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5359400" cy="2971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1736269" y="-573844"/>
            <a:ext cx="1891624" cy="4626591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3153785" y="843671"/>
            <a:ext cx="2526535" cy="115664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806964" y="-279450"/>
            <a:ext cx="2526535" cy="3402892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670520" y="487916"/>
            <a:ext cx="4023123" cy="1037944"/>
          </a:xfrm>
          <a:prstGeom prst="rect">
            <a:avLst/>
          </a:prstGeom>
        </p:spPr>
        <p:txBody>
          <a:bodyPr anchor="b"/>
          <a:lstStyle>
            <a:lvl1pPr algn="ctr"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670520" y="1565886"/>
            <a:ext cx="4023123" cy="719798"/>
          </a:xfrm>
          <a:prstGeom prst="rect">
            <a:avLst/>
          </a:prstGeom>
        </p:spPr>
        <p:txBody>
          <a:bodyPr/>
          <a:lstStyle>
            <a:lvl1pPr marL="305879" indent="-154558" algn="ctr">
              <a:buClrTx/>
              <a:buSzTx/>
              <a:buFontTx/>
              <a:buNone/>
              <a:defRPr sz="1000"/>
            </a:lvl1pPr>
            <a:lvl2pPr marL="305879" indent="313691" algn="ctr">
              <a:buClrTx/>
              <a:buSzTx/>
              <a:buFontTx/>
              <a:buNone/>
              <a:defRPr sz="1000"/>
            </a:lvl2pPr>
            <a:lvl3pPr marL="305879" indent="781939" algn="ctr">
              <a:buClrTx/>
              <a:buSzTx/>
              <a:buFontTx/>
              <a:buNone/>
              <a:defRPr sz="1000"/>
            </a:lvl3pPr>
            <a:lvl4pPr marL="305879" indent="1244663" algn="ctr">
              <a:buClrTx/>
              <a:buSzTx/>
              <a:buFontTx/>
              <a:buNone/>
              <a:defRPr sz="1000"/>
            </a:lvl4pPr>
            <a:lvl5pPr marL="305879" indent="1701863" algn="ctr">
              <a:buClrTx/>
              <a:buSzTx/>
              <a:buFontTx/>
              <a:buNone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368785" y="793639"/>
            <a:ext cx="4626592" cy="1891624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5992" y="743260"/>
            <a:ext cx="4626591" cy="124015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365992" y="1995141"/>
            <a:ext cx="4626591" cy="652166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1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368785" y="793639"/>
            <a:ext cx="2279770" cy="1891624"/>
          </a:xfrm>
          <a:prstGeom prst="rect">
            <a:avLst/>
          </a:prstGeom>
        </p:spPr>
        <p:txBody>
          <a:bodyPr/>
          <a:lstStyle>
            <a:lvl1pPr indent="-342900"/>
            <a:lvl2pPr marL="982980" indent="-411480"/>
            <a:lvl3pPr marL="1543050" indent="-514350"/>
            <a:lvl4pPr marL="2073728" indent="-587828"/>
            <a:lvl5pPr marL="2530928" indent="-58782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6;p7"/>
          <p:cNvSpPr txBox="1"/>
          <p:nvPr>
            <p:ph type="body" sz="half" idx="21"/>
          </p:nvPr>
        </p:nvSpPr>
        <p:spPr>
          <a:xfrm>
            <a:off x="2715608" y="793640"/>
            <a:ext cx="2279770" cy="1891622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69485" y="158728"/>
            <a:ext cx="4626591" cy="5762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69485" y="730839"/>
            <a:ext cx="2269292" cy="358174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1000"/>
            </a:lvl1pPr>
            <a:lvl2pPr marL="228600" indent="457200">
              <a:buClrTx/>
              <a:buSzTx/>
              <a:buFontTx/>
              <a:buNone/>
              <a:defRPr b="1" sz="1000"/>
            </a:lvl2pPr>
            <a:lvl3pPr marL="228600" indent="914400">
              <a:buClrTx/>
              <a:buSzTx/>
              <a:buFontTx/>
              <a:buNone/>
              <a:defRPr b="1" sz="1000"/>
            </a:lvl3pPr>
            <a:lvl4pPr marL="228600" indent="1371600">
              <a:buClrTx/>
              <a:buSzTx/>
              <a:buFontTx/>
              <a:buNone/>
              <a:defRPr b="1" sz="1000"/>
            </a:lvl4pPr>
            <a:lvl5pPr marL="228600" indent="1828800">
              <a:buClrTx/>
              <a:buSzTx/>
              <a:buFontTx/>
              <a:buNone/>
              <a:defRPr b="1"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3;p8"/>
          <p:cNvSpPr txBox="1"/>
          <p:nvPr>
            <p:ph type="body" sz="half" idx="21"/>
          </p:nvPr>
        </p:nvSpPr>
        <p:spPr>
          <a:xfrm>
            <a:off x="369485" y="1089012"/>
            <a:ext cx="2269292" cy="1601773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8" name="Google Shape;44;p8"/>
          <p:cNvSpPr txBox="1"/>
          <p:nvPr>
            <p:ph type="body" sz="quarter" idx="22"/>
          </p:nvPr>
        </p:nvSpPr>
        <p:spPr>
          <a:xfrm>
            <a:off x="2715606" y="730839"/>
            <a:ext cx="2280469" cy="358174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1000"/>
            </a:pPr>
          </a:p>
        </p:txBody>
      </p:sp>
      <p:sp>
        <p:nvSpPr>
          <p:cNvPr id="59" name="Google Shape;45;p8"/>
          <p:cNvSpPr txBox="1"/>
          <p:nvPr>
            <p:ph type="body" sz="half" idx="23"/>
          </p:nvPr>
        </p:nvSpPr>
        <p:spPr>
          <a:xfrm>
            <a:off x="2715606" y="1089012"/>
            <a:ext cx="2280469" cy="1601773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368785" y="158728"/>
            <a:ext cx="4626592" cy="5762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369485" y="198754"/>
            <a:ext cx="1730082" cy="695644"/>
          </a:xfrm>
          <a:prstGeom prst="rect">
            <a:avLst/>
          </a:prstGeom>
        </p:spPr>
        <p:txBody>
          <a:bodyPr anchor="b"/>
          <a:lstStyle>
            <a:lvl1pPr>
              <a:defRPr sz="13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2280467" y="429256"/>
            <a:ext cx="2715610" cy="2118674"/>
          </a:xfrm>
          <a:prstGeom prst="rect">
            <a:avLst/>
          </a:prstGeom>
        </p:spPr>
        <p:txBody>
          <a:bodyPr/>
          <a:lstStyle>
            <a:lvl1pPr indent="-316927">
              <a:buSzPts val="1300"/>
              <a:defRPr sz="1300"/>
            </a:lvl1pPr>
            <a:lvl2pPr marL="939889" indent="-331368">
              <a:buSzPts val="1300"/>
              <a:defRPr sz="1300"/>
            </a:lvl2pPr>
            <a:lvl3pPr marL="1460048" indent="-383278">
              <a:buSzPts val="1300"/>
              <a:defRPr sz="1300"/>
            </a:lvl3pPr>
            <a:lvl4pPr marL="2006163" indent="-461144">
              <a:buSzPts val="1300"/>
              <a:defRPr sz="1300"/>
            </a:lvl4pPr>
            <a:lvl5pPr marL="2463363" indent="-461144">
              <a:buSzPts val="1300"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0"/>
          <p:cNvSpPr txBox="1"/>
          <p:nvPr>
            <p:ph type="body" sz="quarter" idx="21"/>
          </p:nvPr>
        </p:nvSpPr>
        <p:spPr>
          <a:xfrm>
            <a:off x="369485" y="894398"/>
            <a:ext cx="1730083" cy="1656983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369485" y="198754"/>
            <a:ext cx="1730082" cy="695644"/>
          </a:xfrm>
          <a:prstGeom prst="rect">
            <a:avLst/>
          </a:prstGeom>
        </p:spPr>
        <p:txBody>
          <a:bodyPr anchor="b"/>
          <a:lstStyle>
            <a:lvl1pPr>
              <a:defRPr sz="13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1"/>
          <p:cNvSpPr/>
          <p:nvPr>
            <p:ph type="pic" sz="half" idx="21"/>
          </p:nvPr>
        </p:nvSpPr>
        <p:spPr>
          <a:xfrm>
            <a:off x="2280467" y="429256"/>
            <a:ext cx="2715610" cy="21186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369485" y="894398"/>
            <a:ext cx="1730082" cy="1656983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600"/>
            </a:lvl1pPr>
            <a:lvl2pPr marL="228600" indent="457200">
              <a:buClrTx/>
              <a:buSzTx/>
              <a:buFontTx/>
              <a:buNone/>
              <a:defRPr sz="600"/>
            </a:lvl2pPr>
            <a:lvl3pPr marL="228600" indent="914400">
              <a:buClrTx/>
              <a:buSzTx/>
              <a:buFontTx/>
              <a:buNone/>
              <a:defRPr sz="600"/>
            </a:lvl3pPr>
            <a:lvl4pPr marL="228600" indent="1371600">
              <a:buClrTx/>
              <a:buSzTx/>
              <a:buFontTx/>
              <a:buNone/>
              <a:defRPr sz="600"/>
            </a:lvl4pPr>
            <a:lvl5pPr marL="228600" indent="1828800">
              <a:buClrTx/>
              <a:buSzTx/>
              <a:buFontTx/>
              <a:buNone/>
              <a:defRPr sz="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67970" y="39899"/>
            <a:ext cx="4823460" cy="653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67970" y="693420"/>
            <a:ext cx="4823460" cy="227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26908" y="2765818"/>
            <a:ext cx="168470" cy="153586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05879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3365" marR="0" indent="-353795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13490" marR="0" indent="-42567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275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847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19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91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563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13554" marR="0" indent="-477011" algn="l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 txBox="1"/>
          <p:nvPr/>
        </p:nvSpPr>
        <p:spPr>
          <a:xfrm>
            <a:off x="2701142" y="343815"/>
            <a:ext cx="2337197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ES038</a:t>
            </a:r>
          </a:p>
        </p:txBody>
      </p:sp>
      <p:sp>
        <p:nvSpPr>
          <p:cNvPr id="116" name="Google Shape;85;p1"/>
          <p:cNvSpPr txBox="1"/>
          <p:nvPr/>
        </p:nvSpPr>
        <p:spPr>
          <a:xfrm>
            <a:off x="2693826" y="1367939"/>
            <a:ext cx="2337197" cy="301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1500"/>
            </a:lvl1pPr>
          </a:lstStyle>
          <a:p>
            <a:pPr/>
            <a:r>
              <a:t>TECHNOPRENEURSHIP</a:t>
            </a:r>
          </a:p>
        </p:txBody>
      </p:sp>
      <p:pic>
        <p:nvPicPr>
          <p:cNvPr id="117" name="Screen Shot 2020-08-28 at 10.39.29 AM.png" descr="Screen Shot 2020-08-28 at 10.39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694" y="356093"/>
            <a:ext cx="1465625" cy="1720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