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70" r:id="rId9"/>
    <p:sldId id="267" r:id="rId10"/>
    <p:sldId id="260" r:id="rId11"/>
    <p:sldId id="261" r:id="rId12"/>
    <p:sldId id="262" r:id="rId13"/>
    <p:sldId id="264" r:id="rId14"/>
    <p:sldId id="272" r:id="rId15"/>
    <p:sldId id="265" r:id="rId16"/>
    <p:sldId id="266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Georgia" panose="02040502050405020303" pitchFamily="18" charset="0"/>
      <p:regular r:id="rId23"/>
      <p:bold r:id="rId24"/>
      <p:italic r:id="rId25"/>
      <p:boldItalic r:id="rId26"/>
    </p:embeddedFont>
    <p:embeddedFont>
      <p:font typeface="Open Sans" panose="020B0604020202020204" charset="0"/>
      <p:regular r:id="rId27"/>
      <p:bold r:id="rId28"/>
      <p:italic r:id="rId29"/>
      <p:boldItalic r:id="rId30"/>
    </p:embeddedFont>
    <p:embeddedFont>
      <p:font typeface="Oswald" panose="020B0604020202020204" charset="0"/>
      <p:regular r:id="rId31"/>
      <p:bold r:id="rId32"/>
    </p:embeddedFont>
    <p:embeddedFont>
      <p:font typeface="PT Sans Narrow" panose="020B0604020202020204" charset="0"/>
      <p:regular r:id="rId33"/>
      <p:bold r:id="rId34"/>
    </p:embeddedFont>
    <p:embeddedFont>
      <p:font typeface="Roboto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7FB9AD-5ED2-4BC1-AB65-440E0EBC85FE}" v="143" dt="2021-07-27T12:21:04.808"/>
    <p1510:client id="{278899FF-9277-4904-8D18-2EE05CF61E72}" v="16" dt="2021-07-27T23:07:30.565"/>
    <p1510:client id="{2F8D2F86-4E1B-42A7-A61C-13CDE529BF43}" v="382" dt="2021-07-27T23:40:45.548"/>
    <p1510:client id="{34622751-F940-4F59-85F7-EC9E9AEBADF1}" v="1112" dt="2021-07-27T12:12:56.090"/>
    <p1510:client id="{3B2556C4-8037-E841-BE0D-04EDCF8B3AC8}" v="84" dt="2021-07-27T00:55:51.238"/>
    <p1510:client id="{7A9CAC29-9DC1-46F5-A656-49C788761AA5}" v="43" dt="2021-07-27T12:29:17.618"/>
    <p1510:client id="{A25F9F19-8F37-49DF-B78A-147EBD147649}" v="50" dt="2021-07-27T23:28:37.1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presProps" Target="presProp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and, Lance [USA]" userId="S::584777@bah.com::8b22191c-5363-400c-93bb-14e27a730b22" providerId="AD" clId="Web-{7A9CAC29-9DC1-46F5-A656-49C788761AA5}"/>
    <pc:docChg chg="modSld">
      <pc:chgData name="Holland, Lance [USA]" userId="S::584777@bah.com::8b22191c-5363-400c-93bb-14e27a730b22" providerId="AD" clId="Web-{7A9CAC29-9DC1-46F5-A656-49C788761AA5}" dt="2021-07-27T12:29:17.618" v="20" actId="20577"/>
      <pc:docMkLst>
        <pc:docMk/>
      </pc:docMkLst>
      <pc:sldChg chg="modSp">
        <pc:chgData name="Holland, Lance [USA]" userId="S::584777@bah.com::8b22191c-5363-400c-93bb-14e27a730b22" providerId="AD" clId="Web-{7A9CAC29-9DC1-46F5-A656-49C788761AA5}" dt="2021-07-27T12:29:17.618" v="20" actId="20577"/>
        <pc:sldMkLst>
          <pc:docMk/>
          <pc:sldMk cId="0" sldId="264"/>
        </pc:sldMkLst>
        <pc:spChg chg="mod">
          <ac:chgData name="Holland, Lance [USA]" userId="S::584777@bah.com::8b22191c-5363-400c-93bb-14e27a730b22" providerId="AD" clId="Web-{7A9CAC29-9DC1-46F5-A656-49C788761AA5}" dt="2021-07-27T12:29:17.618" v="20" actId="20577"/>
          <ac:spMkLst>
            <pc:docMk/>
            <pc:sldMk cId="0" sldId="264"/>
            <ac:spMk id="2" creationId="{873852BB-3D00-4513-B25D-4F50070A6D56}"/>
          </ac:spMkLst>
        </pc:spChg>
      </pc:sldChg>
    </pc:docChg>
  </pc:docChgLst>
  <pc:docChgLst>
    <pc:chgData name="Young, Kevin [USA]" userId="S::612319@bah.com::2b1e9a1a-1f5b-4a16-96fc-89223f026c2d" providerId="AD" clId="Web-{22ED5591-A2EE-42EB-9F50-5A3C0D8BE962}"/>
    <pc:docChg chg="modSld">
      <pc:chgData name="Young, Kevin [USA]" userId="S::612319@bah.com::2b1e9a1a-1f5b-4a16-96fc-89223f026c2d" providerId="AD" clId="Web-{22ED5591-A2EE-42EB-9F50-5A3C0D8BE962}" dt="2021-07-22T23:55:54.352" v="16" actId="20577"/>
      <pc:docMkLst>
        <pc:docMk/>
      </pc:docMkLst>
      <pc:sldChg chg="modSp">
        <pc:chgData name="Young, Kevin [USA]" userId="S::612319@bah.com::2b1e9a1a-1f5b-4a16-96fc-89223f026c2d" providerId="AD" clId="Web-{22ED5591-A2EE-42EB-9F50-5A3C0D8BE962}" dt="2021-07-22T23:55:54.352" v="16" actId="20577"/>
        <pc:sldMkLst>
          <pc:docMk/>
          <pc:sldMk cId="0" sldId="261"/>
        </pc:sldMkLst>
        <pc:spChg chg="mod">
          <ac:chgData name="Young, Kevin [USA]" userId="S::612319@bah.com::2b1e9a1a-1f5b-4a16-96fc-89223f026c2d" providerId="AD" clId="Web-{22ED5591-A2EE-42EB-9F50-5A3C0D8BE962}" dt="2021-07-22T23:55:54.352" v="16" actId="20577"/>
          <ac:spMkLst>
            <pc:docMk/>
            <pc:sldMk cId="0" sldId="261"/>
            <ac:spMk id="150" creationId="{00000000-0000-0000-0000-000000000000}"/>
          </ac:spMkLst>
        </pc:spChg>
      </pc:sldChg>
    </pc:docChg>
  </pc:docChgLst>
  <pc:docChgLst>
    <pc:chgData name="Holland, Lance [USA]" userId="8b22191c-5363-400c-93bb-14e27a730b22" providerId="ADAL" clId="{B8ACA4F6-CD6E-4841-A992-B8FFDFC35F2D}"/>
    <pc:docChg chg="undo custSel modSld">
      <pc:chgData name="Holland, Lance [USA]" userId="8b22191c-5363-400c-93bb-14e27a730b22" providerId="ADAL" clId="{B8ACA4F6-CD6E-4841-A992-B8FFDFC35F2D}" dt="2021-07-22T19:25:22.725" v="1817" actId="108"/>
      <pc:docMkLst>
        <pc:docMk/>
      </pc:docMkLst>
      <pc:sldChg chg="modSp mod">
        <pc:chgData name="Holland, Lance [USA]" userId="8b22191c-5363-400c-93bb-14e27a730b22" providerId="ADAL" clId="{B8ACA4F6-CD6E-4841-A992-B8FFDFC35F2D}" dt="2021-07-21T13:24:50.899" v="1717" actId="1036"/>
        <pc:sldMkLst>
          <pc:docMk/>
          <pc:sldMk cId="0" sldId="257"/>
        </pc:sldMkLst>
        <pc:spChg chg="mod">
          <ac:chgData name="Holland, Lance [USA]" userId="8b22191c-5363-400c-93bb-14e27a730b22" providerId="ADAL" clId="{B8ACA4F6-CD6E-4841-A992-B8FFDFC35F2D}" dt="2021-07-21T13:24:50.899" v="1717" actId="1036"/>
          <ac:spMkLst>
            <pc:docMk/>
            <pc:sldMk cId="0" sldId="257"/>
            <ac:spMk id="100" creationId="{00000000-0000-0000-0000-000000000000}"/>
          </ac:spMkLst>
        </pc:spChg>
        <pc:spChg chg="mod">
          <ac:chgData name="Holland, Lance [USA]" userId="8b22191c-5363-400c-93bb-14e27a730b22" providerId="ADAL" clId="{B8ACA4F6-CD6E-4841-A992-B8FFDFC35F2D}" dt="2021-07-21T13:24:38.020" v="1703" actId="14100"/>
          <ac:spMkLst>
            <pc:docMk/>
            <pc:sldMk cId="0" sldId="257"/>
            <ac:spMk id="101" creationId="{00000000-0000-0000-0000-000000000000}"/>
          </ac:spMkLst>
        </pc:spChg>
      </pc:sldChg>
      <pc:sldChg chg="modSp mod">
        <pc:chgData name="Holland, Lance [USA]" userId="8b22191c-5363-400c-93bb-14e27a730b22" providerId="ADAL" clId="{B8ACA4F6-CD6E-4841-A992-B8FFDFC35F2D}" dt="2021-07-21T13:29:33.220" v="1785" actId="20577"/>
        <pc:sldMkLst>
          <pc:docMk/>
          <pc:sldMk cId="0" sldId="259"/>
        </pc:sldMkLst>
        <pc:spChg chg="mod">
          <ac:chgData name="Holland, Lance [USA]" userId="8b22191c-5363-400c-93bb-14e27a730b22" providerId="ADAL" clId="{B8ACA4F6-CD6E-4841-A992-B8FFDFC35F2D}" dt="2021-07-21T13:24:12.942" v="1702" actId="20577"/>
          <ac:spMkLst>
            <pc:docMk/>
            <pc:sldMk cId="0" sldId="259"/>
            <ac:spMk id="128" creationId="{00000000-0000-0000-0000-000000000000}"/>
          </ac:spMkLst>
        </pc:spChg>
        <pc:spChg chg="mod">
          <ac:chgData name="Holland, Lance [USA]" userId="8b22191c-5363-400c-93bb-14e27a730b22" providerId="ADAL" clId="{B8ACA4F6-CD6E-4841-A992-B8FFDFC35F2D}" dt="2021-07-21T13:29:33.220" v="1785" actId="20577"/>
          <ac:spMkLst>
            <pc:docMk/>
            <pc:sldMk cId="0" sldId="259"/>
            <ac:spMk id="129" creationId="{00000000-0000-0000-0000-000000000000}"/>
          </ac:spMkLst>
        </pc:spChg>
      </pc:sldChg>
      <pc:sldChg chg="modSp">
        <pc:chgData name="Holland, Lance [USA]" userId="8b22191c-5363-400c-93bb-14e27a730b22" providerId="ADAL" clId="{B8ACA4F6-CD6E-4841-A992-B8FFDFC35F2D}" dt="2021-07-21T13:27:25.041" v="1766" actId="1035"/>
        <pc:sldMkLst>
          <pc:docMk/>
          <pc:sldMk cId="0" sldId="260"/>
        </pc:sldMkLst>
        <pc:spChg chg="mod">
          <ac:chgData name="Holland, Lance [USA]" userId="8b22191c-5363-400c-93bb-14e27a730b22" providerId="ADAL" clId="{B8ACA4F6-CD6E-4841-A992-B8FFDFC35F2D}" dt="2021-07-21T13:27:18.350" v="1753" actId="1035"/>
          <ac:spMkLst>
            <pc:docMk/>
            <pc:sldMk cId="0" sldId="260"/>
            <ac:spMk id="11" creationId="{5CA3921D-51CB-C34C-AC35-1F02062900E4}"/>
          </ac:spMkLst>
        </pc:spChg>
        <pc:spChg chg="mod">
          <ac:chgData name="Holland, Lance [USA]" userId="8b22191c-5363-400c-93bb-14e27a730b22" providerId="ADAL" clId="{B8ACA4F6-CD6E-4841-A992-B8FFDFC35F2D}" dt="2021-07-21T13:27:18.350" v="1753" actId="1035"/>
          <ac:spMkLst>
            <pc:docMk/>
            <pc:sldMk cId="0" sldId="260"/>
            <ac:spMk id="13" creationId="{922CD7CA-3BA9-B042-AE84-CF67D2851DFE}"/>
          </ac:spMkLst>
        </pc:spChg>
        <pc:spChg chg="mod">
          <ac:chgData name="Holland, Lance [USA]" userId="8b22191c-5363-400c-93bb-14e27a730b22" providerId="ADAL" clId="{B8ACA4F6-CD6E-4841-A992-B8FFDFC35F2D}" dt="2021-07-21T13:27:18.350" v="1753" actId="1035"/>
          <ac:spMkLst>
            <pc:docMk/>
            <pc:sldMk cId="0" sldId="260"/>
            <ac:spMk id="15" creationId="{F78A0C20-9593-2A40-9B48-80267014EA18}"/>
          </ac:spMkLst>
        </pc:spChg>
        <pc:spChg chg="mod">
          <ac:chgData name="Holland, Lance [USA]" userId="8b22191c-5363-400c-93bb-14e27a730b22" providerId="ADAL" clId="{B8ACA4F6-CD6E-4841-A992-B8FFDFC35F2D}" dt="2021-07-21T13:27:18.350" v="1753" actId="1035"/>
          <ac:spMkLst>
            <pc:docMk/>
            <pc:sldMk cId="0" sldId="260"/>
            <ac:spMk id="17" creationId="{BB71314E-D850-C046-A1B6-DB1207FC3684}"/>
          </ac:spMkLst>
        </pc:spChg>
        <pc:spChg chg="mod">
          <ac:chgData name="Holland, Lance [USA]" userId="8b22191c-5363-400c-93bb-14e27a730b22" providerId="ADAL" clId="{B8ACA4F6-CD6E-4841-A992-B8FFDFC35F2D}" dt="2021-07-21T13:27:18.350" v="1753" actId="1035"/>
          <ac:spMkLst>
            <pc:docMk/>
            <pc:sldMk cId="0" sldId="260"/>
            <ac:spMk id="19" creationId="{99EED1A6-D090-4347-BCF8-C0ED157F0B8D}"/>
          </ac:spMkLst>
        </pc:spChg>
        <pc:spChg chg="mod">
          <ac:chgData name="Holland, Lance [USA]" userId="8b22191c-5363-400c-93bb-14e27a730b22" providerId="ADAL" clId="{B8ACA4F6-CD6E-4841-A992-B8FFDFC35F2D}" dt="2021-07-21T13:27:25.041" v="1766" actId="1035"/>
          <ac:spMkLst>
            <pc:docMk/>
            <pc:sldMk cId="0" sldId="260"/>
            <ac:spMk id="21" creationId="{A5951BE7-23CC-944A-8F62-FCC76CD4D9F0}"/>
          </ac:spMkLst>
        </pc:spChg>
        <pc:spChg chg="mod">
          <ac:chgData name="Holland, Lance [USA]" userId="8b22191c-5363-400c-93bb-14e27a730b22" providerId="ADAL" clId="{B8ACA4F6-CD6E-4841-A992-B8FFDFC35F2D}" dt="2021-07-21T13:27:18.350" v="1753" actId="1035"/>
          <ac:spMkLst>
            <pc:docMk/>
            <pc:sldMk cId="0" sldId="260"/>
            <ac:spMk id="23" creationId="{B2A24D88-85AE-F042-8AE7-DAB5475E5438}"/>
          </ac:spMkLst>
        </pc:spChg>
        <pc:spChg chg="mod">
          <ac:chgData name="Holland, Lance [USA]" userId="8b22191c-5363-400c-93bb-14e27a730b22" providerId="ADAL" clId="{B8ACA4F6-CD6E-4841-A992-B8FFDFC35F2D}" dt="2021-07-21T13:27:18.350" v="1753" actId="1035"/>
          <ac:spMkLst>
            <pc:docMk/>
            <pc:sldMk cId="0" sldId="260"/>
            <ac:spMk id="26" creationId="{CEFB1719-B5A1-1046-B19B-BF4A9ED3080E}"/>
          </ac:spMkLst>
        </pc:spChg>
        <pc:spChg chg="mod">
          <ac:chgData name="Holland, Lance [USA]" userId="8b22191c-5363-400c-93bb-14e27a730b22" providerId="ADAL" clId="{B8ACA4F6-CD6E-4841-A992-B8FFDFC35F2D}" dt="2021-07-21T13:27:18.350" v="1753" actId="1035"/>
          <ac:spMkLst>
            <pc:docMk/>
            <pc:sldMk cId="0" sldId="260"/>
            <ac:spMk id="141" creationId="{00000000-0000-0000-0000-000000000000}"/>
          </ac:spMkLst>
        </pc:spChg>
        <pc:grpChg chg="mod">
          <ac:chgData name="Holland, Lance [USA]" userId="8b22191c-5363-400c-93bb-14e27a730b22" providerId="ADAL" clId="{B8ACA4F6-CD6E-4841-A992-B8FFDFC35F2D}" dt="2021-07-21T13:27:18.350" v="1753" actId="1035"/>
          <ac:grpSpMkLst>
            <pc:docMk/>
            <pc:sldMk cId="0" sldId="260"/>
            <ac:grpSpMk id="6" creationId="{4EEBBF72-33AD-164E-B66C-E873EACB583D}"/>
          </ac:grpSpMkLst>
        </pc:grpChg>
        <pc:grpChg chg="mod">
          <ac:chgData name="Holland, Lance [USA]" userId="8b22191c-5363-400c-93bb-14e27a730b22" providerId="ADAL" clId="{B8ACA4F6-CD6E-4841-A992-B8FFDFC35F2D}" dt="2021-07-21T13:27:18.350" v="1753" actId="1035"/>
          <ac:grpSpMkLst>
            <pc:docMk/>
            <pc:sldMk cId="0" sldId="260"/>
            <ac:grpSpMk id="7" creationId="{D552F39A-3CD4-7D47-8C48-9A217E66EFA8}"/>
          </ac:grpSpMkLst>
        </pc:grpChg>
        <pc:grpChg chg="mod">
          <ac:chgData name="Holland, Lance [USA]" userId="8b22191c-5363-400c-93bb-14e27a730b22" providerId="ADAL" clId="{B8ACA4F6-CD6E-4841-A992-B8FFDFC35F2D}" dt="2021-07-21T13:27:18.350" v="1753" actId="1035"/>
          <ac:grpSpMkLst>
            <pc:docMk/>
            <pc:sldMk cId="0" sldId="260"/>
            <ac:grpSpMk id="8" creationId="{9A42F1FA-424C-5547-BE4E-3AA209456CBF}"/>
          </ac:grpSpMkLst>
        </pc:grpChg>
        <pc:grpChg chg="mod">
          <ac:chgData name="Holland, Lance [USA]" userId="8b22191c-5363-400c-93bb-14e27a730b22" providerId="ADAL" clId="{B8ACA4F6-CD6E-4841-A992-B8FFDFC35F2D}" dt="2021-07-21T13:27:18.350" v="1753" actId="1035"/>
          <ac:grpSpMkLst>
            <pc:docMk/>
            <pc:sldMk cId="0" sldId="260"/>
            <ac:grpSpMk id="9" creationId="{61C0F10E-6FEB-5245-91FE-28F2D5FC2145}"/>
          </ac:grpSpMkLst>
        </pc:grpChg>
        <pc:grpChg chg="mod">
          <ac:chgData name="Holland, Lance [USA]" userId="8b22191c-5363-400c-93bb-14e27a730b22" providerId="ADAL" clId="{B8ACA4F6-CD6E-4841-A992-B8FFDFC35F2D}" dt="2021-07-21T13:27:18.350" v="1753" actId="1035"/>
          <ac:grpSpMkLst>
            <pc:docMk/>
            <pc:sldMk cId="0" sldId="260"/>
            <ac:grpSpMk id="24" creationId="{B84E0E4D-8946-BE49-BF08-23994EE35443}"/>
          </ac:grpSpMkLst>
        </pc:grpChg>
        <pc:grpChg chg="mod">
          <ac:chgData name="Holland, Lance [USA]" userId="8b22191c-5363-400c-93bb-14e27a730b22" providerId="ADAL" clId="{B8ACA4F6-CD6E-4841-A992-B8FFDFC35F2D}" dt="2021-07-21T13:27:18.350" v="1753" actId="1035"/>
          <ac:grpSpMkLst>
            <pc:docMk/>
            <pc:sldMk cId="0" sldId="260"/>
            <ac:grpSpMk id="28" creationId="{A6007E40-8990-4B41-A754-03A7FD34B949}"/>
          </ac:grpSpMkLst>
        </pc:grpChg>
        <pc:grpChg chg="mod">
          <ac:chgData name="Holland, Lance [USA]" userId="8b22191c-5363-400c-93bb-14e27a730b22" providerId="ADAL" clId="{B8ACA4F6-CD6E-4841-A992-B8FFDFC35F2D}" dt="2021-07-21T13:27:25.041" v="1766" actId="1035"/>
          <ac:grpSpMkLst>
            <pc:docMk/>
            <pc:sldMk cId="0" sldId="260"/>
            <ac:grpSpMk id="29" creationId="{BAE2FE93-C3D0-B643-A495-38DCC265B970}"/>
          </ac:grpSpMkLst>
        </pc:grpChg>
        <pc:picChg chg="mod">
          <ac:chgData name="Holland, Lance [USA]" userId="8b22191c-5363-400c-93bb-14e27a730b22" providerId="ADAL" clId="{B8ACA4F6-CD6E-4841-A992-B8FFDFC35F2D}" dt="2021-07-21T13:27:18.350" v="1753" actId="1035"/>
          <ac:picMkLst>
            <pc:docMk/>
            <pc:sldMk cId="0" sldId="260"/>
            <ac:picMk id="10" creationId="{6402D262-F343-884A-9F0D-FAF64F412F81}"/>
          </ac:picMkLst>
        </pc:picChg>
        <pc:picChg chg="mod">
          <ac:chgData name="Holland, Lance [USA]" userId="8b22191c-5363-400c-93bb-14e27a730b22" providerId="ADAL" clId="{B8ACA4F6-CD6E-4841-A992-B8FFDFC35F2D}" dt="2021-07-21T13:27:18.350" v="1753" actId="1035"/>
          <ac:picMkLst>
            <pc:docMk/>
            <pc:sldMk cId="0" sldId="260"/>
            <ac:picMk id="12" creationId="{32D21D58-C8A5-9440-A42B-B424A87FBABD}"/>
          </ac:picMkLst>
        </pc:picChg>
        <pc:picChg chg="mod">
          <ac:chgData name="Holland, Lance [USA]" userId="8b22191c-5363-400c-93bb-14e27a730b22" providerId="ADAL" clId="{B8ACA4F6-CD6E-4841-A992-B8FFDFC35F2D}" dt="2021-07-21T13:27:18.350" v="1753" actId="1035"/>
          <ac:picMkLst>
            <pc:docMk/>
            <pc:sldMk cId="0" sldId="260"/>
            <ac:picMk id="14" creationId="{FB75098C-E1A2-C14C-970D-B74EBA4DE091}"/>
          </ac:picMkLst>
        </pc:picChg>
        <pc:picChg chg="mod">
          <ac:chgData name="Holland, Lance [USA]" userId="8b22191c-5363-400c-93bb-14e27a730b22" providerId="ADAL" clId="{B8ACA4F6-CD6E-4841-A992-B8FFDFC35F2D}" dt="2021-07-21T13:27:18.350" v="1753" actId="1035"/>
          <ac:picMkLst>
            <pc:docMk/>
            <pc:sldMk cId="0" sldId="260"/>
            <ac:picMk id="16" creationId="{1EBC15E0-1CAE-D54E-8460-E5782B88B4F1}"/>
          </ac:picMkLst>
        </pc:picChg>
        <pc:picChg chg="mod">
          <ac:chgData name="Holland, Lance [USA]" userId="8b22191c-5363-400c-93bb-14e27a730b22" providerId="ADAL" clId="{B8ACA4F6-CD6E-4841-A992-B8FFDFC35F2D}" dt="2021-07-21T13:27:18.350" v="1753" actId="1035"/>
          <ac:picMkLst>
            <pc:docMk/>
            <pc:sldMk cId="0" sldId="260"/>
            <ac:picMk id="18" creationId="{2E680A00-E826-3646-94EB-130D8ECA8571}"/>
          </ac:picMkLst>
        </pc:picChg>
        <pc:picChg chg="mod">
          <ac:chgData name="Holland, Lance [USA]" userId="8b22191c-5363-400c-93bb-14e27a730b22" providerId="ADAL" clId="{B8ACA4F6-CD6E-4841-A992-B8FFDFC35F2D}" dt="2021-07-21T13:27:25.041" v="1766" actId="1035"/>
          <ac:picMkLst>
            <pc:docMk/>
            <pc:sldMk cId="0" sldId="260"/>
            <ac:picMk id="20" creationId="{E3F400F7-434C-C84B-B204-96B0047CE010}"/>
          </ac:picMkLst>
        </pc:picChg>
        <pc:picChg chg="mod">
          <ac:chgData name="Holland, Lance [USA]" userId="8b22191c-5363-400c-93bb-14e27a730b22" providerId="ADAL" clId="{B8ACA4F6-CD6E-4841-A992-B8FFDFC35F2D}" dt="2021-07-21T13:27:18.350" v="1753" actId="1035"/>
          <ac:picMkLst>
            <pc:docMk/>
            <pc:sldMk cId="0" sldId="260"/>
            <ac:picMk id="22" creationId="{03B8F844-3E28-C242-B4CD-187657B0A428}"/>
          </ac:picMkLst>
        </pc:picChg>
        <pc:picChg chg="mod">
          <ac:chgData name="Holland, Lance [USA]" userId="8b22191c-5363-400c-93bb-14e27a730b22" providerId="ADAL" clId="{B8ACA4F6-CD6E-4841-A992-B8FFDFC35F2D}" dt="2021-07-21T13:27:18.350" v="1753" actId="1035"/>
          <ac:picMkLst>
            <pc:docMk/>
            <pc:sldMk cId="0" sldId="260"/>
            <ac:picMk id="27" creationId="{F576C941-F57D-9A4F-B2AE-932EA7C5E4E0}"/>
          </ac:picMkLst>
        </pc:picChg>
        <pc:cxnChg chg="mod">
          <ac:chgData name="Holland, Lance [USA]" userId="8b22191c-5363-400c-93bb-14e27a730b22" providerId="ADAL" clId="{B8ACA4F6-CD6E-4841-A992-B8FFDFC35F2D}" dt="2021-07-21T13:27:18.350" v="1753" actId="1035"/>
          <ac:cxnSpMkLst>
            <pc:docMk/>
            <pc:sldMk cId="0" sldId="260"/>
            <ac:cxnSpMk id="35" creationId="{48B4EF5E-CB84-4242-A760-75E612D266E7}"/>
          </ac:cxnSpMkLst>
        </pc:cxnChg>
        <pc:cxnChg chg="mod">
          <ac:chgData name="Holland, Lance [USA]" userId="8b22191c-5363-400c-93bb-14e27a730b22" providerId="ADAL" clId="{B8ACA4F6-CD6E-4841-A992-B8FFDFC35F2D}" dt="2021-07-21T13:27:18.350" v="1753" actId="1035"/>
          <ac:cxnSpMkLst>
            <pc:docMk/>
            <pc:sldMk cId="0" sldId="260"/>
            <ac:cxnSpMk id="37" creationId="{AFD67093-9977-0C4E-95C6-1428ECD9C420}"/>
          </ac:cxnSpMkLst>
        </pc:cxnChg>
        <pc:cxnChg chg="mod">
          <ac:chgData name="Holland, Lance [USA]" userId="8b22191c-5363-400c-93bb-14e27a730b22" providerId="ADAL" clId="{B8ACA4F6-CD6E-4841-A992-B8FFDFC35F2D}" dt="2021-07-21T13:27:18.350" v="1753" actId="1035"/>
          <ac:cxnSpMkLst>
            <pc:docMk/>
            <pc:sldMk cId="0" sldId="260"/>
            <ac:cxnSpMk id="38" creationId="{555F018D-7E8E-A64F-BA28-A2925E56778E}"/>
          </ac:cxnSpMkLst>
        </pc:cxnChg>
        <pc:cxnChg chg="mod">
          <ac:chgData name="Holland, Lance [USA]" userId="8b22191c-5363-400c-93bb-14e27a730b22" providerId="ADAL" clId="{B8ACA4F6-CD6E-4841-A992-B8FFDFC35F2D}" dt="2021-07-21T13:27:18.350" v="1753" actId="1035"/>
          <ac:cxnSpMkLst>
            <pc:docMk/>
            <pc:sldMk cId="0" sldId="260"/>
            <ac:cxnSpMk id="42" creationId="{BB38975A-7F17-C74A-ADB5-C11B8B00123C}"/>
          </ac:cxnSpMkLst>
        </pc:cxnChg>
        <pc:cxnChg chg="mod">
          <ac:chgData name="Holland, Lance [USA]" userId="8b22191c-5363-400c-93bb-14e27a730b22" providerId="ADAL" clId="{B8ACA4F6-CD6E-4841-A992-B8FFDFC35F2D}" dt="2021-07-21T13:27:18.350" v="1753" actId="1035"/>
          <ac:cxnSpMkLst>
            <pc:docMk/>
            <pc:sldMk cId="0" sldId="260"/>
            <ac:cxnSpMk id="45" creationId="{43A42C32-0C8D-CB4A-973C-E43D304C19C8}"/>
          </ac:cxnSpMkLst>
        </pc:cxnChg>
        <pc:cxnChg chg="mod">
          <ac:chgData name="Holland, Lance [USA]" userId="8b22191c-5363-400c-93bb-14e27a730b22" providerId="ADAL" clId="{B8ACA4F6-CD6E-4841-A992-B8FFDFC35F2D}" dt="2021-07-21T13:27:18.350" v="1753" actId="1035"/>
          <ac:cxnSpMkLst>
            <pc:docMk/>
            <pc:sldMk cId="0" sldId="260"/>
            <ac:cxnSpMk id="47" creationId="{AB6542C1-4849-7649-BB0C-08CA56D9EA3E}"/>
          </ac:cxnSpMkLst>
        </pc:cxnChg>
        <pc:cxnChg chg="mod">
          <ac:chgData name="Holland, Lance [USA]" userId="8b22191c-5363-400c-93bb-14e27a730b22" providerId="ADAL" clId="{B8ACA4F6-CD6E-4841-A992-B8FFDFC35F2D}" dt="2021-07-21T13:27:18.350" v="1753" actId="1035"/>
          <ac:cxnSpMkLst>
            <pc:docMk/>
            <pc:sldMk cId="0" sldId="260"/>
            <ac:cxnSpMk id="50" creationId="{2D61D034-E47F-EF4C-BD12-0B430F89312A}"/>
          </ac:cxnSpMkLst>
        </pc:cxnChg>
      </pc:sldChg>
      <pc:sldChg chg="modSp mod">
        <pc:chgData name="Holland, Lance [USA]" userId="8b22191c-5363-400c-93bb-14e27a730b22" providerId="ADAL" clId="{B8ACA4F6-CD6E-4841-A992-B8FFDFC35F2D}" dt="2021-07-22T19:25:22.725" v="1817" actId="108"/>
        <pc:sldMkLst>
          <pc:docMk/>
          <pc:sldMk cId="0" sldId="261"/>
        </pc:sldMkLst>
        <pc:spChg chg="mod">
          <ac:chgData name="Holland, Lance [USA]" userId="8b22191c-5363-400c-93bb-14e27a730b22" providerId="ADAL" clId="{B8ACA4F6-CD6E-4841-A992-B8FFDFC35F2D}" dt="2021-07-22T19:25:22.725" v="1817" actId="108"/>
          <ac:spMkLst>
            <pc:docMk/>
            <pc:sldMk cId="0" sldId="261"/>
            <ac:spMk id="150" creationId="{00000000-0000-0000-0000-000000000000}"/>
          </ac:spMkLst>
        </pc:spChg>
      </pc:sldChg>
      <pc:sldChg chg="modSp mod">
        <pc:chgData name="Holland, Lance [USA]" userId="8b22191c-5363-400c-93bb-14e27a730b22" providerId="ADAL" clId="{B8ACA4F6-CD6E-4841-A992-B8FFDFC35F2D}" dt="2021-07-21T13:26:26.738" v="1745" actId="20577"/>
        <pc:sldMkLst>
          <pc:docMk/>
          <pc:sldMk cId="0" sldId="262"/>
        </pc:sldMkLst>
        <pc:spChg chg="mod">
          <ac:chgData name="Holland, Lance [USA]" userId="8b22191c-5363-400c-93bb-14e27a730b22" providerId="ADAL" clId="{B8ACA4F6-CD6E-4841-A992-B8FFDFC35F2D}" dt="2021-07-21T13:26:26.738" v="1745" actId="20577"/>
          <ac:spMkLst>
            <pc:docMk/>
            <pc:sldMk cId="0" sldId="262"/>
            <ac:spMk id="160" creationId="{00000000-0000-0000-0000-000000000000}"/>
          </ac:spMkLst>
        </pc:spChg>
      </pc:sldChg>
      <pc:sldChg chg="addSp modSp mod">
        <pc:chgData name="Holland, Lance [USA]" userId="8b22191c-5363-400c-93bb-14e27a730b22" providerId="ADAL" clId="{B8ACA4F6-CD6E-4841-A992-B8FFDFC35F2D}" dt="2021-07-21T13:28:29.767" v="1784" actId="20577"/>
        <pc:sldMkLst>
          <pc:docMk/>
          <pc:sldMk cId="0" sldId="264"/>
        </pc:sldMkLst>
        <pc:spChg chg="add mod">
          <ac:chgData name="Holland, Lance [USA]" userId="8b22191c-5363-400c-93bb-14e27a730b22" providerId="ADAL" clId="{B8ACA4F6-CD6E-4841-A992-B8FFDFC35F2D}" dt="2021-07-21T13:28:29.767" v="1784" actId="20577"/>
          <ac:spMkLst>
            <pc:docMk/>
            <pc:sldMk cId="0" sldId="264"/>
            <ac:spMk id="7" creationId="{D39EFE89-A8EC-4640-A416-8149AACCD460}"/>
          </ac:spMkLst>
        </pc:spChg>
        <pc:spChg chg="mod">
          <ac:chgData name="Holland, Lance [USA]" userId="8b22191c-5363-400c-93bb-14e27a730b22" providerId="ADAL" clId="{B8ACA4F6-CD6E-4841-A992-B8FFDFC35F2D}" dt="2021-07-21T13:15:05.686" v="1189" actId="20577"/>
          <ac:spMkLst>
            <pc:docMk/>
            <pc:sldMk cId="0" sldId="264"/>
            <ac:spMk id="179" creationId="{00000000-0000-0000-0000-000000000000}"/>
          </ac:spMkLst>
        </pc:spChg>
      </pc:sldChg>
    </pc:docChg>
  </pc:docChgLst>
  <pc:docChgLst>
    <pc:chgData name="DiNino, Marc [USA]" userId="a43c2c1d-8c10-4ad6-8bfb-b588c6254f52" providerId="ADAL" clId="{9B17314C-68A0-44A4-A2FE-345843496698}"/>
    <pc:docChg chg="undo custSel modSld">
      <pc:chgData name="DiNino, Marc [USA]" userId="a43c2c1d-8c10-4ad6-8bfb-b588c6254f52" providerId="ADAL" clId="{9B17314C-68A0-44A4-A2FE-345843496698}" dt="2021-07-24T17:57:27.626" v="313"/>
      <pc:docMkLst>
        <pc:docMk/>
      </pc:docMkLst>
      <pc:sldChg chg="modSp mod">
        <pc:chgData name="DiNino, Marc [USA]" userId="a43c2c1d-8c10-4ad6-8bfb-b588c6254f52" providerId="ADAL" clId="{9B17314C-68A0-44A4-A2FE-345843496698}" dt="2021-07-24T17:41:56.982" v="80" actId="20577"/>
        <pc:sldMkLst>
          <pc:docMk/>
          <pc:sldMk cId="0" sldId="262"/>
        </pc:sldMkLst>
        <pc:spChg chg="mod">
          <ac:chgData name="DiNino, Marc [USA]" userId="a43c2c1d-8c10-4ad6-8bfb-b588c6254f52" providerId="ADAL" clId="{9B17314C-68A0-44A4-A2FE-345843496698}" dt="2021-07-24T17:15:56.053" v="31" actId="20577"/>
          <ac:spMkLst>
            <pc:docMk/>
            <pc:sldMk cId="0" sldId="262"/>
            <ac:spMk id="159" creationId="{00000000-0000-0000-0000-000000000000}"/>
          </ac:spMkLst>
        </pc:spChg>
        <pc:spChg chg="mod">
          <ac:chgData name="DiNino, Marc [USA]" userId="a43c2c1d-8c10-4ad6-8bfb-b588c6254f52" providerId="ADAL" clId="{9B17314C-68A0-44A4-A2FE-345843496698}" dt="2021-07-24T17:41:56.982" v="80" actId="20577"/>
          <ac:spMkLst>
            <pc:docMk/>
            <pc:sldMk cId="0" sldId="262"/>
            <ac:spMk id="160" creationId="{00000000-0000-0000-0000-000000000000}"/>
          </ac:spMkLst>
        </pc:spChg>
      </pc:sldChg>
      <pc:sldChg chg="modSp mod">
        <pc:chgData name="DiNino, Marc [USA]" userId="a43c2c1d-8c10-4ad6-8bfb-b588c6254f52" providerId="ADAL" clId="{9B17314C-68A0-44A4-A2FE-345843496698}" dt="2021-07-24T17:57:27.626" v="313"/>
        <pc:sldMkLst>
          <pc:docMk/>
          <pc:sldMk cId="0" sldId="264"/>
        </pc:sldMkLst>
        <pc:spChg chg="mod">
          <ac:chgData name="DiNino, Marc [USA]" userId="a43c2c1d-8c10-4ad6-8bfb-b588c6254f52" providerId="ADAL" clId="{9B17314C-68A0-44A4-A2FE-345843496698}" dt="2021-07-24T17:57:27.626" v="313"/>
          <ac:spMkLst>
            <pc:docMk/>
            <pc:sldMk cId="0" sldId="264"/>
            <ac:spMk id="7" creationId="{D39EFE89-A8EC-4640-A416-8149AACCD460}"/>
          </ac:spMkLst>
        </pc:spChg>
        <pc:spChg chg="mod">
          <ac:chgData name="DiNino, Marc [USA]" userId="a43c2c1d-8c10-4ad6-8bfb-b588c6254f52" providerId="ADAL" clId="{9B17314C-68A0-44A4-A2FE-345843496698}" dt="2021-07-24T17:44:24.672" v="116" actId="20577"/>
          <ac:spMkLst>
            <pc:docMk/>
            <pc:sldMk cId="0" sldId="264"/>
            <ac:spMk id="179" creationId="{00000000-0000-0000-0000-000000000000}"/>
          </ac:spMkLst>
        </pc:spChg>
      </pc:sldChg>
    </pc:docChg>
  </pc:docChgLst>
  <pc:docChgLst>
    <pc:chgData name="Holland, Lance [USA]" userId="S::584777@bah.com::8b22191c-5363-400c-93bb-14e27a730b22" providerId="AD" clId="Web-{03F7DCD1-F2BD-4D1F-BF0A-C5E62B7EA3CF}"/>
    <pc:docChg chg="addSld modSld sldOrd">
      <pc:chgData name="Holland, Lance [USA]" userId="S::584777@bah.com::8b22191c-5363-400c-93bb-14e27a730b22" providerId="AD" clId="Web-{03F7DCD1-F2BD-4D1F-BF0A-C5E62B7EA3CF}" dt="2021-07-23T00:46:13.068" v="973" actId="20577"/>
      <pc:docMkLst>
        <pc:docMk/>
      </pc:docMkLst>
      <pc:sldChg chg="modNotes">
        <pc:chgData name="Holland, Lance [USA]" userId="S::584777@bah.com::8b22191c-5363-400c-93bb-14e27a730b22" providerId="AD" clId="Web-{03F7DCD1-F2BD-4D1F-BF0A-C5E62B7EA3CF}" dt="2021-07-22T22:45:44.188" v="405"/>
        <pc:sldMkLst>
          <pc:docMk/>
          <pc:sldMk cId="0" sldId="256"/>
        </pc:sldMkLst>
      </pc:sldChg>
      <pc:sldChg chg="modNotes">
        <pc:chgData name="Holland, Lance [USA]" userId="S::584777@bah.com::8b22191c-5363-400c-93bb-14e27a730b22" providerId="AD" clId="Web-{03F7DCD1-F2BD-4D1F-BF0A-C5E62B7EA3CF}" dt="2021-07-22T22:45:57.345" v="407"/>
        <pc:sldMkLst>
          <pc:docMk/>
          <pc:sldMk cId="0" sldId="257"/>
        </pc:sldMkLst>
      </pc:sldChg>
      <pc:sldChg chg="modNotes">
        <pc:chgData name="Holland, Lance [USA]" userId="S::584777@bah.com::8b22191c-5363-400c-93bb-14e27a730b22" providerId="AD" clId="Web-{03F7DCD1-F2BD-4D1F-BF0A-C5E62B7EA3CF}" dt="2021-07-22T22:49:19.864" v="416"/>
        <pc:sldMkLst>
          <pc:docMk/>
          <pc:sldMk cId="0" sldId="259"/>
        </pc:sldMkLst>
      </pc:sldChg>
      <pc:sldChg chg="addSp delSp modSp modNotes">
        <pc:chgData name="Holland, Lance [USA]" userId="S::584777@bah.com::8b22191c-5363-400c-93bb-14e27a730b22" providerId="AD" clId="Web-{03F7DCD1-F2BD-4D1F-BF0A-C5E62B7EA3CF}" dt="2021-07-23T00:46:13.068" v="973" actId="20577"/>
        <pc:sldMkLst>
          <pc:docMk/>
          <pc:sldMk cId="0" sldId="260"/>
        </pc:sldMkLst>
        <pc:spChg chg="add mod">
          <ac:chgData name="Holland, Lance [USA]" userId="S::584777@bah.com::8b22191c-5363-400c-93bb-14e27a730b22" providerId="AD" clId="Web-{03F7DCD1-F2BD-4D1F-BF0A-C5E62B7EA3CF}" dt="2021-07-22T22:18:47.341" v="296"/>
          <ac:spMkLst>
            <pc:docMk/>
            <pc:sldMk cId="0" sldId="260"/>
            <ac:spMk id="3" creationId="{4F65E9CC-E56B-4FA3-9DD6-179BD7A13FF5}"/>
          </ac:spMkLst>
        </pc:spChg>
        <pc:spChg chg="add mod">
          <ac:chgData name="Holland, Lance [USA]" userId="S::584777@bah.com::8b22191c-5363-400c-93bb-14e27a730b22" providerId="AD" clId="Web-{03F7DCD1-F2BD-4D1F-BF0A-C5E62B7EA3CF}" dt="2021-07-23T00:24:18.247" v="901" actId="1076"/>
          <ac:spMkLst>
            <pc:docMk/>
            <pc:sldMk cId="0" sldId="260"/>
            <ac:spMk id="5" creationId="{3A032FAE-9938-48C4-B52C-B2956D233E9B}"/>
          </ac:spMkLst>
        </pc:spChg>
        <pc:spChg chg="mod topLvl">
          <ac:chgData name="Holland, Lance [USA]" userId="S::584777@bah.com::8b22191c-5363-400c-93bb-14e27a730b22" providerId="AD" clId="Web-{03F7DCD1-F2BD-4D1F-BF0A-C5E62B7EA3CF}" dt="2021-07-22T19:33:45.548" v="64"/>
          <ac:spMkLst>
            <pc:docMk/>
            <pc:sldMk cId="0" sldId="260"/>
            <ac:spMk id="13" creationId="{922CD7CA-3BA9-B042-AE84-CF67D2851DFE}"/>
          </ac:spMkLst>
        </pc:spChg>
        <pc:spChg chg="mod">
          <ac:chgData name="Holland, Lance [USA]" userId="S::584777@bah.com::8b22191c-5363-400c-93bb-14e27a730b22" providerId="AD" clId="Web-{03F7DCD1-F2BD-4D1F-BF0A-C5E62B7EA3CF}" dt="2021-07-22T19:48:41.961" v="169" actId="20577"/>
          <ac:spMkLst>
            <pc:docMk/>
            <pc:sldMk cId="0" sldId="260"/>
            <ac:spMk id="19" creationId="{99EED1A6-D090-4347-BCF8-C0ED157F0B8D}"/>
          </ac:spMkLst>
        </pc:spChg>
        <pc:spChg chg="mod">
          <ac:chgData name="Holland, Lance [USA]" userId="S::584777@bah.com::8b22191c-5363-400c-93bb-14e27a730b22" providerId="AD" clId="Web-{03F7DCD1-F2BD-4D1F-BF0A-C5E62B7EA3CF}" dt="2021-07-22T22:13:39.162" v="204" actId="20577"/>
          <ac:spMkLst>
            <pc:docMk/>
            <pc:sldMk cId="0" sldId="260"/>
            <ac:spMk id="23" creationId="{B2A24D88-85AE-F042-8AE7-DAB5475E5438}"/>
          </ac:spMkLst>
        </pc:spChg>
        <pc:spChg chg="mod">
          <ac:chgData name="Holland, Lance [USA]" userId="S::584777@bah.com::8b22191c-5363-400c-93bb-14e27a730b22" providerId="AD" clId="Web-{03F7DCD1-F2BD-4D1F-BF0A-C5E62B7EA3CF}" dt="2021-07-22T19:35:17.427" v="75" actId="14100"/>
          <ac:spMkLst>
            <pc:docMk/>
            <pc:sldMk cId="0" sldId="260"/>
            <ac:spMk id="26" creationId="{CEFB1719-B5A1-1046-B19B-BF4A9ED3080E}"/>
          </ac:spMkLst>
        </pc:spChg>
        <pc:spChg chg="add mod">
          <ac:chgData name="Holland, Lance [USA]" userId="S::584777@bah.com::8b22191c-5363-400c-93bb-14e27a730b22" providerId="AD" clId="Web-{03F7DCD1-F2BD-4D1F-BF0A-C5E62B7EA3CF}" dt="2021-07-22T19:34:06.376" v="70" actId="20577"/>
          <ac:spMkLst>
            <pc:docMk/>
            <pc:sldMk cId="0" sldId="260"/>
            <ac:spMk id="41" creationId="{2A0B7157-259F-4BC6-A301-60B47B94BDFC}"/>
          </ac:spMkLst>
        </pc:spChg>
        <pc:spChg chg="add mod">
          <ac:chgData name="Holland, Lance [USA]" userId="S::584777@bah.com::8b22191c-5363-400c-93bb-14e27a730b22" providerId="AD" clId="Web-{03F7DCD1-F2BD-4D1F-BF0A-C5E62B7EA3CF}" dt="2021-07-22T22:18:52.716" v="297" actId="20577"/>
          <ac:spMkLst>
            <pc:docMk/>
            <pc:sldMk cId="0" sldId="260"/>
            <ac:spMk id="46" creationId="{17888383-7637-407E-B300-47E442D1AB6D}"/>
          </ac:spMkLst>
        </pc:spChg>
        <pc:spChg chg="add mod">
          <ac:chgData name="Holland, Lance [USA]" userId="S::584777@bah.com::8b22191c-5363-400c-93bb-14e27a730b22" providerId="AD" clId="Web-{03F7DCD1-F2BD-4D1F-BF0A-C5E62B7EA3CF}" dt="2021-07-22T22:18:37.872" v="294" actId="1076"/>
          <ac:spMkLst>
            <pc:docMk/>
            <pc:sldMk cId="0" sldId="260"/>
            <ac:spMk id="48" creationId="{77BC6753-7C1E-4AE4-97D6-2E8903904D1E}"/>
          </ac:spMkLst>
        </pc:spChg>
        <pc:spChg chg="add mod">
          <ac:chgData name="Holland, Lance [USA]" userId="S::584777@bah.com::8b22191c-5363-400c-93bb-14e27a730b22" providerId="AD" clId="Web-{03F7DCD1-F2BD-4D1F-BF0A-C5E62B7EA3CF}" dt="2021-07-22T22:18:41.137" v="295"/>
          <ac:spMkLst>
            <pc:docMk/>
            <pc:sldMk cId="0" sldId="260"/>
            <ac:spMk id="49" creationId="{5CB4FCFD-76C6-4899-96D9-6477C5A8A0B0}"/>
          </ac:spMkLst>
        </pc:spChg>
        <pc:spChg chg="add mod">
          <ac:chgData name="Holland, Lance [USA]" userId="S::584777@bah.com::8b22191c-5363-400c-93bb-14e27a730b22" providerId="AD" clId="Web-{03F7DCD1-F2BD-4D1F-BF0A-C5E62B7EA3CF}" dt="2021-07-23T00:46:13.068" v="973" actId="20577"/>
          <ac:spMkLst>
            <pc:docMk/>
            <pc:sldMk cId="0" sldId="260"/>
            <ac:spMk id="50" creationId="{931EC8FA-8BDD-4AF8-8EFD-4F164B95A2EF}"/>
          </ac:spMkLst>
        </pc:spChg>
        <pc:spChg chg="add del">
          <ac:chgData name="Holland, Lance [USA]" userId="S::584777@bah.com::8b22191c-5363-400c-93bb-14e27a730b22" providerId="AD" clId="Web-{03F7DCD1-F2BD-4D1F-BF0A-C5E62B7EA3CF}" dt="2021-07-23T00:24:30.763" v="906"/>
          <ac:spMkLst>
            <pc:docMk/>
            <pc:sldMk cId="0" sldId="260"/>
            <ac:spMk id="51" creationId="{23E8B6CF-5E72-45B5-A7B7-941320EE6998}"/>
          </ac:spMkLst>
        </pc:spChg>
        <pc:spChg chg="add del mod">
          <ac:chgData name="Holland, Lance [USA]" userId="S::584777@bah.com::8b22191c-5363-400c-93bb-14e27a730b22" providerId="AD" clId="Web-{03F7DCD1-F2BD-4D1F-BF0A-C5E62B7EA3CF}" dt="2021-07-23T00:24:28.528" v="905"/>
          <ac:spMkLst>
            <pc:docMk/>
            <pc:sldMk cId="0" sldId="260"/>
            <ac:spMk id="52" creationId="{60ACABF2-54A5-405E-875E-028EDFD20CCF}"/>
          </ac:spMkLst>
        </pc:spChg>
        <pc:grpChg chg="add del mod">
          <ac:chgData name="Holland, Lance [USA]" userId="S::584777@bah.com::8b22191c-5363-400c-93bb-14e27a730b22" providerId="AD" clId="Web-{03F7DCD1-F2BD-4D1F-BF0A-C5E62B7EA3CF}" dt="2021-07-22T19:33:45.548" v="64"/>
          <ac:grpSpMkLst>
            <pc:docMk/>
            <pc:sldMk cId="0" sldId="260"/>
            <ac:grpSpMk id="3" creationId="{F1CABEF6-005F-4F15-AA67-964608A17429}"/>
          </ac:grpSpMkLst>
        </pc:grpChg>
        <pc:grpChg chg="mod">
          <ac:chgData name="Holland, Lance [USA]" userId="S::584777@bah.com::8b22191c-5363-400c-93bb-14e27a730b22" providerId="AD" clId="Web-{03F7DCD1-F2BD-4D1F-BF0A-C5E62B7EA3CF}" dt="2021-07-22T19:43:51.469" v="124" actId="1076"/>
          <ac:grpSpMkLst>
            <pc:docMk/>
            <pc:sldMk cId="0" sldId="260"/>
            <ac:grpSpMk id="6" creationId="{4EEBBF72-33AD-164E-B66C-E873EACB583D}"/>
          </ac:grpSpMkLst>
        </pc:grpChg>
        <pc:grpChg chg="del">
          <ac:chgData name="Holland, Lance [USA]" userId="S::584777@bah.com::8b22191c-5363-400c-93bb-14e27a730b22" providerId="AD" clId="Web-{03F7DCD1-F2BD-4D1F-BF0A-C5E62B7EA3CF}" dt="2021-07-22T19:31:11.935" v="48"/>
          <ac:grpSpMkLst>
            <pc:docMk/>
            <pc:sldMk cId="0" sldId="260"/>
            <ac:grpSpMk id="7" creationId="{D552F39A-3CD4-7D47-8C48-9A217E66EFA8}"/>
          </ac:grpSpMkLst>
        </pc:grpChg>
        <pc:grpChg chg="mod">
          <ac:chgData name="Holland, Lance [USA]" userId="S::584777@bah.com::8b22191c-5363-400c-93bb-14e27a730b22" providerId="AD" clId="Web-{03F7DCD1-F2BD-4D1F-BF0A-C5E62B7EA3CF}" dt="2021-07-22T19:47:55.194" v="151" actId="1076"/>
          <ac:grpSpMkLst>
            <pc:docMk/>
            <pc:sldMk cId="0" sldId="260"/>
            <ac:grpSpMk id="8" creationId="{9A42F1FA-424C-5547-BE4E-3AA209456CBF}"/>
          </ac:grpSpMkLst>
        </pc:grpChg>
        <pc:grpChg chg="mod">
          <ac:chgData name="Holland, Lance [USA]" userId="S::584777@bah.com::8b22191c-5363-400c-93bb-14e27a730b22" providerId="AD" clId="Web-{03F7DCD1-F2BD-4D1F-BF0A-C5E62B7EA3CF}" dt="2021-07-22T19:47:52.319" v="150" actId="1076"/>
          <ac:grpSpMkLst>
            <pc:docMk/>
            <pc:sldMk cId="0" sldId="260"/>
            <ac:grpSpMk id="9" creationId="{61C0F10E-6FEB-5245-91FE-28F2D5FC2145}"/>
          </ac:grpSpMkLst>
        </pc:grpChg>
        <pc:grpChg chg="mod">
          <ac:chgData name="Holland, Lance [USA]" userId="S::584777@bah.com::8b22191c-5363-400c-93bb-14e27a730b22" providerId="AD" clId="Web-{03F7DCD1-F2BD-4D1F-BF0A-C5E62B7EA3CF}" dt="2021-07-22T22:10:51.502" v="177" actId="1076"/>
          <ac:grpSpMkLst>
            <pc:docMk/>
            <pc:sldMk cId="0" sldId="260"/>
            <ac:grpSpMk id="24" creationId="{B84E0E4D-8946-BE49-BF08-23994EE35443}"/>
          </ac:grpSpMkLst>
        </pc:grpChg>
        <pc:grpChg chg="add mod">
          <ac:chgData name="Holland, Lance [USA]" userId="S::584777@bah.com::8b22191c-5363-400c-93bb-14e27a730b22" providerId="AD" clId="Web-{03F7DCD1-F2BD-4D1F-BF0A-C5E62B7EA3CF}" dt="2021-07-22T19:46:06.129" v="145" actId="1076"/>
          <ac:grpSpMkLst>
            <pc:docMk/>
            <pc:sldMk cId="0" sldId="260"/>
            <ac:grpSpMk id="25" creationId="{0A1F6842-1009-4673-9B0B-58DBDA810087}"/>
          </ac:grpSpMkLst>
        </pc:grpChg>
        <pc:grpChg chg="mod">
          <ac:chgData name="Holland, Lance [USA]" userId="S::584777@bah.com::8b22191c-5363-400c-93bb-14e27a730b22" providerId="AD" clId="Web-{03F7DCD1-F2BD-4D1F-BF0A-C5E62B7EA3CF}" dt="2021-07-22T22:12:17.223" v="182" actId="1076"/>
          <ac:grpSpMkLst>
            <pc:docMk/>
            <pc:sldMk cId="0" sldId="260"/>
            <ac:grpSpMk id="28" creationId="{A6007E40-8990-4B41-A754-03A7FD34B949}"/>
          </ac:grpSpMkLst>
        </pc:grpChg>
        <pc:grpChg chg="mod">
          <ac:chgData name="Holland, Lance [USA]" userId="S::584777@bah.com::8b22191c-5363-400c-93bb-14e27a730b22" providerId="AD" clId="Web-{03F7DCD1-F2BD-4D1F-BF0A-C5E62B7EA3CF}" dt="2021-07-22T22:11:29.534" v="180" actId="1076"/>
          <ac:grpSpMkLst>
            <pc:docMk/>
            <pc:sldMk cId="0" sldId="260"/>
            <ac:grpSpMk id="29" creationId="{BAE2FE93-C3D0-B643-A495-38DCC265B970}"/>
          </ac:grpSpMkLst>
        </pc:grpChg>
        <pc:grpChg chg="add mod">
          <ac:chgData name="Holland, Lance [USA]" userId="S::584777@bah.com::8b22191c-5363-400c-93bb-14e27a730b22" providerId="AD" clId="Web-{03F7DCD1-F2BD-4D1F-BF0A-C5E62B7EA3CF}" dt="2021-07-22T19:44:43.080" v="134" actId="1076"/>
          <ac:grpSpMkLst>
            <pc:docMk/>
            <pc:sldMk cId="0" sldId="260"/>
            <ac:grpSpMk id="30" creationId="{7A233D12-056B-4A94-9B79-C8C11BDC57D8}"/>
          </ac:grpSpMkLst>
        </pc:grpChg>
        <pc:picChg chg="add mod topLvl">
          <ac:chgData name="Holland, Lance [USA]" userId="S::584777@bah.com::8b22191c-5363-400c-93bb-14e27a730b22" providerId="AD" clId="Web-{03F7DCD1-F2BD-4D1F-BF0A-C5E62B7EA3CF}" dt="2021-07-22T19:33:45.548" v="64"/>
          <ac:picMkLst>
            <pc:docMk/>
            <pc:sldMk cId="0" sldId="260"/>
            <ac:picMk id="2" creationId="{3F6245D7-69E2-4CFC-800E-F75BE4179704}"/>
          </ac:picMkLst>
        </pc:picChg>
        <pc:picChg chg="add mod">
          <ac:chgData name="Holland, Lance [USA]" userId="S::584777@bah.com::8b22191c-5363-400c-93bb-14e27a730b22" providerId="AD" clId="Web-{03F7DCD1-F2BD-4D1F-BF0A-C5E62B7EA3CF}" dt="2021-07-22T19:33:27.750" v="61" actId="14100"/>
          <ac:picMkLst>
            <pc:docMk/>
            <pc:sldMk cId="0" sldId="260"/>
            <ac:picMk id="4" creationId="{D3C5A5BC-7D9C-44E2-8880-794101496930}"/>
          </ac:picMkLst>
        </pc:picChg>
        <pc:picChg chg="add del">
          <ac:chgData name="Holland, Lance [USA]" userId="S::584777@bah.com::8b22191c-5363-400c-93bb-14e27a730b22" providerId="AD" clId="Web-{03F7DCD1-F2BD-4D1F-BF0A-C5E62B7EA3CF}" dt="2021-07-22T19:33:38.188" v="63"/>
          <ac:picMkLst>
            <pc:docMk/>
            <pc:sldMk cId="0" sldId="260"/>
            <ac:picMk id="5" creationId="{2A188A67-3AB7-46C3-A78A-48641634FFA1}"/>
          </ac:picMkLst>
        </pc:picChg>
        <pc:picChg chg="del topLvl">
          <ac:chgData name="Holland, Lance [USA]" userId="S::584777@bah.com::8b22191c-5363-400c-93bb-14e27a730b22" providerId="AD" clId="Web-{03F7DCD1-F2BD-4D1F-BF0A-C5E62B7EA3CF}" dt="2021-07-22T19:31:24.857" v="52"/>
          <ac:picMkLst>
            <pc:docMk/>
            <pc:sldMk cId="0" sldId="260"/>
            <ac:picMk id="12" creationId="{32D21D58-C8A5-9440-A42B-B424A87FBABD}"/>
          </ac:picMkLst>
        </pc:picChg>
        <pc:cxnChg chg="mod">
          <ac:chgData name="Holland, Lance [USA]" userId="S::584777@bah.com::8b22191c-5363-400c-93bb-14e27a730b22" providerId="AD" clId="Web-{03F7DCD1-F2BD-4D1F-BF0A-C5E62B7EA3CF}" dt="2021-07-22T22:11:26.972" v="179" actId="1076"/>
          <ac:cxnSpMkLst>
            <pc:docMk/>
            <pc:sldMk cId="0" sldId="260"/>
            <ac:cxnSpMk id="35" creationId="{48B4EF5E-CB84-4242-A760-75E612D266E7}"/>
          </ac:cxnSpMkLst>
        </pc:cxnChg>
        <pc:cxnChg chg="mod">
          <ac:chgData name="Holland, Lance [USA]" userId="S::584777@bah.com::8b22191c-5363-400c-93bb-14e27a730b22" providerId="AD" clId="Web-{03F7DCD1-F2BD-4D1F-BF0A-C5E62B7EA3CF}" dt="2021-07-22T19:46:12.707" v="146" actId="14100"/>
          <ac:cxnSpMkLst>
            <pc:docMk/>
            <pc:sldMk cId="0" sldId="260"/>
            <ac:cxnSpMk id="37" creationId="{AFD67093-9977-0C4E-95C6-1428ECD9C420}"/>
          </ac:cxnSpMkLst>
        </pc:cxnChg>
        <pc:cxnChg chg="mod">
          <ac:chgData name="Holland, Lance [USA]" userId="S::584777@bah.com::8b22191c-5363-400c-93bb-14e27a730b22" providerId="AD" clId="Web-{03F7DCD1-F2BD-4D1F-BF0A-C5E62B7EA3CF}" dt="2021-07-22T22:12:39.973" v="187" actId="14100"/>
          <ac:cxnSpMkLst>
            <pc:docMk/>
            <pc:sldMk cId="0" sldId="260"/>
            <ac:cxnSpMk id="38" creationId="{555F018D-7E8E-A64F-BA28-A2925E56778E}"/>
          </ac:cxnSpMkLst>
        </pc:cxnChg>
        <pc:cxnChg chg="add mod">
          <ac:chgData name="Holland, Lance [USA]" userId="S::584777@bah.com::8b22191c-5363-400c-93bb-14e27a730b22" providerId="AD" clId="Web-{03F7DCD1-F2BD-4D1F-BF0A-C5E62B7EA3CF}" dt="2021-07-22T22:12:35.051" v="186" actId="14100"/>
          <ac:cxnSpMkLst>
            <pc:docMk/>
            <pc:sldMk cId="0" sldId="260"/>
            <ac:cxnSpMk id="40" creationId="{8538E6FE-01A4-4285-894A-76C349B60451}"/>
          </ac:cxnSpMkLst>
        </pc:cxnChg>
        <pc:cxnChg chg="mod">
          <ac:chgData name="Holland, Lance [USA]" userId="S::584777@bah.com::8b22191c-5363-400c-93bb-14e27a730b22" providerId="AD" clId="Web-{03F7DCD1-F2BD-4D1F-BF0A-C5E62B7EA3CF}" dt="2021-07-22T19:44:30.689" v="131" actId="14100"/>
          <ac:cxnSpMkLst>
            <pc:docMk/>
            <pc:sldMk cId="0" sldId="260"/>
            <ac:cxnSpMk id="42" creationId="{BB38975A-7F17-C74A-ADB5-C11B8B00123C}"/>
          </ac:cxnSpMkLst>
        </pc:cxnChg>
        <pc:cxnChg chg="add mod">
          <ac:chgData name="Holland, Lance [USA]" userId="S::584777@bah.com::8b22191c-5363-400c-93bb-14e27a730b22" providerId="AD" clId="Web-{03F7DCD1-F2BD-4D1F-BF0A-C5E62B7EA3CF}" dt="2021-07-22T22:13:19.287" v="191" actId="14100"/>
          <ac:cxnSpMkLst>
            <pc:docMk/>
            <pc:sldMk cId="0" sldId="260"/>
            <ac:cxnSpMk id="43" creationId="{613F9C1D-5F04-418C-BD9B-AD9D20ACD97A}"/>
          </ac:cxnSpMkLst>
        </pc:cxnChg>
        <pc:cxnChg chg="add mod">
          <ac:chgData name="Holland, Lance [USA]" userId="S::584777@bah.com::8b22191c-5363-400c-93bb-14e27a730b22" providerId="AD" clId="Web-{03F7DCD1-F2BD-4D1F-BF0A-C5E62B7EA3CF}" dt="2021-07-22T19:48:56.602" v="172" actId="14100"/>
          <ac:cxnSpMkLst>
            <pc:docMk/>
            <pc:sldMk cId="0" sldId="260"/>
            <ac:cxnSpMk id="44" creationId="{140BDA31-FA37-4AE0-AF6A-D89794A60218}"/>
          </ac:cxnSpMkLst>
        </pc:cxnChg>
        <pc:cxnChg chg="mod">
          <ac:chgData name="Holland, Lance [USA]" userId="S::584777@bah.com::8b22191c-5363-400c-93bb-14e27a730b22" providerId="AD" clId="Web-{03F7DCD1-F2BD-4D1F-BF0A-C5E62B7EA3CF}" dt="2021-07-22T22:10:54.752" v="178" actId="14100"/>
          <ac:cxnSpMkLst>
            <pc:docMk/>
            <pc:sldMk cId="0" sldId="260"/>
            <ac:cxnSpMk id="45" creationId="{43A42C32-0C8D-CB4A-973C-E43D304C19C8}"/>
          </ac:cxnSpMkLst>
        </pc:cxnChg>
        <pc:cxnChg chg="mod">
          <ac:chgData name="Holland, Lance [USA]" userId="S::584777@bah.com::8b22191c-5363-400c-93bb-14e27a730b22" providerId="AD" clId="Web-{03F7DCD1-F2BD-4D1F-BF0A-C5E62B7EA3CF}" dt="2021-07-22T19:47:59.351" v="152" actId="14100"/>
          <ac:cxnSpMkLst>
            <pc:docMk/>
            <pc:sldMk cId="0" sldId="260"/>
            <ac:cxnSpMk id="47" creationId="{AB6542C1-4849-7649-BB0C-08CA56D9EA3E}"/>
          </ac:cxnSpMkLst>
        </pc:cxnChg>
        <pc:cxnChg chg="del mod">
          <ac:chgData name="Holland, Lance [USA]" userId="S::584777@bah.com::8b22191c-5363-400c-93bb-14e27a730b22" providerId="AD" clId="Web-{03F7DCD1-F2BD-4D1F-BF0A-C5E62B7EA3CF}" dt="2021-07-22T22:13:41.240" v="205"/>
          <ac:cxnSpMkLst>
            <pc:docMk/>
            <pc:sldMk cId="0" sldId="260"/>
            <ac:cxnSpMk id="50" creationId="{2D61D034-E47F-EF4C-BD12-0B430F89312A}"/>
          </ac:cxnSpMkLst>
        </pc:cxnChg>
      </pc:sldChg>
      <pc:sldChg chg="modSp modNotes">
        <pc:chgData name="Holland, Lance [USA]" userId="S::584777@bah.com::8b22191c-5363-400c-93bb-14e27a730b22" providerId="AD" clId="Web-{03F7DCD1-F2BD-4D1F-BF0A-C5E62B7EA3CF}" dt="2021-07-23T00:01:35.347" v="691" actId="14100"/>
        <pc:sldMkLst>
          <pc:docMk/>
          <pc:sldMk cId="0" sldId="261"/>
        </pc:sldMkLst>
        <pc:spChg chg="mod">
          <ac:chgData name="Holland, Lance [USA]" userId="S::584777@bah.com::8b22191c-5363-400c-93bb-14e27a730b22" providerId="AD" clId="Web-{03F7DCD1-F2BD-4D1F-BF0A-C5E62B7EA3CF}" dt="2021-07-23T00:01:35.347" v="691" actId="14100"/>
          <ac:spMkLst>
            <pc:docMk/>
            <pc:sldMk cId="0" sldId="261"/>
            <ac:spMk id="150" creationId="{00000000-0000-0000-0000-000000000000}"/>
          </ac:spMkLst>
        </pc:spChg>
      </pc:sldChg>
      <pc:sldChg chg="modSp modNotes">
        <pc:chgData name="Holland, Lance [USA]" userId="S::584777@bah.com::8b22191c-5363-400c-93bb-14e27a730b22" providerId="AD" clId="Web-{03F7DCD1-F2BD-4D1F-BF0A-C5E62B7EA3CF}" dt="2021-07-22T22:54:07.636" v="481"/>
        <pc:sldMkLst>
          <pc:docMk/>
          <pc:sldMk cId="0" sldId="262"/>
        </pc:sldMkLst>
        <pc:spChg chg="mod">
          <ac:chgData name="Holland, Lance [USA]" userId="S::584777@bah.com::8b22191c-5363-400c-93bb-14e27a730b22" providerId="AD" clId="Web-{03F7DCD1-F2BD-4D1F-BF0A-C5E62B7EA3CF}" dt="2021-07-22T19:27:31.023" v="6" actId="20577"/>
          <ac:spMkLst>
            <pc:docMk/>
            <pc:sldMk cId="0" sldId="262"/>
            <ac:spMk id="160" creationId="{00000000-0000-0000-0000-000000000000}"/>
          </ac:spMkLst>
        </pc:spChg>
      </pc:sldChg>
      <pc:sldChg chg="modSp modNotes">
        <pc:chgData name="Holland, Lance [USA]" userId="S::584777@bah.com::8b22191c-5363-400c-93bb-14e27a730b22" providerId="AD" clId="Web-{03F7DCD1-F2BD-4D1F-BF0A-C5E62B7EA3CF}" dt="2021-07-22T23:25:30.120" v="565" actId="20577"/>
        <pc:sldMkLst>
          <pc:docMk/>
          <pc:sldMk cId="3971973175" sldId="263"/>
        </pc:sldMkLst>
        <pc:spChg chg="mod">
          <ac:chgData name="Holland, Lance [USA]" userId="S::584777@bah.com::8b22191c-5363-400c-93bb-14e27a730b22" providerId="AD" clId="Web-{03F7DCD1-F2BD-4D1F-BF0A-C5E62B7EA3CF}" dt="2021-07-22T22:40:38.150" v="379" actId="20577"/>
          <ac:spMkLst>
            <pc:docMk/>
            <pc:sldMk cId="3971973175" sldId="263"/>
            <ac:spMk id="169" creationId="{00000000-0000-0000-0000-000000000000}"/>
          </ac:spMkLst>
        </pc:spChg>
        <pc:spChg chg="mod">
          <ac:chgData name="Holland, Lance [USA]" userId="S::584777@bah.com::8b22191c-5363-400c-93bb-14e27a730b22" providerId="AD" clId="Web-{03F7DCD1-F2BD-4D1F-BF0A-C5E62B7EA3CF}" dt="2021-07-22T23:25:30.120" v="565" actId="20577"/>
          <ac:spMkLst>
            <pc:docMk/>
            <pc:sldMk cId="3971973175" sldId="263"/>
            <ac:spMk id="170" creationId="{00000000-0000-0000-0000-000000000000}"/>
          </ac:spMkLst>
        </pc:spChg>
      </pc:sldChg>
      <pc:sldChg chg="modSp modNotes">
        <pc:chgData name="Holland, Lance [USA]" userId="S::584777@bah.com::8b22191c-5363-400c-93bb-14e27a730b22" providerId="AD" clId="Web-{03F7DCD1-F2BD-4D1F-BF0A-C5E62B7EA3CF}" dt="2021-07-23T00:17:26.146" v="814" actId="20577"/>
        <pc:sldMkLst>
          <pc:docMk/>
          <pc:sldMk cId="0" sldId="264"/>
        </pc:sldMkLst>
        <pc:spChg chg="mod">
          <ac:chgData name="Holland, Lance [USA]" userId="S::584777@bah.com::8b22191c-5363-400c-93bb-14e27a730b22" providerId="AD" clId="Web-{03F7DCD1-F2BD-4D1F-BF0A-C5E62B7EA3CF}" dt="2021-07-23T00:17:26.146" v="814" actId="20577"/>
          <ac:spMkLst>
            <pc:docMk/>
            <pc:sldMk cId="0" sldId="264"/>
            <ac:spMk id="7" creationId="{D39EFE89-A8EC-4640-A416-8149AACCD460}"/>
          </ac:spMkLst>
        </pc:spChg>
      </pc:sldChg>
      <pc:sldChg chg="modNotes">
        <pc:chgData name="Holland, Lance [USA]" userId="S::584777@bah.com::8b22191c-5363-400c-93bb-14e27a730b22" providerId="AD" clId="Web-{03F7DCD1-F2BD-4D1F-BF0A-C5E62B7EA3CF}" dt="2021-07-22T23:24:27.962" v="534"/>
        <pc:sldMkLst>
          <pc:docMk/>
          <pc:sldMk cId="0" sldId="265"/>
        </pc:sldMkLst>
      </pc:sldChg>
      <pc:sldChg chg="addSp delSp modSp add ord replId modNotes">
        <pc:chgData name="Holland, Lance [USA]" userId="S::584777@bah.com::8b22191c-5363-400c-93bb-14e27a730b22" providerId="AD" clId="Web-{03F7DCD1-F2BD-4D1F-BF0A-C5E62B7EA3CF}" dt="2021-07-22T23:25:51.277" v="583" actId="20577"/>
        <pc:sldMkLst>
          <pc:docMk/>
          <pc:sldMk cId="136350904" sldId="267"/>
        </pc:sldMkLst>
        <pc:spChg chg="add del mod">
          <ac:chgData name="Holland, Lance [USA]" userId="S::584777@bah.com::8b22191c-5363-400c-93bb-14e27a730b22" providerId="AD" clId="Web-{03F7DCD1-F2BD-4D1F-BF0A-C5E62B7EA3CF}" dt="2021-07-22T22:49:13.380" v="412"/>
          <ac:spMkLst>
            <pc:docMk/>
            <pc:sldMk cId="136350904" sldId="267"/>
            <ac:spMk id="2" creationId="{39C4D5CB-443B-4F59-88E9-8875A0AE6D6E}"/>
          </ac:spMkLst>
        </pc:spChg>
        <pc:spChg chg="mod">
          <ac:chgData name="Holland, Lance [USA]" userId="S::584777@bah.com::8b22191c-5363-400c-93bb-14e27a730b22" providerId="AD" clId="Web-{03F7DCD1-F2BD-4D1F-BF0A-C5E62B7EA3CF}" dt="2021-07-22T22:40:28.572" v="376" actId="20577"/>
          <ac:spMkLst>
            <pc:docMk/>
            <pc:sldMk cId="136350904" sldId="267"/>
            <ac:spMk id="169" creationId="{00000000-0000-0000-0000-000000000000}"/>
          </ac:spMkLst>
        </pc:spChg>
        <pc:spChg chg="mod">
          <ac:chgData name="Holland, Lance [USA]" userId="S::584777@bah.com::8b22191c-5363-400c-93bb-14e27a730b22" providerId="AD" clId="Web-{03F7DCD1-F2BD-4D1F-BF0A-C5E62B7EA3CF}" dt="2021-07-22T23:25:51.277" v="583" actId="20577"/>
          <ac:spMkLst>
            <pc:docMk/>
            <pc:sldMk cId="136350904" sldId="267"/>
            <ac:spMk id="170" creationId="{00000000-0000-0000-0000-000000000000}"/>
          </ac:spMkLst>
        </pc:spChg>
      </pc:sldChg>
      <pc:sldChg chg="modSp add replId modNotes">
        <pc:chgData name="Holland, Lance [USA]" userId="S::584777@bah.com::8b22191c-5363-400c-93bb-14e27a730b22" providerId="AD" clId="Web-{03F7DCD1-F2BD-4D1F-BF0A-C5E62B7EA3CF}" dt="2021-07-22T22:52:13.415" v="473" actId="20577"/>
        <pc:sldMkLst>
          <pc:docMk/>
          <pc:sldMk cId="1971374497" sldId="268"/>
        </pc:sldMkLst>
        <pc:spChg chg="mod">
          <ac:chgData name="Holland, Lance [USA]" userId="S::584777@bah.com::8b22191c-5363-400c-93bb-14e27a730b22" providerId="AD" clId="Web-{03F7DCD1-F2BD-4D1F-BF0A-C5E62B7EA3CF}" dt="2021-07-22T22:49:38.552" v="420" actId="20577"/>
          <ac:spMkLst>
            <pc:docMk/>
            <pc:sldMk cId="1971374497" sldId="268"/>
            <ac:spMk id="169" creationId="{00000000-0000-0000-0000-000000000000}"/>
          </ac:spMkLst>
        </pc:spChg>
        <pc:spChg chg="mod">
          <ac:chgData name="Holland, Lance [USA]" userId="S::584777@bah.com::8b22191c-5363-400c-93bb-14e27a730b22" providerId="AD" clId="Web-{03F7DCD1-F2BD-4D1F-BF0A-C5E62B7EA3CF}" dt="2021-07-22T22:52:13.415" v="473" actId="20577"/>
          <ac:spMkLst>
            <pc:docMk/>
            <pc:sldMk cId="1971374497" sldId="268"/>
            <ac:spMk id="170" creationId="{00000000-0000-0000-0000-000000000000}"/>
          </ac:spMkLst>
        </pc:spChg>
      </pc:sldChg>
    </pc:docChg>
  </pc:docChgLst>
  <pc:docChgLst>
    <pc:chgData name="Holland, Lance [USA]" userId="S::584777@bah.com::8b22191c-5363-400c-93bb-14e27a730b22" providerId="AD" clId="Web-{2F8D2F86-4E1B-42A7-A61C-13CDE529BF43}"/>
    <pc:docChg chg="delSld modSld sldOrd">
      <pc:chgData name="Holland, Lance [USA]" userId="S::584777@bah.com::8b22191c-5363-400c-93bb-14e27a730b22" providerId="AD" clId="Web-{2F8D2F86-4E1B-42A7-A61C-13CDE529BF43}" dt="2021-07-27T23:40:45.548" v="334" actId="20577"/>
      <pc:docMkLst>
        <pc:docMk/>
      </pc:docMkLst>
      <pc:sldChg chg="modSp">
        <pc:chgData name="Holland, Lance [USA]" userId="S::584777@bah.com::8b22191c-5363-400c-93bb-14e27a730b22" providerId="AD" clId="Web-{2F8D2F86-4E1B-42A7-A61C-13CDE529BF43}" dt="2021-07-27T23:11:44.766" v="306" actId="20577"/>
        <pc:sldMkLst>
          <pc:docMk/>
          <pc:sldMk cId="0" sldId="257"/>
        </pc:sldMkLst>
        <pc:spChg chg="mod">
          <ac:chgData name="Holland, Lance [USA]" userId="S::584777@bah.com::8b22191c-5363-400c-93bb-14e27a730b22" providerId="AD" clId="Web-{2F8D2F86-4E1B-42A7-A61C-13CDE529BF43}" dt="2021-07-27T23:11:44.766" v="306" actId="20577"/>
          <ac:spMkLst>
            <pc:docMk/>
            <pc:sldMk cId="0" sldId="257"/>
            <ac:spMk id="101" creationId="{00000000-0000-0000-0000-000000000000}"/>
          </ac:spMkLst>
        </pc:spChg>
      </pc:sldChg>
      <pc:sldChg chg="delSp modSp">
        <pc:chgData name="Holland, Lance [USA]" userId="S::584777@bah.com::8b22191c-5363-400c-93bb-14e27a730b22" providerId="AD" clId="Web-{2F8D2F86-4E1B-42A7-A61C-13CDE529BF43}" dt="2021-07-27T22:33:30.366" v="24"/>
        <pc:sldMkLst>
          <pc:docMk/>
          <pc:sldMk cId="0" sldId="260"/>
        </pc:sldMkLst>
        <pc:spChg chg="del mod">
          <ac:chgData name="Holland, Lance [USA]" userId="S::584777@bah.com::8b22191c-5363-400c-93bb-14e27a730b22" providerId="AD" clId="Web-{2F8D2F86-4E1B-42A7-A61C-13CDE529BF43}" dt="2021-07-27T22:33:30.366" v="24"/>
          <ac:spMkLst>
            <pc:docMk/>
            <pc:sldMk cId="0" sldId="260"/>
            <ac:spMk id="3" creationId="{FD1521A7-CED4-4510-9D1E-985358E3AD0B}"/>
          </ac:spMkLst>
        </pc:spChg>
        <pc:cxnChg chg="mod">
          <ac:chgData name="Holland, Lance [USA]" userId="S::584777@bah.com::8b22191c-5363-400c-93bb-14e27a730b22" providerId="AD" clId="Web-{2F8D2F86-4E1B-42A7-A61C-13CDE529BF43}" dt="2021-07-27T22:30:40.519" v="12"/>
          <ac:cxnSpMkLst>
            <pc:docMk/>
            <pc:sldMk cId="0" sldId="260"/>
            <ac:cxnSpMk id="45" creationId="{1CC39330-CCC3-4309-A21C-044C156CA609}"/>
          </ac:cxnSpMkLst>
        </pc:cxnChg>
        <pc:cxnChg chg="mod">
          <ac:chgData name="Holland, Lance [USA]" userId="S::584777@bah.com::8b22191c-5363-400c-93bb-14e27a730b22" providerId="AD" clId="Web-{2F8D2F86-4E1B-42A7-A61C-13CDE529BF43}" dt="2021-07-27T22:31:27.692" v="16" actId="14100"/>
          <ac:cxnSpMkLst>
            <pc:docMk/>
            <pc:sldMk cId="0" sldId="260"/>
            <ac:cxnSpMk id="47" creationId="{AB6542C1-4849-7649-BB0C-08CA56D9EA3E}"/>
          </ac:cxnSpMkLst>
        </pc:cxnChg>
        <pc:cxnChg chg="mod">
          <ac:chgData name="Holland, Lance [USA]" userId="S::584777@bah.com::8b22191c-5363-400c-93bb-14e27a730b22" providerId="AD" clId="Web-{2F8D2F86-4E1B-42A7-A61C-13CDE529BF43}" dt="2021-07-27T22:30:59.082" v="13"/>
          <ac:cxnSpMkLst>
            <pc:docMk/>
            <pc:sldMk cId="0" sldId="260"/>
            <ac:cxnSpMk id="51" creationId="{4E968EAD-6C47-0947-A7E3-E1515A74B615}"/>
          </ac:cxnSpMkLst>
        </pc:cxnChg>
      </pc:sldChg>
      <pc:sldChg chg="modSp">
        <pc:chgData name="Holland, Lance [USA]" userId="S::584777@bah.com::8b22191c-5363-400c-93bb-14e27a730b22" providerId="AD" clId="Web-{2F8D2F86-4E1B-42A7-A61C-13CDE529BF43}" dt="2021-07-27T22:42:44.802" v="155" actId="20577"/>
        <pc:sldMkLst>
          <pc:docMk/>
          <pc:sldMk cId="0" sldId="261"/>
        </pc:sldMkLst>
        <pc:spChg chg="mod">
          <ac:chgData name="Holland, Lance [USA]" userId="S::584777@bah.com::8b22191c-5363-400c-93bb-14e27a730b22" providerId="AD" clId="Web-{2F8D2F86-4E1B-42A7-A61C-13CDE529BF43}" dt="2021-07-27T22:42:44.802" v="155" actId="20577"/>
          <ac:spMkLst>
            <pc:docMk/>
            <pc:sldMk cId="0" sldId="261"/>
            <ac:spMk id="150" creationId="{00000000-0000-0000-0000-000000000000}"/>
          </ac:spMkLst>
        </pc:spChg>
      </pc:sldChg>
      <pc:sldChg chg="delSp ord">
        <pc:chgData name="Holland, Lance [USA]" userId="S::584777@bah.com::8b22191c-5363-400c-93bb-14e27a730b22" providerId="AD" clId="Web-{2F8D2F86-4E1B-42A7-A61C-13CDE529BF43}" dt="2021-07-27T23:05:03.053" v="274"/>
        <pc:sldMkLst>
          <pc:docMk/>
          <pc:sldMk cId="0" sldId="262"/>
        </pc:sldMkLst>
        <pc:spChg chg="del">
          <ac:chgData name="Holland, Lance [USA]" userId="S::584777@bah.com::8b22191c-5363-400c-93bb-14e27a730b22" providerId="AD" clId="Web-{2F8D2F86-4E1B-42A7-A61C-13CDE529BF43}" dt="2021-07-27T23:05:03.053" v="274"/>
          <ac:spMkLst>
            <pc:docMk/>
            <pc:sldMk cId="0" sldId="262"/>
            <ac:spMk id="2" creationId="{ADA9B5FD-7045-438A-9590-114D14C030D1}"/>
          </ac:spMkLst>
        </pc:spChg>
      </pc:sldChg>
      <pc:sldChg chg="del">
        <pc:chgData name="Holland, Lance [USA]" userId="S::584777@bah.com::8b22191c-5363-400c-93bb-14e27a730b22" providerId="AD" clId="Web-{2F8D2F86-4E1B-42A7-A61C-13CDE529BF43}" dt="2021-07-27T23:05:36.835" v="277"/>
        <pc:sldMkLst>
          <pc:docMk/>
          <pc:sldMk cId="3971973175" sldId="263"/>
        </pc:sldMkLst>
      </pc:sldChg>
      <pc:sldChg chg="delSp modSp">
        <pc:chgData name="Holland, Lance [USA]" userId="S::584777@bah.com::8b22191c-5363-400c-93bb-14e27a730b22" providerId="AD" clId="Web-{2F8D2F86-4E1B-42A7-A61C-13CDE529BF43}" dt="2021-07-27T23:40:45.548" v="334" actId="20577"/>
        <pc:sldMkLst>
          <pc:docMk/>
          <pc:sldMk cId="0" sldId="264"/>
        </pc:sldMkLst>
        <pc:spChg chg="del mod">
          <ac:chgData name="Holland, Lance [USA]" userId="S::584777@bah.com::8b22191c-5363-400c-93bb-14e27a730b22" providerId="AD" clId="Web-{2F8D2F86-4E1B-42A7-A61C-13CDE529BF43}" dt="2021-07-27T22:58:59.654" v="262"/>
          <ac:spMkLst>
            <pc:docMk/>
            <pc:sldMk cId="0" sldId="264"/>
            <ac:spMk id="2" creationId="{873852BB-3D00-4513-B25D-4F50070A6D56}"/>
          </ac:spMkLst>
        </pc:spChg>
        <pc:spChg chg="mod">
          <ac:chgData name="Holland, Lance [USA]" userId="S::584777@bah.com::8b22191c-5363-400c-93bb-14e27a730b22" providerId="AD" clId="Web-{2F8D2F86-4E1B-42A7-A61C-13CDE529BF43}" dt="2021-07-27T23:40:45.548" v="334" actId="20577"/>
          <ac:spMkLst>
            <pc:docMk/>
            <pc:sldMk cId="0" sldId="264"/>
            <ac:spMk id="7" creationId="{D39EFE89-A8EC-4640-A416-8149AACCD460}"/>
          </ac:spMkLst>
        </pc:spChg>
        <pc:spChg chg="mod">
          <ac:chgData name="Holland, Lance [USA]" userId="S::584777@bah.com::8b22191c-5363-400c-93bb-14e27a730b22" providerId="AD" clId="Web-{2F8D2F86-4E1B-42A7-A61C-13CDE529BF43}" dt="2021-07-27T22:54:27.788" v="221" actId="20577"/>
          <ac:spMkLst>
            <pc:docMk/>
            <pc:sldMk cId="0" sldId="264"/>
            <ac:spMk id="179" creationId="{00000000-0000-0000-0000-000000000000}"/>
          </ac:spMkLst>
        </pc:spChg>
      </pc:sldChg>
      <pc:sldChg chg="modSp">
        <pc:chgData name="Holland, Lance [USA]" userId="S::584777@bah.com::8b22191c-5363-400c-93bb-14e27a730b22" providerId="AD" clId="Web-{2F8D2F86-4E1B-42A7-A61C-13CDE529BF43}" dt="2021-07-27T23:28:58.213" v="327" actId="20577"/>
        <pc:sldMkLst>
          <pc:docMk/>
          <pc:sldMk cId="136350904" sldId="267"/>
        </pc:sldMkLst>
        <pc:spChg chg="mod">
          <ac:chgData name="Holland, Lance [USA]" userId="S::584777@bah.com::8b22191c-5363-400c-93bb-14e27a730b22" providerId="AD" clId="Web-{2F8D2F86-4E1B-42A7-A61C-13CDE529BF43}" dt="2021-07-27T23:28:58.213" v="327" actId="20577"/>
          <ac:spMkLst>
            <pc:docMk/>
            <pc:sldMk cId="136350904" sldId="267"/>
            <ac:spMk id="170" creationId="{00000000-0000-0000-0000-000000000000}"/>
          </ac:spMkLst>
        </pc:spChg>
      </pc:sldChg>
      <pc:sldChg chg="del">
        <pc:chgData name="Holland, Lance [USA]" userId="S::584777@bah.com::8b22191c-5363-400c-93bb-14e27a730b22" providerId="AD" clId="Web-{2F8D2F86-4E1B-42A7-A61C-13CDE529BF43}" dt="2021-07-27T23:05:36.835" v="276"/>
        <pc:sldMkLst>
          <pc:docMk/>
          <pc:sldMk cId="829034558" sldId="268"/>
        </pc:sldMkLst>
      </pc:sldChg>
      <pc:sldChg chg="del">
        <pc:chgData name="Holland, Lance [USA]" userId="S::584777@bah.com::8b22191c-5363-400c-93bb-14e27a730b22" providerId="AD" clId="Web-{2F8D2F86-4E1B-42A7-A61C-13CDE529BF43}" dt="2021-07-27T23:05:36.835" v="275"/>
        <pc:sldMkLst>
          <pc:docMk/>
          <pc:sldMk cId="3416847070" sldId="269"/>
        </pc:sldMkLst>
      </pc:sldChg>
      <pc:sldChg chg="delSp modSp">
        <pc:chgData name="Holland, Lance [USA]" userId="S::584777@bah.com::8b22191c-5363-400c-93bb-14e27a730b22" providerId="AD" clId="Web-{2F8D2F86-4E1B-42A7-A61C-13CDE529BF43}" dt="2021-07-27T23:13:17.800" v="310" actId="14100"/>
        <pc:sldMkLst>
          <pc:docMk/>
          <pc:sldMk cId="989686267" sldId="270"/>
        </pc:sldMkLst>
        <pc:spChg chg="del mod">
          <ac:chgData name="Holland, Lance [USA]" userId="S::584777@bah.com::8b22191c-5363-400c-93bb-14e27a730b22" providerId="AD" clId="Web-{2F8D2F86-4E1B-42A7-A61C-13CDE529BF43}" dt="2021-07-27T23:06:38.993" v="295"/>
          <ac:spMkLst>
            <pc:docMk/>
            <pc:sldMk cId="989686267" sldId="270"/>
            <ac:spMk id="2" creationId="{73D98045-ECDE-4781-82C4-DCB361A96412}"/>
          </ac:spMkLst>
        </pc:spChg>
        <pc:spChg chg="mod">
          <ac:chgData name="Holland, Lance [USA]" userId="S::584777@bah.com::8b22191c-5363-400c-93bb-14e27a730b22" providerId="AD" clId="Web-{2F8D2F86-4E1B-42A7-A61C-13CDE529BF43}" dt="2021-07-27T23:13:17.800" v="310" actId="14100"/>
          <ac:spMkLst>
            <pc:docMk/>
            <pc:sldMk cId="989686267" sldId="270"/>
            <ac:spMk id="5" creationId="{3A032FAE-9938-48C4-B52C-B2956D233E9B}"/>
          </ac:spMkLst>
        </pc:spChg>
      </pc:sldChg>
      <pc:sldChg chg="del">
        <pc:chgData name="Holland, Lance [USA]" userId="S::584777@bah.com::8b22191c-5363-400c-93bb-14e27a730b22" providerId="AD" clId="Web-{2F8D2F86-4E1B-42A7-A61C-13CDE529BF43}" dt="2021-07-27T23:05:36.835" v="278"/>
        <pc:sldMkLst>
          <pc:docMk/>
          <pc:sldMk cId="1003658268" sldId="271"/>
        </pc:sldMkLst>
      </pc:sldChg>
      <pc:sldChg chg="delSp modSp">
        <pc:chgData name="Holland, Lance [USA]" userId="S::584777@bah.com::8b22191c-5363-400c-93bb-14e27a730b22" providerId="AD" clId="Web-{2F8D2F86-4E1B-42A7-A61C-13CDE529BF43}" dt="2021-07-27T23:01:46.752" v="272"/>
        <pc:sldMkLst>
          <pc:docMk/>
          <pc:sldMk cId="349719057" sldId="272"/>
        </pc:sldMkLst>
        <pc:spChg chg="del">
          <ac:chgData name="Holland, Lance [USA]" userId="S::584777@bah.com::8b22191c-5363-400c-93bb-14e27a730b22" providerId="AD" clId="Web-{2F8D2F86-4E1B-42A7-A61C-13CDE529BF43}" dt="2021-07-27T23:01:46.752" v="272"/>
          <ac:spMkLst>
            <pc:docMk/>
            <pc:sldMk cId="349719057" sldId="272"/>
            <ac:spMk id="3" creationId="{2D12ACC7-95A4-4120-BD81-A4C67866E6BC}"/>
          </ac:spMkLst>
        </pc:spChg>
        <pc:cxnChg chg="mod">
          <ac:chgData name="Holland, Lance [USA]" userId="S::584777@bah.com::8b22191c-5363-400c-93bb-14e27a730b22" providerId="AD" clId="Web-{2F8D2F86-4E1B-42A7-A61C-13CDE529BF43}" dt="2021-07-27T23:01:35.533" v="269"/>
          <ac:cxnSpMkLst>
            <pc:docMk/>
            <pc:sldMk cId="349719057" sldId="272"/>
            <ac:cxnSpMk id="47" creationId="{AB6542C1-4849-7649-BB0C-08CA56D9EA3E}"/>
          </ac:cxnSpMkLst>
        </pc:cxnChg>
        <pc:cxnChg chg="mod">
          <ac:chgData name="Holland, Lance [USA]" userId="S::584777@bah.com::8b22191c-5363-400c-93bb-14e27a730b22" providerId="AD" clId="Web-{2F8D2F86-4E1B-42A7-A61C-13CDE529BF43}" dt="2021-07-27T23:01:35.548" v="270"/>
          <ac:cxnSpMkLst>
            <pc:docMk/>
            <pc:sldMk cId="349719057" sldId="272"/>
            <ac:cxnSpMk id="51" creationId="{4E968EAD-6C47-0947-A7E3-E1515A74B615}"/>
          </ac:cxnSpMkLst>
        </pc:cxnChg>
        <pc:cxnChg chg="mod">
          <ac:chgData name="Holland, Lance [USA]" userId="S::584777@bah.com::8b22191c-5363-400c-93bb-14e27a730b22" providerId="AD" clId="Web-{2F8D2F86-4E1B-42A7-A61C-13CDE529BF43}" dt="2021-07-27T23:01:35.564" v="271"/>
          <ac:cxnSpMkLst>
            <pc:docMk/>
            <pc:sldMk cId="349719057" sldId="272"/>
            <ac:cxnSpMk id="56" creationId="{AB3FFBC9-C966-0B44-80DF-244DD9949A91}"/>
          </ac:cxnSpMkLst>
        </pc:cxnChg>
      </pc:sldChg>
    </pc:docChg>
  </pc:docChgLst>
  <pc:docChgLst>
    <pc:chgData name="DiNino, Marc [USA]" userId="S::612575@bah.com::a43c2c1d-8c10-4ad6-8bfb-b588c6254f52" providerId="AD" clId="Web-{1A97F3B5-A891-406E-8D5D-E0331932D582}"/>
    <pc:docChg chg="modSld">
      <pc:chgData name="DiNino, Marc [USA]" userId="S::612575@bah.com::a43c2c1d-8c10-4ad6-8bfb-b588c6254f52" providerId="AD" clId="Web-{1A97F3B5-A891-406E-8D5D-E0331932D582}" dt="2021-07-22T22:52:16.490" v="3" actId="20577"/>
      <pc:docMkLst>
        <pc:docMk/>
      </pc:docMkLst>
      <pc:sldChg chg="modSp">
        <pc:chgData name="DiNino, Marc [USA]" userId="S::612575@bah.com::a43c2c1d-8c10-4ad6-8bfb-b588c6254f52" providerId="AD" clId="Web-{1A97F3B5-A891-406E-8D5D-E0331932D582}" dt="2021-07-22T22:52:16.490" v="3" actId="20577"/>
        <pc:sldMkLst>
          <pc:docMk/>
          <pc:sldMk cId="0" sldId="256"/>
        </pc:sldMkLst>
        <pc:spChg chg="mod">
          <ac:chgData name="DiNino, Marc [USA]" userId="S::612575@bah.com::a43c2c1d-8c10-4ad6-8bfb-b588c6254f52" providerId="AD" clId="Web-{1A97F3B5-A891-406E-8D5D-E0331932D582}" dt="2021-07-22T22:52:16.490" v="3" actId="20577"/>
          <ac:spMkLst>
            <pc:docMk/>
            <pc:sldMk cId="0" sldId="256"/>
            <ac:spMk id="92" creationId="{00000000-0000-0000-0000-000000000000}"/>
          </ac:spMkLst>
        </pc:spChg>
      </pc:sldChg>
    </pc:docChg>
  </pc:docChgLst>
  <pc:docChgLst>
    <pc:chgData name="Young, Kevin [USA]" userId="S::612319@bah.com::2b1e9a1a-1f5b-4a16-96fc-89223f026c2d" providerId="AD" clId="Web-{A25F9F19-8F37-49DF-B78A-147EBD147649}"/>
    <pc:docChg chg="modSld">
      <pc:chgData name="Young, Kevin [USA]" userId="S::612319@bah.com::2b1e9a1a-1f5b-4a16-96fc-89223f026c2d" providerId="AD" clId="Web-{A25F9F19-8F37-49DF-B78A-147EBD147649}" dt="2021-07-27T23:28:37.189" v="49" actId="20577"/>
      <pc:docMkLst>
        <pc:docMk/>
      </pc:docMkLst>
      <pc:sldChg chg="modSp">
        <pc:chgData name="Young, Kevin [USA]" userId="S::612319@bah.com::2b1e9a1a-1f5b-4a16-96fc-89223f026c2d" providerId="AD" clId="Web-{A25F9F19-8F37-49DF-B78A-147EBD147649}" dt="2021-07-27T23:28:37.189" v="49" actId="20577"/>
        <pc:sldMkLst>
          <pc:docMk/>
          <pc:sldMk cId="136350904" sldId="267"/>
        </pc:sldMkLst>
        <pc:spChg chg="mod">
          <ac:chgData name="Young, Kevin [USA]" userId="S::612319@bah.com::2b1e9a1a-1f5b-4a16-96fc-89223f026c2d" providerId="AD" clId="Web-{A25F9F19-8F37-49DF-B78A-147EBD147649}" dt="2021-07-27T23:28:37.189" v="49" actId="20577"/>
          <ac:spMkLst>
            <pc:docMk/>
            <pc:sldMk cId="136350904" sldId="267"/>
            <ac:spMk id="170" creationId="{00000000-0000-0000-0000-000000000000}"/>
          </ac:spMkLst>
        </pc:spChg>
      </pc:sldChg>
    </pc:docChg>
  </pc:docChgLst>
  <pc:docChgLst>
    <pc:chgData name="Holland, Lance [USA]" userId="S::584777@bah.com::8b22191c-5363-400c-93bb-14e27a730b22" providerId="AD" clId="Web-{34622751-F940-4F59-85F7-EC9E9AEBADF1}"/>
    <pc:docChg chg="modSld">
      <pc:chgData name="Holland, Lance [USA]" userId="S::584777@bah.com::8b22191c-5363-400c-93bb-14e27a730b22" providerId="AD" clId="Web-{34622751-F940-4F59-85F7-EC9E9AEBADF1}" dt="2021-07-27T12:12:53.106" v="698" actId="20577"/>
      <pc:docMkLst>
        <pc:docMk/>
      </pc:docMkLst>
      <pc:sldChg chg="modSp">
        <pc:chgData name="Holland, Lance [USA]" userId="S::584777@bah.com::8b22191c-5363-400c-93bb-14e27a730b22" providerId="AD" clId="Web-{34622751-F940-4F59-85F7-EC9E9AEBADF1}" dt="2021-07-27T11:24:03.222" v="27" actId="20577"/>
        <pc:sldMkLst>
          <pc:docMk/>
          <pc:sldMk cId="0" sldId="256"/>
        </pc:sldMkLst>
        <pc:spChg chg="mod">
          <ac:chgData name="Holland, Lance [USA]" userId="S::584777@bah.com::8b22191c-5363-400c-93bb-14e27a730b22" providerId="AD" clId="Web-{34622751-F940-4F59-85F7-EC9E9AEBADF1}" dt="2021-07-27T11:24:03.222" v="27" actId="20577"/>
          <ac:spMkLst>
            <pc:docMk/>
            <pc:sldMk cId="0" sldId="256"/>
            <ac:spMk id="92" creationId="{00000000-0000-0000-0000-000000000000}"/>
          </ac:spMkLst>
        </pc:spChg>
      </pc:sldChg>
      <pc:sldChg chg="addSp modSp">
        <pc:chgData name="Holland, Lance [USA]" userId="S::584777@bah.com::8b22191c-5363-400c-93bb-14e27a730b22" providerId="AD" clId="Web-{34622751-F940-4F59-85F7-EC9E9AEBADF1}" dt="2021-07-27T12:06:21.797" v="625" actId="20577"/>
        <pc:sldMkLst>
          <pc:docMk/>
          <pc:sldMk cId="0" sldId="260"/>
        </pc:sldMkLst>
        <pc:spChg chg="add mod">
          <ac:chgData name="Holland, Lance [USA]" userId="S::584777@bah.com::8b22191c-5363-400c-93bb-14e27a730b22" providerId="AD" clId="Web-{34622751-F940-4F59-85F7-EC9E9AEBADF1}" dt="2021-07-27T12:06:21.797" v="625" actId="20577"/>
          <ac:spMkLst>
            <pc:docMk/>
            <pc:sldMk cId="0" sldId="260"/>
            <ac:spMk id="3" creationId="{FD1521A7-CED4-4510-9D1E-985358E3AD0B}"/>
          </ac:spMkLst>
        </pc:spChg>
        <pc:spChg chg="mod">
          <ac:chgData name="Holland, Lance [USA]" userId="S::584777@bah.com::8b22191c-5363-400c-93bb-14e27a730b22" providerId="AD" clId="Web-{34622751-F940-4F59-85F7-EC9E9AEBADF1}" dt="2021-07-27T11:39:07.326" v="286" actId="1076"/>
          <ac:spMkLst>
            <pc:docMk/>
            <pc:sldMk cId="0" sldId="260"/>
            <ac:spMk id="11" creationId="{5CA3921D-51CB-C34C-AC35-1F02062900E4}"/>
          </ac:spMkLst>
        </pc:spChg>
        <pc:spChg chg="mod">
          <ac:chgData name="Holland, Lance [USA]" userId="S::584777@bah.com::8b22191c-5363-400c-93bb-14e27a730b22" providerId="AD" clId="Web-{34622751-F940-4F59-85F7-EC9E9AEBADF1}" dt="2021-07-27T11:39:07.373" v="290" actId="1076"/>
          <ac:spMkLst>
            <pc:docMk/>
            <pc:sldMk cId="0" sldId="260"/>
            <ac:spMk id="26" creationId="{CEFB1719-B5A1-1046-B19B-BF4A9ED3080E}"/>
          </ac:spMkLst>
        </pc:spChg>
        <pc:spChg chg="mod">
          <ac:chgData name="Holland, Lance [USA]" userId="S::584777@bah.com::8b22191c-5363-400c-93bb-14e27a730b22" providerId="AD" clId="Web-{34622751-F940-4F59-85F7-EC9E9AEBADF1}" dt="2021-07-27T11:39:07.295" v="284" actId="1076"/>
          <ac:spMkLst>
            <pc:docMk/>
            <pc:sldMk cId="0" sldId="260"/>
            <ac:spMk id="39" creationId="{2CE25529-91DC-E94E-96FF-E9272FBBBC98}"/>
          </ac:spMkLst>
        </pc:spChg>
        <pc:spChg chg="mod">
          <ac:chgData name="Holland, Lance [USA]" userId="S::584777@bah.com::8b22191c-5363-400c-93bb-14e27a730b22" providerId="AD" clId="Web-{34622751-F940-4F59-85F7-EC9E9AEBADF1}" dt="2021-07-27T11:39:07.451" v="298" actId="1076"/>
          <ac:spMkLst>
            <pc:docMk/>
            <pc:sldMk cId="0" sldId="260"/>
            <ac:spMk id="46" creationId="{17888383-7637-407E-B300-47E442D1AB6D}"/>
          </ac:spMkLst>
        </pc:spChg>
        <pc:spChg chg="mod">
          <ac:chgData name="Holland, Lance [USA]" userId="S::584777@bah.com::8b22191c-5363-400c-93bb-14e27a730b22" providerId="AD" clId="Web-{34622751-F940-4F59-85F7-EC9E9AEBADF1}" dt="2021-07-27T11:39:07.498" v="303" actId="1076"/>
          <ac:spMkLst>
            <pc:docMk/>
            <pc:sldMk cId="0" sldId="260"/>
            <ac:spMk id="58" creationId="{0E8BB7DB-39B5-CC4E-B81E-E1494F4DBA86}"/>
          </ac:spMkLst>
        </pc:spChg>
        <pc:spChg chg="mod">
          <ac:chgData name="Holland, Lance [USA]" userId="S::584777@bah.com::8b22191c-5363-400c-93bb-14e27a730b22" providerId="AD" clId="Web-{34622751-F940-4F59-85F7-EC9E9AEBADF1}" dt="2021-07-27T11:39:07.514" v="304" actId="1076"/>
          <ac:spMkLst>
            <pc:docMk/>
            <pc:sldMk cId="0" sldId="260"/>
            <ac:spMk id="66" creationId="{70DBECBE-1D8C-DE4F-AE81-6BBB7EF02BE4}"/>
          </ac:spMkLst>
        </pc:spChg>
        <pc:grpChg chg="add mod">
          <ac:chgData name="Holland, Lance [USA]" userId="S::584777@bah.com::8b22191c-5363-400c-93bb-14e27a730b22" providerId="AD" clId="Web-{34622751-F940-4F59-85F7-EC9E9AEBADF1}" dt="2021-07-27T11:39:07.529" v="305" actId="1076"/>
          <ac:grpSpMkLst>
            <pc:docMk/>
            <pc:sldMk cId="0" sldId="260"/>
            <ac:grpSpMk id="5" creationId="{6234CF57-2D30-466F-A842-64DE25EBCB90}"/>
          </ac:grpSpMkLst>
        </pc:grpChg>
        <pc:grpChg chg="mod">
          <ac:chgData name="Holland, Lance [USA]" userId="S::584777@bah.com::8b22191c-5363-400c-93bb-14e27a730b22" providerId="AD" clId="Web-{34622751-F940-4F59-85F7-EC9E9AEBADF1}" dt="2021-07-27T11:39:07.342" v="287" actId="1076"/>
          <ac:grpSpMkLst>
            <pc:docMk/>
            <pc:sldMk cId="0" sldId="260"/>
            <ac:grpSpMk id="8" creationId="{9A42F1FA-424C-5547-BE4E-3AA209456CBF}"/>
          </ac:grpSpMkLst>
        </pc:grpChg>
        <pc:grpChg chg="mod">
          <ac:chgData name="Holland, Lance [USA]" userId="S::584777@bah.com::8b22191c-5363-400c-93bb-14e27a730b22" providerId="AD" clId="Web-{34622751-F940-4F59-85F7-EC9E9AEBADF1}" dt="2021-07-27T11:39:07.358" v="288" actId="1076"/>
          <ac:grpSpMkLst>
            <pc:docMk/>
            <pc:sldMk cId="0" sldId="260"/>
            <ac:grpSpMk id="9" creationId="{61C0F10E-6FEB-5245-91FE-28F2D5FC2145}"/>
          </ac:grpSpMkLst>
        </pc:grpChg>
        <pc:grpChg chg="mod">
          <ac:chgData name="Holland, Lance [USA]" userId="S::584777@bah.com::8b22191c-5363-400c-93bb-14e27a730b22" providerId="AD" clId="Web-{34622751-F940-4F59-85F7-EC9E9AEBADF1}" dt="2021-07-27T11:39:07.420" v="295" actId="1076"/>
          <ac:grpSpMkLst>
            <pc:docMk/>
            <pc:sldMk cId="0" sldId="260"/>
            <ac:grpSpMk id="25" creationId="{0A1F6842-1009-4673-9B0B-58DBDA810087}"/>
          </ac:grpSpMkLst>
        </pc:grpChg>
        <pc:grpChg chg="mod">
          <ac:chgData name="Holland, Lance [USA]" userId="S::584777@bah.com::8b22191c-5363-400c-93bb-14e27a730b22" providerId="AD" clId="Web-{34622751-F940-4F59-85F7-EC9E9AEBADF1}" dt="2021-07-27T11:39:07.358" v="289" actId="1076"/>
          <ac:grpSpMkLst>
            <pc:docMk/>
            <pc:sldMk cId="0" sldId="260"/>
            <ac:grpSpMk id="29" creationId="{BAE2FE93-C3D0-B643-A495-38DCC265B970}"/>
          </ac:grpSpMkLst>
        </pc:grpChg>
        <pc:grpChg chg="mod">
          <ac:chgData name="Holland, Lance [USA]" userId="S::584777@bah.com::8b22191c-5363-400c-93bb-14e27a730b22" providerId="AD" clId="Web-{34622751-F940-4F59-85F7-EC9E9AEBADF1}" dt="2021-07-27T11:39:07.436" v="296" actId="1076"/>
          <ac:grpSpMkLst>
            <pc:docMk/>
            <pc:sldMk cId="0" sldId="260"/>
            <ac:grpSpMk id="30" creationId="{7A233D12-056B-4A94-9B79-C8C11BDC57D8}"/>
          </ac:grpSpMkLst>
        </pc:grpChg>
        <pc:picChg chg="mod">
          <ac:chgData name="Holland, Lance [USA]" userId="S::584777@bah.com::8b22191c-5363-400c-93bb-14e27a730b22" providerId="AD" clId="Web-{34622751-F940-4F59-85F7-EC9E9AEBADF1}" dt="2021-07-27T11:39:07.311" v="285" actId="1076"/>
          <ac:picMkLst>
            <pc:docMk/>
            <pc:sldMk cId="0" sldId="260"/>
            <ac:picMk id="10" creationId="{6402D262-F343-884A-9F0D-FAF64F412F81}"/>
          </ac:picMkLst>
        </pc:picChg>
        <pc:picChg chg="mod">
          <ac:chgData name="Holland, Lance [USA]" userId="S::584777@bah.com::8b22191c-5363-400c-93bb-14e27a730b22" providerId="AD" clId="Web-{34622751-F940-4F59-85F7-EC9E9AEBADF1}" dt="2021-07-27T11:39:07.389" v="291" actId="1076"/>
          <ac:picMkLst>
            <pc:docMk/>
            <pc:sldMk cId="0" sldId="260"/>
            <ac:picMk id="27" creationId="{F576C941-F57D-9A4F-B2AE-932EA7C5E4E0}"/>
          </ac:picMkLst>
        </pc:picChg>
        <pc:picChg chg="mod">
          <ac:chgData name="Holland, Lance [USA]" userId="S::584777@bah.com::8b22191c-5363-400c-93bb-14e27a730b22" providerId="AD" clId="Web-{34622751-F940-4F59-85F7-EC9E9AEBADF1}" dt="2021-07-27T11:39:07.498" v="302" actId="1076"/>
          <ac:picMkLst>
            <pc:docMk/>
            <pc:sldMk cId="0" sldId="260"/>
            <ac:picMk id="34" creationId="{DD50F2AC-CBD1-0F46-B641-B6C7FDE90A2B}"/>
          </ac:picMkLst>
        </pc:picChg>
        <pc:picChg chg="mod">
          <ac:chgData name="Holland, Lance [USA]" userId="S::584777@bah.com::8b22191c-5363-400c-93bb-14e27a730b22" providerId="AD" clId="Web-{34622751-F940-4F59-85F7-EC9E9AEBADF1}" dt="2021-07-27T11:39:07.483" v="300" actId="1076"/>
          <ac:picMkLst>
            <pc:docMk/>
            <pc:sldMk cId="0" sldId="260"/>
            <ac:picMk id="52" creationId="{6D94257F-B0E5-8E47-AA9C-51C07F84715D}"/>
          </ac:picMkLst>
        </pc:picChg>
        <pc:cxnChg chg="mod">
          <ac:chgData name="Holland, Lance [USA]" userId="S::584777@bah.com::8b22191c-5363-400c-93bb-14e27a730b22" providerId="AD" clId="Web-{34622751-F940-4F59-85F7-EC9E9AEBADF1}" dt="2021-07-27T11:39:07.389" v="292" actId="1076"/>
          <ac:cxnSpMkLst>
            <pc:docMk/>
            <pc:sldMk cId="0" sldId="260"/>
            <ac:cxnSpMk id="37" creationId="{AFD67093-9977-0C4E-95C6-1428ECD9C420}"/>
          </ac:cxnSpMkLst>
        </pc:cxnChg>
        <pc:cxnChg chg="mod">
          <ac:chgData name="Holland, Lance [USA]" userId="S::584777@bah.com::8b22191c-5363-400c-93bb-14e27a730b22" providerId="AD" clId="Web-{34622751-F940-4F59-85F7-EC9E9AEBADF1}" dt="2021-07-27T11:39:07.404" v="293" actId="1076"/>
          <ac:cxnSpMkLst>
            <pc:docMk/>
            <pc:sldMk cId="0" sldId="260"/>
            <ac:cxnSpMk id="42" creationId="{BB38975A-7F17-C74A-ADB5-C11B8B00123C}"/>
          </ac:cxnSpMkLst>
        </pc:cxnChg>
        <pc:cxnChg chg="mod">
          <ac:chgData name="Holland, Lance [USA]" userId="S::584777@bah.com::8b22191c-5363-400c-93bb-14e27a730b22" providerId="AD" clId="Web-{34622751-F940-4F59-85F7-EC9E9AEBADF1}" dt="2021-07-27T11:39:07.451" v="297" actId="1076"/>
          <ac:cxnSpMkLst>
            <pc:docMk/>
            <pc:sldMk cId="0" sldId="260"/>
            <ac:cxnSpMk id="44" creationId="{140BDA31-FA37-4AE0-AF6A-D89794A60218}"/>
          </ac:cxnSpMkLst>
        </pc:cxnChg>
        <pc:cxnChg chg="add mod">
          <ac:chgData name="Holland, Lance [USA]" userId="S::584777@bah.com::8b22191c-5363-400c-93bb-14e27a730b22" providerId="AD" clId="Web-{34622751-F940-4F59-85F7-EC9E9AEBADF1}" dt="2021-07-27T11:39:07.545" v="306" actId="1076"/>
          <ac:cxnSpMkLst>
            <pc:docMk/>
            <pc:sldMk cId="0" sldId="260"/>
            <ac:cxnSpMk id="45" creationId="{1CC39330-CCC3-4309-A21C-044C156CA609}"/>
          </ac:cxnSpMkLst>
        </pc:cxnChg>
        <pc:cxnChg chg="mod">
          <ac:chgData name="Holland, Lance [USA]" userId="S::584777@bah.com::8b22191c-5363-400c-93bb-14e27a730b22" providerId="AD" clId="Web-{34622751-F940-4F59-85F7-EC9E9AEBADF1}" dt="2021-07-27T11:39:07.404" v="294" actId="1076"/>
          <ac:cxnSpMkLst>
            <pc:docMk/>
            <pc:sldMk cId="0" sldId="260"/>
            <ac:cxnSpMk id="47" creationId="{AB6542C1-4849-7649-BB0C-08CA56D9EA3E}"/>
          </ac:cxnSpMkLst>
        </pc:cxnChg>
        <pc:cxnChg chg="mod">
          <ac:chgData name="Holland, Lance [USA]" userId="S::584777@bah.com::8b22191c-5363-400c-93bb-14e27a730b22" providerId="AD" clId="Web-{34622751-F940-4F59-85F7-EC9E9AEBADF1}" dt="2021-07-27T11:39:07.467" v="299" actId="1076"/>
          <ac:cxnSpMkLst>
            <pc:docMk/>
            <pc:sldMk cId="0" sldId="260"/>
            <ac:cxnSpMk id="51" creationId="{4E968EAD-6C47-0947-A7E3-E1515A74B615}"/>
          </ac:cxnSpMkLst>
        </pc:cxnChg>
        <pc:cxnChg chg="mod">
          <ac:chgData name="Holland, Lance [USA]" userId="S::584777@bah.com::8b22191c-5363-400c-93bb-14e27a730b22" providerId="AD" clId="Web-{34622751-F940-4F59-85F7-EC9E9AEBADF1}" dt="2021-07-27T11:39:07.483" v="301" actId="1076"/>
          <ac:cxnSpMkLst>
            <pc:docMk/>
            <pc:sldMk cId="0" sldId="260"/>
            <ac:cxnSpMk id="53" creationId="{E1C2BC30-99EF-BB48-9DAA-E509034BBB66}"/>
          </ac:cxnSpMkLst>
        </pc:cxnChg>
      </pc:sldChg>
      <pc:sldChg chg="addSp modSp">
        <pc:chgData name="Holland, Lance [USA]" userId="S::584777@bah.com::8b22191c-5363-400c-93bb-14e27a730b22" providerId="AD" clId="Web-{34622751-F940-4F59-85F7-EC9E9AEBADF1}" dt="2021-07-27T11:57:12.234" v="563" actId="1076"/>
        <pc:sldMkLst>
          <pc:docMk/>
          <pc:sldMk cId="0" sldId="262"/>
        </pc:sldMkLst>
        <pc:spChg chg="add mod">
          <ac:chgData name="Holland, Lance [USA]" userId="S::584777@bah.com::8b22191c-5363-400c-93bb-14e27a730b22" providerId="AD" clId="Web-{34622751-F940-4F59-85F7-EC9E9AEBADF1}" dt="2021-07-27T11:57:12.234" v="563" actId="1076"/>
          <ac:spMkLst>
            <pc:docMk/>
            <pc:sldMk cId="0" sldId="262"/>
            <ac:spMk id="2" creationId="{ADA9B5FD-7045-438A-9590-114D14C030D1}"/>
          </ac:spMkLst>
        </pc:spChg>
        <pc:spChg chg="mod">
          <ac:chgData name="Holland, Lance [USA]" userId="S::584777@bah.com::8b22191c-5363-400c-93bb-14e27a730b22" providerId="AD" clId="Web-{34622751-F940-4F59-85F7-EC9E9AEBADF1}" dt="2021-07-27T11:33:53.192" v="192" actId="20577"/>
          <ac:spMkLst>
            <pc:docMk/>
            <pc:sldMk cId="0" sldId="262"/>
            <ac:spMk id="160" creationId="{00000000-0000-0000-0000-000000000000}"/>
          </ac:spMkLst>
        </pc:spChg>
      </pc:sldChg>
      <pc:sldChg chg="addSp modSp">
        <pc:chgData name="Holland, Lance [USA]" userId="S::584777@bah.com::8b22191c-5363-400c-93bb-14e27a730b22" providerId="AD" clId="Web-{34622751-F940-4F59-85F7-EC9E9AEBADF1}" dt="2021-07-27T12:11:06.852" v="688" actId="20577"/>
        <pc:sldMkLst>
          <pc:docMk/>
          <pc:sldMk cId="0" sldId="264"/>
        </pc:sldMkLst>
        <pc:spChg chg="add mod">
          <ac:chgData name="Holland, Lance [USA]" userId="S::584777@bah.com::8b22191c-5363-400c-93bb-14e27a730b22" providerId="AD" clId="Web-{34622751-F940-4F59-85F7-EC9E9AEBADF1}" dt="2021-07-27T12:10:11.835" v="680" actId="20577"/>
          <ac:spMkLst>
            <pc:docMk/>
            <pc:sldMk cId="0" sldId="264"/>
            <ac:spMk id="2" creationId="{873852BB-3D00-4513-B25D-4F50070A6D56}"/>
          </ac:spMkLst>
        </pc:spChg>
        <pc:spChg chg="mod">
          <ac:chgData name="Holland, Lance [USA]" userId="S::584777@bah.com::8b22191c-5363-400c-93bb-14e27a730b22" providerId="AD" clId="Web-{34622751-F940-4F59-85F7-EC9E9AEBADF1}" dt="2021-07-27T12:11:06.852" v="688" actId="20577"/>
          <ac:spMkLst>
            <pc:docMk/>
            <pc:sldMk cId="0" sldId="264"/>
            <ac:spMk id="7" creationId="{D39EFE89-A8EC-4640-A416-8149AACCD460}"/>
          </ac:spMkLst>
        </pc:spChg>
      </pc:sldChg>
      <pc:sldChg chg="addSp modSp">
        <pc:chgData name="Holland, Lance [USA]" userId="S::584777@bah.com::8b22191c-5363-400c-93bb-14e27a730b22" providerId="AD" clId="Web-{34622751-F940-4F59-85F7-EC9E9AEBADF1}" dt="2021-07-27T12:12:53.106" v="698" actId="20577"/>
        <pc:sldMkLst>
          <pc:docMk/>
          <pc:sldMk cId="989686267" sldId="270"/>
        </pc:sldMkLst>
        <pc:spChg chg="add mod">
          <ac:chgData name="Holland, Lance [USA]" userId="S::584777@bah.com::8b22191c-5363-400c-93bb-14e27a730b22" providerId="AD" clId="Web-{34622751-F940-4F59-85F7-EC9E9AEBADF1}" dt="2021-07-27T12:12:53.106" v="698" actId="20577"/>
          <ac:spMkLst>
            <pc:docMk/>
            <pc:sldMk cId="989686267" sldId="270"/>
            <ac:spMk id="2" creationId="{73D98045-ECDE-4781-82C4-DCB361A96412}"/>
          </ac:spMkLst>
        </pc:spChg>
      </pc:sldChg>
      <pc:sldChg chg="addSp modSp">
        <pc:chgData name="Holland, Lance [USA]" userId="S::584777@bah.com::8b22191c-5363-400c-93bb-14e27a730b22" providerId="AD" clId="Web-{34622751-F940-4F59-85F7-EC9E9AEBADF1}" dt="2021-07-27T11:37:33.730" v="256" actId="1076"/>
        <pc:sldMkLst>
          <pc:docMk/>
          <pc:sldMk cId="349719057" sldId="272"/>
        </pc:sldMkLst>
        <pc:spChg chg="add mod">
          <ac:chgData name="Holland, Lance [USA]" userId="S::584777@bah.com::8b22191c-5363-400c-93bb-14e27a730b22" providerId="AD" clId="Web-{34622751-F940-4F59-85F7-EC9E9AEBADF1}" dt="2021-07-27T11:37:13.761" v="250" actId="20577"/>
          <ac:spMkLst>
            <pc:docMk/>
            <pc:sldMk cId="349719057" sldId="272"/>
            <ac:spMk id="3" creationId="{2D12ACC7-95A4-4120-BD81-A4C67866E6BC}"/>
          </ac:spMkLst>
        </pc:spChg>
        <pc:spChg chg="mod">
          <ac:chgData name="Holland, Lance [USA]" userId="S::584777@bah.com::8b22191c-5363-400c-93bb-14e27a730b22" providerId="AD" clId="Web-{34622751-F940-4F59-85F7-EC9E9AEBADF1}" dt="2021-07-27T11:25:47.569" v="30" actId="20577"/>
          <ac:spMkLst>
            <pc:docMk/>
            <pc:sldMk cId="349719057" sldId="272"/>
            <ac:spMk id="43" creationId="{BF984767-8A1A-024B-9707-7B106A175E42}"/>
          </ac:spMkLst>
        </pc:spChg>
        <pc:spChg chg="mod">
          <ac:chgData name="Holland, Lance [USA]" userId="S::584777@bah.com::8b22191c-5363-400c-93bb-14e27a730b22" providerId="AD" clId="Web-{34622751-F940-4F59-85F7-EC9E9AEBADF1}" dt="2021-07-27T11:37:33.730" v="256" actId="1076"/>
          <ac:spMkLst>
            <pc:docMk/>
            <pc:sldMk cId="349719057" sldId="272"/>
            <ac:spMk id="66" creationId="{70DBECBE-1D8C-DE4F-AE81-6BBB7EF02BE4}"/>
          </ac:spMkLst>
        </pc:spChg>
      </pc:sldChg>
    </pc:docChg>
  </pc:docChgLst>
  <pc:docChgLst>
    <pc:chgData name="Okuhara, Dayne [USA]" userId="4c73b1be-7066-41de-9f20-a9b07fa523f6" providerId="ADAL" clId="{3B2556C4-8037-E841-BE0D-04EDCF8B3AC8}"/>
    <pc:docChg chg="undo custSel addSld delSld modSld sldOrd">
      <pc:chgData name="Okuhara, Dayne [USA]" userId="4c73b1be-7066-41de-9f20-a9b07fa523f6" providerId="ADAL" clId="{3B2556C4-8037-E841-BE0D-04EDCF8B3AC8}" dt="2021-07-27T00:59:56.150" v="387" actId="20577"/>
      <pc:docMkLst>
        <pc:docMk/>
      </pc:docMkLst>
      <pc:sldChg chg="addSp delSp modSp mod">
        <pc:chgData name="Okuhara, Dayne [USA]" userId="4c73b1be-7066-41de-9f20-a9b07fa523f6" providerId="ADAL" clId="{3B2556C4-8037-E841-BE0D-04EDCF8B3AC8}" dt="2021-07-27T00:38:47.170" v="216" actId="1076"/>
        <pc:sldMkLst>
          <pc:docMk/>
          <pc:sldMk cId="0" sldId="260"/>
        </pc:sldMkLst>
        <pc:spChg chg="del mod">
          <ac:chgData name="Okuhara, Dayne [USA]" userId="4c73b1be-7066-41de-9f20-a9b07fa523f6" providerId="ADAL" clId="{3B2556C4-8037-E841-BE0D-04EDCF8B3AC8}" dt="2021-07-27T00:33:56.647" v="130" actId="478"/>
          <ac:spMkLst>
            <pc:docMk/>
            <pc:sldMk cId="0" sldId="260"/>
            <ac:spMk id="3" creationId="{4F65E9CC-E56B-4FA3-9DD6-179BD7A13FF5}"/>
          </ac:spMkLst>
        </pc:spChg>
        <pc:spChg chg="del">
          <ac:chgData name="Okuhara, Dayne [USA]" userId="4c73b1be-7066-41de-9f20-a9b07fa523f6" providerId="ADAL" clId="{3B2556C4-8037-E841-BE0D-04EDCF8B3AC8}" dt="2021-07-27T00:38:27.393" v="214" actId="478"/>
          <ac:spMkLst>
            <pc:docMk/>
            <pc:sldMk cId="0" sldId="260"/>
            <ac:spMk id="5" creationId="{3A032FAE-9938-48C4-B52C-B2956D233E9B}"/>
          </ac:spMkLst>
        </pc:spChg>
        <pc:spChg chg="mod topLvl">
          <ac:chgData name="Okuhara, Dayne [USA]" userId="4c73b1be-7066-41de-9f20-a9b07fa523f6" providerId="ADAL" clId="{3B2556C4-8037-E841-BE0D-04EDCF8B3AC8}" dt="2021-07-27T00:38:47.170" v="216" actId="1076"/>
          <ac:spMkLst>
            <pc:docMk/>
            <pc:sldMk cId="0" sldId="260"/>
            <ac:spMk id="11" creationId="{5CA3921D-51CB-C34C-AC35-1F02062900E4}"/>
          </ac:spMkLst>
        </pc:spChg>
        <pc:spChg chg="mod">
          <ac:chgData name="Okuhara, Dayne [USA]" userId="4c73b1be-7066-41de-9f20-a9b07fa523f6" providerId="ADAL" clId="{3B2556C4-8037-E841-BE0D-04EDCF8B3AC8}" dt="2021-07-27T00:38:47.170" v="216" actId="1076"/>
          <ac:spMkLst>
            <pc:docMk/>
            <pc:sldMk cId="0" sldId="260"/>
            <ac:spMk id="13" creationId="{922CD7CA-3BA9-B042-AE84-CF67D2851DFE}"/>
          </ac:spMkLst>
        </pc:spChg>
        <pc:spChg chg="mod">
          <ac:chgData name="Okuhara, Dayne [USA]" userId="4c73b1be-7066-41de-9f20-a9b07fa523f6" providerId="ADAL" clId="{3B2556C4-8037-E841-BE0D-04EDCF8B3AC8}" dt="2021-07-27T00:38:47.170" v="216" actId="1076"/>
          <ac:spMkLst>
            <pc:docMk/>
            <pc:sldMk cId="0" sldId="260"/>
            <ac:spMk id="15" creationId="{F78A0C20-9593-2A40-9B48-80267014EA18}"/>
          </ac:spMkLst>
        </pc:spChg>
        <pc:spChg chg="mod">
          <ac:chgData name="Okuhara, Dayne [USA]" userId="4c73b1be-7066-41de-9f20-a9b07fa523f6" providerId="ADAL" clId="{3B2556C4-8037-E841-BE0D-04EDCF8B3AC8}" dt="2021-07-27T00:38:47.170" v="216" actId="1076"/>
          <ac:spMkLst>
            <pc:docMk/>
            <pc:sldMk cId="0" sldId="260"/>
            <ac:spMk id="17" creationId="{BB71314E-D850-C046-A1B6-DB1207FC3684}"/>
          </ac:spMkLst>
        </pc:spChg>
        <pc:spChg chg="mod">
          <ac:chgData name="Okuhara, Dayne [USA]" userId="4c73b1be-7066-41de-9f20-a9b07fa523f6" providerId="ADAL" clId="{3B2556C4-8037-E841-BE0D-04EDCF8B3AC8}" dt="2021-07-27T00:38:47.170" v="216" actId="1076"/>
          <ac:spMkLst>
            <pc:docMk/>
            <pc:sldMk cId="0" sldId="260"/>
            <ac:spMk id="21" creationId="{A5951BE7-23CC-944A-8F62-FCC76CD4D9F0}"/>
          </ac:spMkLst>
        </pc:spChg>
        <pc:spChg chg="mod">
          <ac:chgData name="Okuhara, Dayne [USA]" userId="4c73b1be-7066-41de-9f20-a9b07fa523f6" providerId="ADAL" clId="{3B2556C4-8037-E841-BE0D-04EDCF8B3AC8}" dt="2021-07-27T00:38:47.170" v="216" actId="1076"/>
          <ac:spMkLst>
            <pc:docMk/>
            <pc:sldMk cId="0" sldId="260"/>
            <ac:spMk id="26" creationId="{CEFB1719-B5A1-1046-B19B-BF4A9ED3080E}"/>
          </ac:spMkLst>
        </pc:spChg>
        <pc:spChg chg="add mod">
          <ac:chgData name="Okuhara, Dayne [USA]" userId="4c73b1be-7066-41de-9f20-a9b07fa523f6" providerId="ADAL" clId="{3B2556C4-8037-E841-BE0D-04EDCF8B3AC8}" dt="2021-07-27T00:38:47.170" v="216" actId="1076"/>
          <ac:spMkLst>
            <pc:docMk/>
            <pc:sldMk cId="0" sldId="260"/>
            <ac:spMk id="39" creationId="{2CE25529-91DC-E94E-96FF-E9272FBBBC98}"/>
          </ac:spMkLst>
        </pc:spChg>
        <pc:spChg chg="mod">
          <ac:chgData name="Okuhara, Dayne [USA]" userId="4c73b1be-7066-41de-9f20-a9b07fa523f6" providerId="ADAL" clId="{3B2556C4-8037-E841-BE0D-04EDCF8B3AC8}" dt="2021-07-27T00:38:47.170" v="216" actId="1076"/>
          <ac:spMkLst>
            <pc:docMk/>
            <pc:sldMk cId="0" sldId="260"/>
            <ac:spMk id="41" creationId="{2A0B7157-259F-4BC6-A301-60B47B94BDFC}"/>
          </ac:spMkLst>
        </pc:spChg>
        <pc:spChg chg="mod">
          <ac:chgData name="Okuhara, Dayne [USA]" userId="4c73b1be-7066-41de-9f20-a9b07fa523f6" providerId="ADAL" clId="{3B2556C4-8037-E841-BE0D-04EDCF8B3AC8}" dt="2021-07-27T00:38:47.170" v="216" actId="1076"/>
          <ac:spMkLst>
            <pc:docMk/>
            <pc:sldMk cId="0" sldId="260"/>
            <ac:spMk id="46" creationId="{17888383-7637-407E-B300-47E442D1AB6D}"/>
          </ac:spMkLst>
        </pc:spChg>
        <pc:spChg chg="del">
          <ac:chgData name="Okuhara, Dayne [USA]" userId="4c73b1be-7066-41de-9f20-a9b07fa523f6" providerId="ADAL" clId="{3B2556C4-8037-E841-BE0D-04EDCF8B3AC8}" dt="2021-07-27T00:15:34.388" v="12" actId="478"/>
          <ac:spMkLst>
            <pc:docMk/>
            <pc:sldMk cId="0" sldId="260"/>
            <ac:spMk id="48" creationId="{77BC6753-7C1E-4AE4-97D6-2E8903904D1E}"/>
          </ac:spMkLst>
        </pc:spChg>
        <pc:spChg chg="del mod">
          <ac:chgData name="Okuhara, Dayne [USA]" userId="4c73b1be-7066-41de-9f20-a9b07fa523f6" providerId="ADAL" clId="{3B2556C4-8037-E841-BE0D-04EDCF8B3AC8}" dt="2021-07-27T00:33:58.464" v="131" actId="478"/>
          <ac:spMkLst>
            <pc:docMk/>
            <pc:sldMk cId="0" sldId="260"/>
            <ac:spMk id="49" creationId="{5CB4FCFD-76C6-4899-96D9-6477C5A8A0B0}"/>
          </ac:spMkLst>
        </pc:spChg>
        <pc:spChg chg="del">
          <ac:chgData name="Okuhara, Dayne [USA]" userId="4c73b1be-7066-41de-9f20-a9b07fa523f6" providerId="ADAL" clId="{3B2556C4-8037-E841-BE0D-04EDCF8B3AC8}" dt="2021-07-27T00:38:36.713" v="215" actId="478"/>
          <ac:spMkLst>
            <pc:docMk/>
            <pc:sldMk cId="0" sldId="260"/>
            <ac:spMk id="50" creationId="{931EC8FA-8BDD-4AF8-8EFD-4F164B95A2EF}"/>
          </ac:spMkLst>
        </pc:spChg>
        <pc:spChg chg="add mod">
          <ac:chgData name="Okuhara, Dayne [USA]" userId="4c73b1be-7066-41de-9f20-a9b07fa523f6" providerId="ADAL" clId="{3B2556C4-8037-E841-BE0D-04EDCF8B3AC8}" dt="2021-07-27T00:38:47.170" v="216" actId="1076"/>
          <ac:spMkLst>
            <pc:docMk/>
            <pc:sldMk cId="0" sldId="260"/>
            <ac:spMk id="58" creationId="{0E8BB7DB-39B5-CC4E-B81E-E1494F4DBA86}"/>
          </ac:spMkLst>
        </pc:spChg>
        <pc:spChg chg="add del mod">
          <ac:chgData name="Okuhara, Dayne [USA]" userId="4c73b1be-7066-41de-9f20-a9b07fa523f6" providerId="ADAL" clId="{3B2556C4-8037-E841-BE0D-04EDCF8B3AC8}" dt="2021-07-27T00:34:22.295" v="135" actId="478"/>
          <ac:spMkLst>
            <pc:docMk/>
            <pc:sldMk cId="0" sldId="260"/>
            <ac:spMk id="61" creationId="{00A6ACD1-A693-DD45-86CC-CD79683506DE}"/>
          </ac:spMkLst>
        </pc:spChg>
        <pc:spChg chg="add mod">
          <ac:chgData name="Okuhara, Dayne [USA]" userId="4c73b1be-7066-41de-9f20-a9b07fa523f6" providerId="ADAL" clId="{3B2556C4-8037-E841-BE0D-04EDCF8B3AC8}" dt="2021-07-27T00:38:47.170" v="216" actId="1076"/>
          <ac:spMkLst>
            <pc:docMk/>
            <pc:sldMk cId="0" sldId="260"/>
            <ac:spMk id="66" creationId="{70DBECBE-1D8C-DE4F-AE81-6BBB7EF02BE4}"/>
          </ac:spMkLst>
        </pc:spChg>
        <pc:grpChg chg="del mod">
          <ac:chgData name="Okuhara, Dayne [USA]" userId="4c73b1be-7066-41de-9f20-a9b07fa523f6" providerId="ADAL" clId="{3B2556C4-8037-E841-BE0D-04EDCF8B3AC8}" dt="2021-07-27T00:28:12.113" v="59" actId="165"/>
          <ac:grpSpMkLst>
            <pc:docMk/>
            <pc:sldMk cId="0" sldId="260"/>
            <ac:grpSpMk id="6" creationId="{4EEBBF72-33AD-164E-B66C-E873EACB583D}"/>
          </ac:grpSpMkLst>
        </pc:grpChg>
        <pc:grpChg chg="mod">
          <ac:chgData name="Okuhara, Dayne [USA]" userId="4c73b1be-7066-41de-9f20-a9b07fa523f6" providerId="ADAL" clId="{3B2556C4-8037-E841-BE0D-04EDCF8B3AC8}" dt="2021-07-27T00:38:47.170" v="216" actId="1076"/>
          <ac:grpSpMkLst>
            <pc:docMk/>
            <pc:sldMk cId="0" sldId="260"/>
            <ac:grpSpMk id="8" creationId="{9A42F1FA-424C-5547-BE4E-3AA209456CBF}"/>
          </ac:grpSpMkLst>
        </pc:grpChg>
        <pc:grpChg chg="mod">
          <ac:chgData name="Okuhara, Dayne [USA]" userId="4c73b1be-7066-41de-9f20-a9b07fa523f6" providerId="ADAL" clId="{3B2556C4-8037-E841-BE0D-04EDCF8B3AC8}" dt="2021-07-27T00:38:47.170" v="216" actId="1076"/>
          <ac:grpSpMkLst>
            <pc:docMk/>
            <pc:sldMk cId="0" sldId="260"/>
            <ac:grpSpMk id="9" creationId="{61C0F10E-6FEB-5245-91FE-28F2D5FC2145}"/>
          </ac:grpSpMkLst>
        </pc:grpChg>
        <pc:grpChg chg="del">
          <ac:chgData name="Okuhara, Dayne [USA]" userId="4c73b1be-7066-41de-9f20-a9b07fa523f6" providerId="ADAL" clId="{3B2556C4-8037-E841-BE0D-04EDCF8B3AC8}" dt="2021-07-27T00:15:31.819" v="11" actId="478"/>
          <ac:grpSpMkLst>
            <pc:docMk/>
            <pc:sldMk cId="0" sldId="260"/>
            <ac:grpSpMk id="24" creationId="{B84E0E4D-8946-BE49-BF08-23994EE35443}"/>
          </ac:grpSpMkLst>
        </pc:grpChg>
        <pc:grpChg chg="mod">
          <ac:chgData name="Okuhara, Dayne [USA]" userId="4c73b1be-7066-41de-9f20-a9b07fa523f6" providerId="ADAL" clId="{3B2556C4-8037-E841-BE0D-04EDCF8B3AC8}" dt="2021-07-27T00:38:47.170" v="216" actId="1076"/>
          <ac:grpSpMkLst>
            <pc:docMk/>
            <pc:sldMk cId="0" sldId="260"/>
            <ac:grpSpMk id="25" creationId="{0A1F6842-1009-4673-9B0B-58DBDA810087}"/>
          </ac:grpSpMkLst>
        </pc:grpChg>
        <pc:grpChg chg="del">
          <ac:chgData name="Okuhara, Dayne [USA]" userId="4c73b1be-7066-41de-9f20-a9b07fa523f6" providerId="ADAL" clId="{3B2556C4-8037-E841-BE0D-04EDCF8B3AC8}" dt="2021-07-27T00:15:30.484" v="10" actId="478"/>
          <ac:grpSpMkLst>
            <pc:docMk/>
            <pc:sldMk cId="0" sldId="260"/>
            <ac:grpSpMk id="28" creationId="{A6007E40-8990-4B41-A754-03A7FD34B949}"/>
          </ac:grpSpMkLst>
        </pc:grpChg>
        <pc:grpChg chg="mod">
          <ac:chgData name="Okuhara, Dayne [USA]" userId="4c73b1be-7066-41de-9f20-a9b07fa523f6" providerId="ADAL" clId="{3B2556C4-8037-E841-BE0D-04EDCF8B3AC8}" dt="2021-07-27T00:38:47.170" v="216" actId="1076"/>
          <ac:grpSpMkLst>
            <pc:docMk/>
            <pc:sldMk cId="0" sldId="260"/>
            <ac:grpSpMk id="29" creationId="{BAE2FE93-C3D0-B643-A495-38DCC265B970}"/>
          </ac:grpSpMkLst>
        </pc:grpChg>
        <pc:grpChg chg="mod">
          <ac:chgData name="Okuhara, Dayne [USA]" userId="4c73b1be-7066-41de-9f20-a9b07fa523f6" providerId="ADAL" clId="{3B2556C4-8037-E841-BE0D-04EDCF8B3AC8}" dt="2021-07-27T00:38:47.170" v="216" actId="1076"/>
          <ac:grpSpMkLst>
            <pc:docMk/>
            <pc:sldMk cId="0" sldId="260"/>
            <ac:grpSpMk id="30" creationId="{7A233D12-056B-4A94-9B79-C8C11BDC57D8}"/>
          </ac:grpSpMkLst>
        </pc:grpChg>
        <pc:picChg chg="mod">
          <ac:chgData name="Okuhara, Dayne [USA]" userId="4c73b1be-7066-41de-9f20-a9b07fa523f6" providerId="ADAL" clId="{3B2556C4-8037-E841-BE0D-04EDCF8B3AC8}" dt="2021-07-27T00:38:47.170" v="216" actId="1076"/>
          <ac:picMkLst>
            <pc:docMk/>
            <pc:sldMk cId="0" sldId="260"/>
            <ac:picMk id="2" creationId="{3F6245D7-69E2-4CFC-800E-F75BE4179704}"/>
          </ac:picMkLst>
        </pc:picChg>
        <pc:picChg chg="mod">
          <ac:chgData name="Okuhara, Dayne [USA]" userId="4c73b1be-7066-41de-9f20-a9b07fa523f6" providerId="ADAL" clId="{3B2556C4-8037-E841-BE0D-04EDCF8B3AC8}" dt="2021-07-27T00:38:47.170" v="216" actId="1076"/>
          <ac:picMkLst>
            <pc:docMk/>
            <pc:sldMk cId="0" sldId="260"/>
            <ac:picMk id="4" creationId="{D3C5A5BC-7D9C-44E2-8880-794101496930}"/>
          </ac:picMkLst>
        </pc:picChg>
        <pc:picChg chg="mod topLvl">
          <ac:chgData name="Okuhara, Dayne [USA]" userId="4c73b1be-7066-41de-9f20-a9b07fa523f6" providerId="ADAL" clId="{3B2556C4-8037-E841-BE0D-04EDCF8B3AC8}" dt="2021-07-27T00:38:47.170" v="216" actId="1076"/>
          <ac:picMkLst>
            <pc:docMk/>
            <pc:sldMk cId="0" sldId="260"/>
            <ac:picMk id="10" creationId="{6402D262-F343-884A-9F0D-FAF64F412F81}"/>
          </ac:picMkLst>
        </pc:picChg>
        <pc:picChg chg="mod">
          <ac:chgData name="Okuhara, Dayne [USA]" userId="4c73b1be-7066-41de-9f20-a9b07fa523f6" providerId="ADAL" clId="{3B2556C4-8037-E841-BE0D-04EDCF8B3AC8}" dt="2021-07-27T00:38:47.170" v="216" actId="1076"/>
          <ac:picMkLst>
            <pc:docMk/>
            <pc:sldMk cId="0" sldId="260"/>
            <ac:picMk id="14" creationId="{FB75098C-E1A2-C14C-970D-B74EBA4DE091}"/>
          </ac:picMkLst>
        </pc:picChg>
        <pc:picChg chg="mod">
          <ac:chgData name="Okuhara, Dayne [USA]" userId="4c73b1be-7066-41de-9f20-a9b07fa523f6" providerId="ADAL" clId="{3B2556C4-8037-E841-BE0D-04EDCF8B3AC8}" dt="2021-07-27T00:38:47.170" v="216" actId="1076"/>
          <ac:picMkLst>
            <pc:docMk/>
            <pc:sldMk cId="0" sldId="260"/>
            <ac:picMk id="16" creationId="{1EBC15E0-1CAE-D54E-8460-E5782B88B4F1}"/>
          </ac:picMkLst>
        </pc:picChg>
        <pc:picChg chg="mod">
          <ac:chgData name="Okuhara, Dayne [USA]" userId="4c73b1be-7066-41de-9f20-a9b07fa523f6" providerId="ADAL" clId="{3B2556C4-8037-E841-BE0D-04EDCF8B3AC8}" dt="2021-07-27T00:38:47.170" v="216" actId="1076"/>
          <ac:picMkLst>
            <pc:docMk/>
            <pc:sldMk cId="0" sldId="260"/>
            <ac:picMk id="20" creationId="{E3F400F7-434C-C84B-B204-96B0047CE010}"/>
          </ac:picMkLst>
        </pc:picChg>
        <pc:picChg chg="mod">
          <ac:chgData name="Okuhara, Dayne [USA]" userId="4c73b1be-7066-41de-9f20-a9b07fa523f6" providerId="ADAL" clId="{3B2556C4-8037-E841-BE0D-04EDCF8B3AC8}" dt="2021-07-27T00:38:47.170" v="216" actId="1076"/>
          <ac:picMkLst>
            <pc:docMk/>
            <pc:sldMk cId="0" sldId="260"/>
            <ac:picMk id="27" creationId="{F576C941-F57D-9A4F-B2AE-932EA7C5E4E0}"/>
          </ac:picMkLst>
        </pc:picChg>
        <pc:picChg chg="add mod">
          <ac:chgData name="Okuhara, Dayne [USA]" userId="4c73b1be-7066-41de-9f20-a9b07fa523f6" providerId="ADAL" clId="{3B2556C4-8037-E841-BE0D-04EDCF8B3AC8}" dt="2021-07-27T00:38:47.170" v="216" actId="1076"/>
          <ac:picMkLst>
            <pc:docMk/>
            <pc:sldMk cId="0" sldId="260"/>
            <ac:picMk id="34" creationId="{DD50F2AC-CBD1-0F46-B641-B6C7FDE90A2B}"/>
          </ac:picMkLst>
        </pc:picChg>
        <pc:picChg chg="add mod">
          <ac:chgData name="Okuhara, Dayne [USA]" userId="4c73b1be-7066-41de-9f20-a9b07fa523f6" providerId="ADAL" clId="{3B2556C4-8037-E841-BE0D-04EDCF8B3AC8}" dt="2021-07-27T00:38:47.170" v="216" actId="1076"/>
          <ac:picMkLst>
            <pc:docMk/>
            <pc:sldMk cId="0" sldId="260"/>
            <ac:picMk id="52" creationId="{6D94257F-B0E5-8E47-AA9C-51C07F84715D}"/>
          </ac:picMkLst>
        </pc:picChg>
        <pc:cxnChg chg="del">
          <ac:chgData name="Okuhara, Dayne [USA]" userId="4c73b1be-7066-41de-9f20-a9b07fa523f6" providerId="ADAL" clId="{3B2556C4-8037-E841-BE0D-04EDCF8B3AC8}" dt="2021-07-27T00:32:43.911" v="121" actId="478"/>
          <ac:cxnSpMkLst>
            <pc:docMk/>
            <pc:sldMk cId="0" sldId="260"/>
            <ac:cxnSpMk id="35" creationId="{48B4EF5E-CB84-4242-A760-75E612D266E7}"/>
          </ac:cxnSpMkLst>
        </pc:cxnChg>
        <pc:cxnChg chg="mod">
          <ac:chgData name="Okuhara, Dayne [USA]" userId="4c73b1be-7066-41de-9f20-a9b07fa523f6" providerId="ADAL" clId="{3B2556C4-8037-E841-BE0D-04EDCF8B3AC8}" dt="2021-07-27T00:38:47.170" v="216" actId="1076"/>
          <ac:cxnSpMkLst>
            <pc:docMk/>
            <pc:sldMk cId="0" sldId="260"/>
            <ac:cxnSpMk id="37" creationId="{AFD67093-9977-0C4E-95C6-1428ECD9C420}"/>
          </ac:cxnSpMkLst>
        </pc:cxnChg>
        <pc:cxnChg chg="del">
          <ac:chgData name="Okuhara, Dayne [USA]" userId="4c73b1be-7066-41de-9f20-a9b07fa523f6" providerId="ADAL" clId="{3B2556C4-8037-E841-BE0D-04EDCF8B3AC8}" dt="2021-07-27T00:32:31.425" v="118" actId="478"/>
          <ac:cxnSpMkLst>
            <pc:docMk/>
            <pc:sldMk cId="0" sldId="260"/>
            <ac:cxnSpMk id="38" creationId="{555F018D-7E8E-A64F-BA28-A2925E56778E}"/>
          </ac:cxnSpMkLst>
        </pc:cxnChg>
        <pc:cxnChg chg="del">
          <ac:chgData name="Okuhara, Dayne [USA]" userId="4c73b1be-7066-41de-9f20-a9b07fa523f6" providerId="ADAL" clId="{3B2556C4-8037-E841-BE0D-04EDCF8B3AC8}" dt="2021-07-27T00:32:32.681" v="119" actId="478"/>
          <ac:cxnSpMkLst>
            <pc:docMk/>
            <pc:sldMk cId="0" sldId="260"/>
            <ac:cxnSpMk id="40" creationId="{8538E6FE-01A4-4285-894A-76C349B60451}"/>
          </ac:cxnSpMkLst>
        </pc:cxnChg>
        <pc:cxnChg chg="mod">
          <ac:chgData name="Okuhara, Dayne [USA]" userId="4c73b1be-7066-41de-9f20-a9b07fa523f6" providerId="ADAL" clId="{3B2556C4-8037-E841-BE0D-04EDCF8B3AC8}" dt="2021-07-27T00:38:47.170" v="216" actId="1076"/>
          <ac:cxnSpMkLst>
            <pc:docMk/>
            <pc:sldMk cId="0" sldId="260"/>
            <ac:cxnSpMk id="42" creationId="{BB38975A-7F17-C74A-ADB5-C11B8B00123C}"/>
          </ac:cxnSpMkLst>
        </pc:cxnChg>
        <pc:cxnChg chg="del">
          <ac:chgData name="Okuhara, Dayne [USA]" userId="4c73b1be-7066-41de-9f20-a9b07fa523f6" providerId="ADAL" clId="{3B2556C4-8037-E841-BE0D-04EDCF8B3AC8}" dt="2021-07-27T00:15:37.939" v="14" actId="478"/>
          <ac:cxnSpMkLst>
            <pc:docMk/>
            <pc:sldMk cId="0" sldId="260"/>
            <ac:cxnSpMk id="43" creationId="{613F9C1D-5F04-418C-BD9B-AD9D20ACD97A}"/>
          </ac:cxnSpMkLst>
        </pc:cxnChg>
        <pc:cxnChg chg="mod">
          <ac:chgData name="Okuhara, Dayne [USA]" userId="4c73b1be-7066-41de-9f20-a9b07fa523f6" providerId="ADAL" clId="{3B2556C4-8037-E841-BE0D-04EDCF8B3AC8}" dt="2021-07-27T00:38:47.170" v="216" actId="1076"/>
          <ac:cxnSpMkLst>
            <pc:docMk/>
            <pc:sldMk cId="0" sldId="260"/>
            <ac:cxnSpMk id="44" creationId="{140BDA31-FA37-4AE0-AF6A-D89794A60218}"/>
          </ac:cxnSpMkLst>
        </pc:cxnChg>
        <pc:cxnChg chg="del">
          <ac:chgData name="Okuhara, Dayne [USA]" userId="4c73b1be-7066-41de-9f20-a9b07fa523f6" providerId="ADAL" clId="{3B2556C4-8037-E841-BE0D-04EDCF8B3AC8}" dt="2021-07-27T00:15:35.652" v="13" actId="478"/>
          <ac:cxnSpMkLst>
            <pc:docMk/>
            <pc:sldMk cId="0" sldId="260"/>
            <ac:cxnSpMk id="45" creationId="{43A42C32-0C8D-CB4A-973C-E43D304C19C8}"/>
          </ac:cxnSpMkLst>
        </pc:cxnChg>
        <pc:cxnChg chg="mod">
          <ac:chgData name="Okuhara, Dayne [USA]" userId="4c73b1be-7066-41de-9f20-a9b07fa523f6" providerId="ADAL" clId="{3B2556C4-8037-E841-BE0D-04EDCF8B3AC8}" dt="2021-07-27T00:38:47.170" v="216" actId="1076"/>
          <ac:cxnSpMkLst>
            <pc:docMk/>
            <pc:sldMk cId="0" sldId="260"/>
            <ac:cxnSpMk id="47" creationId="{AB6542C1-4849-7649-BB0C-08CA56D9EA3E}"/>
          </ac:cxnSpMkLst>
        </pc:cxnChg>
        <pc:cxnChg chg="add mod">
          <ac:chgData name="Okuhara, Dayne [USA]" userId="4c73b1be-7066-41de-9f20-a9b07fa523f6" providerId="ADAL" clId="{3B2556C4-8037-E841-BE0D-04EDCF8B3AC8}" dt="2021-07-27T00:38:47.170" v="216" actId="1076"/>
          <ac:cxnSpMkLst>
            <pc:docMk/>
            <pc:sldMk cId="0" sldId="260"/>
            <ac:cxnSpMk id="51" creationId="{4E968EAD-6C47-0947-A7E3-E1515A74B615}"/>
          </ac:cxnSpMkLst>
        </pc:cxnChg>
        <pc:cxnChg chg="add mod">
          <ac:chgData name="Okuhara, Dayne [USA]" userId="4c73b1be-7066-41de-9f20-a9b07fa523f6" providerId="ADAL" clId="{3B2556C4-8037-E841-BE0D-04EDCF8B3AC8}" dt="2021-07-27T00:38:47.170" v="216" actId="1076"/>
          <ac:cxnSpMkLst>
            <pc:docMk/>
            <pc:sldMk cId="0" sldId="260"/>
            <ac:cxnSpMk id="53" creationId="{E1C2BC30-99EF-BB48-9DAA-E509034BBB66}"/>
          </ac:cxnSpMkLst>
        </pc:cxnChg>
      </pc:sldChg>
      <pc:sldChg chg="modSp mod">
        <pc:chgData name="Okuhara, Dayne [USA]" userId="4c73b1be-7066-41de-9f20-a9b07fa523f6" providerId="ADAL" clId="{3B2556C4-8037-E841-BE0D-04EDCF8B3AC8}" dt="2021-07-27T00:59:56.150" v="387" actId="20577"/>
        <pc:sldMkLst>
          <pc:docMk/>
          <pc:sldMk cId="0" sldId="261"/>
        </pc:sldMkLst>
        <pc:spChg chg="mod">
          <ac:chgData name="Okuhara, Dayne [USA]" userId="4c73b1be-7066-41de-9f20-a9b07fa523f6" providerId="ADAL" clId="{3B2556C4-8037-E841-BE0D-04EDCF8B3AC8}" dt="2021-07-27T00:59:56.150" v="387" actId="20577"/>
          <ac:spMkLst>
            <pc:docMk/>
            <pc:sldMk cId="0" sldId="261"/>
            <ac:spMk id="150" creationId="{00000000-0000-0000-0000-000000000000}"/>
          </ac:spMkLst>
        </pc:spChg>
      </pc:sldChg>
      <pc:sldChg chg="ord">
        <pc:chgData name="Okuhara, Dayne [USA]" userId="4c73b1be-7066-41de-9f20-a9b07fa523f6" providerId="ADAL" clId="{3B2556C4-8037-E841-BE0D-04EDCF8B3AC8}" dt="2021-07-27T00:41:22.432" v="222" actId="20578"/>
        <pc:sldMkLst>
          <pc:docMk/>
          <pc:sldMk cId="0" sldId="262"/>
        </pc:sldMkLst>
      </pc:sldChg>
      <pc:sldChg chg="del">
        <pc:chgData name="Okuhara, Dayne [USA]" userId="4c73b1be-7066-41de-9f20-a9b07fa523f6" providerId="ADAL" clId="{3B2556C4-8037-E841-BE0D-04EDCF8B3AC8}" dt="2021-07-27T00:40:00.272" v="219" actId="2696"/>
        <pc:sldMkLst>
          <pc:docMk/>
          <pc:sldMk cId="3971973175" sldId="263"/>
        </pc:sldMkLst>
      </pc:sldChg>
      <pc:sldChg chg="modSp mod">
        <pc:chgData name="Okuhara, Dayne [USA]" userId="4c73b1be-7066-41de-9f20-a9b07fa523f6" providerId="ADAL" clId="{3B2556C4-8037-E841-BE0D-04EDCF8B3AC8}" dt="2021-07-27T00:41:59.313" v="224" actId="20577"/>
        <pc:sldMkLst>
          <pc:docMk/>
          <pc:sldMk cId="0" sldId="264"/>
        </pc:sldMkLst>
        <pc:spChg chg="mod">
          <ac:chgData name="Okuhara, Dayne [USA]" userId="4c73b1be-7066-41de-9f20-a9b07fa523f6" providerId="ADAL" clId="{3B2556C4-8037-E841-BE0D-04EDCF8B3AC8}" dt="2021-07-27T00:41:59.313" v="224" actId="20577"/>
          <ac:spMkLst>
            <pc:docMk/>
            <pc:sldMk cId="0" sldId="264"/>
            <ac:spMk id="7" creationId="{D39EFE89-A8EC-4640-A416-8149AACCD460}"/>
          </ac:spMkLst>
        </pc:spChg>
      </pc:sldChg>
      <pc:sldChg chg="ord">
        <pc:chgData name="Okuhara, Dayne [USA]" userId="4c73b1be-7066-41de-9f20-a9b07fa523f6" providerId="ADAL" clId="{3B2556C4-8037-E841-BE0D-04EDCF8B3AC8}" dt="2021-07-27T00:09:31.863" v="4" actId="20578"/>
        <pc:sldMkLst>
          <pc:docMk/>
          <pc:sldMk cId="0" sldId="266"/>
        </pc:sldMkLst>
      </pc:sldChg>
      <pc:sldChg chg="modSp mod">
        <pc:chgData name="Okuhara, Dayne [USA]" userId="4c73b1be-7066-41de-9f20-a9b07fa523f6" providerId="ADAL" clId="{3B2556C4-8037-E841-BE0D-04EDCF8B3AC8}" dt="2021-07-27T00:55:56.046" v="308" actId="20577"/>
        <pc:sldMkLst>
          <pc:docMk/>
          <pc:sldMk cId="136350904" sldId="267"/>
        </pc:sldMkLst>
        <pc:spChg chg="mod">
          <ac:chgData name="Okuhara, Dayne [USA]" userId="4c73b1be-7066-41de-9f20-a9b07fa523f6" providerId="ADAL" clId="{3B2556C4-8037-E841-BE0D-04EDCF8B3AC8}" dt="2021-07-27T00:55:56.046" v="308" actId="20577"/>
          <ac:spMkLst>
            <pc:docMk/>
            <pc:sldMk cId="136350904" sldId="267"/>
            <ac:spMk id="170" creationId="{00000000-0000-0000-0000-000000000000}"/>
          </ac:spMkLst>
        </pc:spChg>
      </pc:sldChg>
      <pc:sldChg chg="add">
        <pc:chgData name="Okuhara, Dayne [USA]" userId="4c73b1be-7066-41de-9f20-a9b07fa523f6" providerId="ADAL" clId="{3B2556C4-8037-E841-BE0D-04EDCF8B3AC8}" dt="2021-07-27T00:55:29.532" v="304"/>
        <pc:sldMkLst>
          <pc:docMk/>
          <pc:sldMk cId="829034558" sldId="268"/>
        </pc:sldMkLst>
      </pc:sldChg>
      <pc:sldChg chg="modSp del mod">
        <pc:chgData name="Okuhara, Dayne [USA]" userId="4c73b1be-7066-41de-9f20-a9b07fa523f6" providerId="ADAL" clId="{3B2556C4-8037-E841-BE0D-04EDCF8B3AC8}" dt="2021-07-27T00:55:23.870" v="303" actId="2696"/>
        <pc:sldMkLst>
          <pc:docMk/>
          <pc:sldMk cId="1971374497" sldId="268"/>
        </pc:sldMkLst>
        <pc:spChg chg="mod">
          <ac:chgData name="Okuhara, Dayne [USA]" userId="4c73b1be-7066-41de-9f20-a9b07fa523f6" providerId="ADAL" clId="{3B2556C4-8037-E841-BE0D-04EDCF8B3AC8}" dt="2021-07-27T00:55:20.855" v="302" actId="21"/>
          <ac:spMkLst>
            <pc:docMk/>
            <pc:sldMk cId="1971374497" sldId="268"/>
            <ac:spMk id="170" creationId="{00000000-0000-0000-0000-000000000000}"/>
          </ac:spMkLst>
        </pc:spChg>
      </pc:sldChg>
      <pc:sldChg chg="add ord">
        <pc:chgData name="Okuhara, Dayne [USA]" userId="4c73b1be-7066-41de-9f20-a9b07fa523f6" providerId="ADAL" clId="{3B2556C4-8037-E841-BE0D-04EDCF8B3AC8}" dt="2021-07-27T00:09:27.070" v="3" actId="20578"/>
        <pc:sldMkLst>
          <pc:docMk/>
          <pc:sldMk cId="3416847070" sldId="269"/>
        </pc:sldMkLst>
      </pc:sldChg>
      <pc:sldChg chg="delSp modSp add mod modNotesTx">
        <pc:chgData name="Okuhara, Dayne [USA]" userId="4c73b1be-7066-41de-9f20-a9b07fa523f6" providerId="ADAL" clId="{3B2556C4-8037-E841-BE0D-04EDCF8B3AC8}" dt="2021-07-27T00:59:08.894" v="381" actId="20577"/>
        <pc:sldMkLst>
          <pc:docMk/>
          <pc:sldMk cId="989686267" sldId="270"/>
        </pc:sldMkLst>
        <pc:spChg chg="mod">
          <ac:chgData name="Okuhara, Dayne [USA]" userId="4c73b1be-7066-41de-9f20-a9b07fa523f6" providerId="ADAL" clId="{3B2556C4-8037-E841-BE0D-04EDCF8B3AC8}" dt="2021-07-27T00:59:08.894" v="381" actId="20577"/>
          <ac:spMkLst>
            <pc:docMk/>
            <pc:sldMk cId="989686267" sldId="270"/>
            <ac:spMk id="5" creationId="{3A032FAE-9938-48C4-B52C-B2956D233E9B}"/>
          </ac:spMkLst>
        </pc:spChg>
        <pc:spChg chg="del">
          <ac:chgData name="Okuhara, Dayne [USA]" userId="4c73b1be-7066-41de-9f20-a9b07fa523f6" providerId="ADAL" clId="{3B2556C4-8037-E841-BE0D-04EDCF8B3AC8}" dt="2021-07-27T00:36:58.609" v="206" actId="478"/>
          <ac:spMkLst>
            <pc:docMk/>
            <pc:sldMk cId="989686267" sldId="270"/>
            <ac:spMk id="11" creationId="{5CA3921D-51CB-C34C-AC35-1F02062900E4}"/>
          </ac:spMkLst>
        </pc:spChg>
        <pc:spChg chg="del">
          <ac:chgData name="Okuhara, Dayne [USA]" userId="4c73b1be-7066-41de-9f20-a9b07fa523f6" providerId="ADAL" clId="{3B2556C4-8037-E841-BE0D-04EDCF8B3AC8}" dt="2021-07-27T00:36:47.723" v="205" actId="478"/>
          <ac:spMkLst>
            <pc:docMk/>
            <pc:sldMk cId="989686267" sldId="270"/>
            <ac:spMk id="26" creationId="{CEFB1719-B5A1-1046-B19B-BF4A9ED3080E}"/>
          </ac:spMkLst>
        </pc:spChg>
        <pc:spChg chg="del">
          <ac:chgData name="Okuhara, Dayne [USA]" userId="4c73b1be-7066-41de-9f20-a9b07fa523f6" providerId="ADAL" clId="{3B2556C4-8037-E841-BE0D-04EDCF8B3AC8}" dt="2021-07-27T00:36:58.609" v="206" actId="478"/>
          <ac:spMkLst>
            <pc:docMk/>
            <pc:sldMk cId="989686267" sldId="270"/>
            <ac:spMk id="39" creationId="{2CE25529-91DC-E94E-96FF-E9272FBBBC98}"/>
          </ac:spMkLst>
        </pc:spChg>
        <pc:spChg chg="del">
          <ac:chgData name="Okuhara, Dayne [USA]" userId="4c73b1be-7066-41de-9f20-a9b07fa523f6" providerId="ADAL" clId="{3B2556C4-8037-E841-BE0D-04EDCF8B3AC8}" dt="2021-07-27T00:36:58.609" v="206" actId="478"/>
          <ac:spMkLst>
            <pc:docMk/>
            <pc:sldMk cId="989686267" sldId="270"/>
            <ac:spMk id="46" creationId="{17888383-7637-407E-B300-47E442D1AB6D}"/>
          </ac:spMkLst>
        </pc:spChg>
        <pc:spChg chg="del">
          <ac:chgData name="Okuhara, Dayne [USA]" userId="4c73b1be-7066-41de-9f20-a9b07fa523f6" providerId="ADAL" clId="{3B2556C4-8037-E841-BE0D-04EDCF8B3AC8}" dt="2021-07-27T00:54:42.934" v="300" actId="478"/>
          <ac:spMkLst>
            <pc:docMk/>
            <pc:sldMk cId="989686267" sldId="270"/>
            <ac:spMk id="50" creationId="{931EC8FA-8BDD-4AF8-8EFD-4F164B95A2EF}"/>
          </ac:spMkLst>
        </pc:spChg>
        <pc:spChg chg="del">
          <ac:chgData name="Okuhara, Dayne [USA]" userId="4c73b1be-7066-41de-9f20-a9b07fa523f6" providerId="ADAL" clId="{3B2556C4-8037-E841-BE0D-04EDCF8B3AC8}" dt="2021-07-27T00:36:58.609" v="206" actId="478"/>
          <ac:spMkLst>
            <pc:docMk/>
            <pc:sldMk cId="989686267" sldId="270"/>
            <ac:spMk id="58" creationId="{0E8BB7DB-39B5-CC4E-B81E-E1494F4DBA86}"/>
          </ac:spMkLst>
        </pc:spChg>
        <pc:spChg chg="del">
          <ac:chgData name="Okuhara, Dayne [USA]" userId="4c73b1be-7066-41de-9f20-a9b07fa523f6" providerId="ADAL" clId="{3B2556C4-8037-E841-BE0D-04EDCF8B3AC8}" dt="2021-07-27T00:36:58.609" v="206" actId="478"/>
          <ac:spMkLst>
            <pc:docMk/>
            <pc:sldMk cId="989686267" sldId="270"/>
            <ac:spMk id="66" creationId="{70DBECBE-1D8C-DE4F-AE81-6BBB7EF02BE4}"/>
          </ac:spMkLst>
        </pc:spChg>
        <pc:spChg chg="mod">
          <ac:chgData name="Okuhara, Dayne [USA]" userId="4c73b1be-7066-41de-9f20-a9b07fa523f6" providerId="ADAL" clId="{3B2556C4-8037-E841-BE0D-04EDCF8B3AC8}" dt="2021-07-27T00:36:43.915" v="204" actId="20577"/>
          <ac:spMkLst>
            <pc:docMk/>
            <pc:sldMk cId="989686267" sldId="270"/>
            <ac:spMk id="139" creationId="{00000000-0000-0000-0000-000000000000}"/>
          </ac:spMkLst>
        </pc:spChg>
        <pc:grpChg chg="del">
          <ac:chgData name="Okuhara, Dayne [USA]" userId="4c73b1be-7066-41de-9f20-a9b07fa523f6" providerId="ADAL" clId="{3B2556C4-8037-E841-BE0D-04EDCF8B3AC8}" dt="2021-07-27T00:36:58.609" v="206" actId="478"/>
          <ac:grpSpMkLst>
            <pc:docMk/>
            <pc:sldMk cId="989686267" sldId="270"/>
            <ac:grpSpMk id="8" creationId="{9A42F1FA-424C-5547-BE4E-3AA209456CBF}"/>
          </ac:grpSpMkLst>
        </pc:grpChg>
        <pc:grpChg chg="del">
          <ac:chgData name="Okuhara, Dayne [USA]" userId="4c73b1be-7066-41de-9f20-a9b07fa523f6" providerId="ADAL" clId="{3B2556C4-8037-E841-BE0D-04EDCF8B3AC8}" dt="2021-07-27T00:37:04.936" v="208" actId="478"/>
          <ac:grpSpMkLst>
            <pc:docMk/>
            <pc:sldMk cId="989686267" sldId="270"/>
            <ac:grpSpMk id="9" creationId="{61C0F10E-6FEB-5245-91FE-28F2D5FC2145}"/>
          </ac:grpSpMkLst>
        </pc:grpChg>
        <pc:grpChg chg="del">
          <ac:chgData name="Okuhara, Dayne [USA]" userId="4c73b1be-7066-41de-9f20-a9b07fa523f6" providerId="ADAL" clId="{3B2556C4-8037-E841-BE0D-04EDCF8B3AC8}" dt="2021-07-27T00:36:58.609" v="206" actId="478"/>
          <ac:grpSpMkLst>
            <pc:docMk/>
            <pc:sldMk cId="989686267" sldId="270"/>
            <ac:grpSpMk id="25" creationId="{0A1F6842-1009-4673-9B0B-58DBDA810087}"/>
          </ac:grpSpMkLst>
        </pc:grpChg>
        <pc:grpChg chg="del">
          <ac:chgData name="Okuhara, Dayne [USA]" userId="4c73b1be-7066-41de-9f20-a9b07fa523f6" providerId="ADAL" clId="{3B2556C4-8037-E841-BE0D-04EDCF8B3AC8}" dt="2021-07-27T00:37:02.898" v="207" actId="478"/>
          <ac:grpSpMkLst>
            <pc:docMk/>
            <pc:sldMk cId="989686267" sldId="270"/>
            <ac:grpSpMk id="29" creationId="{BAE2FE93-C3D0-B643-A495-38DCC265B970}"/>
          </ac:grpSpMkLst>
        </pc:grpChg>
        <pc:grpChg chg="del">
          <ac:chgData name="Okuhara, Dayne [USA]" userId="4c73b1be-7066-41de-9f20-a9b07fa523f6" providerId="ADAL" clId="{3B2556C4-8037-E841-BE0D-04EDCF8B3AC8}" dt="2021-07-27T00:36:58.609" v="206" actId="478"/>
          <ac:grpSpMkLst>
            <pc:docMk/>
            <pc:sldMk cId="989686267" sldId="270"/>
            <ac:grpSpMk id="30" creationId="{7A233D12-056B-4A94-9B79-C8C11BDC57D8}"/>
          </ac:grpSpMkLst>
        </pc:grpChg>
        <pc:picChg chg="del">
          <ac:chgData name="Okuhara, Dayne [USA]" userId="4c73b1be-7066-41de-9f20-a9b07fa523f6" providerId="ADAL" clId="{3B2556C4-8037-E841-BE0D-04EDCF8B3AC8}" dt="2021-07-27T00:36:58.609" v="206" actId="478"/>
          <ac:picMkLst>
            <pc:docMk/>
            <pc:sldMk cId="989686267" sldId="270"/>
            <ac:picMk id="10" creationId="{6402D262-F343-884A-9F0D-FAF64F412F81}"/>
          </ac:picMkLst>
        </pc:picChg>
        <pc:picChg chg="del">
          <ac:chgData name="Okuhara, Dayne [USA]" userId="4c73b1be-7066-41de-9f20-a9b07fa523f6" providerId="ADAL" clId="{3B2556C4-8037-E841-BE0D-04EDCF8B3AC8}" dt="2021-07-27T00:37:02.898" v="207" actId="478"/>
          <ac:picMkLst>
            <pc:docMk/>
            <pc:sldMk cId="989686267" sldId="270"/>
            <ac:picMk id="27" creationId="{F576C941-F57D-9A4F-B2AE-932EA7C5E4E0}"/>
          </ac:picMkLst>
        </pc:picChg>
        <pc:picChg chg="del">
          <ac:chgData name="Okuhara, Dayne [USA]" userId="4c73b1be-7066-41de-9f20-a9b07fa523f6" providerId="ADAL" clId="{3B2556C4-8037-E841-BE0D-04EDCF8B3AC8}" dt="2021-07-27T00:36:58.609" v="206" actId="478"/>
          <ac:picMkLst>
            <pc:docMk/>
            <pc:sldMk cId="989686267" sldId="270"/>
            <ac:picMk id="34" creationId="{DD50F2AC-CBD1-0F46-B641-B6C7FDE90A2B}"/>
          </ac:picMkLst>
        </pc:picChg>
        <pc:picChg chg="del">
          <ac:chgData name="Okuhara, Dayne [USA]" userId="4c73b1be-7066-41de-9f20-a9b07fa523f6" providerId="ADAL" clId="{3B2556C4-8037-E841-BE0D-04EDCF8B3AC8}" dt="2021-07-27T00:36:58.609" v="206" actId="478"/>
          <ac:picMkLst>
            <pc:docMk/>
            <pc:sldMk cId="989686267" sldId="270"/>
            <ac:picMk id="52" creationId="{6D94257F-B0E5-8E47-AA9C-51C07F84715D}"/>
          </ac:picMkLst>
        </pc:picChg>
        <pc:cxnChg chg="del">
          <ac:chgData name="Okuhara, Dayne [USA]" userId="4c73b1be-7066-41de-9f20-a9b07fa523f6" providerId="ADAL" clId="{3B2556C4-8037-E841-BE0D-04EDCF8B3AC8}" dt="2021-07-27T00:36:58.609" v="206" actId="478"/>
          <ac:cxnSpMkLst>
            <pc:docMk/>
            <pc:sldMk cId="989686267" sldId="270"/>
            <ac:cxnSpMk id="37" creationId="{AFD67093-9977-0C4E-95C6-1428ECD9C420}"/>
          </ac:cxnSpMkLst>
        </pc:cxnChg>
        <pc:cxnChg chg="del">
          <ac:chgData name="Okuhara, Dayne [USA]" userId="4c73b1be-7066-41de-9f20-a9b07fa523f6" providerId="ADAL" clId="{3B2556C4-8037-E841-BE0D-04EDCF8B3AC8}" dt="2021-07-27T00:36:58.609" v="206" actId="478"/>
          <ac:cxnSpMkLst>
            <pc:docMk/>
            <pc:sldMk cId="989686267" sldId="270"/>
            <ac:cxnSpMk id="42" creationId="{BB38975A-7F17-C74A-ADB5-C11B8B00123C}"/>
          </ac:cxnSpMkLst>
        </pc:cxnChg>
        <pc:cxnChg chg="del">
          <ac:chgData name="Okuhara, Dayne [USA]" userId="4c73b1be-7066-41de-9f20-a9b07fa523f6" providerId="ADAL" clId="{3B2556C4-8037-E841-BE0D-04EDCF8B3AC8}" dt="2021-07-27T00:36:58.609" v="206" actId="478"/>
          <ac:cxnSpMkLst>
            <pc:docMk/>
            <pc:sldMk cId="989686267" sldId="270"/>
            <ac:cxnSpMk id="44" creationId="{140BDA31-FA37-4AE0-AF6A-D89794A60218}"/>
          </ac:cxnSpMkLst>
        </pc:cxnChg>
        <pc:cxnChg chg="del">
          <ac:chgData name="Okuhara, Dayne [USA]" userId="4c73b1be-7066-41de-9f20-a9b07fa523f6" providerId="ADAL" clId="{3B2556C4-8037-E841-BE0D-04EDCF8B3AC8}" dt="2021-07-27T00:36:58.609" v="206" actId="478"/>
          <ac:cxnSpMkLst>
            <pc:docMk/>
            <pc:sldMk cId="989686267" sldId="270"/>
            <ac:cxnSpMk id="47" creationId="{AB6542C1-4849-7649-BB0C-08CA56D9EA3E}"/>
          </ac:cxnSpMkLst>
        </pc:cxnChg>
        <pc:cxnChg chg="del">
          <ac:chgData name="Okuhara, Dayne [USA]" userId="4c73b1be-7066-41de-9f20-a9b07fa523f6" providerId="ADAL" clId="{3B2556C4-8037-E841-BE0D-04EDCF8B3AC8}" dt="2021-07-27T00:36:58.609" v="206" actId="478"/>
          <ac:cxnSpMkLst>
            <pc:docMk/>
            <pc:sldMk cId="989686267" sldId="270"/>
            <ac:cxnSpMk id="51" creationId="{4E968EAD-6C47-0947-A7E3-E1515A74B615}"/>
          </ac:cxnSpMkLst>
        </pc:cxnChg>
        <pc:cxnChg chg="del">
          <ac:chgData name="Okuhara, Dayne [USA]" userId="4c73b1be-7066-41de-9f20-a9b07fa523f6" providerId="ADAL" clId="{3B2556C4-8037-E841-BE0D-04EDCF8B3AC8}" dt="2021-07-27T00:36:58.609" v="206" actId="478"/>
          <ac:cxnSpMkLst>
            <pc:docMk/>
            <pc:sldMk cId="989686267" sldId="270"/>
            <ac:cxnSpMk id="53" creationId="{E1C2BC30-99EF-BB48-9DAA-E509034BBB66}"/>
          </ac:cxnSpMkLst>
        </pc:cxnChg>
      </pc:sldChg>
      <pc:sldChg chg="add ord">
        <pc:chgData name="Okuhara, Dayne [USA]" userId="4c73b1be-7066-41de-9f20-a9b07fa523f6" providerId="ADAL" clId="{3B2556C4-8037-E841-BE0D-04EDCF8B3AC8}" dt="2021-07-27T00:42:19.239" v="225" actId="20578"/>
        <pc:sldMkLst>
          <pc:docMk/>
          <pc:sldMk cId="1003658268" sldId="271"/>
        </pc:sldMkLst>
      </pc:sldChg>
      <pc:sldChg chg="addSp delSp modSp add mod modNotesTx">
        <pc:chgData name="Okuhara, Dayne [USA]" userId="4c73b1be-7066-41de-9f20-a9b07fa523f6" providerId="ADAL" clId="{3B2556C4-8037-E841-BE0D-04EDCF8B3AC8}" dt="2021-07-27T00:59:27.605" v="385" actId="20577"/>
        <pc:sldMkLst>
          <pc:docMk/>
          <pc:sldMk cId="349719057" sldId="272"/>
        </pc:sldMkLst>
        <pc:spChg chg="mod">
          <ac:chgData name="Okuhara, Dayne [USA]" userId="4c73b1be-7066-41de-9f20-a9b07fa523f6" providerId="ADAL" clId="{3B2556C4-8037-E841-BE0D-04EDCF8B3AC8}" dt="2021-07-27T00:43:46.289" v="241" actId="1076"/>
          <ac:spMkLst>
            <pc:docMk/>
            <pc:sldMk cId="349719057" sldId="272"/>
            <ac:spMk id="11" creationId="{5CA3921D-51CB-C34C-AC35-1F02062900E4}"/>
          </ac:spMkLst>
        </pc:spChg>
        <pc:spChg chg="mod">
          <ac:chgData name="Okuhara, Dayne [USA]" userId="4c73b1be-7066-41de-9f20-a9b07fa523f6" providerId="ADAL" clId="{3B2556C4-8037-E841-BE0D-04EDCF8B3AC8}" dt="2021-07-27T00:43:46.289" v="241" actId="1076"/>
          <ac:spMkLst>
            <pc:docMk/>
            <pc:sldMk cId="349719057" sldId="272"/>
            <ac:spMk id="13" creationId="{922CD7CA-3BA9-B042-AE84-CF67D2851DFE}"/>
          </ac:spMkLst>
        </pc:spChg>
        <pc:spChg chg="mod">
          <ac:chgData name="Okuhara, Dayne [USA]" userId="4c73b1be-7066-41de-9f20-a9b07fa523f6" providerId="ADAL" clId="{3B2556C4-8037-E841-BE0D-04EDCF8B3AC8}" dt="2021-07-27T00:43:46.289" v="241" actId="1076"/>
          <ac:spMkLst>
            <pc:docMk/>
            <pc:sldMk cId="349719057" sldId="272"/>
            <ac:spMk id="15" creationId="{F78A0C20-9593-2A40-9B48-80267014EA18}"/>
          </ac:spMkLst>
        </pc:spChg>
        <pc:spChg chg="mod">
          <ac:chgData name="Okuhara, Dayne [USA]" userId="4c73b1be-7066-41de-9f20-a9b07fa523f6" providerId="ADAL" clId="{3B2556C4-8037-E841-BE0D-04EDCF8B3AC8}" dt="2021-07-27T00:48:02.410" v="273" actId="1076"/>
          <ac:spMkLst>
            <pc:docMk/>
            <pc:sldMk cId="349719057" sldId="272"/>
            <ac:spMk id="17" creationId="{BB71314E-D850-C046-A1B6-DB1207FC3684}"/>
          </ac:spMkLst>
        </pc:spChg>
        <pc:spChg chg="mod">
          <ac:chgData name="Okuhara, Dayne [USA]" userId="4c73b1be-7066-41de-9f20-a9b07fa523f6" providerId="ADAL" clId="{3B2556C4-8037-E841-BE0D-04EDCF8B3AC8}" dt="2021-07-27T00:43:46.289" v="241" actId="1076"/>
          <ac:spMkLst>
            <pc:docMk/>
            <pc:sldMk cId="349719057" sldId="272"/>
            <ac:spMk id="21" creationId="{A5951BE7-23CC-944A-8F62-FCC76CD4D9F0}"/>
          </ac:spMkLst>
        </pc:spChg>
        <pc:spChg chg="mod">
          <ac:chgData name="Okuhara, Dayne [USA]" userId="4c73b1be-7066-41de-9f20-a9b07fa523f6" providerId="ADAL" clId="{3B2556C4-8037-E841-BE0D-04EDCF8B3AC8}" dt="2021-07-27T00:43:49.741" v="242" actId="14100"/>
          <ac:spMkLst>
            <pc:docMk/>
            <pc:sldMk cId="349719057" sldId="272"/>
            <ac:spMk id="26" creationId="{CEFB1719-B5A1-1046-B19B-BF4A9ED3080E}"/>
          </ac:spMkLst>
        </pc:spChg>
        <pc:spChg chg="mod">
          <ac:chgData name="Okuhara, Dayne [USA]" userId="4c73b1be-7066-41de-9f20-a9b07fa523f6" providerId="ADAL" clId="{3B2556C4-8037-E841-BE0D-04EDCF8B3AC8}" dt="2021-07-27T00:43:46.289" v="241" actId="1076"/>
          <ac:spMkLst>
            <pc:docMk/>
            <pc:sldMk cId="349719057" sldId="272"/>
            <ac:spMk id="39" creationId="{2CE25529-91DC-E94E-96FF-E9272FBBBC98}"/>
          </ac:spMkLst>
        </pc:spChg>
        <pc:spChg chg="mod">
          <ac:chgData name="Okuhara, Dayne [USA]" userId="4c73b1be-7066-41de-9f20-a9b07fa523f6" providerId="ADAL" clId="{3B2556C4-8037-E841-BE0D-04EDCF8B3AC8}" dt="2021-07-27T00:49:43.886" v="289" actId="1076"/>
          <ac:spMkLst>
            <pc:docMk/>
            <pc:sldMk cId="349719057" sldId="272"/>
            <ac:spMk id="41" creationId="{2A0B7157-259F-4BC6-A301-60B47B94BDFC}"/>
          </ac:spMkLst>
        </pc:spChg>
        <pc:spChg chg="mod">
          <ac:chgData name="Okuhara, Dayne [USA]" userId="4c73b1be-7066-41de-9f20-a9b07fa523f6" providerId="ADAL" clId="{3B2556C4-8037-E841-BE0D-04EDCF8B3AC8}" dt="2021-07-27T00:48:18.480" v="278" actId="1076"/>
          <ac:spMkLst>
            <pc:docMk/>
            <pc:sldMk cId="349719057" sldId="272"/>
            <ac:spMk id="43" creationId="{BF984767-8A1A-024B-9707-7B106A175E42}"/>
          </ac:spMkLst>
        </pc:spChg>
        <pc:spChg chg="mod">
          <ac:chgData name="Okuhara, Dayne [USA]" userId="4c73b1be-7066-41de-9f20-a9b07fa523f6" providerId="ADAL" clId="{3B2556C4-8037-E841-BE0D-04EDCF8B3AC8}" dt="2021-07-27T00:43:46.289" v="241" actId="1076"/>
          <ac:spMkLst>
            <pc:docMk/>
            <pc:sldMk cId="349719057" sldId="272"/>
            <ac:spMk id="46" creationId="{17888383-7637-407E-B300-47E442D1AB6D}"/>
          </ac:spMkLst>
        </pc:spChg>
        <pc:spChg chg="mod">
          <ac:chgData name="Okuhara, Dayne [USA]" userId="4c73b1be-7066-41de-9f20-a9b07fa523f6" providerId="ADAL" clId="{3B2556C4-8037-E841-BE0D-04EDCF8B3AC8}" dt="2021-07-27T00:47:52.489" v="270" actId="1076"/>
          <ac:spMkLst>
            <pc:docMk/>
            <pc:sldMk cId="349719057" sldId="272"/>
            <ac:spMk id="49" creationId="{63428C86-167A-A24E-B679-364EA04B583B}"/>
          </ac:spMkLst>
        </pc:spChg>
        <pc:spChg chg="mod">
          <ac:chgData name="Okuhara, Dayne [USA]" userId="4c73b1be-7066-41de-9f20-a9b07fa523f6" providerId="ADAL" clId="{3B2556C4-8037-E841-BE0D-04EDCF8B3AC8}" dt="2021-07-27T00:47:17.844" v="266"/>
          <ac:spMkLst>
            <pc:docMk/>
            <pc:sldMk cId="349719057" sldId="272"/>
            <ac:spMk id="55" creationId="{3BA19F26-CDB4-3444-99A9-568B2417382F}"/>
          </ac:spMkLst>
        </pc:spChg>
        <pc:spChg chg="mod">
          <ac:chgData name="Okuhara, Dayne [USA]" userId="4c73b1be-7066-41de-9f20-a9b07fa523f6" providerId="ADAL" clId="{3B2556C4-8037-E841-BE0D-04EDCF8B3AC8}" dt="2021-07-27T00:43:46.289" v="241" actId="1076"/>
          <ac:spMkLst>
            <pc:docMk/>
            <pc:sldMk cId="349719057" sldId="272"/>
            <ac:spMk id="58" creationId="{0E8BB7DB-39B5-CC4E-B81E-E1494F4DBA86}"/>
          </ac:spMkLst>
        </pc:spChg>
        <pc:spChg chg="mod">
          <ac:chgData name="Okuhara, Dayne [USA]" userId="4c73b1be-7066-41de-9f20-a9b07fa523f6" providerId="ADAL" clId="{3B2556C4-8037-E841-BE0D-04EDCF8B3AC8}" dt="2021-07-27T00:47:57.259" v="272" actId="1076"/>
          <ac:spMkLst>
            <pc:docMk/>
            <pc:sldMk cId="349719057" sldId="272"/>
            <ac:spMk id="66" creationId="{70DBECBE-1D8C-DE4F-AE81-6BBB7EF02BE4}"/>
          </ac:spMkLst>
        </pc:spChg>
        <pc:spChg chg="mod">
          <ac:chgData name="Okuhara, Dayne [USA]" userId="4c73b1be-7066-41de-9f20-a9b07fa523f6" providerId="ADAL" clId="{3B2556C4-8037-E841-BE0D-04EDCF8B3AC8}" dt="2021-07-27T00:44:15.870" v="263" actId="20577"/>
          <ac:spMkLst>
            <pc:docMk/>
            <pc:sldMk cId="349719057" sldId="272"/>
            <ac:spMk id="139" creationId="{00000000-0000-0000-0000-000000000000}"/>
          </ac:spMkLst>
        </pc:spChg>
        <pc:grpChg chg="mod">
          <ac:chgData name="Okuhara, Dayne [USA]" userId="4c73b1be-7066-41de-9f20-a9b07fa523f6" providerId="ADAL" clId="{3B2556C4-8037-E841-BE0D-04EDCF8B3AC8}" dt="2021-07-27T00:43:46.289" v="241" actId="1076"/>
          <ac:grpSpMkLst>
            <pc:docMk/>
            <pc:sldMk cId="349719057" sldId="272"/>
            <ac:grpSpMk id="8" creationId="{9A42F1FA-424C-5547-BE4E-3AA209456CBF}"/>
          </ac:grpSpMkLst>
        </pc:grpChg>
        <pc:grpChg chg="mod">
          <ac:chgData name="Okuhara, Dayne [USA]" userId="4c73b1be-7066-41de-9f20-a9b07fa523f6" providerId="ADAL" clId="{3B2556C4-8037-E841-BE0D-04EDCF8B3AC8}" dt="2021-07-27T00:48:02.410" v="273" actId="1076"/>
          <ac:grpSpMkLst>
            <pc:docMk/>
            <pc:sldMk cId="349719057" sldId="272"/>
            <ac:grpSpMk id="9" creationId="{61C0F10E-6FEB-5245-91FE-28F2D5FC2145}"/>
          </ac:grpSpMkLst>
        </pc:grpChg>
        <pc:grpChg chg="mod">
          <ac:chgData name="Okuhara, Dayne [USA]" userId="4c73b1be-7066-41de-9f20-a9b07fa523f6" providerId="ADAL" clId="{3B2556C4-8037-E841-BE0D-04EDCF8B3AC8}" dt="2021-07-27T00:43:46.289" v="241" actId="1076"/>
          <ac:grpSpMkLst>
            <pc:docMk/>
            <pc:sldMk cId="349719057" sldId="272"/>
            <ac:grpSpMk id="25" creationId="{0A1F6842-1009-4673-9B0B-58DBDA810087}"/>
          </ac:grpSpMkLst>
        </pc:grpChg>
        <pc:grpChg chg="mod">
          <ac:chgData name="Okuhara, Dayne [USA]" userId="4c73b1be-7066-41de-9f20-a9b07fa523f6" providerId="ADAL" clId="{3B2556C4-8037-E841-BE0D-04EDCF8B3AC8}" dt="2021-07-27T00:43:46.289" v="241" actId="1076"/>
          <ac:grpSpMkLst>
            <pc:docMk/>
            <pc:sldMk cId="349719057" sldId="272"/>
            <ac:grpSpMk id="29" creationId="{BAE2FE93-C3D0-B643-A495-38DCC265B970}"/>
          </ac:grpSpMkLst>
        </pc:grpChg>
        <pc:grpChg chg="mod">
          <ac:chgData name="Okuhara, Dayne [USA]" userId="4c73b1be-7066-41de-9f20-a9b07fa523f6" providerId="ADAL" clId="{3B2556C4-8037-E841-BE0D-04EDCF8B3AC8}" dt="2021-07-27T00:49:43.886" v="289" actId="1076"/>
          <ac:grpSpMkLst>
            <pc:docMk/>
            <pc:sldMk cId="349719057" sldId="272"/>
            <ac:grpSpMk id="30" creationId="{7A233D12-056B-4A94-9B79-C8C11BDC57D8}"/>
          </ac:grpSpMkLst>
        </pc:grpChg>
        <pc:grpChg chg="add mod">
          <ac:chgData name="Okuhara, Dayne [USA]" userId="4c73b1be-7066-41de-9f20-a9b07fa523f6" providerId="ADAL" clId="{3B2556C4-8037-E841-BE0D-04EDCF8B3AC8}" dt="2021-07-27T00:48:18.480" v="278" actId="1076"/>
          <ac:grpSpMkLst>
            <pc:docMk/>
            <pc:sldMk cId="349719057" sldId="272"/>
            <ac:grpSpMk id="38" creationId="{10B874CF-8477-144D-BE82-0E2AE0B7F98F}"/>
          </ac:grpSpMkLst>
        </pc:grpChg>
        <pc:grpChg chg="add mod">
          <ac:chgData name="Okuhara, Dayne [USA]" userId="4c73b1be-7066-41de-9f20-a9b07fa523f6" providerId="ADAL" clId="{3B2556C4-8037-E841-BE0D-04EDCF8B3AC8}" dt="2021-07-27T00:47:52.489" v="270" actId="1076"/>
          <ac:grpSpMkLst>
            <pc:docMk/>
            <pc:sldMk cId="349719057" sldId="272"/>
            <ac:grpSpMk id="45" creationId="{423E28A2-7DB1-0646-B079-585E15B0B4DB}"/>
          </ac:grpSpMkLst>
        </pc:grpChg>
        <pc:grpChg chg="add del mod">
          <ac:chgData name="Okuhara, Dayne [USA]" userId="4c73b1be-7066-41de-9f20-a9b07fa523f6" providerId="ADAL" clId="{3B2556C4-8037-E841-BE0D-04EDCF8B3AC8}" dt="2021-07-27T00:47:23.673" v="267" actId="478"/>
          <ac:grpSpMkLst>
            <pc:docMk/>
            <pc:sldMk cId="349719057" sldId="272"/>
            <ac:grpSpMk id="50" creationId="{215A2E5B-4A3C-404B-B742-7FF3342F7BFF}"/>
          </ac:grpSpMkLst>
        </pc:grpChg>
        <pc:picChg chg="mod">
          <ac:chgData name="Okuhara, Dayne [USA]" userId="4c73b1be-7066-41de-9f20-a9b07fa523f6" providerId="ADAL" clId="{3B2556C4-8037-E841-BE0D-04EDCF8B3AC8}" dt="2021-07-27T00:43:46.289" v="241" actId="1076"/>
          <ac:picMkLst>
            <pc:docMk/>
            <pc:sldMk cId="349719057" sldId="272"/>
            <ac:picMk id="2" creationId="{3F6245D7-69E2-4CFC-800E-F75BE4179704}"/>
          </ac:picMkLst>
        </pc:picChg>
        <pc:picChg chg="mod">
          <ac:chgData name="Okuhara, Dayne [USA]" userId="4c73b1be-7066-41de-9f20-a9b07fa523f6" providerId="ADAL" clId="{3B2556C4-8037-E841-BE0D-04EDCF8B3AC8}" dt="2021-07-27T00:49:43.886" v="289" actId="1076"/>
          <ac:picMkLst>
            <pc:docMk/>
            <pc:sldMk cId="349719057" sldId="272"/>
            <ac:picMk id="4" creationId="{D3C5A5BC-7D9C-44E2-8880-794101496930}"/>
          </ac:picMkLst>
        </pc:picChg>
        <pc:picChg chg="mod">
          <ac:chgData name="Okuhara, Dayne [USA]" userId="4c73b1be-7066-41de-9f20-a9b07fa523f6" providerId="ADAL" clId="{3B2556C4-8037-E841-BE0D-04EDCF8B3AC8}" dt="2021-07-27T00:43:46.289" v="241" actId="1076"/>
          <ac:picMkLst>
            <pc:docMk/>
            <pc:sldMk cId="349719057" sldId="272"/>
            <ac:picMk id="10" creationId="{6402D262-F343-884A-9F0D-FAF64F412F81}"/>
          </ac:picMkLst>
        </pc:picChg>
        <pc:picChg chg="mod">
          <ac:chgData name="Okuhara, Dayne [USA]" userId="4c73b1be-7066-41de-9f20-a9b07fa523f6" providerId="ADAL" clId="{3B2556C4-8037-E841-BE0D-04EDCF8B3AC8}" dt="2021-07-27T00:43:46.289" v="241" actId="1076"/>
          <ac:picMkLst>
            <pc:docMk/>
            <pc:sldMk cId="349719057" sldId="272"/>
            <ac:picMk id="14" creationId="{FB75098C-E1A2-C14C-970D-B74EBA4DE091}"/>
          </ac:picMkLst>
        </pc:picChg>
        <pc:picChg chg="mod">
          <ac:chgData name="Okuhara, Dayne [USA]" userId="4c73b1be-7066-41de-9f20-a9b07fa523f6" providerId="ADAL" clId="{3B2556C4-8037-E841-BE0D-04EDCF8B3AC8}" dt="2021-07-27T00:48:02.410" v="273" actId="1076"/>
          <ac:picMkLst>
            <pc:docMk/>
            <pc:sldMk cId="349719057" sldId="272"/>
            <ac:picMk id="16" creationId="{1EBC15E0-1CAE-D54E-8460-E5782B88B4F1}"/>
          </ac:picMkLst>
        </pc:picChg>
        <pc:picChg chg="mod">
          <ac:chgData name="Okuhara, Dayne [USA]" userId="4c73b1be-7066-41de-9f20-a9b07fa523f6" providerId="ADAL" clId="{3B2556C4-8037-E841-BE0D-04EDCF8B3AC8}" dt="2021-07-27T00:43:46.289" v="241" actId="1076"/>
          <ac:picMkLst>
            <pc:docMk/>
            <pc:sldMk cId="349719057" sldId="272"/>
            <ac:picMk id="20" creationId="{E3F400F7-434C-C84B-B204-96B0047CE010}"/>
          </ac:picMkLst>
        </pc:picChg>
        <pc:picChg chg="mod">
          <ac:chgData name="Okuhara, Dayne [USA]" userId="4c73b1be-7066-41de-9f20-a9b07fa523f6" providerId="ADAL" clId="{3B2556C4-8037-E841-BE0D-04EDCF8B3AC8}" dt="2021-07-27T00:43:46.289" v="241" actId="1076"/>
          <ac:picMkLst>
            <pc:docMk/>
            <pc:sldMk cId="349719057" sldId="272"/>
            <ac:picMk id="27" creationId="{F576C941-F57D-9A4F-B2AE-932EA7C5E4E0}"/>
          </ac:picMkLst>
        </pc:picChg>
        <pc:picChg chg="mod">
          <ac:chgData name="Okuhara, Dayne [USA]" userId="4c73b1be-7066-41de-9f20-a9b07fa523f6" providerId="ADAL" clId="{3B2556C4-8037-E841-BE0D-04EDCF8B3AC8}" dt="2021-07-27T00:43:46.289" v="241" actId="1076"/>
          <ac:picMkLst>
            <pc:docMk/>
            <pc:sldMk cId="349719057" sldId="272"/>
            <ac:picMk id="34" creationId="{DD50F2AC-CBD1-0F46-B641-B6C7FDE90A2B}"/>
          </ac:picMkLst>
        </pc:picChg>
        <pc:picChg chg="mod">
          <ac:chgData name="Okuhara, Dayne [USA]" userId="4c73b1be-7066-41de-9f20-a9b07fa523f6" providerId="ADAL" clId="{3B2556C4-8037-E841-BE0D-04EDCF8B3AC8}" dt="2021-07-27T00:48:18.480" v="278" actId="1076"/>
          <ac:picMkLst>
            <pc:docMk/>
            <pc:sldMk cId="349719057" sldId="272"/>
            <ac:picMk id="40" creationId="{7019ED5C-39FD-3045-B72F-798A6C41D18C}"/>
          </ac:picMkLst>
        </pc:picChg>
        <pc:picChg chg="mod">
          <ac:chgData name="Okuhara, Dayne [USA]" userId="4c73b1be-7066-41de-9f20-a9b07fa523f6" providerId="ADAL" clId="{3B2556C4-8037-E841-BE0D-04EDCF8B3AC8}" dt="2021-07-27T00:47:52.489" v="270" actId="1076"/>
          <ac:picMkLst>
            <pc:docMk/>
            <pc:sldMk cId="349719057" sldId="272"/>
            <ac:picMk id="48" creationId="{85EDD88B-C3FF-5F4F-8A63-6359CC913731}"/>
          </ac:picMkLst>
        </pc:picChg>
        <pc:picChg chg="mod">
          <ac:chgData name="Okuhara, Dayne [USA]" userId="4c73b1be-7066-41de-9f20-a9b07fa523f6" providerId="ADAL" clId="{3B2556C4-8037-E841-BE0D-04EDCF8B3AC8}" dt="2021-07-27T00:47:54.536" v="271" actId="1076"/>
          <ac:picMkLst>
            <pc:docMk/>
            <pc:sldMk cId="349719057" sldId="272"/>
            <ac:picMk id="52" creationId="{6D94257F-B0E5-8E47-AA9C-51C07F84715D}"/>
          </ac:picMkLst>
        </pc:picChg>
        <pc:picChg chg="mod">
          <ac:chgData name="Okuhara, Dayne [USA]" userId="4c73b1be-7066-41de-9f20-a9b07fa523f6" providerId="ADAL" clId="{3B2556C4-8037-E841-BE0D-04EDCF8B3AC8}" dt="2021-07-27T00:47:17.844" v="266"/>
          <ac:picMkLst>
            <pc:docMk/>
            <pc:sldMk cId="349719057" sldId="272"/>
            <ac:picMk id="54" creationId="{2FE56871-BF21-D149-94A0-9D4B9926DDD8}"/>
          </ac:picMkLst>
        </pc:picChg>
        <pc:cxnChg chg="mod">
          <ac:chgData name="Okuhara, Dayne [USA]" userId="4c73b1be-7066-41de-9f20-a9b07fa523f6" providerId="ADAL" clId="{3B2556C4-8037-E841-BE0D-04EDCF8B3AC8}" dt="2021-07-27T00:43:46.289" v="241" actId="1076"/>
          <ac:cxnSpMkLst>
            <pc:docMk/>
            <pc:sldMk cId="349719057" sldId="272"/>
            <ac:cxnSpMk id="37" creationId="{AFD67093-9977-0C4E-95C6-1428ECD9C420}"/>
          </ac:cxnSpMkLst>
        </pc:cxnChg>
        <pc:cxnChg chg="mod">
          <ac:chgData name="Okuhara, Dayne [USA]" userId="4c73b1be-7066-41de-9f20-a9b07fa523f6" providerId="ADAL" clId="{3B2556C4-8037-E841-BE0D-04EDCF8B3AC8}" dt="2021-07-27T00:43:46.289" v="241" actId="1076"/>
          <ac:cxnSpMkLst>
            <pc:docMk/>
            <pc:sldMk cId="349719057" sldId="272"/>
            <ac:cxnSpMk id="42" creationId="{BB38975A-7F17-C74A-ADB5-C11B8B00123C}"/>
          </ac:cxnSpMkLst>
        </pc:cxnChg>
        <pc:cxnChg chg="mod">
          <ac:chgData name="Okuhara, Dayne [USA]" userId="4c73b1be-7066-41de-9f20-a9b07fa523f6" providerId="ADAL" clId="{3B2556C4-8037-E841-BE0D-04EDCF8B3AC8}" dt="2021-07-27T00:43:46.289" v="241" actId="1076"/>
          <ac:cxnSpMkLst>
            <pc:docMk/>
            <pc:sldMk cId="349719057" sldId="272"/>
            <ac:cxnSpMk id="44" creationId="{140BDA31-FA37-4AE0-AF6A-D89794A60218}"/>
          </ac:cxnSpMkLst>
        </pc:cxnChg>
        <pc:cxnChg chg="mod">
          <ac:chgData name="Okuhara, Dayne [USA]" userId="4c73b1be-7066-41de-9f20-a9b07fa523f6" providerId="ADAL" clId="{3B2556C4-8037-E841-BE0D-04EDCF8B3AC8}" dt="2021-07-27T00:43:46.289" v="241" actId="1076"/>
          <ac:cxnSpMkLst>
            <pc:docMk/>
            <pc:sldMk cId="349719057" sldId="272"/>
            <ac:cxnSpMk id="47" creationId="{AB6542C1-4849-7649-BB0C-08CA56D9EA3E}"/>
          </ac:cxnSpMkLst>
        </pc:cxnChg>
        <pc:cxnChg chg="mod">
          <ac:chgData name="Okuhara, Dayne [USA]" userId="4c73b1be-7066-41de-9f20-a9b07fa523f6" providerId="ADAL" clId="{3B2556C4-8037-E841-BE0D-04EDCF8B3AC8}" dt="2021-07-27T00:48:07.042" v="275" actId="14100"/>
          <ac:cxnSpMkLst>
            <pc:docMk/>
            <pc:sldMk cId="349719057" sldId="272"/>
            <ac:cxnSpMk id="51" creationId="{4E968EAD-6C47-0947-A7E3-E1515A74B615}"/>
          </ac:cxnSpMkLst>
        </pc:cxnChg>
        <pc:cxnChg chg="mod">
          <ac:chgData name="Okuhara, Dayne [USA]" userId="4c73b1be-7066-41de-9f20-a9b07fa523f6" providerId="ADAL" clId="{3B2556C4-8037-E841-BE0D-04EDCF8B3AC8}" dt="2021-07-27T00:43:46.289" v="241" actId="1076"/>
          <ac:cxnSpMkLst>
            <pc:docMk/>
            <pc:sldMk cId="349719057" sldId="272"/>
            <ac:cxnSpMk id="53" creationId="{E1C2BC30-99EF-BB48-9DAA-E509034BBB66}"/>
          </ac:cxnSpMkLst>
        </pc:cxnChg>
        <pc:cxnChg chg="add mod">
          <ac:chgData name="Okuhara, Dayne [USA]" userId="4c73b1be-7066-41de-9f20-a9b07fa523f6" providerId="ADAL" clId="{3B2556C4-8037-E841-BE0D-04EDCF8B3AC8}" dt="2021-07-27T00:48:13.917" v="277" actId="14100"/>
          <ac:cxnSpMkLst>
            <pc:docMk/>
            <pc:sldMk cId="349719057" sldId="272"/>
            <ac:cxnSpMk id="56" creationId="{AB3FFBC9-C966-0B44-80DF-244DD9949A91}"/>
          </ac:cxnSpMkLst>
        </pc:cxnChg>
        <pc:cxnChg chg="add mod">
          <ac:chgData name="Okuhara, Dayne [USA]" userId="4c73b1be-7066-41de-9f20-a9b07fa523f6" providerId="ADAL" clId="{3B2556C4-8037-E841-BE0D-04EDCF8B3AC8}" dt="2021-07-27T00:51:49.403" v="299" actId="1076"/>
          <ac:cxnSpMkLst>
            <pc:docMk/>
            <pc:sldMk cId="349719057" sldId="272"/>
            <ac:cxnSpMk id="57" creationId="{7BB6C515-5586-2F48-AA28-877620BD4D9A}"/>
          </ac:cxnSpMkLst>
        </pc:cxnChg>
        <pc:cxnChg chg="add mod">
          <ac:chgData name="Okuhara, Dayne [USA]" userId="4c73b1be-7066-41de-9f20-a9b07fa523f6" providerId="ADAL" clId="{3B2556C4-8037-E841-BE0D-04EDCF8B3AC8}" dt="2021-07-27T00:49:28.492" v="286" actId="14100"/>
          <ac:cxnSpMkLst>
            <pc:docMk/>
            <pc:sldMk cId="349719057" sldId="272"/>
            <ac:cxnSpMk id="59" creationId="{F61C3784-6508-704B-A015-DABF4BF0D528}"/>
          </ac:cxnSpMkLst>
        </pc:cxnChg>
        <pc:cxnChg chg="add mod">
          <ac:chgData name="Okuhara, Dayne [USA]" userId="4c73b1be-7066-41de-9f20-a9b07fa523f6" providerId="ADAL" clId="{3B2556C4-8037-E841-BE0D-04EDCF8B3AC8}" dt="2021-07-27T00:50:12.151" v="292" actId="14100"/>
          <ac:cxnSpMkLst>
            <pc:docMk/>
            <pc:sldMk cId="349719057" sldId="272"/>
            <ac:cxnSpMk id="60" creationId="{125DFFFC-13E9-2040-9BFF-C1EF05BC7166}"/>
          </ac:cxnSpMkLst>
        </pc:cxnChg>
        <pc:cxnChg chg="add mod">
          <ac:chgData name="Okuhara, Dayne [USA]" userId="4c73b1be-7066-41de-9f20-a9b07fa523f6" providerId="ADAL" clId="{3B2556C4-8037-E841-BE0D-04EDCF8B3AC8}" dt="2021-07-27T00:50:41.266" v="297" actId="14100"/>
          <ac:cxnSpMkLst>
            <pc:docMk/>
            <pc:sldMk cId="349719057" sldId="272"/>
            <ac:cxnSpMk id="61" creationId="{4514EB37-C57A-2149-993C-407071C8CD6B}"/>
          </ac:cxnSpMkLst>
        </pc:cxnChg>
      </pc:sldChg>
    </pc:docChg>
  </pc:docChgLst>
  <pc:docChgLst>
    <pc:chgData name="Holland, Lance [USA]" userId="S::584777@bah.com::8b22191c-5363-400c-93bb-14e27a730b22" providerId="AD" clId="Web-{187FB9AD-5ED2-4BC1-AB65-440E0EBC85FE}"/>
    <pc:docChg chg="modSld">
      <pc:chgData name="Holland, Lance [USA]" userId="S::584777@bah.com::8b22191c-5363-400c-93bb-14e27a730b22" providerId="AD" clId="Web-{187FB9AD-5ED2-4BC1-AB65-440E0EBC85FE}" dt="2021-07-27T12:21:02.308" v="83" actId="20577"/>
      <pc:docMkLst>
        <pc:docMk/>
      </pc:docMkLst>
      <pc:sldChg chg="modSp">
        <pc:chgData name="Holland, Lance [USA]" userId="S::584777@bah.com::8b22191c-5363-400c-93bb-14e27a730b22" providerId="AD" clId="Web-{187FB9AD-5ED2-4BC1-AB65-440E0EBC85FE}" dt="2021-07-27T12:19:07.227" v="68" actId="20577"/>
        <pc:sldMkLst>
          <pc:docMk/>
          <pc:sldMk cId="0" sldId="260"/>
        </pc:sldMkLst>
        <pc:spChg chg="mod">
          <ac:chgData name="Holland, Lance [USA]" userId="S::584777@bah.com::8b22191c-5363-400c-93bb-14e27a730b22" providerId="AD" clId="Web-{187FB9AD-5ED2-4BC1-AB65-440E0EBC85FE}" dt="2021-07-27T12:19:07.227" v="68" actId="20577"/>
          <ac:spMkLst>
            <pc:docMk/>
            <pc:sldMk cId="0" sldId="260"/>
            <ac:spMk id="3" creationId="{FD1521A7-CED4-4510-9D1E-985358E3AD0B}"/>
          </ac:spMkLst>
        </pc:spChg>
      </pc:sldChg>
      <pc:sldChg chg="modSp">
        <pc:chgData name="Holland, Lance [USA]" userId="S::584777@bah.com::8b22191c-5363-400c-93bb-14e27a730b22" providerId="AD" clId="Web-{187FB9AD-5ED2-4BC1-AB65-440E0EBC85FE}" dt="2021-07-27T12:21:02.308" v="83" actId="20577"/>
        <pc:sldMkLst>
          <pc:docMk/>
          <pc:sldMk cId="0" sldId="264"/>
        </pc:sldMkLst>
        <pc:spChg chg="mod">
          <ac:chgData name="Holland, Lance [USA]" userId="S::584777@bah.com::8b22191c-5363-400c-93bb-14e27a730b22" providerId="AD" clId="Web-{187FB9AD-5ED2-4BC1-AB65-440E0EBC85FE}" dt="2021-07-27T12:20:29.401" v="74" actId="20577"/>
          <ac:spMkLst>
            <pc:docMk/>
            <pc:sldMk cId="0" sldId="264"/>
            <ac:spMk id="2" creationId="{873852BB-3D00-4513-B25D-4F50070A6D56}"/>
          </ac:spMkLst>
        </pc:spChg>
        <pc:spChg chg="mod">
          <ac:chgData name="Holland, Lance [USA]" userId="S::584777@bah.com::8b22191c-5363-400c-93bb-14e27a730b22" providerId="AD" clId="Web-{187FB9AD-5ED2-4BC1-AB65-440E0EBC85FE}" dt="2021-07-27T12:21:02.308" v="83" actId="20577"/>
          <ac:spMkLst>
            <pc:docMk/>
            <pc:sldMk cId="0" sldId="264"/>
            <ac:spMk id="7" creationId="{D39EFE89-A8EC-4640-A416-8149AACCD460}"/>
          </ac:spMkLst>
        </pc:spChg>
      </pc:sldChg>
    </pc:docChg>
  </pc:docChgLst>
  <pc:docChgLst>
    <pc:chgData name="Young, Kevin [USA]" userId="S::612319@bah.com::2b1e9a1a-1f5b-4a16-96fc-89223f026c2d" providerId="AD" clId="Web-{278899FF-9277-4904-8D18-2EE05CF61E72}"/>
    <pc:docChg chg="modSld">
      <pc:chgData name="Young, Kevin [USA]" userId="S::612319@bah.com::2b1e9a1a-1f5b-4a16-96fc-89223f026c2d" providerId="AD" clId="Web-{278899FF-9277-4904-8D18-2EE05CF61E72}" dt="2021-07-27T23:07:28.830" v="6" actId="20577"/>
      <pc:docMkLst>
        <pc:docMk/>
      </pc:docMkLst>
      <pc:sldChg chg="modSp">
        <pc:chgData name="Young, Kevin [USA]" userId="S::612319@bah.com::2b1e9a1a-1f5b-4a16-96fc-89223f026c2d" providerId="AD" clId="Web-{278899FF-9277-4904-8D18-2EE05CF61E72}" dt="2021-07-27T23:07:28.830" v="6" actId="20577"/>
        <pc:sldMkLst>
          <pc:docMk/>
          <pc:sldMk cId="989686267" sldId="270"/>
        </pc:sldMkLst>
        <pc:spChg chg="mod">
          <ac:chgData name="Young, Kevin [USA]" userId="S::612319@bah.com::2b1e9a1a-1f5b-4a16-96fc-89223f026c2d" providerId="AD" clId="Web-{278899FF-9277-4904-8D18-2EE05CF61E72}" dt="2021-07-27T23:07:28.830" v="6" actId="20577"/>
          <ac:spMkLst>
            <pc:docMk/>
            <pc:sldMk cId="989686267" sldId="270"/>
            <ac:spMk id="5" creationId="{3A032FAE-9938-48C4-B52C-B2956D233E9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523bb6b8b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7523bb6b8b_1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Lance</a:t>
            </a:r>
            <a:endParaRPr/>
          </a:p>
        </p:txBody>
      </p:sp>
      <p:sp>
        <p:nvSpPr>
          <p:cNvPr id="90" name="Google Shape;90;g7523bb6b8b_1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5abbd340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c5abbd3403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Marc</a:t>
            </a:r>
            <a:endParaRPr/>
          </a:p>
        </p:txBody>
      </p:sp>
      <p:sp>
        <p:nvSpPr>
          <p:cNvPr id="177" name="Google Shape;177;gc5abbd3403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bc1134f0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8bc1134f08_0_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Marc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137" name="Google Shape;137;g8bc1134f08_0_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0517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5abbd340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c5abbd3403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Lance</a:t>
            </a:r>
          </a:p>
        </p:txBody>
      </p:sp>
      <p:sp>
        <p:nvSpPr>
          <p:cNvPr id="187" name="Google Shape;187;gc5abbd3403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5abbd340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c5abbd3403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c5abbd3403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/>
              <a:t>Lance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523bb6b8b_1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7523bb6b8b_1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Lance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bc1134f0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8bc1134f08_0_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Lance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137" name="Google Shape;137;g8bc1134f08_0_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3954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5abbd340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c5abbd3403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Kevin</a:t>
            </a:r>
            <a:endParaRPr/>
          </a:p>
        </p:txBody>
      </p:sp>
      <p:sp>
        <p:nvSpPr>
          <p:cNvPr id="167" name="Google Shape;167;gc5abbd3403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82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bc1134f0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8bc1134f08_0_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Dayne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137" name="Google Shape;137;g8bc1134f08_0_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5abbd340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5abbd3403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Dayne</a:t>
            </a:r>
            <a:endParaRPr/>
          </a:p>
        </p:txBody>
      </p:sp>
      <p:sp>
        <p:nvSpPr>
          <p:cNvPr id="147" name="Google Shape;147;gc5abbd3403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5abbd340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c5abbd3403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Marc</a:t>
            </a:r>
            <a:endParaRPr/>
          </a:p>
        </p:txBody>
      </p:sp>
      <p:sp>
        <p:nvSpPr>
          <p:cNvPr id="157" name="Google Shape;157;gc5abbd3403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Internal Cover">
  <p:cSld name="2_Internal Cov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250873" y="628171"/>
            <a:ext cx="8893125" cy="419259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0" y="629831"/>
            <a:ext cx="250800" cy="4191000"/>
          </a:xfrm>
          <a:prstGeom prst="rect">
            <a:avLst/>
          </a:prstGeom>
          <a:gradFill>
            <a:gsLst>
              <a:gs pos="0">
                <a:schemeClr val="accent2"/>
              </a:gs>
              <a:gs pos="16000">
                <a:schemeClr val="accent2"/>
              </a:gs>
              <a:gs pos="74000">
                <a:schemeClr val="accen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3226" y="257384"/>
            <a:ext cx="1323594" cy="14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2205" y="4953997"/>
            <a:ext cx="2634615" cy="6838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/>
          <p:nvPr/>
        </p:nvSpPr>
        <p:spPr>
          <a:xfrm>
            <a:off x="250466" y="626476"/>
            <a:ext cx="8891400" cy="4194300"/>
          </a:xfrm>
          <a:prstGeom prst="rect">
            <a:avLst/>
          </a:prstGeom>
          <a:gradFill>
            <a:gsLst>
              <a:gs pos="0">
                <a:srgbClr val="7A4F9C">
                  <a:alpha val="69803"/>
                </a:srgbClr>
              </a:gs>
              <a:gs pos="51000">
                <a:srgbClr val="27B0B8">
                  <a:alpha val="69803"/>
                </a:srgbClr>
              </a:gs>
              <a:gs pos="100000">
                <a:srgbClr val="BFCB74">
                  <a:alpha val="69803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504825" y="1444876"/>
            <a:ext cx="54204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  <a:defRPr sz="5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04824" y="3630938"/>
            <a:ext cx="54204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 b="0" i="1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2"/>
          </p:nvPr>
        </p:nvSpPr>
        <p:spPr>
          <a:xfrm>
            <a:off x="504824" y="4446684"/>
            <a:ext cx="37575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48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252413" y="628171"/>
            <a:ext cx="1471500" cy="1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BOOZ ALLEN HAMILTON INTERNAL</a:t>
            </a:r>
            <a:endParaRPr sz="1100"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3"/>
          </p:nvPr>
        </p:nvSpPr>
        <p:spPr>
          <a:xfrm>
            <a:off x="510680" y="1181870"/>
            <a:ext cx="37575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48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0" y="626476"/>
            <a:ext cx="252300" cy="419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 Title only">
  <p:cSld name="Wide 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28650" y="159722"/>
            <a:ext cx="80364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319053" y="4800600"/>
            <a:ext cx="34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ftr" idx="11"/>
          </p:nvPr>
        </p:nvSpPr>
        <p:spPr>
          <a:xfrm>
            <a:off x="628650" y="4800338"/>
            <a:ext cx="37077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500" i="1">
                <a:latin typeface="Georgia"/>
                <a:ea typeface="Georgia"/>
                <a:cs typeface="Georgia"/>
                <a:sym typeface="Georgi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cxnSp>
        <p:nvCxnSpPr>
          <p:cNvPr id="78" name="Google Shape;78;p14"/>
          <p:cNvCxnSpPr/>
          <p:nvPr/>
        </p:nvCxnSpPr>
        <p:spPr>
          <a:xfrm>
            <a:off x="628650" y="4800338"/>
            <a:ext cx="803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9" name="Google Shape;79;p14"/>
          <p:cNvSpPr txBox="1">
            <a:spLocks noGrp="1"/>
          </p:cNvSpPr>
          <p:nvPr>
            <p:ph type="dt" idx="10"/>
          </p:nvPr>
        </p:nvSpPr>
        <p:spPr>
          <a:xfrm>
            <a:off x="4336286" y="4834997"/>
            <a:ext cx="621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idescreen" type="obj">
  <p:cSld name="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628650" y="159722"/>
            <a:ext cx="80364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628650" y="1165860"/>
            <a:ext cx="8036400" cy="3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marL="1828800" lvl="3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100"/>
            </a:lvl4pPr>
            <a:lvl5pPr marL="228600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marL="2743200" lvl="5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319053" y="4800600"/>
            <a:ext cx="34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ftr" idx="11"/>
          </p:nvPr>
        </p:nvSpPr>
        <p:spPr>
          <a:xfrm>
            <a:off x="628650" y="4800338"/>
            <a:ext cx="37077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500" i="1">
                <a:latin typeface="Georgia"/>
                <a:ea typeface="Georgia"/>
                <a:cs typeface="Georgia"/>
                <a:sym typeface="Georgi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cxnSp>
        <p:nvCxnSpPr>
          <p:cNvPr id="85" name="Google Shape;85;p15"/>
          <p:cNvCxnSpPr/>
          <p:nvPr/>
        </p:nvCxnSpPr>
        <p:spPr>
          <a:xfrm>
            <a:off x="628650" y="4800338"/>
            <a:ext cx="803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6" name="Google Shape;86;p15"/>
          <p:cNvSpPr txBox="1">
            <a:spLocks noGrp="1"/>
          </p:cNvSpPr>
          <p:nvPr>
            <p:ph type="dt" idx="10"/>
          </p:nvPr>
        </p:nvSpPr>
        <p:spPr>
          <a:xfrm>
            <a:off x="4336286" y="4834997"/>
            <a:ext cx="621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4.svg"/><Relationship Id="rId14" Type="http://schemas.openxmlformats.org/officeDocument/2006/relationships/image" Target="../media/image19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4.svg"/><Relationship Id="rId14" Type="http://schemas.openxmlformats.org/officeDocument/2006/relationships/image" Target="../media/image19.tif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ithub.com/dorks81/capstone/blob/main/amplify/backend/auth/capstone8496bdd4/capstone8496bdd4-cloudformation-template.yml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github.com/dorks81/capstone/blob/main/amplify/.config/project-config.json" TargetMode="External"/><Relationship Id="rId5" Type="http://schemas.openxmlformats.org/officeDocument/2006/relationships/hyperlink" Target="https://github.com/dorks81/capstone/blob/main/amplify/backend/api/capstonerestapi/capstonerestapi-cloudformation-template.json" TargetMode="External"/><Relationship Id="rId4" Type="http://schemas.openxmlformats.org/officeDocument/2006/relationships/hyperlink" Target="https://github.com/dorks81/capstone/blob/main/amplify/backend/function/capstonerestapiproducts/capstonerestapiproductsget-cloudformation-template.jso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ctrTitle"/>
          </p:nvPr>
        </p:nvSpPr>
        <p:spPr>
          <a:xfrm>
            <a:off x="636611" y="2485531"/>
            <a:ext cx="7867649" cy="13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" sz="2400"/>
              <a:t>Cloud Excellence Presentation</a:t>
            </a: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" sz="2400"/>
              <a:t>Team 2</a:t>
            </a:r>
            <a:endParaRPr sz="2400"/>
          </a:p>
          <a:p>
            <a:pPr algn="ctr"/>
            <a:r>
              <a:rPr lang="en" sz="2400"/>
              <a:t>AWS Amplify Serverless Web Application</a:t>
            </a:r>
            <a:endParaRPr/>
          </a:p>
          <a:p>
            <a:pPr algn="ctr"/>
            <a:r>
              <a:rPr lang="en" sz="2400"/>
              <a:t>Members: </a:t>
            </a:r>
            <a:r>
              <a:rPr lang="en" sz="2400" b="0"/>
              <a:t>Marc </a:t>
            </a:r>
            <a:r>
              <a:rPr lang="en" sz="2400" b="0" err="1"/>
              <a:t>DiNino</a:t>
            </a:r>
            <a:endParaRPr lang="en" sz="2400" err="1"/>
          </a:p>
          <a:p>
            <a:pPr algn="ctr"/>
            <a:r>
              <a:rPr lang="en" sz="2400" b="0"/>
              <a:t>Lance Holland</a:t>
            </a:r>
            <a:endParaRPr lang="en"/>
          </a:p>
          <a:p>
            <a:pPr algn="ctr"/>
            <a:r>
              <a:rPr lang="en" sz="2400" b="0"/>
              <a:t>Dayne Okuhara</a:t>
            </a:r>
            <a:endParaRPr lang="en"/>
          </a:p>
          <a:p>
            <a:pPr algn="ctr"/>
            <a:r>
              <a:rPr lang="en" sz="2400" b="0"/>
              <a:t>Kevin Young</a:t>
            </a:r>
            <a:endParaRPr lang="en"/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2"/>
          </p:nvPr>
        </p:nvSpPr>
        <p:spPr>
          <a:xfrm>
            <a:off x="504824" y="4446684"/>
            <a:ext cx="3757613" cy="259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lang="en" sz="1100" i="1"/>
              <a:t>JULY 2021</a:t>
            </a:r>
            <a:endParaRPr sz="1100"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Lessons Learned and Eyes Ahead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marR="101600" lvl="0" indent="0" algn="l" rtl="0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endParaRPr sz="1050">
              <a:solidFill>
                <a:srgbClr val="333333"/>
              </a:solidFill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60;p22">
            <a:extLst>
              <a:ext uri="{FF2B5EF4-FFF2-40B4-BE49-F238E27FC236}">
                <a16:creationId xmlns:a16="http://schemas.microsoft.com/office/drawing/2014/main" id="{D39EFE89-A8EC-4640-A416-8149AACCD460}"/>
              </a:ext>
            </a:extLst>
          </p:cNvPr>
          <p:cNvSpPr txBox="1"/>
          <p:nvPr/>
        </p:nvSpPr>
        <p:spPr>
          <a:xfrm>
            <a:off x="67625" y="500300"/>
            <a:ext cx="9005046" cy="419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●"/>
              <a:tabLst>
                <a:tab pos="228600" algn="l"/>
              </a:tabLst>
            </a:pPr>
            <a:r>
              <a:rPr lang="en-US" sz="1800">
                <a:effectLst/>
                <a:latin typeface="Calibri"/>
                <a:ea typeface="Calibri" panose="020F0502020204030204" pitchFamily="34" charset="0"/>
                <a:cs typeface="Times New Roman"/>
              </a:rPr>
              <a:t>Amplify makes prototyping and MVPs irresistibly easy.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●"/>
              <a:tabLst>
                <a:tab pos="228600" algn="l"/>
              </a:tabLst>
            </a:pPr>
            <a:r>
              <a:rPr lang="en-US" sz="1800">
                <a:effectLst/>
                <a:latin typeface="Calibri"/>
                <a:ea typeface="Calibri" panose="020F0502020204030204" pitchFamily="34" charset="0"/>
                <a:cs typeface="Times New Roman"/>
              </a:rPr>
              <a:t>As product scales, integrate: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●"/>
              <a:tabLst>
                <a:tab pos="685800" algn="l"/>
              </a:tabLst>
            </a:pPr>
            <a:r>
              <a:rPr lang="en-US" sz="1800">
                <a:effectLst/>
                <a:latin typeface="Calibri"/>
                <a:ea typeface="Calibri" panose="020F0502020204030204" pitchFamily="34" charset="0"/>
                <a:cs typeface="Times New Roman"/>
              </a:rPr>
              <a:t>Jenkins deployment for better deployment control.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●"/>
              <a:tabLst>
                <a:tab pos="685800" algn="l"/>
              </a:tabLst>
            </a:pPr>
            <a:r>
              <a:rPr lang="en-US" sz="1800">
                <a:latin typeface="Calibri"/>
                <a:ea typeface="Calibri" panose="020F0502020204030204" pitchFamily="34" charset="0"/>
                <a:cs typeface="Times New Roman"/>
              </a:rPr>
              <a:t>Combine RDS</a:t>
            </a:r>
            <a:r>
              <a:rPr lang="en-US" sz="1800">
                <a:effectLst/>
                <a:latin typeface="Calibri"/>
                <a:ea typeface="Calibri" panose="020F0502020204030204" pitchFamily="34" charset="0"/>
                <a:cs typeface="Times New Roman"/>
              </a:rPr>
              <a:t> for </a:t>
            </a:r>
            <a:r>
              <a:rPr lang="en-US" sz="1800">
                <a:latin typeface="Calibri"/>
                <a:ea typeface="Calibri" panose="020F0502020204030204" pitchFamily="34" charset="0"/>
                <a:cs typeface="Times New Roman"/>
              </a:rPr>
              <a:t>data that is relational and DynamoDB for high throughput transactions</a:t>
            </a:r>
            <a:r>
              <a:rPr lang="en-US" sz="1800">
                <a:effectLst/>
                <a:latin typeface="Calibri"/>
                <a:ea typeface="Calibri" panose="020F0502020204030204" pitchFamily="34" charset="0"/>
                <a:cs typeface="Times New Roman"/>
              </a:rPr>
              <a:t>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●"/>
              <a:tabLst>
                <a:tab pos="685800" algn="l"/>
              </a:tabLst>
            </a:pPr>
            <a:r>
              <a:rPr lang="en-US" sz="1800">
                <a:effectLst/>
                <a:latin typeface="Calibri"/>
                <a:ea typeface="Calibri" panose="020F0502020204030204" pitchFamily="34" charset="0"/>
                <a:cs typeface="Times New Roman"/>
              </a:rPr>
              <a:t>Observations and open questions: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●"/>
              <a:tabLst>
                <a:tab pos="685800" algn="l"/>
              </a:tabLst>
            </a:pPr>
            <a:r>
              <a:rPr lang="en-US" sz="1800">
                <a:latin typeface="Calibri"/>
                <a:ea typeface="Calibri" panose="020F0502020204030204" pitchFamily="34" charset="0"/>
                <a:cs typeface="Times New Roman"/>
              </a:rPr>
              <a:t>Amplify has some CI/CD features but not a complete set.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●"/>
              <a:tabLst>
                <a:tab pos="685800" algn="l"/>
              </a:tabLst>
            </a:pPr>
            <a:r>
              <a:rPr lang="en-US" sz="1800">
                <a:effectLst/>
                <a:latin typeface="Calibri"/>
                <a:ea typeface="Calibri" panose="020F0502020204030204" pitchFamily="34" charset="0"/>
                <a:cs typeface="Times New Roman"/>
              </a:rPr>
              <a:t>Is Amplify CCPA/GDPR/Government compliant?</a:t>
            </a:r>
            <a:r>
              <a:rPr lang="en-US" sz="1800">
                <a:latin typeface="Calibri"/>
                <a:ea typeface="Calibri" panose="020F0502020204030204" pitchFamily="34" charset="0"/>
                <a:cs typeface="Times New Roman"/>
              </a:rPr>
              <a:t>  </a:t>
            </a:r>
            <a:endParaRPr lang="en-US" sz="1800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●"/>
              <a:tabLst>
                <a:tab pos="685800" algn="l"/>
              </a:tabLst>
            </a:pPr>
            <a:r>
              <a:rPr lang="en-US" sz="1800">
                <a:effectLst/>
                <a:latin typeface="Calibri"/>
                <a:ea typeface="Calibri" panose="020F0502020204030204" pitchFamily="34" charset="0"/>
                <a:cs typeface="Times New Roman"/>
              </a:rPr>
              <a:t>What’s the roadmap for Amplify?</a:t>
            </a:r>
            <a:r>
              <a:rPr lang="en-US" sz="1800">
                <a:latin typeface="Calibri"/>
                <a:ea typeface="Calibri" panose="020F0502020204030204" pitchFamily="34" charset="0"/>
                <a:cs typeface="Times New Roman"/>
              </a:rPr>
              <a:t> (currently unavailable </a:t>
            </a:r>
            <a:r>
              <a:rPr lang="en-US" sz="1800">
                <a:ea typeface="Calibri" panose="020F0502020204030204" pitchFamily="34" charset="0"/>
              </a:rPr>
              <a:t>JWICS TC2S or SIPRNet SC2S)</a:t>
            </a:r>
            <a:endParaRPr lang="en-US" sz="1800">
              <a:latin typeface="Calibri"/>
              <a:ea typeface="Calibri" panose="020F0502020204030204" pitchFamily="34" charset="0"/>
              <a:cs typeface="Times New Roman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●"/>
              <a:tabLst>
                <a:tab pos="685800" algn="l"/>
              </a:tabLst>
            </a:pPr>
            <a:endParaRPr lang="en-US" sz="1800"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pPr marL="568325" lvl="8">
              <a:lnSpc>
                <a:spcPct val="114999"/>
              </a:lnSpc>
              <a:buSzPts val="1100"/>
            </a:pP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2CE25529-91DC-E94E-96FF-E9272FBBBC98}"/>
              </a:ext>
            </a:extLst>
          </p:cNvPr>
          <p:cNvSpPr/>
          <p:nvPr/>
        </p:nvSpPr>
        <p:spPr>
          <a:xfrm>
            <a:off x="1895413" y="1263525"/>
            <a:ext cx="1206837" cy="732705"/>
          </a:xfrm>
          <a:prstGeom prst="round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Google Shape;139;p20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Architecture and Design Future Capability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5461200" y="4879672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aphic 10">
            <a:extLst>
              <a:ext uri="{FF2B5EF4-FFF2-40B4-BE49-F238E27FC236}">
                <a16:creationId xmlns:a16="http://schemas.microsoft.com/office/drawing/2014/main" id="{6402D262-F343-884A-9F0D-FAF64F412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1513138" y="1349512"/>
            <a:ext cx="560094" cy="544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6">
            <a:extLst>
              <a:ext uri="{FF2B5EF4-FFF2-40B4-BE49-F238E27FC236}">
                <a16:creationId xmlns:a16="http://schemas.microsoft.com/office/drawing/2014/main" id="{5CA3921D-51CB-C34C-AC35-1F0206290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0280" y="1881638"/>
            <a:ext cx="7361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</a:p>
          <a:p>
            <a:pPr eaLnBrk="1" hangingPunct="1"/>
            <a:r>
              <a:rPr lang="en-US" altLang="en-US"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Amplify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42F1FA-424C-5547-BE4E-3AA209456CBF}"/>
              </a:ext>
            </a:extLst>
          </p:cNvPr>
          <p:cNvGrpSpPr/>
          <p:nvPr/>
        </p:nvGrpSpPr>
        <p:grpSpPr>
          <a:xfrm>
            <a:off x="3226962" y="1398728"/>
            <a:ext cx="1641157" cy="741819"/>
            <a:chOff x="1665820" y="2349966"/>
            <a:chExt cx="2243137" cy="1038999"/>
          </a:xfrm>
        </p:grpSpPr>
        <p:pic>
          <p:nvPicPr>
            <p:cNvPr id="14" name="Graphic 17">
              <a:extLst>
                <a:ext uri="{FF2B5EF4-FFF2-40B4-BE49-F238E27FC236}">
                  <a16:creationId xmlns:a16="http://schemas.microsoft.com/office/drawing/2014/main" id="{FB75098C-E1A2-C14C-970D-B74EBA4DE0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/>
          </p:blipFill>
          <p:spPr bwMode="auto">
            <a:xfrm>
              <a:off x="2406388" y="234996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F78A0C20-9593-2A40-9B48-80267014EA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5820" y="3111966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API Gateway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1C0F10E-6FEB-5245-91FE-28F2D5FC2145}"/>
              </a:ext>
            </a:extLst>
          </p:cNvPr>
          <p:cNvGrpSpPr/>
          <p:nvPr/>
        </p:nvGrpSpPr>
        <p:grpSpPr>
          <a:xfrm>
            <a:off x="4854541" y="1398728"/>
            <a:ext cx="1644650" cy="741025"/>
            <a:chOff x="4456431" y="2350760"/>
            <a:chExt cx="2292350" cy="1038205"/>
          </a:xfrm>
        </p:grpSpPr>
        <p:pic>
          <p:nvPicPr>
            <p:cNvPr id="16" name="Graphic 10">
              <a:extLst>
                <a:ext uri="{FF2B5EF4-FFF2-40B4-BE49-F238E27FC236}">
                  <a16:creationId xmlns:a16="http://schemas.microsoft.com/office/drawing/2014/main" id="{1EBC15E0-1CAE-D54E-8460-E5782B88B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1606" y="235076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20">
              <a:extLst>
                <a:ext uri="{FF2B5EF4-FFF2-40B4-BE49-F238E27FC236}">
                  <a16:creationId xmlns:a16="http://schemas.microsoft.com/office/drawing/2014/main" id="{BB71314E-D850-C046-A1B6-DB1207FC36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6431" y="3111966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AE2FE93-C3D0-B643-A495-38DCC265B970}"/>
              </a:ext>
            </a:extLst>
          </p:cNvPr>
          <p:cNvGrpSpPr/>
          <p:nvPr/>
        </p:nvGrpSpPr>
        <p:grpSpPr>
          <a:xfrm>
            <a:off x="-134772" y="1388150"/>
            <a:ext cx="1376998" cy="754063"/>
            <a:chOff x="340863" y="2275327"/>
            <a:chExt cx="1506538" cy="830263"/>
          </a:xfrm>
        </p:grpSpPr>
        <p:pic>
          <p:nvPicPr>
            <p:cNvPr id="20" name="Graphic 6">
              <a:extLst>
                <a:ext uri="{FF2B5EF4-FFF2-40B4-BE49-F238E27FC236}">
                  <a16:creationId xmlns:a16="http://schemas.microsoft.com/office/drawing/2014/main" id="{E3F400F7-434C-C84B-B204-96B0047CE0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 flipH="1">
              <a:off x="852832" y="2275327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15">
              <a:extLst>
                <a:ext uri="{FF2B5EF4-FFF2-40B4-BE49-F238E27FC236}">
                  <a16:creationId xmlns:a16="http://schemas.microsoft.com/office/drawing/2014/main" id="{A5951BE7-23CC-944A-8F62-FCC76CD4D9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63" y="2799202"/>
              <a:ext cx="1506538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</a:t>
              </a:r>
              <a:r>
                <a:rPr lang="en-US" altLang="en-US" sz="140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sers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CEFB1719-B5A1-1046-B19B-BF4A9ED3080E}"/>
              </a:ext>
            </a:extLst>
          </p:cNvPr>
          <p:cNvSpPr/>
          <p:nvPr/>
        </p:nvSpPr>
        <p:spPr>
          <a:xfrm>
            <a:off x="1300150" y="846915"/>
            <a:ext cx="6551320" cy="3449669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27" name="Graphic 8">
            <a:extLst>
              <a:ext uri="{FF2B5EF4-FFF2-40B4-BE49-F238E27FC236}">
                <a16:creationId xmlns:a16="http://schemas.microsoft.com/office/drawing/2014/main" id="{F576C941-F57D-9A4F-B2AE-932EA7C5E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30" y="85056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FD67093-9977-0C4E-95C6-1428ECD9C420}"/>
              </a:ext>
            </a:extLst>
          </p:cNvPr>
          <p:cNvCxnSpPr>
            <a:cxnSpLocks/>
          </p:cNvCxnSpPr>
          <p:nvPr/>
        </p:nvCxnSpPr>
        <p:spPr>
          <a:xfrm>
            <a:off x="1139161" y="3216677"/>
            <a:ext cx="853968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B38975A-7F17-C74A-ADB5-C11B8B00123C}"/>
              </a:ext>
            </a:extLst>
          </p:cNvPr>
          <p:cNvCxnSpPr>
            <a:cxnSpLocks/>
          </p:cNvCxnSpPr>
          <p:nvPr/>
        </p:nvCxnSpPr>
        <p:spPr>
          <a:xfrm flipH="1" flipV="1">
            <a:off x="1612118" y="2359344"/>
            <a:ext cx="1" cy="85733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B6542C1-4849-7649-BB0C-08CA56D9EA3E}"/>
              </a:ext>
            </a:extLst>
          </p:cNvPr>
          <p:cNvCxnSpPr>
            <a:cxnSpLocks/>
          </p:cNvCxnSpPr>
          <p:nvPr/>
        </p:nvCxnSpPr>
        <p:spPr>
          <a:xfrm>
            <a:off x="3102250" y="1684466"/>
            <a:ext cx="636952" cy="0"/>
          </a:xfrm>
          <a:prstGeom prst="straightConnector1">
            <a:avLst/>
          </a:prstGeom>
          <a:ln w="12700">
            <a:solidFill>
              <a:srgbClr val="4472C4"/>
            </a:solidFill>
            <a:headEnd type="triangl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A1F6842-1009-4673-9B0B-58DBDA810087}"/>
              </a:ext>
            </a:extLst>
          </p:cNvPr>
          <p:cNvGrpSpPr/>
          <p:nvPr/>
        </p:nvGrpSpPr>
        <p:grpSpPr>
          <a:xfrm>
            <a:off x="1494998" y="2912398"/>
            <a:ext cx="1487170" cy="712752"/>
            <a:chOff x="4455161" y="990600"/>
            <a:chExt cx="2279650" cy="107851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2CD7CA-3BA9-B042-AE84-CF67D2851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5161" y="1792113"/>
              <a:ext cx="2279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 anchor="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1200">
                  <a:solidFill>
                    <a:schemeClr val="tx1">
                      <a:lumMod val="50000"/>
                    </a:schemeClr>
                  </a:solidFill>
                  <a:latin typeface="Arial"/>
                </a:rPr>
                <a:t>Cognito</a:t>
              </a:r>
              <a:endParaRPr lang="en-US"/>
            </a:p>
          </p:txBody>
        </p:sp>
        <p:pic>
          <p:nvPicPr>
            <p:cNvPr id="2" name="Picture 2" descr="Text&#10;&#10;Description automatically generated">
              <a:extLst>
                <a:ext uri="{FF2B5EF4-FFF2-40B4-BE49-F238E27FC236}">
                  <a16:creationId xmlns:a16="http://schemas.microsoft.com/office/drawing/2014/main" id="{3F6245D7-69E2-4CFC-800E-F75BE4179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93030" y="990600"/>
              <a:ext cx="762000" cy="77724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A233D12-056B-4A94-9B79-C8C11BDC57D8}"/>
              </a:ext>
            </a:extLst>
          </p:cNvPr>
          <p:cNvGrpSpPr/>
          <p:nvPr/>
        </p:nvGrpSpPr>
        <p:grpSpPr>
          <a:xfrm>
            <a:off x="244289" y="2851383"/>
            <a:ext cx="1327150" cy="678461"/>
            <a:chOff x="3182621" y="986790"/>
            <a:chExt cx="2279650" cy="1051841"/>
          </a:xfrm>
        </p:grpSpPr>
        <p:pic>
          <p:nvPicPr>
            <p:cNvPr id="4" name="Picture 4" descr="Logo&#10;&#10;Description automatically generated">
              <a:extLst>
                <a:ext uri="{FF2B5EF4-FFF2-40B4-BE49-F238E27FC236}">
                  <a16:creationId xmlns:a16="http://schemas.microsoft.com/office/drawing/2014/main" id="{D3C5A5BC-7D9C-44E2-8880-794101496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023360" y="986790"/>
              <a:ext cx="762000" cy="75438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A0B7157-259F-4BC6-A301-60B47B94B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2621" y="1761632"/>
              <a:ext cx="2279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 anchor="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1200">
                  <a:solidFill>
                    <a:schemeClr val="tx1">
                      <a:lumMod val="50000"/>
                    </a:schemeClr>
                  </a:solidFill>
                  <a:latin typeface="Arial"/>
                </a:rPr>
                <a:t>Open ID</a:t>
              </a:r>
              <a:endParaRPr lang="en-US"/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0BDA31-FA37-4AE0-AF6A-D89794A60218}"/>
              </a:ext>
            </a:extLst>
          </p:cNvPr>
          <p:cNvCxnSpPr>
            <a:cxnSpLocks/>
          </p:cNvCxnSpPr>
          <p:nvPr/>
        </p:nvCxnSpPr>
        <p:spPr>
          <a:xfrm>
            <a:off x="810055" y="1657553"/>
            <a:ext cx="617376" cy="1035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7888383-7637-407E-B300-47E442D1AB6D}"/>
              </a:ext>
            </a:extLst>
          </p:cNvPr>
          <p:cNvSpPr txBox="1"/>
          <p:nvPr/>
        </p:nvSpPr>
        <p:spPr>
          <a:xfrm>
            <a:off x="1559418" y="2548445"/>
            <a:ext cx="1059180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authentication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E968EAD-6C47-0947-A7E3-E1515A74B615}"/>
              </a:ext>
            </a:extLst>
          </p:cNvPr>
          <p:cNvCxnSpPr>
            <a:cxnSpLocks/>
          </p:cNvCxnSpPr>
          <p:nvPr/>
        </p:nvCxnSpPr>
        <p:spPr>
          <a:xfrm>
            <a:off x="4343633" y="1684466"/>
            <a:ext cx="953581" cy="0"/>
          </a:xfrm>
          <a:prstGeom prst="straightConnector1">
            <a:avLst/>
          </a:prstGeom>
          <a:ln w="12700">
            <a:solidFill>
              <a:srgbClr val="4472C4"/>
            </a:solidFill>
            <a:headEnd type="triangl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Graphic 19">
            <a:extLst>
              <a:ext uri="{FF2B5EF4-FFF2-40B4-BE49-F238E27FC236}">
                <a16:creationId xmlns:a16="http://schemas.microsoft.com/office/drawing/2014/main" id="{6D94257F-B0E5-8E47-AA9C-51C07F847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638" y="2937343"/>
            <a:ext cx="546931" cy="546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1C2BC30-99EF-BB48-9DAA-E509034BBB66}"/>
              </a:ext>
            </a:extLst>
          </p:cNvPr>
          <p:cNvCxnSpPr>
            <a:cxnSpLocks/>
          </p:cNvCxnSpPr>
          <p:nvPr/>
        </p:nvCxnSpPr>
        <p:spPr>
          <a:xfrm>
            <a:off x="4047540" y="2449800"/>
            <a:ext cx="0" cy="436536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DD50F2AC-CBD1-0F46-B641-B6C7FDE90A2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70130" y="1295339"/>
            <a:ext cx="703690" cy="389127"/>
          </a:xfrm>
          <a:prstGeom prst="rect">
            <a:avLst/>
          </a:prstGeom>
        </p:spPr>
      </p:pic>
      <p:sp>
        <p:nvSpPr>
          <p:cNvPr id="58" name="TextBox 6">
            <a:extLst>
              <a:ext uri="{FF2B5EF4-FFF2-40B4-BE49-F238E27FC236}">
                <a16:creationId xmlns:a16="http://schemas.microsoft.com/office/drawing/2014/main" id="{0E8BB7DB-39B5-CC4E-B81E-E1494F4DB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8621" y="1585623"/>
            <a:ext cx="7361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00206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Static website</a:t>
            </a:r>
          </a:p>
        </p:txBody>
      </p:sp>
      <p:sp>
        <p:nvSpPr>
          <p:cNvPr id="66" name="TextBox 6">
            <a:extLst>
              <a:ext uri="{FF2B5EF4-FFF2-40B4-BE49-F238E27FC236}">
                <a16:creationId xmlns:a16="http://schemas.microsoft.com/office/drawing/2014/main" id="{70DBECBE-1D8C-DE4F-AE81-6BBB7EF02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9604" y="3554772"/>
            <a:ext cx="16159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chemeClr val="tx1">
                    <a:lumMod val="50000"/>
                  </a:schemeClr>
                </a:solidFill>
                <a:latin typeface="Arial"/>
                <a:ea typeface="Amazon Ember" panose="020B0603020204020204" pitchFamily="34" charset="0"/>
              </a:rPr>
              <a:t>AWS IAM</a:t>
            </a:r>
            <a:endParaRPr lang="en-US" altLang="en-US" sz="120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0B874CF-8477-144D-BE82-0E2AE0B7F98F}"/>
              </a:ext>
            </a:extLst>
          </p:cNvPr>
          <p:cNvGrpSpPr/>
          <p:nvPr/>
        </p:nvGrpSpPr>
        <p:grpSpPr>
          <a:xfrm>
            <a:off x="6305582" y="1460677"/>
            <a:ext cx="1502410" cy="956856"/>
            <a:chOff x="6759700" y="2337547"/>
            <a:chExt cx="2279650" cy="1475478"/>
          </a:xfrm>
        </p:grpSpPr>
        <p:pic>
          <p:nvPicPr>
            <p:cNvPr id="40" name="Graphic 23">
              <a:extLst>
                <a:ext uri="{FF2B5EF4-FFF2-40B4-BE49-F238E27FC236}">
                  <a16:creationId xmlns:a16="http://schemas.microsoft.com/office/drawing/2014/main" id="{7019ED5C-39FD-3045-B72F-798A6C41D1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7412" y="233754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TextBox 12">
              <a:extLst>
                <a:ext uri="{FF2B5EF4-FFF2-40B4-BE49-F238E27FC236}">
                  <a16:creationId xmlns:a16="http://schemas.microsoft.com/office/drawing/2014/main" id="{BF984767-8A1A-024B-9707-7B106A175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9700" y="3101135"/>
              <a:ext cx="2279650" cy="711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 anchor="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solidFill>
                    <a:schemeClr val="tx1">
                      <a:lumMod val="50000"/>
                    </a:schemeClr>
                  </a:solidFill>
                  <a:latin typeface="Arial"/>
                  <a:ea typeface="Amazon Ember" panose="020B0603020204020204" pitchFamily="34" charset="0"/>
                </a:rPr>
                <a:t>Amazon DynamoDB</a:t>
              </a:r>
              <a:endParaRPr lang="en-US" altLang="en-US" sz="1050">
                <a:solidFill>
                  <a:schemeClr val="tx1">
                    <a:lumMod val="50000"/>
                  </a:schemeClr>
                </a:solidFill>
                <a:latin typeface="Arial"/>
                <a:ea typeface="Amazon Ember" panose="020B060302020402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23E28A2-7DB1-0646-B079-585E15B0B4DB}"/>
              </a:ext>
            </a:extLst>
          </p:cNvPr>
          <p:cNvGrpSpPr/>
          <p:nvPr/>
        </p:nvGrpSpPr>
        <p:grpSpPr>
          <a:xfrm>
            <a:off x="4912014" y="2939893"/>
            <a:ext cx="1569403" cy="984097"/>
            <a:chOff x="1686457" y="3699949"/>
            <a:chExt cx="2201863" cy="1377494"/>
          </a:xfrm>
        </p:grpSpPr>
        <p:pic>
          <p:nvPicPr>
            <p:cNvPr id="48" name="Graphic 23">
              <a:extLst>
                <a:ext uri="{FF2B5EF4-FFF2-40B4-BE49-F238E27FC236}">
                  <a16:creationId xmlns:a16="http://schemas.microsoft.com/office/drawing/2014/main" id="{85EDD88B-C3FF-5F4F-8A63-6359CC9137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6388" y="369994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15">
              <a:extLst>
                <a:ext uri="{FF2B5EF4-FFF2-40B4-BE49-F238E27FC236}">
                  <a16:creationId xmlns:a16="http://schemas.microsoft.com/office/drawing/2014/main" id="{63428C86-167A-A24E-B679-364EA04B5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6457" y="4463536"/>
              <a:ext cx="2201863" cy="613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 anchor="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Lex</a:t>
              </a:r>
            </a:p>
            <a:p>
              <a:pPr algn="ctr"/>
              <a:r>
                <a:rPr lang="en-US" altLang="en-US" sz="1050">
                  <a:solidFill>
                    <a:schemeClr val="tx1">
                      <a:lumMod val="50000"/>
                    </a:schemeClr>
                  </a:solidFill>
                  <a:latin typeface="Arial"/>
                  <a:ea typeface="Amazon Ember" panose="020B0603020204020204" pitchFamily="34" charset="0"/>
                </a:rPr>
                <a:t>(future capability)</a:t>
              </a:r>
              <a:endParaRPr lang="en-US" altLang="en-US" sz="105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B3FFBC9-C966-0B44-80DF-244DD9949A91}"/>
              </a:ext>
            </a:extLst>
          </p:cNvPr>
          <p:cNvCxnSpPr>
            <a:cxnSpLocks/>
          </p:cNvCxnSpPr>
          <p:nvPr/>
        </p:nvCxnSpPr>
        <p:spPr>
          <a:xfrm>
            <a:off x="6041639" y="1712096"/>
            <a:ext cx="590389" cy="0"/>
          </a:xfrm>
          <a:prstGeom prst="straightConnector1">
            <a:avLst/>
          </a:prstGeom>
          <a:ln w="12700">
            <a:solidFill>
              <a:srgbClr val="4472C4"/>
            </a:solidFill>
            <a:headEnd type="triangl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BB6C515-5586-2F48-AA28-877620BD4D9A}"/>
              </a:ext>
            </a:extLst>
          </p:cNvPr>
          <p:cNvCxnSpPr>
            <a:cxnSpLocks/>
          </p:cNvCxnSpPr>
          <p:nvPr/>
        </p:nvCxnSpPr>
        <p:spPr>
          <a:xfrm>
            <a:off x="5692517" y="2196507"/>
            <a:ext cx="0" cy="654876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61C3784-6508-704B-A015-DABF4BF0D528}"/>
              </a:ext>
            </a:extLst>
          </p:cNvPr>
          <p:cNvCxnSpPr>
            <a:cxnSpLocks/>
          </p:cNvCxnSpPr>
          <p:nvPr/>
        </p:nvCxnSpPr>
        <p:spPr>
          <a:xfrm flipV="1">
            <a:off x="5692517" y="3923990"/>
            <a:ext cx="0" cy="584948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5DFFFC-13E9-2040-9BFF-C1EF05BC7166}"/>
              </a:ext>
            </a:extLst>
          </p:cNvPr>
          <p:cNvCxnSpPr>
            <a:cxnSpLocks/>
          </p:cNvCxnSpPr>
          <p:nvPr/>
        </p:nvCxnSpPr>
        <p:spPr>
          <a:xfrm>
            <a:off x="524827" y="2165591"/>
            <a:ext cx="21549" cy="2343347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514EB37-C57A-2149-993C-407071C8CD6B}"/>
              </a:ext>
            </a:extLst>
          </p:cNvPr>
          <p:cNvCxnSpPr>
            <a:cxnSpLocks/>
          </p:cNvCxnSpPr>
          <p:nvPr/>
        </p:nvCxnSpPr>
        <p:spPr>
          <a:xfrm flipH="1">
            <a:off x="535601" y="4503026"/>
            <a:ext cx="5156916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19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Q &amp; A - Ask us anything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marR="101600" lvl="0" indent="0" algn="l" rtl="0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endParaRPr sz="1050">
              <a:solidFill>
                <a:srgbClr val="333333"/>
              </a:solidFill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>
            <a:spLocks noGrp="1"/>
          </p:cNvSpPr>
          <p:nvPr>
            <p:ph type="ctrTitle"/>
          </p:nvPr>
        </p:nvSpPr>
        <p:spPr>
          <a:xfrm>
            <a:off x="704850" y="1649606"/>
            <a:ext cx="7867500" cy="13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" sz="3600"/>
              <a:t>Thank you!!!</a:t>
            </a:r>
            <a:endParaRPr sz="3600"/>
          </a:p>
        </p:txBody>
      </p:sp>
      <p:sp>
        <p:nvSpPr>
          <p:cNvPr id="200" name="Google Shape;200;p26"/>
          <p:cNvSpPr txBox="1">
            <a:spLocks noGrp="1"/>
          </p:cNvSpPr>
          <p:nvPr>
            <p:ph type="body" idx="2"/>
          </p:nvPr>
        </p:nvSpPr>
        <p:spPr>
          <a:xfrm>
            <a:off x="504824" y="4446684"/>
            <a:ext cx="37575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lang="en" sz="1100" i="1"/>
              <a:t>MARCH 2021</a:t>
            </a:r>
            <a:endParaRPr sz="1100"/>
          </a:p>
        </p:txBody>
      </p:sp>
      <p:pic>
        <p:nvPicPr>
          <p:cNvPr id="201" name="Google Shape;2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ctrTitle"/>
          </p:nvPr>
        </p:nvSpPr>
        <p:spPr>
          <a:xfrm>
            <a:off x="1004150" y="1883742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2: AWS Amplify Serverless Web Application</a:t>
            </a: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998866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Our Official Project for the Booz Allen Cloud Excellence Program</a:t>
            </a:r>
            <a:endParaRPr lang="en-US"/>
          </a:p>
        </p:txBody>
      </p:sp>
      <p:sp>
        <p:nvSpPr>
          <p:cNvPr id="102" name="Google Shape;102;p17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www.webagesolutions.com|1.877.517.6540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319053" y="4800600"/>
            <a:ext cx="346124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3</a:t>
            </a:fld>
            <a:endParaRPr sz="1100"/>
          </a:p>
        </p:txBody>
      </p:sp>
      <p:cxnSp>
        <p:nvCxnSpPr>
          <p:cNvPr id="111" name="Google Shape;111;p18"/>
          <p:cNvCxnSpPr/>
          <p:nvPr/>
        </p:nvCxnSpPr>
        <p:spPr>
          <a:xfrm>
            <a:off x="4572000" y="1118917"/>
            <a:ext cx="0" cy="34290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18"/>
          <p:cNvSpPr/>
          <p:nvPr/>
        </p:nvSpPr>
        <p:spPr>
          <a:xfrm>
            <a:off x="5012453" y="3634042"/>
            <a:ext cx="1579335" cy="64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ctr"/>
            <a:r>
              <a:rPr lang="en" sz="1200">
                <a:solidFill>
                  <a:schemeClr val="accent2"/>
                </a:solidFill>
                <a:latin typeface="Oswald"/>
                <a:sym typeface="Oswald"/>
              </a:rPr>
              <a:t>Kevin Young</a:t>
            </a:r>
            <a:endParaRPr lang="en-US" sz="1100">
              <a:solidFill>
                <a:schemeClr val="accent2"/>
              </a:solidFill>
              <a:sym typeface="Oswald"/>
            </a:endParaRPr>
          </a:p>
          <a:p>
            <a:pPr algn="ctr"/>
            <a:r>
              <a:rPr lang="en" sz="1200" i="1">
                <a:solidFill>
                  <a:srgbClr val="7F7F7F"/>
                </a:solidFill>
                <a:latin typeface="Calibri"/>
                <a:cs typeface="Calibri"/>
                <a:sym typeface="Oswald"/>
              </a:rPr>
              <a:t>Lead Engineer</a:t>
            </a:r>
          </a:p>
          <a:p>
            <a:pPr algn="ctr"/>
            <a:r>
              <a:rPr lang="en" sz="1200" i="1">
                <a:solidFill>
                  <a:srgbClr val="7F7F7F"/>
                </a:solidFill>
                <a:latin typeface="Calibri"/>
                <a:cs typeface="Calibri"/>
              </a:rPr>
              <a:t>Global Defense Group</a:t>
            </a:r>
          </a:p>
        </p:txBody>
      </p:sp>
      <p:sp>
        <p:nvSpPr>
          <p:cNvPr id="115" name="Google Shape;115;p18"/>
          <p:cNvSpPr/>
          <p:nvPr/>
        </p:nvSpPr>
        <p:spPr>
          <a:xfrm>
            <a:off x="6706282" y="3634042"/>
            <a:ext cx="2139701" cy="64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ctr"/>
            <a:r>
              <a:rPr lang="en" sz="1200">
                <a:solidFill>
                  <a:schemeClr val="accent2"/>
                </a:solidFill>
                <a:latin typeface="Oswald"/>
                <a:ea typeface="Calibri"/>
                <a:cs typeface="Calibri"/>
                <a:sym typeface="Oswald"/>
              </a:rPr>
              <a:t>Dayne Okuhara</a:t>
            </a:r>
            <a:endParaRPr lang="en-US" sz="1100">
              <a:solidFill>
                <a:schemeClr val="accent2"/>
              </a:solidFill>
              <a:ea typeface="Calibri"/>
              <a:sym typeface="Oswald"/>
            </a:endParaRPr>
          </a:p>
          <a:p>
            <a:pPr algn="ctr"/>
            <a:r>
              <a:rPr lang="en" sz="1200" i="1">
                <a:solidFill>
                  <a:srgbClr val="7F7F7F"/>
                </a:solidFill>
                <a:latin typeface="Calibri"/>
                <a:cs typeface="Calibri"/>
                <a:sym typeface="Oswald"/>
              </a:rPr>
              <a:t>Lead Scientist</a:t>
            </a:r>
            <a:endParaRPr lang="en"/>
          </a:p>
          <a:p>
            <a:pPr algn="ctr"/>
            <a:r>
              <a:rPr lang="en" sz="1200" i="1">
                <a:solidFill>
                  <a:srgbClr val="7F7F7F"/>
                </a:solidFill>
                <a:latin typeface="Calibri"/>
                <a:cs typeface="Calibri"/>
              </a:rPr>
              <a:t>Civilian Services Group</a:t>
            </a:r>
          </a:p>
        </p:txBody>
      </p:sp>
      <p:cxnSp>
        <p:nvCxnSpPr>
          <p:cNvPr id="116" name="Google Shape;116;p18"/>
          <p:cNvCxnSpPr/>
          <p:nvPr/>
        </p:nvCxnSpPr>
        <p:spPr>
          <a:xfrm>
            <a:off x="6807543" y="1118917"/>
            <a:ext cx="0" cy="34290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18"/>
          <p:cNvSpPr/>
          <p:nvPr/>
        </p:nvSpPr>
        <p:spPr>
          <a:xfrm>
            <a:off x="2785639" y="3634042"/>
            <a:ext cx="1448481" cy="64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ctr"/>
            <a:r>
              <a:rPr lang="en" sz="1200">
                <a:solidFill>
                  <a:schemeClr val="accent2"/>
                </a:solidFill>
                <a:latin typeface="Oswald"/>
                <a:ea typeface="Calibri"/>
                <a:cs typeface="Calibri"/>
                <a:sym typeface="Oswald"/>
              </a:rPr>
              <a:t>LANCE HOLLAND</a:t>
            </a:r>
            <a:endParaRPr lang="en-US" sz="1100">
              <a:solidFill>
                <a:schemeClr val="accent2"/>
              </a:solidFill>
              <a:ea typeface="Calibri"/>
              <a:sym typeface="Oswald"/>
            </a:endParaRPr>
          </a:p>
          <a:p>
            <a:pPr algn="ctr"/>
            <a:r>
              <a:rPr lang="en" sz="12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Oswald"/>
              </a:rPr>
              <a:t>Sr. Lead</a:t>
            </a:r>
            <a:r>
              <a:rPr lang="en" sz="1200" b="0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Technologist</a:t>
            </a:r>
          </a:p>
          <a:p>
            <a:pPr algn="ctr"/>
            <a:r>
              <a:rPr lang="en" sz="1200" i="1">
                <a:solidFill>
                  <a:srgbClr val="7F7F7F"/>
                </a:solidFill>
                <a:latin typeface="Calibri"/>
                <a:cs typeface="Calibri"/>
              </a:rPr>
              <a:t>National Security Group</a:t>
            </a:r>
          </a:p>
        </p:txBody>
      </p:sp>
      <p:cxnSp>
        <p:nvCxnSpPr>
          <p:cNvPr id="119" name="Google Shape;119;p18"/>
          <p:cNvCxnSpPr/>
          <p:nvPr/>
        </p:nvCxnSpPr>
        <p:spPr>
          <a:xfrm>
            <a:off x="2447760" y="1118917"/>
            <a:ext cx="0" cy="34290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0" name="Google Shape;120;p18"/>
          <p:cNvSpPr/>
          <p:nvPr/>
        </p:nvSpPr>
        <p:spPr>
          <a:xfrm>
            <a:off x="551756" y="3634042"/>
            <a:ext cx="1691009" cy="6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ctr"/>
            <a:r>
              <a:rPr lang="en" sz="1200">
                <a:solidFill>
                  <a:schemeClr val="accent2"/>
                </a:solidFill>
                <a:latin typeface="Oswald"/>
                <a:ea typeface="Calibri"/>
                <a:cs typeface="Calibri"/>
                <a:sym typeface="Oswald"/>
              </a:rPr>
              <a:t>Marc </a:t>
            </a:r>
            <a:r>
              <a:rPr lang="en" sz="1200" err="1">
                <a:solidFill>
                  <a:schemeClr val="accent2"/>
                </a:solidFill>
                <a:latin typeface="Oswald"/>
                <a:ea typeface="Calibri"/>
                <a:cs typeface="Calibri"/>
                <a:sym typeface="Oswald"/>
              </a:rPr>
              <a:t>DiNino</a:t>
            </a:r>
            <a:endParaRPr lang="en-US" sz="1100" err="1">
              <a:solidFill>
                <a:schemeClr val="accent2"/>
              </a:solidFill>
              <a:ea typeface="Calibri"/>
              <a:sym typeface="Oswald"/>
            </a:endParaRPr>
          </a:p>
          <a:p>
            <a:pPr algn="ctr"/>
            <a:r>
              <a:rPr lang="en" sz="12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Oswald"/>
              </a:rPr>
              <a:t>Senior</a:t>
            </a:r>
            <a:r>
              <a:rPr lang="en" sz="1200" b="0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Lead Engineer</a:t>
            </a:r>
            <a:endParaRPr lang="en-US" sz="1100"/>
          </a:p>
          <a:p>
            <a:pPr algn="ctr"/>
            <a:r>
              <a:rPr lang="en" sz="1200" i="1">
                <a:solidFill>
                  <a:srgbClr val="7F7F7F"/>
                </a:solidFill>
                <a:latin typeface="Calibri"/>
                <a:cs typeface="Calibri"/>
                <a:sym typeface="Calibri"/>
              </a:rPr>
              <a:t>Global Defense Group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142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86050"/>
            <a:ext cx="1563800" cy="4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51A89D48-7B24-4994-AFCB-80E1371276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8867" y="1990819"/>
            <a:ext cx="1378883" cy="1329951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236130CF-910D-40A9-A2FD-4D56D6FE8C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4249" y="2005761"/>
            <a:ext cx="1345265" cy="1322479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566C247F-11BE-4A72-827F-99FF668A14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898" y="2007441"/>
            <a:ext cx="1289236" cy="12967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087D40-AFDF-E346-B23D-8B5E5A9624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33922" y="1937366"/>
            <a:ext cx="1351917" cy="1436855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4FFD5F9-3F66-7B46-A223-AB0F90CF4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898" y="685227"/>
            <a:ext cx="8036400" cy="433690"/>
          </a:xfrm>
        </p:spPr>
        <p:txBody>
          <a:bodyPr/>
          <a:lstStyle/>
          <a:p>
            <a:pPr algn="ctr"/>
            <a:r>
              <a:rPr lang="en" sz="3600"/>
              <a:t>Team </a:t>
            </a:r>
            <a:r>
              <a:rPr lang="en" sz="3600" err="1"/>
              <a:t>AstrocumuAWS</a:t>
            </a:r>
            <a:endParaRPr lang="en-US"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Amplify Serverless Web Application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Simplify AWS development by using Amplify to build infrastructure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2"/>
          </p:nvPr>
        </p:nvSpPr>
        <p:spPr>
          <a:xfrm>
            <a:off x="4976725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Introductions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Project Overview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Architecture/Design diagram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Tools/Software Environment used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Challenges/Issues/Problems/Your stories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What have you learned/learned?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What else can we do on the project? - future plan- any design and implementation ideas?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Demo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Questions and answers </a:t>
            </a:r>
            <a:endParaRPr sz="1400" u="sng"/>
          </a:p>
        </p:txBody>
      </p:sp>
      <p:sp>
        <p:nvSpPr>
          <p:cNvPr id="131" name="Google Shape;131;p19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www.webagesolutions.com|1.877.517.6540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Why we used Amplify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5461200" y="4879672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032FAE-9938-48C4-B52C-B2956D233E9B}"/>
              </a:ext>
            </a:extLst>
          </p:cNvPr>
          <p:cNvSpPr txBox="1"/>
          <p:nvPr/>
        </p:nvSpPr>
        <p:spPr>
          <a:xfrm>
            <a:off x="152254" y="730268"/>
            <a:ext cx="677768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1800"/>
              <a:t>Rapid application development</a:t>
            </a:r>
          </a:p>
          <a:p>
            <a:pPr marL="285750" indent="-285750">
              <a:buChar char="•"/>
            </a:pPr>
            <a:r>
              <a:rPr lang="en-US" sz="1800"/>
              <a:t>No need to spin up an EC2 or create a VPC</a:t>
            </a:r>
          </a:p>
          <a:p>
            <a:pPr marL="285750" indent="-285750">
              <a:buChar char="•"/>
            </a:pPr>
            <a:r>
              <a:rPr lang="en-US" sz="1800"/>
              <a:t>Scalable architecture that uses DynamoDB and Lambda</a:t>
            </a:r>
          </a:p>
          <a:p>
            <a:pPr marL="285750" indent="-285750">
              <a:buChar char="•"/>
            </a:pPr>
            <a:r>
              <a:rPr lang="en-US" sz="1800"/>
              <a:t>Very low cost</a:t>
            </a:r>
          </a:p>
          <a:p>
            <a:pPr marL="285750" indent="-285750">
              <a:buChar char="•"/>
            </a:pPr>
            <a:r>
              <a:rPr lang="en-US" sz="1800"/>
              <a:t>Creates web previews from PRs</a:t>
            </a:r>
          </a:p>
          <a:p>
            <a:pPr marL="285750" indent="-285750">
              <a:buChar char="•"/>
            </a:pPr>
            <a:r>
              <a:rPr lang="en-US" sz="1800"/>
              <a:t>Automated deployment</a:t>
            </a:r>
          </a:p>
        </p:txBody>
      </p:sp>
    </p:spTree>
    <p:extLst>
      <p:ext uri="{BB962C8B-B14F-4D97-AF65-F5344CB8AC3E}">
        <p14:creationId xmlns:p14="http://schemas.microsoft.com/office/powerpoint/2010/main" val="98968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" sz="2800">
                <a:solidFill>
                  <a:srgbClr val="FF770D"/>
                </a:solidFill>
              </a:rPr>
              <a:t>Demo Start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284650" y="500300"/>
            <a:ext cx="8693977" cy="304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15000"/>
              </a:lnSpc>
              <a:buChar char="•"/>
            </a:pPr>
            <a:r>
              <a:rPr lang="en-US" sz="1800"/>
              <a:t>Create user (sign in with existing user)</a:t>
            </a:r>
          </a:p>
          <a:p>
            <a:pPr marL="171450" indent="-171450">
              <a:lnSpc>
                <a:spcPct val="114999"/>
              </a:lnSpc>
              <a:buChar char="•"/>
            </a:pPr>
            <a:r>
              <a:rPr lang="en-US" sz="1800"/>
              <a:t>View application home page – note the text that we are going to change</a:t>
            </a:r>
          </a:p>
          <a:p>
            <a:pPr marL="171450" indent="-171450">
              <a:lnSpc>
                <a:spcPct val="114999"/>
              </a:lnSpc>
              <a:buChar char="•"/>
            </a:pPr>
            <a:r>
              <a:rPr lang="en-US" sz="1800"/>
              <a:t>View Amplify page showing branch to deploy</a:t>
            </a:r>
          </a:p>
          <a:p>
            <a:pPr marL="171450" indent="-171450">
              <a:lnSpc>
                <a:spcPct val="114999"/>
              </a:lnSpc>
              <a:buChar char="•"/>
            </a:pPr>
            <a:r>
              <a:rPr lang="en-US" sz="1800"/>
              <a:t>Approve pull request from Kevin</a:t>
            </a:r>
          </a:p>
          <a:p>
            <a:pPr marL="171450" indent="-171450">
              <a:lnSpc>
                <a:spcPct val="114999"/>
              </a:lnSpc>
              <a:buChar char="•"/>
            </a:pPr>
            <a:r>
              <a:rPr lang="en-US" sz="1800"/>
              <a:t>Show Amplify console page with progress</a:t>
            </a:r>
          </a:p>
          <a:p>
            <a:pPr marL="171450" indent="-171450">
              <a:lnSpc>
                <a:spcPct val="115000"/>
              </a:lnSpc>
              <a:buChar char="•"/>
            </a:pPr>
            <a:r>
              <a:rPr lang="en-US" sz="1800"/>
              <a:t>Cognito Users</a:t>
            </a:r>
          </a:p>
          <a:p>
            <a:pPr marL="171450" indent="-171450">
              <a:lnSpc>
                <a:spcPct val="114999"/>
              </a:lnSpc>
              <a:buChar char="•"/>
            </a:pPr>
            <a:r>
              <a:rPr lang="en-US" sz="1800"/>
              <a:t>Show DynamoDB</a:t>
            </a:r>
          </a:p>
          <a:p>
            <a:pPr marL="171450" indent="-171450">
              <a:lnSpc>
                <a:spcPct val="114999"/>
              </a:lnSpc>
              <a:buChar char="•"/>
            </a:pPr>
            <a:r>
              <a:rPr lang="en-US" sz="1800"/>
              <a:t>Amplify user group: amplify creates user groups with IAM policy that allows access to the AWS services to allow provisioning of resources in AWS account</a:t>
            </a:r>
          </a:p>
          <a:p>
            <a:pPr marL="171450" indent="-171450">
              <a:lnSpc>
                <a:spcPct val="114999"/>
              </a:lnSpc>
              <a:buChar char="•"/>
            </a:pPr>
            <a:endParaRPr lang="en-US" sz="1800"/>
          </a:p>
          <a:p>
            <a:pPr>
              <a:lnSpc>
                <a:spcPct val="114999"/>
              </a:lnSpc>
            </a:pPr>
            <a:endParaRPr lang="en-US" sz="1800"/>
          </a:p>
          <a:p>
            <a:pPr marL="171450" indent="-171450">
              <a:lnSpc>
                <a:spcPct val="114999"/>
              </a:lnSpc>
              <a:buChar char="•"/>
            </a:pPr>
            <a:endParaRPr lang="en-US" sz="1800"/>
          </a:p>
          <a:p>
            <a:pPr marL="457200" marR="101600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</a:pPr>
            <a:endParaRPr lang="en-US" sz="1800">
              <a:solidFill>
                <a:srgbClr val="333333"/>
              </a:solidFill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350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2CE25529-91DC-E94E-96FF-E9272FBBBC98}"/>
              </a:ext>
            </a:extLst>
          </p:cNvPr>
          <p:cNvSpPr/>
          <p:nvPr/>
        </p:nvSpPr>
        <p:spPr>
          <a:xfrm>
            <a:off x="2825718" y="1171052"/>
            <a:ext cx="1206837" cy="732705"/>
          </a:xfrm>
          <a:prstGeom prst="round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Google Shape;139;p20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Architecture and Design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5461200" y="4879672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aphic 10">
            <a:extLst>
              <a:ext uri="{FF2B5EF4-FFF2-40B4-BE49-F238E27FC236}">
                <a16:creationId xmlns:a16="http://schemas.microsoft.com/office/drawing/2014/main" id="{6402D262-F343-884A-9F0D-FAF64F412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2443443" y="1257039"/>
            <a:ext cx="560094" cy="544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6">
            <a:extLst>
              <a:ext uri="{FF2B5EF4-FFF2-40B4-BE49-F238E27FC236}">
                <a16:creationId xmlns:a16="http://schemas.microsoft.com/office/drawing/2014/main" id="{5CA3921D-51CB-C34C-AC35-1F0206290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0585" y="1789165"/>
            <a:ext cx="7361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</a:p>
          <a:p>
            <a:pPr eaLnBrk="1" hangingPunct="1"/>
            <a:r>
              <a:rPr lang="en-US" altLang="en-US"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Amplify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42F1FA-424C-5547-BE4E-3AA209456CBF}"/>
              </a:ext>
            </a:extLst>
          </p:cNvPr>
          <p:cNvGrpSpPr/>
          <p:nvPr/>
        </p:nvGrpSpPr>
        <p:grpSpPr>
          <a:xfrm>
            <a:off x="4157267" y="1306255"/>
            <a:ext cx="1641157" cy="741819"/>
            <a:chOff x="1665820" y="2349966"/>
            <a:chExt cx="2243137" cy="1038999"/>
          </a:xfrm>
        </p:grpSpPr>
        <p:pic>
          <p:nvPicPr>
            <p:cNvPr id="14" name="Graphic 17">
              <a:extLst>
                <a:ext uri="{FF2B5EF4-FFF2-40B4-BE49-F238E27FC236}">
                  <a16:creationId xmlns:a16="http://schemas.microsoft.com/office/drawing/2014/main" id="{FB75098C-E1A2-C14C-970D-B74EBA4DE0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/>
          </p:blipFill>
          <p:spPr bwMode="auto">
            <a:xfrm>
              <a:off x="2406388" y="234996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F78A0C20-9593-2A40-9B48-80267014EA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5820" y="3111966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API Gateway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1C0F10E-6FEB-5245-91FE-28F2D5FC2145}"/>
              </a:ext>
            </a:extLst>
          </p:cNvPr>
          <p:cNvGrpSpPr/>
          <p:nvPr/>
        </p:nvGrpSpPr>
        <p:grpSpPr>
          <a:xfrm>
            <a:off x="5531347" y="1274684"/>
            <a:ext cx="1644650" cy="741025"/>
            <a:chOff x="4456431" y="2350760"/>
            <a:chExt cx="2292350" cy="1038205"/>
          </a:xfrm>
        </p:grpSpPr>
        <p:pic>
          <p:nvPicPr>
            <p:cNvPr id="16" name="Graphic 10">
              <a:extLst>
                <a:ext uri="{FF2B5EF4-FFF2-40B4-BE49-F238E27FC236}">
                  <a16:creationId xmlns:a16="http://schemas.microsoft.com/office/drawing/2014/main" id="{1EBC15E0-1CAE-D54E-8460-E5782B88B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1606" y="235076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20">
              <a:extLst>
                <a:ext uri="{FF2B5EF4-FFF2-40B4-BE49-F238E27FC236}">
                  <a16:creationId xmlns:a16="http://schemas.microsoft.com/office/drawing/2014/main" id="{BB71314E-D850-C046-A1B6-DB1207FC36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6431" y="3111966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AE2FE93-C3D0-B643-A495-38DCC265B970}"/>
              </a:ext>
            </a:extLst>
          </p:cNvPr>
          <p:cNvGrpSpPr/>
          <p:nvPr/>
        </p:nvGrpSpPr>
        <p:grpSpPr>
          <a:xfrm>
            <a:off x="795533" y="1295677"/>
            <a:ext cx="1376998" cy="754063"/>
            <a:chOff x="340863" y="2275327"/>
            <a:chExt cx="1506538" cy="830263"/>
          </a:xfrm>
        </p:grpSpPr>
        <p:pic>
          <p:nvPicPr>
            <p:cNvPr id="20" name="Graphic 6">
              <a:extLst>
                <a:ext uri="{FF2B5EF4-FFF2-40B4-BE49-F238E27FC236}">
                  <a16:creationId xmlns:a16="http://schemas.microsoft.com/office/drawing/2014/main" id="{E3F400F7-434C-C84B-B204-96B0047CE0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 flipH="1">
              <a:off x="852832" y="2275327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15">
              <a:extLst>
                <a:ext uri="{FF2B5EF4-FFF2-40B4-BE49-F238E27FC236}">
                  <a16:creationId xmlns:a16="http://schemas.microsoft.com/office/drawing/2014/main" id="{A5951BE7-23CC-944A-8F62-FCC76CD4D9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63" y="2799202"/>
              <a:ext cx="1506538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</a:t>
              </a:r>
              <a:r>
                <a:rPr lang="en-US" altLang="en-US" sz="140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sers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CEFB1719-B5A1-1046-B19B-BF4A9ED3080E}"/>
              </a:ext>
            </a:extLst>
          </p:cNvPr>
          <p:cNvSpPr/>
          <p:nvPr/>
        </p:nvSpPr>
        <p:spPr>
          <a:xfrm>
            <a:off x="2223221" y="761676"/>
            <a:ext cx="4798528" cy="3442435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27" name="Graphic 8">
            <a:extLst>
              <a:ext uri="{FF2B5EF4-FFF2-40B4-BE49-F238E27FC236}">
                <a16:creationId xmlns:a16="http://schemas.microsoft.com/office/drawing/2014/main" id="{F576C941-F57D-9A4F-B2AE-932EA7C5E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835" y="75809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FD67093-9977-0C4E-95C6-1428ECD9C420}"/>
              </a:ext>
            </a:extLst>
          </p:cNvPr>
          <p:cNvCxnSpPr>
            <a:cxnSpLocks/>
          </p:cNvCxnSpPr>
          <p:nvPr/>
        </p:nvCxnSpPr>
        <p:spPr>
          <a:xfrm>
            <a:off x="2069466" y="3124204"/>
            <a:ext cx="853968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B38975A-7F17-C74A-ADB5-C11B8B00123C}"/>
              </a:ext>
            </a:extLst>
          </p:cNvPr>
          <p:cNvCxnSpPr>
            <a:cxnSpLocks/>
          </p:cNvCxnSpPr>
          <p:nvPr/>
        </p:nvCxnSpPr>
        <p:spPr>
          <a:xfrm flipH="1" flipV="1">
            <a:off x="2542423" y="2266871"/>
            <a:ext cx="1" cy="85733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B6542C1-4849-7649-BB0C-08CA56D9EA3E}"/>
              </a:ext>
            </a:extLst>
          </p:cNvPr>
          <p:cNvCxnSpPr>
            <a:cxnSpLocks/>
          </p:cNvCxnSpPr>
          <p:nvPr/>
        </p:nvCxnSpPr>
        <p:spPr>
          <a:xfrm flipV="1">
            <a:off x="4083194" y="1591993"/>
            <a:ext cx="586313" cy="7234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A1F6842-1009-4673-9B0B-58DBDA810087}"/>
              </a:ext>
            </a:extLst>
          </p:cNvPr>
          <p:cNvGrpSpPr/>
          <p:nvPr/>
        </p:nvGrpSpPr>
        <p:grpSpPr>
          <a:xfrm>
            <a:off x="2425303" y="2819925"/>
            <a:ext cx="1487170" cy="712752"/>
            <a:chOff x="4455161" y="990600"/>
            <a:chExt cx="2279650" cy="107851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2CD7CA-3BA9-B042-AE84-CF67D2851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5161" y="1792113"/>
              <a:ext cx="2279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 anchor="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1200">
                  <a:solidFill>
                    <a:schemeClr val="tx1">
                      <a:lumMod val="50000"/>
                    </a:schemeClr>
                  </a:solidFill>
                  <a:latin typeface="Arial"/>
                </a:rPr>
                <a:t>Cognito</a:t>
              </a:r>
              <a:endParaRPr lang="en-US"/>
            </a:p>
          </p:txBody>
        </p:sp>
        <p:pic>
          <p:nvPicPr>
            <p:cNvPr id="2" name="Picture 2" descr="Text&#10;&#10;Description automatically generated">
              <a:extLst>
                <a:ext uri="{FF2B5EF4-FFF2-40B4-BE49-F238E27FC236}">
                  <a16:creationId xmlns:a16="http://schemas.microsoft.com/office/drawing/2014/main" id="{3F6245D7-69E2-4CFC-800E-F75BE4179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93030" y="990600"/>
              <a:ext cx="762000" cy="77724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A233D12-056B-4A94-9B79-C8C11BDC57D8}"/>
              </a:ext>
            </a:extLst>
          </p:cNvPr>
          <p:cNvGrpSpPr/>
          <p:nvPr/>
        </p:nvGrpSpPr>
        <p:grpSpPr>
          <a:xfrm>
            <a:off x="1068943" y="2823735"/>
            <a:ext cx="1327150" cy="678461"/>
            <a:chOff x="3182621" y="986790"/>
            <a:chExt cx="2279650" cy="1051841"/>
          </a:xfrm>
        </p:grpSpPr>
        <p:pic>
          <p:nvPicPr>
            <p:cNvPr id="4" name="Picture 4" descr="Logo&#10;&#10;Description automatically generated">
              <a:extLst>
                <a:ext uri="{FF2B5EF4-FFF2-40B4-BE49-F238E27FC236}">
                  <a16:creationId xmlns:a16="http://schemas.microsoft.com/office/drawing/2014/main" id="{D3C5A5BC-7D9C-44E2-8880-794101496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023360" y="986790"/>
              <a:ext cx="762000" cy="75438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A0B7157-259F-4BC6-A301-60B47B94B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2621" y="1761632"/>
              <a:ext cx="2279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 anchor="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1200">
                  <a:solidFill>
                    <a:schemeClr val="tx1">
                      <a:lumMod val="50000"/>
                    </a:schemeClr>
                  </a:solidFill>
                  <a:latin typeface="Arial"/>
                </a:rPr>
                <a:t>Open ID</a:t>
              </a:r>
              <a:endParaRPr lang="en-US"/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0BDA31-FA37-4AE0-AF6A-D89794A60218}"/>
              </a:ext>
            </a:extLst>
          </p:cNvPr>
          <p:cNvCxnSpPr>
            <a:cxnSpLocks/>
          </p:cNvCxnSpPr>
          <p:nvPr/>
        </p:nvCxnSpPr>
        <p:spPr>
          <a:xfrm>
            <a:off x="1740360" y="1565080"/>
            <a:ext cx="617376" cy="1035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7888383-7637-407E-B300-47E442D1AB6D}"/>
              </a:ext>
            </a:extLst>
          </p:cNvPr>
          <p:cNvSpPr txBox="1"/>
          <p:nvPr/>
        </p:nvSpPr>
        <p:spPr>
          <a:xfrm>
            <a:off x="2489723" y="2455972"/>
            <a:ext cx="1059180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authentication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E968EAD-6C47-0947-A7E3-E1515A74B615}"/>
              </a:ext>
            </a:extLst>
          </p:cNvPr>
          <p:cNvCxnSpPr>
            <a:cxnSpLocks/>
          </p:cNvCxnSpPr>
          <p:nvPr/>
        </p:nvCxnSpPr>
        <p:spPr>
          <a:xfrm>
            <a:off x="5273938" y="1591993"/>
            <a:ext cx="748204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Graphic 19">
            <a:extLst>
              <a:ext uri="{FF2B5EF4-FFF2-40B4-BE49-F238E27FC236}">
                <a16:creationId xmlns:a16="http://schemas.microsoft.com/office/drawing/2014/main" id="{6D94257F-B0E5-8E47-AA9C-51C07F847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561" y="2870470"/>
            <a:ext cx="546931" cy="546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1C2BC30-99EF-BB48-9DAA-E509034BBB66}"/>
              </a:ext>
            </a:extLst>
          </p:cNvPr>
          <p:cNvCxnSpPr>
            <a:cxnSpLocks/>
          </p:cNvCxnSpPr>
          <p:nvPr/>
        </p:nvCxnSpPr>
        <p:spPr>
          <a:xfrm>
            <a:off x="4977845" y="2357327"/>
            <a:ext cx="0" cy="436536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DD50F2AC-CBD1-0F46-B641-B6C7FDE90A2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0435" y="1202866"/>
            <a:ext cx="703690" cy="389127"/>
          </a:xfrm>
          <a:prstGeom prst="rect">
            <a:avLst/>
          </a:prstGeom>
        </p:spPr>
      </p:pic>
      <p:sp>
        <p:nvSpPr>
          <p:cNvPr id="58" name="TextBox 6">
            <a:extLst>
              <a:ext uri="{FF2B5EF4-FFF2-40B4-BE49-F238E27FC236}">
                <a16:creationId xmlns:a16="http://schemas.microsoft.com/office/drawing/2014/main" id="{0E8BB7DB-39B5-CC4E-B81E-E1494F4DB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8926" y="1493150"/>
            <a:ext cx="7361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00206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Static website</a:t>
            </a:r>
          </a:p>
        </p:txBody>
      </p:sp>
      <p:sp>
        <p:nvSpPr>
          <p:cNvPr id="66" name="TextBox 6">
            <a:extLst>
              <a:ext uri="{FF2B5EF4-FFF2-40B4-BE49-F238E27FC236}">
                <a16:creationId xmlns:a16="http://schemas.microsoft.com/office/drawing/2014/main" id="{70DBECBE-1D8C-DE4F-AE81-6BBB7EF02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0266" y="3497363"/>
            <a:ext cx="16159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chemeClr val="tx1">
                    <a:lumMod val="50000"/>
                  </a:schemeClr>
                </a:solidFill>
                <a:latin typeface="Arial"/>
                <a:ea typeface="Amazon Ember" panose="020B0603020204020204" pitchFamily="34" charset="0"/>
              </a:rPr>
              <a:t>AWS IAM</a:t>
            </a:r>
            <a:endParaRPr lang="en-US" altLang="en-US" sz="120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34CF57-2D30-466F-A842-64DE25EBCB90}"/>
              </a:ext>
            </a:extLst>
          </p:cNvPr>
          <p:cNvGrpSpPr/>
          <p:nvPr/>
        </p:nvGrpSpPr>
        <p:grpSpPr>
          <a:xfrm>
            <a:off x="5618332" y="2871341"/>
            <a:ext cx="1502409" cy="956855"/>
            <a:chOff x="6759700" y="2337547"/>
            <a:chExt cx="2279650" cy="1475478"/>
          </a:xfrm>
        </p:grpSpPr>
        <p:pic>
          <p:nvPicPr>
            <p:cNvPr id="40" name="Graphic 23">
              <a:extLst>
                <a:ext uri="{FF2B5EF4-FFF2-40B4-BE49-F238E27FC236}">
                  <a16:creationId xmlns:a16="http://schemas.microsoft.com/office/drawing/2014/main" id="{CA12CEB4-34C0-4B39-8F6F-06334FD9F2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7412" y="233754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TextBox 12">
              <a:extLst>
                <a:ext uri="{FF2B5EF4-FFF2-40B4-BE49-F238E27FC236}">
                  <a16:creationId xmlns:a16="http://schemas.microsoft.com/office/drawing/2014/main" id="{E71655DC-96C0-4546-B6EB-14531487A3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9700" y="3101135"/>
              <a:ext cx="2279650" cy="711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 anchor="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solidFill>
                    <a:schemeClr val="tx1">
                      <a:lumMod val="50000"/>
                    </a:schemeClr>
                  </a:solidFill>
                  <a:latin typeface="Arial"/>
                  <a:ea typeface="Amazon Ember" panose="020B0603020204020204" pitchFamily="34" charset="0"/>
                </a:rPr>
                <a:t>Amazon DynamoDB</a:t>
              </a:r>
              <a:endParaRPr lang="en-US" altLang="en-US" sz="1050">
                <a:solidFill>
                  <a:schemeClr val="tx1">
                    <a:lumMod val="50000"/>
                  </a:schemeClr>
                </a:solidFill>
                <a:latin typeface="Arial"/>
                <a:ea typeface="Amazon Ember" panose="020B0603020204020204" pitchFamily="34" charset="0"/>
              </a:endParaRP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CC39330-CCC3-4309-A21C-044C156CA609}"/>
              </a:ext>
            </a:extLst>
          </p:cNvPr>
          <p:cNvCxnSpPr>
            <a:cxnSpLocks/>
          </p:cNvCxnSpPr>
          <p:nvPr/>
        </p:nvCxnSpPr>
        <p:spPr>
          <a:xfrm flipH="1">
            <a:off x="6362147" y="2163493"/>
            <a:ext cx="4150" cy="665544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/>
        </p:nvSpPr>
        <p:spPr>
          <a:xfrm>
            <a:off x="67625" y="46700"/>
            <a:ext cx="87621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Technologies and Environment Used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67625" y="500300"/>
            <a:ext cx="8889300" cy="414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30200" lvl="0" indent="-171450">
              <a:lnSpc>
                <a:spcPct val="115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>
                    <a:lumMod val="50000"/>
                  </a:schemeClr>
                </a:solidFill>
              </a:rPr>
              <a:t>Git with github.com </a:t>
            </a:r>
            <a:r>
              <a:rPr lang="en-US" sz="1800"/>
              <a:t>– Source code version control</a:t>
            </a:r>
          </a:p>
          <a:p>
            <a:pPr marL="330200" indent="-171450">
              <a:lnSpc>
                <a:spcPct val="115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>
                    <a:lumMod val="50000"/>
                  </a:schemeClr>
                </a:solidFill>
              </a:rPr>
              <a:t>AWS Amplify </a:t>
            </a:r>
            <a:r>
              <a:rPr lang="en-US" sz="1800"/>
              <a:t>– Hosted static React web page</a:t>
            </a:r>
          </a:p>
          <a:p>
            <a:pPr marL="330200" indent="-171450">
              <a:lnSpc>
                <a:spcPct val="114999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>
                    <a:lumMod val="50000"/>
                  </a:schemeClr>
                </a:solidFill>
              </a:rPr>
              <a:t>S3</a:t>
            </a:r>
            <a:r>
              <a:rPr lang="en-US" sz="1800"/>
              <a:t> – Amplify provisions an S3 bucket that stores React builds and CloudFormation templates for all resources.</a:t>
            </a:r>
          </a:p>
          <a:p>
            <a:pPr marL="330200" indent="-171450">
              <a:lnSpc>
                <a:spcPct val="114999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800"/>
              <a:t>Amplify creates cloud formation templates for each service </a:t>
            </a:r>
            <a:r>
              <a:rPr lang="en-US" sz="1800">
                <a:hlinkClick r:id="rId3"/>
              </a:rPr>
              <a:t>Lambda</a:t>
            </a:r>
            <a:r>
              <a:rPr lang="en-US" sz="1800"/>
              <a:t>, </a:t>
            </a:r>
            <a:r>
              <a:rPr lang="en-US" sz="1800">
                <a:hlinkClick r:id="rId4"/>
              </a:rPr>
              <a:t>Cognito</a:t>
            </a:r>
            <a:r>
              <a:rPr lang="en-US" sz="1800"/>
              <a:t>, </a:t>
            </a:r>
            <a:r>
              <a:rPr lang="en-US" sz="1800">
                <a:hlinkClick r:id="rId5"/>
              </a:rPr>
              <a:t>API gateway</a:t>
            </a:r>
            <a:endParaRPr lang="en-US" sz="1800"/>
          </a:p>
          <a:p>
            <a:pPr marL="444500" indent="-285750">
              <a:lnSpc>
                <a:spcPct val="114999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>
                    <a:lumMod val="50000"/>
                  </a:schemeClr>
                </a:solidFill>
              </a:rPr>
              <a:t>API Gateway</a:t>
            </a:r>
            <a:r>
              <a:rPr lang="en-US" sz="1800"/>
              <a:t> - REST API using Lambda </a:t>
            </a:r>
            <a:endParaRPr lang="en-US"/>
          </a:p>
          <a:p>
            <a:pPr marL="444500" indent="-285750">
              <a:lnSpc>
                <a:spcPct val="114999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800"/>
              <a:t>Amplify </a:t>
            </a:r>
            <a:r>
              <a:rPr lang="en-US" sz="1800">
                <a:hlinkClick r:id="rId6"/>
              </a:rPr>
              <a:t>configuration</a:t>
            </a:r>
            <a:r>
              <a:rPr lang="en-US" sz="1800"/>
              <a:t> orchestrates the build process</a:t>
            </a:r>
            <a:endParaRPr lang="en-US"/>
          </a:p>
          <a:p>
            <a:pPr marL="3302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>
                    <a:lumMod val="50000"/>
                  </a:schemeClr>
                </a:solidFill>
              </a:rPr>
              <a:t>AWS IAM </a:t>
            </a:r>
            <a:r>
              <a:rPr lang="en-US" sz="1800"/>
              <a:t>– User Identity management</a:t>
            </a:r>
          </a:p>
          <a:p>
            <a:pPr marL="330200" indent="-171450">
              <a:lnSpc>
                <a:spcPct val="115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>
                    <a:lumMod val="50000"/>
                  </a:schemeClr>
                </a:solidFill>
              </a:rPr>
              <a:t>Cognito</a:t>
            </a:r>
            <a:r>
              <a:rPr lang="en-US" sz="1800"/>
              <a:t> – User Authentication</a:t>
            </a:r>
          </a:p>
          <a:p>
            <a:pPr marL="3302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>
                    <a:lumMod val="50000"/>
                  </a:schemeClr>
                </a:solidFill>
              </a:rPr>
              <a:t>AWS Lambda </a:t>
            </a:r>
            <a:r>
              <a:rPr lang="en-US" sz="1800"/>
              <a:t>– serverless integration</a:t>
            </a:r>
          </a:p>
          <a:p>
            <a:pPr marL="330200" indent="-171450">
              <a:lnSpc>
                <a:spcPct val="114999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>
                    <a:lumMod val="50000"/>
                  </a:schemeClr>
                </a:solidFill>
              </a:rPr>
              <a:t>DynamoDB </a:t>
            </a:r>
            <a:r>
              <a:rPr lang="en-US" sz="1800"/>
              <a:t>– NoSQL database</a:t>
            </a:r>
          </a:p>
          <a:p>
            <a:pPr marL="158750">
              <a:lnSpc>
                <a:spcPct val="114999"/>
              </a:lnSpc>
              <a:buSzPts val="1100"/>
            </a:pPr>
            <a:endParaRPr lang="en-US" sz="18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The Process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67625" y="500300"/>
            <a:ext cx="8889300" cy="419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●"/>
              <a:tabLst>
                <a:tab pos="457200" algn="l"/>
              </a:tabLs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 goal – Let’s build a load balanced, elastic webpage! CloudFormation, Databases, Microservices!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●"/>
              <a:tabLst>
                <a:tab pos="457200" algn="l"/>
              </a:tabLs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Reality check – Wait, why? We don’t need all that. Let’s build a static website.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●"/>
              <a:tabLst>
                <a:tab pos="457200" algn="l"/>
              </a:tabLst>
            </a:pPr>
            <a:r>
              <a:rPr lang="en-US" sz="1800">
                <a:effectLst/>
                <a:latin typeface="Calibri"/>
                <a:ea typeface="Calibri" panose="020F0502020204030204" pitchFamily="34" charset="0"/>
                <a:cs typeface="Times New Roman"/>
              </a:rPr>
              <a:t>MVP</a:t>
            </a:r>
            <a:r>
              <a:rPr lang="en-US" sz="1800">
                <a:latin typeface="Calibri"/>
                <a:ea typeface="Calibri" panose="020F0502020204030204" pitchFamily="34" charset="0"/>
                <a:cs typeface="Times New Roman"/>
              </a:rPr>
              <a:t> </a:t>
            </a:r>
            <a:r>
              <a:rPr lang="en-US" sz="1800">
                <a:effectLst/>
                <a:latin typeface="Calibri"/>
                <a:ea typeface="Calibri" panose="020F0502020204030204" pitchFamily="34" charset="0"/>
                <a:cs typeface="Times New Roman"/>
              </a:rPr>
              <a:t> – Oh deploying a static website in AWS is astoundingly easy</a:t>
            </a:r>
            <a:r>
              <a:rPr lang="en-US" sz="1800">
                <a:latin typeface="Calibri"/>
                <a:ea typeface="Calibri" panose="020F0502020204030204" pitchFamily="34" charset="0"/>
                <a:cs typeface="Times New Roman"/>
              </a:rPr>
              <a:t> and very low cost</a:t>
            </a:r>
            <a:r>
              <a:rPr lang="en-US" sz="1800">
                <a:effectLst/>
                <a:latin typeface="Calibri"/>
                <a:ea typeface="Calibri" panose="020F0502020204030204" pitchFamily="34" charset="0"/>
                <a:cs typeface="Times New Roman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●"/>
              <a:tabLst>
                <a:tab pos="457200" algn="l"/>
              </a:tabLs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Adding functionality – Let’s build a front end and an app and have them talk to each other!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●"/>
              <a:tabLst>
                <a:tab pos="457200" algn="l"/>
              </a:tabLs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Reality check – Amplify does it all. Automatically creates back end and spits out client code.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●"/>
              <a:tabLst>
                <a:tab pos="457200" algn="l"/>
              </a:tabLs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Pivot – Amplify for back end, AWS &lt;-&gt; GitHub deploy basic website on code commit.</a:t>
            </a:r>
          </a:p>
        </p:txBody>
      </p:sp>
      <p:sp>
        <p:nvSpPr>
          <p:cNvPr id="161" name="Google Shape;161;p22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90BB6623F6D241BB32F58B6ACF27BD" ma:contentTypeVersion="4" ma:contentTypeDescription="Create a new document." ma:contentTypeScope="" ma:versionID="317168f7545221a331f7c36d60db9cee">
  <xsd:schema xmlns:xsd="http://www.w3.org/2001/XMLSchema" xmlns:xs="http://www.w3.org/2001/XMLSchema" xmlns:p="http://schemas.microsoft.com/office/2006/metadata/properties" xmlns:ns2="4f383906-8092-4a51-beb2-6bafaee617b9" targetNamespace="http://schemas.microsoft.com/office/2006/metadata/properties" ma:root="true" ma:fieldsID="155ba55948bd2e28696102c0032a1acd" ns2:_="">
    <xsd:import namespace="4f383906-8092-4a51-beb2-6bafaee617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383906-8092-4a51-beb2-6bafaee617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FF4CF7-6578-4603-B700-4ACAED307D5A}">
  <ds:schemaRefs>
    <ds:schemaRef ds:uri="4f383906-8092-4a51-beb2-6bafaee617b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00259D3-D6DF-45F0-BB8B-C14023CA0D61}">
  <ds:schemaRefs>
    <ds:schemaRef ds:uri="4f383906-8092-4a51-beb2-6bafaee617b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14CE8C8-B790-4FA9-8AD9-974E8D2F33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13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Tropic</vt:lpstr>
      <vt:lpstr>Cloud Excellence Presentation Team 2 AWS Amplify Serverless Web Application Members: Marc DiNino Lance Holland Dayne Okuhara Kevin Young</vt:lpstr>
      <vt:lpstr>   TEAM 2: AWS Amplify Serverless Web Application</vt:lpstr>
      <vt:lpstr>Team AstrocumuAWS</vt:lpstr>
      <vt:lpstr>AWS Amplify Serverless Web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Excellence Presentation Team number&gt; &lt;insert Team Name&gt; Members: &lt;insert team members&gt;</dc:title>
  <cp:revision>1</cp:revision>
  <dcterms:modified xsi:type="dcterms:W3CDTF">2021-07-27T23:41:06Z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0x0101007D90BB6623F6D241BB32F58B6ACF27BD</vt:lpwstr>
  </property>
</Properties>
</file>