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4" r:id="rId6"/>
    <p:sldId id="265" r:id="rId7"/>
    <p:sldId id="266" r:id="rId8"/>
    <p:sldId id="267" r:id="rId9"/>
    <p:sldId id="268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 showGuide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DE05F-996B-4CDA-9AAF-4895F4B0B7D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C5A1EE-3A7E-4AEC-A3FB-6F3780543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Come to lectures (in person or on zoom)</a:t>
          </a:r>
        </a:p>
      </dgm:t>
    </dgm:pt>
    <dgm:pt modelId="{0256DB04-4403-4FDE-89DB-071C7F8CB07B}" type="parTrans" cxnId="{93C8DDA4-19D8-4B1F-B52F-CABF8FC5CDD1}">
      <dgm:prSet/>
      <dgm:spPr/>
      <dgm:t>
        <a:bodyPr/>
        <a:lstStyle/>
        <a:p>
          <a:endParaRPr lang="en-US"/>
        </a:p>
      </dgm:t>
    </dgm:pt>
    <dgm:pt modelId="{E3B96BDB-1896-4924-A494-14FB3BE2B571}" type="sibTrans" cxnId="{93C8DDA4-19D8-4B1F-B52F-CABF8FC5CDD1}">
      <dgm:prSet phldrT="2" phldr="0"/>
      <dgm:spPr/>
      <dgm:t>
        <a:bodyPr/>
        <a:lstStyle/>
        <a:p>
          <a:endParaRPr lang="en-US"/>
        </a:p>
      </dgm:t>
    </dgm:pt>
    <dgm:pt modelId="{353270A2-0B4F-4620-A906-288D4EA477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Submit your weekly homework</a:t>
          </a:r>
        </a:p>
      </dgm:t>
    </dgm:pt>
    <dgm:pt modelId="{F263F449-B1C8-493D-BCAF-24C5CD32146C}" type="parTrans" cxnId="{CC548619-EFE2-4511-B98C-970982DC1746}">
      <dgm:prSet/>
      <dgm:spPr/>
      <dgm:t>
        <a:bodyPr/>
        <a:lstStyle/>
        <a:p>
          <a:endParaRPr lang="en-US"/>
        </a:p>
      </dgm:t>
    </dgm:pt>
    <dgm:pt modelId="{ABE758FD-E91F-4A4C-876E-33A956D9D94B}" type="sibTrans" cxnId="{CC548619-EFE2-4511-B98C-970982DC1746}">
      <dgm:prSet phldrT="4" phldr="0"/>
      <dgm:spPr/>
      <dgm:t>
        <a:bodyPr/>
        <a:lstStyle/>
        <a:p>
          <a:endParaRPr lang="en-US"/>
        </a:p>
      </dgm:t>
    </dgm:pt>
    <dgm:pt modelId="{737E94ED-E2A1-E944-AFC4-128E03BFF2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Do the 'pre-lecture' quizzes</a:t>
          </a:r>
        </a:p>
      </dgm:t>
    </dgm:pt>
    <dgm:pt modelId="{CC6BF004-2A80-704C-9AA6-A0D4FB63D449}" type="parTrans" cxnId="{CF860A36-3347-4241-B2F3-027EC5ECCE8F}">
      <dgm:prSet/>
      <dgm:spPr/>
      <dgm:t>
        <a:bodyPr/>
        <a:lstStyle/>
        <a:p>
          <a:endParaRPr lang="en-GB"/>
        </a:p>
      </dgm:t>
    </dgm:pt>
    <dgm:pt modelId="{94DC232B-7520-3647-ADF7-0AE9F1AFA2B4}" type="sibTrans" cxnId="{CF860A36-3347-4241-B2F3-027EC5ECCE8F}">
      <dgm:prSet phldrT="1" phldr="0"/>
      <dgm:spPr/>
      <dgm:t>
        <a:bodyPr/>
        <a:lstStyle/>
        <a:p>
          <a:endParaRPr lang="en-GB"/>
        </a:p>
      </dgm:t>
    </dgm:pt>
    <dgm:pt modelId="{69BE8E2C-5AAF-C54B-B85B-15528787C7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Go to your weekly workshop</a:t>
          </a:r>
        </a:p>
      </dgm:t>
    </dgm:pt>
    <dgm:pt modelId="{B4B19429-90F1-5447-B18B-231065215F6D}" type="parTrans" cxnId="{E3CC24D8-9456-9B4A-BF27-0EFEB886583F}">
      <dgm:prSet/>
      <dgm:spPr/>
      <dgm:t>
        <a:bodyPr/>
        <a:lstStyle/>
        <a:p>
          <a:endParaRPr lang="en-GB"/>
        </a:p>
      </dgm:t>
    </dgm:pt>
    <dgm:pt modelId="{C6532496-4A5B-E94F-B6C9-E86FD75106E2}" type="sibTrans" cxnId="{E3CC24D8-9456-9B4A-BF27-0EFEB886583F}">
      <dgm:prSet phldrT="3" phldr="0"/>
      <dgm:spPr/>
      <dgm:t>
        <a:bodyPr/>
        <a:lstStyle/>
        <a:p>
          <a:endParaRPr lang="en-GB"/>
        </a:p>
      </dgm:t>
    </dgm:pt>
    <dgm:pt modelId="{7C0FD615-3C48-4290-A06C-67468CB5DE2A}" type="pres">
      <dgm:prSet presAssocID="{B16DE05F-996B-4CDA-9AAF-4895F4B0B7D0}" presName="root" presStyleCnt="0">
        <dgm:presLayoutVars>
          <dgm:dir/>
          <dgm:resizeHandles val="exact"/>
        </dgm:presLayoutVars>
      </dgm:prSet>
      <dgm:spPr/>
    </dgm:pt>
    <dgm:pt modelId="{07BABAEE-E523-4A10-B9C8-4AD4A5E70467}" type="pres">
      <dgm:prSet presAssocID="{737E94ED-E2A1-E944-AFC4-128E03BFF28C}" presName="compNode" presStyleCnt="0"/>
      <dgm:spPr/>
    </dgm:pt>
    <dgm:pt modelId="{D303C3B4-2965-46BA-AB41-CC3C10336326}" type="pres">
      <dgm:prSet presAssocID="{737E94ED-E2A1-E944-AFC4-128E03BFF28C}" presName="bgRect" presStyleLbl="bgShp" presStyleIdx="0" presStyleCnt="4"/>
      <dgm:spPr/>
    </dgm:pt>
    <dgm:pt modelId="{E8F716B0-9077-47A4-80F7-4ABB7B98A189}" type="pres">
      <dgm:prSet presAssocID="{737E94ED-E2A1-E944-AFC4-128E03BFF2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8D095329-53A9-491A-A873-E4077712EDFA}" type="pres">
      <dgm:prSet presAssocID="{737E94ED-E2A1-E944-AFC4-128E03BFF28C}" presName="spaceRect" presStyleCnt="0"/>
      <dgm:spPr/>
    </dgm:pt>
    <dgm:pt modelId="{E3067A2E-5343-42C4-B119-5FEE7A79EE75}" type="pres">
      <dgm:prSet presAssocID="{737E94ED-E2A1-E944-AFC4-128E03BFF28C}" presName="parTx" presStyleLbl="revTx" presStyleIdx="0" presStyleCnt="4">
        <dgm:presLayoutVars>
          <dgm:chMax val="0"/>
          <dgm:chPref val="0"/>
        </dgm:presLayoutVars>
      </dgm:prSet>
      <dgm:spPr/>
    </dgm:pt>
    <dgm:pt modelId="{F6D8E0ED-F1A5-4DAD-AFB6-4101469EDA86}" type="pres">
      <dgm:prSet presAssocID="{94DC232B-7520-3647-ADF7-0AE9F1AFA2B4}" presName="sibTrans" presStyleCnt="0"/>
      <dgm:spPr/>
    </dgm:pt>
    <dgm:pt modelId="{080466E3-0000-4228-BD60-14F4553F622E}" type="pres">
      <dgm:prSet presAssocID="{B0C5A1EE-3A7E-4AEC-A3FB-6F3780543716}" presName="compNode" presStyleCnt="0"/>
      <dgm:spPr/>
    </dgm:pt>
    <dgm:pt modelId="{62B8DEFF-4B71-4181-BACD-E8159C2DA8C0}" type="pres">
      <dgm:prSet presAssocID="{B0C5A1EE-3A7E-4AEC-A3FB-6F3780543716}" presName="bgRect" presStyleLbl="bgShp" presStyleIdx="1" presStyleCnt="4"/>
      <dgm:spPr/>
    </dgm:pt>
    <dgm:pt modelId="{F772224F-0867-4C98-9EEC-7DAAA0868BD6}" type="pres">
      <dgm:prSet presAssocID="{B0C5A1EE-3A7E-4AEC-A3FB-6F37805437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3A5A943-EA40-415B-8360-8561ADF07D17}" type="pres">
      <dgm:prSet presAssocID="{B0C5A1EE-3A7E-4AEC-A3FB-6F3780543716}" presName="spaceRect" presStyleCnt="0"/>
      <dgm:spPr/>
    </dgm:pt>
    <dgm:pt modelId="{DB76F57B-2436-4D1E-AD95-88CB12AFF4BE}" type="pres">
      <dgm:prSet presAssocID="{B0C5A1EE-3A7E-4AEC-A3FB-6F3780543716}" presName="parTx" presStyleLbl="revTx" presStyleIdx="1" presStyleCnt="4">
        <dgm:presLayoutVars>
          <dgm:chMax val="0"/>
          <dgm:chPref val="0"/>
        </dgm:presLayoutVars>
      </dgm:prSet>
      <dgm:spPr/>
    </dgm:pt>
    <dgm:pt modelId="{5869A447-8031-465E-8DBB-23F32B6A9E84}" type="pres">
      <dgm:prSet presAssocID="{E3B96BDB-1896-4924-A494-14FB3BE2B571}" presName="sibTrans" presStyleCnt="0"/>
      <dgm:spPr/>
    </dgm:pt>
    <dgm:pt modelId="{44774B24-A227-4F6C-A179-DB24E48EDB32}" type="pres">
      <dgm:prSet presAssocID="{69BE8E2C-5AAF-C54B-B85B-15528787C7CB}" presName="compNode" presStyleCnt="0"/>
      <dgm:spPr/>
    </dgm:pt>
    <dgm:pt modelId="{525177B3-B708-469D-8401-4113CCEB9AE9}" type="pres">
      <dgm:prSet presAssocID="{69BE8E2C-5AAF-C54B-B85B-15528787C7CB}" presName="bgRect" presStyleLbl="bgShp" presStyleIdx="2" presStyleCnt="4"/>
      <dgm:spPr/>
    </dgm:pt>
    <dgm:pt modelId="{F640D30A-3D1A-4018-8D8F-CAE4BE4A1350}" type="pres">
      <dgm:prSet presAssocID="{69BE8E2C-5AAF-C54B-B85B-15528787C7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31FD417-AE9D-409E-A43A-0C926E2396DF}" type="pres">
      <dgm:prSet presAssocID="{69BE8E2C-5AAF-C54B-B85B-15528787C7CB}" presName="spaceRect" presStyleCnt="0"/>
      <dgm:spPr/>
    </dgm:pt>
    <dgm:pt modelId="{E9FA54EC-D52F-4964-8976-A9A994C519F7}" type="pres">
      <dgm:prSet presAssocID="{69BE8E2C-5AAF-C54B-B85B-15528787C7CB}" presName="parTx" presStyleLbl="revTx" presStyleIdx="2" presStyleCnt="4">
        <dgm:presLayoutVars>
          <dgm:chMax val="0"/>
          <dgm:chPref val="0"/>
        </dgm:presLayoutVars>
      </dgm:prSet>
      <dgm:spPr/>
    </dgm:pt>
    <dgm:pt modelId="{B5D97C40-2EE5-446B-904C-FBC213FA9728}" type="pres">
      <dgm:prSet presAssocID="{C6532496-4A5B-E94F-B6C9-E86FD75106E2}" presName="sibTrans" presStyleCnt="0"/>
      <dgm:spPr/>
    </dgm:pt>
    <dgm:pt modelId="{FE6A0EB7-87D3-418C-A9E0-F019A8412946}" type="pres">
      <dgm:prSet presAssocID="{353270A2-0B4F-4620-A906-288D4EA4774E}" presName="compNode" presStyleCnt="0"/>
      <dgm:spPr/>
    </dgm:pt>
    <dgm:pt modelId="{B68044CB-6A92-4B26-B353-0427BAFDF17B}" type="pres">
      <dgm:prSet presAssocID="{353270A2-0B4F-4620-A906-288D4EA4774E}" presName="bgRect" presStyleLbl="bgShp" presStyleIdx="3" presStyleCnt="4"/>
      <dgm:spPr/>
    </dgm:pt>
    <dgm:pt modelId="{5DD5CE61-8206-4891-9E96-F6147C9D1D5F}" type="pres">
      <dgm:prSet presAssocID="{353270A2-0B4F-4620-A906-288D4EA477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F427A75-BCEA-4925-A526-45519421DE7F}" type="pres">
      <dgm:prSet presAssocID="{353270A2-0B4F-4620-A906-288D4EA4774E}" presName="spaceRect" presStyleCnt="0"/>
      <dgm:spPr/>
    </dgm:pt>
    <dgm:pt modelId="{E89D31E6-E263-46A2-95CD-C81A3EED5AD5}" type="pres">
      <dgm:prSet presAssocID="{353270A2-0B4F-4620-A906-288D4EA477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C548619-EFE2-4511-B98C-970982DC1746}" srcId="{B16DE05F-996B-4CDA-9AAF-4895F4B0B7D0}" destId="{353270A2-0B4F-4620-A906-288D4EA4774E}" srcOrd="3" destOrd="0" parTransId="{F263F449-B1C8-493D-BCAF-24C5CD32146C}" sibTransId="{ABE758FD-E91F-4A4C-876E-33A956D9D94B}"/>
    <dgm:cxn modelId="{442AB022-5F66-4C52-8FDD-05EDE310372A}" type="presOf" srcId="{353270A2-0B4F-4620-A906-288D4EA4774E}" destId="{E89D31E6-E263-46A2-95CD-C81A3EED5AD5}" srcOrd="0" destOrd="0" presId="urn:microsoft.com/office/officeart/2018/2/layout/IconVerticalSolidList"/>
    <dgm:cxn modelId="{CF860A36-3347-4241-B2F3-027EC5ECCE8F}" srcId="{B16DE05F-996B-4CDA-9AAF-4895F4B0B7D0}" destId="{737E94ED-E2A1-E944-AFC4-128E03BFF28C}" srcOrd="0" destOrd="0" parTransId="{CC6BF004-2A80-704C-9AA6-A0D4FB63D449}" sibTransId="{94DC232B-7520-3647-ADF7-0AE9F1AFA2B4}"/>
    <dgm:cxn modelId="{6B07186F-6153-49FF-A638-962553B016EF}" type="presOf" srcId="{B16DE05F-996B-4CDA-9AAF-4895F4B0B7D0}" destId="{7C0FD615-3C48-4290-A06C-67468CB5DE2A}" srcOrd="0" destOrd="0" presId="urn:microsoft.com/office/officeart/2018/2/layout/IconVerticalSolidList"/>
    <dgm:cxn modelId="{66A2818F-9C53-4A71-A9AB-74B77231EE14}" type="presOf" srcId="{69BE8E2C-5AAF-C54B-B85B-15528787C7CB}" destId="{E9FA54EC-D52F-4964-8976-A9A994C519F7}" srcOrd="0" destOrd="0" presId="urn:microsoft.com/office/officeart/2018/2/layout/IconVerticalSolidList"/>
    <dgm:cxn modelId="{93C8DDA4-19D8-4B1F-B52F-CABF8FC5CDD1}" srcId="{B16DE05F-996B-4CDA-9AAF-4895F4B0B7D0}" destId="{B0C5A1EE-3A7E-4AEC-A3FB-6F3780543716}" srcOrd="1" destOrd="0" parTransId="{0256DB04-4403-4FDE-89DB-071C7F8CB07B}" sibTransId="{E3B96BDB-1896-4924-A494-14FB3BE2B571}"/>
    <dgm:cxn modelId="{E3CC24D8-9456-9B4A-BF27-0EFEB886583F}" srcId="{B16DE05F-996B-4CDA-9AAF-4895F4B0B7D0}" destId="{69BE8E2C-5AAF-C54B-B85B-15528787C7CB}" srcOrd="2" destOrd="0" parTransId="{B4B19429-90F1-5447-B18B-231065215F6D}" sibTransId="{C6532496-4A5B-E94F-B6C9-E86FD75106E2}"/>
    <dgm:cxn modelId="{E28C72DD-3F3D-4017-BFB6-DFF121C3AB2E}" type="presOf" srcId="{737E94ED-E2A1-E944-AFC4-128E03BFF28C}" destId="{E3067A2E-5343-42C4-B119-5FEE7A79EE75}" srcOrd="0" destOrd="0" presId="urn:microsoft.com/office/officeart/2018/2/layout/IconVerticalSolidList"/>
    <dgm:cxn modelId="{2E0985E9-5B0D-45C3-9D6E-40B4ECB0C3A0}" type="presOf" srcId="{B0C5A1EE-3A7E-4AEC-A3FB-6F3780543716}" destId="{DB76F57B-2436-4D1E-AD95-88CB12AFF4BE}" srcOrd="0" destOrd="0" presId="urn:microsoft.com/office/officeart/2018/2/layout/IconVerticalSolidList"/>
    <dgm:cxn modelId="{F3096ECF-EBDC-4E6F-B270-3DFAF77BC728}" type="presParOf" srcId="{7C0FD615-3C48-4290-A06C-67468CB5DE2A}" destId="{07BABAEE-E523-4A10-B9C8-4AD4A5E70467}" srcOrd="0" destOrd="0" presId="urn:microsoft.com/office/officeart/2018/2/layout/IconVerticalSolidList"/>
    <dgm:cxn modelId="{E66C26D8-52E7-4ED6-BAA4-72175485C957}" type="presParOf" srcId="{07BABAEE-E523-4A10-B9C8-4AD4A5E70467}" destId="{D303C3B4-2965-46BA-AB41-CC3C10336326}" srcOrd="0" destOrd="0" presId="urn:microsoft.com/office/officeart/2018/2/layout/IconVerticalSolidList"/>
    <dgm:cxn modelId="{EA305132-D850-40CC-BBCA-3B643B540F81}" type="presParOf" srcId="{07BABAEE-E523-4A10-B9C8-4AD4A5E70467}" destId="{E8F716B0-9077-47A4-80F7-4ABB7B98A189}" srcOrd="1" destOrd="0" presId="urn:microsoft.com/office/officeart/2018/2/layout/IconVerticalSolidList"/>
    <dgm:cxn modelId="{A60E39F1-D670-419C-BA47-91F55210E195}" type="presParOf" srcId="{07BABAEE-E523-4A10-B9C8-4AD4A5E70467}" destId="{8D095329-53A9-491A-A873-E4077712EDFA}" srcOrd="2" destOrd="0" presId="urn:microsoft.com/office/officeart/2018/2/layout/IconVerticalSolidList"/>
    <dgm:cxn modelId="{DAC5EF0E-FFC8-4C9E-81D3-47E080C6EC5F}" type="presParOf" srcId="{07BABAEE-E523-4A10-B9C8-4AD4A5E70467}" destId="{E3067A2E-5343-42C4-B119-5FEE7A79EE75}" srcOrd="3" destOrd="0" presId="urn:microsoft.com/office/officeart/2018/2/layout/IconVerticalSolidList"/>
    <dgm:cxn modelId="{2439B9EC-D3DC-4C5B-8327-A86AA0400F5B}" type="presParOf" srcId="{7C0FD615-3C48-4290-A06C-67468CB5DE2A}" destId="{F6D8E0ED-F1A5-4DAD-AFB6-4101469EDA86}" srcOrd="1" destOrd="0" presId="urn:microsoft.com/office/officeart/2018/2/layout/IconVerticalSolidList"/>
    <dgm:cxn modelId="{74799300-6240-42AE-B6E7-9ED4B483C246}" type="presParOf" srcId="{7C0FD615-3C48-4290-A06C-67468CB5DE2A}" destId="{080466E3-0000-4228-BD60-14F4553F622E}" srcOrd="2" destOrd="0" presId="urn:microsoft.com/office/officeart/2018/2/layout/IconVerticalSolidList"/>
    <dgm:cxn modelId="{F21EAABB-F7B6-411C-B4AF-1986297E22B9}" type="presParOf" srcId="{080466E3-0000-4228-BD60-14F4553F622E}" destId="{62B8DEFF-4B71-4181-BACD-E8159C2DA8C0}" srcOrd="0" destOrd="0" presId="urn:microsoft.com/office/officeart/2018/2/layout/IconVerticalSolidList"/>
    <dgm:cxn modelId="{9E33FB9D-FE69-48BC-A36A-E97B7B6579DD}" type="presParOf" srcId="{080466E3-0000-4228-BD60-14F4553F622E}" destId="{F772224F-0867-4C98-9EEC-7DAAA0868BD6}" srcOrd="1" destOrd="0" presId="urn:microsoft.com/office/officeart/2018/2/layout/IconVerticalSolidList"/>
    <dgm:cxn modelId="{B288C597-5E4B-407F-BD74-3C04B11E3636}" type="presParOf" srcId="{080466E3-0000-4228-BD60-14F4553F622E}" destId="{F3A5A943-EA40-415B-8360-8561ADF07D17}" srcOrd="2" destOrd="0" presId="urn:microsoft.com/office/officeart/2018/2/layout/IconVerticalSolidList"/>
    <dgm:cxn modelId="{B31161CE-AB74-41FF-A725-DCEA0C208DCF}" type="presParOf" srcId="{080466E3-0000-4228-BD60-14F4553F622E}" destId="{DB76F57B-2436-4D1E-AD95-88CB12AFF4BE}" srcOrd="3" destOrd="0" presId="urn:microsoft.com/office/officeart/2018/2/layout/IconVerticalSolidList"/>
    <dgm:cxn modelId="{F5025CAD-7B57-470C-9C0C-E32202036747}" type="presParOf" srcId="{7C0FD615-3C48-4290-A06C-67468CB5DE2A}" destId="{5869A447-8031-465E-8DBB-23F32B6A9E84}" srcOrd="3" destOrd="0" presId="urn:microsoft.com/office/officeart/2018/2/layout/IconVerticalSolidList"/>
    <dgm:cxn modelId="{FAA40E98-7BDD-4338-B241-9E4B0CAA13F7}" type="presParOf" srcId="{7C0FD615-3C48-4290-A06C-67468CB5DE2A}" destId="{44774B24-A227-4F6C-A179-DB24E48EDB32}" srcOrd="4" destOrd="0" presId="urn:microsoft.com/office/officeart/2018/2/layout/IconVerticalSolidList"/>
    <dgm:cxn modelId="{C4B12550-47C0-494D-9BB6-462ED5C4ACE4}" type="presParOf" srcId="{44774B24-A227-4F6C-A179-DB24E48EDB32}" destId="{525177B3-B708-469D-8401-4113CCEB9AE9}" srcOrd="0" destOrd="0" presId="urn:microsoft.com/office/officeart/2018/2/layout/IconVerticalSolidList"/>
    <dgm:cxn modelId="{AD4EE3B8-8B47-4653-BD41-F0FF759F1F50}" type="presParOf" srcId="{44774B24-A227-4F6C-A179-DB24E48EDB32}" destId="{F640D30A-3D1A-4018-8D8F-CAE4BE4A1350}" srcOrd="1" destOrd="0" presId="urn:microsoft.com/office/officeart/2018/2/layout/IconVerticalSolidList"/>
    <dgm:cxn modelId="{6E0A043E-6817-4462-A377-140439BD0D04}" type="presParOf" srcId="{44774B24-A227-4F6C-A179-DB24E48EDB32}" destId="{C31FD417-AE9D-409E-A43A-0C926E2396DF}" srcOrd="2" destOrd="0" presId="urn:microsoft.com/office/officeart/2018/2/layout/IconVerticalSolidList"/>
    <dgm:cxn modelId="{146EDDBA-F338-4ACF-8980-989FAF490BB8}" type="presParOf" srcId="{44774B24-A227-4F6C-A179-DB24E48EDB32}" destId="{E9FA54EC-D52F-4964-8976-A9A994C519F7}" srcOrd="3" destOrd="0" presId="urn:microsoft.com/office/officeart/2018/2/layout/IconVerticalSolidList"/>
    <dgm:cxn modelId="{533B5782-DCA2-4763-87CA-13C147B36264}" type="presParOf" srcId="{7C0FD615-3C48-4290-A06C-67468CB5DE2A}" destId="{B5D97C40-2EE5-446B-904C-FBC213FA9728}" srcOrd="5" destOrd="0" presId="urn:microsoft.com/office/officeart/2018/2/layout/IconVerticalSolidList"/>
    <dgm:cxn modelId="{75F3DF40-0235-4120-A1FD-44813E46829C}" type="presParOf" srcId="{7C0FD615-3C48-4290-A06C-67468CB5DE2A}" destId="{FE6A0EB7-87D3-418C-A9E0-F019A8412946}" srcOrd="6" destOrd="0" presId="urn:microsoft.com/office/officeart/2018/2/layout/IconVerticalSolidList"/>
    <dgm:cxn modelId="{EC4727B4-5756-473C-98B3-6BF1BD5960B4}" type="presParOf" srcId="{FE6A0EB7-87D3-418C-A9E0-F019A8412946}" destId="{B68044CB-6A92-4B26-B353-0427BAFDF17B}" srcOrd="0" destOrd="0" presId="urn:microsoft.com/office/officeart/2018/2/layout/IconVerticalSolidList"/>
    <dgm:cxn modelId="{7DD064D9-4739-4837-8E9B-96B85A28F6B1}" type="presParOf" srcId="{FE6A0EB7-87D3-418C-A9E0-F019A8412946}" destId="{5DD5CE61-8206-4891-9E96-F6147C9D1D5F}" srcOrd="1" destOrd="0" presId="urn:microsoft.com/office/officeart/2018/2/layout/IconVerticalSolidList"/>
    <dgm:cxn modelId="{FCF12B39-64AE-4399-87E6-ECC47A5A3AC9}" type="presParOf" srcId="{FE6A0EB7-87D3-418C-A9E0-F019A8412946}" destId="{9F427A75-BCEA-4925-A526-45519421DE7F}" srcOrd="2" destOrd="0" presId="urn:microsoft.com/office/officeart/2018/2/layout/IconVerticalSolidList"/>
    <dgm:cxn modelId="{3B55617C-3451-4342-BE9C-6000833E5153}" type="presParOf" srcId="{FE6A0EB7-87D3-418C-A9E0-F019A8412946}" destId="{E89D31E6-E263-46A2-95CD-C81A3EED5A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3E6DA-5B2A-4589-8C61-2C42B5F7AF7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118959-F888-4412-8E6A-161832BB0574}">
      <dgm:prSet/>
      <dgm:spPr/>
      <dgm:t>
        <a:bodyPr/>
        <a:lstStyle/>
        <a:p>
          <a:r>
            <a:rPr lang="en-US"/>
            <a:t>The attendance app is open for 20 mins.</a:t>
          </a:r>
        </a:p>
      </dgm:t>
    </dgm:pt>
    <dgm:pt modelId="{8F6E4CD5-7B82-41F7-B576-6DD26D101C3C}" type="parTrans" cxnId="{19B4FFEB-433C-42E0-B87E-C9148BABF9A5}">
      <dgm:prSet/>
      <dgm:spPr/>
      <dgm:t>
        <a:bodyPr/>
        <a:lstStyle/>
        <a:p>
          <a:endParaRPr lang="en-US"/>
        </a:p>
      </dgm:t>
    </dgm:pt>
    <dgm:pt modelId="{0D3B5A8F-6B72-4CC0-BD7B-8ED9A4656228}" type="sibTrans" cxnId="{19B4FFEB-433C-42E0-B87E-C9148BABF9A5}">
      <dgm:prSet/>
      <dgm:spPr/>
      <dgm:t>
        <a:bodyPr/>
        <a:lstStyle/>
        <a:p>
          <a:endParaRPr lang="en-US"/>
        </a:p>
      </dgm:t>
    </dgm:pt>
    <dgm:pt modelId="{4F34914A-867C-4900-92A6-127A1B0BCCEB}">
      <dgm:prSet/>
      <dgm:spPr/>
      <dgm:t>
        <a:bodyPr/>
        <a:lstStyle/>
        <a:p>
          <a:r>
            <a:rPr lang="en-US"/>
            <a:t>Wednesday 9 am lectures are sure to be a challenge for us all.</a:t>
          </a:r>
        </a:p>
      </dgm:t>
    </dgm:pt>
    <dgm:pt modelId="{C2E0C688-4B4D-4082-818D-08CA5BE7422B}" type="parTrans" cxnId="{BEA85999-AE38-4AED-A401-E7A40643786F}">
      <dgm:prSet/>
      <dgm:spPr/>
      <dgm:t>
        <a:bodyPr/>
        <a:lstStyle/>
        <a:p>
          <a:endParaRPr lang="en-US"/>
        </a:p>
      </dgm:t>
    </dgm:pt>
    <dgm:pt modelId="{7B739EA6-0E4D-478F-8561-C7A2A35B6A74}" type="sibTrans" cxnId="{BEA85999-AE38-4AED-A401-E7A40643786F}">
      <dgm:prSet/>
      <dgm:spPr/>
      <dgm:t>
        <a:bodyPr/>
        <a:lstStyle/>
        <a:p>
          <a:endParaRPr lang="en-US"/>
        </a:p>
      </dgm:t>
    </dgm:pt>
    <dgm:pt modelId="{475218CB-D480-4600-9C09-272A34D15F8D}">
      <dgm:prSet/>
      <dgm:spPr/>
      <dgm:t>
        <a:bodyPr/>
        <a:lstStyle/>
        <a:p>
          <a:r>
            <a:rPr lang="en-US"/>
            <a:t>I do my best work in the morning, but I am old.</a:t>
          </a:r>
        </a:p>
      </dgm:t>
    </dgm:pt>
    <dgm:pt modelId="{9D6F3F09-4889-4E30-8A85-32B6FAD81FE8}" type="parTrans" cxnId="{56F20E9B-DF00-40FE-8D18-3DD454053CC2}">
      <dgm:prSet/>
      <dgm:spPr/>
      <dgm:t>
        <a:bodyPr/>
        <a:lstStyle/>
        <a:p>
          <a:endParaRPr lang="en-US"/>
        </a:p>
      </dgm:t>
    </dgm:pt>
    <dgm:pt modelId="{4DD24E09-933E-4D1F-B9A3-C25AB490CE39}" type="sibTrans" cxnId="{56F20E9B-DF00-40FE-8D18-3DD454053CC2}">
      <dgm:prSet/>
      <dgm:spPr/>
      <dgm:t>
        <a:bodyPr/>
        <a:lstStyle/>
        <a:p>
          <a:endParaRPr lang="en-US"/>
        </a:p>
      </dgm:t>
    </dgm:pt>
    <dgm:pt modelId="{C837959B-BD7E-4CD4-B892-E75E507F3460}">
      <dgm:prSet/>
      <dgm:spPr/>
      <dgm:t>
        <a:bodyPr/>
        <a:lstStyle/>
        <a:p>
          <a:r>
            <a:rPr lang="en-US"/>
            <a:t>You may have noticed the buses are often full between 8 and 9.</a:t>
          </a:r>
        </a:p>
      </dgm:t>
    </dgm:pt>
    <dgm:pt modelId="{3BC44AD4-290D-4B1A-B048-D05F8BA2FA39}" type="parTrans" cxnId="{3BEE434A-E9B0-4742-A21F-A7D693C4093B}">
      <dgm:prSet/>
      <dgm:spPr/>
      <dgm:t>
        <a:bodyPr/>
        <a:lstStyle/>
        <a:p>
          <a:endParaRPr lang="en-US"/>
        </a:p>
      </dgm:t>
    </dgm:pt>
    <dgm:pt modelId="{A3F45733-4720-412E-B7AA-9BAE47E53313}" type="sibTrans" cxnId="{3BEE434A-E9B0-4742-A21F-A7D693C4093B}">
      <dgm:prSet/>
      <dgm:spPr/>
      <dgm:t>
        <a:bodyPr/>
        <a:lstStyle/>
        <a:p>
          <a:endParaRPr lang="en-US"/>
        </a:p>
      </dgm:t>
    </dgm:pt>
    <dgm:pt modelId="{FBCDE1B3-E07B-4392-894A-4B3903F7C33D}">
      <dgm:prSet/>
      <dgm:spPr/>
      <dgm:t>
        <a:bodyPr/>
        <a:lstStyle/>
        <a:p>
          <a:r>
            <a:rPr lang="en-US"/>
            <a:t>Just do your best to get it in. Uni rules are that you should attend in person if you can.</a:t>
          </a:r>
        </a:p>
      </dgm:t>
    </dgm:pt>
    <dgm:pt modelId="{A00515F3-39C1-4099-A540-A45232451B31}" type="parTrans" cxnId="{9EC34B97-2141-4E72-B7B5-B18FD57EA5B2}">
      <dgm:prSet/>
      <dgm:spPr/>
      <dgm:t>
        <a:bodyPr/>
        <a:lstStyle/>
        <a:p>
          <a:endParaRPr lang="en-US"/>
        </a:p>
      </dgm:t>
    </dgm:pt>
    <dgm:pt modelId="{67CDE015-5FFE-4FA8-8849-B6394849D73C}" type="sibTrans" cxnId="{9EC34B97-2141-4E72-B7B5-B18FD57EA5B2}">
      <dgm:prSet/>
      <dgm:spPr/>
      <dgm:t>
        <a:bodyPr/>
        <a:lstStyle/>
        <a:p>
          <a:endParaRPr lang="en-US"/>
        </a:p>
      </dgm:t>
    </dgm:pt>
    <dgm:pt modelId="{DC5DDC1A-A4C4-4B80-8813-2E280E5B16DD}">
      <dgm:prSet/>
      <dgm:spPr/>
      <dgm:t>
        <a:bodyPr/>
        <a:lstStyle/>
        <a:p>
          <a:r>
            <a:rPr lang="en-US"/>
            <a:t>If you arrive late, its fine to just sit down.</a:t>
          </a:r>
        </a:p>
      </dgm:t>
    </dgm:pt>
    <dgm:pt modelId="{05835C06-8F80-4278-8885-0FF27A222B0C}" type="parTrans" cxnId="{E728BD9F-3623-404F-9744-00E2EBE13E59}">
      <dgm:prSet/>
      <dgm:spPr/>
      <dgm:t>
        <a:bodyPr/>
        <a:lstStyle/>
        <a:p>
          <a:endParaRPr lang="en-US"/>
        </a:p>
      </dgm:t>
    </dgm:pt>
    <dgm:pt modelId="{FA5CE14D-9F08-466C-A933-55C43EBC3ABD}" type="sibTrans" cxnId="{E728BD9F-3623-404F-9744-00E2EBE13E59}">
      <dgm:prSet/>
      <dgm:spPr/>
      <dgm:t>
        <a:bodyPr/>
        <a:lstStyle/>
        <a:p>
          <a:endParaRPr lang="en-US"/>
        </a:p>
      </dgm:t>
    </dgm:pt>
    <dgm:pt modelId="{526BAD17-C2E8-AD48-A9B8-D35C73BA52D9}" type="pres">
      <dgm:prSet presAssocID="{8F63E6DA-5B2A-4589-8C61-2C42B5F7AF75}" presName="diagram" presStyleCnt="0">
        <dgm:presLayoutVars>
          <dgm:dir/>
          <dgm:resizeHandles val="exact"/>
        </dgm:presLayoutVars>
      </dgm:prSet>
      <dgm:spPr/>
    </dgm:pt>
    <dgm:pt modelId="{54ACABA2-28E8-A74B-9E09-12DFB10AF6C2}" type="pres">
      <dgm:prSet presAssocID="{08118959-F888-4412-8E6A-161832BB0574}" presName="node" presStyleLbl="node1" presStyleIdx="0" presStyleCnt="6">
        <dgm:presLayoutVars>
          <dgm:bulletEnabled val="1"/>
        </dgm:presLayoutVars>
      </dgm:prSet>
      <dgm:spPr/>
    </dgm:pt>
    <dgm:pt modelId="{7DED5EBE-55B1-024B-909A-2FC11C795116}" type="pres">
      <dgm:prSet presAssocID="{0D3B5A8F-6B72-4CC0-BD7B-8ED9A4656228}" presName="sibTrans" presStyleCnt="0"/>
      <dgm:spPr/>
    </dgm:pt>
    <dgm:pt modelId="{DF285E15-835C-6641-8BBC-F178F506E0EA}" type="pres">
      <dgm:prSet presAssocID="{4F34914A-867C-4900-92A6-127A1B0BCCEB}" presName="node" presStyleLbl="node1" presStyleIdx="1" presStyleCnt="6">
        <dgm:presLayoutVars>
          <dgm:bulletEnabled val="1"/>
        </dgm:presLayoutVars>
      </dgm:prSet>
      <dgm:spPr/>
    </dgm:pt>
    <dgm:pt modelId="{EE2BF223-239A-CF45-A01A-8D0867998720}" type="pres">
      <dgm:prSet presAssocID="{7B739EA6-0E4D-478F-8561-C7A2A35B6A74}" presName="sibTrans" presStyleCnt="0"/>
      <dgm:spPr/>
    </dgm:pt>
    <dgm:pt modelId="{F36EF323-0B92-DF4C-8FE9-F13C68238369}" type="pres">
      <dgm:prSet presAssocID="{475218CB-D480-4600-9C09-272A34D15F8D}" presName="node" presStyleLbl="node1" presStyleIdx="2" presStyleCnt="6">
        <dgm:presLayoutVars>
          <dgm:bulletEnabled val="1"/>
        </dgm:presLayoutVars>
      </dgm:prSet>
      <dgm:spPr/>
    </dgm:pt>
    <dgm:pt modelId="{7717877C-918F-3B47-A425-096F4EE4E399}" type="pres">
      <dgm:prSet presAssocID="{4DD24E09-933E-4D1F-B9A3-C25AB490CE39}" presName="sibTrans" presStyleCnt="0"/>
      <dgm:spPr/>
    </dgm:pt>
    <dgm:pt modelId="{4ABEAB89-5DB5-B248-857D-0B141BDFC419}" type="pres">
      <dgm:prSet presAssocID="{C837959B-BD7E-4CD4-B892-E75E507F3460}" presName="node" presStyleLbl="node1" presStyleIdx="3" presStyleCnt="6">
        <dgm:presLayoutVars>
          <dgm:bulletEnabled val="1"/>
        </dgm:presLayoutVars>
      </dgm:prSet>
      <dgm:spPr/>
    </dgm:pt>
    <dgm:pt modelId="{0D5E9A34-31DC-3741-A901-CA8F8A0BA1FC}" type="pres">
      <dgm:prSet presAssocID="{A3F45733-4720-412E-B7AA-9BAE47E53313}" presName="sibTrans" presStyleCnt="0"/>
      <dgm:spPr/>
    </dgm:pt>
    <dgm:pt modelId="{C5424E72-9149-E741-A1D2-34727835F7CC}" type="pres">
      <dgm:prSet presAssocID="{FBCDE1B3-E07B-4392-894A-4B3903F7C33D}" presName="node" presStyleLbl="node1" presStyleIdx="4" presStyleCnt="6">
        <dgm:presLayoutVars>
          <dgm:bulletEnabled val="1"/>
        </dgm:presLayoutVars>
      </dgm:prSet>
      <dgm:spPr/>
    </dgm:pt>
    <dgm:pt modelId="{E1A7447F-9E3E-FD4F-B4B1-44FD17F4CD27}" type="pres">
      <dgm:prSet presAssocID="{67CDE015-5FFE-4FA8-8849-B6394849D73C}" presName="sibTrans" presStyleCnt="0"/>
      <dgm:spPr/>
    </dgm:pt>
    <dgm:pt modelId="{7161E228-A55A-664B-9D25-A1AA7F045F14}" type="pres">
      <dgm:prSet presAssocID="{DC5DDC1A-A4C4-4B80-8813-2E280E5B16DD}" presName="node" presStyleLbl="node1" presStyleIdx="5" presStyleCnt="6">
        <dgm:presLayoutVars>
          <dgm:bulletEnabled val="1"/>
        </dgm:presLayoutVars>
      </dgm:prSet>
      <dgm:spPr/>
    </dgm:pt>
  </dgm:ptLst>
  <dgm:cxnLst>
    <dgm:cxn modelId="{3BAD7713-D67C-7440-BF2D-B9FA9FC0CD5D}" type="presOf" srcId="{475218CB-D480-4600-9C09-272A34D15F8D}" destId="{F36EF323-0B92-DF4C-8FE9-F13C68238369}" srcOrd="0" destOrd="0" presId="urn:microsoft.com/office/officeart/2005/8/layout/default"/>
    <dgm:cxn modelId="{3833D917-D7FF-C542-933C-895DBB963D8E}" type="presOf" srcId="{4F34914A-867C-4900-92A6-127A1B0BCCEB}" destId="{DF285E15-835C-6641-8BBC-F178F506E0EA}" srcOrd="0" destOrd="0" presId="urn:microsoft.com/office/officeart/2005/8/layout/default"/>
    <dgm:cxn modelId="{BF94BD3B-DACB-C645-AECF-66A8E3560837}" type="presOf" srcId="{08118959-F888-4412-8E6A-161832BB0574}" destId="{54ACABA2-28E8-A74B-9E09-12DFB10AF6C2}" srcOrd="0" destOrd="0" presId="urn:microsoft.com/office/officeart/2005/8/layout/default"/>
    <dgm:cxn modelId="{C1F41A41-3EE8-A049-A0AB-764F227D32FF}" type="presOf" srcId="{DC5DDC1A-A4C4-4B80-8813-2E280E5B16DD}" destId="{7161E228-A55A-664B-9D25-A1AA7F045F14}" srcOrd="0" destOrd="0" presId="urn:microsoft.com/office/officeart/2005/8/layout/default"/>
    <dgm:cxn modelId="{BAFB7746-0008-934C-91D8-94A7208C5943}" type="presOf" srcId="{FBCDE1B3-E07B-4392-894A-4B3903F7C33D}" destId="{C5424E72-9149-E741-A1D2-34727835F7CC}" srcOrd="0" destOrd="0" presId="urn:microsoft.com/office/officeart/2005/8/layout/default"/>
    <dgm:cxn modelId="{3BEE434A-E9B0-4742-A21F-A7D693C4093B}" srcId="{8F63E6DA-5B2A-4589-8C61-2C42B5F7AF75}" destId="{C837959B-BD7E-4CD4-B892-E75E507F3460}" srcOrd="3" destOrd="0" parTransId="{3BC44AD4-290D-4B1A-B048-D05F8BA2FA39}" sibTransId="{A3F45733-4720-412E-B7AA-9BAE47E53313}"/>
    <dgm:cxn modelId="{33B3E993-31EE-A34B-AF90-6A3DDB1944C6}" type="presOf" srcId="{C837959B-BD7E-4CD4-B892-E75E507F3460}" destId="{4ABEAB89-5DB5-B248-857D-0B141BDFC419}" srcOrd="0" destOrd="0" presId="urn:microsoft.com/office/officeart/2005/8/layout/default"/>
    <dgm:cxn modelId="{9EC34B97-2141-4E72-B7B5-B18FD57EA5B2}" srcId="{8F63E6DA-5B2A-4589-8C61-2C42B5F7AF75}" destId="{FBCDE1B3-E07B-4392-894A-4B3903F7C33D}" srcOrd="4" destOrd="0" parTransId="{A00515F3-39C1-4099-A540-A45232451B31}" sibTransId="{67CDE015-5FFE-4FA8-8849-B6394849D73C}"/>
    <dgm:cxn modelId="{BEA85999-AE38-4AED-A401-E7A40643786F}" srcId="{8F63E6DA-5B2A-4589-8C61-2C42B5F7AF75}" destId="{4F34914A-867C-4900-92A6-127A1B0BCCEB}" srcOrd="1" destOrd="0" parTransId="{C2E0C688-4B4D-4082-818D-08CA5BE7422B}" sibTransId="{7B739EA6-0E4D-478F-8561-C7A2A35B6A74}"/>
    <dgm:cxn modelId="{56F20E9B-DF00-40FE-8D18-3DD454053CC2}" srcId="{8F63E6DA-5B2A-4589-8C61-2C42B5F7AF75}" destId="{475218CB-D480-4600-9C09-272A34D15F8D}" srcOrd="2" destOrd="0" parTransId="{9D6F3F09-4889-4E30-8A85-32B6FAD81FE8}" sibTransId="{4DD24E09-933E-4D1F-B9A3-C25AB490CE39}"/>
    <dgm:cxn modelId="{E728BD9F-3623-404F-9744-00E2EBE13E59}" srcId="{8F63E6DA-5B2A-4589-8C61-2C42B5F7AF75}" destId="{DC5DDC1A-A4C4-4B80-8813-2E280E5B16DD}" srcOrd="5" destOrd="0" parTransId="{05835C06-8F80-4278-8885-0FF27A222B0C}" sibTransId="{FA5CE14D-9F08-466C-A933-55C43EBC3ABD}"/>
    <dgm:cxn modelId="{7673C7B0-8471-7B48-A4BF-F0C70732AE18}" type="presOf" srcId="{8F63E6DA-5B2A-4589-8C61-2C42B5F7AF75}" destId="{526BAD17-C2E8-AD48-A9B8-D35C73BA52D9}" srcOrd="0" destOrd="0" presId="urn:microsoft.com/office/officeart/2005/8/layout/default"/>
    <dgm:cxn modelId="{19B4FFEB-433C-42E0-B87E-C9148BABF9A5}" srcId="{8F63E6DA-5B2A-4589-8C61-2C42B5F7AF75}" destId="{08118959-F888-4412-8E6A-161832BB0574}" srcOrd="0" destOrd="0" parTransId="{8F6E4CD5-7B82-41F7-B576-6DD26D101C3C}" sibTransId="{0D3B5A8F-6B72-4CC0-BD7B-8ED9A4656228}"/>
    <dgm:cxn modelId="{4A2F62AF-4040-2041-BCF7-6B9DCCE86959}" type="presParOf" srcId="{526BAD17-C2E8-AD48-A9B8-D35C73BA52D9}" destId="{54ACABA2-28E8-A74B-9E09-12DFB10AF6C2}" srcOrd="0" destOrd="0" presId="urn:microsoft.com/office/officeart/2005/8/layout/default"/>
    <dgm:cxn modelId="{2223D0D4-9F7F-BC42-AEE4-CFFC9591F74C}" type="presParOf" srcId="{526BAD17-C2E8-AD48-A9B8-D35C73BA52D9}" destId="{7DED5EBE-55B1-024B-909A-2FC11C795116}" srcOrd="1" destOrd="0" presId="urn:microsoft.com/office/officeart/2005/8/layout/default"/>
    <dgm:cxn modelId="{3DDF253C-B19E-2449-ADEA-173368FCC840}" type="presParOf" srcId="{526BAD17-C2E8-AD48-A9B8-D35C73BA52D9}" destId="{DF285E15-835C-6641-8BBC-F178F506E0EA}" srcOrd="2" destOrd="0" presId="urn:microsoft.com/office/officeart/2005/8/layout/default"/>
    <dgm:cxn modelId="{373EDEB0-6B18-584B-B497-F7EAA6FD2863}" type="presParOf" srcId="{526BAD17-C2E8-AD48-A9B8-D35C73BA52D9}" destId="{EE2BF223-239A-CF45-A01A-8D0867998720}" srcOrd="3" destOrd="0" presId="urn:microsoft.com/office/officeart/2005/8/layout/default"/>
    <dgm:cxn modelId="{16874936-97F9-E940-8F06-593498E79379}" type="presParOf" srcId="{526BAD17-C2E8-AD48-A9B8-D35C73BA52D9}" destId="{F36EF323-0B92-DF4C-8FE9-F13C68238369}" srcOrd="4" destOrd="0" presId="urn:microsoft.com/office/officeart/2005/8/layout/default"/>
    <dgm:cxn modelId="{7E3CF24B-B625-8543-AA75-39BDBDABBF7A}" type="presParOf" srcId="{526BAD17-C2E8-AD48-A9B8-D35C73BA52D9}" destId="{7717877C-918F-3B47-A425-096F4EE4E399}" srcOrd="5" destOrd="0" presId="urn:microsoft.com/office/officeart/2005/8/layout/default"/>
    <dgm:cxn modelId="{8EC0B2DB-FAF6-3F43-9023-2E215C8CE9AF}" type="presParOf" srcId="{526BAD17-C2E8-AD48-A9B8-D35C73BA52D9}" destId="{4ABEAB89-5DB5-B248-857D-0B141BDFC419}" srcOrd="6" destOrd="0" presId="urn:microsoft.com/office/officeart/2005/8/layout/default"/>
    <dgm:cxn modelId="{81B55A2A-DB43-CD4F-823E-C2625E5FADE0}" type="presParOf" srcId="{526BAD17-C2E8-AD48-A9B8-D35C73BA52D9}" destId="{0D5E9A34-31DC-3741-A901-CA8F8A0BA1FC}" srcOrd="7" destOrd="0" presId="urn:microsoft.com/office/officeart/2005/8/layout/default"/>
    <dgm:cxn modelId="{358D0020-8D4E-4C4B-A3B1-12680CA1760C}" type="presParOf" srcId="{526BAD17-C2E8-AD48-A9B8-D35C73BA52D9}" destId="{C5424E72-9149-E741-A1D2-34727835F7CC}" srcOrd="8" destOrd="0" presId="urn:microsoft.com/office/officeart/2005/8/layout/default"/>
    <dgm:cxn modelId="{DCBCADF6-51D2-9F43-BC16-3F6CB6110CA4}" type="presParOf" srcId="{526BAD17-C2E8-AD48-A9B8-D35C73BA52D9}" destId="{E1A7447F-9E3E-FD4F-B4B1-44FD17F4CD27}" srcOrd="9" destOrd="0" presId="urn:microsoft.com/office/officeart/2005/8/layout/default"/>
    <dgm:cxn modelId="{D77C91DA-7EA7-054C-9E7E-A19E6A217A49}" type="presParOf" srcId="{526BAD17-C2E8-AD48-A9B8-D35C73BA52D9}" destId="{7161E228-A55A-664B-9D25-A1AA7F045F1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3C3B4-2965-46BA-AB41-CC3C10336326}">
      <dsp:nvSpPr>
        <dsp:cNvPr id="0" name=""/>
        <dsp:cNvSpPr/>
      </dsp:nvSpPr>
      <dsp:spPr>
        <a:xfrm>
          <a:off x="0" y="1638"/>
          <a:ext cx="10515600" cy="8306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716B0-9077-47A4-80F7-4ABB7B98A189}">
      <dsp:nvSpPr>
        <dsp:cNvPr id="0" name=""/>
        <dsp:cNvSpPr/>
      </dsp:nvSpPr>
      <dsp:spPr>
        <a:xfrm>
          <a:off x="251272" y="188535"/>
          <a:ext cx="456858" cy="456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67A2E-5343-42C4-B119-5FEE7A79EE75}">
      <dsp:nvSpPr>
        <dsp:cNvPr id="0" name=""/>
        <dsp:cNvSpPr/>
      </dsp:nvSpPr>
      <dsp:spPr>
        <a:xfrm>
          <a:off x="959403" y="1638"/>
          <a:ext cx="9556196" cy="8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1" tIns="87911" rIns="87911" bIns="8791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Do the 'pre-lecture' quizzes</a:t>
          </a:r>
        </a:p>
      </dsp:txBody>
      <dsp:txXfrm>
        <a:off x="959403" y="1638"/>
        <a:ext cx="9556196" cy="830652"/>
      </dsp:txXfrm>
    </dsp:sp>
    <dsp:sp modelId="{62B8DEFF-4B71-4181-BACD-E8159C2DA8C0}">
      <dsp:nvSpPr>
        <dsp:cNvPr id="0" name=""/>
        <dsp:cNvSpPr/>
      </dsp:nvSpPr>
      <dsp:spPr>
        <a:xfrm>
          <a:off x="0" y="1039954"/>
          <a:ext cx="10515600" cy="8306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2224F-0867-4C98-9EEC-7DAAA0868BD6}">
      <dsp:nvSpPr>
        <dsp:cNvPr id="0" name=""/>
        <dsp:cNvSpPr/>
      </dsp:nvSpPr>
      <dsp:spPr>
        <a:xfrm>
          <a:off x="251272" y="1226850"/>
          <a:ext cx="456858" cy="456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6F57B-2436-4D1E-AD95-88CB12AFF4BE}">
      <dsp:nvSpPr>
        <dsp:cNvPr id="0" name=""/>
        <dsp:cNvSpPr/>
      </dsp:nvSpPr>
      <dsp:spPr>
        <a:xfrm>
          <a:off x="959403" y="1039954"/>
          <a:ext cx="9556196" cy="8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1" tIns="87911" rIns="87911" bIns="8791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Come to lectures (in person or on zoom)</a:t>
          </a:r>
        </a:p>
      </dsp:txBody>
      <dsp:txXfrm>
        <a:off x="959403" y="1039954"/>
        <a:ext cx="9556196" cy="830652"/>
      </dsp:txXfrm>
    </dsp:sp>
    <dsp:sp modelId="{525177B3-B708-469D-8401-4113CCEB9AE9}">
      <dsp:nvSpPr>
        <dsp:cNvPr id="0" name=""/>
        <dsp:cNvSpPr/>
      </dsp:nvSpPr>
      <dsp:spPr>
        <a:xfrm>
          <a:off x="0" y="2078269"/>
          <a:ext cx="10515600" cy="8306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0D30A-3D1A-4018-8D8F-CAE4BE4A1350}">
      <dsp:nvSpPr>
        <dsp:cNvPr id="0" name=""/>
        <dsp:cNvSpPr/>
      </dsp:nvSpPr>
      <dsp:spPr>
        <a:xfrm>
          <a:off x="251272" y="2265166"/>
          <a:ext cx="456858" cy="456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A54EC-D52F-4964-8976-A9A994C519F7}">
      <dsp:nvSpPr>
        <dsp:cNvPr id="0" name=""/>
        <dsp:cNvSpPr/>
      </dsp:nvSpPr>
      <dsp:spPr>
        <a:xfrm>
          <a:off x="959403" y="2078269"/>
          <a:ext cx="9556196" cy="8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1" tIns="87911" rIns="87911" bIns="8791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Go to your weekly workshop</a:t>
          </a:r>
        </a:p>
      </dsp:txBody>
      <dsp:txXfrm>
        <a:off x="959403" y="2078269"/>
        <a:ext cx="9556196" cy="830652"/>
      </dsp:txXfrm>
    </dsp:sp>
    <dsp:sp modelId="{B68044CB-6A92-4B26-B353-0427BAFDF17B}">
      <dsp:nvSpPr>
        <dsp:cNvPr id="0" name=""/>
        <dsp:cNvSpPr/>
      </dsp:nvSpPr>
      <dsp:spPr>
        <a:xfrm>
          <a:off x="0" y="3116584"/>
          <a:ext cx="10515600" cy="8306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5CE61-8206-4891-9E96-F6147C9D1D5F}">
      <dsp:nvSpPr>
        <dsp:cNvPr id="0" name=""/>
        <dsp:cNvSpPr/>
      </dsp:nvSpPr>
      <dsp:spPr>
        <a:xfrm>
          <a:off x="251272" y="3303481"/>
          <a:ext cx="456858" cy="456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D31E6-E263-46A2-95CD-C81A3EED5AD5}">
      <dsp:nvSpPr>
        <dsp:cNvPr id="0" name=""/>
        <dsp:cNvSpPr/>
      </dsp:nvSpPr>
      <dsp:spPr>
        <a:xfrm>
          <a:off x="959403" y="3116584"/>
          <a:ext cx="9556196" cy="8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1" tIns="87911" rIns="87911" bIns="8791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Submit your weekly homework</a:t>
          </a:r>
        </a:p>
      </dsp:txBody>
      <dsp:txXfrm>
        <a:off x="959403" y="3116584"/>
        <a:ext cx="9556196" cy="830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ABA2-28E8-A74B-9E09-12DFB10AF6C2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attendance app is open for 20 mins.</a:t>
          </a:r>
        </a:p>
      </dsp:txBody>
      <dsp:txXfrm>
        <a:off x="402550" y="1992"/>
        <a:ext cx="3034531" cy="1820718"/>
      </dsp:txXfrm>
    </dsp:sp>
    <dsp:sp modelId="{DF285E15-835C-6641-8BBC-F178F506E0EA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Wednesday 9 am lectures are sure to be a challenge for us all.</a:t>
          </a:r>
        </a:p>
      </dsp:txBody>
      <dsp:txXfrm>
        <a:off x="3740534" y="1992"/>
        <a:ext cx="3034531" cy="1820718"/>
      </dsp:txXfrm>
    </dsp:sp>
    <dsp:sp modelId="{F36EF323-0B92-DF4C-8FE9-F13C68238369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do my best work in the morning, but I am old.</a:t>
          </a:r>
        </a:p>
      </dsp:txBody>
      <dsp:txXfrm>
        <a:off x="7078518" y="1992"/>
        <a:ext cx="3034531" cy="1820718"/>
      </dsp:txXfrm>
    </dsp:sp>
    <dsp:sp modelId="{4ABEAB89-5DB5-B248-857D-0B141BDFC419}">
      <dsp:nvSpPr>
        <dsp:cNvPr id="0" name=""/>
        <dsp:cNvSpPr/>
      </dsp:nvSpPr>
      <dsp:spPr>
        <a:xfrm>
          <a:off x="402550" y="2126164"/>
          <a:ext cx="3034531" cy="182071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may have noticed the buses are often full between 8 and 9.</a:t>
          </a:r>
        </a:p>
      </dsp:txBody>
      <dsp:txXfrm>
        <a:off x="402550" y="2126164"/>
        <a:ext cx="3034531" cy="1820718"/>
      </dsp:txXfrm>
    </dsp:sp>
    <dsp:sp modelId="{C5424E72-9149-E741-A1D2-34727835F7CC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Just do your best to get it in. Uni rules are that you should attend in person if you can.</a:t>
          </a:r>
        </a:p>
      </dsp:txBody>
      <dsp:txXfrm>
        <a:off x="3740534" y="2126164"/>
        <a:ext cx="3034531" cy="1820718"/>
      </dsp:txXfrm>
    </dsp:sp>
    <dsp:sp modelId="{7161E228-A55A-664B-9D25-A1AA7F045F14}">
      <dsp:nvSpPr>
        <dsp:cNvPr id="0" name=""/>
        <dsp:cNvSpPr/>
      </dsp:nvSpPr>
      <dsp:spPr>
        <a:xfrm>
          <a:off x="7078518" y="2126164"/>
          <a:ext cx="3034531" cy="18207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you arrive late, its fine to just sit down.</a:t>
          </a:r>
        </a:p>
      </dsp:txBody>
      <dsp:txXfrm>
        <a:off x="7078518" y="2126164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4F11-D994-0946-B74F-52174F433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42A27-AEB8-CE4C-A568-DB14F02B4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9DE5-175B-DE49-9D7B-7C342614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8856-5FED-DA4C-B433-D5D66A52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735EB-5B2C-AE4B-AED8-4BC7DB74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7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1B88-FD88-054D-AF47-767237A0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7EAA0-3976-3447-BB0A-50263621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7E44-45B9-6B4D-9ACF-C649A749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74B6-A570-C144-AF48-70D2C869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36B4-AB93-7447-BC4D-4D8FD420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8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C3C1B-C609-644E-9A2A-5F471004B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C4602-CBDA-A24E-B051-93BBF7E33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A721-4461-9D4B-AFAC-9561E67C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BBE1E-50A5-9943-B395-307FF3D9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E678-A921-BD4B-8C2A-73E02634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9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8B88-9514-8F43-B9F1-F6A5D126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7F73-6E6A-5242-9413-37E8707C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87DD-C293-DE4F-A85B-B36E0967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B751-1F6F-E94C-9D07-C2C9E412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6ECB-432F-BA4A-AD7C-E8E52EBC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5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DFE2-773D-B845-ABD1-A332FBD4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7573-2C45-AF4F-B4C1-0BC3AF70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F904-1294-5549-B90B-18D36755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5FE7-0DB3-B44B-86C2-DF93E115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C290-8BC7-084D-B5F5-19CF134E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8F2C-7E3B-1847-BAB0-69AEF246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5DC8-CB2A-2A41-9EAF-0FF2CEB2E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16055-EAC5-EB41-8561-90C3FFA1E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D3C1D-9B81-9A4A-9026-0250C5F0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37FB-E634-7140-AB97-1813E2A6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C17CB-5BD6-3941-9F87-E6BAB7C1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4903-D4F2-BF4C-B8B4-75237D36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D3C6-5A3A-D547-92BF-DB305B853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B821-67F2-9B4B-A83E-72B9D7685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7825F-FAE8-EB49-A8EF-502181725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75BAA-C6F5-7241-81EA-B4E251C1B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00932-1273-304A-904F-49F4C830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C6F96-96F5-3848-A3EA-525D7A9B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273E2-BD52-2B42-9C39-0A4B861F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3A08-E120-5245-8A5F-00AC1908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0EA3E-8F44-8E4B-9DC3-4C2E9690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24D14-0962-5D46-84C2-7F5AB2D7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567B2-9791-4941-8BA0-105F1864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0D91F-2D47-3A4D-88C3-4A994D03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67AFB-6E67-6D47-9329-091B6CFC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DC37-6F6A-0449-8BED-4DA4DB93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DC36-85AD-F54F-ACC5-B0668184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8C71-2026-B94F-8B89-DA8CFBE1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92FA2-29EC-9843-BE0C-8AE2717A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1E3F-9528-1E4B-889F-245B938B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907A-5C8F-654F-B581-FE60BE54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11BD2-26E7-D24F-BDDB-AC346CEE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928F-2D4B-C14C-8B72-5F619BC6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3813D-B8E4-FE4D-9414-FDA4B4E65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815BD-1422-DF45-9250-F08C17698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6546-05E2-EE49-9DB5-4AD44737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8E5BE-62AB-ED4C-B933-593510DE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64F8C-745A-394B-A3A5-FF485236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6D9C3-CE82-E745-B0B3-96A033B5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8F248-DE02-634C-8686-E7A7CA3D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F552-C77D-1543-9E5F-5B1911438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8156-B13C-4E42-BEE3-36BF91C533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247D-8142-E648-9369-D15B8FF29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F7728-1454-A246-B19C-92C8552BC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4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Who am I?</a:t>
            </a:r>
          </a:p>
        </p:txBody>
      </p:sp>
      <p:pic>
        <p:nvPicPr>
          <p:cNvPr id="5" name="Picture 4" descr="A picture containing text, person, wall, indoor&#10;&#10;Description automatically generated">
            <a:extLst>
              <a:ext uri="{FF2B5EF4-FFF2-40B4-BE49-F238E27FC236}">
                <a16:creationId xmlns:a16="http://schemas.microsoft.com/office/drawing/2014/main" id="{3A83866D-150A-1245-9684-1A9C474B3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" r="689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382CC-6237-FF48-9374-A8E606A1FB41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Experimental Particle Physicist: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Diploma in Physics and </a:t>
            </a:r>
            <a:r>
              <a:rPr lang="en-US" sz="1500" dirty="0" err="1"/>
              <a:t>Maths</a:t>
            </a:r>
            <a:r>
              <a:rPr lang="en-US" sz="1500" dirty="0"/>
              <a:t> Birkbeck College 1999-2001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Undergraduate UCL 2001 -2005 (</a:t>
            </a:r>
            <a:r>
              <a:rPr lang="en-US" sz="1500" dirty="0" err="1"/>
              <a:t>MSci</a:t>
            </a:r>
            <a:r>
              <a:rPr lang="en-US" sz="1500" dirty="0"/>
              <a:t> Physics)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PhD from UCL 2005 - 2009 (Higgs search, ATLAS)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70C0"/>
                </a:solidFill>
              </a:rPr>
              <a:t>LHCSound</a:t>
            </a:r>
            <a:r>
              <a:rPr lang="en-US" sz="1500" dirty="0">
                <a:solidFill>
                  <a:srgbClr val="0070C0"/>
                </a:solidFill>
              </a:rPr>
              <a:t> 2009-2010 (Sonification of ATLAS data)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Argonne National Laboratory 2010 – 2014 (Higgs and QCD, ATLAS)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Royal Society Fellowship 2014-2019 (Higgs, QCD, top physics, Monte Carlo techniques, ATLAS)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70C0"/>
                </a:solidFill>
              </a:rPr>
              <a:t>Secondment to Foreign &amp; Commonwealth Office 2018 (Illegal Wildlife Trade)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Senior Lecturer at Sussex 2019 - present (Neutrino oscillations, Machine Learning, </a:t>
            </a:r>
            <a:r>
              <a:rPr lang="en-US" sz="1500" dirty="0" err="1"/>
              <a:t>NOvA</a:t>
            </a:r>
            <a:r>
              <a:rPr lang="en-US" sz="1500" dirty="0"/>
              <a:t> &amp; DUNE)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4675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ECEE03-918F-43ED-A7B3-F1BDE3FCE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0051"/>
            <a:ext cx="10515600" cy="1270232"/>
          </a:xfrm>
        </p:spPr>
        <p:txBody>
          <a:bodyPr>
            <a:normAutofit/>
          </a:bodyPr>
          <a:lstStyle/>
          <a:p>
            <a:r>
              <a:rPr lang="en-US" sz="6600" dirty="0">
                <a:cs typeface="Arial" panose="020B0604020202020204" pitchFamily="34" charset="0"/>
              </a:rPr>
              <a:t>What will you learn here?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010B55F0-C448-403A-8231-AD42A7BA2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2682" y="1661139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rass, outdoor, person, posing&#10;&#10;Description automatically generated">
            <a:extLst>
              <a:ext uri="{FF2B5EF4-FFF2-40B4-BE49-F238E27FC236}">
                <a16:creationId xmlns:a16="http://schemas.microsoft.com/office/drawing/2014/main" id="{4D425B6C-1290-2749-B84F-BDB9DC7CC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4" b="-4"/>
          <a:stretch/>
        </p:blipFill>
        <p:spPr>
          <a:xfrm>
            <a:off x="510365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6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</p:spPr>
      </p:pic>
      <p:pic>
        <p:nvPicPr>
          <p:cNvPr id="8" name="Picture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742B2E76-F4C9-4F44-B15D-19DA0B0C5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7"/>
          <a:stretch/>
        </p:blipFill>
        <p:spPr>
          <a:xfrm>
            <a:off x="4333556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7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9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9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6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8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8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3F7A7D-35DB-CE40-B2E3-B47B9B5389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132" b="3"/>
          <a:stretch/>
        </p:blipFill>
        <p:spPr>
          <a:xfrm>
            <a:off x="8156747" y="2604528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0" y="60"/>
                </a:moveTo>
                <a:cubicBezTo>
                  <a:pt x="945946" y="-442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8" y="18018"/>
                  <a:pt x="2192263" y="13196"/>
                </a:cubicBezTo>
                <a:cubicBezTo>
                  <a:pt x="2323253" y="7660"/>
                  <a:pt x="2454242" y="2928"/>
                  <a:pt x="2585113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4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3" y="516245"/>
                  <a:pt x="3512114" y="559861"/>
                </a:cubicBezTo>
                <a:cubicBezTo>
                  <a:pt x="3491119" y="656469"/>
                  <a:pt x="3485617" y="754605"/>
                  <a:pt x="3495724" y="852186"/>
                </a:cubicBezTo>
                <a:cubicBezTo>
                  <a:pt x="3504577" y="948437"/>
                  <a:pt x="3505176" y="1044867"/>
                  <a:pt x="3502664" y="1141386"/>
                </a:cubicBezTo>
                <a:cubicBezTo>
                  <a:pt x="3500391" y="1228440"/>
                  <a:pt x="3500749" y="1315584"/>
                  <a:pt x="3507210" y="1402639"/>
                </a:cubicBezTo>
                <a:cubicBezTo>
                  <a:pt x="3514626" y="1500407"/>
                  <a:pt x="3520966" y="1598176"/>
                  <a:pt x="3506251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4" y="2292381"/>
                </a:cubicBezTo>
                <a:cubicBezTo>
                  <a:pt x="3514746" y="2447918"/>
                  <a:pt x="3522760" y="2603544"/>
                  <a:pt x="3508405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5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7" y="3642229"/>
                  <a:pt x="1771055" y="3636431"/>
                </a:cubicBezTo>
                <a:cubicBezTo>
                  <a:pt x="1659183" y="3633576"/>
                  <a:pt x="1547429" y="3634736"/>
                  <a:pt x="1435675" y="3638305"/>
                </a:cubicBezTo>
                <a:cubicBezTo>
                  <a:pt x="1179419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3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1" y="9535"/>
                </a:cubicBezTo>
                <a:cubicBezTo>
                  <a:pt x="769618" y="4223"/>
                  <a:pt x="828414" y="562"/>
                  <a:pt x="887180" y="6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662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AF488-8F34-E04C-BCD5-31DB09A7B7A6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Attendance &amp; Punctuality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18CD54EF-B2C7-4ED0-B310-ECF44D6C5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15705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66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7C2F64-4D30-2945-B65E-255DC73B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382CC-6237-FF48-9374-A8E606A1FB41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Lecturer &amp; Advisor: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Mechanics &amp; Relativity 2017-present (was classical mechanics)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Intro to Quantum Physics 2019-present (was modern physics)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Four PhD students (ATLAS Higgs, QCD; NOvA ML)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Person: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Born in 1978, grew up in South London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Probably not neurotypical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Mother since 19, J is now 22</a:t>
            </a:r>
          </a:p>
        </p:txBody>
      </p:sp>
      <p:pic>
        <p:nvPicPr>
          <p:cNvPr id="7" name="Picture 6" descr="A picture containing sky, outdoor, grass, blue&#10;&#10;Description automatically generated">
            <a:extLst>
              <a:ext uri="{FF2B5EF4-FFF2-40B4-BE49-F238E27FC236}">
                <a16:creationId xmlns:a16="http://schemas.microsoft.com/office/drawing/2014/main" id="{B6A6B041-7282-0A48-AA7C-E79D497CA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0" r="29377" b="-3"/>
          <a:stretch/>
        </p:blipFill>
        <p:spPr>
          <a:xfrm>
            <a:off x="8156454" y="-7"/>
            <a:ext cx="4035547" cy="4178808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5" name="Picture 4" descr="A person standing on a sign&#10;&#10;Description automatically generated with medium confidence">
            <a:extLst>
              <a:ext uri="{FF2B5EF4-FFF2-40B4-BE49-F238E27FC236}">
                <a16:creationId xmlns:a16="http://schemas.microsoft.com/office/drawing/2014/main" id="{02A79C46-FE05-A54B-96E2-8D2627FF9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1" r="-1" b="13355"/>
          <a:stretch/>
        </p:blipFill>
        <p:spPr>
          <a:xfrm>
            <a:off x="8144356" y="4267201"/>
            <a:ext cx="4047645" cy="2590808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591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I want from you?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extBox 3">
            <a:extLst>
              <a:ext uri="{FF2B5EF4-FFF2-40B4-BE49-F238E27FC236}">
                <a16:creationId xmlns:a16="http://schemas.microsoft.com/office/drawing/2014/main" id="{9E1AAA26-E869-414C-B26A-421DEBB9A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73664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99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you want from 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674D9-493A-8E4F-9711-908C2340982D}"/>
              </a:ext>
            </a:extLst>
          </p:cNvPr>
          <p:cNvSpPr txBox="1"/>
          <p:nvPr/>
        </p:nvSpPr>
        <p:spPr>
          <a:xfrm>
            <a:off x="638881" y="5072225"/>
            <a:ext cx="5718887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pollev.com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ilovephysics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logo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448BE31B-275A-444E-ABA1-A85AD18E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06" y="713285"/>
            <a:ext cx="5997506" cy="44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5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pre-lecture quizzes?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8B842-6CBA-B742-B501-A9A8C432BBC7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There is a quiz attached to every lecture – 33 in total.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They are adaptive: the more you understand, the less time they will take to complete.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They direct you to the right sub-sections of the </a:t>
            </a:r>
            <a:r>
              <a:rPr lang="en-US" sz="2200"/>
              <a:t>eTextbook</a:t>
            </a:r>
            <a:r>
              <a:rPr lang="en-US" sz="2200" dirty="0"/>
              <a:t> to read.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You have unlimited attempts at these quizzes.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</a:rPr>
              <a:t>These little quizzes will make up 10% of your mark for this module.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2D786-B40A-354A-9F2D-5BDC13602287}"/>
              </a:ext>
            </a:extLst>
          </p:cNvPr>
          <p:cNvSpPr txBox="1"/>
          <p:nvPr/>
        </p:nvSpPr>
        <p:spPr>
          <a:xfrm>
            <a:off x="0" y="4703573"/>
            <a:ext cx="12156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If you are having any issues at all with canvas and cannot access the assignments, tell me now (or at the end of lecture)</a:t>
            </a:r>
          </a:p>
        </p:txBody>
      </p:sp>
    </p:spTree>
    <p:extLst>
      <p:ext uri="{BB962C8B-B14F-4D97-AF65-F5344CB8AC3E}">
        <p14:creationId xmlns:p14="http://schemas.microsoft.com/office/powerpoint/2010/main" val="281731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about the lectures?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38C14-DD21-6F43-B50C-9403DE24C19C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 will live broadcast all lectures on zoom, password: </a:t>
            </a:r>
            <a:r>
              <a:rPr lang="en-US" sz="2200" dirty="0">
                <a:highlight>
                  <a:srgbClr val="00FF00"/>
                </a:highlight>
              </a:rPr>
              <a:t>physics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These will be recorded, and available on canvas.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 will also record a local copy.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Skeleton slides should appear Monday.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Completed slides will be on canvas after lecture.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244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weekly workshop?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38C14-DD21-6F43-B50C-9403DE24C19C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You have all been assigned to small groups and have one timetabled workshop per week, starting next week.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You will have both MM1 and M&amp;R questions to do in the workshops.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You should attempt the questions before the workshop so you know what you want to ask / check.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Your attempts to solve one question from each of MM1 and M&amp;R should be  photographed ad uploaded to canvas by Friday at midday (12:00).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ighlight>
                  <a:srgbClr val="FFFF00"/>
                </a:highlight>
              </a:rPr>
              <a:t>These uploads will make up 10% of your mark for this module.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8695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5" y="640080"/>
            <a:ext cx="5465065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Workshop/ homework submission example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32406-455B-C449-9C14-4A0D81420E70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week in M&amp;R we will have three lectures on kinematics.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Look at the kinematics workshop questions this week.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Have a go at them during this week, or at the end of this week.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Take any problems you have to the workshop next week.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Take a photo of your solution and upload it to canvas.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41AE4-0BD1-BE49-AE7F-7EDA8BF59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61"/>
          <a:stretch/>
        </p:blipFill>
        <p:spPr>
          <a:xfrm>
            <a:off x="6352545" y="640080"/>
            <a:ext cx="495197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F75-B58D-4E48-9383-18D4728A0CF8}"/>
              </a:ext>
            </a:extLst>
          </p:cNvPr>
          <p:cNvSpPr txBox="1">
            <a:spLocks/>
          </p:cNvSpPr>
          <p:nvPr/>
        </p:nvSpPr>
        <p:spPr>
          <a:xfrm>
            <a:off x="4128368" y="4921823"/>
            <a:ext cx="4937937" cy="114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Doctoral Tutors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itting on a bench&#10;&#10;Description automatically generated with low confidence">
            <a:extLst>
              <a:ext uri="{FF2B5EF4-FFF2-40B4-BE49-F238E27FC236}">
                <a16:creationId xmlns:a16="http://schemas.microsoft.com/office/drawing/2014/main" id="{AF9826CC-B736-0844-9650-FB97F18EA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79" r="-3" b="31726"/>
          <a:stretch/>
        </p:blipFill>
        <p:spPr>
          <a:xfrm flipH="1">
            <a:off x="1246572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3" name="Picture 2" descr="A picture containing person, wall, indoor, smiling&#10;&#10;Description automatically generated">
            <a:extLst>
              <a:ext uri="{FF2B5EF4-FFF2-40B4-BE49-F238E27FC236}">
                <a16:creationId xmlns:a16="http://schemas.microsoft.com/office/drawing/2014/main" id="{6CE2D6CC-020A-6540-BDFC-B037EEB9E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5460"/>
          <a:stretch/>
        </p:blipFill>
        <p:spPr>
          <a:xfrm>
            <a:off x="-1" y="2288330"/>
            <a:ext cx="356463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53736574-DBE0-4445-B0EA-4FF43A39F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11" r="9" b="4696"/>
          <a:stretch/>
        </p:blipFill>
        <p:spPr>
          <a:xfrm>
            <a:off x="3749701" y="2547568"/>
            <a:ext cx="1591056" cy="1591056"/>
          </a:xfrm>
          <a:custGeom>
            <a:avLst/>
            <a:gdLst/>
            <a:ahLst/>
            <a:cxnLst/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person, wall, clothing, posing&#10;&#10;Description automatically generated">
            <a:extLst>
              <a:ext uri="{FF2B5EF4-FFF2-40B4-BE49-F238E27FC236}">
                <a16:creationId xmlns:a16="http://schemas.microsoft.com/office/drawing/2014/main" id="{3C673461-D4A5-B948-A0BA-2EEE404C83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4" b="-4"/>
          <a:stretch/>
        </p:blipFill>
        <p:spPr>
          <a:xfrm>
            <a:off x="5593799" y="468471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1CD8CF1-601C-5D43-BE89-EA387905FF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97" r="11801" b="4"/>
          <a:stretch/>
        </p:blipFill>
        <p:spPr>
          <a:xfrm>
            <a:off x="8918761" y="-4330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C7CD5F2-12CD-6C44-9D98-214D84788A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2" b="13554"/>
          <a:stretch/>
        </p:blipFill>
        <p:spPr>
          <a:xfrm>
            <a:off x="9363238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2C1DE-FFBD-7F4F-B1E6-EB3A3B94F520}"/>
              </a:ext>
            </a:extLst>
          </p:cNvPr>
          <p:cNvSpPr txBox="1"/>
          <p:nvPr/>
        </p:nvSpPr>
        <p:spPr>
          <a:xfrm>
            <a:off x="3365143" y="6476588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Rachel Kerr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D1736-BC66-A340-ACDF-A1172876EE6E}"/>
              </a:ext>
            </a:extLst>
          </p:cNvPr>
          <p:cNvSpPr txBox="1"/>
          <p:nvPr/>
        </p:nvSpPr>
        <p:spPr>
          <a:xfrm>
            <a:off x="19454" y="1669830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 </a:t>
            </a:r>
            <a:r>
              <a:rPr lang="en-US" dirty="0" err="1"/>
              <a:t>Clemenson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82DD3-6134-6548-9EAB-DCC743C16777}"/>
              </a:ext>
            </a:extLst>
          </p:cNvPr>
          <p:cNvSpPr txBox="1"/>
          <p:nvPr/>
        </p:nvSpPr>
        <p:spPr>
          <a:xfrm>
            <a:off x="3785220" y="4245116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Timo Schwandt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BDE6F0-ED01-0844-B27B-F5A6DA00AFDC}"/>
              </a:ext>
            </a:extLst>
          </p:cNvPr>
          <p:cNvSpPr txBox="1"/>
          <p:nvPr/>
        </p:nvSpPr>
        <p:spPr>
          <a:xfrm>
            <a:off x="6461004" y="3455188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Zoe Earnshaw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DDE44E-0395-9949-93F3-1AA0E73979C3}"/>
              </a:ext>
            </a:extLst>
          </p:cNvPr>
          <p:cNvSpPr txBox="1"/>
          <p:nvPr/>
        </p:nvSpPr>
        <p:spPr>
          <a:xfrm>
            <a:off x="9141934" y="3313517"/>
            <a:ext cx="15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Nicolo</a:t>
            </a:r>
            <a:r>
              <a:rPr lang="en-US" dirty="0"/>
              <a:t> </a:t>
            </a:r>
            <a:r>
              <a:rPr lang="en-US" dirty="0" err="1"/>
              <a:t>Tuccori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20CD5F-71DA-6F49-BD40-E9F5AADE3B13}"/>
              </a:ext>
            </a:extLst>
          </p:cNvPr>
          <p:cNvSpPr txBox="1"/>
          <p:nvPr/>
        </p:nvSpPr>
        <p:spPr>
          <a:xfrm>
            <a:off x="7747071" y="6476588"/>
            <a:ext cx="145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Jussi</a:t>
            </a:r>
            <a:r>
              <a:rPr lang="en-US" dirty="0"/>
              <a:t> </a:t>
            </a:r>
            <a:r>
              <a:rPr lang="en-GB" dirty="0" err="1"/>
              <a:t>Kuusisto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88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Who am I?</vt:lpstr>
      <vt:lpstr>Who am I?</vt:lpstr>
      <vt:lpstr>What do I want from you?</vt:lpstr>
      <vt:lpstr>What do you want from me?</vt:lpstr>
      <vt:lpstr>What are the pre-lecture quizzes?</vt:lpstr>
      <vt:lpstr>What about the lectures?</vt:lpstr>
      <vt:lpstr>What is the weekly workshop?</vt:lpstr>
      <vt:lpstr>Workshop/ homework submission example</vt:lpstr>
      <vt:lpstr>PowerPoint Presentation</vt:lpstr>
      <vt:lpstr>What will you learn here?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Lily Asquith</dc:creator>
  <cp:lastModifiedBy>Lily Asquith</cp:lastModifiedBy>
  <cp:revision>1</cp:revision>
  <dcterms:created xsi:type="dcterms:W3CDTF">2021-09-28T09:27:19Z</dcterms:created>
  <dcterms:modified xsi:type="dcterms:W3CDTF">2021-09-28T09:27:46Z</dcterms:modified>
</cp:coreProperties>
</file>