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 showGuides="1">
      <p:cViewPr varScale="1">
        <p:scale>
          <a:sx n="119" d="100"/>
          <a:sy n="119" d="100"/>
        </p:scale>
        <p:origin x="216" y="200"/>
      </p:cViewPr>
      <p:guideLst>
        <p:guide orient="horz" pos="6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DE05F-996B-4CDA-9AAF-4895F4B0B7D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C5A1EE-3A7E-4AEC-A3FB-6F3780543716}">
      <dgm:prSet/>
      <dgm:spPr/>
      <dgm:t>
        <a:bodyPr/>
        <a:lstStyle/>
        <a:p>
          <a:pPr>
            <a:defRPr cap="all"/>
          </a:pPr>
          <a:r>
            <a:rPr lang="en-US"/>
            <a:t>Come to lectures (in person or on zoom)</a:t>
          </a:r>
        </a:p>
      </dgm:t>
    </dgm:pt>
    <dgm:pt modelId="{0256DB04-4403-4FDE-89DB-071C7F8CB07B}" type="parTrans" cxnId="{93C8DDA4-19D8-4B1F-B52F-CABF8FC5CDD1}">
      <dgm:prSet/>
      <dgm:spPr/>
      <dgm:t>
        <a:bodyPr/>
        <a:lstStyle/>
        <a:p>
          <a:endParaRPr lang="en-US"/>
        </a:p>
      </dgm:t>
    </dgm:pt>
    <dgm:pt modelId="{E3B96BDB-1896-4924-A494-14FB3BE2B571}" type="sibTrans" cxnId="{93C8DDA4-19D8-4B1F-B52F-CABF8FC5CDD1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40E88F72-7159-4599-9930-883AA787EFC6}">
      <dgm:prSet/>
      <dgm:spPr/>
      <dgm:t>
        <a:bodyPr/>
        <a:lstStyle/>
        <a:p>
          <a:pPr>
            <a:defRPr cap="all"/>
          </a:pPr>
          <a:r>
            <a:rPr lang="en-US"/>
            <a:t>Ask questions </a:t>
          </a:r>
        </a:p>
      </dgm:t>
    </dgm:pt>
    <dgm:pt modelId="{7592E5ED-7315-4ACE-AC4B-0EA889DF4976}" type="parTrans" cxnId="{F315295E-1741-4735-A289-46D54134113F}">
      <dgm:prSet/>
      <dgm:spPr/>
      <dgm:t>
        <a:bodyPr/>
        <a:lstStyle/>
        <a:p>
          <a:endParaRPr lang="en-US"/>
        </a:p>
      </dgm:t>
    </dgm:pt>
    <dgm:pt modelId="{B9771566-BCC9-4EAC-A361-33224B215D8F}" type="sibTrans" cxnId="{F315295E-1741-4735-A289-46D54134113F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353270A2-0B4F-4620-A906-288D4EA4774E}">
      <dgm:prSet/>
      <dgm:spPr/>
      <dgm:t>
        <a:bodyPr/>
        <a:lstStyle/>
        <a:p>
          <a:pPr>
            <a:defRPr cap="all"/>
          </a:pPr>
          <a:r>
            <a:rPr lang="en-US"/>
            <a:t>Work hard</a:t>
          </a:r>
        </a:p>
      </dgm:t>
    </dgm:pt>
    <dgm:pt modelId="{F263F449-B1C8-493D-BCAF-24C5CD32146C}" type="parTrans" cxnId="{CC548619-EFE2-4511-B98C-970982DC1746}">
      <dgm:prSet/>
      <dgm:spPr/>
      <dgm:t>
        <a:bodyPr/>
        <a:lstStyle/>
        <a:p>
          <a:endParaRPr lang="en-US"/>
        </a:p>
      </dgm:t>
    </dgm:pt>
    <dgm:pt modelId="{ABE758FD-E91F-4A4C-876E-33A956D9D94B}" type="sibTrans" cxnId="{CC548619-EFE2-4511-B98C-970982DC1746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1DA768C-D6BF-224A-9140-065B39DABF49}" type="pres">
      <dgm:prSet presAssocID="{B16DE05F-996B-4CDA-9AAF-4895F4B0B7D0}" presName="Name0" presStyleCnt="0">
        <dgm:presLayoutVars>
          <dgm:animLvl val="lvl"/>
          <dgm:resizeHandles val="exact"/>
        </dgm:presLayoutVars>
      </dgm:prSet>
      <dgm:spPr/>
    </dgm:pt>
    <dgm:pt modelId="{0755605B-DA81-E34A-A65F-C094BF83E1B8}" type="pres">
      <dgm:prSet presAssocID="{B0C5A1EE-3A7E-4AEC-A3FB-6F3780543716}" presName="compositeNode" presStyleCnt="0">
        <dgm:presLayoutVars>
          <dgm:bulletEnabled val="1"/>
        </dgm:presLayoutVars>
      </dgm:prSet>
      <dgm:spPr/>
    </dgm:pt>
    <dgm:pt modelId="{E19AD8CD-5978-E045-899F-C5D35825BDE0}" type="pres">
      <dgm:prSet presAssocID="{B0C5A1EE-3A7E-4AEC-A3FB-6F3780543716}" presName="bgRect" presStyleLbl="bgAccFollowNode1" presStyleIdx="0" presStyleCnt="3"/>
      <dgm:spPr/>
    </dgm:pt>
    <dgm:pt modelId="{C10F6A04-098B-AA43-B2AC-1019BC8BE3C7}" type="pres">
      <dgm:prSet presAssocID="{E3B96BDB-1896-4924-A494-14FB3BE2B57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DAE59B1-01EE-2744-8E78-7B95A45C7F28}" type="pres">
      <dgm:prSet presAssocID="{B0C5A1EE-3A7E-4AEC-A3FB-6F3780543716}" presName="bottomLine" presStyleLbl="alignNode1" presStyleIdx="1" presStyleCnt="6">
        <dgm:presLayoutVars/>
      </dgm:prSet>
      <dgm:spPr/>
    </dgm:pt>
    <dgm:pt modelId="{9F899E18-D110-4043-9AC4-72CBC6890DBA}" type="pres">
      <dgm:prSet presAssocID="{B0C5A1EE-3A7E-4AEC-A3FB-6F3780543716}" presName="nodeText" presStyleLbl="bgAccFollowNode1" presStyleIdx="0" presStyleCnt="3">
        <dgm:presLayoutVars>
          <dgm:bulletEnabled val="1"/>
        </dgm:presLayoutVars>
      </dgm:prSet>
      <dgm:spPr/>
    </dgm:pt>
    <dgm:pt modelId="{12FAD377-AA67-6D45-8BA1-ED266214069C}" type="pres">
      <dgm:prSet presAssocID="{E3B96BDB-1896-4924-A494-14FB3BE2B571}" presName="sibTrans" presStyleCnt="0"/>
      <dgm:spPr/>
    </dgm:pt>
    <dgm:pt modelId="{6E60BF73-9322-FE4E-9995-DB963BB1D73A}" type="pres">
      <dgm:prSet presAssocID="{40E88F72-7159-4599-9930-883AA787EFC6}" presName="compositeNode" presStyleCnt="0">
        <dgm:presLayoutVars>
          <dgm:bulletEnabled val="1"/>
        </dgm:presLayoutVars>
      </dgm:prSet>
      <dgm:spPr/>
    </dgm:pt>
    <dgm:pt modelId="{39BE3BFE-3483-F947-97A2-B27E473BE373}" type="pres">
      <dgm:prSet presAssocID="{40E88F72-7159-4599-9930-883AA787EFC6}" presName="bgRect" presStyleLbl="bgAccFollowNode1" presStyleIdx="1" presStyleCnt="3"/>
      <dgm:spPr/>
    </dgm:pt>
    <dgm:pt modelId="{08C59F4D-8619-E54A-932D-A12B933A2800}" type="pres">
      <dgm:prSet presAssocID="{B9771566-BCC9-4EAC-A361-33224B215D8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B2AD26-2930-2841-BCA8-16F86590033B}" type="pres">
      <dgm:prSet presAssocID="{40E88F72-7159-4599-9930-883AA787EFC6}" presName="bottomLine" presStyleLbl="alignNode1" presStyleIdx="3" presStyleCnt="6">
        <dgm:presLayoutVars/>
      </dgm:prSet>
      <dgm:spPr/>
    </dgm:pt>
    <dgm:pt modelId="{DC5C08CD-EB9A-3B40-A185-267AEABEB883}" type="pres">
      <dgm:prSet presAssocID="{40E88F72-7159-4599-9930-883AA787EFC6}" presName="nodeText" presStyleLbl="bgAccFollowNode1" presStyleIdx="1" presStyleCnt="3">
        <dgm:presLayoutVars>
          <dgm:bulletEnabled val="1"/>
        </dgm:presLayoutVars>
      </dgm:prSet>
      <dgm:spPr/>
    </dgm:pt>
    <dgm:pt modelId="{6F9C0DA8-5E34-6A40-9D48-B2EEC640C626}" type="pres">
      <dgm:prSet presAssocID="{B9771566-BCC9-4EAC-A361-33224B215D8F}" presName="sibTrans" presStyleCnt="0"/>
      <dgm:spPr/>
    </dgm:pt>
    <dgm:pt modelId="{EB013CF4-B6A1-2F42-81AF-6BED9992CD74}" type="pres">
      <dgm:prSet presAssocID="{353270A2-0B4F-4620-A906-288D4EA4774E}" presName="compositeNode" presStyleCnt="0">
        <dgm:presLayoutVars>
          <dgm:bulletEnabled val="1"/>
        </dgm:presLayoutVars>
      </dgm:prSet>
      <dgm:spPr/>
    </dgm:pt>
    <dgm:pt modelId="{CCCBBBC9-6762-2342-84F3-04B050DCFB38}" type="pres">
      <dgm:prSet presAssocID="{353270A2-0B4F-4620-A906-288D4EA4774E}" presName="bgRect" presStyleLbl="bgAccFollowNode1" presStyleIdx="2" presStyleCnt="3"/>
      <dgm:spPr/>
    </dgm:pt>
    <dgm:pt modelId="{A41D82DD-89B8-084D-BAD8-2F13E3891E47}" type="pres">
      <dgm:prSet presAssocID="{ABE758FD-E91F-4A4C-876E-33A956D9D94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7A5335E-E81D-2D4B-B581-0E21F12D46B8}" type="pres">
      <dgm:prSet presAssocID="{353270A2-0B4F-4620-A906-288D4EA4774E}" presName="bottomLine" presStyleLbl="alignNode1" presStyleIdx="5" presStyleCnt="6">
        <dgm:presLayoutVars/>
      </dgm:prSet>
      <dgm:spPr/>
    </dgm:pt>
    <dgm:pt modelId="{B1FB1290-003E-8141-8300-2DB49013DE8D}" type="pres">
      <dgm:prSet presAssocID="{353270A2-0B4F-4620-A906-288D4EA4774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DE9CB08-E48F-6544-8CA3-9D18EF27EB9A}" type="presOf" srcId="{B9771566-BCC9-4EAC-A361-33224B215D8F}" destId="{08C59F4D-8619-E54A-932D-A12B933A2800}" srcOrd="0" destOrd="0" presId="urn:microsoft.com/office/officeart/2016/7/layout/BasicLinearProcessNumbered"/>
    <dgm:cxn modelId="{5B56200A-3DA2-9842-ACBB-3249A66BA053}" type="presOf" srcId="{E3B96BDB-1896-4924-A494-14FB3BE2B571}" destId="{C10F6A04-098B-AA43-B2AC-1019BC8BE3C7}" srcOrd="0" destOrd="0" presId="urn:microsoft.com/office/officeart/2016/7/layout/BasicLinearProcessNumbered"/>
    <dgm:cxn modelId="{EC249014-1360-A843-9CC1-A24283D5BEB4}" type="presOf" srcId="{40E88F72-7159-4599-9930-883AA787EFC6}" destId="{39BE3BFE-3483-F947-97A2-B27E473BE373}" srcOrd="0" destOrd="0" presId="urn:microsoft.com/office/officeart/2016/7/layout/BasicLinearProcessNumbered"/>
    <dgm:cxn modelId="{CC548619-EFE2-4511-B98C-970982DC1746}" srcId="{B16DE05F-996B-4CDA-9AAF-4895F4B0B7D0}" destId="{353270A2-0B4F-4620-A906-288D4EA4774E}" srcOrd="2" destOrd="0" parTransId="{F263F449-B1C8-493D-BCAF-24C5CD32146C}" sibTransId="{ABE758FD-E91F-4A4C-876E-33A956D9D94B}"/>
    <dgm:cxn modelId="{15A05023-9055-1845-A3F4-206246A51ADA}" type="presOf" srcId="{ABE758FD-E91F-4A4C-876E-33A956D9D94B}" destId="{A41D82DD-89B8-084D-BAD8-2F13E3891E47}" srcOrd="0" destOrd="0" presId="urn:microsoft.com/office/officeart/2016/7/layout/BasicLinearProcessNumbered"/>
    <dgm:cxn modelId="{35EA1452-44E2-204F-90EB-ADD40179812B}" type="presOf" srcId="{353270A2-0B4F-4620-A906-288D4EA4774E}" destId="{B1FB1290-003E-8141-8300-2DB49013DE8D}" srcOrd="1" destOrd="0" presId="urn:microsoft.com/office/officeart/2016/7/layout/BasicLinearProcessNumbered"/>
    <dgm:cxn modelId="{D2DD6C54-5051-AE43-8BD6-1F560E5BFF2A}" type="presOf" srcId="{B0C5A1EE-3A7E-4AEC-A3FB-6F3780543716}" destId="{E19AD8CD-5978-E045-899F-C5D35825BDE0}" srcOrd="0" destOrd="0" presId="urn:microsoft.com/office/officeart/2016/7/layout/BasicLinearProcessNumbered"/>
    <dgm:cxn modelId="{F315295E-1741-4735-A289-46D54134113F}" srcId="{B16DE05F-996B-4CDA-9AAF-4895F4B0B7D0}" destId="{40E88F72-7159-4599-9930-883AA787EFC6}" srcOrd="1" destOrd="0" parTransId="{7592E5ED-7315-4ACE-AC4B-0EA889DF4976}" sibTransId="{B9771566-BCC9-4EAC-A361-33224B215D8F}"/>
    <dgm:cxn modelId="{93DF5F80-C51D-2F41-86A6-43850D7EFE43}" type="presOf" srcId="{B0C5A1EE-3A7E-4AEC-A3FB-6F3780543716}" destId="{9F899E18-D110-4043-9AC4-72CBC6890DBA}" srcOrd="1" destOrd="0" presId="urn:microsoft.com/office/officeart/2016/7/layout/BasicLinearProcessNumbered"/>
    <dgm:cxn modelId="{DA2034A1-E59D-674D-B891-8C2F51F32255}" type="presOf" srcId="{353270A2-0B4F-4620-A906-288D4EA4774E}" destId="{CCCBBBC9-6762-2342-84F3-04B050DCFB38}" srcOrd="0" destOrd="0" presId="urn:microsoft.com/office/officeart/2016/7/layout/BasicLinearProcessNumbered"/>
    <dgm:cxn modelId="{93C8DDA4-19D8-4B1F-B52F-CABF8FC5CDD1}" srcId="{B16DE05F-996B-4CDA-9AAF-4895F4B0B7D0}" destId="{B0C5A1EE-3A7E-4AEC-A3FB-6F3780543716}" srcOrd="0" destOrd="0" parTransId="{0256DB04-4403-4FDE-89DB-071C7F8CB07B}" sibTransId="{E3B96BDB-1896-4924-A494-14FB3BE2B571}"/>
    <dgm:cxn modelId="{5B4018B0-9FAB-D840-B671-586DCBA2F5ED}" type="presOf" srcId="{B16DE05F-996B-4CDA-9AAF-4895F4B0B7D0}" destId="{21DA768C-D6BF-224A-9140-065B39DABF49}" srcOrd="0" destOrd="0" presId="urn:microsoft.com/office/officeart/2016/7/layout/BasicLinearProcessNumbered"/>
    <dgm:cxn modelId="{785F1CB7-906C-0142-999E-BB48F672D218}" type="presOf" srcId="{40E88F72-7159-4599-9930-883AA787EFC6}" destId="{DC5C08CD-EB9A-3B40-A185-267AEABEB883}" srcOrd="1" destOrd="0" presId="urn:microsoft.com/office/officeart/2016/7/layout/BasicLinearProcessNumbered"/>
    <dgm:cxn modelId="{E76AC222-71B0-844E-B926-323A17652B66}" type="presParOf" srcId="{21DA768C-D6BF-224A-9140-065B39DABF49}" destId="{0755605B-DA81-E34A-A65F-C094BF83E1B8}" srcOrd="0" destOrd="0" presId="urn:microsoft.com/office/officeart/2016/7/layout/BasicLinearProcessNumbered"/>
    <dgm:cxn modelId="{A21174E2-B985-E646-B59C-EF9D6D987739}" type="presParOf" srcId="{0755605B-DA81-E34A-A65F-C094BF83E1B8}" destId="{E19AD8CD-5978-E045-899F-C5D35825BDE0}" srcOrd="0" destOrd="0" presId="urn:microsoft.com/office/officeart/2016/7/layout/BasicLinearProcessNumbered"/>
    <dgm:cxn modelId="{142B9F0C-C7E4-824B-9AC6-D82193B7DD5C}" type="presParOf" srcId="{0755605B-DA81-E34A-A65F-C094BF83E1B8}" destId="{C10F6A04-098B-AA43-B2AC-1019BC8BE3C7}" srcOrd="1" destOrd="0" presId="urn:microsoft.com/office/officeart/2016/7/layout/BasicLinearProcessNumbered"/>
    <dgm:cxn modelId="{D68787BA-EFC8-5D4D-9018-ACC05AFD1929}" type="presParOf" srcId="{0755605B-DA81-E34A-A65F-C094BF83E1B8}" destId="{3DAE59B1-01EE-2744-8E78-7B95A45C7F28}" srcOrd="2" destOrd="0" presId="urn:microsoft.com/office/officeart/2016/7/layout/BasicLinearProcessNumbered"/>
    <dgm:cxn modelId="{625758E1-94A4-C447-A6C3-B50669591D63}" type="presParOf" srcId="{0755605B-DA81-E34A-A65F-C094BF83E1B8}" destId="{9F899E18-D110-4043-9AC4-72CBC6890DBA}" srcOrd="3" destOrd="0" presId="urn:microsoft.com/office/officeart/2016/7/layout/BasicLinearProcessNumbered"/>
    <dgm:cxn modelId="{BD09B86D-EF33-1541-9772-98F4283C9022}" type="presParOf" srcId="{21DA768C-D6BF-224A-9140-065B39DABF49}" destId="{12FAD377-AA67-6D45-8BA1-ED266214069C}" srcOrd="1" destOrd="0" presId="urn:microsoft.com/office/officeart/2016/7/layout/BasicLinearProcessNumbered"/>
    <dgm:cxn modelId="{D2CAB3F9-0343-D64E-81AF-0EB4251E3677}" type="presParOf" srcId="{21DA768C-D6BF-224A-9140-065B39DABF49}" destId="{6E60BF73-9322-FE4E-9995-DB963BB1D73A}" srcOrd="2" destOrd="0" presId="urn:microsoft.com/office/officeart/2016/7/layout/BasicLinearProcessNumbered"/>
    <dgm:cxn modelId="{6B54471E-DB9D-CA49-811C-82E03F4B6FF7}" type="presParOf" srcId="{6E60BF73-9322-FE4E-9995-DB963BB1D73A}" destId="{39BE3BFE-3483-F947-97A2-B27E473BE373}" srcOrd="0" destOrd="0" presId="urn:microsoft.com/office/officeart/2016/7/layout/BasicLinearProcessNumbered"/>
    <dgm:cxn modelId="{82B1B2A2-C2DD-F741-A72D-917A7AEADAF3}" type="presParOf" srcId="{6E60BF73-9322-FE4E-9995-DB963BB1D73A}" destId="{08C59F4D-8619-E54A-932D-A12B933A2800}" srcOrd="1" destOrd="0" presId="urn:microsoft.com/office/officeart/2016/7/layout/BasicLinearProcessNumbered"/>
    <dgm:cxn modelId="{A435F2BE-6945-DD44-9799-CBE9E94AC8EA}" type="presParOf" srcId="{6E60BF73-9322-FE4E-9995-DB963BB1D73A}" destId="{05B2AD26-2930-2841-BCA8-16F86590033B}" srcOrd="2" destOrd="0" presId="urn:microsoft.com/office/officeart/2016/7/layout/BasicLinearProcessNumbered"/>
    <dgm:cxn modelId="{8F5E8B02-51A9-3840-AB88-EE3B0B64C15E}" type="presParOf" srcId="{6E60BF73-9322-FE4E-9995-DB963BB1D73A}" destId="{DC5C08CD-EB9A-3B40-A185-267AEABEB883}" srcOrd="3" destOrd="0" presId="urn:microsoft.com/office/officeart/2016/7/layout/BasicLinearProcessNumbered"/>
    <dgm:cxn modelId="{4AC44AC6-F893-A24D-89D8-C94E581B08D4}" type="presParOf" srcId="{21DA768C-D6BF-224A-9140-065B39DABF49}" destId="{6F9C0DA8-5E34-6A40-9D48-B2EEC640C626}" srcOrd="3" destOrd="0" presId="urn:microsoft.com/office/officeart/2016/7/layout/BasicLinearProcessNumbered"/>
    <dgm:cxn modelId="{65163EC1-30A9-A743-B630-49A65F03A3AE}" type="presParOf" srcId="{21DA768C-D6BF-224A-9140-065B39DABF49}" destId="{EB013CF4-B6A1-2F42-81AF-6BED9992CD74}" srcOrd="4" destOrd="0" presId="urn:microsoft.com/office/officeart/2016/7/layout/BasicLinearProcessNumbered"/>
    <dgm:cxn modelId="{6847D6BE-5A67-6545-9E3D-E807EE033C7C}" type="presParOf" srcId="{EB013CF4-B6A1-2F42-81AF-6BED9992CD74}" destId="{CCCBBBC9-6762-2342-84F3-04B050DCFB38}" srcOrd="0" destOrd="0" presId="urn:microsoft.com/office/officeart/2016/7/layout/BasicLinearProcessNumbered"/>
    <dgm:cxn modelId="{7EC1981F-A756-E34A-8E36-088FC8E3A5B7}" type="presParOf" srcId="{EB013CF4-B6A1-2F42-81AF-6BED9992CD74}" destId="{A41D82DD-89B8-084D-BAD8-2F13E3891E47}" srcOrd="1" destOrd="0" presId="urn:microsoft.com/office/officeart/2016/7/layout/BasicLinearProcessNumbered"/>
    <dgm:cxn modelId="{23896FC7-FE00-1641-AAD1-0B3803599717}" type="presParOf" srcId="{EB013CF4-B6A1-2F42-81AF-6BED9992CD74}" destId="{07A5335E-E81D-2D4B-B581-0E21F12D46B8}" srcOrd="2" destOrd="0" presId="urn:microsoft.com/office/officeart/2016/7/layout/BasicLinearProcessNumbered"/>
    <dgm:cxn modelId="{B2051A96-1063-D84C-A908-6A122CFAA0DD}" type="presParOf" srcId="{EB013CF4-B6A1-2F42-81AF-6BED9992CD74}" destId="{B1FB1290-003E-8141-8300-2DB49013DE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AD8CD-5978-E045-899F-C5D35825BDE0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Come to lectures (in person or on zoom)</a:t>
          </a:r>
        </a:p>
      </dsp:txBody>
      <dsp:txXfrm>
        <a:off x="0" y="1500572"/>
        <a:ext cx="3286125" cy="2369325"/>
      </dsp:txXfrm>
    </dsp:sp>
    <dsp:sp modelId="{C10F6A04-098B-AA43-B2AC-1019BC8BE3C7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3DAE59B1-01EE-2744-8E78-7B95A45C7F28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E3BFE-3483-F947-97A2-B27E473BE373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Ask questions </a:t>
          </a:r>
        </a:p>
      </dsp:txBody>
      <dsp:txXfrm>
        <a:off x="3614737" y="1500572"/>
        <a:ext cx="3286125" cy="2369325"/>
      </dsp:txXfrm>
    </dsp:sp>
    <dsp:sp modelId="{08C59F4D-8619-E54A-932D-A12B933A2800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8958" y="568377"/>
        <a:ext cx="837682" cy="837682"/>
      </dsp:txXfrm>
    </dsp:sp>
    <dsp:sp modelId="{05B2AD26-2930-2841-BCA8-16F86590033B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BBBC9-6762-2342-84F3-04B050DCFB38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Work hard</a:t>
          </a:r>
        </a:p>
      </dsp:txBody>
      <dsp:txXfrm>
        <a:off x="7229475" y="1500572"/>
        <a:ext cx="3286125" cy="2369325"/>
      </dsp:txXfrm>
    </dsp:sp>
    <dsp:sp modelId="{A41D82DD-89B8-084D-BAD8-2F13E3891E47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3696" y="568377"/>
        <a:ext cx="837682" cy="837682"/>
      </dsp:txXfrm>
    </dsp:sp>
    <dsp:sp modelId="{07A5335E-E81D-2D4B-B581-0E21F12D46B8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4F11-D994-0946-B74F-52174F433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42A27-AEB8-CE4C-A568-DB14F02B4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9DE5-175B-DE49-9D7B-7C342614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8856-5FED-DA4C-B433-D5D66A52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735EB-5B2C-AE4B-AED8-4BC7DB74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7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1B88-FD88-054D-AF47-767237A0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7EAA0-3976-3447-BB0A-502636216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7E44-45B9-6B4D-9ACF-C649A749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74B6-A570-C144-AF48-70D2C869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36B4-AB93-7447-BC4D-4D8FD420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8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C3C1B-C609-644E-9A2A-5F471004B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C4602-CBDA-A24E-B051-93BBF7E33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A721-4461-9D4B-AFAC-9561E67C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BBE1E-50A5-9943-B395-307FF3D9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E678-A921-BD4B-8C2A-73E02634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9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8B88-9514-8F43-B9F1-F6A5D126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7F73-6E6A-5242-9413-37E8707C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87DD-C293-DE4F-A85B-B36E0967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B751-1F6F-E94C-9D07-C2C9E412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6ECB-432F-BA4A-AD7C-E8E52EBC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5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DFE2-773D-B845-ABD1-A332FBD4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7573-2C45-AF4F-B4C1-0BC3AF70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F904-1294-5549-B90B-18D36755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5FE7-0DB3-B44B-86C2-DF93E115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C290-8BC7-084D-B5F5-19CF134E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8F2C-7E3B-1847-BAB0-69AEF246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5DC8-CB2A-2A41-9EAF-0FF2CEB2E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16055-EAC5-EB41-8561-90C3FFA1E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D3C1D-9B81-9A4A-9026-0250C5F0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37FB-E634-7140-AB97-1813E2A6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C17CB-5BD6-3941-9F87-E6BAB7C1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4903-D4F2-BF4C-B8B4-75237D36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D3C6-5A3A-D547-92BF-DB305B853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B821-67F2-9B4B-A83E-72B9D7685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7825F-FAE8-EB49-A8EF-502181725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75BAA-C6F5-7241-81EA-B4E251C1B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00932-1273-304A-904F-49F4C830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C6F96-96F5-3848-A3EA-525D7A9B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273E2-BD52-2B42-9C39-0A4B861F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3A08-E120-5245-8A5F-00AC1908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0EA3E-8F44-8E4B-9DC3-4C2E9690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24D14-0962-5D46-84C2-7F5AB2D7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567B2-9791-4941-8BA0-105F1864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0D91F-2D47-3A4D-88C3-4A994D03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67AFB-6E67-6D47-9329-091B6CFC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DC37-6F6A-0449-8BED-4DA4DB93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DC36-85AD-F54F-ACC5-B0668184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8C71-2026-B94F-8B89-DA8CFBE1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92FA2-29EC-9843-BE0C-8AE2717A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1E3F-9528-1E4B-889F-245B938B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907A-5C8F-654F-B581-FE60BE54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11BD2-26E7-D24F-BDDB-AC346CEE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928F-2D4B-C14C-8B72-5F619BC6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3813D-B8E4-FE4D-9414-FDA4B4E65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815BD-1422-DF45-9250-F08C17698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6546-05E2-EE49-9DB5-4AD44737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8E5BE-62AB-ED4C-B933-593510DE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64F8C-745A-394B-A3A5-FF485236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6D9C3-CE82-E745-B0B3-96A033B5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8F248-DE02-634C-8686-E7A7CA3D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F552-C77D-1543-9E5F-5B1911438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8156-B13C-4E42-BEE3-36BF91C533B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247D-8142-E648-9369-D15B8FF29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F7728-1454-A246-B19C-92C8552BC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88AB-AA43-0642-9299-D98DBDEC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4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Who am I?</a:t>
            </a:r>
          </a:p>
        </p:txBody>
      </p:sp>
      <p:pic>
        <p:nvPicPr>
          <p:cNvPr id="5" name="Picture 4" descr="A picture containing text, person, wall, indoor&#10;&#10;Description automatically generated">
            <a:extLst>
              <a:ext uri="{FF2B5EF4-FFF2-40B4-BE49-F238E27FC236}">
                <a16:creationId xmlns:a16="http://schemas.microsoft.com/office/drawing/2014/main" id="{3A83866D-150A-1245-9684-1A9C474B3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" r="689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382CC-6237-FF48-9374-A8E606A1FB41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Experimental Particle Physicist: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Diploma in Physics and </a:t>
            </a:r>
            <a:r>
              <a:rPr lang="en-US" sz="1500" dirty="0" err="1"/>
              <a:t>Maths</a:t>
            </a:r>
            <a:r>
              <a:rPr lang="en-US" sz="1500" dirty="0"/>
              <a:t> Birkbeck College 1999-2001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Undergraduate UCL 2001 -2005 (</a:t>
            </a:r>
            <a:r>
              <a:rPr lang="en-US" sz="1500" dirty="0" err="1"/>
              <a:t>MSci</a:t>
            </a:r>
            <a:r>
              <a:rPr lang="en-US" sz="1500" dirty="0"/>
              <a:t> Physics)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PhD from UCL 2005 - 2009 (Higgs search, ATLAS)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70C0"/>
                </a:solidFill>
              </a:rPr>
              <a:t>LHCSound</a:t>
            </a:r>
            <a:r>
              <a:rPr lang="en-US" sz="1500" dirty="0">
                <a:solidFill>
                  <a:srgbClr val="0070C0"/>
                </a:solidFill>
              </a:rPr>
              <a:t> 2009-2010 (Sonification of ATLAS data)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Argonne National Laboratory 2010 – 2014 (Higgs and QCD, ATLAS)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Royal Society Fellowship 2014-2019 (Higgs, QCD, top physics, Monte Carlo techniques, ATLAS)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70C0"/>
                </a:solidFill>
              </a:rPr>
              <a:t>Secondment to Foreign &amp; Commonwealth Office 2018 (Illegal Wildlife Trade)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Senior Lecturer at Sussex 2019 - present (Neutrino oscillations, Machine Learning, </a:t>
            </a:r>
            <a:r>
              <a:rPr lang="en-US" sz="1500" dirty="0" err="1"/>
              <a:t>NOvA</a:t>
            </a:r>
            <a:r>
              <a:rPr lang="en-US" sz="1500" dirty="0"/>
              <a:t> &amp; DUNE)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4675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7C2F64-4D30-2945-B65E-255DC73B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Who am I?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382CC-6237-FF48-9374-A8E606A1FB41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Lecturer &amp; Advisor: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Mechanics &amp; Relativity 2017-present (was classical mechanics)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Intro to Quantum Physics 2019-present (was modern physics)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Four PhD students (ATLAS Higgs, QCD; </a:t>
            </a:r>
            <a:r>
              <a:rPr lang="en-US" sz="1900" dirty="0" err="1"/>
              <a:t>NOvA</a:t>
            </a:r>
            <a:r>
              <a:rPr lang="en-US" sz="1900" dirty="0"/>
              <a:t> ML)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Person: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Born in 1978, grew up in South London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Probably not neurotypical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Mother since 19, J is now 22</a:t>
            </a:r>
          </a:p>
        </p:txBody>
      </p:sp>
      <p:pic>
        <p:nvPicPr>
          <p:cNvPr id="5" name="Picture 4" descr="A person standing on a sign&#10;&#10;Description automatically generated with medium confidence">
            <a:extLst>
              <a:ext uri="{FF2B5EF4-FFF2-40B4-BE49-F238E27FC236}">
                <a16:creationId xmlns:a16="http://schemas.microsoft.com/office/drawing/2014/main" id="{02A79C46-FE05-A54B-96E2-8D2627FF9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538836"/>
            <a:ext cx="4014216" cy="3010662"/>
          </a:xfrm>
          <a:prstGeom prst="rect">
            <a:avLst/>
          </a:prstGeom>
        </p:spPr>
      </p:pic>
      <p:pic>
        <p:nvPicPr>
          <p:cNvPr id="7" name="Picture 6" descr="A picture containing sky, outdoor, grass, blue&#10;&#10;Description automatically generated">
            <a:extLst>
              <a:ext uri="{FF2B5EF4-FFF2-40B4-BE49-F238E27FC236}">
                <a16:creationId xmlns:a16="http://schemas.microsoft.com/office/drawing/2014/main" id="{B6A6B041-7282-0A48-AA7C-E79D497CA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340" y="4079193"/>
            <a:ext cx="3868928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1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I want from you?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E1AAA26-E869-414C-B26A-421DEBB9A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50683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99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What will you learn here?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69500B-E2AE-9D4F-A684-EDDA9950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28" y="320040"/>
            <a:ext cx="3932800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2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E36-BDA9-6146-B298-09FD75E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you want from 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674D9-493A-8E4F-9711-908C2340982D}"/>
              </a:ext>
            </a:extLst>
          </p:cNvPr>
          <p:cNvSpPr txBox="1"/>
          <p:nvPr/>
        </p:nvSpPr>
        <p:spPr>
          <a:xfrm>
            <a:off x="638881" y="5072225"/>
            <a:ext cx="5718887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pollev.com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ilovephysics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logo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448BE31B-275A-444E-ABA1-A85AD18E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06" y="713285"/>
            <a:ext cx="5997506" cy="449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5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209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Who am I?</vt:lpstr>
      <vt:lpstr>Who am I?</vt:lpstr>
      <vt:lpstr>What do I want from you?</vt:lpstr>
      <vt:lpstr>What will you learn here?</vt:lpstr>
      <vt:lpstr>What do you want from 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Lily Asquith</dc:creator>
  <cp:lastModifiedBy>Lily Asquith</cp:lastModifiedBy>
  <cp:revision>2</cp:revision>
  <dcterms:created xsi:type="dcterms:W3CDTF">2021-09-27T09:40:49Z</dcterms:created>
  <dcterms:modified xsi:type="dcterms:W3CDTF">2021-09-27T09:47:34Z</dcterms:modified>
</cp:coreProperties>
</file>