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89" r:id="rId3"/>
    <p:sldId id="280" r:id="rId4"/>
    <p:sldId id="305" r:id="rId5"/>
    <p:sldId id="290" r:id="rId6"/>
    <p:sldId id="302" r:id="rId7"/>
    <p:sldId id="303" r:id="rId8"/>
    <p:sldId id="291" r:id="rId9"/>
    <p:sldId id="292" r:id="rId10"/>
    <p:sldId id="293" r:id="rId11"/>
    <p:sldId id="295" r:id="rId12"/>
    <p:sldId id="299" r:id="rId13"/>
    <p:sldId id="304" r:id="rId14"/>
    <p:sldId id="2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DBDBDB"/>
    <a:srgbClr val="161529"/>
    <a:srgbClr val="1600FF"/>
    <a:srgbClr val="FFC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69"/>
    <p:restoredTop sz="96208"/>
  </p:normalViewPr>
  <p:slideViewPr>
    <p:cSldViewPr snapToGrid="0" snapToObjects="1" showGuides="1">
      <p:cViewPr varScale="1">
        <p:scale>
          <a:sx n="108" d="100"/>
          <a:sy n="108" d="100"/>
        </p:scale>
        <p:origin x="216" y="53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CC424-E3C3-FA46-AED5-253199933694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2C0DE-F8EF-DC41-AAF9-EC12669EF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7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FB93-DB95-3B4D-9F95-E581CE195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4F017-B19F-CA45-B3C8-8EC56A674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0A049-1F98-5C49-983F-71048602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66BD4-3A44-5F4A-9143-760A9BF0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DAF82-4DEC-264B-8667-A41547B6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8BF2-0E00-614E-83E0-E842E3EA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D8397-BE49-2140-83E2-75620BA5D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CC319-2687-F242-BBB4-E26E8EE1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FDF3A-0190-4949-B6AA-F7980B73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80F0-0D20-6749-919F-1B35AF31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0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B7A8F-8C9F-F940-98C6-080D7B152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A9571-71E5-D749-8D40-9594FC826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8638-E6EB-284B-B365-C913A834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6785D-43F4-4948-875C-C80A1D37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BE084-9E6B-4245-B58F-83651359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BA6B-9687-9447-9ED3-1D553B50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2BE6-EF50-724E-8837-2E5107D2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96DB2-2F86-5046-AF1B-15E90CC6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9049F-52EF-3D40-83FD-F79BE7C0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7AC0-319D-0F49-934C-DB68C274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1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27E3-CE1F-C74A-8964-68EEC512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76B79-7AFC-E543-959F-090D695D7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DA092-349A-D143-A933-8A110787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D0038-95D9-3F4A-AE6C-3A581E8E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44183-B0CC-0C41-8938-D9FC37B2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0CA7-F647-3F4F-9887-A1A94939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EAACF-8809-6B42-BC89-E8CFB5941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8429A-053A-FE40-A3E2-F4320D250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BED51-3526-A347-9CC0-FC6DA4C7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253E3-1D6F-7E46-B928-7669277E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645A0-6DA2-2A43-91D3-6AD5D5FC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1B92-1287-0842-8F9D-D6680B65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3F3DD-B378-0A4E-8E85-2F92717B1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48819-590A-0645-A750-968B45A22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9B00E-9827-E14F-95F7-AF34CEB71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A84CC-6659-6745-BE55-FBE448D20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211FB-D1B7-FE46-85F0-F6C787F0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BA0F6-E4E1-0E42-B01C-2A06C83E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81A84-E355-924A-B71B-D09787A4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7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9775-9E31-9644-8E5C-E3F2ABD1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2F7C4-5D74-9F4A-A014-0B54C06E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AFB47-A625-6F44-8A7A-05C46EE0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4E39A-828D-DF47-A8F5-F0CAD745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8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75F62-685E-FE46-9208-EC0A2EB5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EC2B7-EA98-9F49-9192-C6411C41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ACE1B-792E-F24A-845F-F1581D73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3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BAE1-7C6D-F84A-8AEF-16A6B894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D21D-0A93-AF4E-904F-BBD5817B9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89932-BF81-E14E-8431-A29027CE2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26E91-4628-C148-9EB2-6DED2DE7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95501-5DDA-D746-A53F-63EFAAE7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53EA5-7A6E-C44D-9072-BEF7ED7A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7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2C06-FBD5-984C-9D35-B620EF1C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148CD-C8F4-6347-8916-7D9F4D852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C1348-277F-E84A-83FB-1934621F5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74B17-4ADE-7745-834D-C1EFE77D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35E33-5D5E-794E-A316-776AECB3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2FCDA-F407-A340-B4D6-9FB793A0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9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3A835-715F-7D4F-A76F-D0514E63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F0BDE-09EC-6546-A4DF-0F3F18F1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BA002-3A21-1E4E-9CE7-719D93FDC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26ADA-E29F-7B4C-A684-89CA94A7F93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34A65-5D5B-3F42-93E2-CEF12BDA7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62625-CDF4-8B46-ACD1-F048854B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9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AC8418-1242-5349-B9FE-1A55671C1E1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147504-4486-E842-B91F-084C92698327}"/>
                </a:ext>
              </a:extLst>
            </p:cNvPr>
            <p:cNvSpPr/>
            <p:nvPr/>
          </p:nvSpPr>
          <p:spPr>
            <a:xfrm>
              <a:off x="-1" y="0"/>
              <a:ext cx="37229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FE86152-1F10-3E48-AB1A-AB123ADB7811}"/>
                </a:ext>
              </a:extLst>
            </p:cNvPr>
            <p:cNvSpPr/>
            <p:nvPr/>
          </p:nvSpPr>
          <p:spPr>
            <a:xfrm>
              <a:off x="3722914" y="0"/>
              <a:ext cx="8469086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17DE74F-5E9F-314F-B0F1-5BF8485A784B}"/>
              </a:ext>
            </a:extLst>
          </p:cNvPr>
          <p:cNvSpPr txBox="1"/>
          <p:nvPr/>
        </p:nvSpPr>
        <p:spPr>
          <a:xfrm>
            <a:off x="195941" y="239486"/>
            <a:ext cx="11738085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Introduction to   Quantum Physics</a:t>
            </a: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(F3241)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Dr Lily Asquith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F6D28905-FACD-8449-B700-64001833E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657" y="1093852"/>
            <a:ext cx="7576458" cy="5715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AF98DB8-A160-8E4A-AC7B-6A5D706F8556}"/>
              </a:ext>
            </a:extLst>
          </p:cNvPr>
          <p:cNvSpPr/>
          <p:nvPr/>
        </p:nvSpPr>
        <p:spPr>
          <a:xfrm>
            <a:off x="1431471" y="3494152"/>
            <a:ext cx="914400" cy="914400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640086-DF37-FF4E-B319-300C5AF6AAC2}"/>
              </a:ext>
            </a:extLst>
          </p:cNvPr>
          <p:cNvSpPr txBox="1"/>
          <p:nvPr/>
        </p:nvSpPr>
        <p:spPr>
          <a:xfrm>
            <a:off x="9982691" y="256358"/>
            <a:ext cx="1740861" cy="646331"/>
          </a:xfrm>
          <a:prstGeom prst="rect">
            <a:avLst/>
          </a:prstGeom>
          <a:solidFill>
            <a:srgbClr val="FFC00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Week 6</a:t>
            </a:r>
          </a:p>
        </p:txBody>
      </p:sp>
    </p:spTree>
    <p:extLst>
      <p:ext uri="{BB962C8B-B14F-4D97-AF65-F5344CB8AC3E}">
        <p14:creationId xmlns:p14="http://schemas.microsoft.com/office/powerpoint/2010/main" val="400461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5B59E-62A3-AF41-A632-52775A02452B}"/>
              </a:ext>
            </a:extLst>
          </p:cNvPr>
          <p:cNvSpPr txBox="1"/>
          <p:nvPr/>
        </p:nvSpPr>
        <p:spPr>
          <a:xfrm>
            <a:off x="1063398" y="90492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Emission spectra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312EBDBB-6CEF-124D-A76C-5201ACA3D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71" y="1045238"/>
            <a:ext cx="10075657" cy="559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6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5B59E-62A3-AF41-A632-52775A02452B}"/>
              </a:ext>
            </a:extLst>
          </p:cNvPr>
          <p:cNvSpPr txBox="1"/>
          <p:nvPr/>
        </p:nvSpPr>
        <p:spPr>
          <a:xfrm>
            <a:off x="1063398" y="90492"/>
            <a:ext cx="7622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Hydrogen : the Balmer series (1885)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DEED5C-B8BE-E241-9DB7-656B34C6D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235221" y="3002471"/>
            <a:ext cx="5950091" cy="1737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4EB567C-2AB8-5741-87F0-20320D4E38C2}"/>
              </a:ext>
            </a:extLst>
          </p:cNvPr>
          <p:cNvSpPr/>
          <p:nvPr/>
        </p:nvSpPr>
        <p:spPr>
          <a:xfrm>
            <a:off x="2596411" y="5855475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410 nm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395E26-F416-F743-AFD4-1C5A619FE6B9}"/>
              </a:ext>
            </a:extLst>
          </p:cNvPr>
          <p:cNvSpPr/>
          <p:nvPr/>
        </p:nvSpPr>
        <p:spPr>
          <a:xfrm>
            <a:off x="2608432" y="5425571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434 nm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4EE814-A743-5946-B098-49D3AB56C126}"/>
              </a:ext>
            </a:extLst>
          </p:cNvPr>
          <p:cNvSpPr/>
          <p:nvPr/>
        </p:nvSpPr>
        <p:spPr>
          <a:xfrm>
            <a:off x="2608433" y="4755348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486 nm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E3152C-D73C-9645-8E0B-B768D6C428D8}"/>
              </a:ext>
            </a:extLst>
          </p:cNvPr>
          <p:cNvSpPr/>
          <p:nvPr/>
        </p:nvSpPr>
        <p:spPr>
          <a:xfrm>
            <a:off x="2652336" y="2378617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656 nm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F4594F2-A781-E548-BAE0-BB8A82563B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84" t="-3799" r="1" b="-17278"/>
          <a:stretch/>
        </p:blipFill>
        <p:spPr>
          <a:xfrm>
            <a:off x="4120737" y="1301709"/>
            <a:ext cx="7520679" cy="6944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901CBB-1034-F049-B034-9ACB93D8B1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504" r="32142" b="14615"/>
          <a:stretch/>
        </p:blipFill>
        <p:spPr>
          <a:xfrm>
            <a:off x="4017818" y="2734549"/>
            <a:ext cx="5810004" cy="694451"/>
          </a:xfrm>
          <a:prstGeom prst="rect">
            <a:avLst/>
          </a:prstGeom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9549CE73-B580-6E42-8FEA-D960F1D4F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972" y="4940014"/>
            <a:ext cx="4196912" cy="14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50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5B59E-62A3-AF41-A632-52775A02452B}"/>
              </a:ext>
            </a:extLst>
          </p:cNvPr>
          <p:cNvSpPr txBox="1"/>
          <p:nvPr/>
        </p:nvSpPr>
        <p:spPr>
          <a:xfrm>
            <a:off x="1063398" y="90492"/>
            <a:ext cx="5057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Rydberg formula (1890)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AD3A902A-32E7-6B46-9CBA-B1BEA5AA53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448"/>
          <a:stretch/>
        </p:blipFill>
        <p:spPr>
          <a:xfrm>
            <a:off x="1063397" y="896034"/>
            <a:ext cx="4304250" cy="5807952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B97804AB-E8D4-B94C-8896-2991D83F5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442" y="926428"/>
            <a:ext cx="3418037" cy="121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3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5B59E-62A3-AF41-A632-52775A02452B}"/>
              </a:ext>
            </a:extLst>
          </p:cNvPr>
          <p:cNvSpPr txBox="1"/>
          <p:nvPr/>
        </p:nvSpPr>
        <p:spPr>
          <a:xfrm>
            <a:off x="1063398" y="90492"/>
            <a:ext cx="6955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What is special about Hydrogen?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97BEBAA4-FF61-E649-A112-DDBCAF9D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49829"/>
            <a:ext cx="9214937" cy="46201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E0DDC3-4217-9040-8674-3080EE697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565" y="6066971"/>
            <a:ext cx="5245484" cy="53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4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5B59E-62A3-AF41-A632-52775A02452B}"/>
              </a:ext>
            </a:extLst>
          </p:cNvPr>
          <p:cNvSpPr txBox="1"/>
          <p:nvPr/>
        </p:nvSpPr>
        <p:spPr>
          <a:xfrm>
            <a:off x="1063398" y="90492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91606E41-16DA-354D-AC50-CC0E31F82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162"/>
          <a:stretch/>
        </p:blipFill>
        <p:spPr>
          <a:xfrm>
            <a:off x="1318775" y="1413162"/>
            <a:ext cx="10381763" cy="500191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C9492E48-E1D1-604D-AF07-C43A9A59CF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96" b="21175"/>
          <a:stretch/>
        </p:blipFill>
        <p:spPr>
          <a:xfrm>
            <a:off x="1318775" y="2865537"/>
            <a:ext cx="10381763" cy="805542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7C86F730-ED61-C643-9804-28E130817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28" b="64934"/>
          <a:stretch/>
        </p:blipFill>
        <p:spPr>
          <a:xfrm>
            <a:off x="1318775" y="2068225"/>
            <a:ext cx="10381763" cy="500191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01DD080E-ED1F-CA4B-B6A5-C8460DB3B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437732"/>
            <a:ext cx="9093823" cy="214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1B84AE-BC97-A94A-BA7B-F761CB1A68E4}"/>
              </a:ext>
            </a:extLst>
          </p:cNvPr>
          <p:cNvSpPr txBox="1"/>
          <p:nvPr/>
        </p:nvSpPr>
        <p:spPr>
          <a:xfrm>
            <a:off x="1063398" y="90492"/>
            <a:ext cx="4980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This week &amp; Next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5FBCA7-1F1B-9143-927F-95E8A81EB712}"/>
              </a:ext>
            </a:extLst>
          </p:cNvPr>
          <p:cNvSpPr txBox="1"/>
          <p:nvPr/>
        </p:nvSpPr>
        <p:spPr>
          <a:xfrm>
            <a:off x="1438103" y="1349829"/>
            <a:ext cx="103727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Tomorrow 3pm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Special class on collisions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Tomorrow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4pm office hour with Lily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(optional).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Next Monday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will have my lecture on Rutherford scattering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Next Tuesday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Matthias Keller: atoms and molecules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Attendance: can you sign in with “the app”?</a:t>
            </a:r>
          </a:p>
        </p:txBody>
      </p:sp>
    </p:spTree>
    <p:extLst>
      <p:ext uri="{BB962C8B-B14F-4D97-AF65-F5344CB8AC3E}">
        <p14:creationId xmlns:p14="http://schemas.microsoft.com/office/powerpoint/2010/main" val="57568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7947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Recap: x-rays and the Compton effect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43CBF170-4AE1-8F49-9C3E-FE1603217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515" y="4344619"/>
            <a:ext cx="10191314" cy="1667329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3116AB9E-FEBA-3B40-AC26-5631C4002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98" y="1149598"/>
            <a:ext cx="7587643" cy="25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7947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Recap: x-rays and the Compton effect</a:t>
            </a:r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3116AB9E-FEBA-3B40-AC26-5631C4002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98" y="1149598"/>
            <a:ext cx="7587643" cy="25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5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8457CED0-A8EA-1946-B268-4339E3AFB7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820"/>
          <a:stretch/>
        </p:blipFill>
        <p:spPr>
          <a:xfrm>
            <a:off x="1063398" y="1100880"/>
            <a:ext cx="8199355" cy="8572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E5E306-A330-2B4B-BCCC-53981F2E3BCC}"/>
              </a:ext>
            </a:extLst>
          </p:cNvPr>
          <p:cNvSpPr txBox="1"/>
          <p:nvPr/>
        </p:nvSpPr>
        <p:spPr>
          <a:xfrm>
            <a:off x="1063398" y="90492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EM spectrum</a:t>
            </a:r>
          </a:p>
        </p:txBody>
      </p: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51268F70-F56D-444E-A40E-B96C12571D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04" r="41847"/>
          <a:stretch/>
        </p:blipFill>
        <p:spPr>
          <a:xfrm>
            <a:off x="1128950" y="2514074"/>
            <a:ext cx="6500283" cy="360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2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E5E306-A330-2B4B-BCCC-53981F2E3BCC}"/>
              </a:ext>
            </a:extLst>
          </p:cNvPr>
          <p:cNvSpPr txBox="1"/>
          <p:nvPr/>
        </p:nvSpPr>
        <p:spPr>
          <a:xfrm>
            <a:off x="1063398" y="90492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Early Spectroscopy </a:t>
            </a:r>
          </a:p>
        </p:txBody>
      </p:sp>
      <p:pic>
        <p:nvPicPr>
          <p:cNvPr id="8" name="Picture 7" descr="A close up of a colorful background&#10;&#10;Description automatically generated">
            <a:extLst>
              <a:ext uri="{FF2B5EF4-FFF2-40B4-BE49-F238E27FC236}">
                <a16:creationId xmlns:a16="http://schemas.microsoft.com/office/drawing/2014/main" id="{CE9D6B9F-BC2D-B64F-AC80-40D7991FE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82" y="919901"/>
            <a:ext cx="11039480" cy="24170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0C0C4A-C784-8E44-AF01-701D8E553248}"/>
              </a:ext>
            </a:extLst>
          </p:cNvPr>
          <p:cNvSpPr txBox="1"/>
          <p:nvPr/>
        </p:nvSpPr>
        <p:spPr>
          <a:xfrm>
            <a:off x="1433945" y="3766894"/>
            <a:ext cx="396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are the dark bands?</a:t>
            </a:r>
          </a:p>
        </p:txBody>
      </p:sp>
    </p:spTree>
    <p:extLst>
      <p:ext uri="{BB962C8B-B14F-4D97-AF65-F5344CB8AC3E}">
        <p14:creationId xmlns:p14="http://schemas.microsoft.com/office/powerpoint/2010/main" val="170769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E5E306-A330-2B4B-BCCC-53981F2E3BCC}"/>
              </a:ext>
            </a:extLst>
          </p:cNvPr>
          <p:cNvSpPr txBox="1"/>
          <p:nvPr/>
        </p:nvSpPr>
        <p:spPr>
          <a:xfrm>
            <a:off x="1063398" y="90492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Solar Spectrum</a:t>
            </a: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57CD0794-E152-8846-910E-E26EDAF6C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907" y="911236"/>
            <a:ext cx="7888186" cy="586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11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picture containing object, light, computer, monitor&#10;&#10;Description automatically generated">
            <a:extLst>
              <a:ext uri="{FF2B5EF4-FFF2-40B4-BE49-F238E27FC236}">
                <a16:creationId xmlns:a16="http://schemas.microsoft.com/office/drawing/2014/main" id="{8D0D092A-ED5D-0B4F-93B0-822C72314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931" y="1220752"/>
            <a:ext cx="9221107" cy="5243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477952-1512-4D4E-89D8-036679145F73}"/>
              </a:ext>
            </a:extLst>
          </p:cNvPr>
          <p:cNvSpPr txBox="1"/>
          <p:nvPr/>
        </p:nvSpPr>
        <p:spPr>
          <a:xfrm>
            <a:off x="1063398" y="90492"/>
            <a:ext cx="7080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Different gases = different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colours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5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030B489C-7E66-AF4E-B3BF-3DEF4A486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82" y="1082469"/>
            <a:ext cx="9019722" cy="56948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CB2A49-B55C-5E4F-8718-AB207ADDF5DE}"/>
              </a:ext>
            </a:extLst>
          </p:cNvPr>
          <p:cNvSpPr txBox="1"/>
          <p:nvPr/>
        </p:nvSpPr>
        <p:spPr>
          <a:xfrm>
            <a:off x="1063398" y="90492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Emission spectra</a:t>
            </a:r>
          </a:p>
        </p:txBody>
      </p:sp>
    </p:spTree>
    <p:extLst>
      <p:ext uri="{BB962C8B-B14F-4D97-AF65-F5344CB8AC3E}">
        <p14:creationId xmlns:p14="http://schemas.microsoft.com/office/powerpoint/2010/main" val="2984918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5776</TotalTime>
  <Words>129</Words>
  <Application>Microsoft Macintosh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Asquith</dc:creator>
  <cp:lastModifiedBy>Lily Asquith</cp:lastModifiedBy>
  <cp:revision>66</cp:revision>
  <dcterms:created xsi:type="dcterms:W3CDTF">2020-09-27T16:19:54Z</dcterms:created>
  <dcterms:modified xsi:type="dcterms:W3CDTF">2020-11-02T14:39:57Z</dcterms:modified>
</cp:coreProperties>
</file>