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89" r:id="rId3"/>
    <p:sldId id="302" r:id="rId4"/>
    <p:sldId id="322" r:id="rId5"/>
    <p:sldId id="311" r:id="rId6"/>
    <p:sldId id="312" r:id="rId7"/>
    <p:sldId id="313" r:id="rId8"/>
    <p:sldId id="314" r:id="rId9"/>
    <p:sldId id="315" r:id="rId10"/>
    <p:sldId id="316" r:id="rId11"/>
    <p:sldId id="317" r:id="rId12"/>
    <p:sldId id="319" r:id="rId13"/>
    <p:sldId id="318" r:id="rId14"/>
    <p:sldId id="320"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BF7"/>
    <a:srgbClr val="DBDBDB"/>
    <a:srgbClr val="161529"/>
    <a:srgbClr val="1600FF"/>
    <a:srgbClr val="FFC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39"/>
    <p:restoredTop sz="96208"/>
  </p:normalViewPr>
  <p:slideViewPr>
    <p:cSldViewPr snapToGrid="0" snapToObjects="1" showGuides="1">
      <p:cViewPr varScale="1">
        <p:scale>
          <a:sx n="101" d="100"/>
          <a:sy n="101" d="100"/>
        </p:scale>
        <p:origin x="232" y="592"/>
      </p:cViewPr>
      <p:guideLst>
        <p:guide orient="horz" pos="2183"/>
        <p:guide pos="3840"/>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CC424-E3C3-FA46-AED5-253199933694}" type="datetimeFigureOut">
              <a:rPr lang="en-US" smtClean="0"/>
              <a:t>11/16/20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2C0DE-F8EF-DC41-AAF9-EC12669EFAD2}" type="slidenum">
              <a:rPr lang="en-US" smtClean="0"/>
              <a:t>‹#›</a:t>
            </a:fld>
            <a:endParaRPr lang="en-US"/>
          </a:p>
        </p:txBody>
      </p:sp>
    </p:spTree>
    <p:extLst>
      <p:ext uri="{BB962C8B-B14F-4D97-AF65-F5344CB8AC3E}">
        <p14:creationId xmlns:p14="http://schemas.microsoft.com/office/powerpoint/2010/main" val="260427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FB93-DB95-3B4D-9F95-E581CE195B8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B74F017-B19F-CA45-B3C8-8EC56A6746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940A049-1F98-5C49-983F-71048602840F}"/>
              </a:ext>
            </a:extLst>
          </p:cNvPr>
          <p:cNvSpPr>
            <a:spLocks noGrp="1"/>
          </p:cNvSpPr>
          <p:nvPr>
            <p:ph type="dt" sz="half" idx="10"/>
          </p:nvPr>
        </p:nvSpPr>
        <p:spPr/>
        <p:txBody>
          <a:bodyPr/>
          <a:lstStyle/>
          <a:p>
            <a:fld id="{78F26ADA-E29F-7B4C-A684-89CA94A7F93C}" type="datetimeFigureOut">
              <a:rPr lang="en-US" smtClean="0"/>
              <a:t>11/16/20</a:t>
            </a:fld>
            <a:endParaRPr lang="en-US"/>
          </a:p>
        </p:txBody>
      </p:sp>
      <p:sp>
        <p:nvSpPr>
          <p:cNvPr id="5" name="Footer Placeholder 4">
            <a:extLst>
              <a:ext uri="{FF2B5EF4-FFF2-40B4-BE49-F238E27FC236}">
                <a16:creationId xmlns:a16="http://schemas.microsoft.com/office/drawing/2014/main" id="{66A66BD4-3A44-5F4A-9143-760A9BF0F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DAF82-4DEC-264B-8667-A41547B6BA3F}"/>
              </a:ext>
            </a:extLst>
          </p:cNvPr>
          <p:cNvSpPr>
            <a:spLocks noGrp="1"/>
          </p:cNvSpPr>
          <p:nvPr>
            <p:ph type="sldNum" sz="quarter" idx="12"/>
          </p:nvPr>
        </p:nvSpPr>
        <p:spPr/>
        <p:txBody>
          <a:bodyPr/>
          <a:lstStyle/>
          <a:p>
            <a:fld id="{140A4F38-B41E-3141-B568-A0DF5FFCA549}" type="slidenum">
              <a:rPr lang="en-US" smtClean="0"/>
              <a:t>‹#›</a:t>
            </a:fld>
            <a:endParaRPr lang="en-US"/>
          </a:p>
        </p:txBody>
      </p:sp>
    </p:spTree>
    <p:extLst>
      <p:ext uri="{BB962C8B-B14F-4D97-AF65-F5344CB8AC3E}">
        <p14:creationId xmlns:p14="http://schemas.microsoft.com/office/powerpoint/2010/main" val="12592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8BF2-0E00-614E-83E0-E842E3EAF60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1D8397-BE49-2140-83E2-75620BA5DE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7CC319-2687-F242-BBB4-E26E8EE19E46}"/>
              </a:ext>
            </a:extLst>
          </p:cNvPr>
          <p:cNvSpPr>
            <a:spLocks noGrp="1"/>
          </p:cNvSpPr>
          <p:nvPr>
            <p:ph type="dt" sz="half" idx="10"/>
          </p:nvPr>
        </p:nvSpPr>
        <p:spPr/>
        <p:txBody>
          <a:bodyPr/>
          <a:lstStyle/>
          <a:p>
            <a:fld id="{78F26ADA-E29F-7B4C-A684-89CA94A7F93C}" type="datetimeFigureOut">
              <a:rPr lang="en-US" smtClean="0"/>
              <a:t>11/16/20</a:t>
            </a:fld>
            <a:endParaRPr lang="en-US"/>
          </a:p>
        </p:txBody>
      </p:sp>
      <p:sp>
        <p:nvSpPr>
          <p:cNvPr id="5" name="Footer Placeholder 4">
            <a:extLst>
              <a:ext uri="{FF2B5EF4-FFF2-40B4-BE49-F238E27FC236}">
                <a16:creationId xmlns:a16="http://schemas.microsoft.com/office/drawing/2014/main" id="{7FDFDF3A-0190-4949-B6AA-F7980B732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B80F0-0D20-6749-919F-1B35AF319339}"/>
              </a:ext>
            </a:extLst>
          </p:cNvPr>
          <p:cNvSpPr>
            <a:spLocks noGrp="1"/>
          </p:cNvSpPr>
          <p:nvPr>
            <p:ph type="sldNum" sz="quarter" idx="12"/>
          </p:nvPr>
        </p:nvSpPr>
        <p:spPr/>
        <p:txBody>
          <a:bodyPr/>
          <a:lstStyle/>
          <a:p>
            <a:fld id="{140A4F38-B41E-3141-B568-A0DF5FFCA549}" type="slidenum">
              <a:rPr lang="en-US" smtClean="0"/>
              <a:t>‹#›</a:t>
            </a:fld>
            <a:endParaRPr lang="en-US"/>
          </a:p>
        </p:txBody>
      </p:sp>
    </p:spTree>
    <p:extLst>
      <p:ext uri="{BB962C8B-B14F-4D97-AF65-F5344CB8AC3E}">
        <p14:creationId xmlns:p14="http://schemas.microsoft.com/office/powerpoint/2010/main" val="207570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DB7A8F-8C9F-F940-98C6-080D7B1523C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A1A9571-71E5-D749-8D40-9594FC8260D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F78638-E6EB-284B-B365-C913A8340900}"/>
              </a:ext>
            </a:extLst>
          </p:cNvPr>
          <p:cNvSpPr>
            <a:spLocks noGrp="1"/>
          </p:cNvSpPr>
          <p:nvPr>
            <p:ph type="dt" sz="half" idx="10"/>
          </p:nvPr>
        </p:nvSpPr>
        <p:spPr/>
        <p:txBody>
          <a:bodyPr/>
          <a:lstStyle/>
          <a:p>
            <a:fld id="{78F26ADA-E29F-7B4C-A684-89CA94A7F93C}" type="datetimeFigureOut">
              <a:rPr lang="en-US" smtClean="0"/>
              <a:t>11/16/20</a:t>
            </a:fld>
            <a:endParaRPr lang="en-US"/>
          </a:p>
        </p:txBody>
      </p:sp>
      <p:sp>
        <p:nvSpPr>
          <p:cNvPr id="5" name="Footer Placeholder 4">
            <a:extLst>
              <a:ext uri="{FF2B5EF4-FFF2-40B4-BE49-F238E27FC236}">
                <a16:creationId xmlns:a16="http://schemas.microsoft.com/office/drawing/2014/main" id="{CDA6785D-43F4-4948-875C-C80A1D377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BE084-9E6B-4245-B58F-8365135961C1}"/>
              </a:ext>
            </a:extLst>
          </p:cNvPr>
          <p:cNvSpPr>
            <a:spLocks noGrp="1"/>
          </p:cNvSpPr>
          <p:nvPr>
            <p:ph type="sldNum" sz="quarter" idx="12"/>
          </p:nvPr>
        </p:nvSpPr>
        <p:spPr/>
        <p:txBody>
          <a:bodyPr/>
          <a:lstStyle/>
          <a:p>
            <a:fld id="{140A4F38-B41E-3141-B568-A0DF5FFCA549}" type="slidenum">
              <a:rPr lang="en-US" smtClean="0"/>
              <a:t>‹#›</a:t>
            </a:fld>
            <a:endParaRPr lang="en-US"/>
          </a:p>
        </p:txBody>
      </p:sp>
    </p:spTree>
    <p:extLst>
      <p:ext uri="{BB962C8B-B14F-4D97-AF65-F5344CB8AC3E}">
        <p14:creationId xmlns:p14="http://schemas.microsoft.com/office/powerpoint/2010/main" val="67349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BA6B-9687-9447-9ED3-1D553B50469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582BE6-EF50-724E-8837-2E5107D2579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996DB2-2F86-5046-AF1B-15E90CC6E204}"/>
              </a:ext>
            </a:extLst>
          </p:cNvPr>
          <p:cNvSpPr>
            <a:spLocks noGrp="1"/>
          </p:cNvSpPr>
          <p:nvPr>
            <p:ph type="dt" sz="half" idx="10"/>
          </p:nvPr>
        </p:nvSpPr>
        <p:spPr/>
        <p:txBody>
          <a:bodyPr/>
          <a:lstStyle/>
          <a:p>
            <a:fld id="{78F26ADA-E29F-7B4C-A684-89CA94A7F93C}" type="datetimeFigureOut">
              <a:rPr lang="en-US" smtClean="0"/>
              <a:t>11/16/20</a:t>
            </a:fld>
            <a:endParaRPr lang="en-US"/>
          </a:p>
        </p:txBody>
      </p:sp>
      <p:sp>
        <p:nvSpPr>
          <p:cNvPr id="5" name="Footer Placeholder 4">
            <a:extLst>
              <a:ext uri="{FF2B5EF4-FFF2-40B4-BE49-F238E27FC236}">
                <a16:creationId xmlns:a16="http://schemas.microsoft.com/office/drawing/2014/main" id="{F419049F-52EF-3D40-83FD-F79BE7C07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87AC0-319D-0F49-934C-DB68C274A4FB}"/>
              </a:ext>
            </a:extLst>
          </p:cNvPr>
          <p:cNvSpPr>
            <a:spLocks noGrp="1"/>
          </p:cNvSpPr>
          <p:nvPr>
            <p:ph type="sldNum" sz="quarter" idx="12"/>
          </p:nvPr>
        </p:nvSpPr>
        <p:spPr/>
        <p:txBody>
          <a:bodyPr/>
          <a:lstStyle/>
          <a:p>
            <a:fld id="{140A4F38-B41E-3141-B568-A0DF5FFCA549}" type="slidenum">
              <a:rPr lang="en-US" smtClean="0"/>
              <a:t>‹#›</a:t>
            </a:fld>
            <a:endParaRPr lang="en-US"/>
          </a:p>
        </p:txBody>
      </p:sp>
    </p:spTree>
    <p:extLst>
      <p:ext uri="{BB962C8B-B14F-4D97-AF65-F5344CB8AC3E}">
        <p14:creationId xmlns:p14="http://schemas.microsoft.com/office/powerpoint/2010/main" val="264641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27E3-CE1F-C74A-8964-68EEC512F9B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2576B79-7AFC-E543-959F-090D695D7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A4DA092-349A-D143-A933-8A11078706A9}"/>
              </a:ext>
            </a:extLst>
          </p:cNvPr>
          <p:cNvSpPr>
            <a:spLocks noGrp="1"/>
          </p:cNvSpPr>
          <p:nvPr>
            <p:ph type="dt" sz="half" idx="10"/>
          </p:nvPr>
        </p:nvSpPr>
        <p:spPr/>
        <p:txBody>
          <a:bodyPr/>
          <a:lstStyle/>
          <a:p>
            <a:fld id="{78F26ADA-E29F-7B4C-A684-89CA94A7F93C}" type="datetimeFigureOut">
              <a:rPr lang="en-US" smtClean="0"/>
              <a:t>11/16/20</a:t>
            </a:fld>
            <a:endParaRPr lang="en-US"/>
          </a:p>
        </p:txBody>
      </p:sp>
      <p:sp>
        <p:nvSpPr>
          <p:cNvPr id="5" name="Footer Placeholder 4">
            <a:extLst>
              <a:ext uri="{FF2B5EF4-FFF2-40B4-BE49-F238E27FC236}">
                <a16:creationId xmlns:a16="http://schemas.microsoft.com/office/drawing/2014/main" id="{5F2D0038-95D9-3F4A-AE6C-3A581E8E7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44183-B0CC-0C41-8938-D9FC37B2A54A}"/>
              </a:ext>
            </a:extLst>
          </p:cNvPr>
          <p:cNvSpPr>
            <a:spLocks noGrp="1"/>
          </p:cNvSpPr>
          <p:nvPr>
            <p:ph type="sldNum" sz="quarter" idx="12"/>
          </p:nvPr>
        </p:nvSpPr>
        <p:spPr/>
        <p:txBody>
          <a:bodyPr/>
          <a:lstStyle/>
          <a:p>
            <a:fld id="{140A4F38-B41E-3141-B568-A0DF5FFCA549}" type="slidenum">
              <a:rPr lang="en-US" smtClean="0"/>
              <a:t>‹#›</a:t>
            </a:fld>
            <a:endParaRPr lang="en-US"/>
          </a:p>
        </p:txBody>
      </p:sp>
    </p:spTree>
    <p:extLst>
      <p:ext uri="{BB962C8B-B14F-4D97-AF65-F5344CB8AC3E}">
        <p14:creationId xmlns:p14="http://schemas.microsoft.com/office/powerpoint/2010/main" val="331073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0CA7-F647-3F4F-9887-A1A949395D9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3EAACF-8809-6B42-BC89-E8CFB59415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D8429A-053A-FE40-A3E2-F4320D25084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39BED51-3526-A347-9CC0-FC6DA4C7174A}"/>
              </a:ext>
            </a:extLst>
          </p:cNvPr>
          <p:cNvSpPr>
            <a:spLocks noGrp="1"/>
          </p:cNvSpPr>
          <p:nvPr>
            <p:ph type="dt" sz="half" idx="10"/>
          </p:nvPr>
        </p:nvSpPr>
        <p:spPr/>
        <p:txBody>
          <a:bodyPr/>
          <a:lstStyle/>
          <a:p>
            <a:fld id="{78F26ADA-E29F-7B4C-A684-89CA94A7F93C}" type="datetimeFigureOut">
              <a:rPr lang="en-US" smtClean="0"/>
              <a:t>11/16/20</a:t>
            </a:fld>
            <a:endParaRPr lang="en-US"/>
          </a:p>
        </p:txBody>
      </p:sp>
      <p:sp>
        <p:nvSpPr>
          <p:cNvPr id="6" name="Footer Placeholder 5">
            <a:extLst>
              <a:ext uri="{FF2B5EF4-FFF2-40B4-BE49-F238E27FC236}">
                <a16:creationId xmlns:a16="http://schemas.microsoft.com/office/drawing/2014/main" id="{29A253E3-1D6F-7E46-B928-7669277E4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645A0-6DA2-2A43-91D3-6AD5D5FCA276}"/>
              </a:ext>
            </a:extLst>
          </p:cNvPr>
          <p:cNvSpPr>
            <a:spLocks noGrp="1"/>
          </p:cNvSpPr>
          <p:nvPr>
            <p:ph type="sldNum" sz="quarter" idx="12"/>
          </p:nvPr>
        </p:nvSpPr>
        <p:spPr/>
        <p:txBody>
          <a:bodyPr/>
          <a:lstStyle/>
          <a:p>
            <a:fld id="{140A4F38-B41E-3141-B568-A0DF5FFCA549}" type="slidenum">
              <a:rPr lang="en-US" smtClean="0"/>
              <a:t>‹#›</a:t>
            </a:fld>
            <a:endParaRPr lang="en-US"/>
          </a:p>
        </p:txBody>
      </p:sp>
    </p:spTree>
    <p:extLst>
      <p:ext uri="{BB962C8B-B14F-4D97-AF65-F5344CB8AC3E}">
        <p14:creationId xmlns:p14="http://schemas.microsoft.com/office/powerpoint/2010/main" val="6073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1B92-1287-0842-8F9D-D6680B65FA6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3F3DD-B378-0A4E-8E85-2F92717B1E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0748819-590A-0645-A750-968B45A220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CE9B00E-9827-E14F-95F7-AF34CEB71B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C6A84CC-6659-6745-BE55-FBE448D208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3D211FB-D1B7-FE46-85F0-F6C787F0F747}"/>
              </a:ext>
            </a:extLst>
          </p:cNvPr>
          <p:cNvSpPr>
            <a:spLocks noGrp="1"/>
          </p:cNvSpPr>
          <p:nvPr>
            <p:ph type="dt" sz="half" idx="10"/>
          </p:nvPr>
        </p:nvSpPr>
        <p:spPr/>
        <p:txBody>
          <a:bodyPr/>
          <a:lstStyle/>
          <a:p>
            <a:fld id="{78F26ADA-E29F-7B4C-A684-89CA94A7F93C}" type="datetimeFigureOut">
              <a:rPr lang="en-US" smtClean="0"/>
              <a:t>11/16/20</a:t>
            </a:fld>
            <a:endParaRPr lang="en-US"/>
          </a:p>
        </p:txBody>
      </p:sp>
      <p:sp>
        <p:nvSpPr>
          <p:cNvPr id="8" name="Footer Placeholder 7">
            <a:extLst>
              <a:ext uri="{FF2B5EF4-FFF2-40B4-BE49-F238E27FC236}">
                <a16:creationId xmlns:a16="http://schemas.microsoft.com/office/drawing/2014/main" id="{DECBA0F6-E4E1-0E42-B01C-2A06C83E25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781A84-E355-924A-B71B-D09787A4FFC2}"/>
              </a:ext>
            </a:extLst>
          </p:cNvPr>
          <p:cNvSpPr>
            <a:spLocks noGrp="1"/>
          </p:cNvSpPr>
          <p:nvPr>
            <p:ph type="sldNum" sz="quarter" idx="12"/>
          </p:nvPr>
        </p:nvSpPr>
        <p:spPr/>
        <p:txBody>
          <a:bodyPr/>
          <a:lstStyle/>
          <a:p>
            <a:fld id="{140A4F38-B41E-3141-B568-A0DF5FFCA549}" type="slidenum">
              <a:rPr lang="en-US" smtClean="0"/>
              <a:t>‹#›</a:t>
            </a:fld>
            <a:endParaRPr lang="en-US"/>
          </a:p>
        </p:txBody>
      </p:sp>
    </p:spTree>
    <p:extLst>
      <p:ext uri="{BB962C8B-B14F-4D97-AF65-F5344CB8AC3E}">
        <p14:creationId xmlns:p14="http://schemas.microsoft.com/office/powerpoint/2010/main" val="148447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9775-9E31-9644-8E5C-E3F2ABD1220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F12F7C4-5D74-9F4A-A014-0B54C06E072D}"/>
              </a:ext>
            </a:extLst>
          </p:cNvPr>
          <p:cNvSpPr>
            <a:spLocks noGrp="1"/>
          </p:cNvSpPr>
          <p:nvPr>
            <p:ph type="dt" sz="half" idx="10"/>
          </p:nvPr>
        </p:nvSpPr>
        <p:spPr/>
        <p:txBody>
          <a:bodyPr/>
          <a:lstStyle/>
          <a:p>
            <a:fld id="{78F26ADA-E29F-7B4C-A684-89CA94A7F93C}" type="datetimeFigureOut">
              <a:rPr lang="en-US" smtClean="0"/>
              <a:t>11/16/20</a:t>
            </a:fld>
            <a:endParaRPr lang="en-US"/>
          </a:p>
        </p:txBody>
      </p:sp>
      <p:sp>
        <p:nvSpPr>
          <p:cNvPr id="4" name="Footer Placeholder 3">
            <a:extLst>
              <a:ext uri="{FF2B5EF4-FFF2-40B4-BE49-F238E27FC236}">
                <a16:creationId xmlns:a16="http://schemas.microsoft.com/office/drawing/2014/main" id="{D3EAFB47-A625-6F44-8A7A-05C46EE036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24E39A-828D-DF47-A8F5-F0CAD745CA25}"/>
              </a:ext>
            </a:extLst>
          </p:cNvPr>
          <p:cNvSpPr>
            <a:spLocks noGrp="1"/>
          </p:cNvSpPr>
          <p:nvPr>
            <p:ph type="sldNum" sz="quarter" idx="12"/>
          </p:nvPr>
        </p:nvSpPr>
        <p:spPr/>
        <p:txBody>
          <a:bodyPr/>
          <a:lstStyle/>
          <a:p>
            <a:fld id="{140A4F38-B41E-3141-B568-A0DF5FFCA549}" type="slidenum">
              <a:rPr lang="en-US" smtClean="0"/>
              <a:t>‹#›</a:t>
            </a:fld>
            <a:endParaRPr lang="en-US"/>
          </a:p>
        </p:txBody>
      </p:sp>
    </p:spTree>
    <p:extLst>
      <p:ext uri="{BB962C8B-B14F-4D97-AF65-F5344CB8AC3E}">
        <p14:creationId xmlns:p14="http://schemas.microsoft.com/office/powerpoint/2010/main" val="175848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75F62-685E-FE46-9208-EC0A2EB5496A}"/>
              </a:ext>
            </a:extLst>
          </p:cNvPr>
          <p:cNvSpPr>
            <a:spLocks noGrp="1"/>
          </p:cNvSpPr>
          <p:nvPr>
            <p:ph type="dt" sz="half" idx="10"/>
          </p:nvPr>
        </p:nvSpPr>
        <p:spPr/>
        <p:txBody>
          <a:bodyPr/>
          <a:lstStyle/>
          <a:p>
            <a:fld id="{78F26ADA-E29F-7B4C-A684-89CA94A7F93C}" type="datetimeFigureOut">
              <a:rPr lang="en-US" smtClean="0"/>
              <a:t>11/16/20</a:t>
            </a:fld>
            <a:endParaRPr lang="en-US"/>
          </a:p>
        </p:txBody>
      </p:sp>
      <p:sp>
        <p:nvSpPr>
          <p:cNvPr id="3" name="Footer Placeholder 2">
            <a:extLst>
              <a:ext uri="{FF2B5EF4-FFF2-40B4-BE49-F238E27FC236}">
                <a16:creationId xmlns:a16="http://schemas.microsoft.com/office/drawing/2014/main" id="{B30EC2B7-EA98-9F49-9192-C6411C4161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DACE1B-792E-F24A-845F-F1581D7300D4}"/>
              </a:ext>
            </a:extLst>
          </p:cNvPr>
          <p:cNvSpPr>
            <a:spLocks noGrp="1"/>
          </p:cNvSpPr>
          <p:nvPr>
            <p:ph type="sldNum" sz="quarter" idx="12"/>
          </p:nvPr>
        </p:nvSpPr>
        <p:spPr/>
        <p:txBody>
          <a:bodyPr/>
          <a:lstStyle/>
          <a:p>
            <a:fld id="{140A4F38-B41E-3141-B568-A0DF5FFCA549}" type="slidenum">
              <a:rPr lang="en-US" smtClean="0"/>
              <a:t>‹#›</a:t>
            </a:fld>
            <a:endParaRPr lang="en-US"/>
          </a:p>
        </p:txBody>
      </p:sp>
    </p:spTree>
    <p:extLst>
      <p:ext uri="{BB962C8B-B14F-4D97-AF65-F5344CB8AC3E}">
        <p14:creationId xmlns:p14="http://schemas.microsoft.com/office/powerpoint/2010/main" val="378653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BAE1-7C6D-F84A-8AEF-16A6B894D2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22ED21D-0A93-AF4E-904F-BBD5817B9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EB89932-BF81-E14E-8431-A29027CE2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D26E91-4628-C148-9EB2-6DED2DE735C1}"/>
              </a:ext>
            </a:extLst>
          </p:cNvPr>
          <p:cNvSpPr>
            <a:spLocks noGrp="1"/>
          </p:cNvSpPr>
          <p:nvPr>
            <p:ph type="dt" sz="half" idx="10"/>
          </p:nvPr>
        </p:nvSpPr>
        <p:spPr/>
        <p:txBody>
          <a:bodyPr/>
          <a:lstStyle/>
          <a:p>
            <a:fld id="{78F26ADA-E29F-7B4C-A684-89CA94A7F93C}" type="datetimeFigureOut">
              <a:rPr lang="en-US" smtClean="0"/>
              <a:t>11/16/20</a:t>
            </a:fld>
            <a:endParaRPr lang="en-US"/>
          </a:p>
        </p:txBody>
      </p:sp>
      <p:sp>
        <p:nvSpPr>
          <p:cNvPr id="6" name="Footer Placeholder 5">
            <a:extLst>
              <a:ext uri="{FF2B5EF4-FFF2-40B4-BE49-F238E27FC236}">
                <a16:creationId xmlns:a16="http://schemas.microsoft.com/office/drawing/2014/main" id="{4E395501-5DDA-D746-A53F-63EFAAE76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53EA5-7A6E-C44D-9072-BEF7ED7ADAF1}"/>
              </a:ext>
            </a:extLst>
          </p:cNvPr>
          <p:cNvSpPr>
            <a:spLocks noGrp="1"/>
          </p:cNvSpPr>
          <p:nvPr>
            <p:ph type="sldNum" sz="quarter" idx="12"/>
          </p:nvPr>
        </p:nvSpPr>
        <p:spPr/>
        <p:txBody>
          <a:bodyPr/>
          <a:lstStyle/>
          <a:p>
            <a:fld id="{140A4F38-B41E-3141-B568-A0DF5FFCA549}" type="slidenum">
              <a:rPr lang="en-US" smtClean="0"/>
              <a:t>‹#›</a:t>
            </a:fld>
            <a:endParaRPr lang="en-US"/>
          </a:p>
        </p:txBody>
      </p:sp>
    </p:spTree>
    <p:extLst>
      <p:ext uri="{BB962C8B-B14F-4D97-AF65-F5344CB8AC3E}">
        <p14:creationId xmlns:p14="http://schemas.microsoft.com/office/powerpoint/2010/main" val="273987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2C06-FBD5-984C-9D35-B620EF1CDD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46148CD-C8F4-6347-8916-7D9F4D852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1C1348-277F-E84A-83FB-1934621F5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974B17-4ADE-7745-834D-C1EFE77DBBDE}"/>
              </a:ext>
            </a:extLst>
          </p:cNvPr>
          <p:cNvSpPr>
            <a:spLocks noGrp="1"/>
          </p:cNvSpPr>
          <p:nvPr>
            <p:ph type="dt" sz="half" idx="10"/>
          </p:nvPr>
        </p:nvSpPr>
        <p:spPr/>
        <p:txBody>
          <a:bodyPr/>
          <a:lstStyle/>
          <a:p>
            <a:fld id="{78F26ADA-E29F-7B4C-A684-89CA94A7F93C}" type="datetimeFigureOut">
              <a:rPr lang="en-US" smtClean="0"/>
              <a:t>11/16/20</a:t>
            </a:fld>
            <a:endParaRPr lang="en-US"/>
          </a:p>
        </p:txBody>
      </p:sp>
      <p:sp>
        <p:nvSpPr>
          <p:cNvPr id="6" name="Footer Placeholder 5">
            <a:extLst>
              <a:ext uri="{FF2B5EF4-FFF2-40B4-BE49-F238E27FC236}">
                <a16:creationId xmlns:a16="http://schemas.microsoft.com/office/drawing/2014/main" id="{41335E33-5D5E-794E-A316-776AECB3A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2FCDA-F407-A340-B4D6-9FB793A0297B}"/>
              </a:ext>
            </a:extLst>
          </p:cNvPr>
          <p:cNvSpPr>
            <a:spLocks noGrp="1"/>
          </p:cNvSpPr>
          <p:nvPr>
            <p:ph type="sldNum" sz="quarter" idx="12"/>
          </p:nvPr>
        </p:nvSpPr>
        <p:spPr/>
        <p:txBody>
          <a:bodyPr/>
          <a:lstStyle/>
          <a:p>
            <a:fld id="{140A4F38-B41E-3141-B568-A0DF5FFCA549}" type="slidenum">
              <a:rPr lang="en-US" smtClean="0"/>
              <a:t>‹#›</a:t>
            </a:fld>
            <a:endParaRPr lang="en-US"/>
          </a:p>
        </p:txBody>
      </p:sp>
    </p:spTree>
    <p:extLst>
      <p:ext uri="{BB962C8B-B14F-4D97-AF65-F5344CB8AC3E}">
        <p14:creationId xmlns:p14="http://schemas.microsoft.com/office/powerpoint/2010/main" val="259699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3A835-715F-7D4F-A76F-D0514E631E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9AF0BDE-09EC-6546-A4DF-0F3F18F1D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6BA002-3A21-1E4E-9CE7-719D93FDC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26ADA-E29F-7B4C-A684-89CA94A7F93C}" type="datetimeFigureOut">
              <a:rPr lang="en-US" smtClean="0"/>
              <a:t>11/16/20</a:t>
            </a:fld>
            <a:endParaRPr lang="en-US"/>
          </a:p>
        </p:txBody>
      </p:sp>
      <p:sp>
        <p:nvSpPr>
          <p:cNvPr id="5" name="Footer Placeholder 4">
            <a:extLst>
              <a:ext uri="{FF2B5EF4-FFF2-40B4-BE49-F238E27FC236}">
                <a16:creationId xmlns:a16="http://schemas.microsoft.com/office/drawing/2014/main" id="{F0434A65-5D5B-3F42-93E2-CEF12BDA7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662625-CDF4-8B46-ACD1-F048854B6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A4F38-B41E-3141-B568-A0DF5FFCA549}" type="slidenum">
              <a:rPr lang="en-US" smtClean="0"/>
              <a:t>‹#›</a:t>
            </a:fld>
            <a:endParaRPr lang="en-US"/>
          </a:p>
        </p:txBody>
      </p:sp>
    </p:spTree>
    <p:extLst>
      <p:ext uri="{BB962C8B-B14F-4D97-AF65-F5344CB8AC3E}">
        <p14:creationId xmlns:p14="http://schemas.microsoft.com/office/powerpoint/2010/main" val="929597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hyperlink" Target="https://canvas.sussex.ac.uk/courses/11124/assignments/50963"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AC8418-1242-5349-B9FE-1A55671C1E18}"/>
              </a:ext>
            </a:extLst>
          </p:cNvPr>
          <p:cNvGrpSpPr/>
          <p:nvPr/>
        </p:nvGrpSpPr>
        <p:grpSpPr>
          <a:xfrm>
            <a:off x="-1" y="10886"/>
            <a:ext cx="12192001" cy="6858000"/>
            <a:chOff x="-1" y="0"/>
            <a:chExt cx="12192001" cy="6858000"/>
          </a:xfrm>
        </p:grpSpPr>
        <p:sp>
          <p:nvSpPr>
            <p:cNvPr id="4" name="Rectangle 3">
              <a:extLst>
                <a:ext uri="{FF2B5EF4-FFF2-40B4-BE49-F238E27FC236}">
                  <a16:creationId xmlns:a16="http://schemas.microsoft.com/office/drawing/2014/main" id="{1C147504-4486-E842-B91F-084C92698327}"/>
                </a:ext>
              </a:extLst>
            </p:cNvPr>
            <p:cNvSpPr/>
            <p:nvPr/>
          </p:nvSpPr>
          <p:spPr>
            <a:xfrm>
              <a:off x="-1" y="0"/>
              <a:ext cx="37229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FE86152-1F10-3E48-AB1A-AB123ADB7811}"/>
                </a:ext>
              </a:extLst>
            </p:cNvPr>
            <p:cNvSpPr/>
            <p:nvPr/>
          </p:nvSpPr>
          <p:spPr>
            <a:xfrm>
              <a:off x="3722914" y="0"/>
              <a:ext cx="8469086" cy="6858000"/>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517DE74F-5E9F-314F-B0F1-5BF8485A784B}"/>
              </a:ext>
            </a:extLst>
          </p:cNvPr>
          <p:cNvSpPr txBox="1"/>
          <p:nvPr/>
        </p:nvSpPr>
        <p:spPr>
          <a:xfrm>
            <a:off x="195941" y="239486"/>
            <a:ext cx="11738085" cy="6863417"/>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Introduction to   Quantum Physics</a:t>
            </a:r>
          </a:p>
          <a:p>
            <a:r>
              <a:rPr lang="en-US" sz="4000" dirty="0">
                <a:latin typeface="Arial" panose="020B0604020202020204" pitchFamily="34" charset="0"/>
                <a:cs typeface="Arial" panose="020B0604020202020204" pitchFamily="34" charset="0"/>
              </a:rPr>
              <a:t>(F3241)</a:t>
            </a:r>
          </a:p>
          <a:p>
            <a:endParaRPr lang="en-US" sz="4000" dirty="0">
              <a:latin typeface="Arial" panose="020B0604020202020204" pitchFamily="34" charset="0"/>
              <a:cs typeface="Arial" panose="020B0604020202020204" pitchFamily="34" charset="0"/>
            </a:endParaRPr>
          </a:p>
          <a:p>
            <a:endParaRPr lang="en-US" sz="4000" dirty="0">
              <a:latin typeface="Arial" panose="020B0604020202020204" pitchFamily="34" charset="0"/>
              <a:cs typeface="Arial" panose="020B0604020202020204" pitchFamily="34" charset="0"/>
            </a:endParaRPr>
          </a:p>
          <a:p>
            <a:endParaRPr lang="en-US" sz="4000" dirty="0">
              <a:latin typeface="Arial" panose="020B0604020202020204" pitchFamily="34" charset="0"/>
              <a:cs typeface="Arial" panose="020B0604020202020204" pitchFamily="34" charset="0"/>
            </a:endParaRPr>
          </a:p>
          <a:p>
            <a:endParaRPr lang="en-US" sz="4000" dirty="0">
              <a:latin typeface="Arial" panose="020B0604020202020204" pitchFamily="34" charset="0"/>
              <a:cs typeface="Arial" panose="020B0604020202020204" pitchFamily="34" charset="0"/>
            </a:endParaRPr>
          </a:p>
          <a:p>
            <a:endParaRPr lang="en-US" sz="4000" dirty="0">
              <a:latin typeface="Arial" panose="020B0604020202020204" pitchFamily="34" charset="0"/>
              <a:cs typeface="Arial" panose="020B0604020202020204" pitchFamily="34" charset="0"/>
            </a:endParaRPr>
          </a:p>
          <a:p>
            <a:endParaRPr lang="en-US" sz="4000" dirty="0">
              <a:latin typeface="Arial" panose="020B0604020202020204" pitchFamily="34" charset="0"/>
              <a:cs typeface="Arial" panose="020B0604020202020204" pitchFamily="34" charset="0"/>
            </a:endParaRPr>
          </a:p>
          <a:p>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                                                          Dr Lily Asquith</a:t>
            </a:r>
          </a:p>
          <a:p>
            <a:endParaRPr lang="en-US" sz="4000" dirty="0">
              <a:latin typeface="Arial" panose="020B0604020202020204" pitchFamily="34" charset="0"/>
              <a:cs typeface="Arial" panose="020B0604020202020204" pitchFamily="34" charset="0"/>
            </a:endParaRPr>
          </a:p>
        </p:txBody>
      </p:sp>
      <p:pic>
        <p:nvPicPr>
          <p:cNvPr id="9" name="Picture 8" descr="A picture containing histogram&#10;&#10;Description automatically generated">
            <a:extLst>
              <a:ext uri="{FF2B5EF4-FFF2-40B4-BE49-F238E27FC236}">
                <a16:creationId xmlns:a16="http://schemas.microsoft.com/office/drawing/2014/main" id="{F6D28905-FACD-8449-B700-64001833EEC9}"/>
              </a:ext>
            </a:extLst>
          </p:cNvPr>
          <p:cNvPicPr>
            <a:picLocks noChangeAspect="1"/>
          </p:cNvPicPr>
          <p:nvPr/>
        </p:nvPicPr>
        <p:blipFill>
          <a:blip r:embed="rId2"/>
          <a:stretch>
            <a:fillRect/>
          </a:stretch>
        </p:blipFill>
        <p:spPr>
          <a:xfrm>
            <a:off x="3461657" y="1093852"/>
            <a:ext cx="7576458" cy="5715000"/>
          </a:xfrm>
          <a:prstGeom prst="rect">
            <a:avLst/>
          </a:prstGeom>
        </p:spPr>
      </p:pic>
      <p:sp>
        <p:nvSpPr>
          <p:cNvPr id="10" name="Oval 9">
            <a:extLst>
              <a:ext uri="{FF2B5EF4-FFF2-40B4-BE49-F238E27FC236}">
                <a16:creationId xmlns:a16="http://schemas.microsoft.com/office/drawing/2014/main" id="{EAF98DB8-A160-8E4A-AC7B-6A5D706F8556}"/>
              </a:ext>
            </a:extLst>
          </p:cNvPr>
          <p:cNvSpPr/>
          <p:nvPr/>
        </p:nvSpPr>
        <p:spPr>
          <a:xfrm>
            <a:off x="1431471" y="3494152"/>
            <a:ext cx="914400" cy="914400"/>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3640086-DF37-FF4E-B319-300C5AF6AAC2}"/>
              </a:ext>
            </a:extLst>
          </p:cNvPr>
          <p:cNvSpPr txBox="1"/>
          <p:nvPr/>
        </p:nvSpPr>
        <p:spPr>
          <a:xfrm>
            <a:off x="9982691" y="256358"/>
            <a:ext cx="1740861" cy="646331"/>
          </a:xfrm>
          <a:prstGeom prst="rect">
            <a:avLst/>
          </a:prstGeom>
          <a:solidFill>
            <a:srgbClr val="FFC001"/>
          </a:solidFill>
        </p:spPr>
        <p:txBody>
          <a:bodyPr wrap="none" rtlCol="0">
            <a:spAutoFit/>
          </a:bodyPr>
          <a:lstStyle/>
          <a:p>
            <a:r>
              <a:rPr lang="en-US" sz="3600" dirty="0">
                <a:latin typeface="Arial" panose="020B0604020202020204" pitchFamily="34" charset="0"/>
                <a:cs typeface="Arial" panose="020B0604020202020204" pitchFamily="34" charset="0"/>
              </a:rPr>
              <a:t>Week 8</a:t>
            </a:r>
          </a:p>
        </p:txBody>
      </p:sp>
    </p:spTree>
    <p:extLst>
      <p:ext uri="{BB962C8B-B14F-4D97-AF65-F5344CB8AC3E}">
        <p14:creationId xmlns:p14="http://schemas.microsoft.com/office/powerpoint/2010/main" val="400461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3518912"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Stationary orbits</a:t>
            </a:r>
          </a:p>
        </p:txBody>
      </p:sp>
      <p:pic>
        <p:nvPicPr>
          <p:cNvPr id="10" name="Picture 9" descr="Text, letter&#10;&#10;Description automatically generated">
            <a:extLst>
              <a:ext uri="{FF2B5EF4-FFF2-40B4-BE49-F238E27FC236}">
                <a16:creationId xmlns:a16="http://schemas.microsoft.com/office/drawing/2014/main" id="{228B1493-5B45-9248-95AD-801D5C7B266A}"/>
              </a:ext>
            </a:extLst>
          </p:cNvPr>
          <p:cNvPicPr>
            <a:picLocks noChangeAspect="1"/>
          </p:cNvPicPr>
          <p:nvPr/>
        </p:nvPicPr>
        <p:blipFill>
          <a:blip r:embed="rId2"/>
          <a:stretch>
            <a:fillRect/>
          </a:stretch>
        </p:blipFill>
        <p:spPr>
          <a:xfrm>
            <a:off x="1587500" y="1339850"/>
            <a:ext cx="9017000" cy="4178300"/>
          </a:xfrm>
          <a:prstGeom prst="rect">
            <a:avLst/>
          </a:prstGeom>
        </p:spPr>
      </p:pic>
    </p:spTree>
    <p:extLst>
      <p:ext uri="{BB962C8B-B14F-4D97-AF65-F5344CB8AC3E}">
        <p14:creationId xmlns:p14="http://schemas.microsoft.com/office/powerpoint/2010/main" val="269125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6297686"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Bohr’s postulate on frequency</a:t>
            </a:r>
          </a:p>
        </p:txBody>
      </p:sp>
      <p:pic>
        <p:nvPicPr>
          <p:cNvPr id="9" name="Picture 8" descr="A picture containing bird, tree, flower&#10;&#10;Description automatically generated">
            <a:extLst>
              <a:ext uri="{FF2B5EF4-FFF2-40B4-BE49-F238E27FC236}">
                <a16:creationId xmlns:a16="http://schemas.microsoft.com/office/drawing/2014/main" id="{0342676B-643B-A841-954B-F792D4E90ABE}"/>
              </a:ext>
            </a:extLst>
          </p:cNvPr>
          <p:cNvPicPr>
            <a:picLocks noChangeAspect="1"/>
          </p:cNvPicPr>
          <p:nvPr/>
        </p:nvPicPr>
        <p:blipFill>
          <a:blip r:embed="rId2"/>
          <a:stretch>
            <a:fillRect/>
          </a:stretch>
        </p:blipFill>
        <p:spPr>
          <a:xfrm>
            <a:off x="1435100" y="1981200"/>
            <a:ext cx="9321800" cy="2895600"/>
          </a:xfrm>
          <a:prstGeom prst="rect">
            <a:avLst/>
          </a:prstGeom>
        </p:spPr>
      </p:pic>
    </p:spTree>
    <p:extLst>
      <p:ext uri="{BB962C8B-B14F-4D97-AF65-F5344CB8AC3E}">
        <p14:creationId xmlns:p14="http://schemas.microsoft.com/office/powerpoint/2010/main" val="229399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8900450" cy="646331"/>
          </a:xfrm>
          <a:prstGeom prst="rect">
            <a:avLst/>
          </a:prstGeom>
          <a:noFill/>
        </p:spPr>
        <p:txBody>
          <a:bodyPr wrap="none" rtlCol="0">
            <a:spAutoFit/>
          </a:bodyPr>
          <a:lstStyle/>
          <a:p>
            <a:r>
              <a:rPr lang="en-US" sz="3600" dirty="0"/>
              <a:t>Experimental verification of Bohr’s postulates</a:t>
            </a:r>
          </a:p>
        </p:txBody>
      </p:sp>
      <p:sp>
        <p:nvSpPr>
          <p:cNvPr id="6" name="TextBox 5">
            <a:extLst>
              <a:ext uri="{FF2B5EF4-FFF2-40B4-BE49-F238E27FC236}">
                <a16:creationId xmlns:a16="http://schemas.microsoft.com/office/drawing/2014/main" id="{597A5443-970C-C241-B453-D05EB3F4EF8F}"/>
              </a:ext>
            </a:extLst>
          </p:cNvPr>
          <p:cNvSpPr txBox="1"/>
          <p:nvPr/>
        </p:nvSpPr>
        <p:spPr>
          <a:xfrm>
            <a:off x="1320801" y="1135197"/>
            <a:ext cx="10198100" cy="5262979"/>
          </a:xfrm>
          <a:prstGeom prst="rect">
            <a:avLst/>
          </a:prstGeom>
          <a:noFill/>
        </p:spPr>
        <p:txBody>
          <a:bodyPr wrap="square" rtlCol="0">
            <a:spAutoFit/>
          </a:bodyPr>
          <a:lstStyle/>
          <a:p>
            <a:endParaRPr lang="en-US" sz="2400" dirty="0"/>
          </a:p>
          <a:p>
            <a:r>
              <a:rPr lang="en-US" sz="2400" dirty="0"/>
              <a:t>We can produce electrons with a controlled kinetic energy using a potential </a:t>
            </a:r>
          </a:p>
          <a:p>
            <a:r>
              <a:rPr lang="en-US" sz="2400" dirty="0"/>
              <a:t>difference.</a:t>
            </a:r>
          </a:p>
          <a:p>
            <a:endParaRPr lang="en-US" sz="2400" dirty="0"/>
          </a:p>
          <a:p>
            <a:r>
              <a:rPr lang="en-US" sz="2400" dirty="0"/>
              <a:t>We can then scatter these free electrons from atomic electrons (gas).</a:t>
            </a:r>
          </a:p>
          <a:p>
            <a:endParaRPr lang="en-US" sz="2400" dirty="0"/>
          </a:p>
          <a:p>
            <a:r>
              <a:rPr lang="en-US" sz="2400" dirty="0"/>
              <a:t>If the free electrons have enough kinetic energy, they can impart this to the atomic electron allowing it to jump to another allowed energy level. It will then return to ground state and emit a photon equivalent to that energy. The free electron is now less energetic.</a:t>
            </a:r>
          </a:p>
          <a:p>
            <a:endParaRPr lang="en-US" sz="2400" dirty="0"/>
          </a:p>
          <a:p>
            <a:r>
              <a:rPr lang="en-US" sz="2400" dirty="0"/>
              <a:t>If the free electrons do not have enough energy, they can elastically scatter from the atomic electron and retain all of their KE.</a:t>
            </a:r>
          </a:p>
          <a:p>
            <a:endParaRPr lang="en-US" sz="2400" dirty="0"/>
          </a:p>
        </p:txBody>
      </p:sp>
    </p:spTree>
    <p:extLst>
      <p:ext uri="{BB962C8B-B14F-4D97-AF65-F5344CB8AC3E}">
        <p14:creationId xmlns:p14="http://schemas.microsoft.com/office/powerpoint/2010/main" val="411890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7314823"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The Franck Hertz experiment 1914</a:t>
            </a:r>
          </a:p>
        </p:txBody>
      </p:sp>
      <p:pic>
        <p:nvPicPr>
          <p:cNvPr id="10" name="Picture 9" descr="Diagram, engineering drawing&#10;&#10;Description automatically generated">
            <a:extLst>
              <a:ext uri="{FF2B5EF4-FFF2-40B4-BE49-F238E27FC236}">
                <a16:creationId xmlns:a16="http://schemas.microsoft.com/office/drawing/2014/main" id="{0DD6D038-C1D1-CC4A-AA0B-6E1D25E766FE}"/>
              </a:ext>
            </a:extLst>
          </p:cNvPr>
          <p:cNvPicPr>
            <a:picLocks noChangeAspect="1"/>
          </p:cNvPicPr>
          <p:nvPr/>
        </p:nvPicPr>
        <p:blipFill>
          <a:blip r:embed="rId2"/>
          <a:stretch>
            <a:fillRect/>
          </a:stretch>
        </p:blipFill>
        <p:spPr>
          <a:xfrm>
            <a:off x="1253898" y="1648732"/>
            <a:ext cx="5671388" cy="4718050"/>
          </a:xfrm>
          <a:prstGeom prst="rect">
            <a:avLst/>
          </a:prstGeom>
        </p:spPr>
      </p:pic>
    </p:spTree>
    <p:extLst>
      <p:ext uri="{BB962C8B-B14F-4D97-AF65-F5344CB8AC3E}">
        <p14:creationId xmlns:p14="http://schemas.microsoft.com/office/powerpoint/2010/main" val="269663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7314823"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The Franck Hertz experiment 1914</a:t>
            </a:r>
          </a:p>
        </p:txBody>
      </p:sp>
      <p:pic>
        <p:nvPicPr>
          <p:cNvPr id="10" name="Picture 9" descr="Diagram, engineering drawing&#10;&#10;Description automatically generated">
            <a:extLst>
              <a:ext uri="{FF2B5EF4-FFF2-40B4-BE49-F238E27FC236}">
                <a16:creationId xmlns:a16="http://schemas.microsoft.com/office/drawing/2014/main" id="{0DD6D038-C1D1-CC4A-AA0B-6E1D25E766FE}"/>
              </a:ext>
            </a:extLst>
          </p:cNvPr>
          <p:cNvPicPr>
            <a:picLocks noChangeAspect="1"/>
          </p:cNvPicPr>
          <p:nvPr/>
        </p:nvPicPr>
        <p:blipFill>
          <a:blip r:embed="rId2"/>
          <a:stretch>
            <a:fillRect/>
          </a:stretch>
        </p:blipFill>
        <p:spPr>
          <a:xfrm>
            <a:off x="1063398" y="1483632"/>
            <a:ext cx="5671388" cy="4718050"/>
          </a:xfrm>
          <a:prstGeom prst="rect">
            <a:avLst/>
          </a:prstGeom>
        </p:spPr>
      </p:pic>
      <p:pic>
        <p:nvPicPr>
          <p:cNvPr id="12" name="Picture 11" descr="Chart, line chart&#10;&#10;Description automatically generated">
            <a:extLst>
              <a:ext uri="{FF2B5EF4-FFF2-40B4-BE49-F238E27FC236}">
                <a16:creationId xmlns:a16="http://schemas.microsoft.com/office/drawing/2014/main" id="{41699215-D67D-994D-926A-6A73F1179DDE}"/>
              </a:ext>
            </a:extLst>
          </p:cNvPr>
          <p:cNvPicPr>
            <a:picLocks noChangeAspect="1"/>
          </p:cNvPicPr>
          <p:nvPr/>
        </p:nvPicPr>
        <p:blipFill>
          <a:blip r:embed="rId3"/>
          <a:stretch>
            <a:fillRect/>
          </a:stretch>
        </p:blipFill>
        <p:spPr>
          <a:xfrm>
            <a:off x="7562850" y="1130300"/>
            <a:ext cx="3797300" cy="4978400"/>
          </a:xfrm>
          <a:prstGeom prst="rect">
            <a:avLst/>
          </a:prstGeom>
        </p:spPr>
      </p:pic>
      <p:pic>
        <p:nvPicPr>
          <p:cNvPr id="9" name="Picture 8">
            <a:extLst>
              <a:ext uri="{FF2B5EF4-FFF2-40B4-BE49-F238E27FC236}">
                <a16:creationId xmlns:a16="http://schemas.microsoft.com/office/drawing/2014/main" id="{D76FB111-8714-5C40-820D-3CAC01DCEF1D}"/>
              </a:ext>
            </a:extLst>
          </p:cNvPr>
          <p:cNvPicPr>
            <a:picLocks noChangeAspect="1"/>
          </p:cNvPicPr>
          <p:nvPr/>
        </p:nvPicPr>
        <p:blipFill>
          <a:blip r:embed="rId4"/>
          <a:stretch>
            <a:fillRect/>
          </a:stretch>
        </p:blipFill>
        <p:spPr>
          <a:xfrm>
            <a:off x="6470650" y="6136822"/>
            <a:ext cx="4889500" cy="571500"/>
          </a:xfrm>
          <a:prstGeom prst="rect">
            <a:avLst/>
          </a:prstGeom>
        </p:spPr>
      </p:pic>
    </p:spTree>
    <p:extLst>
      <p:ext uri="{BB962C8B-B14F-4D97-AF65-F5344CB8AC3E}">
        <p14:creationId xmlns:p14="http://schemas.microsoft.com/office/powerpoint/2010/main" val="245674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2339102"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De Broglie</a:t>
            </a:r>
          </a:p>
        </p:txBody>
      </p:sp>
      <p:pic>
        <p:nvPicPr>
          <p:cNvPr id="11" name="Picture 10" descr="Text&#10;&#10;Description automatically generated">
            <a:extLst>
              <a:ext uri="{FF2B5EF4-FFF2-40B4-BE49-F238E27FC236}">
                <a16:creationId xmlns:a16="http://schemas.microsoft.com/office/drawing/2014/main" id="{40894545-B0FF-FD46-962D-7CE6081B9711}"/>
              </a:ext>
            </a:extLst>
          </p:cNvPr>
          <p:cNvPicPr>
            <a:picLocks noChangeAspect="1"/>
          </p:cNvPicPr>
          <p:nvPr/>
        </p:nvPicPr>
        <p:blipFill rotWithShape="1">
          <a:blip r:embed="rId2"/>
          <a:srcRect l="40362" t="55000" r="39328"/>
          <a:stretch/>
        </p:blipFill>
        <p:spPr>
          <a:xfrm>
            <a:off x="1493514" y="1884016"/>
            <a:ext cx="1993900" cy="685800"/>
          </a:xfrm>
          <a:prstGeom prst="rect">
            <a:avLst/>
          </a:prstGeom>
        </p:spPr>
      </p:pic>
      <p:pic>
        <p:nvPicPr>
          <p:cNvPr id="13" name="Picture 12" descr="Text, letter&#10;&#10;Description automatically generated">
            <a:extLst>
              <a:ext uri="{FF2B5EF4-FFF2-40B4-BE49-F238E27FC236}">
                <a16:creationId xmlns:a16="http://schemas.microsoft.com/office/drawing/2014/main" id="{BBF39BC2-B582-0A40-9757-1BD1F195502F}"/>
              </a:ext>
            </a:extLst>
          </p:cNvPr>
          <p:cNvPicPr>
            <a:picLocks noChangeAspect="1"/>
          </p:cNvPicPr>
          <p:nvPr/>
        </p:nvPicPr>
        <p:blipFill>
          <a:blip r:embed="rId3"/>
          <a:stretch>
            <a:fillRect/>
          </a:stretch>
        </p:blipFill>
        <p:spPr>
          <a:xfrm>
            <a:off x="1493514" y="972140"/>
            <a:ext cx="2579200" cy="924813"/>
          </a:xfrm>
          <a:prstGeom prst="rect">
            <a:avLst/>
          </a:prstGeom>
        </p:spPr>
      </p:pic>
      <p:pic>
        <p:nvPicPr>
          <p:cNvPr id="16" name="Picture 15" descr="Diagram&#10;&#10;Description automatically generated">
            <a:extLst>
              <a:ext uri="{FF2B5EF4-FFF2-40B4-BE49-F238E27FC236}">
                <a16:creationId xmlns:a16="http://schemas.microsoft.com/office/drawing/2014/main" id="{83C8AB37-4AAE-E145-A3CD-84793DCC4992}"/>
              </a:ext>
            </a:extLst>
          </p:cNvPr>
          <p:cNvPicPr>
            <a:picLocks noChangeAspect="1"/>
          </p:cNvPicPr>
          <p:nvPr/>
        </p:nvPicPr>
        <p:blipFill>
          <a:blip r:embed="rId4"/>
          <a:stretch>
            <a:fillRect/>
          </a:stretch>
        </p:blipFill>
        <p:spPr>
          <a:xfrm>
            <a:off x="7988300" y="1524000"/>
            <a:ext cx="3683000" cy="4318000"/>
          </a:xfrm>
          <a:prstGeom prst="rect">
            <a:avLst/>
          </a:prstGeom>
        </p:spPr>
      </p:pic>
    </p:spTree>
    <p:extLst>
      <p:ext uri="{BB962C8B-B14F-4D97-AF65-F5344CB8AC3E}">
        <p14:creationId xmlns:p14="http://schemas.microsoft.com/office/powerpoint/2010/main" val="153397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1B84AE-BC97-A94A-BA7B-F761CB1A68E4}"/>
              </a:ext>
            </a:extLst>
          </p:cNvPr>
          <p:cNvSpPr txBox="1"/>
          <p:nvPr/>
        </p:nvSpPr>
        <p:spPr>
          <a:xfrm>
            <a:off x="1063398" y="90492"/>
            <a:ext cx="4980851"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This week &amp; Next week</a:t>
            </a:r>
          </a:p>
        </p:txBody>
      </p:sp>
      <p:sp>
        <p:nvSpPr>
          <p:cNvPr id="9" name="TextBox 8">
            <a:extLst>
              <a:ext uri="{FF2B5EF4-FFF2-40B4-BE49-F238E27FC236}">
                <a16:creationId xmlns:a16="http://schemas.microsoft.com/office/drawing/2014/main" id="{411658CB-D1F8-5447-988C-D5B215ACF320}"/>
              </a:ext>
            </a:extLst>
          </p:cNvPr>
          <p:cNvSpPr txBox="1"/>
          <p:nvPr/>
        </p:nvSpPr>
        <p:spPr>
          <a:xfrm>
            <a:off x="1600200" y="1349829"/>
            <a:ext cx="184731" cy="646331"/>
          </a:xfrm>
          <a:prstGeom prst="rect">
            <a:avLst/>
          </a:prstGeom>
          <a:noFill/>
        </p:spPr>
        <p:txBody>
          <a:bodyPr wrap="non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85FBCA7-1F1B-9143-927F-95E8A81EB712}"/>
              </a:ext>
            </a:extLst>
          </p:cNvPr>
          <p:cNvSpPr txBox="1"/>
          <p:nvPr/>
        </p:nvSpPr>
        <p:spPr>
          <a:xfrm>
            <a:off x="1438103" y="1349829"/>
            <a:ext cx="10372725" cy="5262979"/>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Today </a:t>
            </a:r>
            <a:r>
              <a:rPr lang="en-US" sz="2800" dirty="0">
                <a:latin typeface="Arial" panose="020B0604020202020204" pitchFamily="34" charset="0"/>
                <a:cs typeface="Arial" panose="020B0604020202020204" pitchFamily="34" charset="0"/>
              </a:rPr>
              <a:t>The Bohr model </a:t>
            </a:r>
          </a:p>
          <a:p>
            <a:r>
              <a:rPr lang="en-US" sz="2800" b="1" dirty="0">
                <a:latin typeface="Arial" panose="020B0604020202020204" pitchFamily="34" charset="0"/>
                <a:cs typeface="Arial" panose="020B0604020202020204" pitchFamily="34" charset="0"/>
              </a:rPr>
              <a:t>Tomorrow 3pm </a:t>
            </a:r>
            <a:r>
              <a:rPr lang="en-US" sz="2800" dirty="0">
                <a:highlight>
                  <a:srgbClr val="FFFF00"/>
                </a:highlight>
                <a:latin typeface="Arial" panose="020B0604020202020204" pitchFamily="34" charset="0"/>
                <a:cs typeface="Arial" panose="020B0604020202020204" pitchFamily="34" charset="0"/>
              </a:rPr>
              <a:t>Matthias Keller: atoms and molecules</a:t>
            </a:r>
          </a:p>
          <a:p>
            <a:r>
              <a:rPr lang="en-US" sz="2800" b="1" dirty="0">
                <a:latin typeface="Arial" panose="020B0604020202020204" pitchFamily="34" charset="0"/>
                <a:cs typeface="Arial" panose="020B0604020202020204" pitchFamily="34" charset="0"/>
              </a:rPr>
              <a:t>Next Monday </a:t>
            </a:r>
            <a:r>
              <a:rPr lang="en-US" sz="2800" dirty="0">
                <a:latin typeface="Arial" panose="020B0604020202020204" pitchFamily="34" charset="0"/>
                <a:cs typeface="Arial" panose="020B0604020202020204" pitchFamily="34" charset="0"/>
              </a:rPr>
              <a:t>we will have my lecture on De Broglie</a:t>
            </a: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Next Tuesday </a:t>
            </a:r>
            <a:r>
              <a:rPr lang="en-US" sz="2800" dirty="0">
                <a:latin typeface="Arial" panose="020B0604020202020204" pitchFamily="34" charset="0"/>
                <a:cs typeface="Arial" panose="020B0604020202020204" pitchFamily="34" charset="0"/>
              </a:rPr>
              <a:t>Problem class</a:t>
            </a:r>
          </a:p>
          <a:p>
            <a:r>
              <a:rPr lang="en-US" sz="2800" dirty="0">
                <a:latin typeface="Arial" panose="020B0604020202020204" pitchFamily="34" charset="0"/>
                <a:cs typeface="Arial" panose="020B0604020202020204" pitchFamily="34" charset="0"/>
              </a:rPr>
              <a:t>Your first assignment is on canvas. It is very gentle and shouldn’t take much time or effort. Due by 19 November.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hlinkClick r:id="rId2"/>
              </a:rPr>
              <a:t>https://canvas.sussex.ac.uk/courses/11124/assignments/50963</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next one, due 10 Dec, will be harder (to assist revision).</a:t>
            </a:r>
          </a:p>
          <a:p>
            <a:endParaRPr lang="en-US" sz="2800" dirty="0">
              <a:latin typeface="Arial" panose="020B0604020202020204" pitchFamily="34" charset="0"/>
              <a:cs typeface="Arial" panose="020B0604020202020204" pitchFamily="34" charset="0"/>
            </a:endParaRPr>
          </a:p>
          <a:p>
            <a:r>
              <a:rPr lang="en-US" sz="2800" dirty="0">
                <a:solidFill>
                  <a:srgbClr val="FF0000"/>
                </a:solidFill>
                <a:latin typeface="Arial" panose="020B0604020202020204" pitchFamily="34" charset="0"/>
                <a:cs typeface="Arial" panose="020B0604020202020204" pitchFamily="34" charset="0"/>
              </a:rPr>
              <a:t>Attendance: can you sign in with “the app”?</a:t>
            </a:r>
          </a:p>
        </p:txBody>
      </p:sp>
    </p:spTree>
    <p:extLst>
      <p:ext uri="{BB962C8B-B14F-4D97-AF65-F5344CB8AC3E}">
        <p14:creationId xmlns:p14="http://schemas.microsoft.com/office/powerpoint/2010/main" val="57568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1658CB-D1F8-5447-988C-D5B215ACF320}"/>
              </a:ext>
            </a:extLst>
          </p:cNvPr>
          <p:cNvSpPr txBox="1"/>
          <p:nvPr/>
        </p:nvSpPr>
        <p:spPr>
          <a:xfrm>
            <a:off x="1600200" y="1349829"/>
            <a:ext cx="184731" cy="646331"/>
          </a:xfrm>
          <a:prstGeom prst="rect">
            <a:avLst/>
          </a:prstGeom>
          <a:noFill/>
        </p:spPr>
        <p:txBody>
          <a:bodyPr wrap="non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5365571"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Recap Coulomb potential</a:t>
            </a:r>
          </a:p>
        </p:txBody>
      </p:sp>
    </p:spTree>
    <p:extLst>
      <p:ext uri="{BB962C8B-B14F-4D97-AF65-F5344CB8AC3E}">
        <p14:creationId xmlns:p14="http://schemas.microsoft.com/office/powerpoint/2010/main" val="20178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1658CB-D1F8-5447-988C-D5B215ACF320}"/>
              </a:ext>
            </a:extLst>
          </p:cNvPr>
          <p:cNvSpPr txBox="1"/>
          <p:nvPr/>
        </p:nvSpPr>
        <p:spPr>
          <a:xfrm>
            <a:off x="1600200" y="1349829"/>
            <a:ext cx="184731" cy="646331"/>
          </a:xfrm>
          <a:prstGeom prst="rect">
            <a:avLst/>
          </a:prstGeom>
          <a:noFill/>
        </p:spPr>
        <p:txBody>
          <a:bodyPr wrap="non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6032421"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Recap Rutherford Scattering</a:t>
            </a:r>
          </a:p>
        </p:txBody>
      </p:sp>
      <p:pic>
        <p:nvPicPr>
          <p:cNvPr id="13" name="Picture 12" descr="Diagram&#10;&#10;Description automatically generated">
            <a:extLst>
              <a:ext uri="{FF2B5EF4-FFF2-40B4-BE49-F238E27FC236}">
                <a16:creationId xmlns:a16="http://schemas.microsoft.com/office/drawing/2014/main" id="{E81D4800-5F63-E34E-9F5C-759D5C6A8FCF}"/>
              </a:ext>
            </a:extLst>
          </p:cNvPr>
          <p:cNvPicPr>
            <a:picLocks noChangeAspect="1"/>
          </p:cNvPicPr>
          <p:nvPr/>
        </p:nvPicPr>
        <p:blipFill>
          <a:blip r:embed="rId2"/>
          <a:stretch>
            <a:fillRect/>
          </a:stretch>
        </p:blipFill>
        <p:spPr>
          <a:xfrm>
            <a:off x="1429291" y="2045266"/>
            <a:ext cx="6106340" cy="2720913"/>
          </a:xfrm>
          <a:prstGeom prst="rect">
            <a:avLst/>
          </a:prstGeom>
        </p:spPr>
      </p:pic>
      <p:pic>
        <p:nvPicPr>
          <p:cNvPr id="14" name="Picture 13" descr="A picture containing air, line&#10;&#10;Description automatically generated">
            <a:extLst>
              <a:ext uri="{FF2B5EF4-FFF2-40B4-BE49-F238E27FC236}">
                <a16:creationId xmlns:a16="http://schemas.microsoft.com/office/drawing/2014/main" id="{43383B38-F38A-914E-B8EE-EA2779ABA3DF}"/>
              </a:ext>
            </a:extLst>
          </p:cNvPr>
          <p:cNvPicPr>
            <a:picLocks noChangeAspect="1"/>
          </p:cNvPicPr>
          <p:nvPr/>
        </p:nvPicPr>
        <p:blipFill>
          <a:blip r:embed="rId3"/>
          <a:stretch>
            <a:fillRect/>
          </a:stretch>
        </p:blipFill>
        <p:spPr>
          <a:xfrm>
            <a:off x="7999185" y="1746935"/>
            <a:ext cx="2895599" cy="3139806"/>
          </a:xfrm>
          <a:prstGeom prst="rect">
            <a:avLst/>
          </a:prstGeom>
        </p:spPr>
      </p:pic>
      <p:pic>
        <p:nvPicPr>
          <p:cNvPr id="15" name="Picture 14">
            <a:extLst>
              <a:ext uri="{FF2B5EF4-FFF2-40B4-BE49-F238E27FC236}">
                <a16:creationId xmlns:a16="http://schemas.microsoft.com/office/drawing/2014/main" id="{ABA681ED-90B7-3B4A-8FC8-D108E8CAFB56}"/>
              </a:ext>
            </a:extLst>
          </p:cNvPr>
          <p:cNvPicPr>
            <a:picLocks noChangeAspect="1"/>
          </p:cNvPicPr>
          <p:nvPr/>
        </p:nvPicPr>
        <p:blipFill>
          <a:blip r:embed="rId4"/>
          <a:stretch>
            <a:fillRect/>
          </a:stretch>
        </p:blipFill>
        <p:spPr>
          <a:xfrm>
            <a:off x="1429291" y="5518868"/>
            <a:ext cx="9982200" cy="1028700"/>
          </a:xfrm>
          <a:prstGeom prst="rect">
            <a:avLst/>
          </a:prstGeom>
        </p:spPr>
      </p:pic>
    </p:spTree>
    <p:extLst>
      <p:ext uri="{BB962C8B-B14F-4D97-AF65-F5344CB8AC3E}">
        <p14:creationId xmlns:p14="http://schemas.microsoft.com/office/powerpoint/2010/main" val="66685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2903552"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A conundrum</a:t>
            </a:r>
          </a:p>
        </p:txBody>
      </p:sp>
      <p:sp>
        <p:nvSpPr>
          <p:cNvPr id="9" name="TextBox 8">
            <a:extLst>
              <a:ext uri="{FF2B5EF4-FFF2-40B4-BE49-F238E27FC236}">
                <a16:creationId xmlns:a16="http://schemas.microsoft.com/office/drawing/2014/main" id="{B0088E94-826D-6942-9717-939990AE6E8C}"/>
              </a:ext>
            </a:extLst>
          </p:cNvPr>
          <p:cNvSpPr txBox="1"/>
          <p:nvPr/>
        </p:nvSpPr>
        <p:spPr>
          <a:xfrm>
            <a:off x="1192087" y="1534333"/>
            <a:ext cx="10249922" cy="2308324"/>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An electron “in orbit” within an atom is changing direction, therefore has a </a:t>
            </a:r>
          </a:p>
          <a:p>
            <a:r>
              <a:rPr lang="en-US" sz="2400" dirty="0">
                <a:latin typeface="Arial" panose="020B0604020202020204" pitchFamily="34" charset="0"/>
                <a:cs typeface="Arial" panose="020B0604020202020204" pitchFamily="34" charset="0"/>
              </a:rPr>
              <a:t>centripetal acceleration due to the Coulomb force.</a:t>
            </a:r>
          </a:p>
          <a:p>
            <a:r>
              <a:rPr lang="en-US" sz="2400" dirty="0">
                <a:latin typeface="Arial" panose="020B0604020202020204" pitchFamily="34" charset="0"/>
                <a:cs typeface="Arial" panose="020B0604020202020204" pitchFamily="34" charset="0"/>
              </a:rPr>
              <a:t>Charged particles in an EM field radiate photons (proof to come in </a:t>
            </a:r>
          </a:p>
          <a:p>
            <a:r>
              <a:rPr lang="en-US" sz="2400" dirty="0">
                <a:latin typeface="Arial" panose="020B0604020202020204" pitchFamily="34" charset="0"/>
                <a:cs typeface="Arial" panose="020B0604020202020204" pitchFamily="34" charset="0"/>
              </a:rPr>
              <a:t>another module).</a:t>
            </a:r>
          </a:p>
          <a:p>
            <a:pPr marL="457200" indent="-457200">
              <a:buAutoNum type="arabicPeriod"/>
            </a:pPr>
            <a:r>
              <a:rPr lang="en-US" sz="2400" dirty="0">
                <a:latin typeface="Arial" panose="020B0604020202020204" pitchFamily="34" charset="0"/>
                <a:cs typeface="Arial" panose="020B0604020202020204" pitchFamily="34" charset="0"/>
              </a:rPr>
              <a:t>We don’t observe this radiation.</a:t>
            </a:r>
          </a:p>
          <a:p>
            <a:pPr marL="457200" indent="-457200">
              <a:buAutoNum type="arabicPeriod"/>
            </a:pPr>
            <a:r>
              <a:rPr lang="en-US" sz="2400" dirty="0">
                <a:latin typeface="Arial" panose="020B0604020202020204" pitchFamily="34" charset="0"/>
                <a:cs typeface="Arial" panose="020B0604020202020204" pitchFamily="34" charset="0"/>
              </a:rPr>
              <a:t>If it were radiating, the electron would fall into the nucleus.</a:t>
            </a:r>
          </a:p>
        </p:txBody>
      </p:sp>
    </p:spTree>
    <p:extLst>
      <p:ext uri="{BB962C8B-B14F-4D97-AF65-F5344CB8AC3E}">
        <p14:creationId xmlns:p14="http://schemas.microsoft.com/office/powerpoint/2010/main" val="422128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3416320"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Classical Model</a:t>
            </a:r>
          </a:p>
        </p:txBody>
      </p:sp>
      <p:pic>
        <p:nvPicPr>
          <p:cNvPr id="10" name="Picture 9" descr="Text, letter&#10;&#10;Description automatically generated">
            <a:extLst>
              <a:ext uri="{FF2B5EF4-FFF2-40B4-BE49-F238E27FC236}">
                <a16:creationId xmlns:a16="http://schemas.microsoft.com/office/drawing/2014/main" id="{923993FC-3090-FB48-AC92-B9F4CE9023DB}"/>
              </a:ext>
            </a:extLst>
          </p:cNvPr>
          <p:cNvPicPr>
            <a:picLocks noChangeAspect="1"/>
          </p:cNvPicPr>
          <p:nvPr/>
        </p:nvPicPr>
        <p:blipFill>
          <a:blip r:embed="rId2"/>
          <a:stretch>
            <a:fillRect/>
          </a:stretch>
        </p:blipFill>
        <p:spPr>
          <a:xfrm>
            <a:off x="1270000" y="1156607"/>
            <a:ext cx="9652000" cy="5372100"/>
          </a:xfrm>
          <a:prstGeom prst="rect">
            <a:avLst/>
          </a:prstGeom>
        </p:spPr>
      </p:pic>
    </p:spTree>
    <p:extLst>
      <p:ext uri="{BB962C8B-B14F-4D97-AF65-F5344CB8AC3E}">
        <p14:creationId xmlns:p14="http://schemas.microsoft.com/office/powerpoint/2010/main" val="227419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5801588"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The fate of a classical atom</a:t>
            </a:r>
          </a:p>
        </p:txBody>
      </p:sp>
      <p:pic>
        <p:nvPicPr>
          <p:cNvPr id="9" name="Picture 8" descr="Graphical user interface, text, application, email&#10;&#10;Description automatically generated">
            <a:extLst>
              <a:ext uri="{FF2B5EF4-FFF2-40B4-BE49-F238E27FC236}">
                <a16:creationId xmlns:a16="http://schemas.microsoft.com/office/drawing/2014/main" id="{D42D929A-DED3-FB4C-B16D-E07714918DB6}"/>
              </a:ext>
            </a:extLst>
          </p:cNvPr>
          <p:cNvPicPr>
            <a:picLocks noChangeAspect="1"/>
          </p:cNvPicPr>
          <p:nvPr/>
        </p:nvPicPr>
        <p:blipFill>
          <a:blip r:embed="rId2"/>
          <a:stretch>
            <a:fillRect/>
          </a:stretch>
        </p:blipFill>
        <p:spPr>
          <a:xfrm>
            <a:off x="1111250" y="1155700"/>
            <a:ext cx="9969500" cy="4546600"/>
          </a:xfrm>
          <a:prstGeom prst="rect">
            <a:avLst/>
          </a:prstGeom>
        </p:spPr>
      </p:pic>
    </p:spTree>
    <p:extLst>
      <p:ext uri="{BB962C8B-B14F-4D97-AF65-F5344CB8AC3E}">
        <p14:creationId xmlns:p14="http://schemas.microsoft.com/office/powerpoint/2010/main" val="203060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3467616"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The Bohr model</a:t>
            </a:r>
          </a:p>
        </p:txBody>
      </p:sp>
      <p:pic>
        <p:nvPicPr>
          <p:cNvPr id="10" name="Picture 9" descr="Graphical user interface, text&#10;&#10;Description automatically generated">
            <a:extLst>
              <a:ext uri="{FF2B5EF4-FFF2-40B4-BE49-F238E27FC236}">
                <a16:creationId xmlns:a16="http://schemas.microsoft.com/office/drawing/2014/main" id="{0AC5E83E-37B5-C742-814A-296AA6D833AC}"/>
              </a:ext>
            </a:extLst>
          </p:cNvPr>
          <p:cNvPicPr>
            <a:picLocks noChangeAspect="1"/>
          </p:cNvPicPr>
          <p:nvPr/>
        </p:nvPicPr>
        <p:blipFill>
          <a:blip r:embed="rId2"/>
          <a:stretch>
            <a:fillRect/>
          </a:stretch>
        </p:blipFill>
        <p:spPr>
          <a:xfrm>
            <a:off x="1206500" y="1485900"/>
            <a:ext cx="9779000" cy="1943100"/>
          </a:xfrm>
          <a:prstGeom prst="rect">
            <a:avLst/>
          </a:prstGeom>
        </p:spPr>
      </p:pic>
      <p:pic>
        <p:nvPicPr>
          <p:cNvPr id="12" name="Picture 11" descr="Text&#10;&#10;Description automatically generated">
            <a:extLst>
              <a:ext uri="{FF2B5EF4-FFF2-40B4-BE49-F238E27FC236}">
                <a16:creationId xmlns:a16="http://schemas.microsoft.com/office/drawing/2014/main" id="{424BA7F7-4952-F245-9DDD-0BEF3885DA0A}"/>
              </a:ext>
            </a:extLst>
          </p:cNvPr>
          <p:cNvPicPr>
            <a:picLocks noChangeAspect="1"/>
          </p:cNvPicPr>
          <p:nvPr/>
        </p:nvPicPr>
        <p:blipFill rotWithShape="1">
          <a:blip r:embed="rId3"/>
          <a:srcRect l="1294"/>
          <a:stretch/>
        </p:blipFill>
        <p:spPr>
          <a:xfrm>
            <a:off x="1333500" y="3848100"/>
            <a:ext cx="9690100" cy="1524000"/>
          </a:xfrm>
          <a:prstGeom prst="rect">
            <a:avLst/>
          </a:prstGeom>
        </p:spPr>
      </p:pic>
    </p:spTree>
    <p:extLst>
      <p:ext uri="{BB962C8B-B14F-4D97-AF65-F5344CB8AC3E}">
        <p14:creationId xmlns:p14="http://schemas.microsoft.com/office/powerpoint/2010/main" val="282227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98F3F1-6426-6843-BDD7-BFD07D876868}"/>
              </a:ext>
            </a:extLst>
          </p:cNvPr>
          <p:cNvGrpSpPr/>
          <p:nvPr/>
        </p:nvGrpSpPr>
        <p:grpSpPr>
          <a:xfrm>
            <a:off x="-1" y="10886"/>
            <a:ext cx="12192001" cy="6858000"/>
            <a:chOff x="-1" y="0"/>
            <a:chExt cx="12192001" cy="6858000"/>
          </a:xfrm>
        </p:grpSpPr>
        <p:sp>
          <p:nvSpPr>
            <p:cNvPr id="3" name="Rectangle 2">
              <a:extLst>
                <a:ext uri="{FF2B5EF4-FFF2-40B4-BE49-F238E27FC236}">
                  <a16:creationId xmlns:a16="http://schemas.microsoft.com/office/drawing/2014/main" id="{36CF98A2-81DE-7140-A5B2-94FAB8A07564}"/>
                </a:ext>
              </a:extLst>
            </p:cNvPr>
            <p:cNvSpPr/>
            <p:nvPr/>
          </p:nvSpPr>
          <p:spPr>
            <a:xfrm>
              <a:off x="-1" y="0"/>
              <a:ext cx="827315" cy="6858000"/>
            </a:xfrm>
            <a:prstGeom prst="rect">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A294464-FD22-6B47-AA9E-FA0C53DAD682}"/>
                </a:ext>
              </a:extLst>
            </p:cNvPr>
            <p:cNvSpPr/>
            <p:nvPr/>
          </p:nvSpPr>
          <p:spPr>
            <a:xfrm>
              <a:off x="827314" y="0"/>
              <a:ext cx="11364686" cy="805542"/>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Oval 4">
            <a:extLst>
              <a:ext uri="{FF2B5EF4-FFF2-40B4-BE49-F238E27FC236}">
                <a16:creationId xmlns:a16="http://schemas.microsoft.com/office/drawing/2014/main" id="{E36D481F-A824-F846-9C89-BA8EF9B0C44D}"/>
              </a:ext>
            </a:extLst>
          </p:cNvPr>
          <p:cNvSpPr>
            <a:spLocks noChangeAspect="1"/>
          </p:cNvSpPr>
          <p:nvPr/>
        </p:nvSpPr>
        <p:spPr>
          <a:xfrm>
            <a:off x="136070" y="163283"/>
            <a:ext cx="555171" cy="555171"/>
          </a:xfrm>
          <a:prstGeom prst="ellipse">
            <a:avLst/>
          </a:prstGeom>
          <a:solidFill>
            <a:srgbClr val="1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B19086C-8983-3E46-9234-070AF6FD7645}"/>
              </a:ext>
            </a:extLst>
          </p:cNvPr>
          <p:cNvCxnSpPr>
            <a:cxnSpLocks/>
          </p:cNvCxnSpPr>
          <p:nvPr/>
        </p:nvCxnSpPr>
        <p:spPr>
          <a:xfrm>
            <a:off x="0" y="816428"/>
            <a:ext cx="8273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95B59E-62A3-AF41-A632-52775A02452B}"/>
              </a:ext>
            </a:extLst>
          </p:cNvPr>
          <p:cNvSpPr txBox="1"/>
          <p:nvPr/>
        </p:nvSpPr>
        <p:spPr>
          <a:xfrm>
            <a:off x="1063398" y="90492"/>
            <a:ext cx="8246938"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Bohr’s postulate on angular momentum</a:t>
            </a:r>
          </a:p>
        </p:txBody>
      </p:sp>
      <p:pic>
        <p:nvPicPr>
          <p:cNvPr id="9" name="Picture 8" descr="Text, letter&#10;&#10;Description automatically generated">
            <a:extLst>
              <a:ext uri="{FF2B5EF4-FFF2-40B4-BE49-F238E27FC236}">
                <a16:creationId xmlns:a16="http://schemas.microsoft.com/office/drawing/2014/main" id="{7F254F7E-D051-F345-A850-49A5E145AC44}"/>
              </a:ext>
            </a:extLst>
          </p:cNvPr>
          <p:cNvPicPr>
            <a:picLocks noChangeAspect="1"/>
          </p:cNvPicPr>
          <p:nvPr/>
        </p:nvPicPr>
        <p:blipFill>
          <a:blip r:embed="rId2"/>
          <a:stretch>
            <a:fillRect/>
          </a:stretch>
        </p:blipFill>
        <p:spPr>
          <a:xfrm>
            <a:off x="1485900" y="1276350"/>
            <a:ext cx="8089900" cy="5022850"/>
          </a:xfrm>
          <a:prstGeom prst="rect">
            <a:avLst/>
          </a:prstGeom>
        </p:spPr>
      </p:pic>
    </p:spTree>
    <p:extLst>
      <p:ext uri="{BB962C8B-B14F-4D97-AF65-F5344CB8AC3E}">
        <p14:creationId xmlns:p14="http://schemas.microsoft.com/office/powerpoint/2010/main" val="713474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6231</TotalTime>
  <Words>321</Words>
  <Application>Microsoft Macintosh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Lily Asquith</dc:creator>
  <cp:lastModifiedBy>Lily Asquith</cp:lastModifiedBy>
  <cp:revision>88</cp:revision>
  <dcterms:created xsi:type="dcterms:W3CDTF">2020-09-27T16:19:54Z</dcterms:created>
  <dcterms:modified xsi:type="dcterms:W3CDTF">2020-11-16T14:43:43Z</dcterms:modified>
</cp:coreProperties>
</file>