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90" r:id="rId4"/>
    <p:sldId id="305" r:id="rId5"/>
    <p:sldId id="291" r:id="rId6"/>
    <p:sldId id="292" r:id="rId7"/>
    <p:sldId id="293" r:id="rId8"/>
    <p:sldId id="295" r:id="rId9"/>
    <p:sldId id="296" r:id="rId10"/>
    <p:sldId id="294" r:id="rId11"/>
    <p:sldId id="297" r:id="rId12"/>
    <p:sldId id="298" r:id="rId13"/>
    <p:sldId id="299" r:id="rId14"/>
    <p:sldId id="301" r:id="rId15"/>
    <p:sldId id="302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BDBDB"/>
    <a:srgbClr val="161529"/>
    <a:srgbClr val="1600FF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86"/>
    <p:restoredTop sz="96208"/>
  </p:normalViewPr>
  <p:slideViewPr>
    <p:cSldViewPr snapToGrid="0" snapToObjects="1" showGuides="1">
      <p:cViewPr varScale="1">
        <p:scale>
          <a:sx n="74" d="100"/>
          <a:sy n="74" d="100"/>
        </p:scale>
        <p:origin x="200" y="11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11D554-7348-0E45-BE99-2745EFA2202F}"/>
              </a:ext>
            </a:extLst>
          </p:cNvPr>
          <p:cNvSpPr/>
          <p:nvPr/>
        </p:nvSpPr>
        <p:spPr>
          <a:xfrm>
            <a:off x="2204681" y="2681883"/>
            <a:ext cx="7782637" cy="206210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9600" b="1" cap="none" spc="0" baseline="300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Quantum Physics Colouring Book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585216" y="2304718"/>
                <a:ext cx="10847832" cy="2248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9600" b="1" cap="none" spc="0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Δ</a:t>
                </a:r>
                <a14:m>
                  <m:oMath xmlns:m="http://schemas.openxmlformats.org/officeDocument/2006/math"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𝝺</m:t>
                    </m:r>
                  </m:oMath>
                </a14:m>
                <a:r>
                  <a:rPr lang="en-GB" sz="9600" b="1" i="1" cap="none" spc="0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9600" b="1" i="1" cap="none" spc="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9600" b="1" i="1" cap="none" spc="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GB" sz="9600" b="1" i="1" cap="none" spc="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𝒎𝒄</m:t>
                        </m:r>
                      </m:den>
                    </m:f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9600" b="1" i="1" cap="none" spc="0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2304718"/>
                <a:ext cx="10847832" cy="2248564"/>
              </a:xfrm>
              <a:prstGeom prst="rect">
                <a:avLst/>
              </a:prstGeom>
              <a:blipFill>
                <a:blip r:embed="rId2"/>
                <a:stretch>
                  <a:fillRect b="-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42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585216" y="2304718"/>
                <a:ext cx="10847832" cy="2226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GB" sz="9600" b="1" i="1" cap="none" spc="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9600" b="1" i="1" cap="none" spc="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9600" b="1" i="1" cap="none" spc="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𝝺</m:t>
                        </m:r>
                      </m:den>
                    </m:f>
                  </m:oMath>
                </a14:m>
                <a:r>
                  <a:rPr lang="en-GB" sz="9600" b="1" i="1" cap="none" spc="0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= R</a:t>
                </a:r>
                <a14:m>
                  <m:oMath xmlns:m="http://schemas.openxmlformats.org/officeDocument/2006/math">
                    <m:r>
                      <a:rPr lang="en-GB" sz="9600" b="1" i="1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GB" sz="9600" b="1" i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9600" b="1" i="1" cap="none" spc="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9600" b="1" i="1" cap="none" spc="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9600" b="1" i="1" cap="none" spc="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GB" sz="9600" b="1" i="1" cap="none" spc="0" baseline="3000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GB" sz="9600" b="1" i="1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9600" b="1" i="1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9600" b="1" i="1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sz="9600" b="1" i="1" baseline="3000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GB" sz="9600" b="1" i="1" cap="none" spc="0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GB" sz="9600" b="1" i="1" cap="none" spc="0" dirty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9600" b="1" i="1" cap="none" spc="0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2304718"/>
                <a:ext cx="10847832" cy="2226187"/>
              </a:xfrm>
              <a:prstGeom prst="rect">
                <a:avLst/>
              </a:prstGeom>
              <a:blipFill>
                <a:blip r:embed="rId2"/>
                <a:stretch>
                  <a:fillRect b="-1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31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1930420" y="1868650"/>
                <a:ext cx="8661380" cy="2633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GB" sz="9600" b="1" i="1" cap="none" spc="0" baseline="-2500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9600" b="1" i="1" cap="none" spc="0" baseline="-2500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9600" b="1" i="1" cap="none" spc="0" baseline="-2500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GB" sz="9600" b="1" i="1" cap="none" spc="0" baseline="3000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9600" b="1" cap="none" spc="0" baseline="30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20" y="1868650"/>
                <a:ext cx="8661380" cy="2633926"/>
              </a:xfrm>
              <a:prstGeom prst="rect">
                <a:avLst/>
              </a:prstGeom>
              <a:blipFill>
                <a:blip r:embed="rId2"/>
                <a:stretch>
                  <a:fillRect b="-14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09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1930420" y="1868650"/>
                <a:ext cx="8661380" cy="2633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GB" sz="9600" b="1" i="1" cap="none" spc="0" baseline="-2500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9600" b="1" i="1" cap="none" spc="0" dirty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600" b="1" i="1" dirty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9600" b="1" i="1" baseline="-25000" dirty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9600" b="1" i="1" dirty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9600" b="1" i="1" baseline="-25000" dirty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9600" b="1" i="1" cap="none" spc="0" dirty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GB" sz="9600" b="1" cap="none" spc="0" baseline="30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20" y="1868650"/>
                <a:ext cx="8661380" cy="2633926"/>
              </a:xfrm>
              <a:prstGeom prst="rect">
                <a:avLst/>
              </a:prstGeom>
              <a:blipFill>
                <a:blip r:embed="rId2"/>
                <a:stretch>
                  <a:fillRect b="-14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4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1259860" y="2319401"/>
                <a:ext cx="8661380" cy="153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𝒎𝒗𝒓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GB" sz="9600" b="1" cap="none" spc="0" baseline="30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60" y="2319401"/>
                <a:ext cx="8661380" cy="1535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0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1259860" y="2319401"/>
                <a:ext cx="8661380" cy="3147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𝝺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9600" b="1" i="1" cap="none" spc="0" dirty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600" b="1" i="1" cap="none" spc="0" dirty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GB" sz="9600" b="1" i="1" cap="none" spc="0" dirty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GB" sz="9600" b="1" cap="none" spc="0" baseline="30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60" y="2319401"/>
                <a:ext cx="8661380" cy="3147272"/>
              </a:xfrm>
              <a:prstGeom prst="rect">
                <a:avLst/>
              </a:prstGeom>
              <a:blipFill>
                <a:blip r:embed="rId2"/>
                <a:stretch>
                  <a:fillRect b="-20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5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1259860" y="2319401"/>
                <a:ext cx="8661380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9600" b="1" i="1" cap="none" spc="0" dirty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sz="9600" b="1" i="1" cap="none" spc="0" dirty="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9600" b="1" i="1" cap="none" spc="0" dirty="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sz="9600" b="1" i="1" dirty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=|</m:t>
                    </m:r>
                    <m:r>
                      <a:rPr lang="en-GB" sz="9600" b="1" i="1" dirty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GB" sz="9600" b="1" i="1" dirty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9600" b="1" cap="none" spc="0" baseline="30000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60" y="2319401"/>
                <a:ext cx="866138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17F6FE-8C9E-C944-B3BE-F38A23C965E2}"/>
                  </a:ext>
                </a:extLst>
              </p:cNvPr>
              <p:cNvSpPr/>
              <p:nvPr/>
            </p:nvSpPr>
            <p:spPr>
              <a:xfrm>
                <a:off x="2475462" y="2176487"/>
                <a:ext cx="8057399" cy="22192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9600" b="1" i="1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9600" b="1" i="1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9600" b="1" i="1" baseline="3000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9600" b="1" i="1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n-GB" sz="9600" b="1" i="1" baseline="30000" smtClean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9600" b="1" i="1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9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– k</a:t>
                </a:r>
                <a:r>
                  <a:rPr lang="en-US" sz="9600" b="1" baseline="30000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r>
                  <a:rPr lang="en-US" sz="9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𝜓 = 0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17F6FE-8C9E-C944-B3BE-F38A23C96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62" y="2176487"/>
                <a:ext cx="8057399" cy="2219262"/>
              </a:xfrm>
              <a:prstGeom prst="rect">
                <a:avLst/>
              </a:prstGeom>
              <a:blipFill>
                <a:blip r:embed="rId2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36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FF7D7B-AC76-414F-9491-A52EFA3D40F5}"/>
                  </a:ext>
                </a:extLst>
              </p:cNvPr>
              <p:cNvSpPr/>
              <p:nvPr/>
            </p:nvSpPr>
            <p:spPr>
              <a:xfrm>
                <a:off x="2898475" y="1996160"/>
                <a:ext cx="6681216" cy="2633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GB" sz="9600" b="1" i="1" baseline="-2500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𝒎𝒗</m:t>
                          </m:r>
                          <m:r>
                            <a:rPr lang="en-GB" sz="9600" b="1" i="1" cap="none" spc="0" baseline="3000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GB" sz="9600" b="1" cap="none" spc="0" baseline="30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FF7D7B-AC76-414F-9491-A52EFA3D4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475" y="1996160"/>
                <a:ext cx="6681216" cy="2633926"/>
              </a:xfrm>
              <a:prstGeom prst="rect">
                <a:avLst/>
              </a:prstGeom>
              <a:blipFill>
                <a:blip r:embed="rId2"/>
                <a:stretch>
                  <a:fillRect t="-4785" b="-14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68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1431898" y="2661193"/>
                <a:ext cx="9604248" cy="153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GB" sz="9600" b="1" i="1" cap="none" spc="0" baseline="-2500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𝒒𝑬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𝒗𝑩</m:t>
                      </m:r>
                    </m:oMath>
                  </m:oMathPara>
                </a14:m>
                <a:endParaRPr lang="en-GB" sz="9600" b="1" cap="none" spc="0" baseline="30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98" y="2661193"/>
                <a:ext cx="9604248" cy="1535613"/>
              </a:xfrm>
              <a:prstGeom prst="rect">
                <a:avLst/>
              </a:prstGeom>
              <a:blipFill>
                <a:blip r:embed="rId2"/>
                <a:stretch>
                  <a:fillRect b="-140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C5DC2A7-A090-B84F-9FDC-88A01F61E381}"/>
                  </a:ext>
                </a:extLst>
              </p:cNvPr>
              <p:cNvSpPr/>
              <p:nvPr/>
            </p:nvSpPr>
            <p:spPr>
              <a:xfrm>
                <a:off x="1999431" y="1999922"/>
                <a:ext cx="8661380" cy="2858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</m:oMath>
                  </m:oMathPara>
                </a14:m>
                <a:endParaRPr lang="en-GB" sz="9600" b="1" cap="none" spc="0" baseline="30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C5DC2A7-A090-B84F-9FDC-88A01F61E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431" y="1999922"/>
                <a:ext cx="8661380" cy="2858155"/>
              </a:xfrm>
              <a:prstGeom prst="rect">
                <a:avLst/>
              </a:prstGeom>
              <a:blipFill>
                <a:blip r:embed="rId2"/>
                <a:stretch>
                  <a:fillRect b="-1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7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1930420" y="1868650"/>
                <a:ext cx="8661380" cy="2858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𝝺</m:t>
                      </m:r>
                      <m:r>
                        <a:rPr lang="en-GB" sz="9600" b="1" i="1" cap="none" spc="0" baseline="-2500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𝒃𝒃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9600" b="1" i="1" cap="none" spc="0" smtClean="0">
                              <a:ln w="10160">
                                <a:solidFill>
                                  <a:schemeClr val="tx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GB" sz="9600" b="1" cap="none" spc="0" baseline="30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20" y="1868650"/>
                <a:ext cx="8661380" cy="2858155"/>
              </a:xfrm>
              <a:prstGeom prst="rect">
                <a:avLst/>
              </a:prstGeom>
              <a:blipFill>
                <a:blip r:embed="rId2"/>
                <a:stretch>
                  <a:fillRect b="-17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23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1412835" y="2680683"/>
                <a:ext cx="8661380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9600" b="1" cap="none" spc="0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9600" b="1" i="1" cap="none" spc="0" baseline="-2500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𝒃𝒃</m:t>
                    </m:r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∝</m:t>
                    </m:r>
                    <m:r>
                      <a:rPr lang="en-GB" sz="9600" b="1" i="1" cap="none" spc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9600" b="1" i="1" cap="none" spc="0" baseline="3000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GB" sz="9600" b="1" i="1" cap="none" spc="0" baseline="30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35" y="2680683"/>
                <a:ext cx="866138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51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2186452" y="2644170"/>
                <a:ext cx="8661380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9600" b="1" i="1" cap="none" spc="0" baseline="-2500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𝒏𝒉𝒇</m:t>
                      </m:r>
                    </m:oMath>
                  </m:oMathPara>
                </a14:m>
                <a:endParaRPr lang="en-GB" sz="9600" b="1" i="1" cap="none" spc="0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52" y="2644170"/>
                <a:ext cx="866138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7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818388" y="2680683"/>
                <a:ext cx="10555224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𝒉𝒇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𝑲𝑬𝒎𝒂𝒙</m:t>
                      </m:r>
                      <m:r>
                        <a:rPr lang="en-GB" sz="9600" b="1" i="1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9600" b="1" i="0" cap="none" spc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𝚽</m:t>
                      </m:r>
                    </m:oMath>
                  </m:oMathPara>
                </a14:m>
                <a:endParaRPr lang="en-GB" sz="9600" b="1" i="1" cap="none" spc="0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88" y="2680683"/>
                <a:ext cx="10555224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70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/>
              <p:nvPr/>
            </p:nvSpPr>
            <p:spPr>
              <a:xfrm>
                <a:off x="818388" y="2680683"/>
                <a:ext cx="10555224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GB" sz="9600" b="1" i="1" cap="none" spc="0" dirty="0" err="1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9600" b="1" i="1" cap="none" spc="0" dirty="0" smtClean="0">
                          <a:ln w="1016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𝝺</m:t>
                      </m:r>
                    </m:oMath>
                  </m:oMathPara>
                </a14:m>
                <a:endParaRPr lang="en-GB" sz="9600" b="1" i="1" cap="none" spc="0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C68DFD-6CE8-E54D-849B-8871A47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88" y="2680683"/>
                <a:ext cx="10555224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57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84</Words>
  <Application>Microsoft Macintosh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61</cp:revision>
  <dcterms:created xsi:type="dcterms:W3CDTF">2020-09-27T16:19:54Z</dcterms:created>
  <dcterms:modified xsi:type="dcterms:W3CDTF">2020-12-10T14:54:16Z</dcterms:modified>
</cp:coreProperties>
</file>