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15" r:id="rId3"/>
    <p:sldId id="317" r:id="rId4"/>
    <p:sldId id="31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DBDB"/>
    <a:srgbClr val="161529"/>
    <a:srgbClr val="1600FF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9"/>
    <p:restoredTop sz="96208"/>
  </p:normalViewPr>
  <p:slideViewPr>
    <p:cSldViewPr snapToGrid="0" snapToObjects="1" showGuides="1">
      <p:cViewPr varScale="1">
        <p:scale>
          <a:sx n="101" d="100"/>
          <a:sy n="101" d="100"/>
        </p:scale>
        <p:origin x="232" y="5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338444" y="151375"/>
            <a:ext cx="2595582" cy="1754326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7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Exam-style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545350B-724A-2744-96EE-6F48B198E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8"/>
          <a:stretch/>
        </p:blipFill>
        <p:spPr>
          <a:xfrm>
            <a:off x="1212850" y="1149350"/>
            <a:ext cx="10121900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3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6ABAFD-CDCB-954C-9A3B-66DF4889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428750"/>
            <a:ext cx="9842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33D9377-6BE5-4948-A250-EA2BF620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58900"/>
            <a:ext cx="9842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0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15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82</cp:revision>
  <dcterms:created xsi:type="dcterms:W3CDTF">2020-09-27T16:19:54Z</dcterms:created>
  <dcterms:modified xsi:type="dcterms:W3CDTF">2020-11-10T14:38:53Z</dcterms:modified>
</cp:coreProperties>
</file>