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1"/>
    <a:srgbClr val="1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 snapToObjects="1" showGuides="1">
      <p:cViewPr varScale="1">
        <p:scale>
          <a:sx n="90" d="100"/>
          <a:sy n="90" d="100"/>
        </p:scale>
        <p:origin x="232" y="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FB93-DB95-3B4D-9F95-E581CE195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4F017-B19F-CA45-B3C8-8EC56A67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0A049-1F98-5C49-983F-71048602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6BD4-3A44-5F4A-9143-760A9BF0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DAF82-4DEC-264B-8667-A41547B6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8BF2-0E00-614E-83E0-E842E3EA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D8397-BE49-2140-83E2-75620BA5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C319-2687-F242-BBB4-E26E8EE1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DF3A-0190-4949-B6AA-F7980B73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80F0-0D20-6749-919F-1B35AF31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0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B7A8F-8C9F-F940-98C6-080D7B152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A9571-71E5-D749-8D40-9594FC826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8638-E6EB-284B-B365-C913A834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6785D-43F4-4948-875C-C80A1D37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E084-9E6B-4245-B58F-83651359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BA6B-9687-9447-9ED3-1D553B50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2BE6-EF50-724E-8837-2E5107D2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6DB2-2F86-5046-AF1B-15E90CC6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049F-52EF-3D40-83FD-F79BE7C0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7AC0-319D-0F49-934C-DB68C274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27E3-CE1F-C74A-8964-68EEC512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76B79-7AFC-E543-959F-090D695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DA092-349A-D143-A933-8A11078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0038-95D9-3F4A-AE6C-3A581E8E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4183-B0CC-0C41-8938-D9FC37B2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0CA7-F647-3F4F-9887-A1A94939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AACF-8809-6B42-BC89-E8CFB594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8429A-053A-FE40-A3E2-F4320D25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BED51-3526-A347-9CC0-FC6DA4C7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253E3-1D6F-7E46-B928-7669277E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645A0-6DA2-2A43-91D3-6AD5D5FC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1B92-1287-0842-8F9D-D6680B65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3F3DD-B378-0A4E-8E85-2F92717B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48819-590A-0645-A750-968B45A22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9B00E-9827-E14F-95F7-AF34CEB71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A84CC-6659-6745-BE55-FBE448D20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211FB-D1B7-FE46-85F0-F6C787F0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BA0F6-E4E1-0E42-B01C-2A06C83E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81A84-E355-924A-B71B-D09787A4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7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9775-9E31-9644-8E5C-E3F2ABD1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2F7C4-5D74-9F4A-A014-0B54C06E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FB47-A625-6F44-8A7A-05C46EE0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4E39A-828D-DF47-A8F5-F0CAD745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75F62-685E-FE46-9208-EC0A2EB5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C2B7-EA98-9F49-9192-C6411C41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CE1B-792E-F24A-845F-F1581D73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3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BAE1-7C6D-F84A-8AEF-16A6B894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D21D-0A93-AF4E-904F-BBD5817B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89932-BF81-E14E-8431-A29027CE2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6E91-4628-C148-9EB2-6DED2DE7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95501-5DDA-D746-A53F-63EFAAE7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53EA5-7A6E-C44D-9072-BEF7ED7A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2C06-FBD5-984C-9D35-B620EF1C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148CD-C8F4-6347-8916-7D9F4D852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C1348-277F-E84A-83FB-1934621F5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74B17-4ADE-7745-834D-C1EFE77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35E33-5D5E-794E-A316-776AECB3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2FCDA-F407-A340-B4D6-9FB793A0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9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3A835-715F-7D4F-A76F-D0514E63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F0BDE-09EC-6546-A4DF-0F3F18F1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A002-3A21-1E4E-9CE7-719D93FDC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6ADA-E29F-7B4C-A684-89CA94A7F93C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4A65-5D5B-3F42-93E2-CEF12BDA7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2625-CDF4-8B46-ACD1-F048854B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eb.pdx.edu/~pmoeck/books/Tipler_Llewellyn.pdf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AC8418-1242-5349-B9FE-1A55671C1E1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147504-4486-E842-B91F-084C92698327}"/>
                </a:ext>
              </a:extLst>
            </p:cNvPr>
            <p:cNvSpPr/>
            <p:nvPr/>
          </p:nvSpPr>
          <p:spPr>
            <a:xfrm>
              <a:off x="-1" y="0"/>
              <a:ext cx="37229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E86152-1F10-3E48-AB1A-AB123ADB7811}"/>
                </a:ext>
              </a:extLst>
            </p:cNvPr>
            <p:cNvSpPr/>
            <p:nvPr/>
          </p:nvSpPr>
          <p:spPr>
            <a:xfrm>
              <a:off x="3722914" y="0"/>
              <a:ext cx="846908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7DE74F-5E9F-314F-B0F1-5BF8485A784B}"/>
              </a:ext>
            </a:extLst>
          </p:cNvPr>
          <p:cNvSpPr txBox="1"/>
          <p:nvPr/>
        </p:nvSpPr>
        <p:spPr>
          <a:xfrm>
            <a:off x="195941" y="239486"/>
            <a:ext cx="11738085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 to   Quantum Physics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(F3241)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Dr Lily Asquith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6D28905-FACD-8449-B700-64001833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7" y="1093852"/>
            <a:ext cx="7576458" cy="5715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AF98DB8-A160-8E4A-AC7B-6A5D706F8556}"/>
              </a:ext>
            </a:extLst>
          </p:cNvPr>
          <p:cNvSpPr/>
          <p:nvPr/>
        </p:nvSpPr>
        <p:spPr>
          <a:xfrm>
            <a:off x="1431471" y="3494152"/>
            <a:ext cx="914400" cy="914400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640086-DF37-FF4E-B319-300C5AF6AAC2}"/>
              </a:ext>
            </a:extLst>
          </p:cNvPr>
          <p:cNvSpPr txBox="1"/>
          <p:nvPr/>
        </p:nvSpPr>
        <p:spPr>
          <a:xfrm>
            <a:off x="9982691" y="256358"/>
            <a:ext cx="1740861" cy="646331"/>
          </a:xfrm>
          <a:prstGeom prst="rect">
            <a:avLst/>
          </a:prstGeom>
          <a:solidFill>
            <a:srgbClr val="FFC00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400461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F32D96-37FF-DE45-A080-A4D9D2A5D760}"/>
              </a:ext>
            </a:extLst>
          </p:cNvPr>
          <p:cNvSpPr txBox="1"/>
          <p:nvPr/>
        </p:nvSpPr>
        <p:spPr>
          <a:xfrm>
            <a:off x="1063398" y="90492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1.3     Faraday &amp; Electrolysis (1834)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8130AE8-49DD-F24A-950D-B2231613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44" y="1013943"/>
            <a:ext cx="9530769" cy="56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6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F32D96-37FF-DE45-A080-A4D9D2A5D760}"/>
              </a:ext>
            </a:extLst>
          </p:cNvPr>
          <p:cNvSpPr txBox="1"/>
          <p:nvPr/>
        </p:nvSpPr>
        <p:spPr>
          <a:xfrm>
            <a:off x="1063398" y="90492"/>
            <a:ext cx="890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 aside on relating to Faraday and others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F034D13-F3DA-F94F-BDC6-B412ADAE1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92" y="1843088"/>
            <a:ext cx="10872470" cy="35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1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846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1.3     Faraday &amp; Electrolysis - continued</a:t>
            </a:r>
          </a:p>
        </p:txBody>
      </p:sp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BE23AF0B-2B36-6248-BDC9-F646AD53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49" y="1136276"/>
            <a:ext cx="9644063" cy="553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5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6930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1.4    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Avagadro’s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Number (1811)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6607D04C-9C2E-3046-89BC-82261D4C3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4" y="1036562"/>
            <a:ext cx="8286749" cy="561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6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6930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1.4    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Avagadro’s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Number (1811)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74F47E2-CCE6-744D-BC9E-ECA988EED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71" y="1227496"/>
            <a:ext cx="7100887" cy="523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5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329CC3-DABC-3747-9E79-897A67E8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3" y="898492"/>
            <a:ext cx="8286750" cy="57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1.5 Cathode Rays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7DF5C9C-7EA3-7649-88BB-BB28ECFC7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58010"/>
            <a:ext cx="7572375" cy="36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8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837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1.5 Thomson’s experiment: bendy rays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6742024-CD0B-6345-8277-FEA1199C6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034933"/>
            <a:ext cx="10824605" cy="530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0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6083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 problem from Tipler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D6E845C-FE2A-6A44-A9C6-C02F44307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08" y="1010781"/>
            <a:ext cx="10368984" cy="44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51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</a:p>
        </p:txBody>
      </p:sp>
      <p:pic>
        <p:nvPicPr>
          <p:cNvPr id="8" name="Picture 7" descr="A picture containing plant, bird, flower, tree&#10;&#10;Description automatically generated">
            <a:extLst>
              <a:ext uri="{FF2B5EF4-FFF2-40B4-BE49-F238E27FC236}">
                <a16:creationId xmlns:a16="http://schemas.microsoft.com/office/drawing/2014/main" id="{25C2DD7C-BAC4-694F-9FE4-922982470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030463"/>
            <a:ext cx="10202018" cy="502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963385" y="143263"/>
            <a:ext cx="4981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I2Q : About this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546B8-CB5E-9446-9AE7-773B8BAE68CB}"/>
              </a:ext>
            </a:extLst>
          </p:cNvPr>
          <p:cNvSpPr txBox="1"/>
          <p:nvPr/>
        </p:nvSpPr>
        <p:spPr>
          <a:xfrm>
            <a:off x="1600200" y="1349829"/>
            <a:ext cx="8161209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Live classes: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Monday at 3pm : Zoom lecture with Lily –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change this to 4pm from next week?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Tuesday at 3pm : Zoom seminar with Lily &amp; special guests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Canvas: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Pre-recorded mini-lectures and quizzes will be available from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Grading: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unseen examination (80%) and two assignments (10% each)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Reading: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Modern Physics, Tipler &amp; Llewellyn [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link to pdf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098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858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1.6 Millikan’s experiment: a balancing act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575EF8D-38C1-4447-9A9A-03C4C566A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55" y="2271713"/>
            <a:ext cx="10781145" cy="24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54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858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1.6 Millikan’s experiment: a balancing act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ABF3553-D0ED-3140-8B8E-0B6D4DD1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086365"/>
            <a:ext cx="7016750" cy="292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09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 problem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5EFD7FC-1669-E042-AFE5-8343418B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98" y="1143003"/>
            <a:ext cx="10715610" cy="214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80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37ED19-897A-3A4C-AA86-1EC58BFA6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97" y="1379311"/>
            <a:ext cx="10873447" cy="12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65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Where we are</a:t>
            </a: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F6E5C22-AF2C-004C-8EF6-4EC18EBA2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18" y="1187142"/>
            <a:ext cx="9963963" cy="518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9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54216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Canvas page has full syllabus: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3072D84-4EC7-3D4F-97F3-57236DB4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98" y="2427047"/>
            <a:ext cx="5227163" cy="3732439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843CA0E-90AA-3D4A-849A-F0016D40A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657" y="2427047"/>
            <a:ext cx="5525202" cy="39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3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This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5FBCA7-1F1B-9143-927F-95E8A81EB712}"/>
              </a:ext>
            </a:extLst>
          </p:cNvPr>
          <p:cNvSpPr txBox="1"/>
          <p:nvPr/>
        </p:nvSpPr>
        <p:spPr>
          <a:xfrm>
            <a:off x="1600200" y="1349829"/>
            <a:ext cx="101286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For this week (week 1) only, we are going to use both the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Monday and Tuesday synchronous slots for talking about 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electron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picture containing sitting, face, pair, cat&#10;&#10;Description automatically generated">
            <a:extLst>
              <a:ext uri="{FF2B5EF4-FFF2-40B4-BE49-F238E27FC236}">
                <a16:creationId xmlns:a16="http://schemas.microsoft.com/office/drawing/2014/main" id="{5CE2A4E3-CF7E-7141-B3ED-6563C474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49" y="2680832"/>
            <a:ext cx="4167188" cy="394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9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498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This week &amp; Next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5FBCA7-1F1B-9143-927F-95E8A81EB712}"/>
              </a:ext>
            </a:extLst>
          </p:cNvPr>
          <p:cNvSpPr txBox="1"/>
          <p:nvPr/>
        </p:nvSpPr>
        <p:spPr>
          <a:xfrm>
            <a:off x="1457325" y="1349829"/>
            <a:ext cx="1037272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During this week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 will upload a few pre-recorded mini-lecture videos on 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I will email you all when they are up. 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Monday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will have our radiation lecture. 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Tuesday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have a zoom seminar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Dr Steven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Calvez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a neutrino physicist,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who works at Fermilab National Laboratory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NOvA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experiment.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F14326F1-8CB7-AA47-AC33-139F6908B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4129673"/>
            <a:ext cx="3514726" cy="233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4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5741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Lecture 1     The Electron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CD02D0C9-9C8E-724A-B06D-07555F380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250490"/>
            <a:ext cx="7543800" cy="45452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298E9C-80DA-7245-BA1F-0E83777A0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24" y="5958433"/>
            <a:ext cx="9669463" cy="54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9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4562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1.1     Newton’s Laws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E675B87F-1E31-8142-9FDD-B8F845B2A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98" y="1524673"/>
            <a:ext cx="10961426" cy="31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2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431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1.2     Lorentz Force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5C1EC78-8DC9-ED4C-AC0F-75B84D102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94" y="1243021"/>
            <a:ext cx="10350581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4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 example of equating forces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26F4C835-940C-EB4B-8150-654FA69CC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98" y="1108928"/>
            <a:ext cx="8309202" cy="54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6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275</Words>
  <Application>Microsoft Macintosh PowerPoint</Application>
  <PresentationFormat>Widescreen</PresentationFormat>
  <Paragraphs>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Asquith</dc:creator>
  <cp:lastModifiedBy>Lily Asquith</cp:lastModifiedBy>
  <cp:revision>8</cp:revision>
  <dcterms:created xsi:type="dcterms:W3CDTF">2020-09-27T16:19:54Z</dcterms:created>
  <dcterms:modified xsi:type="dcterms:W3CDTF">2020-09-28T10:03:15Z</dcterms:modified>
</cp:coreProperties>
</file>