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7" r:id="rId5"/>
    <p:sldId id="272" r:id="rId6"/>
    <p:sldId id="271" r:id="rId7"/>
    <p:sldId id="27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277CE-12F2-8349-8E84-538799F021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FEF23-B8B3-4248-AA56-4C02CC86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9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BCD7-78A1-3648-A019-B1E0CCFFA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0B61B-4DA7-0341-9680-7C7C6EAF1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B467-4DF8-0C44-9C09-0D4FAF92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96BE-ACEF-4341-A77C-09D9775D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AC80-5369-CA43-97B3-03AE635A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1E8A-2693-7445-A8B3-71AE534A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EB746-770B-B54B-B4EA-89EDD0C8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00F3-F09C-B147-96F0-F840BCBC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713C-63F4-A647-9CB9-3853DA6A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6A5C-E31F-0248-B259-9189D425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E0A95-8300-B44A-8084-EC1E880EF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41045-66FE-7245-86CB-77C72FDC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A617-BFC4-AD44-9B7D-53F9D82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2F3B-1245-574B-861E-57BCCD08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8D2F-D54E-7F45-976C-3CD1A959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E37E-FD57-4E41-9086-17395B7C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E4F-9B19-BC44-9C4D-3DFD1B51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9887-2A40-B449-A136-840E8416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B2E8-8263-DA4D-A0CB-C35D2550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1586-80F9-3641-9482-D65B8163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DEE-8F9C-3346-80D1-B8170983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F2D9B-E400-0040-9709-40DCA7C2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EB0A-9AC5-284B-9EDD-372E70BC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E25A-7566-9E42-87E2-7D729A80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0C42-E384-E942-8977-1F8FAC7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57F-B167-4845-A152-DD394A12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2664-DFA6-F040-A08B-0E37D9DCC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441F1-782E-794A-84ED-9B9B8F60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A51D9-C691-9F47-B1EA-6806215D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5C99-3C64-8D4A-A382-5398CB2E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561E3-09E3-CF4D-A917-2CCD342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2C7C-BC48-9643-8D36-CDD74031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39BB-1451-874B-A606-B397D782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9D267-437B-8B4F-9B1E-560C2BF08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88016-68C7-C147-9B6F-AF9E91F1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FDCFE-1EE4-C446-BDB9-A4EB95F9D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BE1F8-55EF-DF41-8E96-ED3CD59B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03C08-DD01-CB4E-9A9A-A71482BD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5BD68-B7B6-794F-BD30-4D3C0812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D068-AD2B-974B-9482-B03281F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B91B5-1AF3-1C47-96A6-BC0AA335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1C8B8-7517-AB4D-8D85-0E0F28B5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95291-98A4-9546-B1D5-F433795E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A1960-AC57-284B-8D2A-DC1581DB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6CB75-C6B9-FD4B-AE69-9D34E22A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DB43B-1723-654B-AB67-B851268B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6C63-A41F-EF47-9CCE-415FAE1C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D4FA-A4AE-AD4C-9A36-6FE90E72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9D850-CE91-194F-86F9-A7F673606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91965-625D-9D44-A287-1D00D0CB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B3DE0-2C4E-E54D-8C95-7D1B12A8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8185-1822-464A-86CD-0AA83903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4195-BDD9-1E42-85D9-66BFB7DF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8C344-A4BF-E047-8D7B-03DC353C9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C3F1D-D9B6-DB43-B8AC-3A2F96B4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46034-09E5-BD44-BF18-D98F3F34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221C-F41C-C54F-A232-9AC079CC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5F38-B11A-5041-A1A7-55D37F50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2C390-1992-664C-904C-72F70FCA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F47C-D6DB-F743-A503-A01394AA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D1CD-6761-AA46-ACD6-BF183EAA4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4B1D-4DC3-B245-9AB7-8ADE7BC60D90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4027-8EAE-C94D-8F54-C68EB9C65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A2D6-83ED-7341-8746-8673BDDC3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38CC-5F72-F64A-A006-5C4D321A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2D9C-ADF7-6A47-895E-9A1264E57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F3510-105D-7648-8E58-C389572EB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B07246-DFED-354C-9920-6AB0A82CF921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668F90-0320-D24A-8005-2B24B83077E3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FBF55B-3FC3-7349-A551-C946E3972DD3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CF02A9-46CE-1747-BB1D-3A36416C4E58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BFFF732-49B7-3844-9F51-B8BF3044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E5FCD8-3D5C-2043-818E-053CDEC86F4A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9D7CE-5CBA-C242-A89C-3DA82465005D}"/>
              </a:ext>
            </a:extLst>
          </p:cNvPr>
          <p:cNvSpPr txBox="1"/>
          <p:nvPr/>
        </p:nvSpPr>
        <p:spPr>
          <a:xfrm>
            <a:off x="8456347" y="239486"/>
            <a:ext cx="3185487" cy="1200329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4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Class</a:t>
            </a:r>
          </a:p>
        </p:txBody>
      </p:sp>
    </p:spTree>
    <p:extLst>
      <p:ext uri="{BB962C8B-B14F-4D97-AF65-F5344CB8AC3E}">
        <p14:creationId xmlns:p14="http://schemas.microsoft.com/office/powerpoint/2010/main" val="42455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3FD222F-A5B2-BA49-B792-9DC251FE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04" y="1672994"/>
            <a:ext cx="4752696" cy="4822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F4ED23-B78D-034A-AFA5-E8879E760121}"/>
              </a:ext>
            </a:extLst>
          </p:cNvPr>
          <p:cNvSpPr txBox="1"/>
          <p:nvPr/>
        </p:nvSpPr>
        <p:spPr>
          <a:xfrm>
            <a:off x="1063398" y="90492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ACBE0D-E598-1549-982F-613A5CA313DF}"/>
              </a:ext>
            </a:extLst>
          </p:cNvPr>
          <p:cNvSpPr/>
          <p:nvPr/>
        </p:nvSpPr>
        <p:spPr>
          <a:xfrm>
            <a:off x="6232989" y="17705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Millikan’s experiment, an oil drop of radius 1.64 </a:t>
            </a:r>
            <a:r>
              <a:rPr lang="en-US" dirty="0" err="1"/>
              <a:t>μm</a:t>
            </a:r>
            <a:r>
              <a:rPr lang="en-US" dirty="0"/>
              <a:t> and density 0.851 g/cm</a:t>
            </a:r>
            <a:r>
              <a:rPr lang="en-US" baseline="30000" dirty="0"/>
              <a:t>3</a:t>
            </a:r>
            <a:r>
              <a:rPr lang="en-US" dirty="0"/>
              <a:t> is suspended in chamber C when a downward electric field of 1.92 × 10</a:t>
            </a:r>
            <a:r>
              <a:rPr lang="en-US" baseline="30000" dirty="0"/>
              <a:t>5</a:t>
            </a:r>
            <a:r>
              <a:rPr lang="en-US" dirty="0"/>
              <a:t> N/C is applied. Find the charge on the drop, in terms of e.</a:t>
            </a:r>
          </a:p>
        </p:txBody>
      </p:sp>
    </p:spTree>
    <p:extLst>
      <p:ext uri="{BB962C8B-B14F-4D97-AF65-F5344CB8AC3E}">
        <p14:creationId xmlns:p14="http://schemas.microsoft.com/office/powerpoint/2010/main" val="11251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BED2714-3E6F-1C49-99B3-34388D8D2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26"/>
          <a:stretch/>
        </p:blipFill>
        <p:spPr>
          <a:xfrm>
            <a:off x="911508" y="928588"/>
            <a:ext cx="10368984" cy="3232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E4BB1-A3B1-4E44-A83D-27B27BF9D87F}"/>
              </a:ext>
            </a:extLst>
          </p:cNvPr>
          <p:cNvSpPr txBox="1"/>
          <p:nvPr/>
        </p:nvSpPr>
        <p:spPr>
          <a:xfrm>
            <a:off x="1063398" y="90492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2 </a:t>
            </a:r>
          </a:p>
        </p:txBody>
      </p:sp>
    </p:spTree>
    <p:extLst>
      <p:ext uri="{BB962C8B-B14F-4D97-AF65-F5344CB8AC3E}">
        <p14:creationId xmlns:p14="http://schemas.microsoft.com/office/powerpoint/2010/main" val="396708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E4BB1-A3B1-4E44-A83D-27B27BF9D87F}"/>
              </a:ext>
            </a:extLst>
          </p:cNvPr>
          <p:cNvSpPr txBox="1"/>
          <p:nvPr/>
        </p:nvSpPr>
        <p:spPr>
          <a:xfrm>
            <a:off x="1063398" y="90492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51E58-E10F-DC45-A186-9A53951D62F3}"/>
              </a:ext>
            </a:extLst>
          </p:cNvPr>
          <p:cNvSpPr txBox="1"/>
          <p:nvPr/>
        </p:nvSpPr>
        <p:spPr>
          <a:xfrm>
            <a:off x="1469204" y="1469204"/>
            <a:ext cx="506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my peak wavelength? </a:t>
            </a:r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AC217686-C976-E043-8CCF-912EBB1D009B}"/>
              </a:ext>
            </a:extLst>
          </p:cNvPr>
          <p:cNvSpPr/>
          <p:nvPr/>
        </p:nvSpPr>
        <p:spPr>
          <a:xfrm>
            <a:off x="8929074" y="1044295"/>
            <a:ext cx="2567707" cy="2536738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9EF9B5D-67E3-F144-8F0F-2BF6A5DBE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6" t="23521" r="34057" b="30188"/>
          <a:stretch/>
        </p:blipFill>
        <p:spPr>
          <a:xfrm>
            <a:off x="9713983" y="1766789"/>
            <a:ext cx="1008813" cy="1086144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7310C1-A9A9-1540-8C8C-F4A757AD1BBA}"/>
              </a:ext>
            </a:extLst>
          </p:cNvPr>
          <p:cNvSpPr txBox="1"/>
          <p:nvPr/>
        </p:nvSpPr>
        <p:spPr>
          <a:xfrm>
            <a:off x="1469204" y="3678148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much radiation am I emitting?</a:t>
            </a:r>
          </a:p>
        </p:txBody>
      </p:sp>
    </p:spTree>
    <p:extLst>
      <p:ext uri="{BB962C8B-B14F-4D97-AF65-F5344CB8AC3E}">
        <p14:creationId xmlns:p14="http://schemas.microsoft.com/office/powerpoint/2010/main" val="122832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E4BB1-A3B1-4E44-A83D-27B27BF9D87F}"/>
              </a:ext>
            </a:extLst>
          </p:cNvPr>
          <p:cNvSpPr txBox="1"/>
          <p:nvPr/>
        </p:nvSpPr>
        <p:spPr>
          <a:xfrm>
            <a:off x="1063398" y="90492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2880C-299E-1B41-BF8E-28915CCC0750}"/>
              </a:ext>
            </a:extLst>
          </p:cNvPr>
          <p:cNvSpPr txBox="1"/>
          <p:nvPr/>
        </p:nvSpPr>
        <p:spPr>
          <a:xfrm>
            <a:off x="973476" y="1395995"/>
            <a:ext cx="10954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1960-1983, the </a:t>
            </a:r>
            <a:r>
              <a:rPr lang="en-US" dirty="0" err="1"/>
              <a:t>metre</a:t>
            </a:r>
            <a:r>
              <a:rPr lang="en-US" dirty="0"/>
              <a:t> was defined as 1650763.73 wavelengths of light emitted by a source containing krypton-86 atoms.</a:t>
            </a:r>
          </a:p>
          <a:p>
            <a:endParaRPr lang="en-US" dirty="0"/>
          </a:p>
          <a:p>
            <a:r>
              <a:rPr lang="en-US" dirty="0"/>
              <a:t>What is the photon energy of the light emitted from krypton-86?</a:t>
            </a:r>
          </a:p>
        </p:txBody>
      </p:sp>
      <p:pic>
        <p:nvPicPr>
          <p:cNvPr id="14" name="Picture 13" descr="A picture containing green, dark, bright, small&#10;&#10;Description automatically generated">
            <a:extLst>
              <a:ext uri="{FF2B5EF4-FFF2-40B4-BE49-F238E27FC236}">
                <a16:creationId xmlns:a16="http://schemas.microsoft.com/office/drawing/2014/main" id="{5E4DF747-E3FC-274E-BBA3-8B7AB5ABB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2750548"/>
            <a:ext cx="32766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7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E4BB1-A3B1-4E44-A83D-27B27BF9D87F}"/>
              </a:ext>
            </a:extLst>
          </p:cNvPr>
          <p:cNvSpPr txBox="1"/>
          <p:nvPr/>
        </p:nvSpPr>
        <p:spPr>
          <a:xfrm>
            <a:off x="1063398" y="90492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5</a:t>
            </a:r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3F9C792F-D2D6-C347-B74C-ADFB3823E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6" t="17038" r="29879" b="28178"/>
          <a:stretch/>
        </p:blipFill>
        <p:spPr>
          <a:xfrm>
            <a:off x="6482993" y="1895412"/>
            <a:ext cx="4705565" cy="12123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5168AB-C227-984E-B7A8-63C4AFEADB29}"/>
              </a:ext>
            </a:extLst>
          </p:cNvPr>
          <p:cNvSpPr txBox="1"/>
          <p:nvPr/>
        </p:nvSpPr>
        <p:spPr>
          <a:xfrm>
            <a:off x="1104705" y="1171254"/>
            <a:ext cx="1021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are some data taken for a photoelectric experiment using lithium as the photocell material: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241AF-980C-3B46-B3AB-B11439359A6B}"/>
              </a:ext>
            </a:extLst>
          </p:cNvPr>
          <p:cNvSpPr txBox="1"/>
          <p:nvPr/>
        </p:nvSpPr>
        <p:spPr>
          <a:xfrm>
            <a:off x="1063398" y="2174735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Sketch a plot of the data, and use the plot to find</a:t>
            </a:r>
          </a:p>
          <a:p>
            <a:pPr marL="342900" indent="-342900"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Planck constant</a:t>
            </a:r>
          </a:p>
          <a:p>
            <a:pPr marL="342900" indent="-342900"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escape energy (work function) for lithium</a:t>
            </a:r>
          </a:p>
        </p:txBody>
      </p:sp>
    </p:spTree>
    <p:extLst>
      <p:ext uri="{BB962C8B-B14F-4D97-AF65-F5344CB8AC3E}">
        <p14:creationId xmlns:p14="http://schemas.microsoft.com/office/powerpoint/2010/main" val="40723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E4BB1-A3B1-4E44-A83D-27B27BF9D87F}"/>
              </a:ext>
            </a:extLst>
          </p:cNvPr>
          <p:cNvSpPr txBox="1"/>
          <p:nvPr/>
        </p:nvSpPr>
        <p:spPr>
          <a:xfrm>
            <a:off x="1063398" y="90492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BE7C8-F15E-C544-A35C-8E3F70D60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/>
          <a:stretch/>
        </p:blipFill>
        <p:spPr>
          <a:xfrm>
            <a:off x="1219486" y="1458930"/>
            <a:ext cx="9620006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E4BB1-A3B1-4E44-A83D-27B27BF9D87F}"/>
              </a:ext>
            </a:extLst>
          </p:cNvPr>
          <p:cNvSpPr txBox="1"/>
          <p:nvPr/>
        </p:nvSpPr>
        <p:spPr>
          <a:xfrm>
            <a:off x="1063398" y="90492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7 (extension!)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B3BB837-C0A3-9C42-ACEB-C23DBBF5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7" y="1226457"/>
            <a:ext cx="11150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4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174</Words>
  <Application>Microsoft Macintosh PowerPoint</Application>
  <PresentationFormat>Widescreen</PresentationFormat>
  <Paragraphs>36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12</cp:revision>
  <dcterms:created xsi:type="dcterms:W3CDTF">2020-10-20T09:48:53Z</dcterms:created>
  <dcterms:modified xsi:type="dcterms:W3CDTF">2020-10-20T13:54:44Z</dcterms:modified>
</cp:coreProperties>
</file>