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9" r:id="rId3"/>
    <p:sldId id="302" r:id="rId4"/>
    <p:sldId id="322" r:id="rId5"/>
    <p:sldId id="311" r:id="rId6"/>
    <p:sldId id="321" r:id="rId7"/>
    <p:sldId id="312" r:id="rId8"/>
    <p:sldId id="323" r:id="rId9"/>
    <p:sldId id="324" r:id="rId10"/>
    <p:sldId id="325" r:id="rId11"/>
    <p:sldId id="326" r:id="rId12"/>
    <p:sldId id="32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DBDBDB"/>
    <a:srgbClr val="161529"/>
    <a:srgbClr val="1600FF"/>
    <a:srgbClr val="FFC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39"/>
    <p:restoredTop sz="96208"/>
  </p:normalViewPr>
  <p:slideViewPr>
    <p:cSldViewPr snapToGrid="0" snapToObjects="1" showGuides="1">
      <p:cViewPr varScale="1">
        <p:scale>
          <a:sx n="101" d="100"/>
          <a:sy n="101" d="100"/>
        </p:scale>
        <p:origin x="232" y="59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CC424-E3C3-FA46-AED5-253199933694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2C0DE-F8EF-DC41-AAF9-EC12669E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FB93-DB95-3B4D-9F95-E581CE195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4F017-B19F-CA45-B3C8-8EC56A674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0A049-1F98-5C49-983F-71048602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66BD4-3A44-5F4A-9143-760A9BF0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DAF82-4DEC-264B-8667-A41547B6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8BF2-0E00-614E-83E0-E842E3EA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D8397-BE49-2140-83E2-75620BA5D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C319-2687-F242-BBB4-E26E8EE1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DF3A-0190-4949-B6AA-F7980B73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80F0-0D20-6749-919F-1B35AF31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0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B7A8F-8C9F-F940-98C6-080D7B152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A9571-71E5-D749-8D40-9594FC826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8638-E6EB-284B-B365-C913A834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6785D-43F4-4948-875C-C80A1D37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E084-9E6B-4245-B58F-83651359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BA6B-9687-9447-9ED3-1D553B50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2BE6-EF50-724E-8837-2E5107D2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96DB2-2F86-5046-AF1B-15E90CC6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9049F-52EF-3D40-83FD-F79BE7C0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7AC0-319D-0F49-934C-DB68C274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27E3-CE1F-C74A-8964-68EEC512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76B79-7AFC-E543-959F-090D695D7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DA092-349A-D143-A933-8A110787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D0038-95D9-3F4A-AE6C-3A581E8E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4183-B0CC-0C41-8938-D9FC37B2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0CA7-F647-3F4F-9887-A1A94939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AACF-8809-6B42-BC89-E8CFB5941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8429A-053A-FE40-A3E2-F4320D250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BED51-3526-A347-9CC0-FC6DA4C7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253E3-1D6F-7E46-B928-7669277E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645A0-6DA2-2A43-91D3-6AD5D5FC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1B92-1287-0842-8F9D-D6680B65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3F3DD-B378-0A4E-8E85-2F92717B1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48819-590A-0645-A750-968B45A22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9B00E-9827-E14F-95F7-AF34CEB71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A84CC-6659-6745-BE55-FBE448D20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211FB-D1B7-FE46-85F0-F6C787F0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BA0F6-E4E1-0E42-B01C-2A06C83E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81A84-E355-924A-B71B-D09787A4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7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9775-9E31-9644-8E5C-E3F2ABD1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2F7C4-5D74-9F4A-A014-0B54C06E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AFB47-A625-6F44-8A7A-05C46EE0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4E39A-828D-DF47-A8F5-F0CAD745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8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75F62-685E-FE46-9208-EC0A2EB5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EC2B7-EA98-9F49-9192-C6411C41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ACE1B-792E-F24A-845F-F1581D73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3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BAE1-7C6D-F84A-8AEF-16A6B894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D21D-0A93-AF4E-904F-BBD5817B9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89932-BF81-E14E-8431-A29027CE2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6E91-4628-C148-9EB2-6DED2DE7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95501-5DDA-D746-A53F-63EFAAE7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53EA5-7A6E-C44D-9072-BEF7ED7A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2C06-FBD5-984C-9D35-B620EF1C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148CD-C8F4-6347-8916-7D9F4D852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C1348-277F-E84A-83FB-1934621F5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74B17-4ADE-7745-834D-C1EFE77D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35E33-5D5E-794E-A316-776AECB3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2FCDA-F407-A340-B4D6-9FB793A0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9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3A835-715F-7D4F-A76F-D0514E63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F0BDE-09EC-6546-A4DF-0F3F18F1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BA002-3A21-1E4E-9CE7-719D93FDC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6ADA-E29F-7B4C-A684-89CA94A7F93C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34A65-5D5B-3F42-93E2-CEF12BDA7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2625-CDF4-8B46-ACD1-F048854B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9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AC8418-1242-5349-B9FE-1A55671C1E1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147504-4486-E842-B91F-084C92698327}"/>
                </a:ext>
              </a:extLst>
            </p:cNvPr>
            <p:cNvSpPr/>
            <p:nvPr/>
          </p:nvSpPr>
          <p:spPr>
            <a:xfrm>
              <a:off x="-1" y="0"/>
              <a:ext cx="37229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FE86152-1F10-3E48-AB1A-AB123ADB7811}"/>
                </a:ext>
              </a:extLst>
            </p:cNvPr>
            <p:cNvSpPr/>
            <p:nvPr/>
          </p:nvSpPr>
          <p:spPr>
            <a:xfrm>
              <a:off x="3722914" y="0"/>
              <a:ext cx="8469086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17DE74F-5E9F-314F-B0F1-5BF8485A784B}"/>
              </a:ext>
            </a:extLst>
          </p:cNvPr>
          <p:cNvSpPr txBox="1"/>
          <p:nvPr/>
        </p:nvSpPr>
        <p:spPr>
          <a:xfrm>
            <a:off x="195941" y="239486"/>
            <a:ext cx="11738085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Introduction to   Quantum Physics</a:t>
            </a: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(F3241)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Dr Lily Asquith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F6D28905-FACD-8449-B700-64001833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657" y="1093852"/>
            <a:ext cx="7576458" cy="5715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AF98DB8-A160-8E4A-AC7B-6A5D706F8556}"/>
              </a:ext>
            </a:extLst>
          </p:cNvPr>
          <p:cNvSpPr/>
          <p:nvPr/>
        </p:nvSpPr>
        <p:spPr>
          <a:xfrm>
            <a:off x="1431471" y="3494152"/>
            <a:ext cx="914400" cy="914400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640086-DF37-FF4E-B319-300C5AF6AAC2}"/>
              </a:ext>
            </a:extLst>
          </p:cNvPr>
          <p:cNvSpPr txBox="1"/>
          <p:nvPr/>
        </p:nvSpPr>
        <p:spPr>
          <a:xfrm>
            <a:off x="9982691" y="256358"/>
            <a:ext cx="1740861" cy="646331"/>
          </a:xfrm>
          <a:prstGeom prst="rect">
            <a:avLst/>
          </a:prstGeom>
          <a:solidFill>
            <a:srgbClr val="FFC00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Week 9</a:t>
            </a:r>
          </a:p>
        </p:txBody>
      </p:sp>
    </p:spTree>
    <p:extLst>
      <p:ext uri="{BB962C8B-B14F-4D97-AF65-F5344CB8AC3E}">
        <p14:creationId xmlns:p14="http://schemas.microsoft.com/office/powerpoint/2010/main" val="400461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9751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Experimental verification of matter waves 1926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5AD9EED-4085-F949-8505-64F2150B4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08" t="16118" r="23495"/>
          <a:stretch/>
        </p:blipFill>
        <p:spPr>
          <a:xfrm>
            <a:off x="1063398" y="1578882"/>
            <a:ext cx="5524500" cy="452755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9C84706D-F199-C84F-ABB2-C7C47706D3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28" t="11062" b="9113"/>
          <a:stretch/>
        </p:blipFill>
        <p:spPr>
          <a:xfrm>
            <a:off x="7084786" y="1790700"/>
            <a:ext cx="4548414" cy="3797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C3113E-BF91-3B46-A72C-78DE27E4D8C6}"/>
              </a:ext>
            </a:extLst>
          </p:cNvPr>
          <p:cNvSpPr txBox="1"/>
          <p:nvPr/>
        </p:nvSpPr>
        <p:spPr>
          <a:xfrm>
            <a:off x="1206500" y="1066800"/>
            <a:ext cx="2669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Davisson &amp; </a:t>
            </a:r>
            <a:r>
              <a:rPr lang="en-US" sz="2400" dirty="0" err="1"/>
              <a:t>Germer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6910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8597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Experimental verification of matter waves</a:t>
            </a:r>
          </a:p>
        </p:txBody>
      </p:sp>
    </p:spTree>
    <p:extLst>
      <p:ext uri="{BB962C8B-B14F-4D97-AF65-F5344CB8AC3E}">
        <p14:creationId xmlns:p14="http://schemas.microsoft.com/office/powerpoint/2010/main" val="66121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392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 to de Broglie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1A6C43F-0C7C-C441-8E47-4CE3C8CA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478" y="2471057"/>
            <a:ext cx="3736413" cy="23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1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1063398" y="90492"/>
            <a:ext cx="498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This week &amp; Next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5FBCA7-1F1B-9143-927F-95E8A81EB712}"/>
              </a:ext>
            </a:extLst>
          </p:cNvPr>
          <p:cNvSpPr txBox="1"/>
          <p:nvPr/>
        </p:nvSpPr>
        <p:spPr>
          <a:xfrm>
            <a:off x="1438103" y="1349829"/>
            <a:ext cx="103727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Today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Matter waves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Tomorrow 3pm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Problem class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Next Monday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will have my lecture on wavefunctions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Next Tuesday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Seminar from Jacob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Dunningham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on entanglement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Attendance: can you sign in with “the app”?</a:t>
            </a:r>
          </a:p>
        </p:txBody>
      </p:sp>
    </p:spTree>
    <p:extLst>
      <p:ext uri="{BB962C8B-B14F-4D97-AF65-F5344CB8AC3E}">
        <p14:creationId xmlns:p14="http://schemas.microsoft.com/office/powerpoint/2010/main" val="57568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4117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Recap Bohr’s atom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DF9A7-7585-B042-B881-FDE9F15BD061}"/>
              </a:ext>
            </a:extLst>
          </p:cNvPr>
          <p:cNvSpPr txBox="1"/>
          <p:nvPr/>
        </p:nvSpPr>
        <p:spPr>
          <a:xfrm>
            <a:off x="1181100" y="1349829"/>
            <a:ext cx="1020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Electrons don’t </a:t>
            </a:r>
            <a:r>
              <a:rPr lang="en-US" sz="2400" dirty="0" err="1"/>
              <a:t>brem</a:t>
            </a:r>
            <a:r>
              <a:rPr lang="en-US" sz="2400" dirty="0"/>
              <a:t> and fall into the nucleus if they are in certain stable orbits</a:t>
            </a:r>
          </a:p>
        </p:txBody>
      </p:sp>
    </p:spTree>
    <p:extLst>
      <p:ext uri="{BB962C8B-B14F-4D97-AF65-F5344CB8AC3E}">
        <p14:creationId xmlns:p14="http://schemas.microsoft.com/office/powerpoint/2010/main" val="20178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4117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Recap Bohr’s atom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3248A747-7829-7040-AA12-9F5866FB9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13"/>
          <a:stretch/>
        </p:blipFill>
        <p:spPr>
          <a:xfrm>
            <a:off x="5041900" y="1837094"/>
            <a:ext cx="7150100" cy="48113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C87AFE-99EB-424E-871D-E1B8023A7916}"/>
              </a:ext>
            </a:extLst>
          </p:cNvPr>
          <p:cNvSpPr txBox="1"/>
          <p:nvPr/>
        </p:nvSpPr>
        <p:spPr>
          <a:xfrm>
            <a:off x="1063398" y="1165163"/>
            <a:ext cx="8365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EM radiation results from electrons moving between stable orbits</a:t>
            </a:r>
          </a:p>
        </p:txBody>
      </p:sp>
    </p:spTree>
    <p:extLst>
      <p:ext uri="{BB962C8B-B14F-4D97-AF65-F5344CB8AC3E}">
        <p14:creationId xmlns:p14="http://schemas.microsoft.com/office/powerpoint/2010/main" val="66685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6699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Recap Franck Hertz experiment</a:t>
            </a:r>
          </a:p>
        </p:txBody>
      </p:sp>
      <p:pic>
        <p:nvPicPr>
          <p:cNvPr id="11" name="Picture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1AC5AA09-F7DE-6843-A655-1BEFD7FE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98" y="1483632"/>
            <a:ext cx="5671388" cy="471805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90E83E45-481F-FA4A-B6AD-62229BD0D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0" y="1130300"/>
            <a:ext cx="37973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8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De Broglie 1924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5A7CE2D0-F726-264E-8703-03373F4DC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422" y="2255157"/>
            <a:ext cx="506447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7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5527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Wavelength of an electron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FCDA3-7869-2241-B8DB-B2EE35E5C3C3}"/>
              </a:ext>
            </a:extLst>
          </p:cNvPr>
          <p:cNvSpPr txBox="1"/>
          <p:nvPr/>
        </p:nvSpPr>
        <p:spPr>
          <a:xfrm>
            <a:off x="1063398" y="1165163"/>
            <a:ext cx="730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the wavelength of an electron with KE = 120 eV ?</a:t>
            </a:r>
          </a:p>
        </p:txBody>
      </p:sp>
    </p:spTree>
    <p:extLst>
      <p:ext uri="{BB962C8B-B14F-4D97-AF65-F5344CB8AC3E}">
        <p14:creationId xmlns:p14="http://schemas.microsoft.com/office/powerpoint/2010/main" val="227419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5399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Wavelength of a physicist</a:t>
            </a:r>
          </a:p>
        </p:txBody>
      </p:sp>
    </p:spTree>
    <p:extLst>
      <p:ext uri="{BB962C8B-B14F-4D97-AF65-F5344CB8AC3E}">
        <p14:creationId xmlns:p14="http://schemas.microsoft.com/office/powerpoint/2010/main" val="3453973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95B59E-62A3-AF41-A632-52775A02452B}"/>
              </a:ext>
            </a:extLst>
          </p:cNvPr>
          <p:cNvSpPr txBox="1"/>
          <p:nvPr/>
        </p:nvSpPr>
        <p:spPr>
          <a:xfrm>
            <a:off x="1063398" y="90492"/>
            <a:ext cx="7083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Useful experimental reformulation</a:t>
            </a: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DD65C4-1A8F-EF4D-BA5E-12114049E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30" t="25975" r="26220" b="65981"/>
          <a:stretch/>
        </p:blipFill>
        <p:spPr>
          <a:xfrm>
            <a:off x="1282700" y="1371600"/>
            <a:ext cx="24765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24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6331</TotalTime>
  <Words>132</Words>
  <Application>Microsoft Macintosh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Asquith</dc:creator>
  <cp:lastModifiedBy>Lily Asquith</cp:lastModifiedBy>
  <cp:revision>95</cp:revision>
  <dcterms:created xsi:type="dcterms:W3CDTF">2020-09-27T16:19:54Z</dcterms:created>
  <dcterms:modified xsi:type="dcterms:W3CDTF">2020-11-23T14:33:37Z</dcterms:modified>
</cp:coreProperties>
</file>