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24" r:id="rId4"/>
    <p:sldId id="327" r:id="rId5"/>
    <p:sldId id="329" r:id="rId6"/>
    <p:sldId id="3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69"/>
    <p:restoredTop sz="96208"/>
  </p:normalViewPr>
  <p:slideViewPr>
    <p:cSldViewPr snapToGrid="0" snapToObjects="1" showGuides="1">
      <p:cViewPr varScale="1">
        <p:scale>
          <a:sx n="105" d="100"/>
          <a:sy n="105" d="100"/>
        </p:scale>
        <p:origin x="224" y="5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8806825" y="235866"/>
            <a:ext cx="3127201" cy="1247938"/>
          </a:xfrm>
          <a:prstGeom prst="rect">
            <a:avLst/>
          </a:prstGeom>
          <a:solidFill>
            <a:srgbClr val="FFC00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9 - continued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539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Wavelength of a physicist</a:t>
            </a:r>
          </a:p>
        </p:txBody>
      </p:sp>
    </p:spTree>
    <p:extLst>
      <p:ext uri="{BB962C8B-B14F-4D97-AF65-F5344CB8AC3E}">
        <p14:creationId xmlns:p14="http://schemas.microsoft.com/office/powerpoint/2010/main" val="345397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Useful experimental reformulation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DD65C4-1A8F-EF4D-BA5E-12114049E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30" t="25975" r="26220" b="65981"/>
          <a:stretch/>
        </p:blipFill>
        <p:spPr>
          <a:xfrm>
            <a:off x="1282700" y="1371600"/>
            <a:ext cx="1352169" cy="5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Problems : De Broglie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08C9-F192-4D44-B78E-44512FB8EA9A}"/>
              </a:ext>
            </a:extLst>
          </p:cNvPr>
          <p:cNvSpPr txBox="1"/>
          <p:nvPr/>
        </p:nvSpPr>
        <p:spPr>
          <a:xfrm>
            <a:off x="1621537" y="1670304"/>
            <a:ext cx="7961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old-fashioned TVs electrons were accelerated through a potential difference of 25 kV and directed to a phosphorescent screen. What is the De Broglie wavelength of the accelerated electrons?</a:t>
            </a:r>
          </a:p>
        </p:txBody>
      </p:sp>
    </p:spTree>
    <p:extLst>
      <p:ext uri="{BB962C8B-B14F-4D97-AF65-F5344CB8AC3E}">
        <p14:creationId xmlns:p14="http://schemas.microsoft.com/office/powerpoint/2010/main" val="132621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Problems : Bohr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08C9-F192-4D44-B78E-44512FB8EA9A}"/>
              </a:ext>
            </a:extLst>
          </p:cNvPr>
          <p:cNvSpPr txBox="1"/>
          <p:nvPr/>
        </p:nvSpPr>
        <p:spPr>
          <a:xfrm>
            <a:off x="1621537" y="1670304"/>
            <a:ext cx="796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Derive a formula for the allowed radii for atomic electrons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Problems : Rutherford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08C9-F192-4D44-B78E-44512FB8EA9A}"/>
              </a:ext>
            </a:extLst>
          </p:cNvPr>
          <p:cNvSpPr txBox="1"/>
          <p:nvPr/>
        </p:nvSpPr>
        <p:spPr>
          <a:xfrm>
            <a:off x="1621537" y="1670304"/>
            <a:ext cx="796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minimum KE required for an alpha particle to just touch a gold nucleus?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6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90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97</cp:revision>
  <dcterms:created xsi:type="dcterms:W3CDTF">2020-09-27T16:19:54Z</dcterms:created>
  <dcterms:modified xsi:type="dcterms:W3CDTF">2020-11-24T12:54:09Z</dcterms:modified>
</cp:coreProperties>
</file>