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 showGuides="1">
      <p:cViewPr>
        <p:scale>
          <a:sx n="113" d="100"/>
          <a:sy n="113" d="100"/>
        </p:scale>
        <p:origin x="42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E4C7-2F91-F644-AA7B-566704E76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9794F-7AF9-934E-BAD6-26B41366D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E9E63-3F8C-054B-9471-5AC492D7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96A5-09DE-7E46-8628-758BDF8584F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3B61F-6397-C245-836D-7818B963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A24D9-8070-4F40-A0E8-6021C1AD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BF8C-D1EB-5B4E-8EBD-A1482D76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1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0011-6369-1847-A63D-77390984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E383D-5A56-564D-B661-C131EF8BC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F3578-9F5F-864F-A406-9A88402C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96A5-09DE-7E46-8628-758BDF8584F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C37B-8E87-C241-8D25-01F67383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2671-2458-6B44-ACDF-1D5D39E9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BF8C-D1EB-5B4E-8EBD-A1482D76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0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A42EE-BF2D-774F-B440-C90926FF2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5AB6C-5B92-F04F-B61C-0133D04A5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2405-67A6-0246-B524-F79DABD1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96A5-09DE-7E46-8628-758BDF8584F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38ED-4DAF-4544-B106-A15E6DED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F2F57-F163-E241-937E-377285C3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BF8C-D1EB-5B4E-8EBD-A1482D76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4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520B-FE21-494D-A628-BF0FE889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7BF1-F273-0848-BCA1-BD8DDF6E9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C439-6FC1-9642-B592-ED96604A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96A5-09DE-7E46-8628-758BDF8584F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A57FA-4AFF-AD43-AC38-C7B3505D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E20A-6AB4-5244-B99C-AF4AF595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BF8C-D1EB-5B4E-8EBD-A1482D76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1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870A-DCD5-C346-AAF2-D505DEF3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8603D-F6B1-4445-9679-BE9A454BB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FC169-96EC-744A-8D10-E7835EAD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96A5-09DE-7E46-8628-758BDF8584F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68FA6-C8B0-DF45-9C63-E19D8B20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65472-FED7-1D4C-AC78-0C868133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BF8C-D1EB-5B4E-8EBD-A1482D76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9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CC17-C342-EF4E-9FAA-AC9A697F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9D04-4923-8045-B0B9-62D578EA8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86FAE-921C-604D-AF53-A0CBDEFA6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96CF7-879A-3647-94F7-43B3DAC6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96A5-09DE-7E46-8628-758BDF8584F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4F2F9-5EEB-0E4C-BE2A-0338B3F6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AD01B-4497-1E4B-AC79-6DA46D7C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BF8C-D1EB-5B4E-8EBD-A1482D76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0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FCEC-2FDE-5646-9453-A7819738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0823C-705D-D042-8DE9-CF4C677BC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174E6-DF32-CD4A-BC46-6E2768060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2C962-311B-524F-9ECA-8720C2FE8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52069-F4C7-124B-8BED-0BF46619A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4D94E-6FC1-4240-8BC3-3CA51162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96A5-09DE-7E46-8628-758BDF8584F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3816F-AF73-814E-B738-949BC470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353C1-F371-5A41-A221-406AAFA9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BF8C-D1EB-5B4E-8EBD-A1482D76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3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21BE-2DF4-B545-824C-36540077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5D5CB-9FEA-F94B-898E-7420F89C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96A5-09DE-7E46-8628-758BDF8584F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66B10-B286-DF4D-ADED-E3EC87D9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E3DAC-DACB-0D41-8D45-8D76A46E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BF8C-D1EB-5B4E-8EBD-A1482D76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8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AC13A-6EAE-384F-A35D-B3701203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96A5-09DE-7E46-8628-758BDF8584F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389DC-9CE0-7B4E-B082-CB6A4398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C671C-174A-C04C-9C0E-C788C076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BF8C-D1EB-5B4E-8EBD-A1482D76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1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9AD0-2641-A84C-8D80-50CE700C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1CE7-A0B0-614E-B608-EFF7ADB7E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7CB46-1AFD-1344-9A3A-DDFD5307D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201AF-7CEF-8E45-9286-CF736FC6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96A5-09DE-7E46-8628-758BDF8584F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FBEF7-A862-E74C-BFDE-76A66E4D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042B2-BE41-3E4B-8852-E48C41B9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BF8C-D1EB-5B4E-8EBD-A1482D76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6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3A75-0FEC-004B-8B9C-B89E5B33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58056-20B1-0A42-B331-AA39A88B1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AECB4-C8D4-094A-906E-F88977529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9AC8A-5AD4-5C47-9467-8B0D62D6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96A5-09DE-7E46-8628-758BDF8584F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BFDA0-ED9B-B54B-808B-7523C3C0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D4A0F-7EFF-AE40-8542-E7BE1593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BF8C-D1EB-5B4E-8EBD-A1482D76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1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5B3DA-0432-4041-8E38-5DDD1F8F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7A697-5E1B-3D47-BB2C-D16E30E88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AADE5-DF54-4E45-8005-4081FD9FD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696A5-09DE-7E46-8628-758BDF8584F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494A3-DA27-DA4D-B367-F3C69E317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AD9B9-DC87-CE4E-91EE-1008538D0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3BF8C-D1EB-5B4E-8EBD-A1482D764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43C0312B-4832-A64C-B91D-44A9AF78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270000"/>
            <a:ext cx="11328400" cy="431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AC3755-C555-C84A-A6FB-DA2C12CA1DDA}"/>
              </a:ext>
            </a:extLst>
          </p:cNvPr>
          <p:cNvSpPr/>
          <p:nvPr/>
        </p:nvSpPr>
        <p:spPr>
          <a:xfrm>
            <a:off x="1625600" y="1785257"/>
            <a:ext cx="1378857" cy="32802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2D70E728-FCC9-F94E-AC19-28D58180EEF1}"/>
              </a:ext>
            </a:extLst>
          </p:cNvPr>
          <p:cNvSpPr/>
          <p:nvPr/>
        </p:nvSpPr>
        <p:spPr>
          <a:xfrm>
            <a:off x="3027035" y="1852991"/>
            <a:ext cx="1378857" cy="2143276"/>
          </a:xfrm>
          <a:prstGeom prst="rtTriangl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A2DD27-D3A1-4444-AE34-43E58D54280B}"/>
              </a:ext>
            </a:extLst>
          </p:cNvPr>
          <p:cNvSpPr/>
          <p:nvPr/>
        </p:nvSpPr>
        <p:spPr>
          <a:xfrm>
            <a:off x="587072" y="452590"/>
            <a:ext cx="4282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2.6 Graphical Integration in Motion Analysis</a:t>
            </a:r>
          </a:p>
        </p:txBody>
      </p:sp>
    </p:spTree>
    <p:extLst>
      <p:ext uri="{BB962C8B-B14F-4D97-AF65-F5344CB8AC3E}">
        <p14:creationId xmlns:p14="http://schemas.microsoft.com/office/powerpoint/2010/main" val="388829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09DE8DA-8131-7548-9FDD-8DDFD3EC9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60" b="22022"/>
          <a:stretch/>
        </p:blipFill>
        <p:spPr>
          <a:xfrm>
            <a:off x="530577" y="925688"/>
            <a:ext cx="9158528" cy="27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2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A66D3D2-8826-C049-A1B3-3FB7AF6EF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" r="52872"/>
          <a:stretch/>
        </p:blipFill>
        <p:spPr>
          <a:xfrm>
            <a:off x="57189" y="1625600"/>
            <a:ext cx="9256143" cy="39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2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1AFDCD0-C563-D24B-BB72-20FC55F9F108}"/>
              </a:ext>
            </a:extLst>
          </p:cNvPr>
          <p:cNvGrpSpPr/>
          <p:nvPr/>
        </p:nvGrpSpPr>
        <p:grpSpPr>
          <a:xfrm>
            <a:off x="0" y="953242"/>
            <a:ext cx="5932312" cy="4522539"/>
            <a:chOff x="0" y="953242"/>
            <a:chExt cx="5932312" cy="4522539"/>
          </a:xfrm>
        </p:grpSpPr>
        <p:pic>
          <p:nvPicPr>
            <p:cNvPr id="3" name="Picture 2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09ABB07F-7582-E64A-905E-DA8E64716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851" r="72563" b="16886"/>
            <a:stretch/>
          </p:blipFill>
          <p:spPr>
            <a:xfrm>
              <a:off x="651228" y="1382219"/>
              <a:ext cx="4078816" cy="3483293"/>
            </a:xfrm>
            <a:prstGeom prst="rect">
              <a:avLst/>
            </a:prstGeom>
          </p:spPr>
        </p:pic>
        <p:pic>
          <p:nvPicPr>
            <p:cNvPr id="4" name="Picture 3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E893EF34-F2E6-DD4B-AB2A-7FA4A2C01B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3115" r="76384" b="10080"/>
            <a:stretch/>
          </p:blipFill>
          <p:spPr>
            <a:xfrm>
              <a:off x="0" y="5046804"/>
              <a:ext cx="3510845" cy="428977"/>
            </a:xfrm>
            <a:prstGeom prst="rect">
              <a:avLst/>
            </a:prstGeom>
          </p:spPr>
        </p:pic>
        <p:pic>
          <p:nvPicPr>
            <p:cNvPr id="5" name="Picture 4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2EFB379B-A7B6-774B-ABEA-B3912BB59E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161" t="20259" r="67223" b="72936"/>
            <a:stretch/>
          </p:blipFill>
          <p:spPr>
            <a:xfrm>
              <a:off x="2421467" y="953242"/>
              <a:ext cx="3510845" cy="42897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235BD4-C5A9-D141-95F8-0A9D2813EF97}"/>
                </a:ext>
              </a:extLst>
            </p:cNvPr>
            <p:cNvSpPr txBox="1"/>
            <p:nvPr/>
          </p:nvSpPr>
          <p:spPr>
            <a:xfrm rot="16200000">
              <a:off x="2022227" y="4186155"/>
              <a:ext cx="4748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{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840768-13C5-9043-B745-A0D2E5475C5F}"/>
                </a:ext>
              </a:extLst>
            </p:cNvPr>
            <p:cNvSpPr txBox="1"/>
            <p:nvPr/>
          </p:nvSpPr>
          <p:spPr>
            <a:xfrm rot="5400000">
              <a:off x="2953562" y="1019460"/>
              <a:ext cx="4748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5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64098CB-8B86-4B4B-963D-7DB1F8FA61E1}"/>
              </a:ext>
            </a:extLst>
          </p:cNvPr>
          <p:cNvGrpSpPr/>
          <p:nvPr/>
        </p:nvGrpSpPr>
        <p:grpSpPr>
          <a:xfrm>
            <a:off x="651227" y="914401"/>
            <a:ext cx="9881306" cy="4368800"/>
            <a:chOff x="651227" y="914401"/>
            <a:chExt cx="9881306" cy="4368800"/>
          </a:xfrm>
        </p:grpSpPr>
        <p:pic>
          <p:nvPicPr>
            <p:cNvPr id="3" name="Picture 2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09ABB07F-7582-E64A-905E-DA8E64716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t="20427" r="33532" b="10260"/>
            <a:stretch/>
          </p:blipFill>
          <p:spPr>
            <a:xfrm>
              <a:off x="651227" y="914401"/>
              <a:ext cx="9881306" cy="43688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9FFC02E-35A4-904F-9105-E2144421B676}"/>
                </a:ext>
              </a:extLst>
            </p:cNvPr>
            <p:cNvSpPr txBox="1"/>
            <p:nvPr/>
          </p:nvSpPr>
          <p:spPr>
            <a:xfrm rot="16200000">
              <a:off x="2022227" y="4186155"/>
              <a:ext cx="4748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{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AE931F-D2AF-7B46-9263-C7296869B603}"/>
                </a:ext>
              </a:extLst>
            </p:cNvPr>
            <p:cNvSpPr txBox="1"/>
            <p:nvPr/>
          </p:nvSpPr>
          <p:spPr>
            <a:xfrm rot="5400000">
              <a:off x="2953562" y="895443"/>
              <a:ext cx="4748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{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720DDB-FE8C-844A-B6A3-39067868FA78}"/>
                </a:ext>
              </a:extLst>
            </p:cNvPr>
            <p:cNvSpPr txBox="1"/>
            <p:nvPr/>
          </p:nvSpPr>
          <p:spPr>
            <a:xfrm rot="16200000">
              <a:off x="7378806" y="4202667"/>
              <a:ext cx="4748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{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4E8C36-F8F6-4244-B26A-84F03EE4961A}"/>
                </a:ext>
              </a:extLst>
            </p:cNvPr>
            <p:cNvSpPr txBox="1"/>
            <p:nvPr/>
          </p:nvSpPr>
          <p:spPr>
            <a:xfrm rot="5400000">
              <a:off x="8366587" y="974635"/>
              <a:ext cx="4748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63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AE10560-C877-DE43-B182-45985AED5B5F}"/>
              </a:ext>
            </a:extLst>
          </p:cNvPr>
          <p:cNvGrpSpPr/>
          <p:nvPr/>
        </p:nvGrpSpPr>
        <p:grpSpPr>
          <a:xfrm>
            <a:off x="651227" y="1761067"/>
            <a:ext cx="10208684" cy="3962400"/>
            <a:chOff x="651227" y="1761067"/>
            <a:chExt cx="10208684" cy="3962400"/>
          </a:xfrm>
        </p:grpSpPr>
        <p:pic>
          <p:nvPicPr>
            <p:cNvPr id="3" name="Picture 2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09ABB07F-7582-E64A-905E-DA8E64716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" t="9768" r="-16" b="-1127"/>
            <a:stretch/>
          </p:blipFill>
          <p:spPr>
            <a:xfrm>
              <a:off x="651227" y="1761067"/>
              <a:ext cx="10208684" cy="39624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9FFC02E-35A4-904F-9105-E2144421B676}"/>
                </a:ext>
              </a:extLst>
            </p:cNvPr>
            <p:cNvSpPr txBox="1"/>
            <p:nvPr/>
          </p:nvSpPr>
          <p:spPr>
            <a:xfrm rot="16200000">
              <a:off x="1401339" y="4202666"/>
              <a:ext cx="4748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{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AE931F-D2AF-7B46-9263-C7296869B603}"/>
                </a:ext>
              </a:extLst>
            </p:cNvPr>
            <p:cNvSpPr txBox="1"/>
            <p:nvPr/>
          </p:nvSpPr>
          <p:spPr>
            <a:xfrm rot="5400000">
              <a:off x="2253651" y="2227533"/>
              <a:ext cx="4748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{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720DDB-FE8C-844A-B6A3-39067868FA78}"/>
                </a:ext>
              </a:extLst>
            </p:cNvPr>
            <p:cNvSpPr txBox="1"/>
            <p:nvPr/>
          </p:nvSpPr>
          <p:spPr>
            <a:xfrm rot="16200000">
              <a:off x="5111676" y="4202666"/>
              <a:ext cx="4748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{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4E8C36-F8F6-4244-B26A-84F03EE4961A}"/>
                </a:ext>
              </a:extLst>
            </p:cNvPr>
            <p:cNvSpPr txBox="1"/>
            <p:nvPr/>
          </p:nvSpPr>
          <p:spPr>
            <a:xfrm rot="5400000">
              <a:off x="5973343" y="2379128"/>
              <a:ext cx="4748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{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B4DC65-F452-6D43-8E51-A07C8D7C06B4}"/>
                </a:ext>
              </a:extLst>
            </p:cNvPr>
            <p:cNvSpPr txBox="1"/>
            <p:nvPr/>
          </p:nvSpPr>
          <p:spPr>
            <a:xfrm rot="16200000">
              <a:off x="8436253" y="4440072"/>
              <a:ext cx="4748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{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6F1D01-249E-C243-9EAA-F97FA83B1521}"/>
                </a:ext>
              </a:extLst>
            </p:cNvPr>
            <p:cNvSpPr txBox="1"/>
            <p:nvPr/>
          </p:nvSpPr>
          <p:spPr>
            <a:xfrm rot="5400000">
              <a:off x="9297922" y="2413968"/>
              <a:ext cx="4748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236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</TotalTime>
  <Words>18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Asquith</dc:creator>
  <cp:lastModifiedBy>Lily Asquith</cp:lastModifiedBy>
  <cp:revision>1</cp:revision>
  <dcterms:created xsi:type="dcterms:W3CDTF">2021-09-18T08:42:03Z</dcterms:created>
  <dcterms:modified xsi:type="dcterms:W3CDTF">2021-09-20T08:05:51Z</dcterms:modified>
</cp:coreProperties>
</file>