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87"/>
  </p:normalViewPr>
  <p:slideViewPr>
    <p:cSldViewPr snapToGrid="0" snapToObjects="1" showGuides="1">
      <p:cViewPr varScale="1">
        <p:scale>
          <a:sx n="107" d="100"/>
          <a:sy n="107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87D6-B280-DD45-B48D-0CD7AB8C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A3167-B56F-504C-A1FC-9B82FC7DB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BCE3-FCCF-D247-9E19-5A3B1EC5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7D63-2630-B847-BB68-8D18A9C5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6F37-31A9-DC4B-BA4D-5792DFFA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B1BD-5156-5849-B802-1B052A51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CB6E1-1478-9641-B44A-B159B9FE8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D410-C4B6-6E4E-BD45-3A913DEE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DC80-E68B-794D-8D79-30F5206C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452A-C386-664D-8ACC-9297026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BC94B-A8C8-0240-BFF6-620E81BED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073BA-B03F-7E46-AF54-A6AA43BE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47B4-4203-C643-A21F-E7DAA526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B2AA-0D7D-AE45-8294-C697FB32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40A-AB0E-8B44-A5E3-897231E9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7B99-9348-4241-AFF3-FAC08161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09DC-C10D-9145-A925-FAB905CE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6FF8-8956-5540-A868-98125CC2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798A-877F-B344-AA76-FBE36F59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BACD-BFCD-2B45-8706-D7AF5EC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46A-12FE-2A43-9039-EBD86A24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C3043-0520-7D4A-912D-E607AF2A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D17C-20E3-184B-B3A3-ECA8A010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2E20-973C-B947-B0EC-1B43F0F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51E5-1774-5A4A-9BD9-AEF4E115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03EA-8296-6045-8C38-F90056B3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DDE2-FC55-E94D-A4CC-EA3F649DD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6535A-4FDE-D145-981F-E8E51528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4694B-A97E-F942-8420-9C6F79DE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B84C6-F38B-2743-AD02-0312A99A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262F-CEDD-934F-8AF0-E5CC2E0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67C-9BBF-A344-A583-50983087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5B2F-6ACD-954F-8137-4F1341B1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4EA7-C029-8B48-BF01-F3F3E36F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05445-1696-D648-A201-543F9A7BB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74CF7-B422-0E42-8D58-AD8A066E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35A91-8964-5E4A-B2B9-CBC2F72F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BFB1E-90AE-3A4A-8649-F6D78A7B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1B9D2-E4BB-2846-BC5A-42455741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FC31-10E0-6646-B8E9-27B8C37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51BD-15C0-9341-A242-251ECD7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B8D11-7930-E548-B717-FA691261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08373-B2C9-5D4F-A344-46D03584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F8142-92E9-D44C-A91D-6593E5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DA250-AE17-1240-BE5B-655C466C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65C7-AE0F-F442-A874-B810440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8196-BE87-1D4D-8D98-B964416D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C97F-D4CB-7F41-A59A-9A85D2B4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FD0F-DF7C-974E-A5D5-586E5BC88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9D64-EB05-7C47-A433-AE06DCA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2679-0674-5744-902D-C5974A49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CBD8-B734-4744-94DF-7CE14CB6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E79A-9FF9-6C47-BB17-573B9E17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89C58-4723-9749-8D26-306A82CFE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47E7F-0846-D14A-A450-E94468F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528F-73FE-B148-8983-AC624BB7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1DDD-7D17-3A47-BEF2-CC4372F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6F6A-8AE8-764D-AAA1-327FCB6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BE467-2332-A641-95E5-8D1BBA18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1737-1C92-0640-BC96-DC04313E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5B78-5AE8-AC43-A8A2-F7747371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F2D8-5D58-9B41-982D-018FC65B260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4D3B-92A1-7745-A924-B434A087C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6C28-9EEF-B843-9849-F05F5E722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1090-4F08-8144-984C-1348D9F7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A704B59-9997-AA4E-A757-809A8517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" y="0"/>
            <a:ext cx="601873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006AA-7DB3-A244-BC45-3947CED371F4}"/>
              </a:ext>
            </a:extLst>
          </p:cNvPr>
          <p:cNvSpPr txBox="1"/>
          <p:nvPr/>
        </p:nvSpPr>
        <p:spPr>
          <a:xfrm>
            <a:off x="6745574" y="644577"/>
            <a:ext cx="16656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JUSSI KUUSISTO</a:t>
            </a:r>
          </a:p>
          <a:p>
            <a:r>
              <a:rPr lang="en-US" dirty="0"/>
              <a:t>“YOO-SEE”</a:t>
            </a:r>
          </a:p>
          <a:p>
            <a:r>
              <a:rPr lang="en-US" dirty="0"/>
              <a:t>He/Him</a:t>
            </a:r>
          </a:p>
          <a:p>
            <a:r>
              <a:rPr lang="en-GB" dirty="0"/>
              <a:t>Astro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5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outdoor, tree&#10;&#10;Description automatically generated">
            <a:extLst>
              <a:ext uri="{FF2B5EF4-FFF2-40B4-BE49-F238E27FC236}">
                <a16:creationId xmlns:a16="http://schemas.microsoft.com/office/drawing/2014/main" id="{E127483F-7D7B-2D42-9145-6BED29D1E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2" t="31619" r="51290" b="44774"/>
          <a:stretch/>
        </p:blipFill>
        <p:spPr>
          <a:xfrm>
            <a:off x="1154243" y="260353"/>
            <a:ext cx="3177914" cy="31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2006AA-7DB3-A244-BC45-3947CED371F4}"/>
              </a:ext>
            </a:extLst>
          </p:cNvPr>
          <p:cNvSpPr txBox="1"/>
          <p:nvPr/>
        </p:nvSpPr>
        <p:spPr>
          <a:xfrm>
            <a:off x="6745574" y="644577"/>
            <a:ext cx="4104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TIMO SCHWANDT</a:t>
            </a:r>
          </a:p>
          <a:p>
            <a:r>
              <a:rPr lang="en-US" dirty="0"/>
              <a:t>“TEE-MO”</a:t>
            </a:r>
          </a:p>
          <a:p>
            <a:r>
              <a:rPr lang="en-US" dirty="0"/>
              <a:t>He/Him</a:t>
            </a:r>
          </a:p>
          <a:p>
            <a:r>
              <a:rPr lang="en-GB" dirty="0"/>
              <a:t>ATOMIC, MOLECULAR &amp; OPTICAL PHYSICS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88D56A2A-B25A-8E4D-81DB-2F9518BC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" y="56408"/>
            <a:ext cx="5058888" cy="67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2006AA-7DB3-A244-BC45-3947CED371F4}"/>
              </a:ext>
            </a:extLst>
          </p:cNvPr>
          <p:cNvSpPr txBox="1"/>
          <p:nvPr/>
        </p:nvSpPr>
        <p:spPr>
          <a:xfrm>
            <a:off x="6745574" y="644577"/>
            <a:ext cx="1889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 CLEMENSON </a:t>
            </a:r>
          </a:p>
          <a:p>
            <a:r>
              <a:rPr lang="en-US" dirty="0"/>
              <a:t>“ROB”</a:t>
            </a:r>
          </a:p>
          <a:p>
            <a:r>
              <a:rPr lang="en-US" dirty="0"/>
              <a:t>He/Him</a:t>
            </a:r>
          </a:p>
          <a:p>
            <a:r>
              <a:rPr lang="en-GB" dirty="0"/>
              <a:t>THEORY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erson sitting on a bench&#10;&#10;Description automatically generated with low confidence">
            <a:extLst>
              <a:ext uri="{FF2B5EF4-FFF2-40B4-BE49-F238E27FC236}">
                <a16:creationId xmlns:a16="http://schemas.microsoft.com/office/drawing/2014/main" id="{FA82FD21-F294-564C-B418-A283C13B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6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2006AA-7DB3-A244-BC45-3947CED371F4}"/>
              </a:ext>
            </a:extLst>
          </p:cNvPr>
          <p:cNvSpPr txBox="1"/>
          <p:nvPr/>
        </p:nvSpPr>
        <p:spPr>
          <a:xfrm>
            <a:off x="6745574" y="644577"/>
            <a:ext cx="1802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NICOLO TUCCORI</a:t>
            </a:r>
          </a:p>
          <a:p>
            <a:r>
              <a:rPr lang="en-US" dirty="0"/>
              <a:t>“NEE-CO-LO”</a:t>
            </a:r>
          </a:p>
          <a:p>
            <a:r>
              <a:rPr lang="en-US" dirty="0"/>
              <a:t>He/Him</a:t>
            </a:r>
          </a:p>
          <a:p>
            <a:r>
              <a:rPr lang="en-GB" dirty="0"/>
              <a:t>EXP. PARTICLE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3B76010-5426-1E42-8976-D12C5957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3" y="1826304"/>
            <a:ext cx="6575581" cy="47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9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2006AA-7DB3-A244-BC45-3947CED371F4}"/>
              </a:ext>
            </a:extLst>
          </p:cNvPr>
          <p:cNvSpPr txBox="1"/>
          <p:nvPr/>
        </p:nvSpPr>
        <p:spPr>
          <a:xfrm>
            <a:off x="6745574" y="644577"/>
            <a:ext cx="1702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ZOE EARNSHAW</a:t>
            </a:r>
          </a:p>
          <a:p>
            <a:r>
              <a:rPr lang="en-US" dirty="0"/>
              <a:t>“ZOH-WEE”</a:t>
            </a:r>
          </a:p>
          <a:p>
            <a:r>
              <a:rPr lang="en-US" dirty="0"/>
              <a:t>She/Her</a:t>
            </a:r>
          </a:p>
          <a:p>
            <a:r>
              <a:rPr lang="en-GB" dirty="0"/>
              <a:t>EXP. PARTICLE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A picture containing person, wall, clothing, posing&#10;&#10;Description automatically generated">
            <a:extLst>
              <a:ext uri="{FF2B5EF4-FFF2-40B4-BE49-F238E27FC236}">
                <a16:creationId xmlns:a16="http://schemas.microsoft.com/office/drawing/2014/main" id="{5A4C2A0C-57C0-CC4A-A11C-A02D40AF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7" y="534405"/>
            <a:ext cx="5026946" cy="50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2006AA-7DB3-A244-BC45-3947CED371F4}"/>
              </a:ext>
            </a:extLst>
          </p:cNvPr>
          <p:cNvSpPr txBox="1"/>
          <p:nvPr/>
        </p:nvSpPr>
        <p:spPr>
          <a:xfrm>
            <a:off x="6745574" y="644577"/>
            <a:ext cx="1974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RACHEL KERR</a:t>
            </a:r>
          </a:p>
          <a:p>
            <a:r>
              <a:rPr lang="en-US" dirty="0"/>
              <a:t>“RAY-CHELL”</a:t>
            </a:r>
          </a:p>
          <a:p>
            <a:r>
              <a:rPr lang="en-US" dirty="0"/>
              <a:t>She/Her</a:t>
            </a:r>
          </a:p>
          <a:p>
            <a:r>
              <a:rPr lang="en-GB" dirty="0"/>
              <a:t>TEACHING FELLOW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47D37-154A-9945-AC9B-45C8C52A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1" y="426455"/>
            <a:ext cx="4074907" cy="5515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10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728E5F-D45F-CC49-B743-B0444E75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0" y="774700"/>
            <a:ext cx="61214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AFB5B-B5E6-D84C-ADBD-B829EDAB1266}"/>
              </a:ext>
            </a:extLst>
          </p:cNvPr>
          <p:cNvSpPr txBox="1"/>
          <p:nvPr/>
        </p:nvSpPr>
        <p:spPr>
          <a:xfrm>
            <a:off x="4229562" y="1034906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(Canvas)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7A2E4-BED8-4E46-A95C-9A69B40900AE}"/>
              </a:ext>
            </a:extLst>
          </p:cNvPr>
          <p:cNvSpPr txBox="1"/>
          <p:nvPr/>
        </p:nvSpPr>
        <p:spPr>
          <a:xfrm>
            <a:off x="3111303" y="1757321"/>
            <a:ext cx="25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(Wiley Course Resources)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3E88B-697F-054F-A352-6476A4F3B5F7}"/>
              </a:ext>
            </a:extLst>
          </p:cNvPr>
          <p:cNvSpPr txBox="1"/>
          <p:nvPr/>
        </p:nvSpPr>
        <p:spPr>
          <a:xfrm>
            <a:off x="2099921" y="3068574"/>
            <a:ext cx="27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Must use your Sussex 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4B9E4-0A73-EE45-BB19-49DB880A551E}"/>
              </a:ext>
            </a:extLst>
          </p:cNvPr>
          <p:cNvSpPr txBox="1"/>
          <p:nvPr/>
        </p:nvSpPr>
        <p:spPr>
          <a:xfrm>
            <a:off x="342976" y="4051195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your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94BD-DC6D-2D4C-B0E7-332BBF68D5A3}"/>
              </a:ext>
            </a:extLst>
          </p:cNvPr>
          <p:cNvSpPr txBox="1"/>
          <p:nvPr/>
        </p:nvSpPr>
        <p:spPr>
          <a:xfrm>
            <a:off x="342976" y="6020612"/>
            <a:ext cx="776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check  your access by attempting the welcome week quiz on Measurement-</a:t>
            </a:r>
          </a:p>
          <a:p>
            <a:r>
              <a:rPr lang="en-US" dirty="0">
                <a:solidFill>
                  <a:srgbClr val="FF0000"/>
                </a:solidFill>
              </a:rPr>
              <a:t>you can find this under </a:t>
            </a:r>
            <a:r>
              <a:rPr lang="en-US" dirty="0" err="1">
                <a:solidFill>
                  <a:srgbClr val="FF0000"/>
                </a:solidFill>
              </a:rPr>
              <a:t>Assignmeent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5CDE8DB-14E8-A64F-B27F-DAF3E0ED2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7662" r="6014" b="27446"/>
          <a:stretch/>
        </p:blipFill>
        <p:spPr>
          <a:xfrm>
            <a:off x="2202811" y="1211283"/>
            <a:ext cx="7760586" cy="37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98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1</cp:revision>
  <dcterms:created xsi:type="dcterms:W3CDTF">2021-09-20T08:24:42Z</dcterms:created>
  <dcterms:modified xsi:type="dcterms:W3CDTF">2021-09-21T12:39:55Z</dcterms:modified>
</cp:coreProperties>
</file>