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86" y="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0B89-664F-42E4-B613-102FD1E41578}" type="datetimeFigureOut">
              <a:rPr lang="ko-KR" altLang="en-US" smtClean="0"/>
              <a:t>2015-12-26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2D3F-6B6B-4B24-9EF4-169852DBD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18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0B89-664F-42E4-B613-102FD1E41578}" type="datetimeFigureOut">
              <a:rPr lang="ko-KR" altLang="en-US" smtClean="0"/>
              <a:t>2015-12-26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2D3F-6B6B-4B24-9EF4-169852DBD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6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0B89-664F-42E4-B613-102FD1E41578}" type="datetimeFigureOut">
              <a:rPr lang="ko-KR" altLang="en-US" smtClean="0"/>
              <a:t>2015-12-26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2D3F-6B6B-4B24-9EF4-169852DBD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92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0B89-664F-42E4-B613-102FD1E41578}" type="datetimeFigureOut">
              <a:rPr lang="ko-KR" altLang="en-US" smtClean="0"/>
              <a:t>2015-12-26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2D3F-6B6B-4B24-9EF4-169852DBD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2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0B89-664F-42E4-B613-102FD1E41578}" type="datetimeFigureOut">
              <a:rPr lang="ko-KR" altLang="en-US" smtClean="0"/>
              <a:t>2015-12-26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2D3F-6B6B-4B24-9EF4-169852DBD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0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0B89-664F-42E4-B613-102FD1E41578}" type="datetimeFigureOut">
              <a:rPr lang="ko-KR" altLang="en-US" smtClean="0"/>
              <a:t>2015-12-26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2D3F-6B6B-4B24-9EF4-169852DBD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07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0B89-664F-42E4-B613-102FD1E41578}" type="datetimeFigureOut">
              <a:rPr lang="ko-KR" altLang="en-US" smtClean="0"/>
              <a:t>2015-12-26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2D3F-6B6B-4B24-9EF4-169852DBD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2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0B89-664F-42E4-B613-102FD1E41578}" type="datetimeFigureOut">
              <a:rPr lang="ko-KR" altLang="en-US" smtClean="0"/>
              <a:t>2015-12-26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2D3F-6B6B-4B24-9EF4-169852DBD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99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0B89-664F-42E4-B613-102FD1E41578}" type="datetimeFigureOut">
              <a:rPr lang="ko-KR" altLang="en-US" smtClean="0"/>
              <a:t>2015-12-26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2D3F-6B6B-4B24-9EF4-169852DBD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5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0B89-664F-42E4-B613-102FD1E41578}" type="datetimeFigureOut">
              <a:rPr lang="ko-KR" altLang="en-US" smtClean="0"/>
              <a:t>2015-12-26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2D3F-6B6B-4B24-9EF4-169852DBD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4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0B89-664F-42E4-B613-102FD1E41578}" type="datetimeFigureOut">
              <a:rPr lang="ko-KR" altLang="en-US" smtClean="0"/>
              <a:t>2015-12-26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2D3F-6B6B-4B24-9EF4-169852DBD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3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0B89-664F-42E4-B613-102FD1E41578}" type="datetimeFigureOut">
              <a:rPr lang="ko-KR" altLang="en-US" smtClean="0"/>
              <a:t>2015-12-26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22D3F-6B6B-4B24-9EF4-169852DBD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hang.ca/syntree/" TargetMode="External"/><Relationship Id="rId2" Type="http://schemas.openxmlformats.org/officeDocument/2006/relationships/hyperlink" Target="https://github.com/dormant09/SyntacticTre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hang.ca/syntre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Rule-based </a:t>
            </a:r>
            <a:br>
              <a:rPr lang="en-US" altLang="ko-KR" dirty="0" smtClean="0"/>
            </a:br>
            <a:r>
              <a:rPr lang="en-US" altLang="ko-KR" dirty="0" smtClean="0"/>
              <a:t>Syntactic Tree Generator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자유전공학부 김시준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6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미리 지정한 </a:t>
            </a:r>
            <a:r>
              <a:rPr lang="en-US" altLang="ko-KR" dirty="0" smtClean="0"/>
              <a:t>Lexicon</a:t>
            </a:r>
            <a:r>
              <a:rPr lang="ko-KR" altLang="en-US" dirty="0" smtClean="0"/>
              <a:t>에 기반하였음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새로운 단어를 인식하고자 하는 경우</a:t>
            </a:r>
            <a:r>
              <a:rPr lang="en-US" altLang="ko-KR" dirty="0" smtClean="0"/>
              <a:t>, Resources </a:t>
            </a:r>
            <a:r>
              <a:rPr lang="ko-KR" altLang="en-US" dirty="0" smtClean="0"/>
              <a:t>폴더의 품사에 해당하는 파일에 이 단어를 추가해야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Lexicon specific</a:t>
            </a:r>
            <a:r>
              <a:rPr lang="ko-KR" altLang="en-US" dirty="0" smtClean="0"/>
              <a:t>한 정보를 일일이 명시하기 어려움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Worst </a:t>
            </a:r>
            <a:r>
              <a:rPr lang="en-US" altLang="ko-KR" dirty="0" smtClean="0"/>
              <a:t>case</a:t>
            </a:r>
            <a:r>
              <a:rPr lang="en-US" altLang="ko-KR" dirty="0" smtClean="0"/>
              <a:t> exponential time complexity.</a:t>
            </a:r>
          </a:p>
          <a:p>
            <a:pPr lvl="1"/>
            <a:r>
              <a:rPr lang="ko-KR" altLang="en-US" dirty="0" smtClean="0"/>
              <a:t>실질적으로는 결합규칙이 </a:t>
            </a:r>
            <a:r>
              <a:rPr lang="en-US" altLang="ko-KR" dirty="0" smtClean="0"/>
              <a:t>constraint 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. time complexity</a:t>
            </a:r>
            <a:r>
              <a:rPr lang="ko-KR" altLang="en-US" dirty="0" smtClean="0"/>
              <a:t>를 낮춤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불규칙 용언 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합성어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줄임말</a:t>
            </a:r>
            <a:r>
              <a:rPr lang="ko-KR" altLang="en-US" dirty="0" smtClean="0"/>
              <a:t> 등 대처 불가능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와</a:t>
            </a:r>
            <a:r>
              <a:rPr lang="en-US" altLang="ko-KR" dirty="0" smtClean="0"/>
              <a:t>/</a:t>
            </a:r>
            <a:r>
              <a:rPr lang="ko-KR" altLang="en-US" dirty="0" smtClean="0"/>
              <a:t>과</a:t>
            </a:r>
            <a:r>
              <a:rPr lang="en-US" altLang="ko-KR" dirty="0" smtClean="0"/>
              <a:t>/</a:t>
            </a:r>
            <a:r>
              <a:rPr lang="ko-KR" altLang="en-US" dirty="0" smtClean="0"/>
              <a:t>나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이나 등 동격으로 문장성분을 연결하는 경우 대처 불가능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규칙의 명시가 어려움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3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한국어 문장의 통사 정보를 규칙 기반으로 추출해 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렉시콘</a:t>
            </a:r>
            <a:r>
              <a:rPr lang="en-US" altLang="ko-KR" dirty="0" smtClean="0"/>
              <a:t>(lexicon)</a:t>
            </a:r>
            <a:r>
              <a:rPr lang="ko-KR" altLang="en-US" dirty="0" smtClean="0"/>
              <a:t> 정보를 기반으로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정문만을 대상으로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도치 구문</a:t>
            </a:r>
            <a:r>
              <a:rPr lang="en-US" altLang="ko-KR" dirty="0" smtClean="0"/>
              <a:t>(movement)</a:t>
            </a:r>
            <a:r>
              <a:rPr lang="ko-KR" altLang="en-US" dirty="0" smtClean="0"/>
              <a:t>은 생각하지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e.g. </a:t>
            </a:r>
            <a:r>
              <a:rPr lang="ko-KR" altLang="en-US" dirty="0" smtClean="0"/>
              <a:t>먹었다 나는 밥을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종이를 가위로 예쁘게 오린다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같은 격을 여러 번 받는 경우는 생각하지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e.g. </a:t>
            </a:r>
            <a:r>
              <a:rPr lang="ko-KR" altLang="en-US" dirty="0" smtClean="0"/>
              <a:t>동생이 나이가 많다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통사론적으로 중의적인 문장은 가능한 구조를 전부 출력한다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학부 통사론 </a:t>
            </a:r>
            <a:r>
              <a:rPr lang="en-US" altLang="ko-KR" dirty="0" smtClean="0"/>
              <a:t>X-bar theory</a:t>
            </a:r>
            <a:r>
              <a:rPr lang="ko-KR" altLang="en-US" dirty="0" smtClean="0"/>
              <a:t>를 기준으로 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9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통사론적 품사는 아래와 같이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개로 나누었다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Complementizer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문장의 성질을 나타냄</a:t>
            </a:r>
            <a:r>
              <a:rPr lang="en-US" altLang="ko-KR" dirty="0" smtClean="0"/>
              <a:t>. 		e.g. </a:t>
            </a:r>
            <a:r>
              <a:rPr lang="ko-KR" altLang="en-US" dirty="0" smtClean="0"/>
              <a:t>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 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Mood : </a:t>
            </a:r>
            <a:r>
              <a:rPr lang="ko-KR" altLang="en-US" dirty="0" smtClean="0"/>
              <a:t>문장의 서법을 나타냄</a:t>
            </a:r>
            <a:r>
              <a:rPr lang="en-US" altLang="ko-KR" dirty="0" smtClean="0"/>
              <a:t>. 			e.g. </a:t>
            </a:r>
            <a:r>
              <a:rPr lang="ko-KR" altLang="en-US" dirty="0" smtClean="0"/>
              <a:t>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냐 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Tense : </a:t>
            </a:r>
            <a:r>
              <a:rPr lang="ko-KR" altLang="en-US" dirty="0" smtClean="0"/>
              <a:t>문장의 시제를 나타냄</a:t>
            </a:r>
            <a:r>
              <a:rPr lang="en-US" altLang="ko-KR" dirty="0" smtClean="0"/>
              <a:t>.			e.g. </a:t>
            </a:r>
            <a:r>
              <a:rPr lang="ko-KR" altLang="en-US" dirty="0" err="1" smtClean="0"/>
              <a:t>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은 </a:t>
            </a:r>
            <a:r>
              <a:rPr lang="ko-KR" altLang="en-US" dirty="0"/>
              <a:t>등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Verb : </a:t>
            </a:r>
            <a:r>
              <a:rPr lang="ko-KR" altLang="en-US" dirty="0" smtClean="0"/>
              <a:t>용언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형용사</a:t>
            </a:r>
            <a:r>
              <a:rPr lang="en-US" altLang="ko-KR" dirty="0" smtClean="0"/>
              <a:t>) 				e.g. </a:t>
            </a:r>
            <a:r>
              <a:rPr lang="ko-KR" altLang="en-US" dirty="0" smtClean="0"/>
              <a:t>먹다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예쁘다 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Noun : </a:t>
            </a:r>
            <a:r>
              <a:rPr lang="ko-KR" altLang="en-US" dirty="0" smtClean="0"/>
              <a:t>체언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대명사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수사</a:t>
            </a:r>
            <a:r>
              <a:rPr lang="en-US" altLang="ko-KR" dirty="0" smtClean="0"/>
              <a:t>) 			e.g. </a:t>
            </a:r>
            <a:r>
              <a:rPr lang="ko-KR" altLang="en-US" dirty="0" smtClean="0"/>
              <a:t>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밥 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Postposition : </a:t>
            </a:r>
            <a:r>
              <a:rPr lang="ko-KR" altLang="en-US" dirty="0" smtClean="0"/>
              <a:t>조사 </a:t>
            </a:r>
            <a:r>
              <a:rPr lang="en-US" altLang="ko-KR" dirty="0" smtClean="0"/>
              <a:t>					e.g.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 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Adjective : </a:t>
            </a:r>
            <a:r>
              <a:rPr lang="ko-KR" altLang="en-US" dirty="0" smtClean="0"/>
              <a:t>체언을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수식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관형사</a:t>
            </a:r>
            <a:r>
              <a:rPr lang="en-US" altLang="ko-KR" dirty="0" smtClean="0"/>
              <a:t>) 			e.g. </a:t>
            </a:r>
            <a:r>
              <a:rPr lang="ko-KR" altLang="en-US" dirty="0" smtClean="0"/>
              <a:t>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Adverb : </a:t>
            </a:r>
            <a:r>
              <a:rPr lang="ko-KR" altLang="en-US" dirty="0" smtClean="0"/>
              <a:t>체언을 제외하고 수식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부사</a:t>
            </a:r>
            <a:r>
              <a:rPr lang="en-US" altLang="ko-KR" dirty="0" smtClean="0"/>
              <a:t>)		e.g. </a:t>
            </a:r>
            <a:r>
              <a:rPr lang="ko-KR" altLang="en-US" dirty="0" smtClean="0"/>
              <a:t>곧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함께 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46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 프로그래밍</a:t>
            </a:r>
            <a:r>
              <a:rPr lang="en-US" altLang="ko-KR" dirty="0" smtClean="0"/>
              <a:t>(Dynamic Programming) </a:t>
            </a:r>
            <a:r>
              <a:rPr lang="ko-KR" altLang="en-US" dirty="0" smtClean="0"/>
              <a:t>기법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Normalization : </a:t>
            </a:r>
            <a:r>
              <a:rPr lang="ko-KR" altLang="en-US" dirty="0" smtClean="0"/>
              <a:t>변화된 말 등을 원래대로 돌린다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e.g. </a:t>
            </a:r>
            <a:r>
              <a:rPr lang="ko-KR" altLang="en-US" dirty="0" smtClean="0"/>
              <a:t>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것이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돼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되어 등</a:t>
            </a:r>
            <a:endParaRPr lang="en-US" altLang="ko-KR" dirty="0" smtClean="0"/>
          </a:p>
          <a:p>
            <a:r>
              <a:rPr lang="en-US" altLang="ko-KR" dirty="0" smtClean="0"/>
              <a:t>Lexicon </a:t>
            </a:r>
            <a:r>
              <a:rPr lang="ko-KR" altLang="en-US" dirty="0" smtClean="0"/>
              <a:t>파일을 읽어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받침을 분해하여 저장한다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입력된 문장의 받침을 분해한다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Bottom-up </a:t>
            </a:r>
            <a:r>
              <a:rPr lang="ko-KR" altLang="en-US" dirty="0" smtClean="0"/>
              <a:t>방식으로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글자까지의 가능한 통사수형도 후보를 기반으로 </a:t>
            </a:r>
            <a:r>
              <a:rPr lang="en-US" altLang="ko-KR" dirty="0" smtClean="0"/>
              <a:t>n+1</a:t>
            </a:r>
            <a:r>
              <a:rPr lang="ko-KR" altLang="en-US" dirty="0" smtClean="0"/>
              <a:t>번째 글자까지의 수형도 후보를 생성한다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마지막 후보에서 제대로 </a:t>
            </a:r>
            <a:r>
              <a:rPr lang="en-US" altLang="ko-KR" dirty="0" smtClean="0"/>
              <a:t>tagging</a:t>
            </a:r>
            <a:r>
              <a:rPr lang="ko-KR" altLang="en-US" dirty="0" smtClean="0"/>
              <a:t>된 최종 후보만을 추린다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4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OS X El Capitan 10.11, </a:t>
            </a:r>
            <a:r>
              <a:rPr lang="en-US" altLang="ko-KR" dirty="0" err="1" smtClean="0"/>
              <a:t>Xcode</a:t>
            </a:r>
            <a:r>
              <a:rPr lang="en-US" altLang="ko-KR" dirty="0" smtClean="0"/>
              <a:t> 7.2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로 개발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: </a:t>
            </a:r>
            <a:r>
              <a:rPr lang="en-US" altLang="ko-KR" dirty="0" smtClean="0">
                <a:hlinkClick r:id="rId2"/>
              </a:rPr>
              <a:t>https://github.com/dormant09/SyntacticTree</a:t>
            </a:r>
            <a:endParaRPr lang="en-US" altLang="ko-KR" dirty="0" smtClean="0"/>
          </a:p>
          <a:p>
            <a:r>
              <a:rPr lang="en-US" altLang="ko-KR" dirty="0" smtClean="0"/>
              <a:t>File Not Found Error</a:t>
            </a:r>
            <a:r>
              <a:rPr lang="ko-KR" altLang="en-US" dirty="0" smtClean="0"/>
              <a:t>가 나올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Lexicon files</a:t>
            </a:r>
            <a:r>
              <a:rPr lang="ko-KR" altLang="en-US" dirty="0" smtClean="0"/>
              <a:t>의 경로가 상대경로로 되어있음</a:t>
            </a:r>
            <a:r>
              <a:rPr lang="en-US" altLang="ko-KR" dirty="0" smtClean="0"/>
              <a:t>. Lexicon.hpp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RESOURCE_PATH </a:t>
            </a:r>
            <a:r>
              <a:rPr lang="ko-KR" altLang="en-US" dirty="0" smtClean="0"/>
              <a:t>상수를 절대경로로 수정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main.cpp</a:t>
            </a:r>
            <a:r>
              <a:rPr lang="ko-KR" altLang="en-US" dirty="0" smtClean="0"/>
              <a:t>에서의 문장을 읽어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cout</a:t>
            </a:r>
            <a:r>
              <a:rPr lang="ko-KR" altLang="en-US" dirty="0" smtClean="0"/>
              <a:t>으로 결과를 출력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출력형식은 </a:t>
            </a:r>
            <a:r>
              <a:rPr lang="en-US" altLang="ko-KR" dirty="0" smtClean="0"/>
              <a:t>Syntactic Tree Generator </a:t>
            </a:r>
            <a:r>
              <a:rPr lang="en-US" altLang="ko-KR" dirty="0" smtClean="0">
                <a:hlinkClick r:id="rId3"/>
              </a:rPr>
              <a:t>http://mshang.ca/syntree/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형식에 부합하게 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93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예시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복잡한 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소년은 그 개울가에서 처음 소녀를 보자 그녀가 아저씨의 딸이라는 걸 알 수가 있었다고 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한다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.”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Tagging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sz="1800" dirty="0" smtClean="0"/>
              <a:t>[CP </a:t>
            </a:r>
            <a:r>
              <a:rPr lang="en-US" altLang="ko-KR" sz="1800" dirty="0"/>
              <a:t>[C' [MP [M' [TP [T' [VP [V' [CP [C' [CP [C' [MP [M' [TP [PP [P' [NP [N' [N </a:t>
            </a:r>
            <a:r>
              <a:rPr lang="ko-KR" altLang="en-US" sz="1800" dirty="0"/>
              <a:t>소년</a:t>
            </a:r>
            <a:r>
              <a:rPr lang="en-US" altLang="ko-KR" sz="1800" dirty="0"/>
              <a:t>]]] [P </a:t>
            </a:r>
            <a:r>
              <a:rPr lang="ko-KR" altLang="en-US" sz="1800" dirty="0"/>
              <a:t>은</a:t>
            </a:r>
            <a:r>
              <a:rPr lang="en-US" altLang="ko-KR" sz="1800" dirty="0"/>
              <a:t>]]] [T' [VP [V' [PP [P' [NP [N' [</a:t>
            </a:r>
            <a:r>
              <a:rPr lang="en-US" altLang="ko-KR" sz="1800" dirty="0" err="1"/>
              <a:t>AdjP</a:t>
            </a:r>
            <a:r>
              <a:rPr lang="en-US" altLang="ko-KR" sz="1800" dirty="0"/>
              <a:t> [</a:t>
            </a:r>
            <a:r>
              <a:rPr lang="en-US" altLang="ko-KR" sz="1800" dirty="0" err="1"/>
              <a:t>Adj</a:t>
            </a:r>
            <a:r>
              <a:rPr lang="en-US" altLang="ko-KR" sz="1800" dirty="0"/>
              <a:t>' [</a:t>
            </a:r>
            <a:r>
              <a:rPr lang="en-US" altLang="ko-KR" sz="1800" dirty="0" err="1"/>
              <a:t>Adj</a:t>
            </a:r>
            <a:r>
              <a:rPr lang="en-US" altLang="ko-KR" sz="1800" dirty="0"/>
              <a:t> </a:t>
            </a:r>
            <a:r>
              <a:rPr lang="ko-KR" altLang="en-US" sz="1800" dirty="0"/>
              <a:t>그</a:t>
            </a:r>
            <a:r>
              <a:rPr lang="en-US" altLang="ko-KR" sz="1800" dirty="0"/>
              <a:t>]]] [N' [N </a:t>
            </a:r>
            <a:r>
              <a:rPr lang="ko-KR" altLang="en-US" sz="1800" dirty="0"/>
              <a:t>개울가</a:t>
            </a:r>
            <a:r>
              <a:rPr lang="en-US" altLang="ko-KR" sz="1800" dirty="0"/>
              <a:t>]]]] [P </a:t>
            </a:r>
            <a:r>
              <a:rPr lang="ko-KR" altLang="en-US" sz="1800" dirty="0"/>
              <a:t>에서</a:t>
            </a:r>
            <a:r>
              <a:rPr lang="en-US" altLang="ko-KR" sz="1800" dirty="0"/>
              <a:t>]]] [V' [</a:t>
            </a:r>
            <a:r>
              <a:rPr lang="en-US" altLang="ko-KR" sz="1800" dirty="0" err="1"/>
              <a:t>AdvP</a:t>
            </a:r>
            <a:r>
              <a:rPr lang="en-US" altLang="ko-KR" sz="1800" dirty="0"/>
              <a:t> [</a:t>
            </a:r>
            <a:r>
              <a:rPr lang="en-US" altLang="ko-KR" sz="1800" dirty="0" err="1"/>
              <a:t>Adv</a:t>
            </a:r>
            <a:r>
              <a:rPr lang="en-US" altLang="ko-KR" sz="1800" dirty="0"/>
              <a:t>' [</a:t>
            </a:r>
            <a:r>
              <a:rPr lang="en-US" altLang="ko-KR" sz="1800" dirty="0" err="1"/>
              <a:t>Adv</a:t>
            </a:r>
            <a:r>
              <a:rPr lang="en-US" altLang="ko-KR" sz="1800" dirty="0"/>
              <a:t> </a:t>
            </a:r>
            <a:r>
              <a:rPr lang="ko-KR" altLang="en-US" sz="1800" dirty="0"/>
              <a:t>처음</a:t>
            </a:r>
            <a:r>
              <a:rPr lang="en-US" altLang="ko-KR" sz="1800" dirty="0"/>
              <a:t>]]] [V' [PP [P' [NP [N' [N </a:t>
            </a:r>
            <a:r>
              <a:rPr lang="ko-KR" altLang="en-US" sz="1800" dirty="0"/>
              <a:t>소녀</a:t>
            </a:r>
            <a:r>
              <a:rPr lang="en-US" altLang="ko-KR" sz="1800" dirty="0"/>
              <a:t>]]] [P </a:t>
            </a:r>
            <a:r>
              <a:rPr lang="ko-KR" altLang="en-US" sz="1800" dirty="0"/>
              <a:t>를</a:t>
            </a:r>
            <a:r>
              <a:rPr lang="en-US" altLang="ko-KR" sz="1800" dirty="0"/>
              <a:t>]]] [V </a:t>
            </a:r>
            <a:r>
              <a:rPr lang="ko-KR" altLang="en-US" sz="1800" dirty="0"/>
              <a:t>보</a:t>
            </a:r>
            <a:r>
              <a:rPr lang="en-US" altLang="ko-KR" sz="1800" dirty="0"/>
              <a:t>]]]]] [T (+</a:t>
            </a:r>
            <a:r>
              <a:rPr lang="en-US" altLang="ko-KR" sz="1800" dirty="0" err="1"/>
              <a:t>pres</a:t>
            </a:r>
            <a:r>
              <a:rPr lang="en-US" altLang="ko-KR" sz="1800" dirty="0"/>
              <a:t>)]]] [M </a:t>
            </a:r>
            <a:r>
              <a:rPr lang="ko-KR" altLang="en-US" sz="1800" dirty="0"/>
              <a:t>자</a:t>
            </a:r>
            <a:r>
              <a:rPr lang="en-US" altLang="ko-KR" sz="1800" dirty="0"/>
              <a:t>]]] [C Ø]]] [C' [MP [M' [TP [PP [P' [NP [N' [CP [C' [MP [M' [TP [T' [VP [V' [PP [P' [NP [N' [CP [C' [MP [M' [TP [PP [P' [NP [N' [N </a:t>
            </a:r>
            <a:r>
              <a:rPr lang="ko-KR" altLang="en-US" sz="1800" dirty="0"/>
              <a:t>그녀</a:t>
            </a:r>
            <a:r>
              <a:rPr lang="en-US" altLang="ko-KR" sz="1800" dirty="0"/>
              <a:t>]]] [P</a:t>
            </a:r>
            <a:r>
              <a:rPr lang="ko-KR" altLang="en-US" sz="1800" dirty="0"/>
              <a:t>가</a:t>
            </a:r>
            <a:r>
              <a:rPr lang="en-US" altLang="ko-KR" sz="1800" dirty="0"/>
              <a:t>]]] [T' [VP [V' [NP [N' [PP [P' [NP [N' [N </a:t>
            </a:r>
            <a:r>
              <a:rPr lang="ko-KR" altLang="en-US" sz="1800" dirty="0"/>
              <a:t>아저씨</a:t>
            </a:r>
            <a:r>
              <a:rPr lang="en-US" altLang="ko-KR" sz="1800" dirty="0"/>
              <a:t>]]] [P </a:t>
            </a:r>
            <a:r>
              <a:rPr lang="ko-KR" altLang="en-US" sz="1800" dirty="0"/>
              <a:t>의</a:t>
            </a:r>
            <a:r>
              <a:rPr lang="en-US" altLang="ko-KR" sz="1800" dirty="0"/>
              <a:t>]]] [N' [N </a:t>
            </a:r>
            <a:r>
              <a:rPr lang="ko-KR" altLang="en-US" sz="1800" dirty="0"/>
              <a:t>딸</a:t>
            </a:r>
            <a:r>
              <a:rPr lang="en-US" altLang="ko-KR" sz="1800" dirty="0"/>
              <a:t>]]]] [V </a:t>
            </a:r>
            <a:r>
              <a:rPr lang="ko-KR" altLang="en-US" sz="1800" dirty="0"/>
              <a:t>이</a:t>
            </a:r>
            <a:r>
              <a:rPr lang="en-US" altLang="ko-KR" sz="1800" dirty="0"/>
              <a:t>]]] [T (+</a:t>
            </a:r>
            <a:r>
              <a:rPr lang="en-US" altLang="ko-KR" sz="1800" dirty="0" err="1"/>
              <a:t>pres</a:t>
            </a:r>
            <a:r>
              <a:rPr lang="en-US" altLang="ko-KR" sz="1800" dirty="0"/>
              <a:t>)]]] [M </a:t>
            </a:r>
            <a:r>
              <a:rPr lang="ko-KR" altLang="en-US" sz="1800" dirty="0"/>
              <a:t>라</a:t>
            </a:r>
            <a:r>
              <a:rPr lang="en-US" altLang="ko-KR" sz="1800" dirty="0"/>
              <a:t>]]] [C </a:t>
            </a:r>
            <a:r>
              <a:rPr lang="ko-KR" altLang="en-US" sz="1800" dirty="0"/>
              <a:t>는</a:t>
            </a:r>
            <a:r>
              <a:rPr lang="en-US" altLang="ko-KR" sz="1800" dirty="0"/>
              <a:t>]]] [N' [N </a:t>
            </a:r>
            <a:r>
              <a:rPr lang="ko-KR" altLang="en-US" sz="1800" dirty="0"/>
              <a:t>거</a:t>
            </a:r>
            <a:r>
              <a:rPr lang="en-US" altLang="ko-KR" sz="1800" dirty="0"/>
              <a:t>]]]] [P </a:t>
            </a:r>
            <a:r>
              <a:rPr lang="ko-KR" altLang="en-US" sz="1800" dirty="0"/>
              <a:t>ㄹ</a:t>
            </a:r>
            <a:r>
              <a:rPr lang="en-US" altLang="ko-KR" sz="1800" dirty="0"/>
              <a:t>]]] [V </a:t>
            </a:r>
            <a:r>
              <a:rPr lang="ko-KR" altLang="en-US" sz="1800" dirty="0"/>
              <a:t>알</a:t>
            </a:r>
            <a:r>
              <a:rPr lang="en-US" altLang="ko-KR" sz="1800" dirty="0"/>
              <a:t>]]] [T </a:t>
            </a:r>
            <a:r>
              <a:rPr lang="ko-KR" altLang="en-US" sz="1800" dirty="0"/>
              <a:t>ㄹ</a:t>
            </a:r>
            <a:r>
              <a:rPr lang="en-US" altLang="ko-KR" sz="1800" dirty="0"/>
              <a:t>]]] [M Ø]]] [C Ø]]] [N' [N </a:t>
            </a:r>
            <a:r>
              <a:rPr lang="ko-KR" altLang="en-US" sz="1800" dirty="0"/>
              <a:t>수</a:t>
            </a:r>
            <a:r>
              <a:rPr lang="en-US" altLang="ko-KR" sz="1800" dirty="0"/>
              <a:t>]]]] [P </a:t>
            </a:r>
            <a:r>
              <a:rPr lang="ko-KR" altLang="en-US" sz="1800" dirty="0"/>
              <a:t>가</a:t>
            </a:r>
            <a:r>
              <a:rPr lang="en-US" altLang="ko-KR" sz="1800" dirty="0"/>
              <a:t>]]] [T' [VP [V' [V </a:t>
            </a:r>
            <a:r>
              <a:rPr lang="ko-KR" altLang="en-US" sz="1800" dirty="0" err="1"/>
              <a:t>있</a:t>
            </a:r>
            <a:r>
              <a:rPr lang="en-US" altLang="ko-KR" sz="1800" dirty="0"/>
              <a:t>]]] [T </a:t>
            </a:r>
            <a:r>
              <a:rPr lang="ko-KR" altLang="en-US" sz="1800" dirty="0" err="1"/>
              <a:t>었</a:t>
            </a:r>
            <a:r>
              <a:rPr lang="en-US" altLang="ko-KR" sz="1800" dirty="0"/>
              <a:t>]]] [M </a:t>
            </a:r>
            <a:r>
              <a:rPr lang="ko-KR" altLang="en-US" sz="1800" dirty="0"/>
              <a:t>다</a:t>
            </a:r>
            <a:r>
              <a:rPr lang="en-US" altLang="ko-KR" sz="1800" dirty="0"/>
              <a:t>]]] [C </a:t>
            </a:r>
            <a:r>
              <a:rPr lang="ko-KR" altLang="en-US" sz="1800" dirty="0"/>
              <a:t>고</a:t>
            </a:r>
            <a:r>
              <a:rPr lang="en-US" altLang="ko-KR" sz="1800" dirty="0"/>
              <a:t>]]]] [V </a:t>
            </a:r>
            <a:r>
              <a:rPr lang="ko-KR" altLang="en-US" sz="1800" dirty="0"/>
              <a:t>하</a:t>
            </a:r>
            <a:r>
              <a:rPr lang="en-US" altLang="ko-KR" sz="1800" dirty="0"/>
              <a:t>]]] [T </a:t>
            </a:r>
            <a:r>
              <a:rPr lang="ko-KR" altLang="en-US" sz="1800" dirty="0"/>
              <a:t>ㄴ</a:t>
            </a:r>
            <a:r>
              <a:rPr lang="en-US" altLang="ko-KR" sz="1800" dirty="0"/>
              <a:t>]]] [M </a:t>
            </a:r>
            <a:r>
              <a:rPr lang="ko-KR" altLang="en-US" sz="1800" dirty="0"/>
              <a:t>다</a:t>
            </a:r>
            <a:r>
              <a:rPr lang="en-US" altLang="ko-KR" sz="1800" dirty="0"/>
              <a:t>]]] [C Ø]]]</a:t>
            </a:r>
            <a:endParaRPr lang="ko-KR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0"/>
            <a:ext cx="53467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예시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복잡한 문장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수형도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소년은 그 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개울가에서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처음 소녀를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 보자 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그녀가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아저씨의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딸이라는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 걸 알 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수가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있었다고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한다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.”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 smtClean="0"/>
              <a:t>Syntactic Tree Generator</a:t>
            </a:r>
            <a:r>
              <a:rPr lang="ko-KR" altLang="en-US" dirty="0" smtClean="0"/>
              <a:t>로 그린 수형도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http://mshang.ca/syntree/</a:t>
            </a:r>
            <a:endParaRPr lang="en-US" altLang="ko-KR" dirty="0" smtClean="0"/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5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예시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중의적 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나는 밥을 먹었어요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.”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Tagging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(3</a:t>
            </a:r>
            <a:r>
              <a:rPr lang="ko-KR" altLang="en-US" dirty="0" smtClean="0"/>
              <a:t>개의 중의적 문장 도출</a:t>
            </a:r>
            <a:r>
              <a:rPr lang="en-US" altLang="ko-KR" dirty="0" smtClean="0"/>
              <a:t>)</a:t>
            </a:r>
            <a:endParaRPr lang="en-US" altLang="ko-KR" b="1" dirty="0" smtClean="0"/>
          </a:p>
          <a:p>
            <a:r>
              <a:rPr lang="en-US" altLang="ko-KR" sz="2000" dirty="0"/>
              <a:t>[CP [C' [MP [M' [TP [PP [P' [NP [N' [N </a:t>
            </a:r>
            <a:r>
              <a:rPr lang="ko-KR" altLang="en-US" sz="2000" dirty="0"/>
              <a:t>나</a:t>
            </a:r>
            <a:r>
              <a:rPr lang="en-US" altLang="ko-KR" sz="2000" dirty="0"/>
              <a:t>]]] [P </a:t>
            </a:r>
            <a:r>
              <a:rPr lang="ko-KR" altLang="en-US" sz="2000" dirty="0"/>
              <a:t>는</a:t>
            </a:r>
            <a:r>
              <a:rPr lang="en-US" altLang="ko-KR" sz="2000" dirty="0"/>
              <a:t>]]] [T' [VP [V' [PP [P' [NP [N' [N </a:t>
            </a:r>
            <a:r>
              <a:rPr lang="ko-KR" altLang="en-US" sz="2000" dirty="0"/>
              <a:t>밥</a:t>
            </a:r>
            <a:r>
              <a:rPr lang="en-US" altLang="ko-KR" sz="2000" dirty="0"/>
              <a:t>]]] [P </a:t>
            </a:r>
            <a:r>
              <a:rPr lang="ko-KR" altLang="en-US" sz="2000" dirty="0"/>
              <a:t>을</a:t>
            </a:r>
            <a:r>
              <a:rPr lang="en-US" altLang="ko-KR" sz="2000" dirty="0"/>
              <a:t>]]] [V </a:t>
            </a:r>
            <a:r>
              <a:rPr lang="ko-KR" altLang="en-US" sz="2000" dirty="0"/>
              <a:t>먹</a:t>
            </a:r>
            <a:r>
              <a:rPr lang="en-US" altLang="ko-KR" sz="2000" dirty="0"/>
              <a:t>]]] [T </a:t>
            </a:r>
            <a:r>
              <a:rPr lang="ko-KR" altLang="en-US" sz="2000" dirty="0" err="1"/>
              <a:t>었</a:t>
            </a:r>
            <a:r>
              <a:rPr lang="en-US" altLang="ko-KR" sz="2000" dirty="0"/>
              <a:t>]]] [M </a:t>
            </a:r>
            <a:r>
              <a:rPr lang="ko-KR" altLang="en-US" sz="2000" dirty="0"/>
              <a:t>어</a:t>
            </a:r>
            <a:r>
              <a:rPr lang="en-US" altLang="ko-KR" sz="2000" dirty="0"/>
              <a:t>]]] [C </a:t>
            </a:r>
            <a:r>
              <a:rPr lang="ko-KR" altLang="en-US" sz="2000" dirty="0"/>
              <a:t>요</a:t>
            </a:r>
            <a:r>
              <a:rPr lang="en-US" altLang="ko-KR" sz="2000" dirty="0" smtClean="0"/>
              <a:t>]]]</a:t>
            </a:r>
          </a:p>
          <a:p>
            <a:r>
              <a:rPr lang="en-US" altLang="ko-KR" sz="2000" dirty="0"/>
              <a:t>[CP [C' [MP [M' [TP [T' [VP [V' [PP [P' [NP [N' [CP [C' [MP [M' [TP [T' [VP [V' [V </a:t>
            </a:r>
            <a:r>
              <a:rPr lang="ko-KR" altLang="en-US" sz="2000" dirty="0"/>
              <a:t>나</a:t>
            </a:r>
            <a:r>
              <a:rPr lang="en-US" altLang="ko-KR" sz="2000" dirty="0"/>
              <a:t>]]] [T </a:t>
            </a:r>
            <a:r>
              <a:rPr lang="ko-KR" altLang="en-US" sz="2000" dirty="0"/>
              <a:t>는</a:t>
            </a:r>
            <a:r>
              <a:rPr lang="en-US" altLang="ko-KR" sz="2000" dirty="0"/>
              <a:t>]]] [M Ø]]] [C Ø]]] [N' [N </a:t>
            </a:r>
            <a:r>
              <a:rPr lang="ko-KR" altLang="en-US" sz="2000" dirty="0"/>
              <a:t>밥</a:t>
            </a:r>
            <a:r>
              <a:rPr lang="en-US" altLang="ko-KR" sz="2000" dirty="0"/>
              <a:t>]]]] [P </a:t>
            </a:r>
            <a:r>
              <a:rPr lang="ko-KR" altLang="en-US" sz="2000" dirty="0"/>
              <a:t>을</a:t>
            </a:r>
            <a:r>
              <a:rPr lang="en-US" altLang="ko-KR" sz="2000" dirty="0"/>
              <a:t>]]] [V </a:t>
            </a:r>
            <a:r>
              <a:rPr lang="ko-KR" altLang="en-US" sz="2000" dirty="0"/>
              <a:t>먹</a:t>
            </a:r>
            <a:r>
              <a:rPr lang="en-US" altLang="ko-KR" sz="2000" dirty="0"/>
              <a:t>]]] [T </a:t>
            </a:r>
            <a:r>
              <a:rPr lang="ko-KR" altLang="en-US" sz="2000" dirty="0" err="1"/>
              <a:t>었</a:t>
            </a:r>
            <a:r>
              <a:rPr lang="en-US" altLang="ko-KR" sz="2000" dirty="0"/>
              <a:t>]]] [M </a:t>
            </a:r>
            <a:r>
              <a:rPr lang="ko-KR" altLang="en-US" sz="2000" dirty="0"/>
              <a:t>어</a:t>
            </a:r>
            <a:r>
              <a:rPr lang="en-US" altLang="ko-KR" sz="2000" dirty="0"/>
              <a:t>]]] [C </a:t>
            </a:r>
            <a:r>
              <a:rPr lang="ko-KR" altLang="en-US" sz="2000" dirty="0"/>
              <a:t>요</a:t>
            </a:r>
            <a:r>
              <a:rPr lang="en-US" altLang="ko-KR" sz="2000" dirty="0" smtClean="0"/>
              <a:t>]]]</a:t>
            </a:r>
          </a:p>
          <a:p>
            <a:r>
              <a:rPr lang="en-US" altLang="ko-KR" sz="2000" dirty="0" smtClean="0"/>
              <a:t>[</a:t>
            </a:r>
            <a:r>
              <a:rPr lang="en-US" altLang="ko-KR" sz="2000" dirty="0"/>
              <a:t>CP [C' [MP [M' [TP [T' [VP [V' [PP [P' [NP [N' [CP [C' [MP [M' [TP [T' [VP [V' [V </a:t>
            </a:r>
            <a:r>
              <a:rPr lang="ko-KR" altLang="en-US" sz="2000" dirty="0"/>
              <a:t>날</a:t>
            </a:r>
            <a:r>
              <a:rPr lang="en-US" altLang="ko-KR" sz="2000" dirty="0"/>
              <a:t>]]] [T </a:t>
            </a:r>
            <a:r>
              <a:rPr lang="ko-KR" altLang="en-US" sz="2000" dirty="0"/>
              <a:t>는</a:t>
            </a:r>
            <a:r>
              <a:rPr lang="en-US" altLang="ko-KR" sz="2000" dirty="0"/>
              <a:t>]]] [M Ø]]] [C Ø]]] [N' [N </a:t>
            </a:r>
            <a:r>
              <a:rPr lang="ko-KR" altLang="en-US" sz="2000" dirty="0"/>
              <a:t>밥</a:t>
            </a:r>
            <a:r>
              <a:rPr lang="en-US" altLang="ko-KR" sz="2000" dirty="0"/>
              <a:t>]]]] [P </a:t>
            </a:r>
            <a:r>
              <a:rPr lang="ko-KR" altLang="en-US" sz="2000" dirty="0"/>
              <a:t>을</a:t>
            </a:r>
            <a:r>
              <a:rPr lang="en-US" altLang="ko-KR" sz="2000" dirty="0"/>
              <a:t>]]] [V </a:t>
            </a:r>
            <a:r>
              <a:rPr lang="ko-KR" altLang="en-US" sz="2000" dirty="0"/>
              <a:t>먹</a:t>
            </a:r>
            <a:r>
              <a:rPr lang="en-US" altLang="ko-KR" sz="2000" dirty="0"/>
              <a:t>]]] [T </a:t>
            </a:r>
            <a:r>
              <a:rPr lang="ko-KR" altLang="en-US" sz="2000" dirty="0" err="1"/>
              <a:t>었</a:t>
            </a:r>
            <a:r>
              <a:rPr lang="en-US" altLang="ko-KR" sz="2000" dirty="0"/>
              <a:t>]]] [M </a:t>
            </a:r>
            <a:r>
              <a:rPr lang="ko-KR" altLang="en-US" sz="2000" dirty="0"/>
              <a:t>어</a:t>
            </a:r>
            <a:r>
              <a:rPr lang="en-US" altLang="ko-KR" sz="2000" dirty="0"/>
              <a:t>]]] [C </a:t>
            </a:r>
            <a:r>
              <a:rPr lang="ko-KR" altLang="en-US" sz="2000" dirty="0"/>
              <a:t>요</a:t>
            </a:r>
            <a:r>
              <a:rPr lang="en-US" altLang="ko-KR" sz="2000" dirty="0"/>
              <a:t>]]]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7065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예시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중의적 문장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수형도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나는 밥을 먹었어요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.”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71246" y="6434934"/>
            <a:ext cx="238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나는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주어인 경우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1029" y="6408027"/>
            <a:ext cx="283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나는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‘growing’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13327" y="6434934"/>
            <a:ext cx="283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나는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‘flying’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12" y="2345009"/>
            <a:ext cx="1896788" cy="39609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59" y="1951833"/>
            <a:ext cx="1926710" cy="44273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00" y="1997801"/>
            <a:ext cx="19982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403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Rule-based  Syntactic Tree Generator</vt:lpstr>
      <vt:lpstr>목표</vt:lpstr>
      <vt:lpstr>품사</vt:lpstr>
      <vt:lpstr>알고리즘</vt:lpstr>
      <vt:lpstr>소스코드</vt:lpstr>
      <vt:lpstr>결과 예시 - 복잡한 문장</vt:lpstr>
      <vt:lpstr>결과 예시 - 복잡한 문장(수형도)</vt:lpstr>
      <vt:lpstr>결과 예시 - 중의적 문장</vt:lpstr>
      <vt:lpstr>결과 예시 - 중의적 문장(수형도)</vt:lpstr>
      <vt:lpstr>한계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Rule-based  Syntactic Tree Generator</dc:title>
  <dc:creator>SNU</dc:creator>
  <cp:lastModifiedBy>SNU</cp:lastModifiedBy>
  <cp:revision>8</cp:revision>
  <dcterms:created xsi:type="dcterms:W3CDTF">2015-12-26T09:04:21Z</dcterms:created>
  <dcterms:modified xsi:type="dcterms:W3CDTF">2015-12-26T10:02:00Z</dcterms:modified>
</cp:coreProperties>
</file>