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9" r:id="rId11"/>
    <p:sldId id="267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488FFD-996A-02C9-6FFD-17DBABCD7C25}" name="Dor Meir" initials="DM" userId="S::dor.meir@qualitestgroup.com::672de92f-8ac3-472a-ad5c-baa1748ed6f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4AEEC-47BD-4DBA-B689-2CDEE8D7350C}" v="35" dt="2024-02-22T07:36:2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 Meir" userId="672de92f-8ac3-472a-ad5c-baa1748ed6f8" providerId="ADAL" clId="{C984AEEC-47BD-4DBA-B689-2CDEE8D7350C}"/>
    <pc:docChg chg="custSel modSld">
      <pc:chgData name="Dor Meir" userId="672de92f-8ac3-472a-ad5c-baa1748ed6f8" providerId="ADAL" clId="{C984AEEC-47BD-4DBA-B689-2CDEE8D7350C}" dt="2024-02-22T07:39:48.562" v="117" actId="20577"/>
      <pc:docMkLst>
        <pc:docMk/>
      </pc:docMkLst>
      <pc:sldChg chg="addSp delSp modSp mod delCm">
        <pc:chgData name="Dor Meir" userId="672de92f-8ac3-472a-ad5c-baa1748ed6f8" providerId="ADAL" clId="{C984AEEC-47BD-4DBA-B689-2CDEE8D7350C}" dt="2024-02-22T07:39:48.562" v="117" actId="20577"/>
        <pc:sldMkLst>
          <pc:docMk/>
          <pc:sldMk cId="2664584663" sldId="256"/>
        </pc:sldMkLst>
        <pc:spChg chg="mod">
          <ac:chgData name="Dor Meir" userId="672de92f-8ac3-472a-ad5c-baa1748ed6f8" providerId="ADAL" clId="{C984AEEC-47BD-4DBA-B689-2CDEE8D7350C}" dt="2024-02-22T07:39:48.562" v="117" actId="20577"/>
          <ac:spMkLst>
            <pc:docMk/>
            <pc:sldMk cId="2664584663" sldId="256"/>
            <ac:spMk id="3" creationId="{F7FC2D04-5275-7095-2CBD-7ADB3565E814}"/>
          </ac:spMkLst>
        </pc:spChg>
        <pc:picChg chg="del">
          <ac:chgData name="Dor Meir" userId="672de92f-8ac3-472a-ad5c-baa1748ed6f8" providerId="ADAL" clId="{C984AEEC-47BD-4DBA-B689-2CDEE8D7350C}" dt="2024-02-22T07:32:12.489" v="1" actId="478"/>
          <ac:picMkLst>
            <pc:docMk/>
            <pc:sldMk cId="2664584663" sldId="256"/>
            <ac:picMk id="5" creationId="{66C52CCF-D9AF-EAD2-C24C-A0046DD7CC64}"/>
          </ac:picMkLst>
        </pc:picChg>
        <pc:picChg chg="del">
          <ac:chgData name="Dor Meir" userId="672de92f-8ac3-472a-ad5c-baa1748ed6f8" providerId="ADAL" clId="{C984AEEC-47BD-4DBA-B689-2CDEE8D7350C}" dt="2024-02-22T07:32:11.967" v="0" actId="478"/>
          <ac:picMkLst>
            <pc:docMk/>
            <pc:sldMk cId="2664584663" sldId="256"/>
            <ac:picMk id="6" creationId="{712DEF70-A3F6-30B6-C20D-B58C3258A09C}"/>
          </ac:picMkLst>
        </pc:picChg>
        <pc:picChg chg="add mod">
          <ac:chgData name="Dor Meir" userId="672de92f-8ac3-472a-ad5c-baa1748ed6f8" providerId="ADAL" clId="{C984AEEC-47BD-4DBA-B689-2CDEE8D7350C}" dt="2024-02-22T07:33:15.615" v="21" actId="14100"/>
          <ac:picMkLst>
            <pc:docMk/>
            <pc:sldMk cId="2664584663" sldId="256"/>
            <ac:picMk id="1026" creationId="{CB97B225-0A8F-7F27-2562-830E78F3771C}"/>
          </ac:picMkLst>
        </pc:picChg>
        <pc:picChg chg="add mod">
          <ac:chgData name="Dor Meir" userId="672de92f-8ac3-472a-ad5c-baa1748ed6f8" providerId="ADAL" clId="{C984AEEC-47BD-4DBA-B689-2CDEE8D7350C}" dt="2024-02-22T07:32:42.471" v="11" actId="1076"/>
          <ac:picMkLst>
            <pc:docMk/>
            <pc:sldMk cId="2664584663" sldId="256"/>
            <ac:picMk id="1028" creationId="{93B8784A-FC9A-109D-AE5F-2ADF02D5A8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41.154" v="113"/>
              <pc2:cmMkLst xmlns:pc2="http://schemas.microsoft.com/office/powerpoint/2019/9/main/command">
                <pc:docMk/>
                <pc:sldMk cId="2664584663" sldId="256"/>
                <pc2:cmMk id="{E4AA3495-A69D-40F9-9331-2D9F27AAB9CB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38.857" v="112"/>
        <pc:sldMkLst>
          <pc:docMk/>
          <pc:sldMk cId="1231487606" sldId="259"/>
        </pc:sldMkLst>
        <pc:picChg chg="del">
          <ac:chgData name="Dor Meir" userId="672de92f-8ac3-472a-ad5c-baa1748ed6f8" providerId="ADAL" clId="{C984AEEC-47BD-4DBA-B689-2CDEE8D7350C}" dt="2024-02-22T07:32:49.371" v="13" actId="478"/>
          <ac:picMkLst>
            <pc:docMk/>
            <pc:sldMk cId="1231487606" sldId="259"/>
            <ac:picMk id="4" creationId="{A1297A47-06F9-6756-6EEA-A0605D8EE710}"/>
          </ac:picMkLst>
        </pc:picChg>
        <pc:picChg chg="add del mod">
          <ac:chgData name="Dor Meir" userId="672de92f-8ac3-472a-ad5c-baa1748ed6f8" providerId="ADAL" clId="{C984AEEC-47BD-4DBA-B689-2CDEE8D7350C}" dt="2024-02-22T07:33:18.825" v="22" actId="478"/>
          <ac:picMkLst>
            <pc:docMk/>
            <pc:sldMk cId="1231487606" sldId="259"/>
            <ac:picMk id="6" creationId="{EC21C9E3-791F-E4DB-B8A4-CCAD79352FD4}"/>
          </ac:picMkLst>
        </pc:picChg>
        <pc:picChg chg="add mod">
          <ac:chgData name="Dor Meir" userId="672de92f-8ac3-472a-ad5c-baa1748ed6f8" providerId="ADAL" clId="{C984AEEC-47BD-4DBA-B689-2CDEE8D7350C}" dt="2024-02-22T07:33:18.988" v="23"/>
          <ac:picMkLst>
            <pc:docMk/>
            <pc:sldMk cId="1231487606" sldId="259"/>
            <ac:picMk id="8" creationId="{5B9E0114-D717-B95B-61F2-16160933C2E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38.857" v="112"/>
              <pc2:cmMkLst xmlns:pc2="http://schemas.microsoft.com/office/powerpoint/2019/9/main/command">
                <pc:docMk/>
                <pc:sldMk cId="1231487606" sldId="259"/>
                <pc2:cmMk id="{8F656872-FFE2-4B87-BEC9-25812E01ED01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35.949" v="111"/>
        <pc:sldMkLst>
          <pc:docMk/>
          <pc:sldMk cId="1055524944" sldId="260"/>
        </pc:sldMkLst>
        <pc:picChg chg="del">
          <ac:chgData name="Dor Meir" userId="672de92f-8ac3-472a-ad5c-baa1748ed6f8" providerId="ADAL" clId="{C984AEEC-47BD-4DBA-B689-2CDEE8D7350C}" dt="2024-02-22T07:32:52.776" v="14" actId="478"/>
          <ac:picMkLst>
            <pc:docMk/>
            <pc:sldMk cId="1055524944" sldId="260"/>
            <ac:picMk id="4" creationId="{A1297A47-06F9-6756-6EEA-A0605D8EE710}"/>
          </ac:picMkLst>
        </pc:picChg>
        <pc:picChg chg="add del mod">
          <ac:chgData name="Dor Meir" userId="672de92f-8ac3-472a-ad5c-baa1748ed6f8" providerId="ADAL" clId="{C984AEEC-47BD-4DBA-B689-2CDEE8D7350C}" dt="2024-02-22T07:33:22.457" v="24" actId="478"/>
          <ac:picMkLst>
            <pc:docMk/>
            <pc:sldMk cId="1055524944" sldId="260"/>
            <ac:picMk id="6" creationId="{6DB080EE-3B8C-9913-1153-719925D8FC63}"/>
          </ac:picMkLst>
        </pc:picChg>
        <pc:picChg chg="add mod">
          <ac:chgData name="Dor Meir" userId="672de92f-8ac3-472a-ad5c-baa1748ed6f8" providerId="ADAL" clId="{C984AEEC-47BD-4DBA-B689-2CDEE8D7350C}" dt="2024-02-22T07:33:22.603" v="25"/>
          <ac:picMkLst>
            <pc:docMk/>
            <pc:sldMk cId="1055524944" sldId="260"/>
            <ac:picMk id="7" creationId="{EF87D472-D265-5918-4DF5-984CAEEE3F86}"/>
          </ac:picMkLst>
        </pc:picChg>
        <pc:picChg chg="mod">
          <ac:chgData name="Dor Meir" userId="672de92f-8ac3-472a-ad5c-baa1748ed6f8" providerId="ADAL" clId="{C984AEEC-47BD-4DBA-B689-2CDEE8D7350C}" dt="2024-02-22T07:32:57.224" v="16" actId="1076"/>
          <ac:picMkLst>
            <pc:docMk/>
            <pc:sldMk cId="1055524944" sldId="260"/>
            <ac:picMk id="8" creationId="{BBF5F95E-DF37-992E-16B5-407F814AE9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35.949" v="111"/>
              <pc2:cmMkLst xmlns:pc2="http://schemas.microsoft.com/office/powerpoint/2019/9/main/command">
                <pc:docMk/>
                <pc:sldMk cId="1055524944" sldId="260"/>
                <pc2:cmMk id="{CE77A699-682B-4D7B-B0E8-455F6BBD5661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32.527" v="110"/>
        <pc:sldMkLst>
          <pc:docMk/>
          <pc:sldMk cId="3949504333" sldId="261"/>
        </pc:sldMkLst>
        <pc:picChg chg="del">
          <ac:chgData name="Dor Meir" userId="672de92f-8ac3-472a-ad5c-baa1748ed6f8" providerId="ADAL" clId="{C984AEEC-47BD-4DBA-B689-2CDEE8D7350C}" dt="2024-02-22T07:33:03.850" v="18" actId="478"/>
          <ac:picMkLst>
            <pc:docMk/>
            <pc:sldMk cId="3949504333" sldId="261"/>
            <ac:picMk id="4" creationId="{A1297A47-06F9-6756-6EEA-A0605D8EE710}"/>
          </ac:picMkLst>
        </pc:picChg>
        <pc:picChg chg="add del mod">
          <ac:chgData name="Dor Meir" userId="672de92f-8ac3-472a-ad5c-baa1748ed6f8" providerId="ADAL" clId="{C984AEEC-47BD-4DBA-B689-2CDEE8D7350C}" dt="2024-02-22T07:33:25.208" v="26" actId="478"/>
          <ac:picMkLst>
            <pc:docMk/>
            <pc:sldMk cId="3949504333" sldId="261"/>
            <ac:picMk id="6" creationId="{60D0B843-C0D7-AE0A-A848-E1BBBA6572E2}"/>
          </ac:picMkLst>
        </pc:picChg>
        <pc:picChg chg="add mod">
          <ac:chgData name="Dor Meir" userId="672de92f-8ac3-472a-ad5c-baa1748ed6f8" providerId="ADAL" clId="{C984AEEC-47BD-4DBA-B689-2CDEE8D7350C}" dt="2024-02-22T07:33:25.339" v="27"/>
          <ac:picMkLst>
            <pc:docMk/>
            <pc:sldMk cId="3949504333" sldId="261"/>
            <ac:picMk id="7" creationId="{2F6DCBA7-BA15-537E-6B3E-41160D3F34EF}"/>
          </ac:picMkLst>
        </pc:picChg>
        <pc:picChg chg="mod">
          <ac:chgData name="Dor Meir" userId="672de92f-8ac3-472a-ad5c-baa1748ed6f8" providerId="ADAL" clId="{C984AEEC-47BD-4DBA-B689-2CDEE8D7350C}" dt="2024-02-22T07:33:06.895" v="19" actId="1076"/>
          <ac:picMkLst>
            <pc:docMk/>
            <pc:sldMk cId="3949504333" sldId="261"/>
            <ac:picMk id="10" creationId="{2B7970D5-CD7E-0C5B-AE12-45669120AAA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32.527" v="110"/>
              <pc2:cmMkLst xmlns:pc2="http://schemas.microsoft.com/office/powerpoint/2019/9/main/command">
                <pc:docMk/>
                <pc:sldMk cId="3949504333" sldId="261"/>
                <pc2:cmMk id="{7B936C25-F72A-4B1A-B708-6B0090B3B1F0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28.989" v="109"/>
        <pc:sldMkLst>
          <pc:docMk/>
          <pc:sldMk cId="36668744" sldId="262"/>
        </pc:sldMkLst>
        <pc:picChg chg="del">
          <ac:chgData name="Dor Meir" userId="672de92f-8ac3-472a-ad5c-baa1748ed6f8" providerId="ADAL" clId="{C984AEEC-47BD-4DBA-B689-2CDEE8D7350C}" dt="2024-02-22T07:33:31.754" v="28" actId="478"/>
          <ac:picMkLst>
            <pc:docMk/>
            <pc:sldMk cId="36668744" sldId="262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3:31.866" v="29"/>
          <ac:picMkLst>
            <pc:docMk/>
            <pc:sldMk cId="36668744" sldId="262"/>
            <ac:picMk id="6" creationId="{CD5ADAAC-2392-B42C-AE04-757F84B0D175}"/>
          </ac:picMkLst>
        </pc:picChg>
        <pc:picChg chg="mod">
          <ac:chgData name="Dor Meir" userId="672de92f-8ac3-472a-ad5c-baa1748ed6f8" providerId="ADAL" clId="{C984AEEC-47BD-4DBA-B689-2CDEE8D7350C}" dt="2024-02-22T07:33:35.785" v="30" actId="1076"/>
          <ac:picMkLst>
            <pc:docMk/>
            <pc:sldMk cId="36668744" sldId="262"/>
            <ac:picMk id="8" creationId="{561AAF43-1421-77D5-E906-1A1E8988442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28.989" v="109"/>
              <pc2:cmMkLst xmlns:pc2="http://schemas.microsoft.com/office/powerpoint/2019/9/main/command">
                <pc:docMk/>
                <pc:sldMk cId="36668744" sldId="262"/>
                <pc2:cmMk id="{ECE3B6B6-8AF2-465D-AD3D-1A5C4C4205D8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25.741" v="108"/>
        <pc:sldMkLst>
          <pc:docMk/>
          <pc:sldMk cId="2791746981" sldId="263"/>
        </pc:sldMkLst>
        <pc:picChg chg="del">
          <ac:chgData name="Dor Meir" userId="672de92f-8ac3-472a-ad5c-baa1748ed6f8" providerId="ADAL" clId="{C984AEEC-47BD-4DBA-B689-2CDEE8D7350C}" dt="2024-02-22T07:33:41.400" v="31" actId="478"/>
          <ac:picMkLst>
            <pc:docMk/>
            <pc:sldMk cId="2791746981" sldId="263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3:41.563" v="32"/>
          <ac:picMkLst>
            <pc:docMk/>
            <pc:sldMk cId="2791746981" sldId="263"/>
            <ac:picMk id="6" creationId="{D8345DE2-C5D0-0FB4-5AA6-46E0FE4951CB}"/>
          </ac:picMkLst>
        </pc:picChg>
        <pc:picChg chg="mod">
          <ac:chgData name="Dor Meir" userId="672de92f-8ac3-472a-ad5c-baa1748ed6f8" providerId="ADAL" clId="{C984AEEC-47BD-4DBA-B689-2CDEE8D7350C}" dt="2024-02-22T07:33:47.200" v="34" actId="1076"/>
          <ac:picMkLst>
            <pc:docMk/>
            <pc:sldMk cId="2791746981" sldId="263"/>
            <ac:picMk id="11" creationId="{20CEBB8A-2575-CDBF-5303-210B65428EF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25.741" v="108"/>
              <pc2:cmMkLst xmlns:pc2="http://schemas.microsoft.com/office/powerpoint/2019/9/main/command">
                <pc:docMk/>
                <pc:sldMk cId="2791746981" sldId="263"/>
                <pc2:cmMk id="{F3E52667-ADC6-4A2F-AC72-D03CE467106A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19.596" v="106"/>
        <pc:sldMkLst>
          <pc:docMk/>
          <pc:sldMk cId="14397497" sldId="264"/>
        </pc:sldMkLst>
        <pc:picChg chg="del">
          <ac:chgData name="Dor Meir" userId="672de92f-8ac3-472a-ad5c-baa1748ed6f8" providerId="ADAL" clId="{C984AEEC-47BD-4DBA-B689-2CDEE8D7350C}" dt="2024-02-22T07:33:57.417" v="38" actId="478"/>
          <ac:picMkLst>
            <pc:docMk/>
            <pc:sldMk cId="14397497" sldId="264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3:57.548" v="39"/>
          <ac:picMkLst>
            <pc:docMk/>
            <pc:sldMk cId="14397497" sldId="264"/>
            <ac:picMk id="6" creationId="{8E6294D0-6D00-C535-74B7-76838B6E6C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19.596" v="106"/>
              <pc2:cmMkLst xmlns:pc2="http://schemas.microsoft.com/office/powerpoint/2019/9/main/command">
                <pc:docMk/>
                <pc:sldMk cId="14397497" sldId="264"/>
                <pc2:cmMk id="{712AC8C8-A06C-49FD-A072-A5F70DFC43EB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22.445" v="107"/>
        <pc:sldMkLst>
          <pc:docMk/>
          <pc:sldMk cId="3096065376" sldId="265"/>
        </pc:sldMkLst>
        <pc:picChg chg="del">
          <ac:chgData name="Dor Meir" userId="672de92f-8ac3-472a-ad5c-baa1748ed6f8" providerId="ADAL" clId="{C984AEEC-47BD-4DBA-B689-2CDEE8D7350C}" dt="2024-02-22T07:33:50.744" v="35" actId="478"/>
          <ac:picMkLst>
            <pc:docMk/>
            <pc:sldMk cId="3096065376" sldId="265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3:50.845" v="36"/>
          <ac:picMkLst>
            <pc:docMk/>
            <pc:sldMk cId="3096065376" sldId="265"/>
            <ac:picMk id="6" creationId="{AE2ABEDD-B3FE-3C43-29CD-E0E15773FFC5}"/>
          </ac:picMkLst>
        </pc:picChg>
        <pc:picChg chg="mod">
          <ac:chgData name="Dor Meir" userId="672de92f-8ac3-472a-ad5c-baa1748ed6f8" providerId="ADAL" clId="{C984AEEC-47BD-4DBA-B689-2CDEE8D7350C}" dt="2024-02-22T07:33:53.367" v="37" actId="1076"/>
          <ac:picMkLst>
            <pc:docMk/>
            <pc:sldMk cId="3096065376" sldId="265"/>
            <ac:picMk id="1026" creationId="{1BAC68DE-13A2-DFCF-4CC7-1BE9E6710F6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22.445" v="107"/>
              <pc2:cmMkLst xmlns:pc2="http://schemas.microsoft.com/office/powerpoint/2019/9/main/command">
                <pc:docMk/>
                <pc:sldMk cId="3096065376" sldId="265"/>
                <pc2:cmMk id="{127A1C57-737E-469C-9260-349259843656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15.725" v="105"/>
        <pc:sldMkLst>
          <pc:docMk/>
          <pc:sldMk cId="817618752" sldId="266"/>
        </pc:sldMkLst>
        <pc:picChg chg="del">
          <ac:chgData name="Dor Meir" userId="672de92f-8ac3-472a-ad5c-baa1748ed6f8" providerId="ADAL" clId="{C984AEEC-47BD-4DBA-B689-2CDEE8D7350C}" dt="2024-02-22T07:34:01.928" v="40" actId="478"/>
          <ac:picMkLst>
            <pc:docMk/>
            <pc:sldMk cId="817618752" sldId="266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4:02.026" v="41"/>
          <ac:picMkLst>
            <pc:docMk/>
            <pc:sldMk cId="817618752" sldId="266"/>
            <ac:picMk id="6" creationId="{7FCA68CA-6B49-FC3E-4527-B1AF3E5D15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15.725" v="105"/>
              <pc2:cmMkLst xmlns:pc2="http://schemas.microsoft.com/office/powerpoint/2019/9/main/command">
                <pc:docMk/>
                <pc:sldMk cId="817618752" sldId="266"/>
                <pc2:cmMk id="{ED748888-71CB-42DB-A46F-6F73C08C9449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10.035" v="103"/>
        <pc:sldMkLst>
          <pc:docMk/>
          <pc:sldMk cId="1654864592" sldId="267"/>
        </pc:sldMkLst>
        <pc:spChg chg="add del mod">
          <ac:chgData name="Dor Meir" userId="672de92f-8ac3-472a-ad5c-baa1748ed6f8" providerId="ADAL" clId="{C984AEEC-47BD-4DBA-B689-2CDEE8D7350C}" dt="2024-02-22T07:34:57.096" v="56" actId="478"/>
          <ac:spMkLst>
            <pc:docMk/>
            <pc:sldMk cId="1654864592" sldId="267"/>
            <ac:spMk id="10" creationId="{BEE9C70D-FC2D-85FE-CCF3-75A3C7E74BE9}"/>
          </ac:spMkLst>
        </pc:spChg>
        <pc:picChg chg="del">
          <ac:chgData name="Dor Meir" userId="672de92f-8ac3-472a-ad5c-baa1748ed6f8" providerId="ADAL" clId="{C984AEEC-47BD-4DBA-B689-2CDEE8D7350C}" dt="2024-02-22T07:34:09.896" v="44" actId="478"/>
          <ac:picMkLst>
            <pc:docMk/>
            <pc:sldMk cId="1654864592" sldId="267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4:10.075" v="45"/>
          <ac:picMkLst>
            <pc:docMk/>
            <pc:sldMk cId="1654864592" sldId="267"/>
            <ac:picMk id="6" creationId="{A3AD87F8-D845-9252-58B8-80D87BDA623A}"/>
          </ac:picMkLst>
        </pc:picChg>
        <pc:picChg chg="add mod">
          <ac:chgData name="Dor Meir" userId="672de92f-8ac3-472a-ad5c-baa1748ed6f8" providerId="ADAL" clId="{C984AEEC-47BD-4DBA-B689-2CDEE8D7350C}" dt="2024-02-22T07:35:00.287" v="64" actId="1076"/>
          <ac:picMkLst>
            <pc:docMk/>
            <pc:sldMk cId="1654864592" sldId="267"/>
            <ac:picMk id="8" creationId="{E5A69B8C-6BDD-5993-1525-D133007C1B25}"/>
          </ac:picMkLst>
        </pc:picChg>
        <pc:picChg chg="del">
          <ac:chgData name="Dor Meir" userId="672de92f-8ac3-472a-ad5c-baa1748ed6f8" providerId="ADAL" clId="{C984AEEC-47BD-4DBA-B689-2CDEE8D7350C}" dt="2024-02-22T07:34:54.333" v="55" actId="478"/>
          <ac:picMkLst>
            <pc:docMk/>
            <pc:sldMk cId="1654864592" sldId="267"/>
            <ac:picMk id="14" creationId="{306CDF4F-D094-18E2-F340-EBC95A77555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10.035" v="103"/>
              <pc2:cmMkLst xmlns:pc2="http://schemas.microsoft.com/office/powerpoint/2019/9/main/command">
                <pc:docMk/>
                <pc:sldMk cId="1654864592" sldId="267"/>
                <pc2:cmMk id="{3DCB685F-E321-4C11-A9D8-D6AA0432A925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12.813" v="104"/>
        <pc:sldMkLst>
          <pc:docMk/>
          <pc:sldMk cId="1681303185" sldId="269"/>
        </pc:sldMkLst>
        <pc:picChg chg="del">
          <ac:chgData name="Dor Meir" userId="672de92f-8ac3-472a-ad5c-baa1748ed6f8" providerId="ADAL" clId="{C984AEEC-47BD-4DBA-B689-2CDEE8D7350C}" dt="2024-02-22T07:34:06.712" v="42" actId="478"/>
          <ac:picMkLst>
            <pc:docMk/>
            <pc:sldMk cId="1681303185" sldId="269"/>
            <ac:picMk id="4" creationId="{A1297A47-06F9-6756-6EEA-A0605D8EE710}"/>
          </ac:picMkLst>
        </pc:picChg>
        <pc:picChg chg="add mod">
          <ac:chgData name="Dor Meir" userId="672de92f-8ac3-472a-ad5c-baa1748ed6f8" providerId="ADAL" clId="{C984AEEC-47BD-4DBA-B689-2CDEE8D7350C}" dt="2024-02-22T07:34:06.827" v="43"/>
          <ac:picMkLst>
            <pc:docMk/>
            <pc:sldMk cId="1681303185" sldId="269"/>
            <ac:picMk id="6" creationId="{342B5253-C65D-86AA-5511-6BF4F195832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12.813" v="104"/>
              <pc2:cmMkLst xmlns:pc2="http://schemas.microsoft.com/office/powerpoint/2019/9/main/command">
                <pc:docMk/>
                <pc:sldMk cId="1681303185" sldId="269"/>
                <pc2:cmMk id="{9571401F-9E11-4B94-BE1D-A5FEEBC9D1D8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07.640" v="102"/>
        <pc:sldMkLst>
          <pc:docMk/>
          <pc:sldMk cId="2269966669" sldId="272"/>
        </pc:sldMkLst>
        <pc:spChg chg="mod ord">
          <ac:chgData name="Dor Meir" userId="672de92f-8ac3-472a-ad5c-baa1748ed6f8" providerId="ADAL" clId="{C984AEEC-47BD-4DBA-B689-2CDEE8D7350C}" dt="2024-02-22T07:36:11.557" v="87" actId="1076"/>
          <ac:spMkLst>
            <pc:docMk/>
            <pc:sldMk cId="2269966669" sldId="272"/>
            <ac:spMk id="3" creationId="{344FEBB7-1061-3938-5571-E0A8F07C653F}"/>
          </ac:spMkLst>
        </pc:spChg>
        <pc:picChg chg="del">
          <ac:chgData name="Dor Meir" userId="672de92f-8ac3-472a-ad5c-baa1748ed6f8" providerId="ADAL" clId="{C984AEEC-47BD-4DBA-B689-2CDEE8D7350C}" dt="2024-02-22T07:36:02.871" v="85" actId="478"/>
          <ac:picMkLst>
            <pc:docMk/>
            <pc:sldMk cId="2269966669" sldId="272"/>
            <ac:picMk id="4" creationId="{A1297A47-06F9-6756-6EEA-A0605D8EE710}"/>
          </ac:picMkLst>
        </pc:picChg>
        <pc:picChg chg="add del mod">
          <ac:chgData name="Dor Meir" userId="672de92f-8ac3-472a-ad5c-baa1748ed6f8" providerId="ADAL" clId="{C984AEEC-47BD-4DBA-B689-2CDEE8D7350C}" dt="2024-02-22T07:35:33.768" v="76" actId="478"/>
          <ac:picMkLst>
            <pc:docMk/>
            <pc:sldMk cId="2269966669" sldId="272"/>
            <ac:picMk id="6" creationId="{FF9EE4EC-6DEC-E10B-7E21-7708C4BF3A8A}"/>
          </ac:picMkLst>
        </pc:picChg>
        <pc:picChg chg="del">
          <ac:chgData name="Dor Meir" userId="672de92f-8ac3-472a-ad5c-baa1748ed6f8" providerId="ADAL" clId="{C984AEEC-47BD-4DBA-B689-2CDEE8D7350C}" dt="2024-02-22T07:35:09.688" v="67" actId="478"/>
          <ac:picMkLst>
            <pc:docMk/>
            <pc:sldMk cId="2269966669" sldId="272"/>
            <ac:picMk id="8" creationId="{C2274DEC-76E6-1894-F781-9037B3CF86F7}"/>
          </ac:picMkLst>
        </pc:picChg>
        <pc:picChg chg="add mod">
          <ac:chgData name="Dor Meir" userId="672de92f-8ac3-472a-ad5c-baa1748ed6f8" providerId="ADAL" clId="{C984AEEC-47BD-4DBA-B689-2CDEE8D7350C}" dt="2024-02-22T07:35:58.983" v="84" actId="1076"/>
          <ac:picMkLst>
            <pc:docMk/>
            <pc:sldMk cId="2269966669" sldId="272"/>
            <ac:picMk id="9" creationId="{2C89C672-1E41-31B3-BF77-F869831DFD79}"/>
          </ac:picMkLst>
        </pc:picChg>
        <pc:picChg chg="add mod">
          <ac:chgData name="Dor Meir" userId="672de92f-8ac3-472a-ad5c-baa1748ed6f8" providerId="ADAL" clId="{C984AEEC-47BD-4DBA-B689-2CDEE8D7350C}" dt="2024-02-22T07:36:02.986" v="86"/>
          <ac:picMkLst>
            <pc:docMk/>
            <pc:sldMk cId="2269966669" sldId="272"/>
            <ac:picMk id="10" creationId="{D3DED29E-89BE-6FC5-506C-3B3F304D59B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07.640" v="102"/>
              <pc2:cmMkLst xmlns:pc2="http://schemas.microsoft.com/office/powerpoint/2019/9/main/command">
                <pc:docMk/>
                <pc:sldMk cId="2269966669" sldId="272"/>
                <pc2:cmMk id="{78652263-E926-4B94-AD1B-FEF7AF381245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05.150" v="101"/>
        <pc:sldMkLst>
          <pc:docMk/>
          <pc:sldMk cId="1727337247" sldId="273"/>
        </pc:sldMkLst>
        <pc:picChg chg="add mod">
          <ac:chgData name="Dor Meir" userId="672de92f-8ac3-472a-ad5c-baa1748ed6f8" providerId="ADAL" clId="{C984AEEC-47BD-4DBA-B689-2CDEE8D7350C}" dt="2024-02-22T07:36:20.059" v="89"/>
          <ac:picMkLst>
            <pc:docMk/>
            <pc:sldMk cId="1727337247" sldId="273"/>
            <ac:picMk id="3" creationId="{8B5DBB94-F5CA-B6D3-0B5E-0AB1342543DC}"/>
          </ac:picMkLst>
        </pc:picChg>
        <pc:picChg chg="del">
          <ac:chgData name="Dor Meir" userId="672de92f-8ac3-472a-ad5c-baa1748ed6f8" providerId="ADAL" clId="{C984AEEC-47BD-4DBA-B689-2CDEE8D7350C}" dt="2024-02-22T07:36:19.928" v="88" actId="478"/>
          <ac:picMkLst>
            <pc:docMk/>
            <pc:sldMk cId="1727337247" sldId="273"/>
            <ac:picMk id="4" creationId="{A1297A47-06F9-6756-6EEA-A0605D8EE71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05.150" v="101"/>
              <pc2:cmMkLst xmlns:pc2="http://schemas.microsoft.com/office/powerpoint/2019/9/main/command">
                <pc:docMk/>
                <pc:sldMk cId="1727337247" sldId="273"/>
                <pc2:cmMk id="{8EDF405A-125E-4AA2-9C51-BFD9B79714C3}"/>
              </pc2:cmMkLst>
            </pc226:cmChg>
          </p:ext>
        </pc:extLst>
      </pc:sldChg>
      <pc:sldChg chg="addSp delSp modSp mod delCm">
        <pc:chgData name="Dor Meir" userId="672de92f-8ac3-472a-ad5c-baa1748ed6f8" providerId="ADAL" clId="{C984AEEC-47BD-4DBA-B689-2CDEE8D7350C}" dt="2024-02-22T07:39:00.560" v="100"/>
        <pc:sldMkLst>
          <pc:docMk/>
          <pc:sldMk cId="3238301047" sldId="274"/>
        </pc:sldMkLst>
        <pc:spChg chg="add mod">
          <ac:chgData name="Dor Meir" userId="672de92f-8ac3-472a-ad5c-baa1748ed6f8" providerId="ADAL" clId="{C984AEEC-47BD-4DBA-B689-2CDEE8D7350C}" dt="2024-02-22T07:38:41.637" v="99" actId="208"/>
          <ac:spMkLst>
            <pc:docMk/>
            <pc:sldMk cId="3238301047" sldId="274"/>
            <ac:spMk id="8" creationId="{DDB3EA8D-5933-475A-96A4-0493DA604F05}"/>
          </ac:spMkLst>
        </pc:spChg>
        <pc:picChg chg="add mod">
          <ac:chgData name="Dor Meir" userId="672de92f-8ac3-472a-ad5c-baa1748ed6f8" providerId="ADAL" clId="{C984AEEC-47BD-4DBA-B689-2CDEE8D7350C}" dt="2024-02-22T07:36:26.122" v="91"/>
          <ac:picMkLst>
            <pc:docMk/>
            <pc:sldMk cId="3238301047" sldId="274"/>
            <ac:picMk id="3" creationId="{D0602DC6-568A-3BBE-039B-E47BF2FCE269}"/>
          </ac:picMkLst>
        </pc:picChg>
        <pc:picChg chg="del">
          <ac:chgData name="Dor Meir" userId="672de92f-8ac3-472a-ad5c-baa1748ed6f8" providerId="ADAL" clId="{C984AEEC-47BD-4DBA-B689-2CDEE8D7350C}" dt="2024-02-22T07:36:25.959" v="90" actId="478"/>
          <ac:picMkLst>
            <pc:docMk/>
            <pc:sldMk cId="3238301047" sldId="274"/>
            <ac:picMk id="4" creationId="{A1297A47-06F9-6756-6EEA-A0605D8EE710}"/>
          </ac:picMkLst>
        </pc:picChg>
        <pc:picChg chg="del">
          <ac:chgData name="Dor Meir" userId="672de92f-8ac3-472a-ad5c-baa1748ed6f8" providerId="ADAL" clId="{C984AEEC-47BD-4DBA-B689-2CDEE8D7350C}" dt="2024-02-22T07:36:28.217" v="92" actId="478"/>
          <ac:picMkLst>
            <pc:docMk/>
            <pc:sldMk cId="3238301047" sldId="274"/>
            <ac:picMk id="6" creationId="{E00BB36D-98C9-95E8-01C2-5C56790BD8A7}"/>
          </ac:picMkLst>
        </pc:picChg>
        <pc:picChg chg="add mod">
          <ac:chgData name="Dor Meir" userId="672de92f-8ac3-472a-ad5c-baa1748ed6f8" providerId="ADAL" clId="{C984AEEC-47BD-4DBA-B689-2CDEE8D7350C}" dt="2024-02-22T07:38:25.154" v="96" actId="1076"/>
          <ac:picMkLst>
            <pc:docMk/>
            <pc:sldMk cId="3238301047" sldId="274"/>
            <ac:picMk id="7" creationId="{7C5F6E06-006B-06F0-57DA-4B91C587C2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or Meir" userId="672de92f-8ac3-472a-ad5c-baa1748ed6f8" providerId="ADAL" clId="{C984AEEC-47BD-4DBA-B689-2CDEE8D7350C}" dt="2024-02-22T07:39:00.560" v="100"/>
              <pc2:cmMkLst xmlns:pc2="http://schemas.microsoft.com/office/powerpoint/2019/9/main/command">
                <pc:docMk/>
                <pc:sldMk cId="3238301047" sldId="274"/>
                <pc2:cmMk id="{D706D483-7BBF-4881-9051-0EF459927C17}"/>
              </pc2:cmMkLst>
            </pc226:cmChg>
          </p:ext>
        </pc:extLst>
      </pc:sldChg>
    </pc:docChg>
  </pc:docChgLst>
  <pc:docChgLst>
    <pc:chgData name="Dor Meir" userId="672de92f-8ac3-472a-ad5c-baa1748ed6f8" providerId="ADAL" clId="{95505264-5FAA-4332-9041-AEF3A0A6E10F}"/>
    <pc:docChg chg="undo custSel addSld delSld modSld sldOrd">
      <pc:chgData name="Dor Meir" userId="672de92f-8ac3-472a-ad5c-baa1748ed6f8" providerId="ADAL" clId="{95505264-5FAA-4332-9041-AEF3A0A6E10F}" dt="2024-01-17T19:09:25.483" v="8297" actId="339"/>
      <pc:docMkLst>
        <pc:docMk/>
      </pc:docMkLst>
      <pc:sldChg chg="addSp delSp modSp new mod addCm">
        <pc:chgData name="Dor Meir" userId="672de92f-8ac3-472a-ad5c-baa1748ed6f8" providerId="ADAL" clId="{95505264-5FAA-4332-9041-AEF3A0A6E10F}" dt="2024-01-17T08:52:48.166" v="8231" actId="20577"/>
        <pc:sldMkLst>
          <pc:docMk/>
          <pc:sldMk cId="2664584663" sldId="256"/>
        </pc:sldMkLst>
        <pc:spChg chg="add del mod">
          <ac:chgData name="Dor Meir" userId="672de92f-8ac3-472a-ad5c-baa1748ed6f8" providerId="ADAL" clId="{95505264-5FAA-4332-9041-AEF3A0A6E10F}" dt="2024-01-17T08:52:48.166" v="8231" actId="20577"/>
          <ac:spMkLst>
            <pc:docMk/>
            <pc:sldMk cId="2664584663" sldId="256"/>
            <ac:spMk id="2" creationId="{BF4231DC-66EA-773A-24C6-342089CE8281}"/>
          </ac:spMkLst>
        </pc:spChg>
        <pc:spChg chg="mod">
          <ac:chgData name="Dor Meir" userId="672de92f-8ac3-472a-ad5c-baa1748ed6f8" providerId="ADAL" clId="{95505264-5FAA-4332-9041-AEF3A0A6E10F}" dt="2024-01-16T06:33:55.292" v="43" actId="20577"/>
          <ac:spMkLst>
            <pc:docMk/>
            <pc:sldMk cId="2664584663" sldId="256"/>
            <ac:spMk id="3" creationId="{F7FC2D04-5275-7095-2CBD-7ADB3565E814}"/>
          </ac:spMkLst>
        </pc:spChg>
        <pc:spChg chg="add mod">
          <ac:chgData name="Dor Meir" userId="672de92f-8ac3-472a-ad5c-baa1748ed6f8" providerId="ADAL" clId="{95505264-5FAA-4332-9041-AEF3A0A6E10F}" dt="2024-01-16T06:33:28.786" v="9"/>
          <ac:spMkLst>
            <pc:docMk/>
            <pc:sldMk cId="2664584663" sldId="256"/>
            <ac:spMk id="4" creationId="{E39E4FF5-141C-52E6-43FB-D7AE73031D4B}"/>
          </ac:spMkLst>
        </pc:spChg>
        <pc:picChg chg="add mod">
          <ac:chgData name="Dor Meir" userId="672de92f-8ac3-472a-ad5c-baa1748ed6f8" providerId="ADAL" clId="{95505264-5FAA-4332-9041-AEF3A0A6E10F}" dt="2024-01-16T06:47:36.979" v="63" actId="1076"/>
          <ac:picMkLst>
            <pc:docMk/>
            <pc:sldMk cId="2664584663" sldId="256"/>
            <ac:picMk id="5" creationId="{66C52CCF-D9AF-EAD2-C24C-A0046DD7CC64}"/>
          </ac:picMkLst>
        </pc:picChg>
        <pc:picChg chg="add mod">
          <ac:chgData name="Dor Meir" userId="672de92f-8ac3-472a-ad5c-baa1748ed6f8" providerId="ADAL" clId="{95505264-5FAA-4332-9041-AEF3A0A6E10F}" dt="2024-01-17T08:52:21.177" v="8209" actId="1076"/>
          <ac:picMkLst>
            <pc:docMk/>
            <pc:sldMk cId="2664584663" sldId="256"/>
            <ac:picMk id="6" creationId="{712DEF70-A3F6-30B6-C20D-B58C3258A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or Meir" userId="672de92f-8ac3-472a-ad5c-baa1748ed6f8" providerId="ADAL" clId="{95505264-5FAA-4332-9041-AEF3A0A6E10F}" dt="2024-01-16T06:33:12.643" v="7"/>
              <pc2:cmMkLst xmlns:pc2="http://schemas.microsoft.com/office/powerpoint/2019/9/main/command">
                <pc:docMk/>
                <pc:sldMk cId="2664584663" sldId="256"/>
                <pc2:cmMk id="{E4AA3495-A69D-40F9-9331-2D9F27AAB9CB}"/>
              </pc2:cmMkLst>
            </pc226:cmChg>
          </p:ext>
        </pc:extLst>
      </pc:sldChg>
      <pc:sldChg chg="new del">
        <pc:chgData name="Dor Meir" userId="672de92f-8ac3-472a-ad5c-baa1748ed6f8" providerId="ADAL" clId="{95505264-5FAA-4332-9041-AEF3A0A6E10F}" dt="2024-01-16T06:41:38.475" v="55" actId="47"/>
        <pc:sldMkLst>
          <pc:docMk/>
          <pc:sldMk cId="320113643" sldId="257"/>
        </pc:sldMkLst>
      </pc:sldChg>
      <pc:sldChg chg="addSp delSp modSp add del mod">
        <pc:chgData name="Dor Meir" userId="672de92f-8ac3-472a-ad5c-baa1748ed6f8" providerId="ADAL" clId="{95505264-5FAA-4332-9041-AEF3A0A6E10F}" dt="2024-01-16T06:48:10.371" v="68" actId="47"/>
        <pc:sldMkLst>
          <pc:docMk/>
          <pc:sldMk cId="3084640001" sldId="258"/>
        </pc:sldMkLst>
        <pc:graphicFrameChg chg="add mod modGraphic">
          <ac:chgData name="Dor Meir" userId="672de92f-8ac3-472a-ad5c-baa1748ed6f8" providerId="ADAL" clId="{95505264-5FAA-4332-9041-AEF3A0A6E10F}" dt="2024-01-16T06:47:20.624" v="61" actId="1076"/>
          <ac:graphicFrameMkLst>
            <pc:docMk/>
            <pc:sldMk cId="3084640001" sldId="258"/>
            <ac:graphicFrameMk id="4" creationId="{98CB93F3-10A9-C233-E032-8EB7FDE47B5A}"/>
          </ac:graphicFrameMkLst>
        </pc:graphicFrameChg>
        <pc:picChg chg="del">
          <ac:chgData name="Dor Meir" userId="672de92f-8ac3-472a-ad5c-baa1748ed6f8" providerId="ADAL" clId="{95505264-5FAA-4332-9041-AEF3A0A6E10F}" dt="2024-01-16T06:47:39.783" v="65" actId="478"/>
          <ac:picMkLst>
            <pc:docMk/>
            <pc:sldMk cId="3084640001" sldId="258"/>
            <ac:picMk id="5" creationId="{66C52CCF-D9AF-EAD2-C24C-A0046DD7CC64}"/>
          </ac:picMkLst>
        </pc:picChg>
        <pc:picChg chg="add mod">
          <ac:chgData name="Dor Meir" userId="672de92f-8ac3-472a-ad5c-baa1748ed6f8" providerId="ADAL" clId="{95505264-5FAA-4332-9041-AEF3A0A6E10F}" dt="2024-01-16T06:47:38.690" v="64"/>
          <ac:picMkLst>
            <pc:docMk/>
            <pc:sldMk cId="3084640001" sldId="258"/>
            <ac:picMk id="6" creationId="{40C7D380-5B30-8862-0332-0CE59325A15C}"/>
          </ac:picMkLst>
        </pc:picChg>
      </pc:sldChg>
      <pc:sldChg chg="addSp modSp new mod addCm">
        <pc:chgData name="Dor Meir" userId="672de92f-8ac3-472a-ad5c-baa1748ed6f8" providerId="ADAL" clId="{95505264-5FAA-4332-9041-AEF3A0A6E10F}" dt="2024-01-17T08:53:52.530" v="8262" actId="20577"/>
        <pc:sldMkLst>
          <pc:docMk/>
          <pc:sldMk cId="1231487606" sldId="259"/>
        </pc:sldMkLst>
        <pc:spChg chg="mod">
          <ac:chgData name="Dor Meir" userId="672de92f-8ac3-472a-ad5c-baa1748ed6f8" providerId="ADAL" clId="{95505264-5FAA-4332-9041-AEF3A0A6E10F}" dt="2024-01-16T06:48:14.885" v="80" actId="20577"/>
          <ac:spMkLst>
            <pc:docMk/>
            <pc:sldMk cId="1231487606" sldId="259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7T08:53:52.530" v="8262" actId="20577"/>
          <ac:spMkLst>
            <pc:docMk/>
            <pc:sldMk cId="1231487606" sldId="259"/>
            <ac:spMk id="3" creationId="{69C37360-6BB6-31C5-4B05-2EDF2621DFDD}"/>
          </ac:spMkLst>
        </pc:spChg>
        <pc:graphicFrameChg chg="add mod">
          <ac:chgData name="Dor Meir" userId="672de92f-8ac3-472a-ad5c-baa1748ed6f8" providerId="ADAL" clId="{95505264-5FAA-4332-9041-AEF3A0A6E10F}" dt="2024-01-16T07:01:59.044" v="373"/>
          <ac:graphicFrameMkLst>
            <pc:docMk/>
            <pc:sldMk cId="1231487606" sldId="259"/>
            <ac:graphicFrameMk id="5" creationId="{BA5ADA9E-F2E8-8F60-414F-FDD154EBA55A}"/>
          </ac:graphicFrameMkLst>
        </pc:graphicFrameChg>
        <pc:picChg chg="add mod">
          <ac:chgData name="Dor Meir" userId="672de92f-8ac3-472a-ad5c-baa1748ed6f8" providerId="ADAL" clId="{95505264-5FAA-4332-9041-AEF3A0A6E10F}" dt="2024-01-16T06:47:59.514" v="66"/>
          <ac:picMkLst>
            <pc:docMk/>
            <pc:sldMk cId="1231487606" sldId="259"/>
            <ac:picMk id="4" creationId="{A1297A47-06F9-6756-6EEA-A0605D8EE710}"/>
          </ac:picMkLst>
        </pc:picChg>
        <pc:picChg chg="add mod modCrop">
          <ac:chgData name="Dor Meir" userId="672de92f-8ac3-472a-ad5c-baa1748ed6f8" providerId="ADAL" clId="{95505264-5FAA-4332-9041-AEF3A0A6E10F}" dt="2024-01-16T07:09:17.638" v="602" actId="1076"/>
          <ac:picMkLst>
            <pc:docMk/>
            <pc:sldMk cId="1231487606" sldId="259"/>
            <ac:picMk id="7" creationId="{4DFFD987-F1CF-A581-C55D-6FBC375EDF0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or Meir" userId="672de92f-8ac3-472a-ad5c-baa1748ed6f8" providerId="ADAL" clId="{95505264-5FAA-4332-9041-AEF3A0A6E10F}" dt="2024-01-16T06:48:47.874" v="81"/>
              <pc2:cmMkLst xmlns:pc2="http://schemas.microsoft.com/office/powerpoint/2019/9/main/command">
                <pc:docMk/>
                <pc:sldMk cId="1231487606" sldId="259"/>
                <pc2:cmMk id="{8F656872-FFE2-4B87-BEC9-25812E01ED01}"/>
              </pc2:cmMkLst>
            </pc226:cmChg>
          </p:ext>
        </pc:extLst>
      </pc:sldChg>
      <pc:sldChg chg="addSp delSp modSp add mod">
        <pc:chgData name="Dor Meir" userId="672de92f-8ac3-472a-ad5c-baa1748ed6f8" providerId="ADAL" clId="{95505264-5FAA-4332-9041-AEF3A0A6E10F}" dt="2024-01-17T08:54:48.211" v="8271" actId="20577"/>
        <pc:sldMkLst>
          <pc:docMk/>
          <pc:sldMk cId="1055524944" sldId="260"/>
        </pc:sldMkLst>
        <pc:spChg chg="mod">
          <ac:chgData name="Dor Meir" userId="672de92f-8ac3-472a-ad5c-baa1748ed6f8" providerId="ADAL" clId="{95505264-5FAA-4332-9041-AEF3A0A6E10F}" dt="2024-01-16T07:02:47.489" v="390" actId="20577"/>
          <ac:spMkLst>
            <pc:docMk/>
            <pc:sldMk cId="1055524944" sldId="260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7T08:54:48.211" v="8271" actId="20577"/>
          <ac:spMkLst>
            <pc:docMk/>
            <pc:sldMk cId="1055524944" sldId="260"/>
            <ac:spMk id="3" creationId="{69C37360-6BB6-31C5-4B05-2EDF2621DFDD}"/>
          </ac:spMkLst>
        </pc:spChg>
        <pc:graphicFrameChg chg="mod">
          <ac:chgData name="Dor Meir" userId="672de92f-8ac3-472a-ad5c-baa1748ed6f8" providerId="ADAL" clId="{95505264-5FAA-4332-9041-AEF3A0A6E10F}" dt="2024-01-16T07:02:00.716" v="374" actId="108"/>
          <ac:graphicFrameMkLst>
            <pc:docMk/>
            <pc:sldMk cId="1055524944" sldId="260"/>
            <ac:graphicFrameMk id="5" creationId="{BA5ADA9E-F2E8-8F60-414F-FDD154EBA55A}"/>
          </ac:graphicFrameMkLst>
        </pc:graphicFrameChg>
        <pc:picChg chg="del">
          <ac:chgData name="Dor Meir" userId="672de92f-8ac3-472a-ad5c-baa1748ed6f8" providerId="ADAL" clId="{95505264-5FAA-4332-9041-AEF3A0A6E10F}" dt="2024-01-16T07:02:05.055" v="375" actId="478"/>
          <ac:picMkLst>
            <pc:docMk/>
            <pc:sldMk cId="1055524944" sldId="260"/>
            <ac:picMk id="7" creationId="{4DFFD987-F1CF-A581-C55D-6FBC375EDF06}"/>
          </ac:picMkLst>
        </pc:picChg>
        <pc:picChg chg="add mod">
          <ac:chgData name="Dor Meir" userId="672de92f-8ac3-472a-ad5c-baa1748ed6f8" providerId="ADAL" clId="{95505264-5FAA-4332-9041-AEF3A0A6E10F}" dt="2024-01-17T08:54:13.057" v="8263" actId="1076"/>
          <ac:picMkLst>
            <pc:docMk/>
            <pc:sldMk cId="1055524944" sldId="260"/>
            <ac:picMk id="8" creationId="{BBF5F95E-DF37-992E-16B5-407F814AE9E1}"/>
          </ac:picMkLst>
        </pc:picChg>
      </pc:sldChg>
      <pc:sldChg chg="addSp delSp modSp add mod setBg">
        <pc:chgData name="Dor Meir" userId="672de92f-8ac3-472a-ad5c-baa1748ed6f8" providerId="ADAL" clId="{95505264-5FAA-4332-9041-AEF3A0A6E10F}" dt="2024-01-16T18:37:51.045" v="2479" actId="20577"/>
        <pc:sldMkLst>
          <pc:docMk/>
          <pc:sldMk cId="3949504333" sldId="261"/>
        </pc:sldMkLst>
        <pc:spChg chg="mod">
          <ac:chgData name="Dor Meir" userId="672de92f-8ac3-472a-ad5c-baa1748ed6f8" providerId="ADAL" clId="{95505264-5FAA-4332-9041-AEF3A0A6E10F}" dt="2024-01-16T08:13:19.608" v="2181"/>
          <ac:spMkLst>
            <pc:docMk/>
            <pc:sldMk cId="3949504333" sldId="261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6T18:37:51.045" v="2479" actId="20577"/>
          <ac:spMkLst>
            <pc:docMk/>
            <pc:sldMk cId="3949504333" sldId="261"/>
            <ac:spMk id="3" creationId="{69C37360-6BB6-31C5-4B05-2EDF2621DFDD}"/>
          </ac:spMkLst>
        </pc:spChg>
        <pc:picChg chg="add del mod">
          <ac:chgData name="Dor Meir" userId="672de92f-8ac3-472a-ad5c-baa1748ed6f8" providerId="ADAL" clId="{95505264-5FAA-4332-9041-AEF3A0A6E10F}" dt="2024-01-16T08:11:45.052" v="2165" actId="478"/>
          <ac:picMkLst>
            <pc:docMk/>
            <pc:sldMk cId="3949504333" sldId="261"/>
            <ac:picMk id="7" creationId="{0213E3FE-3B3C-3A6C-96F2-500374BC2938}"/>
          </ac:picMkLst>
        </pc:picChg>
        <pc:picChg chg="del">
          <ac:chgData name="Dor Meir" userId="672de92f-8ac3-472a-ad5c-baa1748ed6f8" providerId="ADAL" clId="{95505264-5FAA-4332-9041-AEF3A0A6E10F}" dt="2024-01-16T07:19:56.747" v="814" actId="478"/>
          <ac:picMkLst>
            <pc:docMk/>
            <pc:sldMk cId="3949504333" sldId="261"/>
            <ac:picMk id="8" creationId="{BBF5F95E-DF37-992E-16B5-407F814AE9E1}"/>
          </ac:picMkLst>
        </pc:picChg>
        <pc:picChg chg="add mod">
          <ac:chgData name="Dor Meir" userId="672de92f-8ac3-472a-ad5c-baa1748ed6f8" providerId="ADAL" clId="{95505264-5FAA-4332-9041-AEF3A0A6E10F}" dt="2024-01-16T08:20:01.003" v="2360" actId="1076"/>
          <ac:picMkLst>
            <pc:docMk/>
            <pc:sldMk cId="3949504333" sldId="261"/>
            <ac:picMk id="10" creationId="{2B7970D5-CD7E-0C5B-AE12-45669120AAAD}"/>
          </ac:picMkLst>
        </pc:picChg>
      </pc:sldChg>
      <pc:sldChg chg="addSp delSp modSp add mod setBg">
        <pc:chgData name="Dor Meir" userId="672de92f-8ac3-472a-ad5c-baa1748ed6f8" providerId="ADAL" clId="{95505264-5FAA-4332-9041-AEF3A0A6E10F}" dt="2024-01-17T08:50:12.484" v="8192" actId="20577"/>
        <pc:sldMkLst>
          <pc:docMk/>
          <pc:sldMk cId="36668744" sldId="262"/>
        </pc:sldMkLst>
        <pc:spChg chg="mod">
          <ac:chgData name="Dor Meir" userId="672de92f-8ac3-472a-ad5c-baa1748ed6f8" providerId="ADAL" clId="{95505264-5FAA-4332-9041-AEF3A0A6E10F}" dt="2024-01-17T08:50:12.484" v="8192" actId="20577"/>
          <ac:spMkLst>
            <pc:docMk/>
            <pc:sldMk cId="36668744" sldId="262"/>
            <ac:spMk id="3" creationId="{69C37360-6BB6-31C5-4B05-2EDF2621DFDD}"/>
          </ac:spMkLst>
        </pc:spChg>
        <pc:spChg chg="add">
          <ac:chgData name="Dor Meir" userId="672de92f-8ac3-472a-ad5c-baa1748ed6f8" providerId="ADAL" clId="{95505264-5FAA-4332-9041-AEF3A0A6E10F}" dt="2024-01-16T18:43:01.113" v="2541"/>
          <ac:spMkLst>
            <pc:docMk/>
            <pc:sldMk cId="36668744" sldId="262"/>
            <ac:spMk id="6" creationId="{764FA9C6-B09C-4454-C327-A611CEC016FC}"/>
          </ac:spMkLst>
        </pc:spChg>
        <pc:picChg chg="add mod ord">
          <ac:chgData name="Dor Meir" userId="672de92f-8ac3-472a-ad5c-baa1748ed6f8" providerId="ADAL" clId="{95505264-5FAA-4332-9041-AEF3A0A6E10F}" dt="2024-01-17T08:47:38.518" v="8182" actId="1076"/>
          <ac:picMkLst>
            <pc:docMk/>
            <pc:sldMk cId="36668744" sldId="262"/>
            <ac:picMk id="8" creationId="{561AAF43-1421-77D5-E906-1A1E89884427}"/>
          </ac:picMkLst>
        </pc:picChg>
        <pc:picChg chg="del">
          <ac:chgData name="Dor Meir" userId="672de92f-8ac3-472a-ad5c-baa1748ed6f8" providerId="ADAL" clId="{95505264-5FAA-4332-9041-AEF3A0A6E10F}" dt="2024-01-16T18:47:14.289" v="2805" actId="478"/>
          <ac:picMkLst>
            <pc:docMk/>
            <pc:sldMk cId="36668744" sldId="262"/>
            <ac:picMk id="10" creationId="{2B7970D5-CD7E-0C5B-AE12-45669120AAAD}"/>
          </ac:picMkLst>
        </pc:picChg>
      </pc:sldChg>
      <pc:sldChg chg="addSp delSp modSp add mod">
        <pc:chgData name="Dor Meir" userId="672de92f-8ac3-472a-ad5c-baa1748ed6f8" providerId="ADAL" clId="{95505264-5FAA-4332-9041-AEF3A0A6E10F}" dt="2024-01-17T07:26:08.626" v="5274" actId="114"/>
        <pc:sldMkLst>
          <pc:docMk/>
          <pc:sldMk cId="2791746981" sldId="263"/>
        </pc:sldMkLst>
        <pc:spChg chg="mod">
          <ac:chgData name="Dor Meir" userId="672de92f-8ac3-472a-ad5c-baa1748ed6f8" providerId="ADAL" clId="{95505264-5FAA-4332-9041-AEF3A0A6E10F}" dt="2024-01-16T19:01:40.556" v="3163" actId="20577"/>
          <ac:spMkLst>
            <pc:docMk/>
            <pc:sldMk cId="2791746981" sldId="263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7T07:26:08.626" v="5274" actId="114"/>
          <ac:spMkLst>
            <pc:docMk/>
            <pc:sldMk cId="2791746981" sldId="263"/>
            <ac:spMk id="3" creationId="{69C37360-6BB6-31C5-4B05-2EDF2621DFDD}"/>
          </ac:spMkLst>
        </pc:spChg>
        <pc:graphicFrameChg chg="mod">
          <ac:chgData name="Dor Meir" userId="672de92f-8ac3-472a-ad5c-baa1748ed6f8" providerId="ADAL" clId="{95505264-5FAA-4332-9041-AEF3A0A6E10F}" dt="2024-01-16T19:01:54.354" v="3168" actId="108"/>
          <ac:graphicFrameMkLst>
            <pc:docMk/>
            <pc:sldMk cId="2791746981" sldId="263"/>
            <ac:graphicFrameMk id="5" creationId="{BA5ADA9E-F2E8-8F60-414F-FDD154EBA55A}"/>
          </ac:graphicFrameMkLst>
        </pc:graphicFrameChg>
        <pc:picChg chg="add del">
          <ac:chgData name="Dor Meir" userId="672de92f-8ac3-472a-ad5c-baa1748ed6f8" providerId="ADAL" clId="{95505264-5FAA-4332-9041-AEF3A0A6E10F}" dt="2024-01-16T19:07:58.159" v="3254" actId="21"/>
          <ac:picMkLst>
            <pc:docMk/>
            <pc:sldMk cId="2791746981" sldId="263"/>
            <ac:picMk id="7" creationId="{693CCB09-F137-4095-08C9-DCF3CAF964BA}"/>
          </ac:picMkLst>
        </pc:picChg>
        <pc:picChg chg="del">
          <ac:chgData name="Dor Meir" userId="672de92f-8ac3-472a-ad5c-baa1748ed6f8" providerId="ADAL" clId="{95505264-5FAA-4332-9041-AEF3A0A6E10F}" dt="2024-01-16T19:01:42.746" v="3164" actId="478"/>
          <ac:picMkLst>
            <pc:docMk/>
            <pc:sldMk cId="2791746981" sldId="263"/>
            <ac:picMk id="8" creationId="{561AAF43-1421-77D5-E906-1A1E89884427}"/>
          </ac:picMkLst>
        </pc:picChg>
        <pc:picChg chg="add del mod">
          <ac:chgData name="Dor Meir" userId="672de92f-8ac3-472a-ad5c-baa1748ed6f8" providerId="ADAL" clId="{95505264-5FAA-4332-9041-AEF3A0A6E10F}" dt="2024-01-16T19:08:29.079" v="3283" actId="478"/>
          <ac:picMkLst>
            <pc:docMk/>
            <pc:sldMk cId="2791746981" sldId="263"/>
            <ac:picMk id="9" creationId="{693CCB09-F137-4095-08C9-DCF3CAF964BA}"/>
          </ac:picMkLst>
        </pc:picChg>
        <pc:picChg chg="add mod ord">
          <ac:chgData name="Dor Meir" userId="672de92f-8ac3-472a-ad5c-baa1748ed6f8" providerId="ADAL" clId="{95505264-5FAA-4332-9041-AEF3A0A6E10F}" dt="2024-01-17T07:23:45.647" v="5120" actId="1076"/>
          <ac:picMkLst>
            <pc:docMk/>
            <pc:sldMk cId="2791746981" sldId="263"/>
            <ac:picMk id="11" creationId="{20CEBB8A-2575-CDBF-5303-210B65428EFC}"/>
          </ac:picMkLst>
        </pc:picChg>
      </pc:sldChg>
      <pc:sldChg chg="modSp add mod">
        <pc:chgData name="Dor Meir" userId="672de92f-8ac3-472a-ad5c-baa1748ed6f8" providerId="ADAL" clId="{95505264-5FAA-4332-9041-AEF3A0A6E10F}" dt="2024-01-17T08:24:58.202" v="7232" actId="108"/>
        <pc:sldMkLst>
          <pc:docMk/>
          <pc:sldMk cId="14397497" sldId="264"/>
        </pc:sldMkLst>
        <pc:spChg chg="mod">
          <ac:chgData name="Dor Meir" userId="672de92f-8ac3-472a-ad5c-baa1748ed6f8" providerId="ADAL" clId="{95505264-5FAA-4332-9041-AEF3A0A6E10F}" dt="2024-01-16T19:08:21.068" v="3280"/>
          <ac:spMkLst>
            <pc:docMk/>
            <pc:sldMk cId="14397497" sldId="264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7T08:03:00.568" v="6350" actId="5793"/>
          <ac:spMkLst>
            <pc:docMk/>
            <pc:sldMk cId="14397497" sldId="264"/>
            <ac:spMk id="3" creationId="{69C37360-6BB6-31C5-4B05-2EDF2621DFDD}"/>
          </ac:spMkLst>
        </pc:spChg>
        <pc:graphicFrameChg chg="mod">
          <ac:chgData name="Dor Meir" userId="672de92f-8ac3-472a-ad5c-baa1748ed6f8" providerId="ADAL" clId="{95505264-5FAA-4332-9041-AEF3A0A6E10F}" dt="2024-01-17T08:24:58.202" v="7232" actId="108"/>
          <ac:graphicFrameMkLst>
            <pc:docMk/>
            <pc:sldMk cId="14397497" sldId="264"/>
            <ac:graphicFrameMk id="5" creationId="{BA5ADA9E-F2E8-8F60-414F-FDD154EBA55A}"/>
          </ac:graphicFrameMkLst>
        </pc:graphicFrameChg>
        <pc:picChg chg="mod">
          <ac:chgData name="Dor Meir" userId="672de92f-8ac3-472a-ad5c-baa1748ed6f8" providerId="ADAL" clId="{95505264-5FAA-4332-9041-AEF3A0A6E10F}" dt="2024-01-17T08:02:49.381" v="6344" actId="1076"/>
          <ac:picMkLst>
            <pc:docMk/>
            <pc:sldMk cId="14397497" sldId="264"/>
            <ac:picMk id="9" creationId="{693CCB09-F137-4095-08C9-DCF3CAF964BA}"/>
          </ac:picMkLst>
        </pc:picChg>
      </pc:sldChg>
      <pc:sldChg chg="addSp delSp modSp add mod ord">
        <pc:chgData name="Dor Meir" userId="672de92f-8ac3-472a-ad5c-baa1748ed6f8" providerId="ADAL" clId="{95505264-5FAA-4332-9041-AEF3A0A6E10F}" dt="2024-01-17T08:24:56.491" v="7231"/>
        <pc:sldMkLst>
          <pc:docMk/>
          <pc:sldMk cId="3096065376" sldId="265"/>
        </pc:sldMkLst>
        <pc:spChg chg="mod">
          <ac:chgData name="Dor Meir" userId="672de92f-8ac3-472a-ad5c-baa1748ed6f8" providerId="ADAL" clId="{95505264-5FAA-4332-9041-AEF3A0A6E10F}" dt="2024-01-17T07:45:18.041" v="5831" actId="20577"/>
          <ac:spMkLst>
            <pc:docMk/>
            <pc:sldMk cId="3096065376" sldId="265"/>
            <ac:spMk id="3" creationId="{69C37360-6BB6-31C5-4B05-2EDF2621DFDD}"/>
          </ac:spMkLst>
        </pc:spChg>
        <pc:graphicFrameChg chg="mod">
          <ac:chgData name="Dor Meir" userId="672de92f-8ac3-472a-ad5c-baa1748ed6f8" providerId="ADAL" clId="{95505264-5FAA-4332-9041-AEF3A0A6E10F}" dt="2024-01-17T08:24:56.491" v="7231"/>
          <ac:graphicFrameMkLst>
            <pc:docMk/>
            <pc:sldMk cId="3096065376" sldId="265"/>
            <ac:graphicFrameMk id="5" creationId="{BA5ADA9E-F2E8-8F60-414F-FDD154EBA55A}"/>
          </ac:graphicFrameMkLst>
        </pc:graphicFrameChg>
        <pc:picChg chg="del">
          <ac:chgData name="Dor Meir" userId="672de92f-8ac3-472a-ad5c-baa1748ed6f8" providerId="ADAL" clId="{95505264-5FAA-4332-9041-AEF3A0A6E10F}" dt="2024-01-17T06:58:30.890" v="4117" actId="478"/>
          <ac:picMkLst>
            <pc:docMk/>
            <pc:sldMk cId="3096065376" sldId="265"/>
            <ac:picMk id="9" creationId="{693CCB09-F137-4095-08C9-DCF3CAF964BA}"/>
          </ac:picMkLst>
        </pc:picChg>
        <pc:picChg chg="add mod">
          <ac:chgData name="Dor Meir" userId="672de92f-8ac3-472a-ad5c-baa1748ed6f8" providerId="ADAL" clId="{95505264-5FAA-4332-9041-AEF3A0A6E10F}" dt="2024-01-17T08:02:32.845" v="6342" actId="108"/>
          <ac:picMkLst>
            <pc:docMk/>
            <pc:sldMk cId="3096065376" sldId="265"/>
            <ac:picMk id="1026" creationId="{1BAC68DE-13A2-DFCF-4CC7-1BE9E6710F6A}"/>
          </ac:picMkLst>
        </pc:picChg>
      </pc:sldChg>
      <pc:sldChg chg="addSp delSp modSp add mod">
        <pc:chgData name="Dor Meir" userId="672de92f-8ac3-472a-ad5c-baa1748ed6f8" providerId="ADAL" clId="{95505264-5FAA-4332-9041-AEF3A0A6E10F}" dt="2024-01-17T08:25:34.820" v="7237"/>
        <pc:sldMkLst>
          <pc:docMk/>
          <pc:sldMk cId="817618752" sldId="266"/>
        </pc:sldMkLst>
        <pc:spChg chg="mod">
          <ac:chgData name="Dor Meir" userId="672de92f-8ac3-472a-ad5c-baa1748ed6f8" providerId="ADAL" clId="{95505264-5FAA-4332-9041-AEF3A0A6E10F}" dt="2024-01-17T08:18:24.290" v="7117" actId="20577"/>
          <ac:spMkLst>
            <pc:docMk/>
            <pc:sldMk cId="817618752" sldId="266"/>
            <ac:spMk id="2" creationId="{DC67E911-0A54-F3F0-C0A8-623F5DF5EC38}"/>
          </ac:spMkLst>
        </pc:spChg>
        <pc:spChg chg="mod">
          <ac:chgData name="Dor Meir" userId="672de92f-8ac3-472a-ad5c-baa1748ed6f8" providerId="ADAL" clId="{95505264-5FAA-4332-9041-AEF3A0A6E10F}" dt="2024-01-17T08:19:33.540" v="7143" actId="20577"/>
          <ac:spMkLst>
            <pc:docMk/>
            <pc:sldMk cId="817618752" sldId="266"/>
            <ac:spMk id="3" creationId="{69C37360-6BB6-31C5-4B05-2EDF2621DFDD}"/>
          </ac:spMkLst>
        </pc:spChg>
        <pc:spChg chg="add mod">
          <ac:chgData name="Dor Meir" userId="672de92f-8ac3-472a-ad5c-baa1748ed6f8" providerId="ADAL" clId="{95505264-5FAA-4332-9041-AEF3A0A6E10F}" dt="2024-01-17T08:22:13.537" v="7218" actId="1076"/>
          <ac:spMkLst>
            <pc:docMk/>
            <pc:sldMk cId="817618752" sldId="266"/>
            <ac:spMk id="12" creationId="{F1A8ACA0-0213-411E-E535-6E622D92D82E}"/>
          </ac:spMkLst>
        </pc:spChg>
        <pc:spChg chg="add mod">
          <ac:chgData name="Dor Meir" userId="672de92f-8ac3-472a-ad5c-baa1748ed6f8" providerId="ADAL" clId="{95505264-5FAA-4332-9041-AEF3A0A6E10F}" dt="2024-01-17T08:22:17.914" v="7219" actId="1076"/>
          <ac:spMkLst>
            <pc:docMk/>
            <pc:sldMk cId="817618752" sldId="266"/>
            <ac:spMk id="13" creationId="{DB4983FC-FFDB-6019-8BD1-051D86BAAE21}"/>
          </ac:spMkLst>
        </pc:spChg>
        <pc:graphicFrameChg chg="mod">
          <ac:chgData name="Dor Meir" userId="672de92f-8ac3-472a-ad5c-baa1748ed6f8" providerId="ADAL" clId="{95505264-5FAA-4332-9041-AEF3A0A6E10F}" dt="2024-01-17T08:25:34.820" v="7237"/>
          <ac:graphicFrameMkLst>
            <pc:docMk/>
            <pc:sldMk cId="817618752" sldId="266"/>
            <ac:graphicFrameMk id="5" creationId="{BA5ADA9E-F2E8-8F60-414F-FDD154EBA55A}"/>
          </ac:graphicFrameMkLst>
        </pc:graphicFrameChg>
        <pc:picChg chg="add mod">
          <ac:chgData name="Dor Meir" userId="672de92f-8ac3-472a-ad5c-baa1748ed6f8" providerId="ADAL" clId="{95505264-5FAA-4332-9041-AEF3A0A6E10F}" dt="2024-01-17T08:17:09.147" v="7024" actId="1076"/>
          <ac:picMkLst>
            <pc:docMk/>
            <pc:sldMk cId="817618752" sldId="266"/>
            <ac:picMk id="7" creationId="{AF5142EC-4FBC-0FDC-569F-62ADF4E628BB}"/>
          </ac:picMkLst>
        </pc:picChg>
        <pc:picChg chg="del">
          <ac:chgData name="Dor Meir" userId="672de92f-8ac3-472a-ad5c-baa1748ed6f8" providerId="ADAL" clId="{95505264-5FAA-4332-9041-AEF3A0A6E10F}" dt="2024-01-17T08:15:58.274" v="6925" actId="478"/>
          <ac:picMkLst>
            <pc:docMk/>
            <pc:sldMk cId="817618752" sldId="266"/>
            <ac:picMk id="9" creationId="{693CCB09-F137-4095-08C9-DCF3CAF964BA}"/>
          </ac:picMkLst>
        </pc:picChg>
        <pc:picChg chg="add mod">
          <ac:chgData name="Dor Meir" userId="672de92f-8ac3-472a-ad5c-baa1748ed6f8" providerId="ADAL" clId="{95505264-5FAA-4332-9041-AEF3A0A6E10F}" dt="2024-01-17T08:21:11.066" v="7151" actId="1076"/>
          <ac:picMkLst>
            <pc:docMk/>
            <pc:sldMk cId="817618752" sldId="266"/>
            <ac:picMk id="10" creationId="{C1E1C931-1E63-6E27-AD67-DDF25B4B9743}"/>
          </ac:picMkLst>
        </pc:picChg>
        <pc:picChg chg="add mod">
          <ac:chgData name="Dor Meir" userId="672de92f-8ac3-472a-ad5c-baa1748ed6f8" providerId="ADAL" clId="{95505264-5FAA-4332-9041-AEF3A0A6E10F}" dt="2024-01-17T08:21:07.809" v="7149" actId="1076"/>
          <ac:picMkLst>
            <pc:docMk/>
            <pc:sldMk cId="817618752" sldId="266"/>
            <ac:picMk id="11" creationId="{B56E0435-1B0C-251F-4992-0D5253DA3BE5}"/>
          </ac:picMkLst>
        </pc:picChg>
      </pc:sldChg>
      <pc:sldChg chg="addSp delSp modSp add mod ord">
        <pc:chgData name="Dor Meir" userId="672de92f-8ac3-472a-ad5c-baa1748ed6f8" providerId="ADAL" clId="{95505264-5FAA-4332-9041-AEF3A0A6E10F}" dt="2024-01-17T08:48:36.426" v="8184" actId="207"/>
        <pc:sldMkLst>
          <pc:docMk/>
          <pc:sldMk cId="1654864592" sldId="267"/>
        </pc:sldMkLst>
        <pc:spChg chg="mod">
          <ac:chgData name="Dor Meir" userId="672de92f-8ac3-472a-ad5c-baa1748ed6f8" providerId="ADAL" clId="{95505264-5FAA-4332-9041-AEF3A0A6E10F}" dt="2024-01-17T08:23:14.182" v="7223"/>
          <ac:spMkLst>
            <pc:docMk/>
            <pc:sldMk cId="1654864592" sldId="267"/>
            <ac:spMk id="2" creationId="{DC67E911-0A54-F3F0-C0A8-623F5DF5EC38}"/>
          </ac:spMkLst>
        </pc:spChg>
        <pc:spChg chg="del mod">
          <ac:chgData name="Dor Meir" userId="672de92f-8ac3-472a-ad5c-baa1748ed6f8" providerId="ADAL" clId="{95505264-5FAA-4332-9041-AEF3A0A6E10F}" dt="2024-01-17T08:37:09.978" v="8056"/>
          <ac:spMkLst>
            <pc:docMk/>
            <pc:sldMk cId="1654864592" sldId="267"/>
            <ac:spMk id="3" creationId="{69C37360-6BB6-31C5-4B05-2EDF2621DFDD}"/>
          </ac:spMkLst>
        </pc:spChg>
        <pc:spChg chg="add mod">
          <ac:chgData name="Dor Meir" userId="672de92f-8ac3-472a-ad5c-baa1748ed6f8" providerId="ADAL" clId="{95505264-5FAA-4332-9041-AEF3A0A6E10F}" dt="2024-01-17T08:48:36.426" v="8184" actId="207"/>
          <ac:spMkLst>
            <pc:docMk/>
            <pc:sldMk cId="1654864592" sldId="267"/>
            <ac:spMk id="3" creationId="{877A53E1-EF72-BF86-110F-85856AF6DF71}"/>
          </ac:spMkLst>
        </pc:spChg>
        <pc:spChg chg="del">
          <ac:chgData name="Dor Meir" userId="672de92f-8ac3-472a-ad5c-baa1748ed6f8" providerId="ADAL" clId="{95505264-5FAA-4332-9041-AEF3A0A6E10F}" dt="2024-01-17T08:25:41.584" v="7242" actId="478"/>
          <ac:spMkLst>
            <pc:docMk/>
            <pc:sldMk cId="1654864592" sldId="267"/>
            <ac:spMk id="12" creationId="{F1A8ACA0-0213-411E-E535-6E622D92D82E}"/>
          </ac:spMkLst>
        </pc:spChg>
        <pc:spChg chg="del">
          <ac:chgData name="Dor Meir" userId="672de92f-8ac3-472a-ad5c-baa1748ed6f8" providerId="ADAL" clId="{95505264-5FAA-4332-9041-AEF3A0A6E10F}" dt="2024-01-17T08:25:40.994" v="7241" actId="478"/>
          <ac:spMkLst>
            <pc:docMk/>
            <pc:sldMk cId="1654864592" sldId="267"/>
            <ac:spMk id="13" creationId="{DB4983FC-FFDB-6019-8BD1-051D86BAAE21}"/>
          </ac:spMkLst>
        </pc:spChg>
        <pc:graphicFrameChg chg="mod">
          <ac:chgData name="Dor Meir" userId="672de92f-8ac3-472a-ad5c-baa1748ed6f8" providerId="ADAL" clId="{95505264-5FAA-4332-9041-AEF3A0A6E10F}" dt="2024-01-17T08:25:37.409" v="7238" actId="108"/>
          <ac:graphicFrameMkLst>
            <pc:docMk/>
            <pc:sldMk cId="1654864592" sldId="267"/>
            <ac:graphicFrameMk id="5" creationId="{BA5ADA9E-F2E8-8F60-414F-FDD154EBA55A}"/>
          </ac:graphicFrameMkLst>
        </pc:graphicFrameChg>
        <pc:graphicFrameChg chg="add del modGraphic">
          <ac:chgData name="Dor Meir" userId="672de92f-8ac3-472a-ad5c-baa1748ed6f8" providerId="ADAL" clId="{95505264-5FAA-4332-9041-AEF3A0A6E10F}" dt="2024-01-17T08:32:38.262" v="7845" actId="1032"/>
          <ac:graphicFrameMkLst>
            <pc:docMk/>
            <pc:sldMk cId="1654864592" sldId="267"/>
            <ac:graphicFrameMk id="6" creationId="{A3E9D7F1-6057-8F00-70FB-2BA8CE0E98C5}"/>
          </ac:graphicFrameMkLst>
        </pc:graphicFrameChg>
        <pc:graphicFrameChg chg="add del mod modGraphic">
          <ac:chgData name="Dor Meir" userId="672de92f-8ac3-472a-ad5c-baa1748ed6f8" providerId="ADAL" clId="{95505264-5FAA-4332-9041-AEF3A0A6E10F}" dt="2024-01-17T08:36:43.614" v="8051" actId="478"/>
          <ac:graphicFrameMkLst>
            <pc:docMk/>
            <pc:sldMk cId="1654864592" sldId="267"/>
            <ac:graphicFrameMk id="8" creationId="{4186B763-D71C-FACD-E2C5-A6E0837930B0}"/>
          </ac:graphicFrameMkLst>
        </pc:graphicFrameChg>
        <pc:picChg chg="del">
          <ac:chgData name="Dor Meir" userId="672de92f-8ac3-472a-ad5c-baa1748ed6f8" providerId="ADAL" clId="{95505264-5FAA-4332-9041-AEF3A0A6E10F}" dt="2024-01-17T08:27:48.959" v="7383" actId="478"/>
          <ac:picMkLst>
            <pc:docMk/>
            <pc:sldMk cId="1654864592" sldId="267"/>
            <ac:picMk id="7" creationId="{AF5142EC-4FBC-0FDC-569F-62ADF4E628BB}"/>
          </ac:picMkLst>
        </pc:picChg>
        <pc:picChg chg="del">
          <ac:chgData name="Dor Meir" userId="672de92f-8ac3-472a-ad5c-baa1748ed6f8" providerId="ADAL" clId="{95505264-5FAA-4332-9041-AEF3A0A6E10F}" dt="2024-01-17T08:25:39.441" v="7239" actId="478"/>
          <ac:picMkLst>
            <pc:docMk/>
            <pc:sldMk cId="1654864592" sldId="267"/>
            <ac:picMk id="10" creationId="{C1E1C931-1E63-6E27-AD67-DDF25B4B9743}"/>
          </ac:picMkLst>
        </pc:picChg>
        <pc:picChg chg="del">
          <ac:chgData name="Dor Meir" userId="672de92f-8ac3-472a-ad5c-baa1748ed6f8" providerId="ADAL" clId="{95505264-5FAA-4332-9041-AEF3A0A6E10F}" dt="2024-01-17T08:25:39.969" v="7240" actId="478"/>
          <ac:picMkLst>
            <pc:docMk/>
            <pc:sldMk cId="1654864592" sldId="267"/>
            <ac:picMk id="11" creationId="{B56E0435-1B0C-251F-4992-0D5253DA3BE5}"/>
          </ac:picMkLst>
        </pc:picChg>
        <pc:picChg chg="add mod">
          <ac:chgData name="Dor Meir" userId="672de92f-8ac3-472a-ad5c-baa1748ed6f8" providerId="ADAL" clId="{95505264-5FAA-4332-9041-AEF3A0A6E10F}" dt="2024-01-17T08:37:26.341" v="8063" actId="1076"/>
          <ac:picMkLst>
            <pc:docMk/>
            <pc:sldMk cId="1654864592" sldId="267"/>
            <ac:picMk id="14" creationId="{306CDF4F-D094-18E2-F340-EBC95A775551}"/>
          </ac:picMkLst>
        </pc:picChg>
        <pc:picChg chg="add mod">
          <ac:chgData name="Dor Meir" userId="672de92f-8ac3-472a-ad5c-baa1748ed6f8" providerId="ADAL" clId="{95505264-5FAA-4332-9041-AEF3A0A6E10F}" dt="2024-01-17T08:37:29.856" v="8065"/>
          <ac:picMkLst>
            <pc:docMk/>
            <pc:sldMk cId="1654864592" sldId="267"/>
            <ac:picMk id="15" creationId="{E6249115-1BFD-70BA-8353-D483EEA27FE3}"/>
          </ac:picMkLst>
        </pc:picChg>
      </pc:sldChg>
      <pc:sldChg chg="new del">
        <pc:chgData name="Dor Meir" userId="672de92f-8ac3-472a-ad5c-baa1748ed6f8" providerId="ADAL" clId="{95505264-5FAA-4332-9041-AEF3A0A6E10F}" dt="2024-01-17T08:36:35.787" v="8048" actId="47"/>
        <pc:sldMkLst>
          <pc:docMk/>
          <pc:sldMk cId="1527721450" sldId="268"/>
        </pc:sldMkLst>
      </pc:sldChg>
      <pc:sldChg chg="modSp add mod">
        <pc:chgData name="Dor Meir" userId="672de92f-8ac3-472a-ad5c-baa1748ed6f8" providerId="ADAL" clId="{95505264-5FAA-4332-9041-AEF3A0A6E10F}" dt="2024-01-17T08:44:44.473" v="8180" actId="20577"/>
        <pc:sldMkLst>
          <pc:docMk/>
          <pc:sldMk cId="1681303185" sldId="269"/>
        </pc:sldMkLst>
        <pc:spChg chg="mod">
          <ac:chgData name="Dor Meir" userId="672de92f-8ac3-472a-ad5c-baa1748ed6f8" providerId="ADAL" clId="{95505264-5FAA-4332-9041-AEF3A0A6E10F}" dt="2024-01-17T08:44:30.396" v="8179" actId="404"/>
          <ac:spMkLst>
            <pc:docMk/>
            <pc:sldMk cId="1681303185" sldId="269"/>
            <ac:spMk id="3" creationId="{69C37360-6BB6-31C5-4B05-2EDF2621DFDD}"/>
          </ac:spMkLst>
        </pc:spChg>
        <pc:graphicFrameChg chg="mod">
          <ac:chgData name="Dor Meir" userId="672de92f-8ac3-472a-ad5c-baa1748ed6f8" providerId="ADAL" clId="{95505264-5FAA-4332-9041-AEF3A0A6E10F}" dt="2024-01-17T08:44:44.473" v="8180" actId="20577"/>
          <ac:graphicFrameMkLst>
            <pc:docMk/>
            <pc:sldMk cId="1681303185" sldId="269"/>
            <ac:graphicFrameMk id="8" creationId="{4186B763-D71C-FACD-E2C5-A6E0837930B0}"/>
          </ac:graphicFrameMkLst>
        </pc:graphicFrameChg>
      </pc:sldChg>
      <pc:sldChg chg="add del">
        <pc:chgData name="Dor Meir" userId="672de92f-8ac3-472a-ad5c-baa1748ed6f8" providerId="ADAL" clId="{95505264-5FAA-4332-9041-AEF3A0A6E10F}" dt="2024-01-17T08:36:52.512" v="8055" actId="47"/>
        <pc:sldMkLst>
          <pc:docMk/>
          <pc:sldMk cId="2247845430" sldId="270"/>
        </pc:sldMkLst>
      </pc:sldChg>
      <pc:sldChg chg="add del">
        <pc:chgData name="Dor Meir" userId="672de92f-8ac3-472a-ad5c-baa1748ed6f8" providerId="ADAL" clId="{95505264-5FAA-4332-9041-AEF3A0A6E10F}" dt="2024-01-17T08:37:34.504" v="8067" actId="47"/>
        <pc:sldMkLst>
          <pc:docMk/>
          <pc:sldMk cId="1922609202" sldId="271"/>
        </pc:sldMkLst>
      </pc:sldChg>
      <pc:sldChg chg="addSp delSp modSp add mod">
        <pc:chgData name="Dor Meir" userId="672de92f-8ac3-472a-ad5c-baa1748ed6f8" providerId="ADAL" clId="{95505264-5FAA-4332-9041-AEF3A0A6E10F}" dt="2024-01-17T08:48:51.178" v="8190" actId="1076"/>
        <pc:sldMkLst>
          <pc:docMk/>
          <pc:sldMk cId="2269966669" sldId="272"/>
        </pc:sldMkLst>
        <pc:spChg chg="add mod">
          <ac:chgData name="Dor Meir" userId="672de92f-8ac3-472a-ad5c-baa1748ed6f8" providerId="ADAL" clId="{95505264-5FAA-4332-9041-AEF3A0A6E10F}" dt="2024-01-17T08:48:51.178" v="8190" actId="1076"/>
          <ac:spMkLst>
            <pc:docMk/>
            <pc:sldMk cId="2269966669" sldId="272"/>
            <ac:spMk id="3" creationId="{344FEBB7-1061-3938-5571-E0A8F07C653F}"/>
          </ac:spMkLst>
        </pc:spChg>
        <pc:spChg chg="add del mod">
          <ac:chgData name="Dor Meir" userId="672de92f-8ac3-472a-ad5c-baa1748ed6f8" providerId="ADAL" clId="{95505264-5FAA-4332-9041-AEF3A0A6E10F}" dt="2024-01-17T08:37:58.190" v="8076" actId="478"/>
          <ac:spMkLst>
            <pc:docMk/>
            <pc:sldMk cId="2269966669" sldId="272"/>
            <ac:spMk id="10" creationId="{44B5EAA6-36D7-73A8-2E01-6B199B88289F}"/>
          </ac:spMkLst>
        </pc:spChg>
        <pc:picChg chg="add del mod">
          <ac:chgData name="Dor Meir" userId="672de92f-8ac3-472a-ad5c-baa1748ed6f8" providerId="ADAL" clId="{95505264-5FAA-4332-9041-AEF3A0A6E10F}" dt="2024-01-17T08:37:40.992" v="8069" actId="478"/>
          <ac:picMkLst>
            <pc:docMk/>
            <pc:sldMk cId="2269966669" sldId="272"/>
            <ac:picMk id="6" creationId="{BA9B4ADB-E77C-7738-FDBC-81300F6CC9B0}"/>
          </ac:picMkLst>
        </pc:picChg>
        <pc:picChg chg="add mod">
          <ac:chgData name="Dor Meir" userId="672de92f-8ac3-472a-ad5c-baa1748ed6f8" providerId="ADAL" clId="{95505264-5FAA-4332-9041-AEF3A0A6E10F}" dt="2024-01-17T08:48:41.843" v="8187" actId="1076"/>
          <ac:picMkLst>
            <pc:docMk/>
            <pc:sldMk cId="2269966669" sldId="272"/>
            <ac:picMk id="8" creationId="{C2274DEC-76E6-1894-F781-9037B3CF86F7}"/>
          </ac:picMkLst>
        </pc:picChg>
        <pc:picChg chg="del">
          <ac:chgData name="Dor Meir" userId="672de92f-8ac3-472a-ad5c-baa1748ed6f8" providerId="ADAL" clId="{95505264-5FAA-4332-9041-AEF3A0A6E10F}" dt="2024-01-17T08:37:54.563" v="8074" actId="478"/>
          <ac:picMkLst>
            <pc:docMk/>
            <pc:sldMk cId="2269966669" sldId="272"/>
            <ac:picMk id="14" creationId="{306CDF4F-D094-18E2-F340-EBC95A775551}"/>
          </ac:picMkLst>
        </pc:picChg>
      </pc:sldChg>
      <pc:sldChg chg="addSp delSp modSp add mod">
        <pc:chgData name="Dor Meir" userId="672de92f-8ac3-472a-ad5c-baa1748ed6f8" providerId="ADAL" clId="{95505264-5FAA-4332-9041-AEF3A0A6E10F}" dt="2024-01-17T19:09:25.483" v="8297" actId="339"/>
        <pc:sldMkLst>
          <pc:docMk/>
          <pc:sldMk cId="1727337247" sldId="273"/>
        </pc:sldMkLst>
        <pc:spChg chg="add del mod">
          <ac:chgData name="Dor Meir" userId="672de92f-8ac3-472a-ad5c-baa1748ed6f8" providerId="ADAL" clId="{95505264-5FAA-4332-9041-AEF3A0A6E10F}" dt="2024-01-17T19:07:45.416" v="8295" actId="478"/>
          <ac:spMkLst>
            <pc:docMk/>
            <pc:sldMk cId="1727337247" sldId="273"/>
            <ac:spMk id="3" creationId="{E298BE04-7AA8-E0B2-0EA6-485084F79B49}"/>
          </ac:spMkLst>
        </pc:spChg>
        <pc:spChg chg="add mod">
          <ac:chgData name="Dor Meir" userId="672de92f-8ac3-472a-ad5c-baa1748ed6f8" providerId="ADAL" clId="{95505264-5FAA-4332-9041-AEF3A0A6E10F}" dt="2024-01-17T19:09:25.483" v="8297" actId="339"/>
          <ac:spMkLst>
            <pc:docMk/>
            <pc:sldMk cId="1727337247" sldId="273"/>
            <ac:spMk id="6" creationId="{219A8F44-123C-3F65-2169-D3AFF8E69B4F}"/>
          </ac:spMkLst>
        </pc:spChg>
        <pc:graphicFrameChg chg="mod">
          <ac:chgData name="Dor Meir" userId="672de92f-8ac3-472a-ad5c-baa1748ed6f8" providerId="ADAL" clId="{95505264-5FAA-4332-9041-AEF3A0A6E10F}" dt="2024-01-17T08:50:49.675" v="8204"/>
          <ac:graphicFrameMkLst>
            <pc:docMk/>
            <pc:sldMk cId="1727337247" sldId="273"/>
            <ac:graphicFrameMk id="5" creationId="{BA5ADA9E-F2E8-8F60-414F-FDD154EBA55A}"/>
          </ac:graphicFrameMkLst>
        </pc:graphicFrameChg>
        <pc:picChg chg="del">
          <ac:chgData name="Dor Meir" userId="672de92f-8ac3-472a-ad5c-baa1748ed6f8" providerId="ADAL" clId="{95505264-5FAA-4332-9041-AEF3A0A6E10F}" dt="2024-01-17T08:49:18.291" v="8191" actId="478"/>
          <ac:picMkLst>
            <pc:docMk/>
            <pc:sldMk cId="1727337247" sldId="273"/>
            <ac:picMk id="8" creationId="{C2274DEC-76E6-1894-F781-9037B3CF86F7}"/>
          </ac:picMkLst>
        </pc:picChg>
      </pc:sldChg>
      <pc:sldChg chg="addSp delSp modSp add mod">
        <pc:chgData name="Dor Meir" userId="672de92f-8ac3-472a-ad5c-baa1748ed6f8" providerId="ADAL" clId="{95505264-5FAA-4332-9041-AEF3A0A6E10F}" dt="2024-01-17T19:03:20.080" v="8276" actId="14100"/>
        <pc:sldMkLst>
          <pc:docMk/>
          <pc:sldMk cId="3238301047" sldId="274"/>
        </pc:sldMkLst>
        <pc:spChg chg="mod">
          <ac:chgData name="Dor Meir" userId="672de92f-8ac3-472a-ad5c-baa1748ed6f8" providerId="ADAL" clId="{95505264-5FAA-4332-9041-AEF3A0A6E10F}" dt="2024-01-17T08:50:39.368" v="8203" actId="20577"/>
          <ac:spMkLst>
            <pc:docMk/>
            <pc:sldMk cId="3238301047" sldId="274"/>
            <ac:spMk id="2" creationId="{DC67E911-0A54-F3F0-C0A8-623F5DF5EC38}"/>
          </ac:spMkLst>
        </pc:spChg>
        <pc:graphicFrameChg chg="del mod">
          <ac:chgData name="Dor Meir" userId="672de92f-8ac3-472a-ad5c-baa1748ed6f8" providerId="ADAL" clId="{95505264-5FAA-4332-9041-AEF3A0A6E10F}" dt="2024-01-17T19:03:17.110" v="8274" actId="478"/>
          <ac:graphicFrameMkLst>
            <pc:docMk/>
            <pc:sldMk cId="3238301047" sldId="274"/>
            <ac:graphicFrameMk id="5" creationId="{BA5ADA9E-F2E8-8F60-414F-FDD154EBA55A}"/>
          </ac:graphicFrameMkLst>
        </pc:graphicFrameChg>
        <pc:picChg chg="add mod">
          <ac:chgData name="Dor Meir" userId="672de92f-8ac3-472a-ad5c-baa1748ed6f8" providerId="ADAL" clId="{95505264-5FAA-4332-9041-AEF3A0A6E10F}" dt="2024-01-17T19:03:20.080" v="8276" actId="14100"/>
          <ac:picMkLst>
            <pc:docMk/>
            <pc:sldMk cId="3238301047" sldId="274"/>
            <ac:picMk id="6" creationId="{E00BB36D-98C9-95E8-01C2-5C56790BD8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/>
      <dgm:spPr/>
      <dgm:t>
        <a:bodyPr/>
        <a:lstStyle/>
        <a:p>
          <a:r>
            <a:rPr lang="en-US" dirty="0"/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/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/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882D4D-F57B-4971-9FBF-706E6EE04B9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AD370-C5BA-4D7C-B9A9-91D37B590198}">
      <dgm:prSet phldrT="[Text]"/>
      <dgm:spPr/>
      <dgm:t>
        <a:bodyPr/>
        <a:lstStyle/>
        <a:p>
          <a:r>
            <a:rPr lang="en-US" dirty="0"/>
            <a:t>User exists?</a:t>
          </a:r>
        </a:p>
      </dgm:t>
    </dgm:pt>
    <dgm:pt modelId="{DF579542-E695-42A3-901F-00DB0997DCED}" type="parTrans" cxnId="{6370A2C6-733F-4880-BB8E-402A1CE52079}">
      <dgm:prSet/>
      <dgm:spPr/>
      <dgm:t>
        <a:bodyPr/>
        <a:lstStyle/>
        <a:p>
          <a:endParaRPr lang="en-US"/>
        </a:p>
      </dgm:t>
    </dgm:pt>
    <dgm:pt modelId="{A42838B9-7130-456F-8747-3E744538DBE3}" type="sibTrans" cxnId="{6370A2C6-733F-4880-BB8E-402A1CE52079}">
      <dgm:prSet/>
      <dgm:spPr/>
      <dgm:t>
        <a:bodyPr/>
        <a:lstStyle/>
        <a:p>
          <a:endParaRPr lang="en-US"/>
        </a:p>
      </dgm:t>
    </dgm:pt>
    <dgm:pt modelId="{1BD07570-115D-4350-A0FE-8EBC2058558F}">
      <dgm:prSet phldrT="[Text]"/>
      <dgm:spPr/>
      <dgm:t>
        <a:bodyPr/>
        <a:lstStyle/>
        <a:p>
          <a:r>
            <a:rPr lang="en-US" dirty="0"/>
            <a:t>User with history?</a:t>
          </a:r>
        </a:p>
      </dgm:t>
    </dgm:pt>
    <dgm:pt modelId="{E7DCE705-E10D-4984-92DB-68F71F6CD29E}" type="parTrans" cxnId="{EB6014E1-CD1A-4D77-B038-6D0C7959108F}">
      <dgm:prSet/>
      <dgm:spPr/>
      <dgm:t>
        <a:bodyPr/>
        <a:lstStyle/>
        <a:p>
          <a:endParaRPr lang="en-US"/>
        </a:p>
      </dgm:t>
    </dgm:pt>
    <dgm:pt modelId="{1C757BCD-EB4B-4491-AD08-16E69BD26A7C}" type="sibTrans" cxnId="{EB6014E1-CD1A-4D77-B038-6D0C7959108F}">
      <dgm:prSet/>
      <dgm:spPr/>
      <dgm:t>
        <a:bodyPr/>
        <a:lstStyle/>
        <a:p>
          <a:endParaRPr lang="en-US"/>
        </a:p>
      </dgm:t>
    </dgm:pt>
    <dgm:pt modelId="{3FC3C1D0-F28D-4809-9F6F-50143A803EF4}">
      <dgm:prSet phldrT="[Text]"/>
      <dgm:spPr/>
      <dgm:t>
        <a:bodyPr/>
        <a:lstStyle/>
        <a:p>
          <a:r>
            <a:rPr lang="en-US" dirty="0"/>
            <a:t>5 recommended items</a:t>
          </a:r>
        </a:p>
      </dgm:t>
    </dgm:pt>
    <dgm:pt modelId="{8FC57521-3C82-4F28-B827-B962AE00F433}" type="parTrans" cxnId="{8982AE15-F3CA-40A3-BE12-4A1339918CD2}">
      <dgm:prSet/>
      <dgm:spPr/>
      <dgm:t>
        <a:bodyPr/>
        <a:lstStyle/>
        <a:p>
          <a:endParaRPr lang="en-US"/>
        </a:p>
      </dgm:t>
    </dgm:pt>
    <dgm:pt modelId="{3F8022D0-58CC-49A3-9D12-89D449528C50}" type="sibTrans" cxnId="{8982AE15-F3CA-40A3-BE12-4A1339918CD2}">
      <dgm:prSet/>
      <dgm:spPr/>
      <dgm:t>
        <a:bodyPr/>
        <a:lstStyle/>
        <a:p>
          <a:endParaRPr lang="en-US"/>
        </a:p>
      </dgm:t>
    </dgm:pt>
    <dgm:pt modelId="{868E6E2C-1D1F-432C-878B-5D958A785227}">
      <dgm:prSet phldrT="[Text]"/>
      <dgm:spPr/>
      <dgm:t>
        <a:bodyPr/>
        <a:lstStyle/>
        <a:p>
          <a:r>
            <a:rPr lang="en-US" dirty="0"/>
            <a:t>No – 5 Most popular items per category</a:t>
          </a:r>
        </a:p>
      </dgm:t>
    </dgm:pt>
    <dgm:pt modelId="{F6A30D67-BA60-45B8-948C-D7BEF073628E}" type="parTrans" cxnId="{8BAA14D5-C6A1-411F-882D-A799351657D4}">
      <dgm:prSet/>
      <dgm:spPr/>
      <dgm:t>
        <a:bodyPr/>
        <a:lstStyle/>
        <a:p>
          <a:endParaRPr lang="en-US"/>
        </a:p>
      </dgm:t>
    </dgm:pt>
    <dgm:pt modelId="{73287570-F2F7-43E1-B391-6F6B0F858BF5}" type="sibTrans" cxnId="{8BAA14D5-C6A1-411F-882D-A799351657D4}">
      <dgm:prSet/>
      <dgm:spPr/>
      <dgm:t>
        <a:bodyPr/>
        <a:lstStyle/>
        <a:p>
          <a:endParaRPr lang="en-US"/>
        </a:p>
      </dgm:t>
    </dgm:pt>
    <dgm:pt modelId="{0B943D06-C36D-45DB-83A4-AE1CE00F7427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15B2A7B3-48C6-45EC-A5B4-2DE3629AFB94}" type="parTrans" cxnId="{1132986A-4356-4CDD-A159-7737A945CD0A}">
      <dgm:prSet/>
      <dgm:spPr/>
      <dgm:t>
        <a:bodyPr/>
        <a:lstStyle/>
        <a:p>
          <a:endParaRPr lang="en-US"/>
        </a:p>
      </dgm:t>
    </dgm:pt>
    <dgm:pt modelId="{78D6ABFF-3538-4173-A5E1-F946E7372BAC}" type="sibTrans" cxnId="{1132986A-4356-4CDD-A159-7737A945CD0A}">
      <dgm:prSet/>
      <dgm:spPr/>
      <dgm:t>
        <a:bodyPr/>
        <a:lstStyle/>
        <a:p>
          <a:endParaRPr lang="en-US"/>
        </a:p>
      </dgm:t>
    </dgm:pt>
    <dgm:pt modelId="{DAEAECF8-684A-491F-9B00-065A70194ABB}">
      <dgm:prSet phldrT="[Text]"/>
      <dgm:spPr/>
      <dgm:t>
        <a:bodyPr/>
        <a:lstStyle/>
        <a:p>
          <a:r>
            <a:rPr lang="en-US" dirty="0"/>
            <a:t>5 Most popular items per category</a:t>
          </a:r>
        </a:p>
      </dgm:t>
    </dgm:pt>
    <dgm:pt modelId="{5A641175-00A9-4139-82A6-5F7956D5E6D3}" type="parTrans" cxnId="{1FC153A8-D821-4F05-9238-D5DDA3FACD0C}">
      <dgm:prSet/>
      <dgm:spPr/>
      <dgm:t>
        <a:bodyPr/>
        <a:lstStyle/>
        <a:p>
          <a:endParaRPr lang="en-US"/>
        </a:p>
      </dgm:t>
    </dgm:pt>
    <dgm:pt modelId="{38664AA9-A5C1-45E5-906A-3F97CAA83A2D}" type="sibTrans" cxnId="{1FC153A8-D821-4F05-9238-D5DDA3FACD0C}">
      <dgm:prSet/>
      <dgm:spPr/>
      <dgm:t>
        <a:bodyPr/>
        <a:lstStyle/>
        <a:p>
          <a:endParaRPr lang="en-US"/>
        </a:p>
      </dgm:t>
    </dgm:pt>
    <dgm:pt modelId="{0039D857-8675-4CB5-B9C3-837DCFB6BFC5}" type="pres">
      <dgm:prSet presAssocID="{0C882D4D-F57B-4971-9FBF-706E6EE04B9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DC3D60-479A-4F0F-AC4F-B3FE8F7505B8}" type="pres">
      <dgm:prSet presAssocID="{A69AD370-C5BA-4D7C-B9A9-91D37B590198}" presName="root1" presStyleCnt="0"/>
      <dgm:spPr/>
    </dgm:pt>
    <dgm:pt modelId="{0AA8EC19-F2F5-482C-8666-62B877432142}" type="pres">
      <dgm:prSet presAssocID="{A69AD370-C5BA-4D7C-B9A9-91D37B590198}" presName="LevelOneTextNode" presStyleLbl="node0" presStyleIdx="0" presStyleCnt="1">
        <dgm:presLayoutVars>
          <dgm:chPref val="3"/>
        </dgm:presLayoutVars>
      </dgm:prSet>
      <dgm:spPr/>
    </dgm:pt>
    <dgm:pt modelId="{AEE5AA26-3B63-45E0-B5A3-D1EE7C2EB540}" type="pres">
      <dgm:prSet presAssocID="{A69AD370-C5BA-4D7C-B9A9-91D37B590198}" presName="level2hierChild" presStyleCnt="0"/>
      <dgm:spPr/>
    </dgm:pt>
    <dgm:pt modelId="{BC34A575-6F84-441A-BC76-0C0234E8FA30}" type="pres">
      <dgm:prSet presAssocID="{E7DCE705-E10D-4984-92DB-68F71F6CD29E}" presName="conn2-1" presStyleLbl="parChTrans1D2" presStyleIdx="0" presStyleCnt="2"/>
      <dgm:spPr/>
    </dgm:pt>
    <dgm:pt modelId="{F41D805C-C54D-4B3B-A3BA-7D605E57D83E}" type="pres">
      <dgm:prSet presAssocID="{E7DCE705-E10D-4984-92DB-68F71F6CD29E}" presName="connTx" presStyleLbl="parChTrans1D2" presStyleIdx="0" presStyleCnt="2"/>
      <dgm:spPr/>
    </dgm:pt>
    <dgm:pt modelId="{EFBEB6E6-21B1-4BC6-961D-B8012104365B}" type="pres">
      <dgm:prSet presAssocID="{1BD07570-115D-4350-A0FE-8EBC2058558F}" presName="root2" presStyleCnt="0"/>
      <dgm:spPr/>
    </dgm:pt>
    <dgm:pt modelId="{2E201BE8-3B54-46BC-80CE-C6F4D380C06B}" type="pres">
      <dgm:prSet presAssocID="{1BD07570-115D-4350-A0FE-8EBC2058558F}" presName="LevelTwoTextNode" presStyleLbl="node2" presStyleIdx="0" presStyleCnt="2">
        <dgm:presLayoutVars>
          <dgm:chPref val="3"/>
        </dgm:presLayoutVars>
      </dgm:prSet>
      <dgm:spPr/>
    </dgm:pt>
    <dgm:pt modelId="{5AFF3034-9BCF-41CB-B9E6-076D8BBC28A4}" type="pres">
      <dgm:prSet presAssocID="{1BD07570-115D-4350-A0FE-8EBC2058558F}" presName="level3hierChild" presStyleCnt="0"/>
      <dgm:spPr/>
    </dgm:pt>
    <dgm:pt modelId="{752EBC08-6A84-4956-BC81-39377F0FE789}" type="pres">
      <dgm:prSet presAssocID="{8FC57521-3C82-4F28-B827-B962AE00F433}" presName="conn2-1" presStyleLbl="parChTrans1D3" presStyleIdx="0" presStyleCnt="3"/>
      <dgm:spPr/>
    </dgm:pt>
    <dgm:pt modelId="{5E92B4BF-EF69-4CE6-A58C-7EB53382B0D7}" type="pres">
      <dgm:prSet presAssocID="{8FC57521-3C82-4F28-B827-B962AE00F433}" presName="connTx" presStyleLbl="parChTrans1D3" presStyleIdx="0" presStyleCnt="3"/>
      <dgm:spPr/>
    </dgm:pt>
    <dgm:pt modelId="{47B99E67-EF03-4529-BF91-6F1685B33F6E}" type="pres">
      <dgm:prSet presAssocID="{3FC3C1D0-F28D-4809-9F6F-50143A803EF4}" presName="root2" presStyleCnt="0"/>
      <dgm:spPr/>
    </dgm:pt>
    <dgm:pt modelId="{A7EF4380-4F80-4C04-AE7B-B4697C8E8961}" type="pres">
      <dgm:prSet presAssocID="{3FC3C1D0-F28D-4809-9F6F-50143A803EF4}" presName="LevelTwoTextNode" presStyleLbl="node3" presStyleIdx="0" presStyleCnt="3">
        <dgm:presLayoutVars>
          <dgm:chPref val="3"/>
        </dgm:presLayoutVars>
      </dgm:prSet>
      <dgm:spPr/>
    </dgm:pt>
    <dgm:pt modelId="{C4D74D0B-EAF8-4466-8FA4-222453170B67}" type="pres">
      <dgm:prSet presAssocID="{3FC3C1D0-F28D-4809-9F6F-50143A803EF4}" presName="level3hierChild" presStyleCnt="0"/>
      <dgm:spPr/>
    </dgm:pt>
    <dgm:pt modelId="{7ECAF052-FE1A-441A-AB54-E21E45E832BD}" type="pres">
      <dgm:prSet presAssocID="{F6A30D67-BA60-45B8-948C-D7BEF073628E}" presName="conn2-1" presStyleLbl="parChTrans1D3" presStyleIdx="1" presStyleCnt="3"/>
      <dgm:spPr/>
    </dgm:pt>
    <dgm:pt modelId="{9ED65389-9F4A-45B8-A550-1A5C1555E254}" type="pres">
      <dgm:prSet presAssocID="{F6A30D67-BA60-45B8-948C-D7BEF073628E}" presName="connTx" presStyleLbl="parChTrans1D3" presStyleIdx="1" presStyleCnt="3"/>
      <dgm:spPr/>
    </dgm:pt>
    <dgm:pt modelId="{3C06E904-F4F8-442C-AD1C-806625990807}" type="pres">
      <dgm:prSet presAssocID="{868E6E2C-1D1F-432C-878B-5D958A785227}" presName="root2" presStyleCnt="0"/>
      <dgm:spPr/>
    </dgm:pt>
    <dgm:pt modelId="{EF6C1DE6-F43E-4F95-8B2B-97D9EF00DC9C}" type="pres">
      <dgm:prSet presAssocID="{868E6E2C-1D1F-432C-878B-5D958A785227}" presName="LevelTwoTextNode" presStyleLbl="node3" presStyleIdx="1" presStyleCnt="3">
        <dgm:presLayoutVars>
          <dgm:chPref val="3"/>
        </dgm:presLayoutVars>
      </dgm:prSet>
      <dgm:spPr/>
    </dgm:pt>
    <dgm:pt modelId="{963AA70A-B08B-47D7-870B-D2D342CA128D}" type="pres">
      <dgm:prSet presAssocID="{868E6E2C-1D1F-432C-878B-5D958A785227}" presName="level3hierChild" presStyleCnt="0"/>
      <dgm:spPr/>
    </dgm:pt>
    <dgm:pt modelId="{D98B5446-569E-4D84-9455-2FCAA3793848}" type="pres">
      <dgm:prSet presAssocID="{15B2A7B3-48C6-45EC-A5B4-2DE3629AFB94}" presName="conn2-1" presStyleLbl="parChTrans1D2" presStyleIdx="1" presStyleCnt="2"/>
      <dgm:spPr/>
    </dgm:pt>
    <dgm:pt modelId="{080EC6A1-38F7-4501-977D-ACD51255B2B2}" type="pres">
      <dgm:prSet presAssocID="{15B2A7B3-48C6-45EC-A5B4-2DE3629AFB94}" presName="connTx" presStyleLbl="parChTrans1D2" presStyleIdx="1" presStyleCnt="2"/>
      <dgm:spPr/>
    </dgm:pt>
    <dgm:pt modelId="{0D7120F9-2530-4D83-AFEA-43B3B6CC0403}" type="pres">
      <dgm:prSet presAssocID="{0B943D06-C36D-45DB-83A4-AE1CE00F7427}" presName="root2" presStyleCnt="0"/>
      <dgm:spPr/>
    </dgm:pt>
    <dgm:pt modelId="{B7F15F1A-80F4-4CDB-90CE-B72D1D372140}" type="pres">
      <dgm:prSet presAssocID="{0B943D06-C36D-45DB-83A4-AE1CE00F7427}" presName="LevelTwoTextNode" presStyleLbl="node2" presStyleIdx="1" presStyleCnt="2">
        <dgm:presLayoutVars>
          <dgm:chPref val="3"/>
        </dgm:presLayoutVars>
      </dgm:prSet>
      <dgm:spPr/>
    </dgm:pt>
    <dgm:pt modelId="{53120366-8C20-448F-9200-D4449D3BDE65}" type="pres">
      <dgm:prSet presAssocID="{0B943D06-C36D-45DB-83A4-AE1CE00F7427}" presName="level3hierChild" presStyleCnt="0"/>
      <dgm:spPr/>
    </dgm:pt>
    <dgm:pt modelId="{F823889E-ED04-48FC-9979-F407A3A6B7CB}" type="pres">
      <dgm:prSet presAssocID="{5A641175-00A9-4139-82A6-5F7956D5E6D3}" presName="conn2-1" presStyleLbl="parChTrans1D3" presStyleIdx="2" presStyleCnt="3"/>
      <dgm:spPr/>
    </dgm:pt>
    <dgm:pt modelId="{6EF6A668-9350-41CF-B7F7-9960BB91B56C}" type="pres">
      <dgm:prSet presAssocID="{5A641175-00A9-4139-82A6-5F7956D5E6D3}" presName="connTx" presStyleLbl="parChTrans1D3" presStyleIdx="2" presStyleCnt="3"/>
      <dgm:spPr/>
    </dgm:pt>
    <dgm:pt modelId="{F46F08DE-54A4-41A1-80B9-ACA4E1FA75E3}" type="pres">
      <dgm:prSet presAssocID="{DAEAECF8-684A-491F-9B00-065A70194ABB}" presName="root2" presStyleCnt="0"/>
      <dgm:spPr/>
    </dgm:pt>
    <dgm:pt modelId="{8122A64B-9BB2-4A81-820D-2F8EA0FE1E77}" type="pres">
      <dgm:prSet presAssocID="{DAEAECF8-684A-491F-9B00-065A70194ABB}" presName="LevelTwoTextNode" presStyleLbl="node3" presStyleIdx="2" presStyleCnt="3">
        <dgm:presLayoutVars>
          <dgm:chPref val="3"/>
        </dgm:presLayoutVars>
      </dgm:prSet>
      <dgm:spPr/>
    </dgm:pt>
    <dgm:pt modelId="{7C27449B-F431-48F2-9419-56EC514DA648}" type="pres">
      <dgm:prSet presAssocID="{DAEAECF8-684A-491F-9B00-065A70194ABB}" presName="level3hierChild" presStyleCnt="0"/>
      <dgm:spPr/>
    </dgm:pt>
  </dgm:ptLst>
  <dgm:cxnLst>
    <dgm:cxn modelId="{AF939305-502B-40EF-B7FC-5EBA528156DB}" type="presOf" srcId="{15B2A7B3-48C6-45EC-A5B4-2DE3629AFB94}" destId="{D98B5446-569E-4D84-9455-2FCAA3793848}" srcOrd="0" destOrd="0" presId="urn:microsoft.com/office/officeart/2005/8/layout/hierarchy2"/>
    <dgm:cxn modelId="{94B80006-3F6F-4408-882D-B32946BC49A9}" type="presOf" srcId="{3FC3C1D0-F28D-4809-9F6F-50143A803EF4}" destId="{A7EF4380-4F80-4C04-AE7B-B4697C8E8961}" srcOrd="0" destOrd="0" presId="urn:microsoft.com/office/officeart/2005/8/layout/hierarchy2"/>
    <dgm:cxn modelId="{1CFE760A-DF98-46AD-9D15-C9EA8ED42C23}" type="presOf" srcId="{F6A30D67-BA60-45B8-948C-D7BEF073628E}" destId="{7ECAF052-FE1A-441A-AB54-E21E45E832BD}" srcOrd="0" destOrd="0" presId="urn:microsoft.com/office/officeart/2005/8/layout/hierarchy2"/>
    <dgm:cxn modelId="{8982AE15-F3CA-40A3-BE12-4A1339918CD2}" srcId="{1BD07570-115D-4350-A0FE-8EBC2058558F}" destId="{3FC3C1D0-F28D-4809-9F6F-50143A803EF4}" srcOrd="0" destOrd="0" parTransId="{8FC57521-3C82-4F28-B827-B962AE00F433}" sibTransId="{3F8022D0-58CC-49A3-9D12-89D449528C50}"/>
    <dgm:cxn modelId="{D1F1451A-CB42-4887-8C71-FEB08D117413}" type="presOf" srcId="{DAEAECF8-684A-491F-9B00-065A70194ABB}" destId="{8122A64B-9BB2-4A81-820D-2F8EA0FE1E77}" srcOrd="0" destOrd="0" presId="urn:microsoft.com/office/officeart/2005/8/layout/hierarchy2"/>
    <dgm:cxn modelId="{42425026-B6D1-46B6-AC1D-49B530F3484A}" type="presOf" srcId="{1BD07570-115D-4350-A0FE-8EBC2058558F}" destId="{2E201BE8-3B54-46BC-80CE-C6F4D380C06B}" srcOrd="0" destOrd="0" presId="urn:microsoft.com/office/officeart/2005/8/layout/hierarchy2"/>
    <dgm:cxn modelId="{1A42BC27-0A01-4A16-87BE-84BF3C45D1F7}" type="presOf" srcId="{8FC57521-3C82-4F28-B827-B962AE00F433}" destId="{5E92B4BF-EF69-4CE6-A58C-7EB53382B0D7}" srcOrd="1" destOrd="0" presId="urn:microsoft.com/office/officeart/2005/8/layout/hierarchy2"/>
    <dgm:cxn modelId="{1132986A-4356-4CDD-A159-7737A945CD0A}" srcId="{A69AD370-C5BA-4D7C-B9A9-91D37B590198}" destId="{0B943D06-C36D-45DB-83A4-AE1CE00F7427}" srcOrd="1" destOrd="0" parTransId="{15B2A7B3-48C6-45EC-A5B4-2DE3629AFB94}" sibTransId="{78D6ABFF-3538-4173-A5E1-F946E7372BAC}"/>
    <dgm:cxn modelId="{5BEA896B-D03B-4690-821F-463EB7FD8B61}" type="presOf" srcId="{0C882D4D-F57B-4971-9FBF-706E6EE04B95}" destId="{0039D857-8675-4CB5-B9C3-837DCFB6BFC5}" srcOrd="0" destOrd="0" presId="urn:microsoft.com/office/officeart/2005/8/layout/hierarchy2"/>
    <dgm:cxn modelId="{F4AD5D6D-F85B-46AF-AC64-547F4223B81C}" type="presOf" srcId="{5A641175-00A9-4139-82A6-5F7956D5E6D3}" destId="{F823889E-ED04-48FC-9979-F407A3A6B7CB}" srcOrd="0" destOrd="0" presId="urn:microsoft.com/office/officeart/2005/8/layout/hierarchy2"/>
    <dgm:cxn modelId="{AC68626F-B62A-4EAE-B77A-A2853527FF84}" type="presOf" srcId="{F6A30D67-BA60-45B8-948C-D7BEF073628E}" destId="{9ED65389-9F4A-45B8-A550-1A5C1555E254}" srcOrd="1" destOrd="0" presId="urn:microsoft.com/office/officeart/2005/8/layout/hierarchy2"/>
    <dgm:cxn modelId="{897FF651-2074-42EF-A7C3-56DC515360FB}" type="presOf" srcId="{0B943D06-C36D-45DB-83A4-AE1CE00F7427}" destId="{B7F15F1A-80F4-4CDB-90CE-B72D1D372140}" srcOrd="0" destOrd="0" presId="urn:microsoft.com/office/officeart/2005/8/layout/hierarchy2"/>
    <dgm:cxn modelId="{99D40C79-86AE-48AC-B51D-80451596F6F0}" type="presOf" srcId="{E7DCE705-E10D-4984-92DB-68F71F6CD29E}" destId="{F41D805C-C54D-4B3B-A3BA-7D605E57D83E}" srcOrd="1" destOrd="0" presId="urn:microsoft.com/office/officeart/2005/8/layout/hierarchy2"/>
    <dgm:cxn modelId="{B1B7CA8F-DE0A-4532-BC13-7A3EEE47FB1F}" type="presOf" srcId="{5A641175-00A9-4139-82A6-5F7956D5E6D3}" destId="{6EF6A668-9350-41CF-B7F7-9960BB91B56C}" srcOrd="1" destOrd="0" presId="urn:microsoft.com/office/officeart/2005/8/layout/hierarchy2"/>
    <dgm:cxn modelId="{07E5EE98-3344-46E7-A845-8B1EBEBB5AC9}" type="presOf" srcId="{868E6E2C-1D1F-432C-878B-5D958A785227}" destId="{EF6C1DE6-F43E-4F95-8B2B-97D9EF00DC9C}" srcOrd="0" destOrd="0" presId="urn:microsoft.com/office/officeart/2005/8/layout/hierarchy2"/>
    <dgm:cxn modelId="{1FC153A8-D821-4F05-9238-D5DDA3FACD0C}" srcId="{0B943D06-C36D-45DB-83A4-AE1CE00F7427}" destId="{DAEAECF8-684A-491F-9B00-065A70194ABB}" srcOrd="0" destOrd="0" parTransId="{5A641175-00A9-4139-82A6-5F7956D5E6D3}" sibTransId="{38664AA9-A5C1-45E5-906A-3F97CAA83A2D}"/>
    <dgm:cxn modelId="{6370A2C6-733F-4880-BB8E-402A1CE52079}" srcId="{0C882D4D-F57B-4971-9FBF-706E6EE04B95}" destId="{A69AD370-C5BA-4D7C-B9A9-91D37B590198}" srcOrd="0" destOrd="0" parTransId="{DF579542-E695-42A3-901F-00DB0997DCED}" sibTransId="{A42838B9-7130-456F-8747-3E744538DBE3}"/>
    <dgm:cxn modelId="{856649D1-17F8-4C0F-8EE5-CAB70F8F4133}" type="presOf" srcId="{8FC57521-3C82-4F28-B827-B962AE00F433}" destId="{752EBC08-6A84-4956-BC81-39377F0FE789}" srcOrd="0" destOrd="0" presId="urn:microsoft.com/office/officeart/2005/8/layout/hierarchy2"/>
    <dgm:cxn modelId="{8BAA14D5-C6A1-411F-882D-A799351657D4}" srcId="{1BD07570-115D-4350-A0FE-8EBC2058558F}" destId="{868E6E2C-1D1F-432C-878B-5D958A785227}" srcOrd="1" destOrd="0" parTransId="{F6A30D67-BA60-45B8-948C-D7BEF073628E}" sibTransId="{73287570-F2F7-43E1-B391-6F6B0F858BF5}"/>
    <dgm:cxn modelId="{6DAF33D9-5678-44FE-BAB9-EF41F7FB5061}" type="presOf" srcId="{15B2A7B3-48C6-45EC-A5B4-2DE3629AFB94}" destId="{080EC6A1-38F7-4501-977D-ACD51255B2B2}" srcOrd="1" destOrd="0" presId="urn:microsoft.com/office/officeart/2005/8/layout/hierarchy2"/>
    <dgm:cxn modelId="{6605B6DA-6051-44BE-ABC9-48955E5FC06D}" type="presOf" srcId="{A69AD370-C5BA-4D7C-B9A9-91D37B590198}" destId="{0AA8EC19-F2F5-482C-8666-62B877432142}" srcOrd="0" destOrd="0" presId="urn:microsoft.com/office/officeart/2005/8/layout/hierarchy2"/>
    <dgm:cxn modelId="{EB6014E1-CD1A-4D77-B038-6D0C7959108F}" srcId="{A69AD370-C5BA-4D7C-B9A9-91D37B590198}" destId="{1BD07570-115D-4350-A0FE-8EBC2058558F}" srcOrd="0" destOrd="0" parTransId="{E7DCE705-E10D-4984-92DB-68F71F6CD29E}" sibTransId="{1C757BCD-EB4B-4491-AD08-16E69BD26A7C}"/>
    <dgm:cxn modelId="{3259AEFF-379D-4670-B8F2-2BACCA41CCCA}" type="presOf" srcId="{E7DCE705-E10D-4984-92DB-68F71F6CD29E}" destId="{BC34A575-6F84-441A-BC76-0C0234E8FA30}" srcOrd="0" destOrd="0" presId="urn:microsoft.com/office/officeart/2005/8/layout/hierarchy2"/>
    <dgm:cxn modelId="{242872C3-3E50-49AA-951F-8846B8351730}" type="presParOf" srcId="{0039D857-8675-4CB5-B9C3-837DCFB6BFC5}" destId="{9ADC3D60-479A-4F0F-AC4F-B3FE8F7505B8}" srcOrd="0" destOrd="0" presId="urn:microsoft.com/office/officeart/2005/8/layout/hierarchy2"/>
    <dgm:cxn modelId="{AB3DBD0E-3E3F-41BB-A016-D480DC739BA9}" type="presParOf" srcId="{9ADC3D60-479A-4F0F-AC4F-B3FE8F7505B8}" destId="{0AA8EC19-F2F5-482C-8666-62B877432142}" srcOrd="0" destOrd="0" presId="urn:microsoft.com/office/officeart/2005/8/layout/hierarchy2"/>
    <dgm:cxn modelId="{5A37F4C9-C1C4-4CA9-B061-C2B5099E787B}" type="presParOf" srcId="{9ADC3D60-479A-4F0F-AC4F-B3FE8F7505B8}" destId="{AEE5AA26-3B63-45E0-B5A3-D1EE7C2EB540}" srcOrd="1" destOrd="0" presId="urn:microsoft.com/office/officeart/2005/8/layout/hierarchy2"/>
    <dgm:cxn modelId="{3450C6C7-B0C7-40F5-AF97-97E385087B03}" type="presParOf" srcId="{AEE5AA26-3B63-45E0-B5A3-D1EE7C2EB540}" destId="{BC34A575-6F84-441A-BC76-0C0234E8FA30}" srcOrd="0" destOrd="0" presId="urn:microsoft.com/office/officeart/2005/8/layout/hierarchy2"/>
    <dgm:cxn modelId="{46F12BD0-9364-4348-904C-66BE351002B0}" type="presParOf" srcId="{BC34A575-6F84-441A-BC76-0C0234E8FA30}" destId="{F41D805C-C54D-4B3B-A3BA-7D605E57D83E}" srcOrd="0" destOrd="0" presId="urn:microsoft.com/office/officeart/2005/8/layout/hierarchy2"/>
    <dgm:cxn modelId="{B8A1D463-4919-4C3A-98B6-A5653BFE65E4}" type="presParOf" srcId="{AEE5AA26-3B63-45E0-B5A3-D1EE7C2EB540}" destId="{EFBEB6E6-21B1-4BC6-961D-B8012104365B}" srcOrd="1" destOrd="0" presId="urn:microsoft.com/office/officeart/2005/8/layout/hierarchy2"/>
    <dgm:cxn modelId="{647776BF-16C1-46B6-8234-DFA80C51CD00}" type="presParOf" srcId="{EFBEB6E6-21B1-4BC6-961D-B8012104365B}" destId="{2E201BE8-3B54-46BC-80CE-C6F4D380C06B}" srcOrd="0" destOrd="0" presId="urn:microsoft.com/office/officeart/2005/8/layout/hierarchy2"/>
    <dgm:cxn modelId="{C36A6F98-F61D-4165-9FC6-68DC6BBF8154}" type="presParOf" srcId="{EFBEB6E6-21B1-4BC6-961D-B8012104365B}" destId="{5AFF3034-9BCF-41CB-B9E6-076D8BBC28A4}" srcOrd="1" destOrd="0" presId="urn:microsoft.com/office/officeart/2005/8/layout/hierarchy2"/>
    <dgm:cxn modelId="{B7418F37-83E0-4170-8905-3BB0B25627C9}" type="presParOf" srcId="{5AFF3034-9BCF-41CB-B9E6-076D8BBC28A4}" destId="{752EBC08-6A84-4956-BC81-39377F0FE789}" srcOrd="0" destOrd="0" presId="urn:microsoft.com/office/officeart/2005/8/layout/hierarchy2"/>
    <dgm:cxn modelId="{C54DABDC-FFB9-4B65-86C0-716C33CE70C8}" type="presParOf" srcId="{752EBC08-6A84-4956-BC81-39377F0FE789}" destId="{5E92B4BF-EF69-4CE6-A58C-7EB53382B0D7}" srcOrd="0" destOrd="0" presId="urn:microsoft.com/office/officeart/2005/8/layout/hierarchy2"/>
    <dgm:cxn modelId="{7BB31C5D-0FBE-4C13-8D77-9F9965EAEDDC}" type="presParOf" srcId="{5AFF3034-9BCF-41CB-B9E6-076D8BBC28A4}" destId="{47B99E67-EF03-4529-BF91-6F1685B33F6E}" srcOrd="1" destOrd="0" presId="urn:microsoft.com/office/officeart/2005/8/layout/hierarchy2"/>
    <dgm:cxn modelId="{B7D8A9F1-73A2-4B9C-A038-F137CEE01168}" type="presParOf" srcId="{47B99E67-EF03-4529-BF91-6F1685B33F6E}" destId="{A7EF4380-4F80-4C04-AE7B-B4697C8E8961}" srcOrd="0" destOrd="0" presId="urn:microsoft.com/office/officeart/2005/8/layout/hierarchy2"/>
    <dgm:cxn modelId="{680DD71F-68B6-4FBC-9D9C-0361CE0CBB84}" type="presParOf" srcId="{47B99E67-EF03-4529-BF91-6F1685B33F6E}" destId="{C4D74D0B-EAF8-4466-8FA4-222453170B67}" srcOrd="1" destOrd="0" presId="urn:microsoft.com/office/officeart/2005/8/layout/hierarchy2"/>
    <dgm:cxn modelId="{79B2E1DE-1EE8-4FDA-B0DF-926EC6E11B22}" type="presParOf" srcId="{5AFF3034-9BCF-41CB-B9E6-076D8BBC28A4}" destId="{7ECAF052-FE1A-441A-AB54-E21E45E832BD}" srcOrd="2" destOrd="0" presId="urn:microsoft.com/office/officeart/2005/8/layout/hierarchy2"/>
    <dgm:cxn modelId="{FF49DF8F-10DB-41BF-84BF-D189198F1542}" type="presParOf" srcId="{7ECAF052-FE1A-441A-AB54-E21E45E832BD}" destId="{9ED65389-9F4A-45B8-A550-1A5C1555E254}" srcOrd="0" destOrd="0" presId="urn:microsoft.com/office/officeart/2005/8/layout/hierarchy2"/>
    <dgm:cxn modelId="{3589B0F1-A4A6-41F0-82BD-2530FEB7AE30}" type="presParOf" srcId="{5AFF3034-9BCF-41CB-B9E6-076D8BBC28A4}" destId="{3C06E904-F4F8-442C-AD1C-806625990807}" srcOrd="3" destOrd="0" presId="urn:microsoft.com/office/officeart/2005/8/layout/hierarchy2"/>
    <dgm:cxn modelId="{64C8ED2B-9990-40F3-A010-A494811FBDDE}" type="presParOf" srcId="{3C06E904-F4F8-442C-AD1C-806625990807}" destId="{EF6C1DE6-F43E-4F95-8B2B-97D9EF00DC9C}" srcOrd="0" destOrd="0" presId="urn:microsoft.com/office/officeart/2005/8/layout/hierarchy2"/>
    <dgm:cxn modelId="{60B609B3-B1F2-4D88-9CF7-BB3B51651D8E}" type="presParOf" srcId="{3C06E904-F4F8-442C-AD1C-806625990807}" destId="{963AA70A-B08B-47D7-870B-D2D342CA128D}" srcOrd="1" destOrd="0" presId="urn:microsoft.com/office/officeart/2005/8/layout/hierarchy2"/>
    <dgm:cxn modelId="{615433AE-232D-4734-8CDB-BD774461AD1E}" type="presParOf" srcId="{AEE5AA26-3B63-45E0-B5A3-D1EE7C2EB540}" destId="{D98B5446-569E-4D84-9455-2FCAA3793848}" srcOrd="2" destOrd="0" presId="urn:microsoft.com/office/officeart/2005/8/layout/hierarchy2"/>
    <dgm:cxn modelId="{71A51CE9-AF34-4C78-B7FC-CCE15772A779}" type="presParOf" srcId="{D98B5446-569E-4D84-9455-2FCAA3793848}" destId="{080EC6A1-38F7-4501-977D-ACD51255B2B2}" srcOrd="0" destOrd="0" presId="urn:microsoft.com/office/officeart/2005/8/layout/hierarchy2"/>
    <dgm:cxn modelId="{29807255-5B12-4DFE-B378-41B31DA468B4}" type="presParOf" srcId="{AEE5AA26-3B63-45E0-B5A3-D1EE7C2EB540}" destId="{0D7120F9-2530-4D83-AFEA-43B3B6CC0403}" srcOrd="3" destOrd="0" presId="urn:microsoft.com/office/officeart/2005/8/layout/hierarchy2"/>
    <dgm:cxn modelId="{7A867A96-A30E-48E0-BDA6-C66274B5834D}" type="presParOf" srcId="{0D7120F9-2530-4D83-AFEA-43B3B6CC0403}" destId="{B7F15F1A-80F4-4CDB-90CE-B72D1D372140}" srcOrd="0" destOrd="0" presId="urn:microsoft.com/office/officeart/2005/8/layout/hierarchy2"/>
    <dgm:cxn modelId="{E1E8F822-1D44-40C2-B6BD-B35B9D36B1E6}" type="presParOf" srcId="{0D7120F9-2530-4D83-AFEA-43B3B6CC0403}" destId="{53120366-8C20-448F-9200-D4449D3BDE65}" srcOrd="1" destOrd="0" presId="urn:microsoft.com/office/officeart/2005/8/layout/hierarchy2"/>
    <dgm:cxn modelId="{CC77120D-96EB-4B50-B4A6-6F7134365A47}" type="presParOf" srcId="{53120366-8C20-448F-9200-D4449D3BDE65}" destId="{F823889E-ED04-48FC-9979-F407A3A6B7CB}" srcOrd="0" destOrd="0" presId="urn:microsoft.com/office/officeart/2005/8/layout/hierarchy2"/>
    <dgm:cxn modelId="{E1A35989-53D8-466A-AC91-EA5CA0ECABB8}" type="presParOf" srcId="{F823889E-ED04-48FC-9979-F407A3A6B7CB}" destId="{6EF6A668-9350-41CF-B7F7-9960BB91B56C}" srcOrd="0" destOrd="0" presId="urn:microsoft.com/office/officeart/2005/8/layout/hierarchy2"/>
    <dgm:cxn modelId="{417E54D6-022E-4C42-9775-52545FE17F78}" type="presParOf" srcId="{53120366-8C20-448F-9200-D4449D3BDE65}" destId="{F46F08DE-54A4-41A1-80B9-ACA4E1FA75E3}" srcOrd="1" destOrd="0" presId="urn:microsoft.com/office/officeart/2005/8/layout/hierarchy2"/>
    <dgm:cxn modelId="{B34ABC60-76F1-4E50-854E-283250F03775}" type="presParOf" srcId="{F46F08DE-54A4-41A1-80B9-ACA4E1FA75E3}" destId="{8122A64B-9BB2-4A81-820D-2F8EA0FE1E77}" srcOrd="0" destOrd="0" presId="urn:microsoft.com/office/officeart/2005/8/layout/hierarchy2"/>
    <dgm:cxn modelId="{B82CAE02-1AC3-4726-94F4-1BF4F4F71C28}" type="presParOf" srcId="{F46F08DE-54A4-41A1-80B9-ACA4E1FA75E3}" destId="{7C27449B-F431-48F2-9419-56EC514DA6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</dgm:spPr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</dgm:spPr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</dgm:spPr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/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/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/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chemeClr val="accent2">
            <a:alpha val="90000"/>
          </a:scheme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E97132"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/>
      <dgm:spPr/>
      <dgm:t>
        <a:bodyPr/>
        <a:lstStyle/>
        <a:p>
          <a:r>
            <a:rPr lang="en-US" dirty="0"/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/>
      <dgm:t>
        <a:bodyPr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/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934005-FE71-4EAC-B3C4-F725788C46D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D275844-30B8-40E0-8F36-B6B722FBCA0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B7B18C77-E763-4474-B6DD-5E6F1D71B4A5}" type="parTrans" cxnId="{B75B8E6C-772E-44E9-AE4D-C1BD051CAF7C}">
      <dgm:prSet/>
      <dgm:spPr/>
      <dgm:t>
        <a:bodyPr/>
        <a:lstStyle/>
        <a:p>
          <a:endParaRPr lang="en-US"/>
        </a:p>
      </dgm:t>
    </dgm:pt>
    <dgm:pt modelId="{4AA3F346-0476-435D-9B63-5C2FBAA7A9AA}" type="sibTrans" cxnId="{B75B8E6C-772E-44E9-AE4D-C1BD051CAF7C}">
      <dgm:prSet/>
      <dgm:spPr/>
      <dgm:t>
        <a:bodyPr/>
        <a:lstStyle/>
        <a:p>
          <a:endParaRPr lang="en-US"/>
        </a:p>
      </dgm:t>
    </dgm:pt>
    <dgm:pt modelId="{3A85C99E-55B0-461A-B36F-92427FBD340A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gm:t>
    </dgm:pt>
    <dgm:pt modelId="{73321E82-AB88-4B2C-A982-D6CF4DE66C74}" type="parTrans" cxnId="{000FB139-63B1-4373-9015-131FC50CE816}">
      <dgm:prSet/>
      <dgm:spPr/>
      <dgm:t>
        <a:bodyPr/>
        <a:lstStyle/>
        <a:p>
          <a:endParaRPr lang="en-US"/>
        </a:p>
      </dgm:t>
    </dgm:pt>
    <dgm:pt modelId="{B28B3715-C40D-43E6-9F6B-AB1C5ECE92F2}" type="sibTrans" cxnId="{000FB139-63B1-4373-9015-131FC50CE816}">
      <dgm:prSet/>
      <dgm:spPr/>
      <dgm:t>
        <a:bodyPr/>
        <a:lstStyle/>
        <a:p>
          <a:endParaRPr lang="en-US"/>
        </a:p>
      </dgm:t>
    </dgm:pt>
    <dgm:pt modelId="{6DE7ACD0-6DE9-47FE-AB9F-6551CC167623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gm:t>
    </dgm:pt>
    <dgm:pt modelId="{E40350C2-9EC2-49D7-A80E-057047C8116E}" type="parTrans" cxnId="{577B4F1A-0E4C-4649-9420-5DA30E79954B}">
      <dgm:prSet/>
      <dgm:spPr/>
      <dgm:t>
        <a:bodyPr/>
        <a:lstStyle/>
        <a:p>
          <a:endParaRPr lang="en-US"/>
        </a:p>
      </dgm:t>
    </dgm:pt>
    <dgm:pt modelId="{021BA0F3-1C48-43C3-BAA5-88C5456DBE51}" type="sibTrans" cxnId="{577B4F1A-0E4C-4649-9420-5DA30E79954B}">
      <dgm:prSet/>
      <dgm:spPr/>
      <dgm:t>
        <a:bodyPr/>
        <a:lstStyle/>
        <a:p>
          <a:endParaRPr lang="en-US"/>
        </a:p>
      </dgm:t>
    </dgm:pt>
    <dgm:pt modelId="{8D8E710C-2B4F-415A-8622-102AB768752C}">
      <dgm:prSet phldrT="[Text]" custT="1"/>
      <dgm:spPr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gm:t>
    </dgm:pt>
    <dgm:pt modelId="{A7CFC40C-E9BB-458A-BF7D-1126187E3EF2}" type="parTrans" cxnId="{82A2D4FF-4F31-4324-8564-6EF244392DD2}">
      <dgm:prSet/>
      <dgm:spPr/>
      <dgm:t>
        <a:bodyPr/>
        <a:lstStyle/>
        <a:p>
          <a:endParaRPr lang="en-US"/>
        </a:p>
      </dgm:t>
    </dgm:pt>
    <dgm:pt modelId="{90A02D5A-5C9B-4C64-8348-8481ED91BF38}" type="sibTrans" cxnId="{82A2D4FF-4F31-4324-8564-6EF244392DD2}">
      <dgm:prSet/>
      <dgm:spPr/>
      <dgm:t>
        <a:bodyPr/>
        <a:lstStyle/>
        <a:p>
          <a:endParaRPr lang="en-US"/>
        </a:p>
      </dgm:t>
    </dgm:pt>
    <dgm:pt modelId="{C8D63FF5-60B7-4FBE-9D7F-4D16EC0DF9E2}">
      <dgm:prSet phldrT="[Text]"/>
      <dgm:spPr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r>
            <a:rPr lang="en-US" dirty="0"/>
            <a:t>Service Deployment</a:t>
          </a:r>
        </a:p>
      </dgm:t>
    </dgm:pt>
    <dgm:pt modelId="{7B10116B-5086-4F17-8CF9-6EA9825D3BB7}" type="parTrans" cxnId="{1BA09564-292D-4714-9688-C65F3B0D3A02}">
      <dgm:prSet/>
      <dgm:spPr/>
      <dgm:t>
        <a:bodyPr/>
        <a:lstStyle/>
        <a:p>
          <a:endParaRPr lang="en-US"/>
        </a:p>
      </dgm:t>
    </dgm:pt>
    <dgm:pt modelId="{AA34AEE3-C2F7-4362-A559-0DA2D814500F}" type="sibTrans" cxnId="{1BA09564-292D-4714-9688-C65F3B0D3A02}">
      <dgm:prSet/>
      <dgm:spPr/>
      <dgm:t>
        <a:bodyPr/>
        <a:lstStyle/>
        <a:p>
          <a:endParaRPr lang="en-US"/>
        </a:p>
      </dgm:t>
    </dgm:pt>
    <dgm:pt modelId="{B578DF43-B3B0-4A8C-B90B-2E287892A9D4}" type="pres">
      <dgm:prSet presAssocID="{BA934005-FE71-4EAC-B3C4-F725788C46D0}" presName="Name0" presStyleCnt="0">
        <dgm:presLayoutVars>
          <dgm:dir/>
          <dgm:resizeHandles val="exact"/>
        </dgm:presLayoutVars>
      </dgm:prSet>
      <dgm:spPr/>
    </dgm:pt>
    <dgm:pt modelId="{3670A646-C1F5-421B-BA81-97B3BFB858D2}" type="pres">
      <dgm:prSet presAssocID="{ED275844-30B8-40E0-8F36-B6B722FBCA07}" presName="composite" presStyleCnt="0"/>
      <dgm:spPr/>
    </dgm:pt>
    <dgm:pt modelId="{FA41F982-F8EC-4BFC-B2D0-70AF15696A43}" type="pres">
      <dgm:prSet presAssocID="{ED275844-30B8-40E0-8F36-B6B722FBCA07}" presName="bgChev" presStyleLbl="node1" presStyleIdx="0" presStyleCnt="5"/>
      <dgm:spPr/>
    </dgm:pt>
    <dgm:pt modelId="{B35E60BF-1102-4D5C-AB2C-DC83AC50F526}" type="pres">
      <dgm:prSet presAssocID="{ED275844-30B8-40E0-8F36-B6B722FBCA07}" presName="txNode" presStyleLbl="fgAcc1" presStyleIdx="0" presStyleCnt="5">
        <dgm:presLayoutVars>
          <dgm:bulletEnabled val="1"/>
        </dgm:presLayoutVars>
      </dgm:prSet>
      <dgm:spPr/>
    </dgm:pt>
    <dgm:pt modelId="{D1946F9C-B55E-4881-96AD-439F43386B7D}" type="pres">
      <dgm:prSet presAssocID="{4AA3F346-0476-435D-9B63-5C2FBAA7A9AA}" presName="compositeSpace" presStyleCnt="0"/>
      <dgm:spPr/>
    </dgm:pt>
    <dgm:pt modelId="{68551EBB-F074-4BCF-A3CF-34308CC15902}" type="pres">
      <dgm:prSet presAssocID="{3A85C99E-55B0-461A-B36F-92427FBD340A}" presName="composite" presStyleCnt="0"/>
      <dgm:spPr/>
    </dgm:pt>
    <dgm:pt modelId="{7722A14C-A2CB-4D89-9990-81EC55ACB042}" type="pres">
      <dgm:prSet presAssocID="{3A85C99E-55B0-461A-B36F-92427FBD340A}" presName="bgChev" presStyleLbl="node1" presStyleIdx="1" presStyleCnt="5"/>
      <dgm:spPr/>
    </dgm:pt>
    <dgm:pt modelId="{976F9F29-EA49-479D-B8FF-4AD970967B69}" type="pres">
      <dgm:prSet presAssocID="{3A85C99E-55B0-461A-B36F-92427FBD340A}" presName="txNode" presStyleLbl="fgAcc1" presStyleIdx="1" presStyleCnt="5">
        <dgm:presLayoutVars>
          <dgm:bulletEnabled val="1"/>
        </dgm:presLayoutVars>
      </dgm:prSet>
      <dgm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3D6B9A81-4F88-47A9-B704-CB78E0D2B4F6}" type="pres">
      <dgm:prSet presAssocID="{B28B3715-C40D-43E6-9F6B-AB1C5ECE92F2}" presName="compositeSpace" presStyleCnt="0"/>
      <dgm:spPr/>
    </dgm:pt>
    <dgm:pt modelId="{BC776A8D-A0DB-4617-B60C-572EFD2168AD}" type="pres">
      <dgm:prSet presAssocID="{6DE7ACD0-6DE9-47FE-AB9F-6551CC167623}" presName="composite" presStyleCnt="0"/>
      <dgm:spPr/>
    </dgm:pt>
    <dgm:pt modelId="{C4EBD628-5334-41CA-8F5A-9524C8723F8F}" type="pres">
      <dgm:prSet presAssocID="{6DE7ACD0-6DE9-47FE-AB9F-6551CC167623}" presName="bgChev" presStyleLbl="node1" presStyleIdx="2" presStyleCnt="5"/>
      <dgm:spPr/>
    </dgm:pt>
    <dgm:pt modelId="{84656FEF-2D47-4252-86C8-BF1082E999C4}" type="pres">
      <dgm:prSet presAssocID="{6DE7ACD0-6DE9-47FE-AB9F-6551CC167623}" presName="txNode" presStyleLbl="fgAcc1" presStyleIdx="2" presStyleCnt="5">
        <dgm:presLayoutVars>
          <dgm:bulletEnabled val="1"/>
        </dgm:presLayoutVars>
      </dgm:prSet>
      <dgm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5986B353-2523-4EC0-9ED3-1567DA1AF178}" type="pres">
      <dgm:prSet presAssocID="{021BA0F3-1C48-43C3-BAA5-88C5456DBE51}" presName="compositeSpace" presStyleCnt="0"/>
      <dgm:spPr/>
    </dgm:pt>
    <dgm:pt modelId="{4FAF521C-22B9-4B6A-B26B-DD8F18FA3992}" type="pres">
      <dgm:prSet presAssocID="{8D8E710C-2B4F-415A-8622-102AB768752C}" presName="composite" presStyleCnt="0"/>
      <dgm:spPr/>
    </dgm:pt>
    <dgm:pt modelId="{EA994E44-3868-4F1B-9B0D-DA1F55E1F70F}" type="pres">
      <dgm:prSet presAssocID="{8D8E710C-2B4F-415A-8622-102AB768752C}" presName="bgChev" presStyleLbl="node1" presStyleIdx="3" presStyleCnt="5"/>
      <dgm:spPr/>
    </dgm:pt>
    <dgm:pt modelId="{06CFDD81-1469-4287-945F-55F5C19DAEE9}" type="pres">
      <dgm:prSet presAssocID="{8D8E710C-2B4F-415A-8622-102AB768752C}" presName="txNode" presStyleLbl="fgAcc1" presStyleIdx="3" presStyleCnt="5">
        <dgm:presLayoutVars>
          <dgm:bulletEnabled val="1"/>
        </dgm:presLayoutVars>
      </dgm:prSet>
      <dgm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</dgm:spPr>
    </dgm:pt>
    <dgm:pt modelId="{B56A5FD7-7632-494D-B258-F3C23F8C9269}" type="pres">
      <dgm:prSet presAssocID="{90A02D5A-5C9B-4C64-8348-8481ED91BF38}" presName="compositeSpace" presStyleCnt="0"/>
      <dgm:spPr/>
    </dgm:pt>
    <dgm:pt modelId="{2C558768-A765-4551-884E-FE3F534B87E5}" type="pres">
      <dgm:prSet presAssocID="{C8D63FF5-60B7-4FBE-9D7F-4D16EC0DF9E2}" presName="composite" presStyleCnt="0"/>
      <dgm:spPr/>
    </dgm:pt>
    <dgm:pt modelId="{8DA0E0E0-E85E-4FB1-8D8A-3AE8C1EC46E1}" type="pres">
      <dgm:prSet presAssocID="{C8D63FF5-60B7-4FBE-9D7F-4D16EC0DF9E2}" presName="bgChev" presStyleLbl="node1" presStyleIdx="4" presStyleCnt="5"/>
      <dgm:spPr/>
    </dgm:pt>
    <dgm:pt modelId="{53BAFA87-8342-4E11-A560-3C3F5A294E6B}" type="pres">
      <dgm:prSet presAssocID="{C8D63FF5-60B7-4FBE-9D7F-4D16EC0DF9E2}" presName="txNode" presStyleLbl="fgAcc1" presStyleIdx="4" presStyleCnt="5">
        <dgm:presLayoutVars>
          <dgm:bulletEnabled val="1"/>
        </dgm:presLayoutVars>
      </dgm:prSet>
      <dgm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</dgm:spPr>
    </dgm:pt>
  </dgm:ptLst>
  <dgm:cxnLst>
    <dgm:cxn modelId="{577B4F1A-0E4C-4649-9420-5DA30E79954B}" srcId="{BA934005-FE71-4EAC-B3C4-F725788C46D0}" destId="{6DE7ACD0-6DE9-47FE-AB9F-6551CC167623}" srcOrd="2" destOrd="0" parTransId="{E40350C2-9EC2-49D7-A80E-057047C8116E}" sibTransId="{021BA0F3-1C48-43C3-BAA5-88C5456DBE51}"/>
    <dgm:cxn modelId="{66079D1F-2D4B-4CC7-8143-948AF5DD51F9}" type="presOf" srcId="{6DE7ACD0-6DE9-47FE-AB9F-6551CC167623}" destId="{84656FEF-2D47-4252-86C8-BF1082E999C4}" srcOrd="0" destOrd="0" presId="urn:microsoft.com/office/officeart/2005/8/layout/chevronAccent+Icon"/>
    <dgm:cxn modelId="{AFE17125-9222-4919-A4FF-CDBE5738643E}" type="presOf" srcId="{8D8E710C-2B4F-415A-8622-102AB768752C}" destId="{06CFDD81-1469-4287-945F-55F5C19DAEE9}" srcOrd="0" destOrd="0" presId="urn:microsoft.com/office/officeart/2005/8/layout/chevronAccent+Icon"/>
    <dgm:cxn modelId="{000FB139-63B1-4373-9015-131FC50CE816}" srcId="{BA934005-FE71-4EAC-B3C4-F725788C46D0}" destId="{3A85C99E-55B0-461A-B36F-92427FBD340A}" srcOrd="1" destOrd="0" parTransId="{73321E82-AB88-4B2C-A982-D6CF4DE66C74}" sibTransId="{B28B3715-C40D-43E6-9F6B-AB1C5ECE92F2}"/>
    <dgm:cxn modelId="{5E7C155F-1CCD-4CE0-9E20-06F45DC1FC41}" type="presOf" srcId="{3A85C99E-55B0-461A-B36F-92427FBD340A}" destId="{976F9F29-EA49-479D-B8FF-4AD970967B69}" srcOrd="0" destOrd="0" presId="urn:microsoft.com/office/officeart/2005/8/layout/chevronAccent+Icon"/>
    <dgm:cxn modelId="{1BA09564-292D-4714-9688-C65F3B0D3A02}" srcId="{BA934005-FE71-4EAC-B3C4-F725788C46D0}" destId="{C8D63FF5-60B7-4FBE-9D7F-4D16EC0DF9E2}" srcOrd="4" destOrd="0" parTransId="{7B10116B-5086-4F17-8CF9-6EA9825D3BB7}" sibTransId="{AA34AEE3-C2F7-4362-A559-0DA2D814500F}"/>
    <dgm:cxn modelId="{B75B8E6C-772E-44E9-AE4D-C1BD051CAF7C}" srcId="{BA934005-FE71-4EAC-B3C4-F725788C46D0}" destId="{ED275844-30B8-40E0-8F36-B6B722FBCA07}" srcOrd="0" destOrd="0" parTransId="{B7B18C77-E763-4474-B6DD-5E6F1D71B4A5}" sibTransId="{4AA3F346-0476-435D-9B63-5C2FBAA7A9AA}"/>
    <dgm:cxn modelId="{BFF3728F-8442-4536-A10F-082F40CFE4C5}" type="presOf" srcId="{BA934005-FE71-4EAC-B3C4-F725788C46D0}" destId="{B578DF43-B3B0-4A8C-B90B-2E287892A9D4}" srcOrd="0" destOrd="0" presId="urn:microsoft.com/office/officeart/2005/8/layout/chevronAccent+Icon"/>
    <dgm:cxn modelId="{A84186BC-89FD-402B-8FF8-8784AA0E28CE}" type="presOf" srcId="{C8D63FF5-60B7-4FBE-9D7F-4D16EC0DF9E2}" destId="{53BAFA87-8342-4E11-A560-3C3F5A294E6B}" srcOrd="0" destOrd="0" presId="urn:microsoft.com/office/officeart/2005/8/layout/chevronAccent+Icon"/>
    <dgm:cxn modelId="{C72C5FEB-00E1-4A25-BA90-A7C63A30AD44}" type="presOf" srcId="{ED275844-30B8-40E0-8F36-B6B722FBCA07}" destId="{B35E60BF-1102-4D5C-AB2C-DC83AC50F526}" srcOrd="0" destOrd="0" presId="urn:microsoft.com/office/officeart/2005/8/layout/chevronAccent+Icon"/>
    <dgm:cxn modelId="{82A2D4FF-4F31-4324-8564-6EF244392DD2}" srcId="{BA934005-FE71-4EAC-B3C4-F725788C46D0}" destId="{8D8E710C-2B4F-415A-8622-102AB768752C}" srcOrd="3" destOrd="0" parTransId="{A7CFC40C-E9BB-458A-BF7D-1126187E3EF2}" sibTransId="{90A02D5A-5C9B-4C64-8348-8481ED91BF38}"/>
    <dgm:cxn modelId="{C93E4634-72A9-4429-90E5-BA598C585528}" type="presParOf" srcId="{B578DF43-B3B0-4A8C-B90B-2E287892A9D4}" destId="{3670A646-C1F5-421B-BA81-97B3BFB858D2}" srcOrd="0" destOrd="0" presId="urn:microsoft.com/office/officeart/2005/8/layout/chevronAccent+Icon"/>
    <dgm:cxn modelId="{1CE7A1FC-8BEC-4ADC-B7BE-63BE2A3FF707}" type="presParOf" srcId="{3670A646-C1F5-421B-BA81-97B3BFB858D2}" destId="{FA41F982-F8EC-4BFC-B2D0-70AF15696A43}" srcOrd="0" destOrd="0" presId="urn:microsoft.com/office/officeart/2005/8/layout/chevronAccent+Icon"/>
    <dgm:cxn modelId="{B02C45C9-A208-4E56-B5E4-013A13C9931C}" type="presParOf" srcId="{3670A646-C1F5-421B-BA81-97B3BFB858D2}" destId="{B35E60BF-1102-4D5C-AB2C-DC83AC50F526}" srcOrd="1" destOrd="0" presId="urn:microsoft.com/office/officeart/2005/8/layout/chevronAccent+Icon"/>
    <dgm:cxn modelId="{D95A518D-4321-48A4-A30C-34AE348526B1}" type="presParOf" srcId="{B578DF43-B3B0-4A8C-B90B-2E287892A9D4}" destId="{D1946F9C-B55E-4881-96AD-439F43386B7D}" srcOrd="1" destOrd="0" presId="urn:microsoft.com/office/officeart/2005/8/layout/chevronAccent+Icon"/>
    <dgm:cxn modelId="{CD40DD16-BFFE-4462-8B19-D4736E603A0C}" type="presParOf" srcId="{B578DF43-B3B0-4A8C-B90B-2E287892A9D4}" destId="{68551EBB-F074-4BCF-A3CF-34308CC15902}" srcOrd="2" destOrd="0" presId="urn:microsoft.com/office/officeart/2005/8/layout/chevronAccent+Icon"/>
    <dgm:cxn modelId="{FCCE6652-CE9D-4BB1-831D-F51FA67DCA40}" type="presParOf" srcId="{68551EBB-F074-4BCF-A3CF-34308CC15902}" destId="{7722A14C-A2CB-4D89-9990-81EC55ACB042}" srcOrd="0" destOrd="0" presId="urn:microsoft.com/office/officeart/2005/8/layout/chevronAccent+Icon"/>
    <dgm:cxn modelId="{6D663DFF-9D36-4F0E-BB65-04713279A2EE}" type="presParOf" srcId="{68551EBB-F074-4BCF-A3CF-34308CC15902}" destId="{976F9F29-EA49-479D-B8FF-4AD970967B69}" srcOrd="1" destOrd="0" presId="urn:microsoft.com/office/officeart/2005/8/layout/chevronAccent+Icon"/>
    <dgm:cxn modelId="{7F5B0C4B-492B-4D09-8A21-DE0B5E6D8576}" type="presParOf" srcId="{B578DF43-B3B0-4A8C-B90B-2E287892A9D4}" destId="{3D6B9A81-4F88-47A9-B704-CB78E0D2B4F6}" srcOrd="3" destOrd="0" presId="urn:microsoft.com/office/officeart/2005/8/layout/chevronAccent+Icon"/>
    <dgm:cxn modelId="{527154E8-ED99-4015-AA8B-9FA2BA24472B}" type="presParOf" srcId="{B578DF43-B3B0-4A8C-B90B-2E287892A9D4}" destId="{BC776A8D-A0DB-4617-B60C-572EFD2168AD}" srcOrd="4" destOrd="0" presId="urn:microsoft.com/office/officeart/2005/8/layout/chevronAccent+Icon"/>
    <dgm:cxn modelId="{7BE4D4C7-37A0-4F30-899D-0F8A334082B6}" type="presParOf" srcId="{BC776A8D-A0DB-4617-B60C-572EFD2168AD}" destId="{C4EBD628-5334-41CA-8F5A-9524C8723F8F}" srcOrd="0" destOrd="0" presId="urn:microsoft.com/office/officeart/2005/8/layout/chevronAccent+Icon"/>
    <dgm:cxn modelId="{4773D9D1-6215-40F6-8A23-94E8446FD3A8}" type="presParOf" srcId="{BC776A8D-A0DB-4617-B60C-572EFD2168AD}" destId="{84656FEF-2D47-4252-86C8-BF1082E999C4}" srcOrd="1" destOrd="0" presId="urn:microsoft.com/office/officeart/2005/8/layout/chevronAccent+Icon"/>
    <dgm:cxn modelId="{E6D47281-CBF9-4E44-8AF7-DA855BC5CCDE}" type="presParOf" srcId="{B578DF43-B3B0-4A8C-B90B-2E287892A9D4}" destId="{5986B353-2523-4EC0-9ED3-1567DA1AF178}" srcOrd="5" destOrd="0" presId="urn:microsoft.com/office/officeart/2005/8/layout/chevronAccent+Icon"/>
    <dgm:cxn modelId="{51A882AC-F511-42AB-ABE3-94B3EA7CB452}" type="presParOf" srcId="{B578DF43-B3B0-4A8C-B90B-2E287892A9D4}" destId="{4FAF521C-22B9-4B6A-B26B-DD8F18FA3992}" srcOrd="6" destOrd="0" presId="urn:microsoft.com/office/officeart/2005/8/layout/chevronAccent+Icon"/>
    <dgm:cxn modelId="{437D851C-30EA-4CF7-894E-22B74542D484}" type="presParOf" srcId="{4FAF521C-22B9-4B6A-B26B-DD8F18FA3992}" destId="{EA994E44-3868-4F1B-9B0D-DA1F55E1F70F}" srcOrd="0" destOrd="0" presId="urn:microsoft.com/office/officeart/2005/8/layout/chevronAccent+Icon"/>
    <dgm:cxn modelId="{49205A72-2337-4A2D-BFB6-189D82B58A9D}" type="presParOf" srcId="{4FAF521C-22B9-4B6A-B26B-DD8F18FA3992}" destId="{06CFDD81-1469-4287-945F-55F5C19DAEE9}" srcOrd="1" destOrd="0" presId="urn:microsoft.com/office/officeart/2005/8/layout/chevronAccent+Icon"/>
    <dgm:cxn modelId="{6D5E8FD7-DC34-4244-8B8E-E4E16742EEE3}" type="presParOf" srcId="{B578DF43-B3B0-4A8C-B90B-2E287892A9D4}" destId="{B56A5FD7-7632-494D-B258-F3C23F8C9269}" srcOrd="7" destOrd="0" presId="urn:microsoft.com/office/officeart/2005/8/layout/chevronAccent+Icon"/>
    <dgm:cxn modelId="{C35E0305-D26A-4E12-82AE-1D798BE2DAB4}" type="presParOf" srcId="{B578DF43-B3B0-4A8C-B90B-2E287892A9D4}" destId="{2C558768-A765-4551-884E-FE3F534B87E5}" srcOrd="8" destOrd="0" presId="urn:microsoft.com/office/officeart/2005/8/layout/chevronAccent+Icon"/>
    <dgm:cxn modelId="{7B48A9B0-2890-4922-A435-F0CA64747761}" type="presParOf" srcId="{2C558768-A765-4551-884E-FE3F534B87E5}" destId="{8DA0E0E0-E85E-4FB1-8D8A-3AE8C1EC46E1}" srcOrd="0" destOrd="0" presId="urn:microsoft.com/office/officeart/2005/8/layout/chevronAccent+Icon"/>
    <dgm:cxn modelId="{A1DE0918-3C07-432A-8002-082F074227A0}" type="presParOf" srcId="{2C558768-A765-4551-884E-FE3F534B87E5}" destId="{53BAFA87-8342-4E11-A560-3C3F5A294E6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8EC19-F2F5-482C-8666-62B877432142}">
      <dsp:nvSpPr>
        <dsp:cNvPr id="0" name=""/>
        <dsp:cNvSpPr/>
      </dsp:nvSpPr>
      <dsp:spPr>
        <a:xfrm>
          <a:off x="2502" y="1535557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exists?</a:t>
          </a:r>
        </a:p>
      </dsp:txBody>
      <dsp:txXfrm>
        <a:off x="23027" y="1556082"/>
        <a:ext cx="1360481" cy="659715"/>
      </dsp:txXfrm>
    </dsp:sp>
    <dsp:sp modelId="{BC34A575-6F84-441A-BC76-0C0234E8FA30}">
      <dsp:nvSpPr>
        <dsp:cNvPr id="0" name=""/>
        <dsp:cNvSpPr/>
      </dsp:nvSpPr>
      <dsp:spPr>
        <a:xfrm rot="18770822">
          <a:off x="1272151" y="1565014"/>
          <a:ext cx="824377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824377" y="18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730" y="1563125"/>
        <a:ext cx="41218" cy="41218"/>
      </dsp:txXfrm>
    </dsp:sp>
    <dsp:sp modelId="{2E201BE8-3B54-46BC-80CE-C6F4D380C06B}">
      <dsp:nvSpPr>
        <dsp:cNvPr id="0" name=""/>
        <dsp:cNvSpPr/>
      </dsp:nvSpPr>
      <dsp:spPr>
        <a:xfrm>
          <a:off x="1964646" y="931146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with history?</a:t>
          </a:r>
        </a:p>
      </dsp:txBody>
      <dsp:txXfrm>
        <a:off x="1985171" y="951671"/>
        <a:ext cx="1360481" cy="659715"/>
      </dsp:txXfrm>
    </dsp:sp>
    <dsp:sp modelId="{752EBC08-6A84-4956-BC81-39377F0FE789}">
      <dsp:nvSpPr>
        <dsp:cNvPr id="0" name=""/>
        <dsp:cNvSpPr/>
      </dsp:nvSpPr>
      <dsp:spPr>
        <a:xfrm rot="19457599">
          <a:off x="3301286" y="1061338"/>
          <a:ext cx="690396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690396" y="18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9224" y="1062799"/>
        <a:ext cx="34519" cy="34519"/>
      </dsp:txXfrm>
    </dsp:sp>
    <dsp:sp modelId="{A7EF4380-4F80-4C04-AE7B-B4697C8E8961}">
      <dsp:nvSpPr>
        <dsp:cNvPr id="0" name=""/>
        <dsp:cNvSpPr/>
      </dsp:nvSpPr>
      <dsp:spPr>
        <a:xfrm>
          <a:off x="3926791" y="528206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 recommended items</a:t>
          </a:r>
        </a:p>
      </dsp:txBody>
      <dsp:txXfrm>
        <a:off x="3947316" y="548731"/>
        <a:ext cx="1360481" cy="659715"/>
      </dsp:txXfrm>
    </dsp:sp>
    <dsp:sp modelId="{7ECAF052-FE1A-441A-AB54-E21E45E832BD}">
      <dsp:nvSpPr>
        <dsp:cNvPr id="0" name=""/>
        <dsp:cNvSpPr/>
      </dsp:nvSpPr>
      <dsp:spPr>
        <a:xfrm rot="2142401">
          <a:off x="3301286" y="1464279"/>
          <a:ext cx="690396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690396" y="18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9224" y="1465739"/>
        <a:ext cx="34519" cy="34519"/>
      </dsp:txXfrm>
    </dsp:sp>
    <dsp:sp modelId="{EF6C1DE6-F43E-4F95-8B2B-97D9EF00DC9C}">
      <dsp:nvSpPr>
        <dsp:cNvPr id="0" name=""/>
        <dsp:cNvSpPr/>
      </dsp:nvSpPr>
      <dsp:spPr>
        <a:xfrm>
          <a:off x="3926791" y="1334087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 – 5 Most popular items per category</a:t>
          </a:r>
        </a:p>
      </dsp:txBody>
      <dsp:txXfrm>
        <a:off x="3947316" y="1354612"/>
        <a:ext cx="1360481" cy="659715"/>
      </dsp:txXfrm>
    </dsp:sp>
    <dsp:sp modelId="{D98B5446-569E-4D84-9455-2FCAA3793848}">
      <dsp:nvSpPr>
        <dsp:cNvPr id="0" name=""/>
        <dsp:cNvSpPr/>
      </dsp:nvSpPr>
      <dsp:spPr>
        <a:xfrm rot="2829178">
          <a:off x="1272151" y="2169424"/>
          <a:ext cx="824377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824377" y="18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730" y="2167536"/>
        <a:ext cx="41218" cy="41218"/>
      </dsp:txXfrm>
    </dsp:sp>
    <dsp:sp modelId="{B7F15F1A-80F4-4CDB-90CE-B72D1D372140}">
      <dsp:nvSpPr>
        <dsp:cNvPr id="0" name=""/>
        <dsp:cNvSpPr/>
      </dsp:nvSpPr>
      <dsp:spPr>
        <a:xfrm>
          <a:off x="1964646" y="2139967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</a:t>
          </a:r>
        </a:p>
      </dsp:txBody>
      <dsp:txXfrm>
        <a:off x="1985171" y="2160492"/>
        <a:ext cx="1360481" cy="659715"/>
      </dsp:txXfrm>
    </dsp:sp>
    <dsp:sp modelId="{F823889E-ED04-48FC-9979-F407A3A6B7CB}">
      <dsp:nvSpPr>
        <dsp:cNvPr id="0" name=""/>
        <dsp:cNvSpPr/>
      </dsp:nvSpPr>
      <dsp:spPr>
        <a:xfrm>
          <a:off x="3366178" y="2471630"/>
          <a:ext cx="560612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560612" y="18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2469" y="2476335"/>
        <a:ext cx="28030" cy="28030"/>
      </dsp:txXfrm>
    </dsp:sp>
    <dsp:sp modelId="{8122A64B-9BB2-4A81-820D-2F8EA0FE1E77}">
      <dsp:nvSpPr>
        <dsp:cNvPr id="0" name=""/>
        <dsp:cNvSpPr/>
      </dsp:nvSpPr>
      <dsp:spPr>
        <a:xfrm>
          <a:off x="3926791" y="2139967"/>
          <a:ext cx="1401531" cy="700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 Most popular items per category</a:t>
          </a:r>
        </a:p>
      </dsp:txBody>
      <dsp:txXfrm>
        <a:off x="3947316" y="2160492"/>
        <a:ext cx="1360481" cy="6597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E97132"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982-F8EC-4BFC-B2D0-70AF15696A43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60BF-1102-4D5C-AB2C-DC83AC50F526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398927" y="2518436"/>
        <a:ext cx="1175662" cy="519840"/>
      </dsp:txXfrm>
    </dsp:sp>
    <dsp:sp modelId="{7722A14C-A2CB-4D89-9990-81EC55ACB042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9F29-EA49-479D-B8FF-4AD970967B69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Data Insights</a:t>
          </a:r>
        </a:p>
      </dsp:txBody>
      <dsp:txXfrm>
        <a:off x="2032917" y="2518436"/>
        <a:ext cx="1175662" cy="519840"/>
      </dsp:txXfrm>
    </dsp:sp>
    <dsp:sp modelId="{C4EBD628-5334-41CA-8F5A-9524C8723F8F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6FEF-2D47-4252-86C8-BF1082E999C4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 Selection</a:t>
          </a:r>
        </a:p>
      </dsp:txBody>
      <dsp:txXfrm>
        <a:off x="3666907" y="2518436"/>
        <a:ext cx="1175662" cy="519840"/>
      </dsp:txXfrm>
    </dsp:sp>
    <dsp:sp modelId="{EA994E44-3868-4F1B-9B0D-DA1F55E1F70F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DD81-1469-4287-945F-55F5C19DAEE9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rgbClr val="E8E8E8">
            <a:lumMod val="75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Methodology</a:t>
          </a:r>
        </a:p>
      </dsp:txBody>
      <dsp:txXfrm>
        <a:off x="5300897" y="2518436"/>
        <a:ext cx="1175662" cy="519840"/>
      </dsp:txXfrm>
    </dsp:sp>
    <dsp:sp modelId="{8DA0E0E0-E85E-4FB1-8D8A-3AE8C1EC46E1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FA87-8342-4E11-A560-3C3F5A294E6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rgbClr val="4EA72E">
            <a:lumMod val="60000"/>
            <a:lumOff val="40000"/>
            <a:alpha val="90000"/>
          </a:srgb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Deployment</a:t>
          </a:r>
        </a:p>
      </dsp:txBody>
      <dsp:txXfrm>
        <a:off x="6934886" y="2518436"/>
        <a:ext cx="1175662" cy="51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A4DA-2FED-253B-9274-EA209C5DE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B4CB8-FC84-AE1A-10B7-2666B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5567-B453-0683-6178-BEE10A93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100-9B82-6301-812F-C1A991B1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50D3-216C-038D-E6CA-9EA8EDF9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F194-B481-CC96-EB0A-9996EF24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EE574-395D-8E10-3753-C0EC31CAE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57B6-964F-DE97-3339-39937880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4667-7E3B-A472-D50F-16F5598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EA7D-A4F1-CC88-F5F1-97E0DFAC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CCDA7-2C02-D688-69FC-2E2CCB4EA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1ADD-0C14-20FA-FDA7-3FAA3583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2A15-DEA2-31E6-A69A-AAFE12A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11AA-269A-895E-D699-6071D800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807B-927C-C55C-E13D-E468981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8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26F4-B3F0-020C-E8D1-F4E53433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61DB-CD3F-04A0-D197-6168B8B7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46DB-FBD0-25DB-A54A-8CDC5F37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0B5-62D9-6D25-C58F-311C6609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6D4D-A07A-C903-1662-AD4E08B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4BA6-9AE5-A342-8D59-7A9C8965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364F-36C4-B302-2A29-BECDB6A3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9BC9-69F9-0A43-3CA3-0F56BE04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0345-3555-0059-5886-8FEC91FB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4EA7-D70B-0958-E3BC-611DBE3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9F30-D466-5216-9B00-38D23BE8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6FB1-6BBD-1307-AB8F-FD4E6426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F2AE-730D-D4EF-0DBD-9243794F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FBC3-4EAA-4701-43E9-7AC77CF0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4CA1-9D74-26ED-06EC-80634D5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548A6-66D1-341B-0E9A-A88100B6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39EB-4794-387C-A858-0EB3094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65E5-FA21-3C15-0DFA-F0C80844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236D-E663-D14A-E5F1-B8854C625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AF024-B40E-F9C4-018C-7DBC5D71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38FD8-6967-37D4-FE89-C3D4AB95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77840-A6EA-B094-7A16-E274781B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9BDD-D0B3-824B-AE8E-66711E3E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DF9FC-5504-0C27-B019-0734C767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D213-52C5-CF3F-5DF2-932BDCB8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3FD2F-9417-EFD2-FC45-AFB8ACCF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B2285-559A-01B3-3826-D0932612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BB5F8-D426-8341-BB5B-B507AA27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3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D8712-6798-36CA-113E-BB6080F2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D08F4-9485-4BDA-1591-CCCB29C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B3C4-077E-59E7-E1FF-2225E70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9405-60E4-D848-D381-87F8013D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4E95-7894-2317-6875-DFCF437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66C0-5C6D-9EE9-4070-DACD198A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CEB8-98BE-8FA9-D148-40A6F2F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EB338-0683-9C4E-9744-DDBDA8A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9C72-2712-F533-D43D-31C3AB48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609E-48BB-634B-0C6B-4F70F959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51752-E935-80DA-5F68-6EDE5987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E596-BF31-27E5-C7E3-C52A45F8F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F770-AF36-2385-0DF5-93ABF261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E44F-ADF5-576D-139A-E08DDFA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980E-2DAD-631C-4957-006D75C1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C15B4-B665-B637-16F0-D23019A5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B45F-4287-B628-8C51-7924FCA7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DD84-7F40-EC7F-EA44-6AC6D763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6C3D0-DCBC-4FFC-AB0B-E45D5CD9F0D6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8D8F-0814-19A5-3C97-D43EA765E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AB5D-3D06-EFF4-32E5-6D9A6189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4DE5D-D687-4665-89DB-94D1491F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3.xml"/><Relationship Id="rId7" Type="http://schemas.openxmlformats.org/officeDocument/2006/relationships/hyperlink" Target="file:///C:\Users\dor.meir\OneDrive%20-%20Qualitest%20Group\Documents\Courses\from%20adi\Dor%20Meir%20Solution%20Velotix\Velotix\src\run_app.bat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31DC-66EA-773A-24C6-342089CE8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items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2D04-5275-7095-2CBD-7ADB3565E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Dor Meir</a:t>
            </a:r>
            <a:r>
              <a:rPr lang="en-US"/>
              <a:t>, 22.2.2024</a:t>
            </a:r>
            <a:endParaRPr lang="en-US" dirty="0"/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CB97B225-0A8F-7F27-2562-830E78F3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93B8784A-FC9A-109D-AE5F-2ADF02D5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4" y="4096302"/>
            <a:ext cx="4805362" cy="25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8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Dropped items with &lt; 0.1% ratings.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Similarity features took too long to compute with not enough benefit 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 dropped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Predict ratings for all pairs of users and items the users haven't purchased.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Filtered top 5 recommendations per user, exported to csv.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Filtered all users top 5 recommendations in different categories, exported to csv.</a:t>
            </a:r>
          </a:p>
          <a:p>
            <a:pPr marL="457200" lvl="1" indent="0">
              <a:buNone/>
            </a:pPr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/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86B763-D71C-FACD-E2C5-A6E083793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41089"/>
              </p:ext>
            </p:extLst>
          </p:nvPr>
        </p:nvGraphicFramePr>
        <p:xfrm>
          <a:off x="2870010" y="3017572"/>
          <a:ext cx="5330825" cy="336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342B5253-C65D-86AA-5511-6BF4F195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49946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7A53E1-EF72-BF86-110F-85856AF6DF71}"/>
              </a:ext>
            </a:extLst>
          </p:cNvPr>
          <p:cNvSpPr/>
          <p:nvPr/>
        </p:nvSpPr>
        <p:spPr>
          <a:xfrm>
            <a:off x="3990975" y="3009900"/>
            <a:ext cx="476250" cy="4191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A3AD87F8-D845-9252-58B8-80D87BDA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5A69B8C-6BDD-5993-1525-D133007C1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62" y="1426369"/>
            <a:ext cx="8443875" cy="43513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8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/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89C672-1E41-31B3-BF77-F869831DF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06" y="1495385"/>
            <a:ext cx="10707293" cy="491335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4FEBB7-1061-3938-5571-E0A8F07C653F}"/>
              </a:ext>
            </a:extLst>
          </p:cNvPr>
          <p:cNvSpPr/>
          <p:nvPr/>
        </p:nvSpPr>
        <p:spPr>
          <a:xfrm>
            <a:off x="4000500" y="2406737"/>
            <a:ext cx="2162175" cy="4792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0">
            <a:extLst>
              <a:ext uri="{FF2B5EF4-FFF2-40B4-BE49-F238E27FC236}">
                <a16:creationId xmlns:a16="http://schemas.microsoft.com/office/drawing/2014/main" id="{D3DED29E-89BE-6FC5-506C-3B3F304D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05353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ction Button: Go to End 5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219A8F44-123C-3F65-2169-D3AFF8E69B4F}"/>
              </a:ext>
            </a:extLst>
          </p:cNvPr>
          <p:cNvSpPr/>
          <p:nvPr/>
        </p:nvSpPr>
        <p:spPr>
          <a:xfrm>
            <a:off x="5438775" y="2807096"/>
            <a:ext cx="1314450" cy="1243807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app</a:t>
            </a:r>
          </a:p>
        </p:txBody>
      </p:sp>
      <p:pic>
        <p:nvPicPr>
          <p:cNvPr id="3" name="Picture 2" descr="0">
            <a:extLst>
              <a:ext uri="{FF2B5EF4-FFF2-40B4-BE49-F238E27FC236}">
                <a16:creationId xmlns:a16="http://schemas.microsoft.com/office/drawing/2014/main" id="{8B5DBB94-F5CA-B6D3-0B5E-0AB13425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3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 descr="0">
            <a:extLst>
              <a:ext uri="{FF2B5EF4-FFF2-40B4-BE49-F238E27FC236}">
                <a16:creationId xmlns:a16="http://schemas.microsoft.com/office/drawing/2014/main" id="{D0602DC6-568A-3BBE-039B-E47BF2FC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F6E06-006B-06F0-57DA-4B91C587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19" y="1168206"/>
            <a:ext cx="5201881" cy="56897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B3EA8D-5933-475A-96A4-0493DA604F05}"/>
              </a:ext>
            </a:extLst>
          </p:cNvPr>
          <p:cNvSpPr/>
          <p:nvPr/>
        </p:nvSpPr>
        <p:spPr>
          <a:xfrm>
            <a:off x="5995988" y="6705600"/>
            <a:ext cx="31432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Kaggle dataset, collected from Amazon reviews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Content 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500000+ reviews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100000+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100000+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12 features about items, reviews and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Task</a:t>
            </a:r>
            <a:br>
              <a:rPr lang="en-US" dirty="0"/>
            </a:br>
            <a:r>
              <a:rPr lang="en-US" dirty="0"/>
              <a:t>build a recommender system: top 5 rating-predicted items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315857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FFD987-F1CF-A581-C55D-6FBC375EDF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750"/>
          <a:stretch/>
        </p:blipFill>
        <p:spPr>
          <a:xfrm>
            <a:off x="7341632" y="2457422"/>
            <a:ext cx="4507468" cy="19431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2" descr="0">
            <a:extLst>
              <a:ext uri="{FF2B5EF4-FFF2-40B4-BE49-F238E27FC236}">
                <a16:creationId xmlns:a16="http://schemas.microsoft.com/office/drawing/2014/main" id="{5B9E0114-D717-B95B-61F2-16160933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(ratings) is left skewed</a:t>
            </a:r>
          </a:p>
          <a:p>
            <a:r>
              <a:rPr lang="en-US" dirty="0"/>
              <a:t>77% items &lt; 5 reviews, 87% users &lt; 6 reviews</a:t>
            </a:r>
          </a:p>
          <a:p>
            <a:r>
              <a:rPr lang="en-US" dirty="0"/>
              <a:t>After filtering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15k users, 25k items</a:t>
            </a:r>
          </a:p>
          <a:p>
            <a:r>
              <a:rPr lang="en-US" dirty="0"/>
              <a:t>5% user ratings unverified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dropped</a:t>
            </a:r>
          </a:p>
          <a:p>
            <a:r>
              <a:rPr lang="en-US" dirty="0"/>
              <a:t>Assume each </a:t>
            </a:r>
            <a:r>
              <a:rPr lang="en-US" dirty="0" err="1"/>
              <a:t>userName</a:t>
            </a:r>
            <a:r>
              <a:rPr lang="en-US" dirty="0"/>
              <a:t> is unique</a:t>
            </a:r>
          </a:p>
          <a:p>
            <a:r>
              <a:rPr lang="en-US" dirty="0"/>
              <a:t>14% ratings by non-unique “Amazon” or “Kindle” Customer</a:t>
            </a:r>
          </a:p>
          <a:p>
            <a:r>
              <a:rPr lang="en-US" dirty="0"/>
              <a:t>73k ratings are duplicates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dropped</a:t>
            </a:r>
          </a:p>
          <a:p>
            <a:r>
              <a:rPr lang="en-US" dirty="0"/>
              <a:t>Train (80% data) is 136k rows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064852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BF5F95E-DF37-992E-16B5-407F814AE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907" y="1835032"/>
            <a:ext cx="3078893" cy="255505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2" descr="0">
            <a:extLst>
              <a:ext uri="{FF2B5EF4-FFF2-40B4-BE49-F238E27FC236}">
                <a16:creationId xmlns:a16="http://schemas.microsoft.com/office/drawing/2014/main" id="{EF87D472-D265-5918-4DF5-984CAEEE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2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60% items &lt; 2 brands, 7% ratings mention prices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Item_id</a:t>
            </a:r>
            <a:r>
              <a:rPr lang="en-US" b="1" dirty="0"/>
              <a:t> = brand + </a:t>
            </a:r>
            <a:r>
              <a:rPr lang="en-US" b="1" dirty="0" err="1"/>
              <a:t>itemName</a:t>
            </a:r>
            <a:r>
              <a:rPr lang="en-US" b="1" dirty="0"/>
              <a:t> + price</a:t>
            </a:r>
          </a:p>
          <a:p>
            <a:r>
              <a:rPr lang="en-US" dirty="0"/>
              <a:t>Top item: KIND’s Caramel snack, 500 reviews (0.4%)</a:t>
            </a:r>
          </a:p>
          <a:p>
            <a:r>
              <a:rPr lang="en-US" dirty="0"/>
              <a:t>Median review:</a:t>
            </a:r>
          </a:p>
          <a:p>
            <a:pPr lvl="1"/>
            <a:r>
              <a:rPr lang="en-US" dirty="0"/>
              <a:t>2 words summary (“X stars”), 509 chars description, no votes</a:t>
            </a:r>
          </a:p>
          <a:p>
            <a:pPr lvl="1"/>
            <a:r>
              <a:rPr lang="en-US" dirty="0"/>
              <a:t>one word Text (“Good”) 5 images, 5 features, price of 13$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Brands: 8k unique, 2% of reviews: “KONG”,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0.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1% missing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Categories: 9 unique (&lt;1% were merged), 44% “Pet Supplies”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Prices: 10 price groups, 14.6% missing, 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imputed by:</a:t>
            </a: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0.5% - Same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item_id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 older reviews (275 dates, no change over time)</a:t>
            </a: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12.8% - brand &amp; category means (most are close to mean), 1.3% Categories </a:t>
            </a: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/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B7970D5-CD7E-0C5B-AE12-45669120A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670" y="1840761"/>
            <a:ext cx="3210330" cy="216053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2" descr="0">
            <a:extLst>
              <a:ext uri="{FF2B5EF4-FFF2-40B4-BE49-F238E27FC236}">
                <a16:creationId xmlns:a16="http://schemas.microsoft.com/office/drawing/2014/main" id="{2F6DCBA7-BA15-537E-6B3E-41160D3F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04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1AAF43-1421-77D5-E906-1A1E8988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740" y="1690688"/>
            <a:ext cx="3536557" cy="263842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r>
              <a:rPr lang="en-US" b="1" dirty="0"/>
              <a:t>450 features engineered</a:t>
            </a:r>
          </a:p>
          <a:p>
            <a:pPr lvl="1"/>
            <a:r>
              <a:rPr lang="en-US" dirty="0"/>
              <a:t>Dummies for categories</a:t>
            </a:r>
          </a:p>
          <a:p>
            <a:pPr lvl="1"/>
            <a:r>
              <a:rPr lang="en-US" dirty="0"/>
              <a:t>Dummies for rows of missing values and outliers</a:t>
            </a:r>
          </a:p>
          <a:p>
            <a:pPr lvl="1"/>
            <a:r>
              <a:rPr lang="en-US" dirty="0"/>
              <a:t>User specific statistics: min, mean ,median ,max, std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Item specific statistics: </a:t>
            </a:r>
            <a:r>
              <a:rPr lang="en-US" dirty="0"/>
              <a:t>min, mean ,median ,max, std</a:t>
            </a: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Collaborative filtering: weighted averages of similar users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80 features dropped due to high correlation (90%)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Some features had different distribution for train, validation and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Highest correlated features to target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(but less than 50%)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Item specific rating: mean, median, max, std.</a:t>
            </a:r>
          </a:p>
          <a:p>
            <a:pPr lvl="1">
              <a:spcBef>
                <a:spcPts val="1000"/>
              </a:spcBef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/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CD5ADAAC-2392-B42C-AE04-757F84B0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Mean user rating (Baseline Model</a:t>
            </a: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)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Benchmark. Had surprisingly low error.</a:t>
            </a:r>
          </a:p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Linear Regression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The go-to regression model. Highly Interpretable</a:t>
            </a:r>
          </a:p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Linear Regression L1 regularization (Lasso):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LR needed feature selection. Only one important feature.</a:t>
            </a:r>
          </a:p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Random Forest Regressor (different </a:t>
            </a:r>
            <a:r>
              <a:rPr lang="en-US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):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Lasso didn’t capture complex relationships. Non-linear Bagging + selection</a:t>
            </a:r>
          </a:p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Light Gradient Boosting Machine (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LightGBM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):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Non-linear Boosting, complex + selection, asymmetrical, very fast</a:t>
            </a:r>
          </a:p>
          <a:p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74649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0CEBB8A-2575-CDBF-5303-210B65428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550" y="1547876"/>
            <a:ext cx="4029075" cy="23773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D8345DE2-C5D0-0FB4-5AA6-46E0FE49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Metrics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Mean Absolute Error (MAE)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Rather easy to interpret, large errors have proportionally large impact.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Mean Squared Error (MSE)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Squaring gives bigger weight to bigger errors. Common LR loss function.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Mean Absolute Percentage Error (MAPE)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Average abs differences in %.  Interpretable, but overestimation is downplayed.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R2 (</a:t>
            </a:r>
            <a:r>
              <a:rPr lang="en-US" i="0" dirty="0">
                <a:effectLst/>
                <a:latin typeface="Söhne"/>
              </a:rPr>
              <a:t>Coefficient of Determination)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r>
              <a:rPr lang="en-US" i="0" dirty="0">
                <a:effectLst/>
                <a:latin typeface="Söhne"/>
              </a:rPr>
              <a:t>In linear models, % of variance explained.  Mathematically i</a:t>
            </a:r>
            <a:r>
              <a:rPr lang="en-US" dirty="0">
                <a:latin typeface="Söhne"/>
              </a:rPr>
              <a:t>ncreases with features.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Mean absolute error on each target value, Max error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Distribution of error over bins (and max error). Each range: underfitting/overfitting.</a:t>
            </a:r>
          </a:p>
          <a:p>
            <a:pPr lvl="1"/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165441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NskFmGPKuQfMLdmpkT-X7-8w2cJXulP3683">
            <a:extLst>
              <a:ext uri="{FF2B5EF4-FFF2-40B4-BE49-F238E27FC236}">
                <a16:creationId xmlns:a16="http://schemas.microsoft.com/office/drawing/2014/main" id="{1BAC68DE-13A2-DFCF-4CC7-1BE9E671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06" y="1988873"/>
            <a:ext cx="2044085" cy="20124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AE2ABEDD-B3FE-3C43-29CD-E0E15773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RF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=2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had 3 important features, but MAE &amp; MSE &gt; baseline.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RF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=None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MAE &lt; baseline, MSE &gt; baseline – more extreme errors. Smaller errors on rating &lt;=3. depth – overfit?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LGBM defaults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More equal feature importance, MAE &amp; MSE &gt; baseline.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LGBM grid searched on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r>
              <a:rPr lang="en-US" sz="2000" i="1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learning_rate</a:t>
            </a:r>
            <a:r>
              <a:rPr lang="en-US" sz="2000" i="1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n_estimators</a:t>
            </a:r>
            <a:r>
              <a:rPr lang="en-US" sz="2000" i="1" dirty="0">
                <a:solidFill>
                  <a:prstClr val="black"/>
                </a:solidFill>
                <a:latin typeface="Aptos" panose="02110004020202020204"/>
              </a:rPr>
              <a:t>.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Similar errors, a little better on rating &lt;=3.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RF grid search on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Higher Complexity 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 better MAE &amp; MSE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Didn’t outperform </a:t>
            </a:r>
            <a:r>
              <a:rPr lang="en-US" sz="1600" i="1" dirty="0" err="1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max_depth</a:t>
            </a:r>
            <a:r>
              <a:rPr lang="en-US" sz="1600" i="1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=None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Not enough time to mitigate overfitting,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With more </a:t>
            </a:r>
            <a:r>
              <a:rPr lang="en-US" sz="1600" dirty="0" err="1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n_estimators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 or feature selection</a:t>
            </a: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56951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93CCB09-F137-4095-08C9-DCF3CAF96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3195" y="4085530"/>
            <a:ext cx="6310309" cy="18009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8E6294D0-6D00-C535-74B7-76838B6E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E911-0A54-F3F0-C0A8-623F5DF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7360-6BB6-31C5-4B05-2EDF2621DFDD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RF </a:t>
            </a:r>
            <a:r>
              <a:rPr lang="en-US" sz="2000" i="1" dirty="0" err="1">
                <a:solidFill>
                  <a:prstClr val="black"/>
                </a:solidFill>
                <a:latin typeface="Aptos" panose="02110004020202020204"/>
              </a:rPr>
              <a:t>max_depth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=None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MAE &lt; baseline, MSE &gt; </a:t>
            </a:r>
            <a:r>
              <a:rPr lang="en-US" sz="1600" dirty="0" err="1">
                <a:solidFill>
                  <a:prstClr val="black"/>
                </a:solidFill>
                <a:latin typeface="Aptos" panose="02110004020202020204"/>
              </a:rPr>
              <a:t>basline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 (bigger errors), better on smaller bins 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filters unlikable items better.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Even if we wanted to, we can’t pick </a:t>
            </a:r>
            <a:r>
              <a:rPr lang="en-US" sz="1600" dirty="0" err="1">
                <a:solidFill>
                  <a:prstClr val="black"/>
                </a:solidFill>
                <a:latin typeface="Aptos" panose="02110004020202020204"/>
              </a:rPr>
              <a:t>basline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 as it gives same rating to all possible  user’s items.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For lack of time, selected this though it might overfit.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As expected, was a little worse on Test 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Hoping </a:t>
            </a:r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final train on entire data will mitigate a little.</a:t>
            </a: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marL="914400" lvl="2" indent="0">
              <a:buNone/>
            </a:pPr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2"/>
            <a:endParaRPr lang="en-US" sz="1600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914400" lvl="1" indent="-457200">
              <a:spcBef>
                <a:spcPts val="1000"/>
              </a:spcBef>
              <a:buAutoNum type="arabicPeriod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sym typeface="Wingdings" panose="05000000000000000000" pitchFamily="2" charset="2"/>
            </a:endParaRPr>
          </a:p>
          <a:p>
            <a:pPr lvl="1">
              <a:spcBef>
                <a:spcPts val="10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5ADA9E-F2E8-8F60-414F-FDD154EBA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964313"/>
              </p:ext>
            </p:extLst>
          </p:nvPr>
        </p:nvGraphicFramePr>
        <p:xfrm>
          <a:off x="2250694" y="3602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5142EC-4FBC-0FDC-569F-62ADF4E62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781" y="3001180"/>
            <a:ext cx="9512797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1C931-1E63-6E27-AD67-DDF25B4B9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976" y="4001294"/>
            <a:ext cx="3710915" cy="192825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6E0435-1B0C-251F-4992-0D5253DA3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938" y="4001293"/>
            <a:ext cx="3267933" cy="19282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A8ACA0-0213-411E-E535-6E622D92D82E}"/>
              </a:ext>
            </a:extLst>
          </p:cNvPr>
          <p:cNvSpPr/>
          <p:nvPr/>
        </p:nvSpPr>
        <p:spPr>
          <a:xfrm>
            <a:off x="5219257" y="5104339"/>
            <a:ext cx="19318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983FC-FFDB-6019-8BD1-051D86BAAE21}"/>
              </a:ext>
            </a:extLst>
          </p:cNvPr>
          <p:cNvSpPr txBox="1"/>
          <p:nvPr/>
        </p:nvSpPr>
        <p:spPr>
          <a:xfrm>
            <a:off x="5097952" y="4214096"/>
            <a:ext cx="223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important </a:t>
            </a:r>
          </a:p>
          <a:p>
            <a:r>
              <a:rPr lang="en-US" dirty="0"/>
              <a:t>features are similar </a:t>
            </a:r>
          </a:p>
          <a:p>
            <a:r>
              <a:rPr lang="en-US" dirty="0"/>
              <a:t>on entire data model</a:t>
            </a:r>
          </a:p>
        </p:txBody>
      </p:sp>
      <p:pic>
        <p:nvPicPr>
          <p:cNvPr id="6" name="Picture 2" descr="0">
            <a:extLst>
              <a:ext uri="{FF2B5EF4-FFF2-40B4-BE49-F238E27FC236}">
                <a16:creationId xmlns:a16="http://schemas.microsoft.com/office/drawing/2014/main" id="{7FCA68CA-6B49-FC3E-4527-B1AF3E5D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"/>
            <a:ext cx="33147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1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970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Söhne</vt:lpstr>
      <vt:lpstr>Wingdings</vt:lpstr>
      <vt:lpstr>Office Theme</vt:lpstr>
      <vt:lpstr>Amazon items recommendation</vt:lpstr>
      <vt:lpstr>Introduction</vt:lpstr>
      <vt:lpstr>Data Insights</vt:lpstr>
      <vt:lpstr>Data Insights - continued</vt:lpstr>
      <vt:lpstr>Data Insights - continued</vt:lpstr>
      <vt:lpstr>Model Selection</vt:lpstr>
      <vt:lpstr>Comparison Methodology</vt:lpstr>
      <vt:lpstr>Comparison Methodology</vt:lpstr>
      <vt:lpstr>Model Selection -decision</vt:lpstr>
      <vt:lpstr>Service Deployment</vt:lpstr>
      <vt:lpstr>Service Deployment</vt:lpstr>
      <vt:lpstr>Service Deployment</vt:lpstr>
      <vt:lpstr>Service Deployment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recommendation</dc:title>
  <dc:creator>Dor Meir</dc:creator>
  <cp:lastModifiedBy>Dor Meir</cp:lastModifiedBy>
  <cp:revision>1</cp:revision>
  <dcterms:created xsi:type="dcterms:W3CDTF">2024-01-16T06:32:32Z</dcterms:created>
  <dcterms:modified xsi:type="dcterms:W3CDTF">2024-02-22T07:39:49Z</dcterms:modified>
</cp:coreProperties>
</file>