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6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2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5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1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6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9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8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8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omerozkan.net/hedefim-kurumsal-java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Script de ordenador en una pantalla">
            <a:extLst>
              <a:ext uri="{FF2B5EF4-FFF2-40B4-BE49-F238E27FC236}">
                <a16:creationId xmlns:a16="http://schemas.microsoft.com/office/drawing/2014/main" id="{EF8F867D-A04F-37E5-5B4E-05F618324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4891" y="10"/>
            <a:ext cx="12286891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034F65-8AE6-97EF-4A00-0F5F73471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" y="240145"/>
            <a:ext cx="5029198" cy="140392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MANEJO DE CADENAS EN JAVA</a:t>
            </a:r>
            <a:endParaRPr lang="es-G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51670F-E1F2-FFC6-17EE-48AE1C6CC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890" y="4721187"/>
            <a:ext cx="5029198" cy="195627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DORIAN RENATO MEJIA CHAY </a:t>
            </a:r>
          </a:p>
          <a:p>
            <a:r>
              <a:rPr lang="es-MX" dirty="0">
                <a:solidFill>
                  <a:srgbClr val="FFFFFF"/>
                </a:solidFill>
              </a:rPr>
              <a:t>7691-22-2776</a:t>
            </a:r>
          </a:p>
          <a:p>
            <a:r>
              <a:rPr lang="es-MX" dirty="0">
                <a:solidFill>
                  <a:srgbClr val="FFFFFF"/>
                </a:solidFill>
              </a:rPr>
              <a:t>PROGRAMACION II</a:t>
            </a:r>
            <a:endParaRPr lang="es-GT" dirty="0">
              <a:solidFill>
                <a:srgbClr val="FFFFFF"/>
              </a:solidFill>
            </a:endParaRPr>
          </a:p>
        </p:txBody>
      </p:sp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3DA0F0E-4EBF-A1F2-1289-3375A8C62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1890" y="1644073"/>
            <a:ext cx="3583761" cy="17918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B70824B-8467-C2C2-39FA-2FE720304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691" y="109681"/>
            <a:ext cx="5772728" cy="645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8524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Script de ordenador en una pantalla">
            <a:extLst>
              <a:ext uri="{FF2B5EF4-FFF2-40B4-BE49-F238E27FC236}">
                <a16:creationId xmlns:a16="http://schemas.microsoft.com/office/drawing/2014/main" id="{F51379CD-014A-B883-3197-268F22EECA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" b="8713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</p:spPr>
      </p:pic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B1D78EF-5956-4716-AF4F-EFA2E1A44271}" type="datetime1">
              <a:rPr lang="en-US" smtClean="0"/>
              <a:pPr>
                <a:spcAft>
                  <a:spcPts val="600"/>
                </a:spcAft>
              </a:pPr>
              <a:t>8/23/2023</a:t>
            </a:fld>
            <a:endParaRPr lang="en-US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3AD6B5B-D19F-E32A-0951-F5A0552D8EAB}"/>
              </a:ext>
            </a:extLst>
          </p:cNvPr>
          <p:cNvSpPr txBox="1">
            <a:spLocks/>
          </p:cNvSpPr>
          <p:nvPr/>
        </p:nvSpPr>
        <p:spPr>
          <a:xfrm>
            <a:off x="5541814" y="184727"/>
            <a:ext cx="2890987" cy="52647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rgbClr val="FFFFFF"/>
                </a:solidFill>
              </a:rPr>
              <a:t>FUNCIONES </a:t>
            </a:r>
            <a:endParaRPr lang="es-GT" dirty="0">
              <a:solidFill>
                <a:srgbClr val="FFFFFF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80AEFBA-DC7C-018C-0DFB-BEE5904CFAB1}"/>
              </a:ext>
            </a:extLst>
          </p:cNvPr>
          <p:cNvSpPr/>
          <p:nvPr/>
        </p:nvSpPr>
        <p:spPr>
          <a:xfrm>
            <a:off x="210135" y="0"/>
            <a:ext cx="4557397" cy="16524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B28E82A-CCE5-C605-3C6F-6362046A4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35" y="385737"/>
            <a:ext cx="4267796" cy="1181265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885B8BCD-068C-E26E-AF18-D064AB62F1A3}"/>
              </a:ext>
            </a:extLst>
          </p:cNvPr>
          <p:cNvSpPr txBox="1">
            <a:spLocks/>
          </p:cNvSpPr>
          <p:nvPr/>
        </p:nvSpPr>
        <p:spPr>
          <a:xfrm>
            <a:off x="1461784" y="-8578"/>
            <a:ext cx="1445318" cy="4029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>
                <a:solidFill>
                  <a:srgbClr val="FFFFFF"/>
                </a:solidFill>
              </a:rPr>
              <a:t>LIBRERIAS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B83F4C6B-A2FA-313A-1CD1-92473B0E1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996" y="895917"/>
            <a:ext cx="5182323" cy="529663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C61ACE7C-9CBA-D4BC-421D-AFFDFB613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047" y="0"/>
            <a:ext cx="3631202" cy="68580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4DD78E96-1920-B5A6-4BA3-999955FDC8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9034" y="2240845"/>
            <a:ext cx="6573167" cy="3238952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14FC8BA0-CA4C-4AF9-CB35-A2320D8231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415" y="1766655"/>
            <a:ext cx="8383170" cy="3324689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EFF411A8-6550-1FC1-942C-6B8B13A840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6683" y="824107"/>
            <a:ext cx="6373114" cy="5849166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14605D98-3079-3202-3081-E3120D582D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9495" y="1251383"/>
            <a:ext cx="7592485" cy="5534797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B686B641-49C1-52A3-A101-8037909A5E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3750" y="2502811"/>
            <a:ext cx="5544324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5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Script de ordenador en una pantalla">
            <a:extLst>
              <a:ext uri="{FF2B5EF4-FFF2-40B4-BE49-F238E27FC236}">
                <a16:creationId xmlns:a16="http://schemas.microsoft.com/office/drawing/2014/main" id="{EC24D235-39BE-617E-C176-166106C3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4891" y="10"/>
            <a:ext cx="12286891" cy="685799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F89203A8-C59D-849D-7E2C-D3B23426DE1A}"/>
              </a:ext>
            </a:extLst>
          </p:cNvPr>
          <p:cNvSpPr txBox="1">
            <a:spLocks/>
          </p:cNvSpPr>
          <p:nvPr/>
        </p:nvSpPr>
        <p:spPr>
          <a:xfrm>
            <a:off x="6908796" y="184727"/>
            <a:ext cx="5029198" cy="5449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rgbClr val="FFFFFF"/>
                </a:solidFill>
              </a:rPr>
              <a:t>MANEJO DE ARCHIVOS</a:t>
            </a:r>
            <a:endParaRPr lang="es-GT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0AF647-6FD2-C2E6-D3CB-860A953A7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3" y="200891"/>
            <a:ext cx="5783864" cy="6456218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36A3CDBD-2A37-263C-2953-C4FB659A9298}"/>
              </a:ext>
            </a:extLst>
          </p:cNvPr>
          <p:cNvSpPr txBox="1">
            <a:spLocks/>
          </p:cNvSpPr>
          <p:nvPr/>
        </p:nvSpPr>
        <p:spPr>
          <a:xfrm>
            <a:off x="8788210" y="914390"/>
            <a:ext cx="1445318" cy="4029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>
                <a:solidFill>
                  <a:srgbClr val="FFFFFF"/>
                </a:solidFill>
              </a:rPr>
              <a:t>ABRIR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F7AEDDB-F832-9078-7835-A3C0282A2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859" y="1921913"/>
            <a:ext cx="5144218" cy="374384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A78FC64-043B-E17D-8828-48322B51F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8230" y="1317294"/>
            <a:ext cx="4848638" cy="542992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8913876-7AE2-DADC-410E-2DF23395D3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4273" y="1721860"/>
            <a:ext cx="7563906" cy="3943900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B345D03-5687-3C26-3A10-57D374292656}"/>
              </a:ext>
            </a:extLst>
          </p:cNvPr>
          <p:cNvSpPr txBox="1">
            <a:spLocks/>
          </p:cNvSpPr>
          <p:nvPr/>
        </p:nvSpPr>
        <p:spPr>
          <a:xfrm>
            <a:off x="8538045" y="913469"/>
            <a:ext cx="1445318" cy="4029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>
                <a:solidFill>
                  <a:srgbClr val="FFFFFF"/>
                </a:solidFill>
              </a:rPr>
              <a:t>GUARDAR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7FE6987-8484-F9EB-9E21-E93ECAB76E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4023" y="5413667"/>
            <a:ext cx="5887272" cy="135273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F65ECD0-1002-890E-CD86-82798FF135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5759" y="1206515"/>
            <a:ext cx="7116168" cy="4191585"/>
          </a:xfrm>
          <a:prstGeom prst="rect">
            <a:avLst/>
          </a:prstGeom>
        </p:spPr>
      </p:pic>
      <p:sp>
        <p:nvSpPr>
          <p:cNvPr id="24" name="Subtítulo 2">
            <a:extLst>
              <a:ext uri="{FF2B5EF4-FFF2-40B4-BE49-F238E27FC236}">
                <a16:creationId xmlns:a16="http://schemas.microsoft.com/office/drawing/2014/main" id="{60ED92C5-6E93-2BD2-12DF-2A9EB5FE561E}"/>
              </a:ext>
            </a:extLst>
          </p:cNvPr>
          <p:cNvSpPr txBox="1">
            <a:spLocks/>
          </p:cNvSpPr>
          <p:nvPr/>
        </p:nvSpPr>
        <p:spPr>
          <a:xfrm>
            <a:off x="8410706" y="639128"/>
            <a:ext cx="1699995" cy="40290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>
                <a:solidFill>
                  <a:srgbClr val="FFFFFF"/>
                </a:solidFill>
              </a:rPr>
              <a:t>GUARDAR COMO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E0A144AF-F9E2-7E82-7705-9EF8DFEC41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5021" y="1042032"/>
            <a:ext cx="5049000" cy="5631304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9176EDB3-DB45-EF7B-02C5-578BA83FB3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8157" y="1759093"/>
            <a:ext cx="4801270" cy="3543795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08F4116C-44DF-7DF0-A0FF-58303256F7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6274" y="2215757"/>
            <a:ext cx="4067743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69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9" grpId="0"/>
      <p:bldP spid="19" grpId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Script de ordenador en una pantalla">
            <a:extLst>
              <a:ext uri="{FF2B5EF4-FFF2-40B4-BE49-F238E27FC236}">
                <a16:creationId xmlns:a16="http://schemas.microsoft.com/office/drawing/2014/main" id="{1EAF7962-CC2C-C380-37F7-0632B4027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4891" y="10"/>
            <a:ext cx="12286891" cy="685799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143B003-49FF-E71D-3AB0-60A09EBE919E}"/>
              </a:ext>
            </a:extLst>
          </p:cNvPr>
          <p:cNvSpPr txBox="1">
            <a:spLocks/>
          </p:cNvSpPr>
          <p:nvPr/>
        </p:nvSpPr>
        <p:spPr>
          <a:xfrm>
            <a:off x="3777673" y="4849092"/>
            <a:ext cx="8335812" cy="163483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5400" dirty="0">
                <a:solidFill>
                  <a:srgbClr val="FFFFFF"/>
                </a:solidFill>
              </a:rPr>
              <a:t>GRACIAS</a:t>
            </a:r>
            <a:endParaRPr lang="es-GT" sz="1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4660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27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Neue Haas Grotesk Text Pro</vt:lpstr>
      <vt:lpstr>SwellVTI</vt:lpstr>
      <vt:lpstr>MANEJO DE CADENAS EN JAVA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CADENAS EN JAVA</dc:title>
  <dc:creator>222776 - DORIAN RENATO MEJIA CHAY</dc:creator>
  <cp:lastModifiedBy>222776 - DORIAN RENATO MEJIA CHAY</cp:lastModifiedBy>
  <cp:revision>1</cp:revision>
  <dcterms:created xsi:type="dcterms:W3CDTF">2023-08-23T23:19:08Z</dcterms:created>
  <dcterms:modified xsi:type="dcterms:W3CDTF">2023-08-24T02:20:52Z</dcterms:modified>
</cp:coreProperties>
</file>