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iichiro Fujimori" initials="KF" lastIdx="1" clrIdx="0">
    <p:extLst>
      <p:ext uri="{19B8F6BF-5375-455C-9EA6-DF929625EA0E}">
        <p15:presenceInfo xmlns:p15="http://schemas.microsoft.com/office/powerpoint/2012/main" userId="a0aaec6b7b13d9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54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09T10:12:58.76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因子分析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39" y="1959057"/>
            <a:ext cx="8837663" cy="3787570"/>
          </a:xfrm>
          <a:prstGeom prst="rect">
            <a:avLst/>
          </a:prstGeom>
        </p:spPr>
      </p:pic>
      <p:sp>
        <p:nvSpPr>
          <p:cNvPr id="4" name="右矢印 3"/>
          <p:cNvSpPr/>
          <p:nvPr/>
        </p:nvSpPr>
        <p:spPr>
          <a:xfrm>
            <a:off x="1784555" y="3229897"/>
            <a:ext cx="7853516" cy="722671"/>
          </a:xfrm>
          <a:prstGeom prst="rightArrow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1902542" y="2890684"/>
            <a:ext cx="2197509" cy="3414252"/>
          </a:xfrm>
          <a:prstGeom prst="downArrow">
            <a:avLst/>
          </a:prstGeom>
          <a:solidFill>
            <a:schemeClr val="accent4">
              <a:alpha val="23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25211" y="2379200"/>
            <a:ext cx="752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FF0000"/>
                </a:solidFill>
              </a:rPr>
              <a:t>#1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3395" y="3329622"/>
            <a:ext cx="870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accent2">
                    <a:lumMod val="75000"/>
                  </a:schemeClr>
                </a:solidFill>
              </a:rPr>
              <a:t>#2</a:t>
            </a:r>
            <a:endParaRPr kumimoji="1" lang="ja-JP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24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7164" y="313055"/>
            <a:ext cx="8596668" cy="1320800"/>
          </a:xfrm>
        </p:spPr>
        <p:txBody>
          <a:bodyPr/>
          <a:lstStyle/>
          <a:p>
            <a:r>
              <a:rPr kumimoji="1" lang="ja-JP" altLang="en-US" dirty="0" smtClean="0"/>
              <a:t>因子分析</a:t>
            </a:r>
            <a:r>
              <a:rPr kumimoji="1" lang="en-US" altLang="ja-JP" dirty="0" smtClean="0"/>
              <a:t>#1</a:t>
            </a:r>
            <a:r>
              <a:rPr kumimoji="1" lang="ja-JP" altLang="en-US" dirty="0" smtClean="0"/>
              <a:t>　要素間因子分析　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498" y="835215"/>
            <a:ext cx="6934200" cy="25908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40" y="3426015"/>
            <a:ext cx="5070994" cy="3304238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389962" y="1693382"/>
            <a:ext cx="4632513" cy="2152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 smtClean="0"/>
              <a:t>データを構成する</a:t>
            </a:r>
            <a:r>
              <a:rPr kumimoji="1" lang="en-US" altLang="ja-JP" sz="3200" dirty="0" smtClean="0"/>
              <a:t>4</a:t>
            </a:r>
            <a:r>
              <a:rPr kumimoji="1" lang="ja-JP" altLang="en-US" sz="3200" dirty="0" smtClean="0"/>
              <a:t>要素間で因子分析した結果因子は</a:t>
            </a:r>
            <a:r>
              <a:rPr kumimoji="1" lang="en-US" altLang="ja-JP" sz="3200" dirty="0" smtClean="0"/>
              <a:t>1</a:t>
            </a:r>
            <a:r>
              <a:rPr kumimoji="1" lang="ja-JP" altLang="en-US" sz="3200" dirty="0" smtClean="0"/>
              <a:t>または</a:t>
            </a:r>
            <a:r>
              <a:rPr kumimoji="1" lang="en-US" altLang="ja-JP" sz="3200" dirty="0" smtClean="0"/>
              <a:t>2</a:t>
            </a:r>
            <a:r>
              <a:rPr kumimoji="1" lang="ja-JP" altLang="en-US" sz="3200" dirty="0" smtClean="0"/>
              <a:t>であることが推測された。</a:t>
            </a:r>
            <a:endParaRPr kumimoji="1"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3496" y="4477969"/>
            <a:ext cx="4572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右上は因子負荷量、右下は因子寄与率を表す。今回は</a:t>
            </a:r>
            <a:r>
              <a:rPr kumimoji="1" lang="en-US" altLang="ja-JP" sz="2400" dirty="0" smtClean="0"/>
              <a:t>2</a:t>
            </a:r>
            <a:r>
              <a:rPr kumimoji="1" lang="ja-JP" altLang="en-US" sz="2400" dirty="0" smtClean="0"/>
              <a:t>因子を採用した。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243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因子分析</a:t>
            </a:r>
            <a:r>
              <a:rPr lang="en-US" altLang="ja-JP" dirty="0"/>
              <a:t>#1</a:t>
            </a:r>
            <a:r>
              <a:rPr lang="ja-JP" altLang="en-US" dirty="0"/>
              <a:t>　要素間因子分析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77" y="1625097"/>
            <a:ext cx="5202660" cy="425126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759759" y="1625097"/>
            <a:ext cx="41551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第一因子と第二因子で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要素をプロットした。これにより、</a:t>
            </a:r>
            <a:r>
              <a:rPr kumimoji="1" lang="en-US" altLang="ja-JP" dirty="0" err="1" smtClean="0"/>
              <a:t>Sepal.Length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Petal.Length</a:t>
            </a:r>
            <a:r>
              <a:rPr kumimoji="1" lang="ja-JP" altLang="en-US" dirty="0" err="1" smtClean="0"/>
              <a:t>、</a:t>
            </a:r>
            <a:r>
              <a:rPr kumimoji="1" lang="en-US" altLang="ja-JP" dirty="0" err="1" smtClean="0"/>
              <a:t>Petal.Width</a:t>
            </a:r>
            <a:r>
              <a:rPr kumimoji="1" lang="ja-JP" altLang="en-US" dirty="0" smtClean="0"/>
              <a:t>は因子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によって強く説明されていることが分かった。一方</a:t>
            </a:r>
            <a:r>
              <a:rPr kumimoji="1" lang="en-US" altLang="ja-JP" dirty="0" err="1" smtClean="0"/>
              <a:t>Sepal.Width</a:t>
            </a:r>
            <a:r>
              <a:rPr kumimoji="1" lang="ja-JP" altLang="en-US" dirty="0" smtClean="0"/>
              <a:t>は因子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と同じくらい因子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によって影響されていることが示唆された。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7334" y="4350123"/>
            <a:ext cx="4329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考察</a:t>
            </a:r>
            <a:r>
              <a:rPr kumimoji="1" lang="ja-JP" altLang="en-US" dirty="0" smtClean="0"/>
              <a:t>：因子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はすべての要素に働きかける因子であることから、花全体のボリュームを示すと推測される。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一方因子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Sepal.Width</a:t>
            </a:r>
            <a:r>
              <a:rPr kumimoji="1" lang="ja-JP" altLang="en-US" dirty="0" smtClean="0"/>
              <a:t>にのみ働いていることから、ある種に固有の特徴を示すと考えられる。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927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因子分析</a:t>
            </a:r>
            <a:r>
              <a:rPr lang="en-US" altLang="ja-JP" dirty="0"/>
              <a:t>#1</a:t>
            </a:r>
            <a:r>
              <a:rPr lang="ja-JP" altLang="en-US" dirty="0"/>
              <a:t>　要素間因子分析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53" y="1384325"/>
            <a:ext cx="5627735" cy="5473675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 rot="1040844">
            <a:off x="5817649" y="3177884"/>
            <a:ext cx="4829660" cy="1479177"/>
          </a:xfrm>
          <a:prstGeom prst="rightArrow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01805" y="2158253"/>
            <a:ext cx="42963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因子得点をプロットしたもの。　それぞれの種で明確に分離している。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9356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因子分析</a:t>
            </a:r>
            <a:r>
              <a:rPr kumimoji="1" lang="en-US" altLang="ja-JP" dirty="0" smtClean="0"/>
              <a:t>#2</a:t>
            </a:r>
            <a:r>
              <a:rPr kumimoji="1" lang="ja-JP" altLang="en-US" dirty="0" smtClean="0"/>
              <a:t>　個体間因子分析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82" y="3958478"/>
            <a:ext cx="4309486" cy="289952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495" y="1120827"/>
            <a:ext cx="5435962" cy="529712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106129" y="1497343"/>
            <a:ext cx="48643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右は因子負荷量（第一因子</a:t>
            </a:r>
            <a:r>
              <a:rPr kumimoji="1" lang="en-US" altLang="ja-JP" sz="2000" dirty="0" smtClean="0"/>
              <a:t>/</a:t>
            </a:r>
            <a:r>
              <a:rPr kumimoji="1" lang="ja-JP" altLang="en-US" sz="2000" dirty="0" smtClean="0"/>
              <a:t>第二因子）のプロット。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下は因子寄与率を示す。</a:t>
            </a:r>
            <a:endParaRPr kumimoji="1" lang="en-US" altLang="ja-JP" sz="2000" dirty="0" smtClean="0"/>
          </a:p>
          <a:p>
            <a:endParaRPr kumimoji="1" lang="en-US" altLang="ja-JP" sz="2000" dirty="0"/>
          </a:p>
          <a:p>
            <a:r>
              <a:rPr kumimoji="1" lang="en-US" altLang="ja-JP" sz="2000" dirty="0" err="1" smtClean="0"/>
              <a:t>Setosa</a:t>
            </a:r>
            <a:r>
              <a:rPr kumimoji="1" lang="ja-JP" altLang="en-US" sz="2000" dirty="0" smtClean="0"/>
              <a:t>のみ明確に分離している。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第一因子は</a:t>
            </a:r>
            <a:r>
              <a:rPr kumimoji="1" lang="en-US" altLang="ja-JP" sz="2000" dirty="0" err="1" smtClean="0"/>
              <a:t>setosa</a:t>
            </a:r>
            <a:r>
              <a:rPr kumimoji="1" lang="ja-JP" altLang="en-US" sz="2000" dirty="0" smtClean="0"/>
              <a:t>の特徴を表していると考えられる。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46388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因子分析</a:t>
            </a:r>
            <a:r>
              <a:rPr lang="en-US" altLang="ja-JP" dirty="0"/>
              <a:t>#2</a:t>
            </a:r>
            <a:r>
              <a:rPr lang="ja-JP" altLang="en-US" dirty="0"/>
              <a:t>　個体間因子分析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321620"/>
            <a:ext cx="6153276" cy="544952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877529" y="2367116"/>
            <a:ext cx="36281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因子得点のプロット。</a:t>
            </a:r>
            <a:endParaRPr kumimoji="1" lang="en-US" altLang="ja-JP" sz="2400" dirty="0" smtClean="0"/>
          </a:p>
          <a:p>
            <a:r>
              <a:rPr kumimoji="1" lang="en-US" altLang="ja-JP" sz="2400" dirty="0" err="1" smtClean="0"/>
              <a:t>Sepal.Width</a:t>
            </a:r>
            <a:r>
              <a:rPr kumimoji="1" lang="ja-JP" altLang="en-US" sz="2400" dirty="0"/>
              <a:t>が</a:t>
            </a:r>
            <a:r>
              <a:rPr kumimoji="1" lang="ja-JP" altLang="en-US" sz="2400" dirty="0" smtClean="0"/>
              <a:t>大きく、それ以外の数値が小さいことが第一因子（</a:t>
            </a:r>
            <a:r>
              <a:rPr kumimoji="1" lang="en-US" altLang="ja-JP" sz="2400" dirty="0" err="1" smtClean="0"/>
              <a:t>setosa</a:t>
            </a:r>
            <a:r>
              <a:rPr kumimoji="1" lang="ja-JP" altLang="en-US" sz="2400" dirty="0" smtClean="0"/>
              <a:t>因子）の特徴である。</a:t>
            </a:r>
            <a:endParaRPr kumimoji="1" lang="en-US" altLang="ja-JP" sz="24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6255453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249</Words>
  <Application>Microsoft Office PowerPoint</Application>
  <PresentationFormat>ワイド画面</PresentationFormat>
  <Paragraphs>21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メイリオ</vt:lpstr>
      <vt:lpstr>Arial</vt:lpstr>
      <vt:lpstr>Trebuchet MS</vt:lpstr>
      <vt:lpstr>Wingdings 3</vt:lpstr>
      <vt:lpstr>ファセット</vt:lpstr>
      <vt:lpstr>因子分析</vt:lpstr>
      <vt:lpstr>因子分析#1　要素間因子分析　</vt:lpstr>
      <vt:lpstr>因子分析#1　要素間因子分析</vt:lpstr>
      <vt:lpstr>因子分析#1　要素間因子分析</vt:lpstr>
      <vt:lpstr>因子分析#2　個体間因子分析</vt:lpstr>
      <vt:lpstr>因子分析#2　個体間因子分析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藤森慶一郎</dc:creator>
  <cp:lastModifiedBy>Keiichiro Fujimori</cp:lastModifiedBy>
  <cp:revision>10</cp:revision>
  <dcterms:created xsi:type="dcterms:W3CDTF">2017-11-09T00:52:18Z</dcterms:created>
  <dcterms:modified xsi:type="dcterms:W3CDTF">2017-11-09T02:51:29Z</dcterms:modified>
</cp:coreProperties>
</file>