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8457" y="2463808"/>
            <a:ext cx="5308801" cy="4206632"/>
            <a:chOff x="6488457" y="2463808"/>
            <a:chExt cx="5308801" cy="42066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457" y="2463808"/>
              <a:ext cx="5308801" cy="42066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418" y="6741333"/>
            <a:ext cx="8754926" cy="1462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4873" y="7904796"/>
            <a:ext cx="2122812" cy="14132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56650" y="311493"/>
            <a:ext cx="8712743" cy="1139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25914" y="344917"/>
            <a:ext cx="8274724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75554" y="2333326"/>
            <a:ext cx="5834816" cy="1419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70780" y="3352617"/>
            <a:ext cx="7914935" cy="3147091"/>
            <a:chOff x="10370780" y="3352617"/>
            <a:chExt cx="7914935" cy="31470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0780" y="3352617"/>
              <a:ext cx="7914935" cy="3147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086239"/>
            <a:ext cx="10846254" cy="8199476"/>
            <a:chOff x="0" y="2086239"/>
            <a:chExt cx="10846254" cy="8199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86239"/>
              <a:ext cx="10846254" cy="8199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2533" y="6499709"/>
            <a:ext cx="6171429" cy="2355429"/>
            <a:chOff x="11242533" y="6499709"/>
            <a:chExt cx="6171429" cy="2355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2533" y="6499709"/>
              <a:ext cx="6171429" cy="2355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5434" y="4727273"/>
            <a:ext cx="3085714" cy="3085714"/>
            <a:chOff x="1745434" y="4727273"/>
            <a:chExt cx="308571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434" y="4727273"/>
              <a:ext cx="3085714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48858" y="344917"/>
            <a:ext cx="8326238" cy="1151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095916" y="2333326"/>
            <a:ext cx="6581368" cy="1419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58729" y="1263672"/>
            <a:ext cx="12126985" cy="9091306"/>
            <a:chOff x="6158729" y="1263672"/>
            <a:chExt cx="12126985" cy="90913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8729" y="1263672"/>
              <a:ext cx="12126985" cy="9091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26506" y="310285"/>
            <a:ext cx="8326238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794" y="2331450"/>
            <a:ext cx="6977178" cy="16875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8874" y="2901933"/>
            <a:ext cx="6171429" cy="6171429"/>
            <a:chOff x="1658874" y="2901933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874" y="2901933"/>
              <a:ext cx="6171429" cy="617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504" y="9056914"/>
            <a:ext cx="8732210" cy="11023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1383" y="4069716"/>
            <a:ext cx="8022164" cy="11280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28140" y="4967216"/>
            <a:ext cx="5338240" cy="8981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5193" y="5834117"/>
            <a:ext cx="8107065" cy="3275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90965" y="4770371"/>
            <a:ext cx="1217276" cy="1217276"/>
            <a:chOff x="11890965" y="4770371"/>
            <a:chExt cx="1217276" cy="1217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90965" y="4770371"/>
              <a:ext cx="1217276" cy="1217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48858" y="344917"/>
            <a:ext cx="8326238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3529" y="2298694"/>
            <a:ext cx="7942340" cy="14287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9339" y="4045028"/>
            <a:ext cx="9529904" cy="14159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8142" y="6237544"/>
            <a:ext cx="5232961" cy="13683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9339" y="8282664"/>
            <a:ext cx="11784180" cy="1415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32999" y="6015586"/>
            <a:ext cx="1951990" cy="1981566"/>
            <a:chOff x="15432999" y="6015586"/>
            <a:chExt cx="1951990" cy="19815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">
              <a:off x="15432999" y="6015586"/>
              <a:ext cx="1951990" cy="1981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4129" y="3709967"/>
            <a:ext cx="1952437" cy="2024789"/>
            <a:chOff x="1704129" y="3709967"/>
            <a:chExt cx="1952437" cy="20247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60000">
              <a:off x="1704129" y="3709967"/>
              <a:ext cx="1952437" cy="2024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25788" y="7999529"/>
            <a:ext cx="1778382" cy="1778382"/>
            <a:chOff x="1825788" y="7999529"/>
            <a:chExt cx="1778382" cy="17783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60000">
              <a:off x="1825788" y="7999529"/>
              <a:ext cx="1778382" cy="17783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93469" y="5700748"/>
            <a:ext cx="10563809" cy="2406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73706" y="310285"/>
            <a:ext cx="6800495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9935" y="5044383"/>
            <a:ext cx="12889000" cy="12214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7247" y="6884123"/>
            <a:ext cx="15382809" cy="11255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9935" y="5961396"/>
            <a:ext cx="6311305" cy="13109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935" y="8417326"/>
            <a:ext cx="10024486" cy="13217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453" y="2662221"/>
            <a:ext cx="6936305" cy="11132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3729" y="3584945"/>
            <a:ext cx="15874628" cy="1123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54655" y="275653"/>
            <a:ext cx="6511952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3525" y="1564250"/>
            <a:ext cx="15576462" cy="88184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5426" y="2066517"/>
            <a:ext cx="5783736" cy="4546883"/>
            <a:chOff x="6295426" y="2066517"/>
            <a:chExt cx="5783736" cy="4546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3021" y="-157461"/>
              <a:ext cx="11567472" cy="90937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426" y="2066517"/>
              <a:ext cx="5783736" cy="45468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4961" y="3842131"/>
            <a:ext cx="5151512" cy="15901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0785" y="7455300"/>
            <a:ext cx="13487154" cy="2036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3993" y="2460655"/>
            <a:ext cx="11779890" cy="1089128"/>
            <a:chOff x="6113993" y="2460655"/>
            <a:chExt cx="11779890" cy="10891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13993" y="2460655"/>
              <a:ext cx="11779890" cy="1089128"/>
              <a:chOff x="6113993" y="2460655"/>
              <a:chExt cx="11779890" cy="108912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13993" y="2460655"/>
                <a:ext cx="11779890" cy="1089128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200" y="2488980"/>
              <a:ext cx="7861654" cy="1037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3334" y="3549784"/>
            <a:ext cx="12484564" cy="870466"/>
            <a:chOff x="713334" y="3549784"/>
            <a:chExt cx="12484564" cy="8704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13334" y="3549784"/>
              <a:ext cx="12484564" cy="870466"/>
              <a:chOff x="713334" y="3549784"/>
              <a:chExt cx="12484564" cy="87046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334" y="3549784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5255" y="3592716"/>
              <a:ext cx="7935225" cy="10947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13993" y="4796537"/>
            <a:ext cx="11779890" cy="1089128"/>
            <a:chOff x="6113993" y="4796537"/>
            <a:chExt cx="11779890" cy="108912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13993" y="4796537"/>
              <a:ext cx="11779890" cy="1089128"/>
              <a:chOff x="6113993" y="4796537"/>
              <a:chExt cx="11779890" cy="108912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13993" y="4796537"/>
                <a:ext cx="11779890" cy="108912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6200" y="4824854"/>
              <a:ext cx="6057254" cy="1037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3334" y="5885665"/>
            <a:ext cx="12484564" cy="870466"/>
            <a:chOff x="713334" y="5885665"/>
            <a:chExt cx="12484564" cy="8704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3334" y="5885665"/>
              <a:ext cx="12484564" cy="870466"/>
              <a:chOff x="713334" y="5885665"/>
              <a:chExt cx="12484564" cy="87046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3334" y="5885665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5256" y="5928600"/>
              <a:ext cx="8680901" cy="10947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3334" y="7176381"/>
            <a:ext cx="12484564" cy="870466"/>
            <a:chOff x="713334" y="7176381"/>
            <a:chExt cx="12484564" cy="87046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13334" y="7176381"/>
              <a:ext cx="12484564" cy="870466"/>
              <a:chOff x="713334" y="7176381"/>
              <a:chExt cx="12484564" cy="87046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13334" y="7176381"/>
                <a:ext cx="12484564" cy="87046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256" y="7219321"/>
              <a:ext cx="7889187" cy="109472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618557" y="414181"/>
            <a:ext cx="7717362" cy="10824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9544" y="8327767"/>
            <a:ext cx="13401710" cy="154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1973" y="1964841"/>
            <a:ext cx="11479676" cy="2325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18559" y="414181"/>
            <a:ext cx="7797447" cy="1151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2609" y="4227526"/>
            <a:ext cx="2955944" cy="2955944"/>
            <a:chOff x="2192609" y="4227526"/>
            <a:chExt cx="2955944" cy="29559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2609" y="4227526"/>
              <a:ext cx="2955944" cy="295594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30791" y="6387129"/>
            <a:ext cx="7882802" cy="27263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09226" y="4227526"/>
            <a:ext cx="3417398" cy="3016383"/>
            <a:chOff x="13209226" y="4227526"/>
            <a:chExt cx="3417398" cy="30163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9226" y="4227526"/>
              <a:ext cx="3417398" cy="30163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7659" y="6387129"/>
            <a:ext cx="7882802" cy="27263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7606" y="4227526"/>
            <a:ext cx="3010503" cy="3016383"/>
            <a:chOff x="7637606" y="4227526"/>
            <a:chExt cx="3010503" cy="30163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7606" y="4227526"/>
              <a:ext cx="3010503" cy="30163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8695" y="6456393"/>
            <a:ext cx="7882802" cy="27263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51877" y="7892646"/>
            <a:ext cx="2393069" cy="2393069"/>
            <a:chOff x="6251877" y="7892646"/>
            <a:chExt cx="2393069" cy="2393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1877" y="7892646"/>
              <a:ext cx="2393069" cy="23930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8184" y="8982516"/>
            <a:ext cx="4199951" cy="12738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73893" y="8289037"/>
            <a:ext cx="1768719" cy="1768719"/>
            <a:chOff x="10073893" y="8289037"/>
            <a:chExt cx="1768719" cy="17687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73893" y="8289037"/>
              <a:ext cx="1768719" cy="176871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53493" y="8984421"/>
            <a:ext cx="4783532" cy="1240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2975" y="379549"/>
            <a:ext cx="8037847" cy="1151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5270" y="566873"/>
            <a:ext cx="16320228" cy="9822737"/>
            <a:chOff x="1515270" y="566873"/>
            <a:chExt cx="16320228" cy="98227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70" y="566873"/>
              <a:ext cx="16320228" cy="9822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776" y="2367963"/>
            <a:ext cx="9443130" cy="14668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9188" y="3754351"/>
            <a:ext cx="13293434" cy="15522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9188" y="8618222"/>
            <a:ext cx="13453243" cy="1552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60598" y="5402164"/>
            <a:ext cx="7046276" cy="2953825"/>
            <a:chOff x="10760598" y="5402164"/>
            <a:chExt cx="7046276" cy="2953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60000">
              <a:off x="10760598" y="5402164"/>
              <a:ext cx="7046276" cy="29538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93362" y="5776072"/>
            <a:ext cx="2698990" cy="2206008"/>
            <a:chOff x="7793362" y="5776072"/>
            <a:chExt cx="2698990" cy="22060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793362" y="5776072"/>
              <a:ext cx="2698990" cy="2206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1179" y="5537425"/>
            <a:ext cx="6479801" cy="2953825"/>
            <a:chOff x="741179" y="5537425"/>
            <a:chExt cx="6479801" cy="2953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740000">
              <a:off x="741179" y="5537425"/>
              <a:ext cx="6479801" cy="29538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102" y="6112429"/>
            <a:ext cx="5410525" cy="15906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48954" y="6076878"/>
            <a:ext cx="5633916" cy="1661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50013" y="2333335"/>
            <a:ext cx="5524140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617608" y="1229040"/>
            <a:ext cx="6513656" cy="6513656"/>
            <a:chOff x="-617608" y="1229040"/>
            <a:chExt cx="6513656" cy="65136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17608" y="1229040"/>
              <a:ext cx="6513656" cy="65136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7532" y="4884849"/>
            <a:ext cx="5262337" cy="5262337"/>
            <a:chOff x="13537532" y="4884849"/>
            <a:chExt cx="5262337" cy="5262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7532" y="4884849"/>
              <a:ext cx="5262337" cy="52623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04028" y="2711752"/>
            <a:ext cx="8478020" cy="23413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5899" y="2051607"/>
            <a:ext cx="9260190" cy="3649289"/>
            <a:chOff x="4205899" y="2051607"/>
            <a:chExt cx="9260190" cy="36492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5899" y="2051607"/>
              <a:ext cx="9260190" cy="3649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03379" y="5753533"/>
            <a:ext cx="11024247" cy="4344475"/>
            <a:chOff x="3503379" y="5753533"/>
            <a:chExt cx="11024247" cy="43444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1100000">
              <a:off x="3503379" y="5753533"/>
              <a:ext cx="11024247" cy="4344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89740" y="6171074"/>
            <a:ext cx="8462500" cy="4114641"/>
            <a:chOff x="3589740" y="6171074"/>
            <a:chExt cx="8462500" cy="41146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9740" y="6171074"/>
              <a:ext cx="8462500" cy="4114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90770" y="2229439"/>
            <a:ext cx="7164330" cy="14287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451" y="6233514"/>
            <a:ext cx="14835562" cy="11947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761" y="5334600"/>
            <a:ext cx="15160047" cy="1198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5734" y="3342262"/>
            <a:ext cx="12487105" cy="1290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85132" y="3891379"/>
            <a:ext cx="1915451" cy="1915451"/>
            <a:chOff x="8185132" y="3891379"/>
            <a:chExt cx="1915451" cy="19154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5132" y="3891379"/>
              <a:ext cx="1915451" cy="19154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9207" y="6900925"/>
            <a:ext cx="8867300" cy="3525765"/>
            <a:chOff x="4709207" y="6900925"/>
            <a:chExt cx="8867300" cy="35257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9207" y="6900925"/>
              <a:ext cx="8867300" cy="35257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7783" y="7622965"/>
            <a:ext cx="835071" cy="948944"/>
            <a:chOff x="4817783" y="7622965"/>
            <a:chExt cx="835071" cy="9489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00000">
              <a:off x="4817783" y="7622965"/>
              <a:ext cx="835071" cy="948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44801" y="9044561"/>
            <a:ext cx="835071" cy="948944"/>
            <a:chOff x="12544801" y="9044561"/>
            <a:chExt cx="835071" cy="948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00000">
              <a:off x="12544801" y="9044561"/>
              <a:ext cx="835071" cy="9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52324" y="310285"/>
            <a:ext cx="9531800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4992" y="2437229"/>
            <a:ext cx="9002654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1983" y="4346320"/>
            <a:ext cx="11881749" cy="3224193"/>
            <a:chOff x="3201983" y="4346320"/>
            <a:chExt cx="11881749" cy="32241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1983" y="4346320"/>
              <a:ext cx="11881749" cy="32241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3932" y="8181630"/>
            <a:ext cx="14203292" cy="14287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07502" y="8365271"/>
            <a:ext cx="988846" cy="962399"/>
            <a:chOff x="15907502" y="8365271"/>
            <a:chExt cx="988846" cy="9623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7502" y="8365271"/>
              <a:ext cx="988846" cy="962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25914" y="344917"/>
            <a:ext cx="8274724" cy="1151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50585" y="2367961"/>
            <a:ext cx="7727168" cy="142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64286" y="0"/>
            <a:ext cx="5989582" cy="10285714"/>
            <a:chOff x="9464286" y="0"/>
            <a:chExt cx="5989582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286" y="0"/>
              <a:ext cx="5989582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35137" y="4013777"/>
            <a:ext cx="3958161" cy="3958161"/>
            <a:chOff x="3835137" y="4013777"/>
            <a:chExt cx="3958161" cy="3958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5137" y="4013777"/>
              <a:ext cx="3958161" cy="3958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35961"/>
            <a:ext cx="6171429" cy="1449754"/>
            <a:chOff x="0" y="8835961"/>
            <a:chExt cx="6171429" cy="14497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835961"/>
              <a:ext cx="6171429" cy="14497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6262" y="6492982"/>
            <a:ext cx="3810231" cy="1244524"/>
            <a:chOff x="406262" y="6492982"/>
            <a:chExt cx="3810231" cy="1244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7380000">
              <a:off x="406262" y="6492982"/>
              <a:ext cx="3810231" cy="1244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2022-12-08T13:08:29Z</dcterms:created>
  <dcterms:modified xsi:type="dcterms:W3CDTF">2022-12-08T13:08:29Z</dcterms:modified>
</cp:coreProperties>
</file>