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65" r:id="rId4"/>
    <p:sldId id="261" r:id="rId5"/>
    <p:sldId id="262" r:id="rId6"/>
    <p:sldId id="268" r:id="rId7"/>
    <p:sldId id="263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E9242-2383-48F5-952D-CFB6C89736A7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FB7B5E-F7F6-4456-90CA-2B921A31913E}">
      <dgm:prSet phldrT="[Text]"/>
      <dgm:spPr/>
      <dgm:t>
        <a:bodyPr/>
        <a:lstStyle/>
        <a:p>
          <a:r>
            <a:rPr lang="en-US" dirty="0"/>
            <a:t>Homing the probe</a:t>
          </a:r>
        </a:p>
      </dgm:t>
    </dgm:pt>
    <dgm:pt modelId="{FDAB9AB4-2169-49F5-9AE6-AA3962168FD8}" type="parTrans" cxnId="{BDCD4EE9-767A-46C6-A6C1-DB01A185272C}">
      <dgm:prSet/>
      <dgm:spPr/>
      <dgm:t>
        <a:bodyPr/>
        <a:lstStyle/>
        <a:p>
          <a:endParaRPr lang="en-US"/>
        </a:p>
      </dgm:t>
    </dgm:pt>
    <dgm:pt modelId="{C0BCB9CD-03C7-4568-8B9C-1B77ECF51ED6}" type="sibTrans" cxnId="{BDCD4EE9-767A-46C6-A6C1-DB01A185272C}">
      <dgm:prSet/>
      <dgm:spPr/>
      <dgm:t>
        <a:bodyPr/>
        <a:lstStyle/>
        <a:p>
          <a:endParaRPr lang="en-US"/>
        </a:p>
      </dgm:t>
    </dgm:pt>
    <dgm:pt modelId="{AAFD21F4-31AE-4D30-A362-0EAB2252750D}">
      <dgm:prSet/>
      <dgm:spPr/>
      <dgm:t>
        <a:bodyPr/>
        <a:lstStyle/>
        <a:p>
          <a:r>
            <a:rPr lang="en-US" dirty="0"/>
            <a:t>Wait for a truck</a:t>
          </a:r>
        </a:p>
      </dgm:t>
    </dgm:pt>
    <dgm:pt modelId="{F0C1FC10-6CAD-440F-B700-8E51FEAC6FE3}" type="parTrans" cxnId="{C6EA1AEE-8258-444A-8F4A-1AB1B3DB076A}">
      <dgm:prSet/>
      <dgm:spPr/>
      <dgm:t>
        <a:bodyPr/>
        <a:lstStyle/>
        <a:p>
          <a:endParaRPr lang="en-US"/>
        </a:p>
      </dgm:t>
    </dgm:pt>
    <dgm:pt modelId="{E4B3BA3D-CF6C-4470-89AA-B38BB54AA422}" type="sibTrans" cxnId="{C6EA1AEE-8258-444A-8F4A-1AB1B3DB076A}">
      <dgm:prSet/>
      <dgm:spPr/>
      <dgm:t>
        <a:bodyPr/>
        <a:lstStyle/>
        <a:p>
          <a:endParaRPr lang="en-US"/>
        </a:p>
      </dgm:t>
    </dgm:pt>
    <dgm:pt modelId="{100AAB33-6A39-4F66-9D78-D1442A1B322F}">
      <dgm:prSet/>
      <dgm:spPr/>
      <dgm:t>
        <a:bodyPr/>
        <a:lstStyle/>
        <a:p>
          <a:r>
            <a:rPr lang="en-US" dirty="0"/>
            <a:t>Process is completed</a:t>
          </a:r>
        </a:p>
      </dgm:t>
    </dgm:pt>
    <dgm:pt modelId="{C18FB24B-7927-471B-A4A7-91BA6E8E93D6}" type="parTrans" cxnId="{1BDCEF27-1682-4B38-B093-0C9C152118DC}">
      <dgm:prSet/>
      <dgm:spPr/>
      <dgm:t>
        <a:bodyPr/>
        <a:lstStyle/>
        <a:p>
          <a:endParaRPr lang="en-US"/>
        </a:p>
      </dgm:t>
    </dgm:pt>
    <dgm:pt modelId="{030B7940-CAD4-4860-8255-E073A2143582}" type="sibTrans" cxnId="{1BDCEF27-1682-4B38-B093-0C9C152118DC}">
      <dgm:prSet/>
      <dgm:spPr/>
      <dgm:t>
        <a:bodyPr/>
        <a:lstStyle/>
        <a:p>
          <a:endParaRPr lang="en-US"/>
        </a:p>
      </dgm:t>
    </dgm:pt>
    <dgm:pt modelId="{54B920DC-3A7D-4F9F-9BC8-D484FF07E1BE}">
      <dgm:prSet/>
      <dgm:spPr/>
      <dgm:t>
        <a:bodyPr/>
        <a:lstStyle/>
        <a:p>
          <a:r>
            <a:rPr lang="en-US" dirty="0"/>
            <a:t>Find a feasible region for sampling</a:t>
          </a:r>
        </a:p>
      </dgm:t>
    </dgm:pt>
    <dgm:pt modelId="{FEF03561-14F0-492C-BD6A-59E8A53E3305}" type="parTrans" cxnId="{EE339A2E-F593-4164-A617-7BEFB0D0CF7B}">
      <dgm:prSet/>
      <dgm:spPr/>
      <dgm:t>
        <a:bodyPr/>
        <a:lstStyle/>
        <a:p>
          <a:endParaRPr lang="en-US"/>
        </a:p>
      </dgm:t>
    </dgm:pt>
    <dgm:pt modelId="{F6C71F98-87A9-40EE-9BA4-EDAB41B9A632}" type="sibTrans" cxnId="{EE339A2E-F593-4164-A617-7BEFB0D0CF7B}">
      <dgm:prSet/>
      <dgm:spPr/>
      <dgm:t>
        <a:bodyPr/>
        <a:lstStyle/>
        <a:p>
          <a:endParaRPr lang="en-US"/>
        </a:p>
      </dgm:t>
    </dgm:pt>
    <dgm:pt modelId="{04B35ABF-5566-43BE-991C-270EECC9E8CC}">
      <dgm:prSet/>
      <dgm:spPr/>
      <dgm:t>
        <a:bodyPr/>
        <a:lstStyle/>
        <a:p>
          <a:r>
            <a:rPr lang="en-US" dirty="0"/>
            <a:t>Approach the detected region</a:t>
          </a:r>
        </a:p>
      </dgm:t>
    </dgm:pt>
    <dgm:pt modelId="{BB0464C3-183F-435D-85CE-2A4DBE1999C8}" type="parTrans" cxnId="{1F00613B-825F-442E-B4D0-0E4F12853A38}">
      <dgm:prSet/>
      <dgm:spPr/>
      <dgm:t>
        <a:bodyPr/>
        <a:lstStyle/>
        <a:p>
          <a:endParaRPr lang="en-US"/>
        </a:p>
      </dgm:t>
    </dgm:pt>
    <dgm:pt modelId="{CC874C2C-7F1F-40D5-945B-5B1B7E226551}" type="sibTrans" cxnId="{1F00613B-825F-442E-B4D0-0E4F12853A38}">
      <dgm:prSet/>
      <dgm:spPr/>
      <dgm:t>
        <a:bodyPr/>
        <a:lstStyle/>
        <a:p>
          <a:endParaRPr lang="en-US"/>
        </a:p>
      </dgm:t>
    </dgm:pt>
    <dgm:pt modelId="{3A5C0B90-8AF0-4C82-9FA8-E77DFCDF1D25}">
      <dgm:prSet phldrT="[Text]"/>
      <dgm:spPr/>
      <dgm:t>
        <a:bodyPr/>
        <a:lstStyle/>
        <a:p>
          <a:r>
            <a:rPr lang="en-US" dirty="0"/>
            <a:t>Move to the standby position</a:t>
          </a:r>
        </a:p>
      </dgm:t>
    </dgm:pt>
    <dgm:pt modelId="{7FF7EB49-A142-4A0F-8C14-C5E88C7269D8}" type="parTrans" cxnId="{97DA296E-1984-44D1-8753-F0BB45E4EFAC}">
      <dgm:prSet/>
      <dgm:spPr/>
      <dgm:t>
        <a:bodyPr/>
        <a:lstStyle/>
        <a:p>
          <a:endParaRPr lang="en-US"/>
        </a:p>
      </dgm:t>
    </dgm:pt>
    <dgm:pt modelId="{394D2AE7-5620-49ED-99E0-355A0F4031DB}" type="sibTrans" cxnId="{97DA296E-1984-44D1-8753-F0BB45E4EFAC}">
      <dgm:prSet/>
      <dgm:spPr/>
      <dgm:t>
        <a:bodyPr/>
        <a:lstStyle/>
        <a:p>
          <a:endParaRPr lang="en-US"/>
        </a:p>
      </dgm:t>
    </dgm:pt>
    <dgm:pt modelId="{4EB6F5DD-8E2E-4E4A-B43F-5A28D07BF9E4}" type="pres">
      <dgm:prSet presAssocID="{306E9242-2383-48F5-952D-CFB6C89736A7}" presName="Name0" presStyleCnt="0">
        <dgm:presLayoutVars>
          <dgm:dir/>
          <dgm:resizeHandles val="exact"/>
        </dgm:presLayoutVars>
      </dgm:prSet>
      <dgm:spPr/>
    </dgm:pt>
    <dgm:pt modelId="{A52E4D87-68FD-4DDE-AE47-79BEF00EFCA2}" type="pres">
      <dgm:prSet presAssocID="{BFFB7B5E-F7F6-4456-90CA-2B921A31913E}" presName="node" presStyleLbl="node1" presStyleIdx="0" presStyleCnt="6">
        <dgm:presLayoutVars>
          <dgm:bulletEnabled val="1"/>
        </dgm:presLayoutVars>
      </dgm:prSet>
      <dgm:spPr/>
    </dgm:pt>
    <dgm:pt modelId="{D445757F-1A8D-4328-B4E9-3EC61C8EFB46}" type="pres">
      <dgm:prSet presAssocID="{C0BCB9CD-03C7-4568-8B9C-1B77ECF51ED6}" presName="sibTrans" presStyleLbl="sibTrans1D1" presStyleIdx="0" presStyleCnt="5"/>
      <dgm:spPr/>
    </dgm:pt>
    <dgm:pt modelId="{9FD7E578-AEE1-4850-AB81-4977632CA861}" type="pres">
      <dgm:prSet presAssocID="{C0BCB9CD-03C7-4568-8B9C-1B77ECF51ED6}" presName="connectorText" presStyleLbl="sibTrans1D1" presStyleIdx="0" presStyleCnt="5"/>
      <dgm:spPr/>
    </dgm:pt>
    <dgm:pt modelId="{96B92C07-DF50-4A17-A1E2-42045BBA9CF5}" type="pres">
      <dgm:prSet presAssocID="{3A5C0B90-8AF0-4C82-9FA8-E77DFCDF1D25}" presName="node" presStyleLbl="node1" presStyleIdx="1" presStyleCnt="6">
        <dgm:presLayoutVars>
          <dgm:bulletEnabled val="1"/>
        </dgm:presLayoutVars>
      </dgm:prSet>
      <dgm:spPr/>
    </dgm:pt>
    <dgm:pt modelId="{6C647B0F-2C93-4470-BFC8-98570BFC1659}" type="pres">
      <dgm:prSet presAssocID="{394D2AE7-5620-49ED-99E0-355A0F4031DB}" presName="sibTrans" presStyleLbl="sibTrans1D1" presStyleIdx="1" presStyleCnt="5"/>
      <dgm:spPr/>
    </dgm:pt>
    <dgm:pt modelId="{7EEE6968-7CB2-424C-907A-34243F2E7739}" type="pres">
      <dgm:prSet presAssocID="{394D2AE7-5620-49ED-99E0-355A0F4031DB}" presName="connectorText" presStyleLbl="sibTrans1D1" presStyleIdx="1" presStyleCnt="5"/>
      <dgm:spPr/>
    </dgm:pt>
    <dgm:pt modelId="{1000CD09-E9AE-4648-A3FD-31E2AEDFF90C}" type="pres">
      <dgm:prSet presAssocID="{AAFD21F4-31AE-4D30-A362-0EAB2252750D}" presName="node" presStyleLbl="node1" presStyleIdx="2" presStyleCnt="6">
        <dgm:presLayoutVars>
          <dgm:bulletEnabled val="1"/>
        </dgm:presLayoutVars>
      </dgm:prSet>
      <dgm:spPr/>
    </dgm:pt>
    <dgm:pt modelId="{EF590B5F-053E-4C08-B99B-C7D28151FC92}" type="pres">
      <dgm:prSet presAssocID="{E4B3BA3D-CF6C-4470-89AA-B38BB54AA422}" presName="sibTrans" presStyleLbl="sibTrans1D1" presStyleIdx="2" presStyleCnt="5"/>
      <dgm:spPr/>
    </dgm:pt>
    <dgm:pt modelId="{BD0E43B7-DB71-4850-96C2-47629B42B99C}" type="pres">
      <dgm:prSet presAssocID="{E4B3BA3D-CF6C-4470-89AA-B38BB54AA422}" presName="connectorText" presStyleLbl="sibTrans1D1" presStyleIdx="2" presStyleCnt="5"/>
      <dgm:spPr/>
    </dgm:pt>
    <dgm:pt modelId="{9930270A-DD2C-4FFC-BA75-2891AF12D3BA}" type="pres">
      <dgm:prSet presAssocID="{54B920DC-3A7D-4F9F-9BC8-D484FF07E1BE}" presName="node" presStyleLbl="node1" presStyleIdx="3" presStyleCnt="6">
        <dgm:presLayoutVars>
          <dgm:bulletEnabled val="1"/>
        </dgm:presLayoutVars>
      </dgm:prSet>
      <dgm:spPr/>
    </dgm:pt>
    <dgm:pt modelId="{A3DB2868-A7D9-49F7-BE57-CE40E463C33F}" type="pres">
      <dgm:prSet presAssocID="{F6C71F98-87A9-40EE-9BA4-EDAB41B9A632}" presName="sibTrans" presStyleLbl="sibTrans1D1" presStyleIdx="3" presStyleCnt="5"/>
      <dgm:spPr/>
    </dgm:pt>
    <dgm:pt modelId="{5E254A32-AE54-456C-AB46-743D4A3E631B}" type="pres">
      <dgm:prSet presAssocID="{F6C71F98-87A9-40EE-9BA4-EDAB41B9A632}" presName="connectorText" presStyleLbl="sibTrans1D1" presStyleIdx="3" presStyleCnt="5"/>
      <dgm:spPr/>
    </dgm:pt>
    <dgm:pt modelId="{BE274300-D715-4DEE-98AF-8EF37BE2A086}" type="pres">
      <dgm:prSet presAssocID="{04B35ABF-5566-43BE-991C-270EECC9E8CC}" presName="node" presStyleLbl="node1" presStyleIdx="4" presStyleCnt="6">
        <dgm:presLayoutVars>
          <dgm:bulletEnabled val="1"/>
        </dgm:presLayoutVars>
      </dgm:prSet>
      <dgm:spPr/>
    </dgm:pt>
    <dgm:pt modelId="{9FE9A5A4-FE7C-4FEE-8505-7113D914CD44}" type="pres">
      <dgm:prSet presAssocID="{CC874C2C-7F1F-40D5-945B-5B1B7E226551}" presName="sibTrans" presStyleLbl="sibTrans1D1" presStyleIdx="4" presStyleCnt="5"/>
      <dgm:spPr/>
    </dgm:pt>
    <dgm:pt modelId="{367DC9AA-F99B-4AAE-9E11-2C8AE24ED3D4}" type="pres">
      <dgm:prSet presAssocID="{CC874C2C-7F1F-40D5-945B-5B1B7E226551}" presName="connectorText" presStyleLbl="sibTrans1D1" presStyleIdx="4" presStyleCnt="5"/>
      <dgm:spPr/>
    </dgm:pt>
    <dgm:pt modelId="{28E0FDD6-23C1-4DCD-8775-9CD89A0AD3DB}" type="pres">
      <dgm:prSet presAssocID="{100AAB33-6A39-4F66-9D78-D1442A1B322F}" presName="node" presStyleLbl="node1" presStyleIdx="5" presStyleCnt="6">
        <dgm:presLayoutVars>
          <dgm:bulletEnabled val="1"/>
        </dgm:presLayoutVars>
      </dgm:prSet>
      <dgm:spPr/>
    </dgm:pt>
  </dgm:ptLst>
  <dgm:cxnLst>
    <dgm:cxn modelId="{53AC6507-8259-43FD-9862-882A9F5596E5}" type="presOf" srcId="{AAFD21F4-31AE-4D30-A362-0EAB2252750D}" destId="{1000CD09-E9AE-4648-A3FD-31E2AEDFF90C}" srcOrd="0" destOrd="0" presId="urn:microsoft.com/office/officeart/2005/8/layout/bProcess3"/>
    <dgm:cxn modelId="{E466320E-A004-4D1E-B0A4-1E56853191A1}" type="presOf" srcId="{CC874C2C-7F1F-40D5-945B-5B1B7E226551}" destId="{367DC9AA-F99B-4AAE-9E11-2C8AE24ED3D4}" srcOrd="1" destOrd="0" presId="urn:microsoft.com/office/officeart/2005/8/layout/bProcess3"/>
    <dgm:cxn modelId="{A0471C20-6F5A-45FD-B5B9-25CBFDE23D17}" type="presOf" srcId="{100AAB33-6A39-4F66-9D78-D1442A1B322F}" destId="{28E0FDD6-23C1-4DCD-8775-9CD89A0AD3DB}" srcOrd="0" destOrd="0" presId="urn:microsoft.com/office/officeart/2005/8/layout/bProcess3"/>
    <dgm:cxn modelId="{4CE0EE22-41CA-4E8E-B6D2-9A0A65CFCBA0}" type="presOf" srcId="{04B35ABF-5566-43BE-991C-270EECC9E8CC}" destId="{BE274300-D715-4DEE-98AF-8EF37BE2A086}" srcOrd="0" destOrd="0" presId="urn:microsoft.com/office/officeart/2005/8/layout/bProcess3"/>
    <dgm:cxn modelId="{48632F26-E261-44DC-934C-97D75C412C90}" type="presOf" srcId="{F6C71F98-87A9-40EE-9BA4-EDAB41B9A632}" destId="{5E254A32-AE54-456C-AB46-743D4A3E631B}" srcOrd="1" destOrd="0" presId="urn:microsoft.com/office/officeart/2005/8/layout/bProcess3"/>
    <dgm:cxn modelId="{1BDCEF27-1682-4B38-B093-0C9C152118DC}" srcId="{306E9242-2383-48F5-952D-CFB6C89736A7}" destId="{100AAB33-6A39-4F66-9D78-D1442A1B322F}" srcOrd="5" destOrd="0" parTransId="{C18FB24B-7927-471B-A4A7-91BA6E8E93D6}" sibTransId="{030B7940-CAD4-4860-8255-E073A2143582}"/>
    <dgm:cxn modelId="{EE339A2E-F593-4164-A617-7BEFB0D0CF7B}" srcId="{306E9242-2383-48F5-952D-CFB6C89736A7}" destId="{54B920DC-3A7D-4F9F-9BC8-D484FF07E1BE}" srcOrd="3" destOrd="0" parTransId="{FEF03561-14F0-492C-BD6A-59E8A53E3305}" sibTransId="{F6C71F98-87A9-40EE-9BA4-EDAB41B9A632}"/>
    <dgm:cxn modelId="{1F00613B-825F-442E-B4D0-0E4F12853A38}" srcId="{306E9242-2383-48F5-952D-CFB6C89736A7}" destId="{04B35ABF-5566-43BE-991C-270EECC9E8CC}" srcOrd="4" destOrd="0" parTransId="{BB0464C3-183F-435D-85CE-2A4DBE1999C8}" sibTransId="{CC874C2C-7F1F-40D5-945B-5B1B7E226551}"/>
    <dgm:cxn modelId="{D8DF584A-BC2A-44CF-954B-EF2B145C6AC9}" type="presOf" srcId="{306E9242-2383-48F5-952D-CFB6C89736A7}" destId="{4EB6F5DD-8E2E-4E4A-B43F-5A28D07BF9E4}" srcOrd="0" destOrd="0" presId="urn:microsoft.com/office/officeart/2005/8/layout/bProcess3"/>
    <dgm:cxn modelId="{97DA296E-1984-44D1-8753-F0BB45E4EFAC}" srcId="{306E9242-2383-48F5-952D-CFB6C89736A7}" destId="{3A5C0B90-8AF0-4C82-9FA8-E77DFCDF1D25}" srcOrd="1" destOrd="0" parTransId="{7FF7EB49-A142-4A0F-8C14-C5E88C7269D8}" sibTransId="{394D2AE7-5620-49ED-99E0-355A0F4031DB}"/>
    <dgm:cxn modelId="{E05AB77B-FD13-43B9-802B-553963C32496}" type="presOf" srcId="{C0BCB9CD-03C7-4568-8B9C-1B77ECF51ED6}" destId="{D445757F-1A8D-4328-B4E9-3EC61C8EFB46}" srcOrd="0" destOrd="0" presId="urn:microsoft.com/office/officeart/2005/8/layout/bProcess3"/>
    <dgm:cxn modelId="{EFB62493-C7DF-4BD7-B46F-338A23054B0A}" type="presOf" srcId="{3A5C0B90-8AF0-4C82-9FA8-E77DFCDF1D25}" destId="{96B92C07-DF50-4A17-A1E2-42045BBA9CF5}" srcOrd="0" destOrd="0" presId="urn:microsoft.com/office/officeart/2005/8/layout/bProcess3"/>
    <dgm:cxn modelId="{EB9D5097-63E4-4154-B7F5-39158C04C24D}" type="presOf" srcId="{BFFB7B5E-F7F6-4456-90CA-2B921A31913E}" destId="{A52E4D87-68FD-4DDE-AE47-79BEF00EFCA2}" srcOrd="0" destOrd="0" presId="urn:microsoft.com/office/officeart/2005/8/layout/bProcess3"/>
    <dgm:cxn modelId="{E3E18398-BAA5-4C17-9F17-96D6B6EE5CA4}" type="presOf" srcId="{394D2AE7-5620-49ED-99E0-355A0F4031DB}" destId="{7EEE6968-7CB2-424C-907A-34243F2E7739}" srcOrd="1" destOrd="0" presId="urn:microsoft.com/office/officeart/2005/8/layout/bProcess3"/>
    <dgm:cxn modelId="{F9CE5D99-9F37-4A82-841C-E83BD622CF0C}" type="presOf" srcId="{CC874C2C-7F1F-40D5-945B-5B1B7E226551}" destId="{9FE9A5A4-FE7C-4FEE-8505-7113D914CD44}" srcOrd="0" destOrd="0" presId="urn:microsoft.com/office/officeart/2005/8/layout/bProcess3"/>
    <dgm:cxn modelId="{3273D8A3-33FB-4B4E-8487-24B977820C80}" type="presOf" srcId="{54B920DC-3A7D-4F9F-9BC8-D484FF07E1BE}" destId="{9930270A-DD2C-4FFC-BA75-2891AF12D3BA}" srcOrd="0" destOrd="0" presId="urn:microsoft.com/office/officeart/2005/8/layout/bProcess3"/>
    <dgm:cxn modelId="{56B4A4B6-37D7-4D43-9399-9B7A969A2CB3}" type="presOf" srcId="{C0BCB9CD-03C7-4568-8B9C-1B77ECF51ED6}" destId="{9FD7E578-AEE1-4850-AB81-4977632CA861}" srcOrd="1" destOrd="0" presId="urn:microsoft.com/office/officeart/2005/8/layout/bProcess3"/>
    <dgm:cxn modelId="{83A0EEBA-4F40-4D4F-A6CC-76F9B21EB6AE}" type="presOf" srcId="{E4B3BA3D-CF6C-4470-89AA-B38BB54AA422}" destId="{BD0E43B7-DB71-4850-96C2-47629B42B99C}" srcOrd="1" destOrd="0" presId="urn:microsoft.com/office/officeart/2005/8/layout/bProcess3"/>
    <dgm:cxn modelId="{8D466BE3-2196-4914-9868-08EFBF545450}" type="presOf" srcId="{394D2AE7-5620-49ED-99E0-355A0F4031DB}" destId="{6C647B0F-2C93-4470-BFC8-98570BFC1659}" srcOrd="0" destOrd="0" presId="urn:microsoft.com/office/officeart/2005/8/layout/bProcess3"/>
    <dgm:cxn modelId="{8FBB75E7-6B87-453E-90E6-0F897988DDDB}" type="presOf" srcId="{F6C71F98-87A9-40EE-9BA4-EDAB41B9A632}" destId="{A3DB2868-A7D9-49F7-BE57-CE40E463C33F}" srcOrd="0" destOrd="0" presId="urn:microsoft.com/office/officeart/2005/8/layout/bProcess3"/>
    <dgm:cxn modelId="{BDCD4EE9-767A-46C6-A6C1-DB01A185272C}" srcId="{306E9242-2383-48F5-952D-CFB6C89736A7}" destId="{BFFB7B5E-F7F6-4456-90CA-2B921A31913E}" srcOrd="0" destOrd="0" parTransId="{FDAB9AB4-2169-49F5-9AE6-AA3962168FD8}" sibTransId="{C0BCB9CD-03C7-4568-8B9C-1B77ECF51ED6}"/>
    <dgm:cxn modelId="{C6EA1AEE-8258-444A-8F4A-1AB1B3DB076A}" srcId="{306E9242-2383-48F5-952D-CFB6C89736A7}" destId="{AAFD21F4-31AE-4D30-A362-0EAB2252750D}" srcOrd="2" destOrd="0" parTransId="{F0C1FC10-6CAD-440F-B700-8E51FEAC6FE3}" sibTransId="{E4B3BA3D-CF6C-4470-89AA-B38BB54AA422}"/>
    <dgm:cxn modelId="{64173EFA-3CD1-426F-B183-072EF8169E8F}" type="presOf" srcId="{E4B3BA3D-CF6C-4470-89AA-B38BB54AA422}" destId="{EF590B5F-053E-4C08-B99B-C7D28151FC92}" srcOrd="0" destOrd="0" presId="urn:microsoft.com/office/officeart/2005/8/layout/bProcess3"/>
    <dgm:cxn modelId="{070C7AC2-F0FE-41C4-ABF4-70A5339DCCB4}" type="presParOf" srcId="{4EB6F5DD-8E2E-4E4A-B43F-5A28D07BF9E4}" destId="{A52E4D87-68FD-4DDE-AE47-79BEF00EFCA2}" srcOrd="0" destOrd="0" presId="urn:microsoft.com/office/officeart/2005/8/layout/bProcess3"/>
    <dgm:cxn modelId="{F74D66BD-8B56-4F80-8305-8E087B98145D}" type="presParOf" srcId="{4EB6F5DD-8E2E-4E4A-B43F-5A28D07BF9E4}" destId="{D445757F-1A8D-4328-B4E9-3EC61C8EFB46}" srcOrd="1" destOrd="0" presId="urn:microsoft.com/office/officeart/2005/8/layout/bProcess3"/>
    <dgm:cxn modelId="{940B3979-281F-43F7-87D1-F149E2FC38FC}" type="presParOf" srcId="{D445757F-1A8D-4328-B4E9-3EC61C8EFB46}" destId="{9FD7E578-AEE1-4850-AB81-4977632CA861}" srcOrd="0" destOrd="0" presId="urn:microsoft.com/office/officeart/2005/8/layout/bProcess3"/>
    <dgm:cxn modelId="{C3AE4E4B-1300-49B5-87DD-E026A5CFC7E2}" type="presParOf" srcId="{4EB6F5DD-8E2E-4E4A-B43F-5A28D07BF9E4}" destId="{96B92C07-DF50-4A17-A1E2-42045BBA9CF5}" srcOrd="2" destOrd="0" presId="urn:microsoft.com/office/officeart/2005/8/layout/bProcess3"/>
    <dgm:cxn modelId="{F52A685A-097B-416C-AA2D-997B6A834A93}" type="presParOf" srcId="{4EB6F5DD-8E2E-4E4A-B43F-5A28D07BF9E4}" destId="{6C647B0F-2C93-4470-BFC8-98570BFC1659}" srcOrd="3" destOrd="0" presId="urn:microsoft.com/office/officeart/2005/8/layout/bProcess3"/>
    <dgm:cxn modelId="{B3CB8611-10B8-41A9-BD65-CE352CCBF192}" type="presParOf" srcId="{6C647B0F-2C93-4470-BFC8-98570BFC1659}" destId="{7EEE6968-7CB2-424C-907A-34243F2E7739}" srcOrd="0" destOrd="0" presId="urn:microsoft.com/office/officeart/2005/8/layout/bProcess3"/>
    <dgm:cxn modelId="{E57A5AD3-7A61-4748-AE39-C42350719B4D}" type="presParOf" srcId="{4EB6F5DD-8E2E-4E4A-B43F-5A28D07BF9E4}" destId="{1000CD09-E9AE-4648-A3FD-31E2AEDFF90C}" srcOrd="4" destOrd="0" presId="urn:microsoft.com/office/officeart/2005/8/layout/bProcess3"/>
    <dgm:cxn modelId="{1A5B1CC2-EDE1-468E-A0AC-63ABD5000A5B}" type="presParOf" srcId="{4EB6F5DD-8E2E-4E4A-B43F-5A28D07BF9E4}" destId="{EF590B5F-053E-4C08-B99B-C7D28151FC92}" srcOrd="5" destOrd="0" presId="urn:microsoft.com/office/officeart/2005/8/layout/bProcess3"/>
    <dgm:cxn modelId="{A42DA170-87A8-4CEA-AEE3-9C4BEF1A302E}" type="presParOf" srcId="{EF590B5F-053E-4C08-B99B-C7D28151FC92}" destId="{BD0E43B7-DB71-4850-96C2-47629B42B99C}" srcOrd="0" destOrd="0" presId="urn:microsoft.com/office/officeart/2005/8/layout/bProcess3"/>
    <dgm:cxn modelId="{7D412B27-081D-4D20-8296-53061B445CB4}" type="presParOf" srcId="{4EB6F5DD-8E2E-4E4A-B43F-5A28D07BF9E4}" destId="{9930270A-DD2C-4FFC-BA75-2891AF12D3BA}" srcOrd="6" destOrd="0" presId="urn:microsoft.com/office/officeart/2005/8/layout/bProcess3"/>
    <dgm:cxn modelId="{A373DF80-D729-4F10-B0A8-1330EC7C6416}" type="presParOf" srcId="{4EB6F5DD-8E2E-4E4A-B43F-5A28D07BF9E4}" destId="{A3DB2868-A7D9-49F7-BE57-CE40E463C33F}" srcOrd="7" destOrd="0" presId="urn:microsoft.com/office/officeart/2005/8/layout/bProcess3"/>
    <dgm:cxn modelId="{333B9114-3BFD-4C83-AE26-6C5D5686EC35}" type="presParOf" srcId="{A3DB2868-A7D9-49F7-BE57-CE40E463C33F}" destId="{5E254A32-AE54-456C-AB46-743D4A3E631B}" srcOrd="0" destOrd="0" presId="urn:microsoft.com/office/officeart/2005/8/layout/bProcess3"/>
    <dgm:cxn modelId="{299515D4-29F3-44E7-A2B0-D4C96028668F}" type="presParOf" srcId="{4EB6F5DD-8E2E-4E4A-B43F-5A28D07BF9E4}" destId="{BE274300-D715-4DEE-98AF-8EF37BE2A086}" srcOrd="8" destOrd="0" presId="urn:microsoft.com/office/officeart/2005/8/layout/bProcess3"/>
    <dgm:cxn modelId="{58758900-0BD4-47A8-A69A-49FA1C058791}" type="presParOf" srcId="{4EB6F5DD-8E2E-4E4A-B43F-5A28D07BF9E4}" destId="{9FE9A5A4-FE7C-4FEE-8505-7113D914CD44}" srcOrd="9" destOrd="0" presId="urn:microsoft.com/office/officeart/2005/8/layout/bProcess3"/>
    <dgm:cxn modelId="{4B715E04-F92E-4A5E-A91F-72F9127596BD}" type="presParOf" srcId="{9FE9A5A4-FE7C-4FEE-8505-7113D914CD44}" destId="{367DC9AA-F99B-4AAE-9E11-2C8AE24ED3D4}" srcOrd="0" destOrd="0" presId="urn:microsoft.com/office/officeart/2005/8/layout/bProcess3"/>
    <dgm:cxn modelId="{8242E2AB-0829-48B8-B1CD-C644BCC67A8D}" type="presParOf" srcId="{4EB6F5DD-8E2E-4E4A-B43F-5A28D07BF9E4}" destId="{28E0FDD6-23C1-4DCD-8775-9CD89A0AD3D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5757F-1A8D-4328-B4E9-3EC61C8EFB46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A52E4D87-68FD-4DDE-AE47-79BEF00EFCA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Homing the probe</a:t>
          </a:r>
        </a:p>
      </dsp:txBody>
      <dsp:txXfrm>
        <a:off x="8061" y="5979"/>
        <a:ext cx="3034531" cy="1820718"/>
      </dsp:txXfrm>
    </dsp:sp>
    <dsp:sp modelId="{6C647B0F-2C93-4470-BFC8-98570BFC1659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96B92C07-DF50-4A17-A1E2-42045BBA9CF5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Move to the standby position</a:t>
          </a:r>
        </a:p>
      </dsp:txBody>
      <dsp:txXfrm>
        <a:off x="3740534" y="5979"/>
        <a:ext cx="3034531" cy="1820718"/>
      </dsp:txXfrm>
    </dsp:sp>
    <dsp:sp modelId="{EF590B5F-053E-4C08-B99B-C7D28151FC92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1000CD09-E9AE-4648-A3FD-31E2AEDFF90C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Wait for a truck</a:t>
          </a:r>
        </a:p>
      </dsp:txBody>
      <dsp:txXfrm>
        <a:off x="7473007" y="5979"/>
        <a:ext cx="3034531" cy="1820718"/>
      </dsp:txXfrm>
    </dsp:sp>
    <dsp:sp modelId="{A3DB2868-A7D9-49F7-BE57-CE40E463C33F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9930270A-DD2C-4FFC-BA75-2891AF12D3BA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a feasible region for sampling</a:t>
          </a:r>
        </a:p>
      </dsp:txBody>
      <dsp:txXfrm>
        <a:off x="8061" y="2524640"/>
        <a:ext cx="3034531" cy="1820718"/>
      </dsp:txXfrm>
    </dsp:sp>
    <dsp:sp modelId="{9FE9A5A4-FE7C-4FEE-8505-7113D914CD44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BE274300-D715-4DEE-98AF-8EF37BE2A086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Approach the detected region</a:t>
          </a:r>
        </a:p>
      </dsp:txBody>
      <dsp:txXfrm>
        <a:off x="3740534" y="2524640"/>
        <a:ext cx="3034531" cy="1820718"/>
      </dsp:txXfrm>
    </dsp:sp>
    <dsp:sp modelId="{28E0FDD6-23C1-4DCD-8775-9CD89A0AD3D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Process is completed</a:t>
          </a: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BA52-825F-FBC4-FD23-010B8BD5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E610D-6A27-6888-90B4-F6C6AE013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C26B-B7FD-BB90-E97E-62E059ED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CF26D-FA60-5ED2-F5F9-353293F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7D5B-D342-357D-2F1B-89C3BCFA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3F36-DA2D-E580-9632-3D028E1D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46E2A-32A3-78E7-7754-2272A232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3AFD-AE1B-E9D5-43B6-BAE7F43D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CB75-BA7C-0DDA-B083-FE51ACF2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D541-5206-1516-FD26-A81911CB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B1A05-6962-BB91-AB72-CFE9CF07F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16DCD-46FB-45D6-FFBB-BACB48F77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4663-3217-E0D0-44E5-8BCAC887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45A58-3DB5-C2FC-4630-2B032A59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655F-D3F0-4200-E438-058C1130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557E-3AB8-8CA4-92FC-0F502497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8E24-4FFC-9024-BEFC-854560DF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9B21-9C46-DED1-9AD8-D29B69BC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065F-F8E6-3BD1-A305-B31AEC75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D05D-1506-E870-5840-EA5ABB98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1FEC-7F70-F4E7-4018-1097BD50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48F4D-B7B2-FE42-8098-AD21379F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1A5C-D9F0-156A-DEB6-BB6C4C1B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2F14-0114-A24E-DDDC-9F2F70BD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A4B8-C3D5-3876-C810-51F90763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2D45-BB53-53FD-C260-0DA2CC86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611-C3AD-E155-05E5-E801556BE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41A46-E28C-B699-7B0A-0F37BE32A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935D-4DCC-2053-7BA9-1DEDF815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A79DD-F132-5C42-0141-68B11010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8A960-82D6-7A0F-4215-CA59407E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1360-81C6-C0E9-6FCF-6DEBFE5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3864-D5DF-5D09-3D2D-295C6341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5275-DEDD-20FA-2EC4-AFF6E19C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F6BE9-84EA-37BB-99FD-402CBB47C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D476-F252-0FF7-75CF-ECA0493AA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FB96B-4B6A-CB9F-82A5-42C371E8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622D9-C242-993B-D92D-9F6CB6BA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1246B-26C2-DA4B-66E0-18EE806C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A266-7EB5-0686-CC9D-047874C2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BC69D-7CDC-9683-4DE3-72B36402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85225-E7BA-1264-5CF3-3837903E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4AC3-5B8A-545A-A420-E69FAC4E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9E278-AA73-E8EB-CD0D-54EE26BF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FD750-647A-3875-D516-7B87E846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B5D2-2CBA-8A79-0D37-86DFCA66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53EC-AE2E-9E26-F2CA-A069FEC9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DAD4-1EB0-9B1F-0C95-8F89533A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AC5F9-D608-3413-3203-EFACAD50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31F24-FEC9-FC7D-47D0-53685064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0D020-20F9-E411-4A2B-B23C1252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A09B-B517-55E8-8405-06B86500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40FC-B18D-AB75-93CA-0288445A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444B0-889D-FB36-401B-86988B065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B7044-DFB1-F401-776F-247A95FA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1AB5C-1306-2BDB-95ED-FB1C2941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C8DAE-5F2D-C804-8467-3D3310C8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53FB-897D-A8C0-0450-C74D876D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86641-E0A0-FEC7-5D9D-DA2CF9CA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694EF-106F-CF99-E90E-FD935A92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BEAF-5577-981A-B580-E77A38464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8DB02-A856-45E2-9796-3C612C096A2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1B6A-27D2-2B80-5A83-494684F1D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D57D1-D6D3-D0AF-011B-7C539A6F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rna.a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mailto:support@dorna.ai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D766-5421-B30D-9173-E9D0850A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Automating Probe Sampling Process</a:t>
            </a:r>
          </a:p>
        </p:txBody>
      </p:sp>
      <p:pic>
        <p:nvPicPr>
          <p:cNvPr id="5" name="Content Placeholder 4" descr="A blue machine with a red handle&#10;&#10;Description automatically generated">
            <a:extLst>
              <a:ext uri="{FF2B5EF4-FFF2-40B4-BE49-F238E27FC236}">
                <a16:creationId xmlns:a16="http://schemas.microsoft.com/office/drawing/2014/main" id="{227222DA-1A4D-012A-FF37-4A608479C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16" y="1821071"/>
            <a:ext cx="2116768" cy="3092112"/>
          </a:xfrm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AA2BCA02-724E-98E0-608C-BAB78F21E9E5}"/>
              </a:ext>
            </a:extLst>
          </p:cNvPr>
          <p:cNvSpPr txBox="1"/>
          <p:nvPr/>
        </p:nvSpPr>
        <p:spPr>
          <a:xfrm>
            <a:off x="5131458" y="5799146"/>
            <a:ext cx="1929084" cy="492443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7" dirty="0">
                <a:solidFill>
                  <a:schemeClr val="tx1">
                    <a:lumMod val="75000"/>
                    <a:lumOff val="25000"/>
                  </a:schemeClr>
                </a:solidFill>
                <a:latin typeface="TT For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https://dorna.ai</a:t>
            </a:r>
            <a:endParaRPr lang="en-US" sz="1600" spc="-7" dirty="0">
              <a:solidFill>
                <a:schemeClr val="tx1">
                  <a:lumMod val="75000"/>
                  <a:lumOff val="25000"/>
                </a:schemeClr>
              </a:solidFill>
              <a:latin typeface="TT Fors"/>
            </a:endParaRPr>
          </a:p>
          <a:p>
            <a:pPr algn="ctr"/>
            <a:r>
              <a:rPr lang="en-US" sz="1600" spc="-7" dirty="0">
                <a:solidFill>
                  <a:schemeClr val="tx1">
                    <a:lumMod val="75000"/>
                    <a:lumOff val="25000"/>
                  </a:schemeClr>
                </a:solidFill>
                <a:latin typeface="TT For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support@dorna.ai</a:t>
            </a:r>
            <a:endParaRPr lang="en-US" sz="1600" spc="-7" dirty="0">
              <a:solidFill>
                <a:schemeClr val="tx1">
                  <a:lumMod val="75000"/>
                  <a:lumOff val="25000"/>
                </a:schemeClr>
              </a:solidFill>
              <a:latin typeface="TT For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16B7E0B-1601-8B07-13AD-A610CAFE7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8825" y="5043566"/>
            <a:ext cx="3574351" cy="6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7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89FD671-33D7-C221-8AF9-7A5869188DB6}"/>
              </a:ext>
            </a:extLst>
          </p:cNvPr>
          <p:cNvGrpSpPr/>
          <p:nvPr/>
        </p:nvGrpSpPr>
        <p:grpSpPr>
          <a:xfrm>
            <a:off x="689235" y="2544755"/>
            <a:ext cx="4793326" cy="3564917"/>
            <a:chOff x="-78483" y="3447554"/>
            <a:chExt cx="4793326" cy="356491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8B240CC-8614-865C-D0CF-F16845F32A30}"/>
                </a:ext>
              </a:extLst>
            </p:cNvPr>
            <p:cNvGrpSpPr/>
            <p:nvPr/>
          </p:nvGrpSpPr>
          <p:grpSpPr>
            <a:xfrm>
              <a:off x="436857" y="3447554"/>
              <a:ext cx="4204084" cy="498360"/>
              <a:chOff x="436857" y="3447554"/>
              <a:chExt cx="4204084" cy="498360"/>
            </a:xfrm>
          </p:grpSpPr>
          <p:pic>
            <p:nvPicPr>
              <p:cNvPr id="105" name="Picture 2" descr="Tire, tread, tread lug, tread void, tyre, wheel icon - Download on  Iconfinder">
                <a:extLst>
                  <a:ext uri="{FF2B5EF4-FFF2-40B4-BE49-F238E27FC236}">
                    <a16:creationId xmlns:a16="http://schemas.microsoft.com/office/drawing/2014/main" id="{14C66D46-12EB-F929-6CDE-7DC77A7F2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36857" y="3447554"/>
                <a:ext cx="498360" cy="49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Tire, tread, tread lug, tread void, tyre, wheel icon - Download on  Iconfinder">
                <a:extLst>
                  <a:ext uri="{FF2B5EF4-FFF2-40B4-BE49-F238E27FC236}">
                    <a16:creationId xmlns:a16="http://schemas.microsoft.com/office/drawing/2014/main" id="{3284061C-7CA9-DEED-46CB-D60A20147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42581" y="3447554"/>
                <a:ext cx="498360" cy="49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BA68624-9D5F-7E71-E299-712A93B358B5}"/>
                </a:ext>
              </a:extLst>
            </p:cNvPr>
            <p:cNvGrpSpPr/>
            <p:nvPr/>
          </p:nvGrpSpPr>
          <p:grpSpPr>
            <a:xfrm>
              <a:off x="436857" y="5200159"/>
              <a:ext cx="4204084" cy="498360"/>
              <a:chOff x="436857" y="5200159"/>
              <a:chExt cx="4204084" cy="498360"/>
            </a:xfrm>
          </p:grpSpPr>
          <p:pic>
            <p:nvPicPr>
              <p:cNvPr id="100" name="Picture 2" descr="Tire, tread, tread lug, tread void, tyre, wheel icon - Download on  Iconfinder">
                <a:extLst>
                  <a:ext uri="{FF2B5EF4-FFF2-40B4-BE49-F238E27FC236}">
                    <a16:creationId xmlns:a16="http://schemas.microsoft.com/office/drawing/2014/main" id="{213D97A3-74DB-EF45-78D0-3E1504F6F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36857" y="5200159"/>
                <a:ext cx="498360" cy="49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Tire, tread, tread lug, tread void, tyre, wheel icon - Download on  Iconfinder">
                <a:extLst>
                  <a:ext uri="{FF2B5EF4-FFF2-40B4-BE49-F238E27FC236}">
                    <a16:creationId xmlns:a16="http://schemas.microsoft.com/office/drawing/2014/main" id="{1A720A33-6D92-50D7-F3EE-4B0BFC45F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42581" y="5200159"/>
                <a:ext cx="498360" cy="49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F509BAF-CFCB-17D1-EC78-2429EEE40A47}"/>
                </a:ext>
              </a:extLst>
            </p:cNvPr>
            <p:cNvSpPr/>
            <p:nvPr/>
          </p:nvSpPr>
          <p:spPr>
            <a:xfrm>
              <a:off x="171451" y="3687226"/>
              <a:ext cx="4543392" cy="1771620"/>
            </a:xfrm>
            <a:prstGeom prst="roundRect">
              <a:avLst>
                <a:gd name="adj" fmla="val 4551"/>
              </a:avLst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CF793D-D4C5-F670-7280-4BDB61371B1A}"/>
                </a:ext>
              </a:extLst>
            </p:cNvPr>
            <p:cNvSpPr txBox="1"/>
            <p:nvPr/>
          </p:nvSpPr>
          <p:spPr>
            <a:xfrm>
              <a:off x="-78483" y="5059035"/>
              <a:ext cx="10915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Grain</a:t>
              </a:r>
            </a:p>
          </p:txBody>
        </p:sp>
        <p:sp>
          <p:nvSpPr>
            <p:cNvPr id="2081" name="Arc 2080">
              <a:extLst>
                <a:ext uri="{FF2B5EF4-FFF2-40B4-BE49-F238E27FC236}">
                  <a16:creationId xmlns:a16="http://schemas.microsoft.com/office/drawing/2014/main" id="{7ADC845F-7D2B-616C-CA1E-3908491702E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308139" y="4239932"/>
              <a:ext cx="2585556" cy="2585556"/>
            </a:xfrm>
            <a:prstGeom prst="arc">
              <a:avLst>
                <a:gd name="adj1" fmla="val 10897166"/>
                <a:gd name="adj2" fmla="val 5437412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7" name="TextBox 2086">
                  <a:extLst>
                    <a:ext uri="{FF2B5EF4-FFF2-40B4-BE49-F238E27FC236}">
                      <a16:creationId xmlns:a16="http://schemas.microsoft.com/office/drawing/2014/main" id="{4228DD80-3F98-8ECA-BEDE-1C5E22611954}"/>
                    </a:ext>
                  </a:extLst>
                </p:cNvPr>
                <p:cNvSpPr txBox="1"/>
                <p:nvPr/>
              </p:nvSpPr>
              <p:spPr>
                <a:xfrm>
                  <a:off x="1933181" y="4799490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87" name="TextBox 2086">
                  <a:extLst>
                    <a:ext uri="{FF2B5EF4-FFF2-40B4-BE49-F238E27FC236}">
                      <a16:creationId xmlns:a16="http://schemas.microsoft.com/office/drawing/2014/main" id="{4228DD80-3F98-8ECA-BEDE-1C5E22611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181" y="4799490"/>
                  <a:ext cx="1091581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8" name="Arc 2087">
              <a:extLst>
                <a:ext uri="{FF2B5EF4-FFF2-40B4-BE49-F238E27FC236}">
                  <a16:creationId xmlns:a16="http://schemas.microsoft.com/office/drawing/2014/main" id="{86BB42C7-1EFA-677C-EDE9-594FF46E2467}"/>
                </a:ext>
              </a:extLst>
            </p:cNvPr>
            <p:cNvSpPr>
              <a:spLocks noChangeAspect="1"/>
            </p:cNvSpPr>
            <p:nvPr/>
          </p:nvSpPr>
          <p:spPr>
            <a:xfrm rot="18956478">
              <a:off x="2316577" y="5087553"/>
              <a:ext cx="333617" cy="276891"/>
            </a:xfrm>
            <a:prstGeom prst="arc">
              <a:avLst>
                <a:gd name="adj1" fmla="val 15219819"/>
                <a:gd name="adj2" fmla="val 21491092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C70135A-C338-72D0-12CB-DB4B739CF589}"/>
                </a:ext>
              </a:extLst>
            </p:cNvPr>
            <p:cNvSpPr/>
            <p:nvPr/>
          </p:nvSpPr>
          <p:spPr>
            <a:xfrm>
              <a:off x="2384819" y="5565478"/>
              <a:ext cx="495765" cy="404478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C19F8F9-5F2E-38A2-B10B-79E0312D8C35}"/>
                </a:ext>
              </a:extLst>
            </p:cNvPr>
            <p:cNvGrpSpPr/>
            <p:nvPr/>
          </p:nvGrpSpPr>
          <p:grpSpPr>
            <a:xfrm>
              <a:off x="1922931" y="4350347"/>
              <a:ext cx="395052" cy="1343844"/>
              <a:chOff x="1936458" y="4350347"/>
              <a:chExt cx="395052" cy="134384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B8D3452-A657-9615-689A-26F5015BB161}"/>
                  </a:ext>
                </a:extLst>
              </p:cNvPr>
              <p:cNvSpPr/>
              <p:nvPr/>
            </p:nvSpPr>
            <p:spPr>
              <a:xfrm rot="14386971">
                <a:off x="1618305" y="4980986"/>
                <a:ext cx="1343844" cy="8256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B2A491E-2E22-D29C-729E-3817569E92A0}"/>
                  </a:ext>
                </a:extLst>
              </p:cNvPr>
              <p:cNvSpPr/>
              <p:nvPr/>
            </p:nvSpPr>
            <p:spPr>
              <a:xfrm rot="2465621">
                <a:off x="1936458" y="4433018"/>
                <a:ext cx="99692" cy="99692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89" name="Straight Connector 2088">
              <a:extLst>
                <a:ext uri="{FF2B5EF4-FFF2-40B4-BE49-F238E27FC236}">
                  <a16:creationId xmlns:a16="http://schemas.microsoft.com/office/drawing/2014/main" id="{197DFE83-D4E6-0114-79B5-8DEEA90E2CD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1929220" y="4420868"/>
              <a:ext cx="685644" cy="1182025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3" name="Straight Connector 2082">
              <a:extLst>
                <a:ext uri="{FF2B5EF4-FFF2-40B4-BE49-F238E27FC236}">
                  <a16:creationId xmlns:a16="http://schemas.microsoft.com/office/drawing/2014/main" id="{846E7F1E-0F03-3865-78A9-8D23C154F2B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609172" y="4250566"/>
              <a:ext cx="5692" cy="135232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6D91BB9B-27B4-2154-C7CC-9FF93C04E0F4}"/>
                    </a:ext>
                  </a:extLst>
                </p:cNvPr>
                <p:cNvSpPr txBox="1"/>
                <p:nvPr/>
              </p:nvSpPr>
              <p:spPr>
                <a:xfrm>
                  <a:off x="2478971" y="3975769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6D91BB9B-27B4-2154-C7CC-9FF93C04E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8971" y="3975769"/>
                  <a:ext cx="30198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1" name="Arc 2100">
              <a:extLst>
                <a:ext uri="{FF2B5EF4-FFF2-40B4-BE49-F238E27FC236}">
                  <a16:creationId xmlns:a16="http://schemas.microsoft.com/office/drawing/2014/main" id="{67D4464E-C73E-1313-51C1-349E30FA5AF5}"/>
                </a:ext>
              </a:extLst>
            </p:cNvPr>
            <p:cNvSpPr>
              <a:spLocks noChangeAspect="1"/>
            </p:cNvSpPr>
            <p:nvPr/>
          </p:nvSpPr>
          <p:spPr>
            <a:xfrm rot="18956478">
              <a:off x="1089155" y="3972436"/>
              <a:ext cx="3040035" cy="3040035"/>
            </a:xfrm>
            <a:prstGeom prst="arc">
              <a:avLst>
                <a:gd name="adj1" fmla="val 15960586"/>
                <a:gd name="adj2" fmla="val 231113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TextBox 2101">
              <a:extLst>
                <a:ext uri="{FF2B5EF4-FFF2-40B4-BE49-F238E27FC236}">
                  <a16:creationId xmlns:a16="http://schemas.microsoft.com/office/drawing/2014/main" id="{3DFF1054-AFC4-3012-F734-D4D624AB884E}"/>
                </a:ext>
              </a:extLst>
            </p:cNvPr>
            <p:cNvSpPr txBox="1"/>
            <p:nvPr/>
          </p:nvSpPr>
          <p:spPr>
            <a:xfrm>
              <a:off x="551807" y="4236643"/>
              <a:ext cx="9283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 left</a:t>
              </a:r>
            </a:p>
          </p:txBody>
        </p:sp>
        <p:sp>
          <p:nvSpPr>
            <p:cNvPr id="2103" name="TextBox 2102">
              <a:extLst>
                <a:ext uri="{FF2B5EF4-FFF2-40B4-BE49-F238E27FC236}">
                  <a16:creationId xmlns:a16="http://schemas.microsoft.com/office/drawing/2014/main" id="{D2DD8C01-E9CA-3AFE-512F-2CF5DD44E9C5}"/>
                </a:ext>
              </a:extLst>
            </p:cNvPr>
            <p:cNvSpPr txBox="1"/>
            <p:nvPr/>
          </p:nvSpPr>
          <p:spPr>
            <a:xfrm>
              <a:off x="3774332" y="4250566"/>
              <a:ext cx="867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 right</a:t>
              </a:r>
            </a:p>
          </p:txBody>
        </p:sp>
        <p:cxnSp>
          <p:nvCxnSpPr>
            <p:cNvPr id="2104" name="Straight Connector 2103">
              <a:extLst>
                <a:ext uri="{FF2B5EF4-FFF2-40B4-BE49-F238E27FC236}">
                  <a16:creationId xmlns:a16="http://schemas.microsoft.com/office/drawing/2014/main" id="{A38B3245-855A-659D-3A49-355ECAD2DB18}"/>
                </a:ext>
              </a:extLst>
            </p:cNvPr>
            <p:cNvCxnSpPr>
              <a:cxnSpLocks/>
              <a:stCxn id="2081" idx="0"/>
              <a:endCxn id="13" idx="1"/>
            </p:cNvCxnSpPr>
            <p:nvPr/>
          </p:nvCxnSpPr>
          <p:spPr>
            <a:xfrm flipV="1">
              <a:off x="1661316" y="5602893"/>
              <a:ext cx="953548" cy="81775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C8D29BF6-DAB8-69CB-2C42-4CEEBBCD5B75}"/>
                </a:ext>
              </a:extLst>
            </p:cNvPr>
            <p:cNvCxnSpPr>
              <a:cxnSpLocks/>
              <a:stCxn id="2081" idx="2"/>
              <a:endCxn id="13" idx="1"/>
            </p:cNvCxnSpPr>
            <p:nvPr/>
          </p:nvCxnSpPr>
          <p:spPr>
            <a:xfrm flipH="1" flipV="1">
              <a:off x="2614864" y="5602893"/>
              <a:ext cx="890182" cy="85384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0" name="TextBox 2109">
                  <a:extLst>
                    <a:ext uri="{FF2B5EF4-FFF2-40B4-BE49-F238E27FC236}">
                      <a16:creationId xmlns:a16="http://schemas.microsoft.com/office/drawing/2014/main" id="{9669D3C0-580B-CF2F-C8A6-E2F1B1E874D7}"/>
                    </a:ext>
                  </a:extLst>
                </p:cNvPr>
                <p:cNvSpPr txBox="1"/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110" name="TextBox 2109">
                  <a:extLst>
                    <a:ext uri="{FF2B5EF4-FFF2-40B4-BE49-F238E27FC236}">
                      <a16:creationId xmlns:a16="http://schemas.microsoft.com/office/drawing/2014/main" id="{9669D3C0-580B-CF2F-C8A6-E2F1B1E87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443C00B-4DFF-1235-8690-3CF7240E7503}"/>
              </a:ext>
            </a:extLst>
          </p:cNvPr>
          <p:cNvSpPr/>
          <p:nvPr/>
        </p:nvSpPr>
        <p:spPr>
          <a:xfrm rot="19813824">
            <a:off x="1352817" y="2509956"/>
            <a:ext cx="2293190" cy="1028270"/>
          </a:xfrm>
          <a:prstGeom prst="rect">
            <a:avLst/>
          </a:prstGeom>
          <a:solidFill>
            <a:schemeClr val="accent2">
              <a:alpha val="47000"/>
            </a:schemeClr>
          </a:solidFill>
          <a:ln w="19050"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F2307-62A2-2B64-FFB6-0AF951D7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Probe kinematic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DD3B7C-7DB5-8874-C2DE-2073EA43749A}"/>
              </a:ext>
            </a:extLst>
          </p:cNvPr>
          <p:cNvGrpSpPr/>
          <p:nvPr/>
        </p:nvGrpSpPr>
        <p:grpSpPr>
          <a:xfrm>
            <a:off x="6685698" y="685063"/>
            <a:ext cx="5392596" cy="4633313"/>
            <a:chOff x="6601649" y="808172"/>
            <a:chExt cx="5392596" cy="463331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FF3712-80FB-080D-E922-22DF5D794CC3}"/>
                </a:ext>
              </a:extLst>
            </p:cNvPr>
            <p:cNvCxnSpPr>
              <a:cxnSpLocks/>
            </p:cNvCxnSpPr>
            <p:nvPr/>
          </p:nvCxnSpPr>
          <p:spPr>
            <a:xfrm>
              <a:off x="8121204" y="2549580"/>
              <a:ext cx="0" cy="897974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08E07AD-C9AF-4244-6A5F-6B74B2460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792" y="4250565"/>
              <a:ext cx="3464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Tire, tread, tread lug, tread void, tyre, wheel icon - Download on  Iconfinder">
              <a:extLst>
                <a:ext uri="{FF2B5EF4-FFF2-40B4-BE49-F238E27FC236}">
                  <a16:creationId xmlns:a16="http://schemas.microsoft.com/office/drawing/2014/main" id="{9CD57A70-2DBF-9BC0-4B5A-22A170E9B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649" y="4943125"/>
              <a:ext cx="498360" cy="49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Tire, tread, tread lug, tread void, tyre, wheel icon - Download on  Iconfinder">
              <a:extLst>
                <a:ext uri="{FF2B5EF4-FFF2-40B4-BE49-F238E27FC236}">
                  <a16:creationId xmlns:a16="http://schemas.microsoft.com/office/drawing/2014/main" id="{687362E7-EABA-DCC5-93F6-1C42BB503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711" y="4943125"/>
              <a:ext cx="498360" cy="49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1" name="Rectangle: Rounded Corners 2110">
              <a:extLst>
                <a:ext uri="{FF2B5EF4-FFF2-40B4-BE49-F238E27FC236}">
                  <a16:creationId xmlns:a16="http://schemas.microsoft.com/office/drawing/2014/main" id="{9102FEBB-4263-B975-4D04-24026DFE7954}"/>
                </a:ext>
              </a:extLst>
            </p:cNvPr>
            <p:cNvSpPr/>
            <p:nvPr/>
          </p:nvSpPr>
          <p:spPr>
            <a:xfrm>
              <a:off x="9993871" y="3050974"/>
              <a:ext cx="495765" cy="2390511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Rectangle: Rounded Corners 2118">
              <a:extLst>
                <a:ext uri="{FF2B5EF4-FFF2-40B4-BE49-F238E27FC236}">
                  <a16:creationId xmlns:a16="http://schemas.microsoft.com/office/drawing/2014/main" id="{09320649-B079-C72B-802E-CE194F350F52}"/>
                </a:ext>
              </a:extLst>
            </p:cNvPr>
            <p:cNvSpPr/>
            <p:nvPr/>
          </p:nvSpPr>
          <p:spPr>
            <a:xfrm rot="11775060">
              <a:off x="8069448" y="2781564"/>
              <a:ext cx="1997433" cy="86723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D82323A-4CD1-E1F0-7AEE-5BCD3EEC7E85}"/>
                </a:ext>
              </a:extLst>
            </p:cNvPr>
            <p:cNvSpPr/>
            <p:nvPr/>
          </p:nvSpPr>
          <p:spPr>
            <a:xfrm>
              <a:off x="6883597" y="4107550"/>
              <a:ext cx="2334293" cy="76434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EE88C00-6E61-9CBC-51FE-79DC4C3F3C87}"/>
                </a:ext>
              </a:extLst>
            </p:cNvPr>
            <p:cNvGrpSpPr/>
            <p:nvPr/>
          </p:nvGrpSpPr>
          <p:grpSpPr>
            <a:xfrm>
              <a:off x="6883598" y="3981618"/>
              <a:ext cx="2334293" cy="961672"/>
              <a:chOff x="1809750" y="3886768"/>
              <a:chExt cx="1891262" cy="210299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0C8A2C5-EA3B-FF97-34FF-461E0789C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1012" y="3886768"/>
                <a:ext cx="0" cy="21029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59C71B7-F733-676C-1993-F69A8AF87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9750" y="3886768"/>
                <a:ext cx="0" cy="21029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8F3554A-D622-33E8-071C-8FFF5F21C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9750" y="5906445"/>
                <a:ext cx="189126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242D66B-A6BB-C108-8C48-1D0A377A5EB4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8024414" y="1166808"/>
              <a:ext cx="3845346" cy="3845346"/>
            </a:xfrm>
            <a:prstGeom prst="arc">
              <a:avLst>
                <a:gd name="adj1" fmla="val 16156183"/>
                <a:gd name="adj2" fmla="val 4426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732426B0-FC44-828C-A902-B4ED119F03BA}"/>
                </a:ext>
              </a:extLst>
            </p:cNvPr>
            <p:cNvSpPr>
              <a:spLocks noChangeAspect="1"/>
            </p:cNvSpPr>
            <p:nvPr/>
          </p:nvSpPr>
          <p:spPr>
            <a:xfrm rot="13556478">
              <a:off x="7472980" y="808172"/>
              <a:ext cx="4521265" cy="4521265"/>
            </a:xfrm>
            <a:prstGeom prst="arc">
              <a:avLst>
                <a:gd name="adj1" fmla="val 17809439"/>
                <a:gd name="adj2" fmla="val 20105594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2AB883-EE74-71CD-9C82-2D915958F5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7669" y="3099005"/>
              <a:ext cx="2009308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757E2-9DD7-50C9-F486-D757C5DA213E}"/>
                </a:ext>
              </a:extLst>
            </p:cNvPr>
            <p:cNvCxnSpPr>
              <a:cxnSpLocks/>
              <a:stCxn id="2119" idx="1"/>
            </p:cNvCxnSpPr>
            <p:nvPr/>
          </p:nvCxnSpPr>
          <p:spPr>
            <a:xfrm flipH="1" flipV="1">
              <a:off x="8097217" y="2544755"/>
              <a:ext cx="1929760" cy="55965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C4AA6-8E7D-3D91-245D-24DC10C23E7C}"/>
                </a:ext>
              </a:extLst>
            </p:cNvPr>
            <p:cNvCxnSpPr>
              <a:cxnSpLocks/>
              <a:stCxn id="2119" idx="1"/>
              <a:endCxn id="4" idx="2"/>
            </p:cNvCxnSpPr>
            <p:nvPr/>
          </p:nvCxnSpPr>
          <p:spPr>
            <a:xfrm flipH="1" flipV="1">
              <a:off x="8589303" y="1728197"/>
              <a:ext cx="1437674" cy="1376215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697A7B-5EE7-3299-8B7A-2F9C1B38D77B}"/>
                    </a:ext>
                  </a:extLst>
                </p:cNvPr>
                <p:cNvSpPr txBox="1"/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697A7B-5EE7-3299-8B7A-2F9C1B38D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F1096DE-21A0-3285-1F7B-A9741B9CCD63}"/>
                    </a:ext>
                  </a:extLst>
                </p:cNvPr>
                <p:cNvSpPr txBox="1"/>
                <p:nvPr/>
              </p:nvSpPr>
              <p:spPr>
                <a:xfrm>
                  <a:off x="7694466" y="2975894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F1096DE-21A0-3285-1F7B-A9741B9CC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466" y="2975894"/>
                  <a:ext cx="301989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692CEB-E8DE-2F85-7E7D-0D1EA2036AC9}"/>
                </a:ext>
              </a:extLst>
            </p:cNvPr>
            <p:cNvSpPr txBox="1"/>
            <p:nvPr/>
          </p:nvSpPr>
          <p:spPr>
            <a:xfrm>
              <a:off x="6649246" y="4572488"/>
              <a:ext cx="10915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Grain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A4FE6F-149D-A64D-0EDA-6BA788FEE8C3}"/>
                </a:ext>
              </a:extLst>
            </p:cNvPr>
            <p:cNvSpPr txBox="1"/>
            <p:nvPr/>
          </p:nvSpPr>
          <p:spPr>
            <a:xfrm>
              <a:off x="7093195" y="1973210"/>
              <a:ext cx="867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 up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E6FEC9-AC1D-D4EB-BFA8-BCC18AAAD707}"/>
                </a:ext>
              </a:extLst>
            </p:cNvPr>
            <p:cNvSpPr txBox="1"/>
            <p:nvPr/>
          </p:nvSpPr>
          <p:spPr>
            <a:xfrm>
              <a:off x="7229301" y="3710864"/>
              <a:ext cx="867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 down</a:t>
              </a: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A38D7EE5-3BA2-C1A9-547C-87BF9A16D2EB}"/>
                </a:ext>
              </a:extLst>
            </p:cNvPr>
            <p:cNvSpPr>
              <a:spLocks noChangeAspect="1"/>
            </p:cNvSpPr>
            <p:nvPr/>
          </p:nvSpPr>
          <p:spPr>
            <a:xfrm rot="15401416">
              <a:off x="9433186" y="2938083"/>
              <a:ext cx="333617" cy="276891"/>
            </a:xfrm>
            <a:prstGeom prst="arc">
              <a:avLst>
                <a:gd name="adj1" fmla="val 16454760"/>
                <a:gd name="adj2" fmla="val 20121249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C6FAA31-ECAB-48F5-5F9F-A687839725BC}"/>
                    </a:ext>
                  </a:extLst>
                </p:cNvPr>
                <p:cNvSpPr txBox="1"/>
                <p:nvPr/>
              </p:nvSpPr>
              <p:spPr>
                <a:xfrm>
                  <a:off x="9058626" y="2863476"/>
                  <a:ext cx="46746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C6FAA31-ECAB-48F5-5F9F-A68783972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626" y="2863476"/>
                  <a:ext cx="467464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77C6D3-7095-90F7-F909-10779A3BE7E5}"/>
              </a:ext>
            </a:extLst>
          </p:cNvPr>
          <p:cNvSpPr txBox="1"/>
          <p:nvPr/>
        </p:nvSpPr>
        <p:spPr>
          <a:xfrm>
            <a:off x="8569173" y="5881053"/>
            <a:ext cx="1625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Side 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8394B9-CB2E-6E36-B6CD-C4EB5E8FC417}"/>
              </a:ext>
            </a:extLst>
          </p:cNvPr>
          <p:cNvSpPr txBox="1"/>
          <p:nvPr/>
        </p:nvSpPr>
        <p:spPr>
          <a:xfrm>
            <a:off x="2555811" y="5881053"/>
            <a:ext cx="1625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Top view</a:t>
            </a:r>
          </a:p>
        </p:txBody>
      </p:sp>
      <p:sp>
        <p:nvSpPr>
          <p:cNvPr id="40" name="Flowchart: Extract 39">
            <a:extLst>
              <a:ext uri="{FF2B5EF4-FFF2-40B4-BE49-F238E27FC236}">
                <a16:creationId xmlns:a16="http://schemas.microsoft.com/office/drawing/2014/main" id="{D02444D3-36C5-EE9D-8A2F-850EE9DA033F}"/>
              </a:ext>
            </a:extLst>
          </p:cNvPr>
          <p:cNvSpPr/>
          <p:nvPr/>
        </p:nvSpPr>
        <p:spPr>
          <a:xfrm rot="1854628">
            <a:off x="8008054" y="2464201"/>
            <a:ext cx="219011" cy="241116"/>
          </a:xfrm>
          <a:prstGeom prst="flowChartExtra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E72BD1-6ECF-03CE-DF34-DB736E945AE8}"/>
              </a:ext>
            </a:extLst>
          </p:cNvPr>
          <p:cNvSpPr txBox="1"/>
          <p:nvPr/>
        </p:nvSpPr>
        <p:spPr>
          <a:xfrm>
            <a:off x="7401853" y="2621008"/>
            <a:ext cx="867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Camera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152873-4C19-E078-8DC8-C20BFD9A288E}"/>
              </a:ext>
            </a:extLst>
          </p:cNvPr>
          <p:cNvSpPr txBox="1"/>
          <p:nvPr/>
        </p:nvSpPr>
        <p:spPr>
          <a:xfrm>
            <a:off x="2331374" y="1766455"/>
            <a:ext cx="86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Camera field of view</a:t>
            </a:r>
          </a:p>
        </p:txBody>
      </p:sp>
    </p:spTree>
    <p:extLst>
      <p:ext uri="{BB962C8B-B14F-4D97-AF65-F5344CB8AC3E}">
        <p14:creationId xmlns:p14="http://schemas.microsoft.com/office/powerpoint/2010/main" val="94990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7E32-A2E2-6B04-7E5C-5EA00137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Grain sampling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931658-8FEA-C9F6-3D79-DFE6A9BC6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1154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93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122-E99F-5575-4304-28E75347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probe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Assumption</a:t>
                </a:r>
              </a:p>
              <a:p>
                <a:pPr lvl="1"/>
                <a:r>
                  <a:rPr lang="en-US" dirty="0"/>
                  <a:t>Probe has two rotational joints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(left and right)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(up and down).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Going left (+) and right (-).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Going up (+) and down (-).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fixed and known number representing the rotational velocity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fixed and known number representing the rotational velocity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How to move each joint for certain amount</a:t>
                </a:r>
              </a:p>
              <a:p>
                <a:pPr lvl="1"/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Moving the probe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 degrees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 direction, is equivalent to engaging the joystick left or right axis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seconds.</a:t>
                </a:r>
              </a:p>
              <a:p>
                <a:pPr lvl="1"/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Moving the probe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 degrees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 direction, is equivalent to engaging the joystick left or right axis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seconds.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E7122-E99F-5575-4304-28E75347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Homing probe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55715" y="2508105"/>
                <a:ext cx="5040285" cy="363249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400" dirty="0"/>
                  <a:t>Task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The process of assigning the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values to the probe joints.</a:t>
                </a:r>
              </a:p>
              <a:p>
                <a:r>
                  <a:rPr lang="en-US" sz="1400" dirty="0"/>
                  <a:t>Assumption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: A fixed and known number representing the probe physical limit when traveling in the left 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maximum value). 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: A fixed and known number representing the probe physical limit when traveling in the up 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maximum value). </a:t>
                </a:r>
              </a:p>
              <a:p>
                <a:r>
                  <a:rPr lang="en-US" sz="1400" dirty="0"/>
                  <a:t>Process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FFFFFF"/>
                    </a:highlight>
                  </a:rPr>
                  <a:t>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to its up limit, at this position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FFFFFF"/>
                    </a:highlight>
                  </a:rPr>
                  <a:t>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to its left limit, at this position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55715" y="2508105"/>
                <a:ext cx="5040285" cy="3632493"/>
              </a:xfrm>
              <a:blipFill>
                <a:blip r:embed="rId2"/>
                <a:stretch>
                  <a:fillRect l="-363" r="-242" b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EDCCA7-9423-8F68-C0FA-A9902CED195D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8881393" y="3547356"/>
            <a:ext cx="0" cy="132991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AA1B07-F7B2-8154-C99C-AD9FE2295352}"/>
              </a:ext>
            </a:extLst>
          </p:cNvPr>
          <p:cNvGrpSpPr/>
          <p:nvPr/>
        </p:nvGrpSpPr>
        <p:grpSpPr>
          <a:xfrm>
            <a:off x="7611757" y="134443"/>
            <a:ext cx="3220409" cy="2978846"/>
            <a:chOff x="7694466" y="1166808"/>
            <a:chExt cx="4175294" cy="384534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BD1164-C16B-D035-EC7C-C82632633B0C}"/>
                </a:ext>
              </a:extLst>
            </p:cNvPr>
            <p:cNvCxnSpPr>
              <a:cxnSpLocks/>
            </p:cNvCxnSpPr>
            <p:nvPr/>
          </p:nvCxnSpPr>
          <p:spPr>
            <a:xfrm>
              <a:off x="8572429" y="1791433"/>
              <a:ext cx="0" cy="897974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D250E7C-28CE-A757-8043-E1F7D4E3DBDE}"/>
                </a:ext>
              </a:extLst>
            </p:cNvPr>
            <p:cNvSpPr/>
            <p:nvPr/>
          </p:nvSpPr>
          <p:spPr>
            <a:xfrm>
              <a:off x="9857045" y="3050974"/>
              <a:ext cx="495765" cy="1767735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83B5811-E83F-DEA3-CF28-1B253252AC43}"/>
                </a:ext>
              </a:extLst>
            </p:cNvPr>
            <p:cNvSpPr/>
            <p:nvPr/>
          </p:nvSpPr>
          <p:spPr>
            <a:xfrm rot="13235392">
              <a:off x="8324656" y="2360948"/>
              <a:ext cx="2082588" cy="80483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B291142B-F275-6260-FD55-8A10D8E9D46A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8024414" y="1166808"/>
              <a:ext cx="3845346" cy="3845346"/>
            </a:xfrm>
            <a:prstGeom prst="arc">
              <a:avLst>
                <a:gd name="adj1" fmla="val 16156183"/>
                <a:gd name="adj2" fmla="val 4426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76539CD-E429-B7CE-966D-C4ED6E9ACCDC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>
              <a:off x="7996455" y="3050974"/>
              <a:ext cx="210847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2BBD899-9797-07B2-4709-6727B4C2DB39}"/>
                </a:ext>
              </a:extLst>
            </p:cNvPr>
            <p:cNvCxnSpPr>
              <a:cxnSpLocks/>
              <a:stCxn id="80" idx="1"/>
              <a:endCxn id="81" idx="2"/>
            </p:cNvCxnSpPr>
            <p:nvPr/>
          </p:nvCxnSpPr>
          <p:spPr>
            <a:xfrm flipH="1" flipV="1">
              <a:off x="8589303" y="1728197"/>
              <a:ext cx="1567392" cy="135050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6154FE6-A597-3090-D3D2-9030ACFDDB71}"/>
                    </a:ext>
                  </a:extLst>
                </p:cNvPr>
                <p:cNvSpPr txBox="1"/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6154FE6-A597-3090-D3D2-9030ACFDD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D1EF782-1846-7AC6-81FC-FB3C13191563}"/>
                    </a:ext>
                  </a:extLst>
                </p:cNvPr>
                <p:cNvSpPr txBox="1"/>
                <p:nvPr/>
              </p:nvSpPr>
              <p:spPr>
                <a:xfrm>
                  <a:off x="7694466" y="2928269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D1EF782-1846-7AC6-81FC-FB3C13191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466" y="2928269"/>
                  <a:ext cx="301989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40912A-1CC0-9EF0-C067-7DE701E363D2}"/>
              </a:ext>
            </a:extLst>
          </p:cNvPr>
          <p:cNvGrpSpPr/>
          <p:nvPr/>
        </p:nvGrpSpPr>
        <p:grpSpPr>
          <a:xfrm>
            <a:off x="7213994" y="3301135"/>
            <a:ext cx="2887641" cy="2839463"/>
            <a:chOff x="1006054" y="3986025"/>
            <a:chExt cx="2887641" cy="2839463"/>
          </a:xfrm>
        </p:grpSpPr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C5930CEB-7436-388C-2F09-6962241CB1E4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308139" y="4239932"/>
              <a:ext cx="2585556" cy="2585556"/>
            </a:xfrm>
            <a:prstGeom prst="arc">
              <a:avLst>
                <a:gd name="adj1" fmla="val 10897166"/>
                <a:gd name="adj2" fmla="val 5437412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692887B-9550-C03E-AEBF-DA014675D075}"/>
                </a:ext>
              </a:extLst>
            </p:cNvPr>
            <p:cNvSpPr/>
            <p:nvPr/>
          </p:nvSpPr>
          <p:spPr>
            <a:xfrm>
              <a:off x="2384819" y="5565478"/>
              <a:ext cx="495765" cy="404478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27612A6-586C-FFE9-EA9F-AE321DD16A4B}"/>
                </a:ext>
              </a:extLst>
            </p:cNvPr>
            <p:cNvGrpSpPr/>
            <p:nvPr/>
          </p:nvGrpSpPr>
          <p:grpSpPr>
            <a:xfrm>
              <a:off x="1487929" y="5954110"/>
              <a:ext cx="1343844" cy="495892"/>
              <a:chOff x="1501456" y="5954110"/>
              <a:chExt cx="1343844" cy="495892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63B28968-A155-D8B2-44E0-6769ADAB22BA}"/>
                  </a:ext>
                </a:extLst>
              </p:cNvPr>
              <p:cNvSpPr/>
              <p:nvPr/>
            </p:nvSpPr>
            <p:spPr>
              <a:xfrm rot="8391099">
                <a:off x="1501456" y="5954110"/>
                <a:ext cx="1343844" cy="8256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42B9E3B-6508-7F5C-42D9-01B35CC35A6D}"/>
                  </a:ext>
                </a:extLst>
              </p:cNvPr>
              <p:cNvSpPr/>
              <p:nvPr/>
            </p:nvSpPr>
            <p:spPr>
              <a:xfrm rot="2465621">
                <a:off x="1642669" y="6350310"/>
                <a:ext cx="99692" cy="99692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3211E87-94D8-EBBA-8B89-050B6A09C025}"/>
                    </a:ext>
                  </a:extLst>
                </p:cNvPr>
                <p:cNvSpPr txBox="1"/>
                <p:nvPr/>
              </p:nvSpPr>
              <p:spPr>
                <a:xfrm>
                  <a:off x="2522458" y="3986025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3211E87-94D8-EBBA-8B89-050B6A09C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458" y="3986025"/>
                  <a:ext cx="301989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793508F-862D-A2E5-01F8-FA77E82D8BDB}"/>
                </a:ext>
              </a:extLst>
            </p:cNvPr>
            <p:cNvCxnSpPr>
              <a:cxnSpLocks/>
              <a:stCxn id="87" idx="0"/>
              <a:endCxn id="94" idx="1"/>
            </p:cNvCxnSpPr>
            <p:nvPr/>
          </p:nvCxnSpPr>
          <p:spPr>
            <a:xfrm flipV="1">
              <a:off x="1661316" y="5562159"/>
              <a:ext cx="1012137" cy="858484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8AF6CB7-5792-5644-6870-60BA4424DF4E}"/>
                </a:ext>
              </a:extLst>
            </p:cNvPr>
            <p:cNvCxnSpPr>
              <a:cxnSpLocks/>
              <a:stCxn id="87" idx="2"/>
              <a:endCxn id="94" idx="1"/>
            </p:cNvCxnSpPr>
            <p:nvPr/>
          </p:nvCxnSpPr>
          <p:spPr>
            <a:xfrm flipH="1" flipV="1">
              <a:off x="2673453" y="5562159"/>
              <a:ext cx="831593" cy="89457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285A749-3CD9-1B55-7D4F-008516569771}"/>
                    </a:ext>
                  </a:extLst>
                </p:cNvPr>
                <p:cNvSpPr txBox="1"/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285A749-3CD9-1B55-7D4F-008516569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18F76CC-2266-2694-10DB-EBA5B682495E}"/>
              </a:ext>
            </a:extLst>
          </p:cNvPr>
          <p:cNvSpPr txBox="1"/>
          <p:nvPr/>
        </p:nvSpPr>
        <p:spPr>
          <a:xfrm>
            <a:off x="9309519" y="382547"/>
            <a:ext cx="2490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Home position side view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3B6C97-C73E-2AB3-DC91-1698B13FEFEE}"/>
              </a:ext>
            </a:extLst>
          </p:cNvPr>
          <p:cNvSpPr txBox="1"/>
          <p:nvPr/>
        </p:nvSpPr>
        <p:spPr>
          <a:xfrm>
            <a:off x="9349206" y="3328984"/>
            <a:ext cx="2490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Home position top view</a:t>
            </a:r>
          </a:p>
        </p:txBody>
      </p:sp>
    </p:spTree>
    <p:extLst>
      <p:ext uri="{BB962C8B-B14F-4D97-AF65-F5344CB8AC3E}">
        <p14:creationId xmlns:p14="http://schemas.microsoft.com/office/powerpoint/2010/main" val="162365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E7122-E99F-5575-4304-28E75347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Standby position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Task</a:t>
                </a:r>
              </a:p>
              <a:p>
                <a:pPr lvl="1"/>
                <a:r>
                  <a:rPr lang="en-US" sz="1800" dirty="0"/>
                  <a:t>Moving the probe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Process</a:t>
                </a:r>
              </a:p>
              <a:p>
                <a:pPr lvl="1"/>
                <a:r>
                  <a:rPr lang="en-US" sz="1800" dirty="0"/>
                  <a:t>When homing process is completed,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/>
                  <a:t>Move the probe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by activating the right joystick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seconds.</a:t>
                </a:r>
              </a:p>
              <a:p>
                <a:pPr lvl="1"/>
                <a:r>
                  <a:rPr lang="en-US" sz="1800" dirty="0"/>
                  <a:t>The orientation of the probe at this position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  <a:blipFill>
                <a:blip r:embed="rId2"/>
                <a:stretch>
                  <a:fillRect l="-1282" r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06982-2079-D884-B8AD-10BBAE86F6CB}"/>
              </a:ext>
            </a:extLst>
          </p:cNvPr>
          <p:cNvSpPr txBox="1"/>
          <p:nvPr/>
        </p:nvSpPr>
        <p:spPr>
          <a:xfrm>
            <a:off x="5805296" y="1399518"/>
            <a:ext cx="2517940" cy="7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Standby position side view</a:t>
            </a:r>
            <a:endParaRPr 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96886-C91F-379B-17A1-BA558274533F}"/>
              </a:ext>
            </a:extLst>
          </p:cNvPr>
          <p:cNvSpPr txBox="1"/>
          <p:nvPr/>
        </p:nvSpPr>
        <p:spPr>
          <a:xfrm>
            <a:off x="5745541" y="4377094"/>
            <a:ext cx="2637451" cy="7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Standby position top view</a:t>
            </a:r>
            <a:endParaRPr lang="en-US" sz="2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5A614B-0938-E397-569C-44E2F53953FF}"/>
              </a:ext>
            </a:extLst>
          </p:cNvPr>
          <p:cNvGrpSpPr/>
          <p:nvPr/>
        </p:nvGrpSpPr>
        <p:grpSpPr>
          <a:xfrm>
            <a:off x="8726481" y="236185"/>
            <a:ext cx="3220409" cy="2978846"/>
            <a:chOff x="7694466" y="1166808"/>
            <a:chExt cx="4175294" cy="384534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2DE650-6A3E-D81C-6465-00583C199059}"/>
                </a:ext>
              </a:extLst>
            </p:cNvPr>
            <p:cNvCxnSpPr>
              <a:cxnSpLocks/>
            </p:cNvCxnSpPr>
            <p:nvPr/>
          </p:nvCxnSpPr>
          <p:spPr>
            <a:xfrm>
              <a:off x="8572429" y="1791433"/>
              <a:ext cx="0" cy="897974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EC369B3-E614-FC30-5B82-DF36619F7282}"/>
                </a:ext>
              </a:extLst>
            </p:cNvPr>
            <p:cNvSpPr/>
            <p:nvPr/>
          </p:nvSpPr>
          <p:spPr>
            <a:xfrm>
              <a:off x="9857045" y="3050974"/>
              <a:ext cx="495765" cy="1767735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3A72E01-6B9F-176C-EEC1-E9FAED9F003C}"/>
                </a:ext>
              </a:extLst>
            </p:cNvPr>
            <p:cNvSpPr/>
            <p:nvPr/>
          </p:nvSpPr>
          <p:spPr>
            <a:xfrm rot="13235392">
              <a:off x="8324656" y="2360948"/>
              <a:ext cx="2082588" cy="80483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0AFAF3B-8DAD-44D9-05CB-BE78D28AA1E3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8024414" y="1166808"/>
              <a:ext cx="3845346" cy="3845346"/>
            </a:xfrm>
            <a:prstGeom prst="arc">
              <a:avLst>
                <a:gd name="adj1" fmla="val 16156183"/>
                <a:gd name="adj2" fmla="val 4426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EC7F3A-C270-259C-02E0-C3B5D068A36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>
              <a:off x="7996455" y="3050974"/>
              <a:ext cx="210847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5D2348-54AD-0029-959D-3EC2BBD06487}"/>
                </a:ext>
              </a:extLst>
            </p:cNvPr>
            <p:cNvCxnSpPr>
              <a:cxnSpLocks/>
              <a:stCxn id="28" idx="1"/>
              <a:endCxn id="30" idx="2"/>
            </p:cNvCxnSpPr>
            <p:nvPr/>
          </p:nvCxnSpPr>
          <p:spPr>
            <a:xfrm flipH="1" flipV="1">
              <a:off x="8589303" y="1728197"/>
              <a:ext cx="1567392" cy="135050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B36E14E-DFE9-EB00-F07E-6E29D875D22D}"/>
                    </a:ext>
                  </a:extLst>
                </p:cNvPr>
                <p:cNvSpPr txBox="1"/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B36E14E-DFE9-EB00-F07E-6E29D875D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E488E5-2797-C6F3-6852-E7B39AC2E764}"/>
                    </a:ext>
                  </a:extLst>
                </p:cNvPr>
                <p:cNvSpPr txBox="1"/>
                <p:nvPr/>
              </p:nvSpPr>
              <p:spPr>
                <a:xfrm>
                  <a:off x="7694466" y="2928269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E488E5-2797-C6F3-6852-E7B39AC2E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466" y="2928269"/>
                  <a:ext cx="301989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5820BE-7EA0-8119-7386-0F0A33DD8B0A}"/>
              </a:ext>
            </a:extLst>
          </p:cNvPr>
          <p:cNvGrpSpPr/>
          <p:nvPr/>
        </p:nvGrpSpPr>
        <p:grpSpPr>
          <a:xfrm>
            <a:off x="8362137" y="3261434"/>
            <a:ext cx="2887641" cy="2839463"/>
            <a:chOff x="1006054" y="3986025"/>
            <a:chExt cx="2887641" cy="2839463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04F9EFAC-EFC2-2B72-A229-1AF8908F9532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308139" y="4239932"/>
              <a:ext cx="2585556" cy="2585556"/>
            </a:xfrm>
            <a:prstGeom prst="arc">
              <a:avLst>
                <a:gd name="adj1" fmla="val 10897166"/>
                <a:gd name="adj2" fmla="val 5437412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7A6BEE1-7E6B-1EC7-E38D-4CCE046E8F46}"/>
                </a:ext>
              </a:extLst>
            </p:cNvPr>
            <p:cNvSpPr/>
            <p:nvPr/>
          </p:nvSpPr>
          <p:spPr>
            <a:xfrm>
              <a:off x="2384819" y="5565478"/>
              <a:ext cx="495765" cy="404478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8AFAB4-9552-2E46-111F-06D4F91F27B2}"/>
                </a:ext>
              </a:extLst>
            </p:cNvPr>
            <p:cNvGrpSpPr/>
            <p:nvPr/>
          </p:nvGrpSpPr>
          <p:grpSpPr>
            <a:xfrm>
              <a:off x="2602901" y="4226992"/>
              <a:ext cx="99692" cy="1365855"/>
              <a:chOff x="2616428" y="4226992"/>
              <a:chExt cx="99692" cy="136585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80F1B2C9-473B-581C-CB8B-AEED9A9D46FE}"/>
                  </a:ext>
                </a:extLst>
              </p:cNvPr>
              <p:cNvSpPr/>
              <p:nvPr/>
            </p:nvSpPr>
            <p:spPr>
              <a:xfrm rot="16235549">
                <a:off x="1987405" y="4879642"/>
                <a:ext cx="1343844" cy="8256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49633EF-1A90-9760-E8C8-9B16BFF11DBA}"/>
                  </a:ext>
                </a:extLst>
              </p:cNvPr>
              <p:cNvSpPr/>
              <p:nvPr/>
            </p:nvSpPr>
            <p:spPr>
              <a:xfrm rot="2465621">
                <a:off x="2616428" y="4226992"/>
                <a:ext cx="99692" cy="99692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049C801-5CF4-6572-18E4-1D78BFD5159C}"/>
                    </a:ext>
                  </a:extLst>
                </p:cNvPr>
                <p:cNvSpPr txBox="1"/>
                <p:nvPr/>
              </p:nvSpPr>
              <p:spPr>
                <a:xfrm>
                  <a:off x="2522458" y="3986025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049C801-5CF4-6572-18E4-1D78BFD51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458" y="3986025"/>
                  <a:ext cx="301989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A74EEC5-4C54-4127-642B-051C0F3C593F}"/>
                </a:ext>
              </a:extLst>
            </p:cNvPr>
            <p:cNvCxnSpPr>
              <a:cxnSpLocks/>
              <a:stCxn id="42" idx="2"/>
              <a:endCxn id="48" idx="1"/>
            </p:cNvCxnSpPr>
            <p:nvPr/>
          </p:nvCxnSpPr>
          <p:spPr>
            <a:xfrm flipH="1" flipV="1">
              <a:off x="2638852" y="5592811"/>
              <a:ext cx="866194" cy="863925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0F03C1-5BA9-6316-8FB3-1C923AC25F8B}"/>
                    </a:ext>
                  </a:extLst>
                </p:cNvPr>
                <p:cNvSpPr txBox="1"/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0F03C1-5BA9-6316-8FB3-1C923AC25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837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122-E99F-5575-4304-28E75347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a truck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9BA8-8328-0B68-0F7D-4C19AA14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</a:t>
            </a: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At standby position activate the camera and run grain detection module every 10 seconds.</a:t>
            </a: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If for 12 consecutive images (2 minutes total) grain is detected, then there is a truck with grain.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7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122-E99F-5575-4304-28E75347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region for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Process</a:t>
                </a:r>
                <a:endParaRPr lang="en-US" dirty="0">
                  <a:highlight>
                    <a:srgbClr val="FFFFFF"/>
                  </a:highlight>
                </a:endParaRPr>
              </a:p>
              <a:p>
                <a:pPr lvl="1"/>
                <a:r>
                  <a:rPr lang="en-US" dirty="0">
                    <a:highlight>
                      <a:srgbClr val="FFFFFF"/>
                    </a:highlight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(standby position), run the grain detection module.</a:t>
                </a:r>
              </a:p>
              <a:p>
                <a:pPr lvl="1"/>
                <a:r>
                  <a:rPr lang="en-US" dirty="0"/>
                  <a:t>Inside all the grain detected regions, select a window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n-US" dirty="0"/>
                  <a:t>, where it only contains grains (no obstacle), and the region is achievable by only 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down.</a:t>
                </a:r>
              </a:p>
              <a:p>
                <a:pPr lvl="1"/>
                <a:r>
                  <a:rPr lang="en-US" dirty="0"/>
                  <a:t>If the window is found, calculate the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move the probe accordingly.</a:t>
                </a:r>
              </a:p>
              <a:p>
                <a:pPr lvl="1"/>
                <a:r>
                  <a:rPr lang="en-US" dirty="0"/>
                  <a:t>Otherwise, run the same process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7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0BCF-F686-621C-03F3-A0C8DBA0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04672"/>
          </a:xfrm>
        </p:spPr>
        <p:txBody>
          <a:bodyPr/>
          <a:lstStyle/>
          <a:p>
            <a:r>
              <a:rPr lang="en-US" dirty="0"/>
              <a:t>Camera attachment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856D5-5DDF-4B1E-C434-C36317D87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3312"/>
            <a:ext cx="3932237" cy="45156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Attach the camera on top of the probe.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to measure the distance between the camera and the tip of the probe.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camera USB cable to the designated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25479C-CC34-C812-84CE-FE0FD113CD73}"/>
              </a:ext>
            </a:extLst>
          </p:cNvPr>
          <p:cNvGrpSpPr/>
          <p:nvPr/>
        </p:nvGrpSpPr>
        <p:grpSpPr>
          <a:xfrm>
            <a:off x="5510747" y="980135"/>
            <a:ext cx="5004854" cy="5262030"/>
            <a:chOff x="2822411" y="797985"/>
            <a:chExt cx="5004854" cy="5262030"/>
          </a:xfrm>
        </p:grpSpPr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5543BF7E-C31F-8152-8A92-975F580F2D7B}"/>
                </a:ext>
              </a:extLst>
            </p:cNvPr>
            <p:cNvSpPr/>
            <p:nvPr/>
          </p:nvSpPr>
          <p:spPr>
            <a:xfrm rot="1854628">
              <a:off x="4152355" y="1851176"/>
              <a:ext cx="494541" cy="564947"/>
            </a:xfrm>
            <a:prstGeom prst="flowChartExtract">
              <a:avLst/>
            </a:prstGeom>
            <a:solidFill>
              <a:schemeClr val="accent2">
                <a:alpha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964FBEC-B663-088A-7598-DBB3623A7BCD}"/>
                </a:ext>
              </a:extLst>
            </p:cNvPr>
            <p:cNvGrpSpPr/>
            <p:nvPr/>
          </p:nvGrpSpPr>
          <p:grpSpPr>
            <a:xfrm>
              <a:off x="2822411" y="797985"/>
              <a:ext cx="5004854" cy="5262030"/>
              <a:chOff x="2822411" y="797985"/>
              <a:chExt cx="5004854" cy="5262030"/>
            </a:xfrm>
          </p:grpSpPr>
          <p:pic>
            <p:nvPicPr>
              <p:cNvPr id="24" name="Graphic 4">
                <a:extLst>
                  <a:ext uri="{FF2B5EF4-FFF2-40B4-BE49-F238E27FC236}">
                    <a16:creationId xmlns:a16="http://schemas.microsoft.com/office/drawing/2014/main" id="{832B51CC-AEF5-48A2-BC40-8A45B0CF9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33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225035" y="797985"/>
                <a:ext cx="3602230" cy="5262030"/>
              </a:xfrm>
              <a:custGeom>
                <a:avLst/>
                <a:gdLst>
                  <a:gd name="connsiteX0" fmla="*/ 0 w 4694783"/>
                  <a:gd name="connsiteY0" fmla="*/ 0 h 6858000"/>
                  <a:gd name="connsiteX1" fmla="*/ 4694783 w 4694783"/>
                  <a:gd name="connsiteY1" fmla="*/ 0 h 6858000"/>
                  <a:gd name="connsiteX2" fmla="*/ 4694783 w 4694783"/>
                  <a:gd name="connsiteY2" fmla="*/ 6858000 h 6858000"/>
                  <a:gd name="connsiteX3" fmla="*/ 0 w 4694783"/>
                  <a:gd name="connsiteY3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4783" h="6858000">
                    <a:moveTo>
                      <a:pt x="0" y="0"/>
                    </a:moveTo>
                    <a:lnTo>
                      <a:pt x="4694783" y="0"/>
                    </a:lnTo>
                    <a:lnTo>
                      <a:pt x="469478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C18439B-02C8-D1A1-D06D-D4EDE296B31A}"/>
                  </a:ext>
                </a:extLst>
              </p:cNvPr>
              <p:cNvGrpSpPr/>
              <p:nvPr/>
            </p:nvGrpSpPr>
            <p:grpSpPr>
              <a:xfrm>
                <a:off x="4547605" y="3679598"/>
                <a:ext cx="482713" cy="590096"/>
                <a:chOff x="4222214" y="3851275"/>
                <a:chExt cx="482713" cy="590096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26C17842-F9C1-BF89-4532-7CB545BCA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6767" y="3984171"/>
                  <a:ext cx="0" cy="45720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BE38A365-4180-BBB2-869B-7493426AD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6768" y="3984171"/>
                  <a:ext cx="478159" cy="132896"/>
                </a:xfrm>
                <a:prstGeom prst="straightConnector1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716225E-CFF2-11EA-23D8-03F708A5D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2214" y="3851275"/>
                  <a:ext cx="478159" cy="132896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453BF1D-627E-22E1-9690-6F38AC18C93E}"/>
                  </a:ext>
                </a:extLst>
              </p:cNvPr>
              <p:cNvGrpSpPr/>
              <p:nvPr/>
            </p:nvGrpSpPr>
            <p:grpSpPr>
              <a:xfrm>
                <a:off x="4380706" y="1770332"/>
                <a:ext cx="645058" cy="681720"/>
                <a:chOff x="3980911" y="1396546"/>
                <a:chExt cx="645058" cy="68172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AFE86A0-0918-1351-9565-536910BF1D83}"/>
                    </a:ext>
                  </a:extLst>
                </p:cNvPr>
                <p:cNvGrpSpPr/>
                <p:nvPr/>
              </p:nvGrpSpPr>
              <p:grpSpPr>
                <a:xfrm rot="2146767">
                  <a:off x="3980911" y="1621066"/>
                  <a:ext cx="478160" cy="457200"/>
                  <a:chOff x="4152363" y="1529442"/>
                  <a:chExt cx="478160" cy="457200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AE815701-BA9E-A99A-1195-535A430DA9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2363" y="1529442"/>
                    <a:ext cx="0" cy="457200"/>
                  </a:xfrm>
                  <a:prstGeom prst="straightConnector1">
                    <a:avLst/>
                  </a:prstGeom>
                  <a:ln w="5715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2BE4DCA1-0E17-0074-786E-6A32C46DC0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2364" y="1529442"/>
                    <a:ext cx="478159" cy="132896"/>
                  </a:xfrm>
                  <a:prstGeom prst="straightConnector1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6AA371E-8C82-5F0B-CD09-AAF42909F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47810" y="1396546"/>
                  <a:ext cx="478159" cy="132896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917E37-FE05-9588-DB83-DE5ED4D2830D}"/>
                  </a:ext>
                </a:extLst>
              </p:cNvPr>
              <p:cNvSpPr txBox="1"/>
              <p:nvPr/>
            </p:nvSpPr>
            <p:spPr>
              <a:xfrm>
                <a:off x="2825170" y="1697869"/>
                <a:ext cx="1734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Camera frame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CFF4A1-9E67-8995-91E9-CAEDC7FA0792}"/>
                  </a:ext>
                </a:extLst>
              </p:cNvPr>
              <p:cNvSpPr txBox="1"/>
              <p:nvPr/>
            </p:nvSpPr>
            <p:spPr>
              <a:xfrm>
                <a:off x="2822411" y="3656501"/>
                <a:ext cx="1734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Probe frame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947EAA14-7119-3430-4B65-620D2B45DDFF}"/>
                  </a:ext>
                </a:extLst>
              </p:cNvPr>
              <p:cNvSpPr/>
              <p:nvPr/>
            </p:nvSpPr>
            <p:spPr>
              <a:xfrm>
                <a:off x="4997219" y="1895342"/>
                <a:ext cx="167267" cy="189463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45FA56A-C7C4-E778-0858-90403A330195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881" y="2605501"/>
                    <a:ext cx="2673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45FA56A-C7C4-E778-0858-90403A3301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1881" y="2605501"/>
                    <a:ext cx="2673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0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37798DF0-C0CC-51CB-0D7D-245070ACB9BC}"/>
                  </a:ext>
                </a:extLst>
              </p:cNvPr>
              <p:cNvSpPr/>
              <p:nvPr/>
            </p:nvSpPr>
            <p:spPr>
              <a:xfrm rot="16200000">
                <a:off x="5308314" y="230571"/>
                <a:ext cx="203761" cy="172517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A1FEC3-4C0B-24FA-14CB-586BA5A2CF8F}"/>
                  </a:ext>
                </a:extLst>
              </p:cNvPr>
              <p:cNvSpPr txBox="1"/>
              <p:nvPr/>
            </p:nvSpPr>
            <p:spPr>
              <a:xfrm>
                <a:off x="7964872" y="670601"/>
                <a:ext cx="267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A1FEC3-4C0B-24FA-14CB-586BA5A2C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72" y="670601"/>
                <a:ext cx="267316" cy="369332"/>
              </a:xfrm>
              <a:prstGeom prst="rect">
                <a:avLst/>
              </a:prstGeom>
              <a:blipFill>
                <a:blip r:embed="rId5"/>
                <a:stretch>
                  <a:fillRect r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3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553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Söhne</vt:lpstr>
      <vt:lpstr>TT Fors</vt:lpstr>
      <vt:lpstr>Office Theme</vt:lpstr>
      <vt:lpstr>Automating Probe Sampling Process</vt:lpstr>
      <vt:lpstr>Probe kinematic</vt:lpstr>
      <vt:lpstr>Grain sampling steps</vt:lpstr>
      <vt:lpstr>Moving probe</vt:lpstr>
      <vt:lpstr>Homing probe</vt:lpstr>
      <vt:lpstr>Standby position</vt:lpstr>
      <vt:lpstr>Wait for a truck</vt:lpstr>
      <vt:lpstr>Find a region for sampling</vt:lpstr>
      <vt:lpstr>Camera attachment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ghifani</dc:creator>
  <cp:lastModifiedBy>hossein ghifani</cp:lastModifiedBy>
  <cp:revision>13</cp:revision>
  <dcterms:created xsi:type="dcterms:W3CDTF">2024-04-23T00:49:30Z</dcterms:created>
  <dcterms:modified xsi:type="dcterms:W3CDTF">2024-05-01T01:18:21Z</dcterms:modified>
</cp:coreProperties>
</file>