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EA541-1D54-4008-AF4C-F4B11DFDE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0E3C2-6BAE-4813-95FB-570419CAA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B5C91-E082-4339-AA0E-D074BB7B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60FE1-CAFC-47E3-98EA-CDD1FF5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7FB7-DE15-495E-AEF6-AE10612C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1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C10D2-E0ED-4816-AABE-38A7B2AD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5DB31-A3E4-4899-BF14-D1873AE9C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CF3C3-CE2C-4A4F-8527-4595DDDB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B2A3E-B67E-4443-8934-95FA1B0C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BF7B5-DF36-4DD5-A05D-9C5B9AB4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9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0ABF7A-CD25-4494-9035-BAE621717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9C79C-B69F-4774-A7CE-8FEF8A9F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6E093-0F3B-4D3D-A9D1-E2FD2B9C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20220-EEE9-4ED3-BAB8-82B6F84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B0A10-8A46-4268-9551-ECF5B54C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4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5FB20-88B2-4BAC-ADEC-2213A2D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E765C-40DB-4EC7-96D5-33BA9058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533AD-5485-4F9D-B16D-F1C54165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77AB5-CC07-428D-A754-D9EFB0B8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1D6B1-F55F-4B95-B15F-62780B70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5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302E4-3720-4C93-8F76-94E9CDF6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F1CCA-9BE8-467C-BF88-3A5A15599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D632D-7E87-40EB-8FA9-1A818114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4D9A8-CD2F-43F9-8DD6-2D5B3BB6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5429C-30BE-4E11-9A66-EFADE9B2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2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63A2D-4FE9-4FDE-BC8B-0F04D2FA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6B3A3-0C3B-421E-9F15-50FDED24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C3F21-C442-4146-9297-0988CA973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2514C-442F-4868-8696-91F83E41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4CE91-EE96-4149-999A-7D193D7A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54B47-1766-4FED-AEAB-4873FCEB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4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60DC9-7A64-425D-812A-0BB2769A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FEA68-141B-452C-BEC1-7E9683D9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71B7DF-7B20-4027-9E81-3D06FEB1F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3DF41-D03C-49A6-8A85-7AEF055C8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B5C9E2-3FB3-4418-8F2D-ECBC214FE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F64D9-B78F-485F-8E6F-7F4A46ED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7996F4-22B2-42D5-857D-C4DC2D99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2AE9B4-92D2-4FEE-9A71-3704F65A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FE993-CE77-4C4A-9AC5-B8D63F8C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0C869-9711-497E-95F7-C8A04B1C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E52DC3-4363-45C8-A2E8-94AE9903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932439-1318-4790-BC03-D0A47086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A3184-B7B2-44A3-B5A7-B08EF0C2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990E67-2396-476D-B3C8-E24FA618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6D2D1-99A2-430E-A6C4-1CFDC9C8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7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E61B-9CE3-4734-9E07-917F7ED1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3875A-B3AB-462A-A65D-A30106C2E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BE466-9F8E-4A11-8E8C-C303BE995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D54CF-D362-4BAA-8CB9-B6151381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7C7E2-D0CF-47B8-B539-30F474F0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1719D-362D-4D0F-A4D4-67924FE0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56DA-F4F3-40A1-94AB-F68A5F02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A2B12-9E5B-4A88-933B-988199BD0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8C19F-FC47-4192-AC23-0D33FD91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1FCE4-265C-4E6A-AFCA-6152DB94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92578-7231-4AFD-A160-3DC9F24C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42171-1D66-442E-B13C-1D07B38B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6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898D98-5B0B-4973-99B0-7C1C756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716C6-93CB-4E14-9A24-F1F773661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EBF27-8A79-49D0-B8CA-E290F6A2F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A556-75DC-40A1-8104-71AE9281A31B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7F546-D7AD-4BBB-B914-B2337919A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74C9E-AD7E-4A44-97C7-997F3F49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C365-8FF1-40F5-B0AF-5A4C2A6D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1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A7C6-7DCA-429A-B0A4-B88B567C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reconstruction loss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675798-832A-45DC-BCBA-A0ADA9CC38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39" y="1391285"/>
            <a:ext cx="5274310" cy="31610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A7F866D-9FDC-4F6D-A6AC-DB12DBC1683B}"/>
              </a:ext>
            </a:extLst>
          </p:cNvPr>
          <p:cNvSpPr/>
          <p:nvPr/>
        </p:nvSpPr>
        <p:spPr>
          <a:xfrm>
            <a:off x="1790700" y="4602957"/>
            <a:ext cx="879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Average reconstruction loss: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n_hidden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 500 (blue),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n_hidden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 200 (orange).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FB71DA-F6AA-4BDE-97D0-73AD0AC71571}"/>
              </a:ext>
            </a:extLst>
          </p:cNvPr>
          <p:cNvSpPr/>
          <p:nvPr/>
        </p:nvSpPr>
        <p:spPr>
          <a:xfrm>
            <a:off x="1940718" y="5915898"/>
            <a:ext cx="887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Decreasing the number of hidden units increases the average reconstruction loss.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3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329BE-8948-43D7-95DA-5FD4A1CF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Receptive fields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011A15-5754-4A5B-8C0D-5345C20DB2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6" y="1550194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090C469-3879-4FA4-92A8-1E63DFCF6500}"/>
              </a:ext>
            </a:extLst>
          </p:cNvPr>
          <p:cNvSpPr/>
          <p:nvPr/>
        </p:nvSpPr>
        <p:spPr>
          <a:xfrm>
            <a:off x="1059656" y="6244709"/>
            <a:ext cx="460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Receptive fields (15 epochs, 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n_hidden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= 500)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6F1AA9-60E6-4132-8451-C5B57D3C2C4B}"/>
              </a:ext>
            </a:extLst>
          </p:cNvPr>
          <p:cNvSpPr/>
          <p:nvPr/>
        </p:nvSpPr>
        <p:spPr>
          <a:xfrm>
            <a:off x="6096000" y="3059668"/>
            <a:ext cx="539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The receptive field is like a mixture of some numbers.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1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Average reconstruction loss</vt:lpstr>
      <vt:lpstr>Receptive fields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reconstruction loss</dc:title>
  <dc:creator>lee libby</dc:creator>
  <cp:lastModifiedBy>lee libby</cp:lastModifiedBy>
  <cp:revision>1</cp:revision>
  <dcterms:created xsi:type="dcterms:W3CDTF">2020-02-25T18:42:38Z</dcterms:created>
  <dcterms:modified xsi:type="dcterms:W3CDTF">2020-02-25T18:45:49Z</dcterms:modified>
</cp:coreProperties>
</file>