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72351" autoAdjust="0"/>
  </p:normalViewPr>
  <p:slideViewPr>
    <p:cSldViewPr snapToGrid="0">
      <p:cViewPr varScale="1">
        <p:scale>
          <a:sx n="41" d="100"/>
          <a:sy n="41" d="100"/>
        </p:scale>
        <p:origin x="6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567FC-2890-4918-BFD2-4743018613B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AD9DC07-151A-45A9-8FF6-E166476C74E4}">
      <dgm:prSet/>
      <dgm:spPr/>
      <dgm:t>
        <a:bodyPr/>
        <a:lstStyle/>
        <a:p>
          <a:r>
            <a:rPr lang="en-US"/>
            <a:t>Hotel reservations are user-friendly but potentially revenue-reducing.</a:t>
          </a:r>
        </a:p>
      </dgm:t>
    </dgm:pt>
    <dgm:pt modelId="{96FEF4E6-B805-4696-AA05-A2F207430BFB}" type="parTrans" cxnId="{A7CEB63C-FDFE-40B1-B784-88694355F629}">
      <dgm:prSet/>
      <dgm:spPr/>
      <dgm:t>
        <a:bodyPr/>
        <a:lstStyle/>
        <a:p>
          <a:endParaRPr lang="en-US"/>
        </a:p>
      </dgm:t>
    </dgm:pt>
    <dgm:pt modelId="{478057CA-A2EC-4E3B-9E09-C3EF4E2F30BE}" type="sibTrans" cxnId="{A7CEB63C-FDFE-40B1-B784-88694355F629}">
      <dgm:prSet/>
      <dgm:spPr/>
      <dgm:t>
        <a:bodyPr/>
        <a:lstStyle/>
        <a:p>
          <a:endParaRPr lang="en-US"/>
        </a:p>
      </dgm:t>
    </dgm:pt>
    <dgm:pt modelId="{ED22F219-B676-45EC-9100-6D5E827292CB}">
      <dgm:prSet/>
      <dgm:spPr/>
      <dgm:t>
        <a:bodyPr/>
        <a:lstStyle/>
        <a:p>
          <a:r>
            <a:rPr lang="en-US" dirty="0"/>
            <a:t>“[Hotel] cancellations negatively affect forecasting and controls, the two fundamental elements of revenue management”. –Boston University*</a:t>
          </a:r>
        </a:p>
      </dgm:t>
    </dgm:pt>
    <dgm:pt modelId="{A8B051DB-FE69-4AA0-8BBE-38CC02615599}" type="parTrans" cxnId="{6B9323BC-BF67-4D93-A36B-4BD07BEFC84B}">
      <dgm:prSet/>
      <dgm:spPr/>
      <dgm:t>
        <a:bodyPr/>
        <a:lstStyle/>
        <a:p>
          <a:endParaRPr lang="en-US"/>
        </a:p>
      </dgm:t>
    </dgm:pt>
    <dgm:pt modelId="{B48BEBF5-9E05-405C-8253-C91DDDAE3870}" type="sibTrans" cxnId="{6B9323BC-BF67-4D93-A36B-4BD07BEFC84B}">
      <dgm:prSet/>
      <dgm:spPr/>
      <dgm:t>
        <a:bodyPr/>
        <a:lstStyle/>
        <a:p>
          <a:endParaRPr lang="en-US"/>
        </a:p>
      </dgm:t>
    </dgm:pt>
    <dgm:pt modelId="{5B2E4FD1-9141-47C7-B6BD-4481DC6999AA}">
      <dgm:prSet/>
      <dgm:spPr/>
      <dgm:t>
        <a:bodyPr/>
        <a:lstStyle/>
        <a:p>
          <a:r>
            <a:rPr lang="en-US"/>
            <a:t>How can we address this problem?</a:t>
          </a:r>
        </a:p>
      </dgm:t>
    </dgm:pt>
    <dgm:pt modelId="{2C57D6A5-7ABD-432D-8D3E-FC629B34936D}" type="parTrans" cxnId="{59E2F25C-F665-4664-B9C9-1AE117F5251D}">
      <dgm:prSet/>
      <dgm:spPr/>
      <dgm:t>
        <a:bodyPr/>
        <a:lstStyle/>
        <a:p>
          <a:endParaRPr lang="en-US"/>
        </a:p>
      </dgm:t>
    </dgm:pt>
    <dgm:pt modelId="{659F759F-D8C8-432D-ABA4-E9D21AC7A29E}" type="sibTrans" cxnId="{59E2F25C-F665-4664-B9C9-1AE117F5251D}">
      <dgm:prSet/>
      <dgm:spPr/>
      <dgm:t>
        <a:bodyPr/>
        <a:lstStyle/>
        <a:p>
          <a:endParaRPr lang="en-US"/>
        </a:p>
      </dgm:t>
    </dgm:pt>
    <dgm:pt modelId="{B40EF4F2-FAF4-40A8-AF3B-3273AC3A8889}" type="pres">
      <dgm:prSet presAssocID="{2BF567FC-2890-4918-BFD2-4743018613B9}" presName="outerComposite" presStyleCnt="0">
        <dgm:presLayoutVars>
          <dgm:chMax val="5"/>
          <dgm:dir/>
          <dgm:resizeHandles val="exact"/>
        </dgm:presLayoutVars>
      </dgm:prSet>
      <dgm:spPr/>
    </dgm:pt>
    <dgm:pt modelId="{CF2C7E7B-F404-4018-8DE8-BA16A0A00544}" type="pres">
      <dgm:prSet presAssocID="{2BF567FC-2890-4918-BFD2-4743018613B9}" presName="dummyMaxCanvas" presStyleCnt="0">
        <dgm:presLayoutVars/>
      </dgm:prSet>
      <dgm:spPr/>
    </dgm:pt>
    <dgm:pt modelId="{3322E4C5-1C6F-46B4-91AD-A6842CB19180}" type="pres">
      <dgm:prSet presAssocID="{2BF567FC-2890-4918-BFD2-4743018613B9}" presName="ThreeNodes_1" presStyleLbl="node1" presStyleIdx="0" presStyleCnt="3">
        <dgm:presLayoutVars>
          <dgm:bulletEnabled val="1"/>
        </dgm:presLayoutVars>
      </dgm:prSet>
      <dgm:spPr/>
    </dgm:pt>
    <dgm:pt modelId="{6AA67F4D-AC3F-4032-9630-916EBCEB8589}" type="pres">
      <dgm:prSet presAssocID="{2BF567FC-2890-4918-BFD2-4743018613B9}" presName="ThreeNodes_2" presStyleLbl="node1" presStyleIdx="1" presStyleCnt="3">
        <dgm:presLayoutVars>
          <dgm:bulletEnabled val="1"/>
        </dgm:presLayoutVars>
      </dgm:prSet>
      <dgm:spPr/>
    </dgm:pt>
    <dgm:pt modelId="{1742B492-A4F2-4DA5-98FE-0084AE5BC4D0}" type="pres">
      <dgm:prSet presAssocID="{2BF567FC-2890-4918-BFD2-4743018613B9}" presName="ThreeNodes_3" presStyleLbl="node1" presStyleIdx="2" presStyleCnt="3">
        <dgm:presLayoutVars>
          <dgm:bulletEnabled val="1"/>
        </dgm:presLayoutVars>
      </dgm:prSet>
      <dgm:spPr/>
    </dgm:pt>
    <dgm:pt modelId="{037149DD-5221-43FF-9A0C-2A1B54BE91D1}" type="pres">
      <dgm:prSet presAssocID="{2BF567FC-2890-4918-BFD2-4743018613B9}" presName="ThreeConn_1-2" presStyleLbl="fgAccFollowNode1" presStyleIdx="0" presStyleCnt="2">
        <dgm:presLayoutVars>
          <dgm:bulletEnabled val="1"/>
        </dgm:presLayoutVars>
      </dgm:prSet>
      <dgm:spPr/>
    </dgm:pt>
    <dgm:pt modelId="{292C0B87-74DB-49D8-8D80-7EEF8B4B5263}" type="pres">
      <dgm:prSet presAssocID="{2BF567FC-2890-4918-BFD2-4743018613B9}" presName="ThreeConn_2-3" presStyleLbl="fgAccFollowNode1" presStyleIdx="1" presStyleCnt="2">
        <dgm:presLayoutVars>
          <dgm:bulletEnabled val="1"/>
        </dgm:presLayoutVars>
      </dgm:prSet>
      <dgm:spPr/>
    </dgm:pt>
    <dgm:pt modelId="{D273750C-F092-4E42-B486-7050B07E242B}" type="pres">
      <dgm:prSet presAssocID="{2BF567FC-2890-4918-BFD2-4743018613B9}" presName="ThreeNodes_1_text" presStyleLbl="node1" presStyleIdx="2" presStyleCnt="3">
        <dgm:presLayoutVars>
          <dgm:bulletEnabled val="1"/>
        </dgm:presLayoutVars>
      </dgm:prSet>
      <dgm:spPr/>
    </dgm:pt>
    <dgm:pt modelId="{2A007593-2F07-4C1C-9CFF-DE5BC224E89E}" type="pres">
      <dgm:prSet presAssocID="{2BF567FC-2890-4918-BFD2-4743018613B9}" presName="ThreeNodes_2_text" presStyleLbl="node1" presStyleIdx="2" presStyleCnt="3">
        <dgm:presLayoutVars>
          <dgm:bulletEnabled val="1"/>
        </dgm:presLayoutVars>
      </dgm:prSet>
      <dgm:spPr/>
    </dgm:pt>
    <dgm:pt modelId="{634D85E9-D695-4F3A-9B86-C982A12E474C}" type="pres">
      <dgm:prSet presAssocID="{2BF567FC-2890-4918-BFD2-4743018613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1FE7613-C8F0-4F99-A688-FBC1160C457E}" type="presOf" srcId="{478057CA-A2EC-4E3B-9E09-C3EF4E2F30BE}" destId="{037149DD-5221-43FF-9A0C-2A1B54BE91D1}" srcOrd="0" destOrd="0" presId="urn:microsoft.com/office/officeart/2005/8/layout/vProcess5"/>
    <dgm:cxn modelId="{A7CEB63C-FDFE-40B1-B784-88694355F629}" srcId="{2BF567FC-2890-4918-BFD2-4743018613B9}" destId="{0AD9DC07-151A-45A9-8FF6-E166476C74E4}" srcOrd="0" destOrd="0" parTransId="{96FEF4E6-B805-4696-AA05-A2F207430BFB}" sibTransId="{478057CA-A2EC-4E3B-9E09-C3EF4E2F30BE}"/>
    <dgm:cxn modelId="{E2DEBF3C-3E1D-430B-8A32-39F0F401B09B}" type="presOf" srcId="{5B2E4FD1-9141-47C7-B6BD-4481DC6999AA}" destId="{634D85E9-D695-4F3A-9B86-C982A12E474C}" srcOrd="1" destOrd="0" presId="urn:microsoft.com/office/officeart/2005/8/layout/vProcess5"/>
    <dgm:cxn modelId="{59E2F25C-F665-4664-B9C9-1AE117F5251D}" srcId="{2BF567FC-2890-4918-BFD2-4743018613B9}" destId="{5B2E4FD1-9141-47C7-B6BD-4481DC6999AA}" srcOrd="2" destOrd="0" parTransId="{2C57D6A5-7ABD-432D-8D3E-FC629B34936D}" sibTransId="{659F759F-D8C8-432D-ABA4-E9D21AC7A29E}"/>
    <dgm:cxn modelId="{42263B4A-65D2-4E7A-A1DC-9D81DEE777EA}" type="presOf" srcId="{0AD9DC07-151A-45A9-8FF6-E166476C74E4}" destId="{D273750C-F092-4E42-B486-7050B07E242B}" srcOrd="1" destOrd="0" presId="urn:microsoft.com/office/officeart/2005/8/layout/vProcess5"/>
    <dgm:cxn modelId="{89C4E04B-BEB4-49C5-98B8-A2F49B9BAA4F}" type="presOf" srcId="{2BF567FC-2890-4918-BFD2-4743018613B9}" destId="{B40EF4F2-FAF4-40A8-AF3B-3273AC3A8889}" srcOrd="0" destOrd="0" presId="urn:microsoft.com/office/officeart/2005/8/layout/vProcess5"/>
    <dgm:cxn modelId="{1D3094B1-C4D1-4244-89C5-A6A2D988C075}" type="presOf" srcId="{0AD9DC07-151A-45A9-8FF6-E166476C74E4}" destId="{3322E4C5-1C6F-46B4-91AD-A6842CB19180}" srcOrd="0" destOrd="0" presId="urn:microsoft.com/office/officeart/2005/8/layout/vProcess5"/>
    <dgm:cxn modelId="{6B9323BC-BF67-4D93-A36B-4BD07BEFC84B}" srcId="{2BF567FC-2890-4918-BFD2-4743018613B9}" destId="{ED22F219-B676-45EC-9100-6D5E827292CB}" srcOrd="1" destOrd="0" parTransId="{A8B051DB-FE69-4AA0-8BBE-38CC02615599}" sibTransId="{B48BEBF5-9E05-405C-8253-C91DDDAE3870}"/>
    <dgm:cxn modelId="{F6ADD8BC-8A7E-4234-9611-797043691882}" type="presOf" srcId="{B48BEBF5-9E05-405C-8253-C91DDDAE3870}" destId="{292C0B87-74DB-49D8-8D80-7EEF8B4B5263}" srcOrd="0" destOrd="0" presId="urn:microsoft.com/office/officeart/2005/8/layout/vProcess5"/>
    <dgm:cxn modelId="{2576C2DA-D732-4A69-B0D3-CD5D5398139E}" type="presOf" srcId="{ED22F219-B676-45EC-9100-6D5E827292CB}" destId="{2A007593-2F07-4C1C-9CFF-DE5BC224E89E}" srcOrd="1" destOrd="0" presId="urn:microsoft.com/office/officeart/2005/8/layout/vProcess5"/>
    <dgm:cxn modelId="{5A9116DE-2C23-48EF-8322-78C4F8602BAA}" type="presOf" srcId="{5B2E4FD1-9141-47C7-B6BD-4481DC6999AA}" destId="{1742B492-A4F2-4DA5-98FE-0084AE5BC4D0}" srcOrd="0" destOrd="0" presId="urn:microsoft.com/office/officeart/2005/8/layout/vProcess5"/>
    <dgm:cxn modelId="{6C1C98F3-04CE-454E-A4EF-5CA38EABFCFA}" type="presOf" srcId="{ED22F219-B676-45EC-9100-6D5E827292CB}" destId="{6AA67F4D-AC3F-4032-9630-916EBCEB8589}" srcOrd="0" destOrd="0" presId="urn:microsoft.com/office/officeart/2005/8/layout/vProcess5"/>
    <dgm:cxn modelId="{82FA658A-36D5-4960-9EE0-8A8CC786059F}" type="presParOf" srcId="{B40EF4F2-FAF4-40A8-AF3B-3273AC3A8889}" destId="{CF2C7E7B-F404-4018-8DE8-BA16A0A00544}" srcOrd="0" destOrd="0" presId="urn:microsoft.com/office/officeart/2005/8/layout/vProcess5"/>
    <dgm:cxn modelId="{45AF5FD0-B29C-4E1B-9F8A-A1458F756AE2}" type="presParOf" srcId="{B40EF4F2-FAF4-40A8-AF3B-3273AC3A8889}" destId="{3322E4C5-1C6F-46B4-91AD-A6842CB19180}" srcOrd="1" destOrd="0" presId="urn:microsoft.com/office/officeart/2005/8/layout/vProcess5"/>
    <dgm:cxn modelId="{164CF846-3FC1-426A-BAEF-B10991239608}" type="presParOf" srcId="{B40EF4F2-FAF4-40A8-AF3B-3273AC3A8889}" destId="{6AA67F4D-AC3F-4032-9630-916EBCEB8589}" srcOrd="2" destOrd="0" presId="urn:microsoft.com/office/officeart/2005/8/layout/vProcess5"/>
    <dgm:cxn modelId="{FC4851E0-CC6E-4CA5-B31B-E6B669D011EA}" type="presParOf" srcId="{B40EF4F2-FAF4-40A8-AF3B-3273AC3A8889}" destId="{1742B492-A4F2-4DA5-98FE-0084AE5BC4D0}" srcOrd="3" destOrd="0" presId="urn:microsoft.com/office/officeart/2005/8/layout/vProcess5"/>
    <dgm:cxn modelId="{8306AAA3-47AA-46E0-B2F1-CC0F41DB8FCB}" type="presParOf" srcId="{B40EF4F2-FAF4-40A8-AF3B-3273AC3A8889}" destId="{037149DD-5221-43FF-9A0C-2A1B54BE91D1}" srcOrd="4" destOrd="0" presId="urn:microsoft.com/office/officeart/2005/8/layout/vProcess5"/>
    <dgm:cxn modelId="{C9E17856-2361-420C-935B-F3E75137991B}" type="presParOf" srcId="{B40EF4F2-FAF4-40A8-AF3B-3273AC3A8889}" destId="{292C0B87-74DB-49D8-8D80-7EEF8B4B5263}" srcOrd="5" destOrd="0" presId="urn:microsoft.com/office/officeart/2005/8/layout/vProcess5"/>
    <dgm:cxn modelId="{BA9A441E-543D-4675-8FBC-BFF2016F86F7}" type="presParOf" srcId="{B40EF4F2-FAF4-40A8-AF3B-3273AC3A8889}" destId="{D273750C-F092-4E42-B486-7050B07E242B}" srcOrd="6" destOrd="0" presId="urn:microsoft.com/office/officeart/2005/8/layout/vProcess5"/>
    <dgm:cxn modelId="{FD12F604-5633-4650-8BF7-010716D5A752}" type="presParOf" srcId="{B40EF4F2-FAF4-40A8-AF3B-3273AC3A8889}" destId="{2A007593-2F07-4C1C-9CFF-DE5BC224E89E}" srcOrd="7" destOrd="0" presId="urn:microsoft.com/office/officeart/2005/8/layout/vProcess5"/>
    <dgm:cxn modelId="{62AA17C4-BCCE-417D-8A5A-910B89826C6C}" type="presParOf" srcId="{B40EF4F2-FAF4-40A8-AF3B-3273AC3A8889}" destId="{634D85E9-D695-4F3A-9B86-C982A12E474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4410D-C120-45A8-B453-091B5FF898D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B725367-8F0F-47FA-BA98-9162BA2C988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sourced from Kaggle.com</a:t>
          </a:r>
        </a:p>
      </dgm:t>
    </dgm:pt>
    <dgm:pt modelId="{835D4E09-8ABD-4045-B369-9EFF6AEE54AE}" type="parTrans" cxnId="{4B0A67DD-D1FB-436A-9028-E2C33216E4F0}">
      <dgm:prSet/>
      <dgm:spPr/>
      <dgm:t>
        <a:bodyPr/>
        <a:lstStyle/>
        <a:p>
          <a:endParaRPr lang="en-US"/>
        </a:p>
      </dgm:t>
    </dgm:pt>
    <dgm:pt modelId="{2D39BE4A-1B4F-4380-92CB-5241BB133FB5}" type="sibTrans" cxnId="{4B0A67DD-D1FB-436A-9028-E2C33216E4F0}">
      <dgm:prSet/>
      <dgm:spPr/>
      <dgm:t>
        <a:bodyPr/>
        <a:lstStyle/>
        <a:p>
          <a:endParaRPr lang="en-US"/>
        </a:p>
      </dgm:t>
    </dgm:pt>
    <dgm:pt modelId="{09E220D3-2301-446A-98A2-9A9C62F2558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</a:rPr>
            <a:t>Includes over 36k entries</a:t>
          </a:r>
        </a:p>
      </dgm:t>
    </dgm:pt>
    <dgm:pt modelId="{9E430A2A-AAB9-442C-B5E7-64CF183F71BF}" type="parTrans" cxnId="{B3F2A640-5439-470F-B77D-192BF985DEE0}">
      <dgm:prSet/>
      <dgm:spPr/>
      <dgm:t>
        <a:bodyPr/>
        <a:lstStyle/>
        <a:p>
          <a:endParaRPr lang="en-US"/>
        </a:p>
      </dgm:t>
    </dgm:pt>
    <dgm:pt modelId="{76FBB92C-7707-4FCD-90CF-C19E29709AB0}" type="sibTrans" cxnId="{B3F2A640-5439-470F-B77D-192BF985DEE0}">
      <dgm:prSet/>
      <dgm:spPr/>
      <dgm:t>
        <a:bodyPr/>
        <a:lstStyle/>
        <a:p>
          <a:endParaRPr lang="en-US"/>
        </a:p>
      </dgm:t>
    </dgm:pt>
    <dgm:pt modelId="{8DAAA9FA-2B8A-40F9-B63A-8D006A2F397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Prediction provides business advantage</a:t>
          </a:r>
        </a:p>
      </dgm:t>
    </dgm:pt>
    <dgm:pt modelId="{3D64232B-715B-433D-8D42-B4929D2D1617}" type="parTrans" cxnId="{F8CED751-60D0-475E-AC54-A4771C106360}">
      <dgm:prSet/>
      <dgm:spPr/>
      <dgm:t>
        <a:bodyPr/>
        <a:lstStyle/>
        <a:p>
          <a:endParaRPr lang="en-US"/>
        </a:p>
      </dgm:t>
    </dgm:pt>
    <dgm:pt modelId="{51D56C5D-E9E3-4AE0-90AF-96897B7C72CC}" type="sibTrans" cxnId="{F8CED751-60D0-475E-AC54-A4771C106360}">
      <dgm:prSet/>
      <dgm:spPr/>
      <dgm:t>
        <a:bodyPr/>
        <a:lstStyle/>
        <a:p>
          <a:endParaRPr lang="en-US"/>
        </a:p>
      </dgm:t>
    </dgm:pt>
    <dgm:pt modelId="{975D9B67-872E-4594-8F3B-3D8B2B3D78E8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Assess relevant rates based on prediction</a:t>
          </a:r>
        </a:p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Manage staff more easily</a:t>
          </a:r>
        </a:p>
      </dgm:t>
    </dgm:pt>
    <dgm:pt modelId="{FC6B6FD0-4414-421C-A62F-3C2E7F7B62D2}" type="parTrans" cxnId="{83421232-4AA2-4326-A72B-6D084C38F432}">
      <dgm:prSet/>
      <dgm:spPr/>
      <dgm:t>
        <a:bodyPr/>
        <a:lstStyle/>
        <a:p>
          <a:endParaRPr lang="en-US"/>
        </a:p>
      </dgm:t>
    </dgm:pt>
    <dgm:pt modelId="{378CFA04-7086-4967-AE3C-1B77440216AC}" type="sibTrans" cxnId="{83421232-4AA2-4326-A72B-6D084C38F432}">
      <dgm:prSet/>
      <dgm:spPr/>
      <dgm:t>
        <a:bodyPr/>
        <a:lstStyle/>
        <a:p>
          <a:endParaRPr lang="en-US"/>
        </a:p>
      </dgm:t>
    </dgm:pt>
    <dgm:pt modelId="{F1ACB17D-57E9-4EA5-8F15-034A00ED24E8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>
              <a:solidFill>
                <a:schemeClr val="bg1"/>
              </a:solidFill>
            </a:rPr>
            <a:t>Number of people, weekend nights vs weeknights, lead time, time of arrival, etc.</a:t>
          </a:r>
        </a:p>
      </dgm:t>
    </dgm:pt>
    <dgm:pt modelId="{5324089A-F27D-42EE-9AA9-7D713E4F2B5E}" type="parTrans" cxnId="{2DAB1015-B177-4117-B756-6F77E15DEF91}">
      <dgm:prSet/>
      <dgm:spPr/>
      <dgm:t>
        <a:bodyPr/>
        <a:lstStyle/>
        <a:p>
          <a:endParaRPr lang="en-US"/>
        </a:p>
      </dgm:t>
    </dgm:pt>
    <dgm:pt modelId="{73838B40-8730-4B7E-B524-103E07C651CD}" type="sibTrans" cxnId="{2DAB1015-B177-4117-B756-6F77E15DEF91}">
      <dgm:prSet/>
      <dgm:spPr/>
      <dgm:t>
        <a:bodyPr/>
        <a:lstStyle/>
        <a:p>
          <a:endParaRPr lang="en-US"/>
        </a:p>
      </dgm:t>
    </dgm:pt>
    <dgm:pt modelId="{CD0D85FF-7D3F-4019-8E9C-DD2B1F4D6FAB}" type="pres">
      <dgm:prSet presAssocID="{9D54410D-C120-45A8-B453-091B5FF898D7}" presName="root" presStyleCnt="0">
        <dgm:presLayoutVars>
          <dgm:dir/>
          <dgm:resizeHandles val="exact"/>
        </dgm:presLayoutVars>
      </dgm:prSet>
      <dgm:spPr/>
    </dgm:pt>
    <dgm:pt modelId="{583BE80E-653A-4067-812C-92FA17247C53}" type="pres">
      <dgm:prSet presAssocID="{9B725367-8F0F-47FA-BA98-9162BA2C988B}" presName="compNode" presStyleCnt="0"/>
      <dgm:spPr/>
    </dgm:pt>
    <dgm:pt modelId="{0E7C252C-EB42-4C1C-8F57-4CD69774C80C}" type="pres">
      <dgm:prSet presAssocID="{9B725367-8F0F-47FA-BA98-9162BA2C98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20F9539-5DEC-478D-B2C5-9CA8C83436A2}" type="pres">
      <dgm:prSet presAssocID="{9B725367-8F0F-47FA-BA98-9162BA2C988B}" presName="iconSpace" presStyleCnt="0"/>
      <dgm:spPr/>
    </dgm:pt>
    <dgm:pt modelId="{E9714819-6705-493D-8A2E-14E30B466B80}" type="pres">
      <dgm:prSet presAssocID="{9B725367-8F0F-47FA-BA98-9162BA2C988B}" presName="parTx" presStyleLbl="revTx" presStyleIdx="0" presStyleCnt="4">
        <dgm:presLayoutVars>
          <dgm:chMax val="0"/>
          <dgm:chPref val="0"/>
        </dgm:presLayoutVars>
      </dgm:prSet>
      <dgm:spPr/>
    </dgm:pt>
    <dgm:pt modelId="{2B0A1721-56D3-4D3E-9732-F9FF477A567F}" type="pres">
      <dgm:prSet presAssocID="{9B725367-8F0F-47FA-BA98-9162BA2C988B}" presName="txSpace" presStyleCnt="0"/>
      <dgm:spPr/>
    </dgm:pt>
    <dgm:pt modelId="{52A55064-66D0-4EEA-A8A4-778826AC89F9}" type="pres">
      <dgm:prSet presAssocID="{9B725367-8F0F-47FA-BA98-9162BA2C988B}" presName="desTx" presStyleLbl="revTx" presStyleIdx="1" presStyleCnt="4">
        <dgm:presLayoutVars/>
      </dgm:prSet>
      <dgm:spPr/>
    </dgm:pt>
    <dgm:pt modelId="{707E14E6-FA33-4B78-9559-EBD6F9C4AAFA}" type="pres">
      <dgm:prSet presAssocID="{2D39BE4A-1B4F-4380-92CB-5241BB133FB5}" presName="sibTrans" presStyleCnt="0"/>
      <dgm:spPr/>
    </dgm:pt>
    <dgm:pt modelId="{3D78153B-3C9B-4A23-B2AA-F9C9B7513616}" type="pres">
      <dgm:prSet presAssocID="{8DAAA9FA-2B8A-40F9-B63A-8D006A2F3976}" presName="compNode" presStyleCnt="0"/>
      <dgm:spPr/>
    </dgm:pt>
    <dgm:pt modelId="{90AEF2F5-9942-4F69-8F2F-6491F3713CB9}" type="pres">
      <dgm:prSet presAssocID="{8DAAA9FA-2B8A-40F9-B63A-8D006A2F39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EC590A-F091-4C8C-9E5C-BD941A370016}" type="pres">
      <dgm:prSet presAssocID="{8DAAA9FA-2B8A-40F9-B63A-8D006A2F3976}" presName="iconSpace" presStyleCnt="0"/>
      <dgm:spPr/>
    </dgm:pt>
    <dgm:pt modelId="{D736819F-5F11-4565-8EC0-B7FDE12CBD98}" type="pres">
      <dgm:prSet presAssocID="{8DAAA9FA-2B8A-40F9-B63A-8D006A2F3976}" presName="parTx" presStyleLbl="revTx" presStyleIdx="2" presStyleCnt="4">
        <dgm:presLayoutVars>
          <dgm:chMax val="0"/>
          <dgm:chPref val="0"/>
        </dgm:presLayoutVars>
      </dgm:prSet>
      <dgm:spPr/>
    </dgm:pt>
    <dgm:pt modelId="{E269087D-4762-4142-B2B3-ADB8DA8F856F}" type="pres">
      <dgm:prSet presAssocID="{8DAAA9FA-2B8A-40F9-B63A-8D006A2F3976}" presName="txSpace" presStyleCnt="0"/>
      <dgm:spPr/>
    </dgm:pt>
    <dgm:pt modelId="{533C3746-7E15-4270-BB80-E18DF4125ABC}" type="pres">
      <dgm:prSet presAssocID="{8DAAA9FA-2B8A-40F9-B63A-8D006A2F3976}" presName="desTx" presStyleLbl="revTx" presStyleIdx="3" presStyleCnt="4">
        <dgm:presLayoutVars/>
      </dgm:prSet>
      <dgm:spPr/>
    </dgm:pt>
  </dgm:ptLst>
  <dgm:cxnLst>
    <dgm:cxn modelId="{2DAB1015-B177-4117-B756-6F77E15DEF91}" srcId="{9B725367-8F0F-47FA-BA98-9162BA2C988B}" destId="{F1ACB17D-57E9-4EA5-8F15-034A00ED24E8}" srcOrd="1" destOrd="0" parTransId="{5324089A-F27D-42EE-9AA9-7D713E4F2B5E}" sibTransId="{73838B40-8730-4B7E-B524-103E07C651CD}"/>
    <dgm:cxn modelId="{83421232-4AA2-4326-A72B-6D084C38F432}" srcId="{8DAAA9FA-2B8A-40F9-B63A-8D006A2F3976}" destId="{975D9B67-872E-4594-8F3B-3D8B2B3D78E8}" srcOrd="0" destOrd="0" parTransId="{FC6B6FD0-4414-421C-A62F-3C2E7F7B62D2}" sibTransId="{378CFA04-7086-4967-AE3C-1B77440216AC}"/>
    <dgm:cxn modelId="{B3F2A640-5439-470F-B77D-192BF985DEE0}" srcId="{9B725367-8F0F-47FA-BA98-9162BA2C988B}" destId="{09E220D3-2301-446A-98A2-9A9C62F2558F}" srcOrd="0" destOrd="0" parTransId="{9E430A2A-AAB9-442C-B5E7-64CF183F71BF}" sibTransId="{76FBB92C-7707-4FCD-90CF-C19E29709AB0}"/>
    <dgm:cxn modelId="{F8CED751-60D0-475E-AC54-A4771C106360}" srcId="{9D54410D-C120-45A8-B453-091B5FF898D7}" destId="{8DAAA9FA-2B8A-40F9-B63A-8D006A2F3976}" srcOrd="1" destOrd="0" parTransId="{3D64232B-715B-433D-8D42-B4929D2D1617}" sibTransId="{51D56C5D-E9E3-4AE0-90AF-96897B7C72CC}"/>
    <dgm:cxn modelId="{3B71AC96-4BF0-4D6F-A071-889AD1BAC7A4}" type="presOf" srcId="{9B725367-8F0F-47FA-BA98-9162BA2C988B}" destId="{E9714819-6705-493D-8A2E-14E30B466B80}" srcOrd="0" destOrd="0" presId="urn:microsoft.com/office/officeart/2018/2/layout/IconLabelDescriptionList"/>
    <dgm:cxn modelId="{2C707197-C425-448B-AA48-49250F9F2128}" type="presOf" srcId="{9D54410D-C120-45A8-B453-091B5FF898D7}" destId="{CD0D85FF-7D3F-4019-8E9C-DD2B1F4D6FAB}" srcOrd="0" destOrd="0" presId="urn:microsoft.com/office/officeart/2018/2/layout/IconLabelDescriptionList"/>
    <dgm:cxn modelId="{1DB3309B-927B-49E4-9D11-67E8A2FDD79E}" type="presOf" srcId="{09E220D3-2301-446A-98A2-9A9C62F2558F}" destId="{52A55064-66D0-4EEA-A8A4-778826AC89F9}" srcOrd="0" destOrd="0" presId="urn:microsoft.com/office/officeart/2018/2/layout/IconLabelDescriptionList"/>
    <dgm:cxn modelId="{048F8EC9-159A-47B4-A2EA-BC86ABBF713A}" type="presOf" srcId="{8DAAA9FA-2B8A-40F9-B63A-8D006A2F3976}" destId="{D736819F-5F11-4565-8EC0-B7FDE12CBD98}" srcOrd="0" destOrd="0" presId="urn:microsoft.com/office/officeart/2018/2/layout/IconLabelDescriptionList"/>
    <dgm:cxn modelId="{C507DFCA-E2F2-4067-A0DF-E86A37232244}" type="presOf" srcId="{F1ACB17D-57E9-4EA5-8F15-034A00ED24E8}" destId="{52A55064-66D0-4EEA-A8A4-778826AC89F9}" srcOrd="0" destOrd="1" presId="urn:microsoft.com/office/officeart/2018/2/layout/IconLabelDescriptionList"/>
    <dgm:cxn modelId="{5BEFD8DA-87C6-43D0-8E17-4E42200593D3}" type="presOf" srcId="{975D9B67-872E-4594-8F3B-3D8B2B3D78E8}" destId="{533C3746-7E15-4270-BB80-E18DF4125ABC}" srcOrd="0" destOrd="0" presId="urn:microsoft.com/office/officeart/2018/2/layout/IconLabelDescriptionList"/>
    <dgm:cxn modelId="{4B0A67DD-D1FB-436A-9028-E2C33216E4F0}" srcId="{9D54410D-C120-45A8-B453-091B5FF898D7}" destId="{9B725367-8F0F-47FA-BA98-9162BA2C988B}" srcOrd="0" destOrd="0" parTransId="{835D4E09-8ABD-4045-B369-9EFF6AEE54AE}" sibTransId="{2D39BE4A-1B4F-4380-92CB-5241BB133FB5}"/>
    <dgm:cxn modelId="{1C9CDBC4-0BFA-41BD-A925-7FC9FDD0675C}" type="presParOf" srcId="{CD0D85FF-7D3F-4019-8E9C-DD2B1F4D6FAB}" destId="{583BE80E-653A-4067-812C-92FA17247C53}" srcOrd="0" destOrd="0" presId="urn:microsoft.com/office/officeart/2018/2/layout/IconLabelDescriptionList"/>
    <dgm:cxn modelId="{CAF3FA51-326E-41C5-B5E0-D7695A0C3C41}" type="presParOf" srcId="{583BE80E-653A-4067-812C-92FA17247C53}" destId="{0E7C252C-EB42-4C1C-8F57-4CD69774C80C}" srcOrd="0" destOrd="0" presId="urn:microsoft.com/office/officeart/2018/2/layout/IconLabelDescriptionList"/>
    <dgm:cxn modelId="{BA2087AE-DCE2-4D89-B2DE-6A8EEF0170DB}" type="presParOf" srcId="{583BE80E-653A-4067-812C-92FA17247C53}" destId="{A20F9539-5DEC-478D-B2C5-9CA8C83436A2}" srcOrd="1" destOrd="0" presId="urn:microsoft.com/office/officeart/2018/2/layout/IconLabelDescriptionList"/>
    <dgm:cxn modelId="{DFF51333-BAC2-443F-BCAD-DD15314D5544}" type="presParOf" srcId="{583BE80E-653A-4067-812C-92FA17247C53}" destId="{E9714819-6705-493D-8A2E-14E30B466B80}" srcOrd="2" destOrd="0" presId="urn:microsoft.com/office/officeart/2018/2/layout/IconLabelDescriptionList"/>
    <dgm:cxn modelId="{9FC463A4-A487-416C-9B4B-4F0CC3D7E655}" type="presParOf" srcId="{583BE80E-653A-4067-812C-92FA17247C53}" destId="{2B0A1721-56D3-4D3E-9732-F9FF477A567F}" srcOrd="3" destOrd="0" presId="urn:microsoft.com/office/officeart/2018/2/layout/IconLabelDescriptionList"/>
    <dgm:cxn modelId="{5879EC47-F6FF-44EC-953C-C44C005A9A54}" type="presParOf" srcId="{583BE80E-653A-4067-812C-92FA17247C53}" destId="{52A55064-66D0-4EEA-A8A4-778826AC89F9}" srcOrd="4" destOrd="0" presId="urn:microsoft.com/office/officeart/2018/2/layout/IconLabelDescriptionList"/>
    <dgm:cxn modelId="{871F81B5-0563-4F35-98A3-EA707683E34E}" type="presParOf" srcId="{CD0D85FF-7D3F-4019-8E9C-DD2B1F4D6FAB}" destId="{707E14E6-FA33-4B78-9559-EBD6F9C4AAFA}" srcOrd="1" destOrd="0" presId="urn:microsoft.com/office/officeart/2018/2/layout/IconLabelDescriptionList"/>
    <dgm:cxn modelId="{27914E0A-5ACC-447A-B0BF-32CDE55A1C1A}" type="presParOf" srcId="{CD0D85FF-7D3F-4019-8E9C-DD2B1F4D6FAB}" destId="{3D78153B-3C9B-4A23-B2AA-F9C9B7513616}" srcOrd="2" destOrd="0" presId="urn:microsoft.com/office/officeart/2018/2/layout/IconLabelDescriptionList"/>
    <dgm:cxn modelId="{C18739C7-CB24-4932-A3DC-0C09360EE845}" type="presParOf" srcId="{3D78153B-3C9B-4A23-B2AA-F9C9B7513616}" destId="{90AEF2F5-9942-4F69-8F2F-6491F3713CB9}" srcOrd="0" destOrd="0" presId="urn:microsoft.com/office/officeart/2018/2/layout/IconLabelDescriptionList"/>
    <dgm:cxn modelId="{7706C64B-340D-4046-AD37-80000F417979}" type="presParOf" srcId="{3D78153B-3C9B-4A23-B2AA-F9C9B7513616}" destId="{EDEC590A-F091-4C8C-9E5C-BD941A370016}" srcOrd="1" destOrd="0" presId="urn:microsoft.com/office/officeart/2018/2/layout/IconLabelDescriptionList"/>
    <dgm:cxn modelId="{015AB4BB-B750-4165-9135-6EDA628A3553}" type="presParOf" srcId="{3D78153B-3C9B-4A23-B2AA-F9C9B7513616}" destId="{D736819F-5F11-4565-8EC0-B7FDE12CBD98}" srcOrd="2" destOrd="0" presId="urn:microsoft.com/office/officeart/2018/2/layout/IconLabelDescriptionList"/>
    <dgm:cxn modelId="{D9BFD191-E61E-48E5-A8AB-D1DE2D1AD8C8}" type="presParOf" srcId="{3D78153B-3C9B-4A23-B2AA-F9C9B7513616}" destId="{E269087D-4762-4142-B2B3-ADB8DA8F856F}" srcOrd="3" destOrd="0" presId="urn:microsoft.com/office/officeart/2018/2/layout/IconLabelDescriptionList"/>
    <dgm:cxn modelId="{7784B847-76BF-4BBF-A51A-C0D85A8F413F}" type="presParOf" srcId="{3D78153B-3C9B-4A23-B2AA-F9C9B7513616}" destId="{533C3746-7E15-4270-BB80-E18DF4125A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5333D0-1E54-4933-8793-7C6C03F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39FE73-5BE3-4B7A-B943-803267CC611D}">
      <dgm:prSet/>
      <dgm:spPr/>
      <dgm:t>
        <a:bodyPr/>
        <a:lstStyle/>
        <a:p>
          <a:r>
            <a:rPr lang="en-US" dirty="0"/>
            <a:t>2.6% repeat </a:t>
          </a:r>
        </a:p>
      </dgm:t>
    </dgm:pt>
    <dgm:pt modelId="{6F2419F0-5AC9-4F7C-AEB4-C330AA6EA990}" type="parTrans" cxnId="{671CDD0E-3B78-48C1-A148-D2ECF3BA2548}">
      <dgm:prSet/>
      <dgm:spPr/>
      <dgm:t>
        <a:bodyPr/>
        <a:lstStyle/>
        <a:p>
          <a:endParaRPr lang="en-US"/>
        </a:p>
      </dgm:t>
    </dgm:pt>
    <dgm:pt modelId="{0F99DD1D-EA32-47D0-8CAF-D910684DA126}" type="sibTrans" cxnId="{671CDD0E-3B78-48C1-A148-D2ECF3BA2548}">
      <dgm:prSet/>
      <dgm:spPr/>
      <dgm:t>
        <a:bodyPr/>
        <a:lstStyle/>
        <a:p>
          <a:endParaRPr lang="en-US"/>
        </a:p>
      </dgm:t>
    </dgm:pt>
    <dgm:pt modelId="{12E4626F-A301-46F0-ACB1-FF937E2555C4}">
      <dgm:prSet/>
      <dgm:spPr/>
      <dgm:t>
        <a:bodyPr/>
        <a:lstStyle/>
        <a:p>
          <a:r>
            <a:rPr lang="en-US" dirty="0"/>
            <a:t>Useful for modeling real-world conditions</a:t>
          </a:r>
        </a:p>
      </dgm:t>
    </dgm:pt>
    <dgm:pt modelId="{890C9A60-2648-49BE-B667-F85750DE1DC4}" type="parTrans" cxnId="{FBF4905A-E8A1-4020-8FD1-246924732EE3}">
      <dgm:prSet/>
      <dgm:spPr/>
      <dgm:t>
        <a:bodyPr/>
        <a:lstStyle/>
        <a:p>
          <a:endParaRPr lang="en-US"/>
        </a:p>
      </dgm:t>
    </dgm:pt>
    <dgm:pt modelId="{FDE0C287-5078-4D3B-9DF1-78219A102558}" type="sibTrans" cxnId="{FBF4905A-E8A1-4020-8FD1-246924732EE3}">
      <dgm:prSet/>
      <dgm:spPr/>
      <dgm:t>
        <a:bodyPr/>
        <a:lstStyle/>
        <a:p>
          <a:endParaRPr lang="en-US"/>
        </a:p>
      </dgm:t>
    </dgm:pt>
    <dgm:pt modelId="{71AF95B0-467A-4E63-A09A-435BB9CF760F}" type="pres">
      <dgm:prSet presAssocID="{B45333D0-1E54-4933-8793-7C6C03FED3C6}" presName="linear" presStyleCnt="0">
        <dgm:presLayoutVars>
          <dgm:animLvl val="lvl"/>
          <dgm:resizeHandles val="exact"/>
        </dgm:presLayoutVars>
      </dgm:prSet>
      <dgm:spPr/>
    </dgm:pt>
    <dgm:pt modelId="{72CE7A89-91C1-475D-AFC2-31D2A5C5464F}" type="pres">
      <dgm:prSet presAssocID="{2339FE73-5BE3-4B7A-B943-803267CC61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F354319-3D61-4F4F-9C22-8EF31322A5C0}" type="pres">
      <dgm:prSet presAssocID="{0F99DD1D-EA32-47D0-8CAF-D910684DA126}" presName="spacer" presStyleCnt="0"/>
      <dgm:spPr/>
    </dgm:pt>
    <dgm:pt modelId="{1FA8353B-BAA6-41FF-9B3D-BB89FA7E57A6}" type="pres">
      <dgm:prSet presAssocID="{12E4626F-A301-46F0-ACB1-FF937E2555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1CDD0E-3B78-48C1-A148-D2ECF3BA2548}" srcId="{B45333D0-1E54-4933-8793-7C6C03FED3C6}" destId="{2339FE73-5BE3-4B7A-B943-803267CC611D}" srcOrd="0" destOrd="0" parTransId="{6F2419F0-5AC9-4F7C-AEB4-C330AA6EA990}" sibTransId="{0F99DD1D-EA32-47D0-8CAF-D910684DA126}"/>
    <dgm:cxn modelId="{3592A71F-CC16-4863-9E2B-FD7FDBCE6630}" type="presOf" srcId="{12E4626F-A301-46F0-ACB1-FF937E2555C4}" destId="{1FA8353B-BAA6-41FF-9B3D-BB89FA7E57A6}" srcOrd="0" destOrd="0" presId="urn:microsoft.com/office/officeart/2005/8/layout/vList2"/>
    <dgm:cxn modelId="{43D4E946-6C24-4CE7-B309-9B62113AF0C9}" type="presOf" srcId="{2339FE73-5BE3-4B7A-B943-803267CC611D}" destId="{72CE7A89-91C1-475D-AFC2-31D2A5C5464F}" srcOrd="0" destOrd="0" presId="urn:microsoft.com/office/officeart/2005/8/layout/vList2"/>
    <dgm:cxn modelId="{FBF4905A-E8A1-4020-8FD1-246924732EE3}" srcId="{B45333D0-1E54-4933-8793-7C6C03FED3C6}" destId="{12E4626F-A301-46F0-ACB1-FF937E2555C4}" srcOrd="1" destOrd="0" parTransId="{890C9A60-2648-49BE-B667-F85750DE1DC4}" sibTransId="{FDE0C287-5078-4D3B-9DF1-78219A102558}"/>
    <dgm:cxn modelId="{CC0715BA-363B-4BA5-9066-2E0BB26A923D}" type="presOf" srcId="{B45333D0-1E54-4933-8793-7C6C03FED3C6}" destId="{71AF95B0-467A-4E63-A09A-435BB9CF760F}" srcOrd="0" destOrd="0" presId="urn:microsoft.com/office/officeart/2005/8/layout/vList2"/>
    <dgm:cxn modelId="{8C2BB763-8AD2-4229-91AF-DFDF8FDEE815}" type="presParOf" srcId="{71AF95B0-467A-4E63-A09A-435BB9CF760F}" destId="{72CE7A89-91C1-475D-AFC2-31D2A5C5464F}" srcOrd="0" destOrd="0" presId="urn:microsoft.com/office/officeart/2005/8/layout/vList2"/>
    <dgm:cxn modelId="{DAD2DF06-D083-45C6-BD28-CEE9D8BC7944}" type="presParOf" srcId="{71AF95B0-467A-4E63-A09A-435BB9CF760F}" destId="{5F354319-3D61-4F4F-9C22-8EF31322A5C0}" srcOrd="1" destOrd="0" presId="urn:microsoft.com/office/officeart/2005/8/layout/vList2"/>
    <dgm:cxn modelId="{1BC760C1-ED56-433E-9365-4CEC703B2623}" type="presParOf" srcId="{71AF95B0-467A-4E63-A09A-435BB9CF760F}" destId="{1FA8353B-BAA6-41FF-9B3D-BB89FA7E57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5B1AAC-A7D9-457A-A17E-74104ACA36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EAE0AB-9E06-4320-BAAD-E37C5F932DA5}">
      <dgm:prSet/>
      <dgm:spPr/>
      <dgm:t>
        <a:bodyPr/>
        <a:lstStyle/>
        <a:p>
          <a:r>
            <a:rPr lang="en-US" dirty="0"/>
            <a:t>Lost potential revenue</a:t>
          </a:r>
        </a:p>
      </dgm:t>
    </dgm:pt>
    <dgm:pt modelId="{1EFE9C03-8ED9-4298-8010-150342A14BE3}" type="parTrans" cxnId="{477A6F33-3C29-4457-88B2-DC04E36A95FD}">
      <dgm:prSet/>
      <dgm:spPr/>
      <dgm:t>
        <a:bodyPr/>
        <a:lstStyle/>
        <a:p>
          <a:endParaRPr lang="en-US"/>
        </a:p>
      </dgm:t>
    </dgm:pt>
    <dgm:pt modelId="{FDD05C00-370B-4ED0-8BED-DDEBC04AF3C4}" type="sibTrans" cxnId="{477A6F33-3C29-4457-88B2-DC04E36A95FD}">
      <dgm:prSet/>
      <dgm:spPr/>
      <dgm:t>
        <a:bodyPr/>
        <a:lstStyle/>
        <a:p>
          <a:endParaRPr lang="en-US"/>
        </a:p>
      </dgm:t>
    </dgm:pt>
    <dgm:pt modelId="{0E08570A-F3BF-4607-A26F-74DC9A1E4A9C}">
      <dgm:prSet/>
      <dgm:spPr/>
      <dgm:t>
        <a:bodyPr/>
        <a:lstStyle/>
        <a:p>
          <a:r>
            <a:rPr lang="en-US"/>
            <a:t>Lack of price control</a:t>
          </a:r>
        </a:p>
      </dgm:t>
    </dgm:pt>
    <dgm:pt modelId="{11233E91-EEB6-4339-AC4B-ADDC4F9BAC79}" type="parTrans" cxnId="{50E32DA0-5CEF-44C2-9804-3DAEB8A7324F}">
      <dgm:prSet/>
      <dgm:spPr/>
      <dgm:t>
        <a:bodyPr/>
        <a:lstStyle/>
        <a:p>
          <a:endParaRPr lang="en-US"/>
        </a:p>
      </dgm:t>
    </dgm:pt>
    <dgm:pt modelId="{AB9BAE1F-C0DD-495D-BD81-39980D685C5C}" type="sibTrans" cxnId="{50E32DA0-5CEF-44C2-9804-3DAEB8A7324F}">
      <dgm:prSet/>
      <dgm:spPr/>
      <dgm:t>
        <a:bodyPr/>
        <a:lstStyle/>
        <a:p>
          <a:endParaRPr lang="en-US"/>
        </a:p>
      </dgm:t>
    </dgm:pt>
    <dgm:pt modelId="{76FE08CB-BEEC-4DCE-A82E-3FDF0B583609}" type="pres">
      <dgm:prSet presAssocID="{F25B1AAC-A7D9-457A-A17E-74104ACA3640}" presName="linear" presStyleCnt="0">
        <dgm:presLayoutVars>
          <dgm:animLvl val="lvl"/>
          <dgm:resizeHandles val="exact"/>
        </dgm:presLayoutVars>
      </dgm:prSet>
      <dgm:spPr/>
    </dgm:pt>
    <dgm:pt modelId="{1939D762-B0DB-4F2F-A9BD-BC8CA5DCF1B6}" type="pres">
      <dgm:prSet presAssocID="{9EEAE0AB-9E06-4320-BAAD-E37C5F932D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01230B-188F-4799-9F6E-90421408F2C7}" type="pres">
      <dgm:prSet presAssocID="{FDD05C00-370B-4ED0-8BED-DDEBC04AF3C4}" presName="spacer" presStyleCnt="0"/>
      <dgm:spPr/>
    </dgm:pt>
    <dgm:pt modelId="{909EE58A-B0C2-4021-9F64-01EE3B9ADEBC}" type="pres">
      <dgm:prSet presAssocID="{0E08570A-F3BF-4607-A26F-74DC9A1E4A9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77A6F33-3C29-4457-88B2-DC04E36A95FD}" srcId="{F25B1AAC-A7D9-457A-A17E-74104ACA3640}" destId="{9EEAE0AB-9E06-4320-BAAD-E37C5F932DA5}" srcOrd="0" destOrd="0" parTransId="{1EFE9C03-8ED9-4298-8010-150342A14BE3}" sibTransId="{FDD05C00-370B-4ED0-8BED-DDEBC04AF3C4}"/>
    <dgm:cxn modelId="{92D7204E-42FE-4D9A-8D95-0EDD708752DB}" type="presOf" srcId="{9EEAE0AB-9E06-4320-BAAD-E37C5F932DA5}" destId="{1939D762-B0DB-4F2F-A9BD-BC8CA5DCF1B6}" srcOrd="0" destOrd="0" presId="urn:microsoft.com/office/officeart/2005/8/layout/vList2"/>
    <dgm:cxn modelId="{50E32DA0-5CEF-44C2-9804-3DAEB8A7324F}" srcId="{F25B1AAC-A7D9-457A-A17E-74104ACA3640}" destId="{0E08570A-F3BF-4607-A26F-74DC9A1E4A9C}" srcOrd="1" destOrd="0" parTransId="{11233E91-EEB6-4339-AC4B-ADDC4F9BAC79}" sibTransId="{AB9BAE1F-C0DD-495D-BD81-39980D685C5C}"/>
    <dgm:cxn modelId="{32EC43A6-BCFD-4446-9190-2E1C1581AC0A}" type="presOf" srcId="{F25B1AAC-A7D9-457A-A17E-74104ACA3640}" destId="{76FE08CB-BEEC-4DCE-A82E-3FDF0B583609}" srcOrd="0" destOrd="0" presId="urn:microsoft.com/office/officeart/2005/8/layout/vList2"/>
    <dgm:cxn modelId="{616D0EBF-DB71-4B55-A98F-79282DF48141}" type="presOf" srcId="{0E08570A-F3BF-4607-A26F-74DC9A1E4A9C}" destId="{909EE58A-B0C2-4021-9F64-01EE3B9ADEBC}" srcOrd="0" destOrd="0" presId="urn:microsoft.com/office/officeart/2005/8/layout/vList2"/>
    <dgm:cxn modelId="{A5AFCE2F-8E61-4D75-9FF4-C9A1FB3F21E7}" type="presParOf" srcId="{76FE08CB-BEEC-4DCE-A82E-3FDF0B583609}" destId="{1939D762-B0DB-4F2F-A9BD-BC8CA5DCF1B6}" srcOrd="0" destOrd="0" presId="urn:microsoft.com/office/officeart/2005/8/layout/vList2"/>
    <dgm:cxn modelId="{B69A6382-DD31-402F-B14B-B2EB1C56EEBF}" type="presParOf" srcId="{76FE08CB-BEEC-4DCE-A82E-3FDF0B583609}" destId="{F501230B-188F-4799-9F6E-90421408F2C7}" srcOrd="1" destOrd="0" presId="urn:microsoft.com/office/officeart/2005/8/layout/vList2"/>
    <dgm:cxn modelId="{AC55EBF5-0238-4E98-9377-F9D6C477AF98}" type="presParOf" srcId="{76FE08CB-BEEC-4DCE-A82E-3FDF0B583609}" destId="{909EE58A-B0C2-4021-9F64-01EE3B9ADE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2065FF-E18A-4429-ACB8-CAD2735376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3892E-C06D-412E-9993-889DB6AE0A28}">
      <dgm:prSet/>
      <dgm:spPr/>
      <dgm:t>
        <a:bodyPr/>
        <a:lstStyle/>
        <a:p>
          <a:r>
            <a:rPr lang="en-US" dirty="0"/>
            <a:t>Best accuracy at 88%</a:t>
          </a:r>
        </a:p>
      </dgm:t>
    </dgm:pt>
    <dgm:pt modelId="{C0C49DCC-BC82-4100-B4C2-53FB0175A242}" type="parTrans" cxnId="{8D3B89C4-3F89-4C91-A092-1B45B729D42A}">
      <dgm:prSet/>
      <dgm:spPr/>
      <dgm:t>
        <a:bodyPr/>
        <a:lstStyle/>
        <a:p>
          <a:endParaRPr lang="en-US"/>
        </a:p>
      </dgm:t>
    </dgm:pt>
    <dgm:pt modelId="{0A0B8C11-2D6A-4EE2-82E3-2CE83993F2D6}" type="sibTrans" cxnId="{8D3B89C4-3F89-4C91-A092-1B45B729D42A}">
      <dgm:prSet/>
      <dgm:spPr/>
      <dgm:t>
        <a:bodyPr/>
        <a:lstStyle/>
        <a:p>
          <a:endParaRPr lang="en-US"/>
        </a:p>
      </dgm:t>
    </dgm:pt>
    <dgm:pt modelId="{1087E121-1283-4DB3-942C-5F0C57031826}">
      <dgm:prSet/>
      <dgm:spPr/>
      <dgm:t>
        <a:bodyPr/>
        <a:lstStyle/>
        <a:p>
          <a:r>
            <a:rPr lang="en-US" dirty="0"/>
            <a:t>2899 correctly predicted cancelled bookings</a:t>
          </a:r>
        </a:p>
      </dgm:t>
    </dgm:pt>
    <dgm:pt modelId="{02ABDF85-6A8B-4C16-B573-A630BCAA36BC}" type="parTrans" cxnId="{61DDB443-8DD0-4461-9227-2ED802F451AB}">
      <dgm:prSet/>
      <dgm:spPr/>
      <dgm:t>
        <a:bodyPr/>
        <a:lstStyle/>
        <a:p>
          <a:endParaRPr lang="en-US"/>
        </a:p>
      </dgm:t>
    </dgm:pt>
    <dgm:pt modelId="{088D0B34-4E6C-4A33-89DF-3CBC45B08B3E}" type="sibTrans" cxnId="{61DDB443-8DD0-4461-9227-2ED802F451AB}">
      <dgm:prSet/>
      <dgm:spPr/>
      <dgm:t>
        <a:bodyPr/>
        <a:lstStyle/>
        <a:p>
          <a:endParaRPr lang="en-US"/>
        </a:p>
      </dgm:t>
    </dgm:pt>
    <dgm:pt modelId="{A0F561AE-48D2-442B-BE88-13F29E5315E5}">
      <dgm:prSet/>
      <dgm:spPr/>
      <dgm:t>
        <a:bodyPr/>
        <a:lstStyle/>
        <a:p>
          <a:r>
            <a:rPr lang="en-US" dirty="0"/>
            <a:t>6528 correctly predicted uncancelled bookings</a:t>
          </a:r>
        </a:p>
      </dgm:t>
    </dgm:pt>
    <dgm:pt modelId="{5D1CEF53-742A-42A7-A945-EA027B8E6CB6}" type="parTrans" cxnId="{19766B47-DD83-4010-8A45-92BF8BB03D50}">
      <dgm:prSet/>
      <dgm:spPr/>
      <dgm:t>
        <a:bodyPr/>
        <a:lstStyle/>
        <a:p>
          <a:endParaRPr lang="en-US"/>
        </a:p>
      </dgm:t>
    </dgm:pt>
    <dgm:pt modelId="{03176442-57BB-4FD4-8610-0AC8262B479D}" type="sibTrans" cxnId="{19766B47-DD83-4010-8A45-92BF8BB03D50}">
      <dgm:prSet/>
      <dgm:spPr/>
      <dgm:t>
        <a:bodyPr/>
        <a:lstStyle/>
        <a:p>
          <a:endParaRPr lang="en-US"/>
        </a:p>
      </dgm:t>
    </dgm:pt>
    <dgm:pt modelId="{A0613F01-C2EF-4A86-B16F-A6DE58EAD912}" type="pres">
      <dgm:prSet presAssocID="{842065FF-E18A-4429-ACB8-CAD273537612}" presName="linear" presStyleCnt="0">
        <dgm:presLayoutVars>
          <dgm:animLvl val="lvl"/>
          <dgm:resizeHandles val="exact"/>
        </dgm:presLayoutVars>
      </dgm:prSet>
      <dgm:spPr/>
    </dgm:pt>
    <dgm:pt modelId="{88C3EA74-86FD-4862-91DE-CAD7D9633A5E}" type="pres">
      <dgm:prSet presAssocID="{F243892E-C06D-412E-9993-889DB6AE0A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4FD249-1373-4545-A3E9-B82E33BF5B68}" type="pres">
      <dgm:prSet presAssocID="{0A0B8C11-2D6A-4EE2-82E3-2CE83993F2D6}" presName="spacer" presStyleCnt="0"/>
      <dgm:spPr/>
    </dgm:pt>
    <dgm:pt modelId="{9E334EBD-874A-47C0-8B00-89C4EB5640EC}" type="pres">
      <dgm:prSet presAssocID="{1087E121-1283-4DB3-942C-5F0C570318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C2FF61-E9E4-486A-86B5-A03FA43B8E4A}" type="pres">
      <dgm:prSet presAssocID="{088D0B34-4E6C-4A33-89DF-3CBC45B08B3E}" presName="spacer" presStyleCnt="0"/>
      <dgm:spPr/>
    </dgm:pt>
    <dgm:pt modelId="{5E48A820-EB94-463E-B11C-2302139B80AE}" type="pres">
      <dgm:prSet presAssocID="{A0F561AE-48D2-442B-BE88-13F29E5315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DDB443-8DD0-4461-9227-2ED802F451AB}" srcId="{842065FF-E18A-4429-ACB8-CAD273537612}" destId="{1087E121-1283-4DB3-942C-5F0C57031826}" srcOrd="1" destOrd="0" parTransId="{02ABDF85-6A8B-4C16-B573-A630BCAA36BC}" sibTransId="{088D0B34-4E6C-4A33-89DF-3CBC45B08B3E}"/>
    <dgm:cxn modelId="{B1AB0764-1187-432A-8C80-AF42B3AE9A10}" type="presOf" srcId="{F243892E-C06D-412E-9993-889DB6AE0A28}" destId="{88C3EA74-86FD-4862-91DE-CAD7D9633A5E}" srcOrd="0" destOrd="0" presId="urn:microsoft.com/office/officeart/2005/8/layout/vList2"/>
    <dgm:cxn modelId="{19766B47-DD83-4010-8A45-92BF8BB03D50}" srcId="{842065FF-E18A-4429-ACB8-CAD273537612}" destId="{A0F561AE-48D2-442B-BE88-13F29E5315E5}" srcOrd="2" destOrd="0" parTransId="{5D1CEF53-742A-42A7-A945-EA027B8E6CB6}" sibTransId="{03176442-57BB-4FD4-8610-0AC8262B479D}"/>
    <dgm:cxn modelId="{FC6AB294-7483-4639-A1CE-A268ABEF098E}" type="presOf" srcId="{842065FF-E18A-4429-ACB8-CAD273537612}" destId="{A0613F01-C2EF-4A86-B16F-A6DE58EAD912}" srcOrd="0" destOrd="0" presId="urn:microsoft.com/office/officeart/2005/8/layout/vList2"/>
    <dgm:cxn modelId="{FB34D9A7-88A4-44CC-BBA1-E3A432A39117}" type="presOf" srcId="{A0F561AE-48D2-442B-BE88-13F29E5315E5}" destId="{5E48A820-EB94-463E-B11C-2302139B80AE}" srcOrd="0" destOrd="0" presId="urn:microsoft.com/office/officeart/2005/8/layout/vList2"/>
    <dgm:cxn modelId="{DB04A4C1-D75B-445A-AC7D-5AB2021237C3}" type="presOf" srcId="{1087E121-1283-4DB3-942C-5F0C57031826}" destId="{9E334EBD-874A-47C0-8B00-89C4EB5640EC}" srcOrd="0" destOrd="0" presId="urn:microsoft.com/office/officeart/2005/8/layout/vList2"/>
    <dgm:cxn modelId="{8D3B89C4-3F89-4C91-A092-1B45B729D42A}" srcId="{842065FF-E18A-4429-ACB8-CAD273537612}" destId="{F243892E-C06D-412E-9993-889DB6AE0A28}" srcOrd="0" destOrd="0" parTransId="{C0C49DCC-BC82-4100-B4C2-53FB0175A242}" sibTransId="{0A0B8C11-2D6A-4EE2-82E3-2CE83993F2D6}"/>
    <dgm:cxn modelId="{6D2D7619-4246-4D68-AA81-0FEB62D6D0EE}" type="presParOf" srcId="{A0613F01-C2EF-4A86-B16F-A6DE58EAD912}" destId="{88C3EA74-86FD-4862-91DE-CAD7D9633A5E}" srcOrd="0" destOrd="0" presId="urn:microsoft.com/office/officeart/2005/8/layout/vList2"/>
    <dgm:cxn modelId="{A5C2F6B1-EACA-40DB-8ABB-8419233CFF27}" type="presParOf" srcId="{A0613F01-C2EF-4A86-B16F-A6DE58EAD912}" destId="{4E4FD249-1373-4545-A3E9-B82E33BF5B68}" srcOrd="1" destOrd="0" presId="urn:microsoft.com/office/officeart/2005/8/layout/vList2"/>
    <dgm:cxn modelId="{B47AD0A3-6011-48B7-B265-707F9904F0E8}" type="presParOf" srcId="{A0613F01-C2EF-4A86-B16F-A6DE58EAD912}" destId="{9E334EBD-874A-47C0-8B00-89C4EB5640EC}" srcOrd="2" destOrd="0" presId="urn:microsoft.com/office/officeart/2005/8/layout/vList2"/>
    <dgm:cxn modelId="{581DA5E1-CF1D-49B1-A097-7D6BDA517762}" type="presParOf" srcId="{A0613F01-C2EF-4A86-B16F-A6DE58EAD912}" destId="{C1C2FF61-E9E4-486A-86B5-A03FA43B8E4A}" srcOrd="3" destOrd="0" presId="urn:microsoft.com/office/officeart/2005/8/layout/vList2"/>
    <dgm:cxn modelId="{039DE969-84FA-4B6C-9570-7CC1185B043E}" type="presParOf" srcId="{A0613F01-C2EF-4A86-B16F-A6DE58EAD912}" destId="{5E48A820-EB94-463E-B11C-2302139B80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A520E2-71C5-4EC3-A5EE-9CBE7AE8AFB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631615-8DD8-47A9-9218-5679C8C03C66}">
      <dgm:prSet/>
      <dgm:spPr/>
      <dgm:t>
        <a:bodyPr/>
        <a:lstStyle/>
        <a:p>
          <a:r>
            <a:rPr lang="en-US"/>
            <a:t>Tighten cancellation policies</a:t>
          </a:r>
        </a:p>
      </dgm:t>
    </dgm:pt>
    <dgm:pt modelId="{172C3C6F-BD4A-4A87-BD04-7E5E7C953966}" type="parTrans" cxnId="{97746462-71A7-44C0-B70D-2F1625AE2A4F}">
      <dgm:prSet/>
      <dgm:spPr/>
      <dgm:t>
        <a:bodyPr/>
        <a:lstStyle/>
        <a:p>
          <a:endParaRPr lang="en-US"/>
        </a:p>
      </dgm:t>
    </dgm:pt>
    <dgm:pt modelId="{E6EE87D7-6C96-445C-859F-B82CD8CD2002}" type="sibTrans" cxnId="{97746462-71A7-44C0-B70D-2F1625AE2A4F}">
      <dgm:prSet/>
      <dgm:spPr/>
      <dgm:t>
        <a:bodyPr/>
        <a:lstStyle/>
        <a:p>
          <a:endParaRPr lang="en-US"/>
        </a:p>
      </dgm:t>
    </dgm:pt>
    <dgm:pt modelId="{E031B548-F25F-449F-B9C1-14D99920D678}">
      <dgm:prSet/>
      <dgm:spPr/>
      <dgm:t>
        <a:bodyPr/>
        <a:lstStyle/>
        <a:p>
          <a:r>
            <a:rPr lang="en-US" dirty="0"/>
            <a:t>Consider a fee to create a booking</a:t>
          </a:r>
        </a:p>
      </dgm:t>
    </dgm:pt>
    <dgm:pt modelId="{3430DCA3-7FB8-4CC3-AEA1-EAA7D439181C}" type="parTrans" cxnId="{70217D6C-2E6C-42B6-9FBB-6980A945EF46}">
      <dgm:prSet/>
      <dgm:spPr/>
      <dgm:t>
        <a:bodyPr/>
        <a:lstStyle/>
        <a:p>
          <a:endParaRPr lang="en-US"/>
        </a:p>
      </dgm:t>
    </dgm:pt>
    <dgm:pt modelId="{B1A21B02-396B-49AB-84BD-F602069E7678}" type="sibTrans" cxnId="{70217D6C-2E6C-42B6-9FBB-6980A945EF46}">
      <dgm:prSet/>
      <dgm:spPr/>
      <dgm:t>
        <a:bodyPr/>
        <a:lstStyle/>
        <a:p>
          <a:endParaRPr lang="en-US"/>
        </a:p>
      </dgm:t>
    </dgm:pt>
    <dgm:pt modelId="{F4AEE1DD-5CB2-4D55-A0C4-A86966C722C1}">
      <dgm:prSet/>
      <dgm:spPr/>
      <dgm:t>
        <a:bodyPr/>
        <a:lstStyle/>
        <a:p>
          <a:r>
            <a:rPr lang="en-US" dirty="0"/>
            <a:t>Risk: less user-friendly</a:t>
          </a:r>
        </a:p>
      </dgm:t>
    </dgm:pt>
    <dgm:pt modelId="{8D03C921-3D0F-401C-9F81-B5B43CD33AF4}" type="parTrans" cxnId="{4A07F49E-5578-4369-8269-2B055FFE98C8}">
      <dgm:prSet/>
      <dgm:spPr/>
      <dgm:t>
        <a:bodyPr/>
        <a:lstStyle/>
        <a:p>
          <a:endParaRPr lang="en-US"/>
        </a:p>
      </dgm:t>
    </dgm:pt>
    <dgm:pt modelId="{C3A9FE26-69CE-4841-A08D-3A297D38C98B}" type="sibTrans" cxnId="{4A07F49E-5578-4369-8269-2B055FFE98C8}">
      <dgm:prSet/>
      <dgm:spPr/>
      <dgm:t>
        <a:bodyPr/>
        <a:lstStyle/>
        <a:p>
          <a:endParaRPr lang="en-US"/>
        </a:p>
      </dgm:t>
    </dgm:pt>
    <dgm:pt modelId="{6497E7DF-2B75-49B7-843F-C1F796E1BF03}">
      <dgm:prSet/>
      <dgm:spPr/>
      <dgm:t>
        <a:bodyPr/>
        <a:lstStyle/>
        <a:p>
          <a:r>
            <a:rPr lang="en-US"/>
            <a:t>Gather larger dataset</a:t>
          </a:r>
        </a:p>
      </dgm:t>
    </dgm:pt>
    <dgm:pt modelId="{D896E384-86D2-4039-9F03-EEE8CA979E17}" type="parTrans" cxnId="{46EE35B1-EBE7-4C51-8970-B60A27A9DAFF}">
      <dgm:prSet/>
      <dgm:spPr/>
      <dgm:t>
        <a:bodyPr/>
        <a:lstStyle/>
        <a:p>
          <a:endParaRPr lang="en-US"/>
        </a:p>
      </dgm:t>
    </dgm:pt>
    <dgm:pt modelId="{08015109-489B-4EAD-B7BC-D154EBF34D85}" type="sibTrans" cxnId="{46EE35B1-EBE7-4C51-8970-B60A27A9DAFF}">
      <dgm:prSet/>
      <dgm:spPr/>
      <dgm:t>
        <a:bodyPr/>
        <a:lstStyle/>
        <a:p>
          <a:endParaRPr lang="en-US"/>
        </a:p>
      </dgm:t>
    </dgm:pt>
    <dgm:pt modelId="{7CB8D780-67A7-4397-BA9E-96215CE6E7CD}">
      <dgm:prSet/>
      <dgm:spPr/>
      <dgm:t>
        <a:bodyPr/>
        <a:lstStyle/>
        <a:p>
          <a:r>
            <a:rPr lang="en-US"/>
            <a:t>More data points to train from could provide more robust modeling</a:t>
          </a:r>
        </a:p>
      </dgm:t>
    </dgm:pt>
    <dgm:pt modelId="{69BA84E4-7CC6-4CE2-B338-B352D633FA9B}" type="parTrans" cxnId="{F9033793-FAB3-43DA-B3D2-661FBCAF8842}">
      <dgm:prSet/>
      <dgm:spPr/>
      <dgm:t>
        <a:bodyPr/>
        <a:lstStyle/>
        <a:p>
          <a:endParaRPr lang="en-US"/>
        </a:p>
      </dgm:t>
    </dgm:pt>
    <dgm:pt modelId="{50F0A733-024B-4A52-8D43-AF820457F5C1}" type="sibTrans" cxnId="{F9033793-FAB3-43DA-B3D2-661FBCAF8842}">
      <dgm:prSet/>
      <dgm:spPr/>
      <dgm:t>
        <a:bodyPr/>
        <a:lstStyle/>
        <a:p>
          <a:endParaRPr lang="en-US"/>
        </a:p>
      </dgm:t>
    </dgm:pt>
    <dgm:pt modelId="{2F279EAA-E799-40B4-BCE3-E962FAE579E7}">
      <dgm:prSet/>
      <dgm:spPr/>
      <dgm:t>
        <a:bodyPr/>
        <a:lstStyle/>
        <a:p>
          <a:r>
            <a:rPr lang="en-US"/>
            <a:t>Refine model performance</a:t>
          </a:r>
        </a:p>
      </dgm:t>
    </dgm:pt>
    <dgm:pt modelId="{FB2710DA-9105-40E9-9CDD-2F0D6301323E}" type="parTrans" cxnId="{085AE848-7C71-408A-BE4D-063BDEF2DEA1}">
      <dgm:prSet/>
      <dgm:spPr/>
      <dgm:t>
        <a:bodyPr/>
        <a:lstStyle/>
        <a:p>
          <a:endParaRPr lang="en-US"/>
        </a:p>
      </dgm:t>
    </dgm:pt>
    <dgm:pt modelId="{F39A7948-D269-4FD2-89DD-EB1B7BA577D4}" type="sibTrans" cxnId="{085AE848-7C71-408A-BE4D-063BDEF2DEA1}">
      <dgm:prSet/>
      <dgm:spPr/>
      <dgm:t>
        <a:bodyPr/>
        <a:lstStyle/>
        <a:p>
          <a:endParaRPr lang="en-US"/>
        </a:p>
      </dgm:t>
    </dgm:pt>
    <dgm:pt modelId="{D8D33238-0BD1-4309-8794-696F56B81D9B}">
      <dgm:prSet/>
      <dgm:spPr/>
      <dgm:t>
        <a:bodyPr/>
        <a:lstStyle/>
        <a:p>
          <a:r>
            <a:rPr lang="en-US"/>
            <a:t>Improve accuracy in future model iterations</a:t>
          </a:r>
        </a:p>
      </dgm:t>
    </dgm:pt>
    <dgm:pt modelId="{A91DCA19-96FB-4A1B-A867-8525FEC6B1FA}" type="parTrans" cxnId="{E11932FB-C87A-442C-B3CE-4D0A3D47E3F2}">
      <dgm:prSet/>
      <dgm:spPr/>
      <dgm:t>
        <a:bodyPr/>
        <a:lstStyle/>
        <a:p>
          <a:endParaRPr lang="en-US"/>
        </a:p>
      </dgm:t>
    </dgm:pt>
    <dgm:pt modelId="{82BF1426-933D-4373-B604-688F4A669623}" type="sibTrans" cxnId="{E11932FB-C87A-442C-B3CE-4D0A3D47E3F2}">
      <dgm:prSet/>
      <dgm:spPr/>
      <dgm:t>
        <a:bodyPr/>
        <a:lstStyle/>
        <a:p>
          <a:endParaRPr lang="en-US"/>
        </a:p>
      </dgm:t>
    </dgm:pt>
    <dgm:pt modelId="{A0C23732-7EBA-4813-B11C-248C9BFB5F20}" type="pres">
      <dgm:prSet presAssocID="{DDA520E2-71C5-4EC3-A5EE-9CBE7AE8AFB5}" presName="Name0" presStyleCnt="0">
        <dgm:presLayoutVars>
          <dgm:dir/>
          <dgm:animLvl val="lvl"/>
          <dgm:resizeHandles val="exact"/>
        </dgm:presLayoutVars>
      </dgm:prSet>
      <dgm:spPr/>
    </dgm:pt>
    <dgm:pt modelId="{8303CF18-3627-4C10-81A8-CC9E145EFF5E}" type="pres">
      <dgm:prSet presAssocID="{35631615-8DD8-47A9-9218-5679C8C03C66}" presName="linNode" presStyleCnt="0"/>
      <dgm:spPr/>
    </dgm:pt>
    <dgm:pt modelId="{9E78C0E1-2F43-4ABF-B333-759CD65C3A6C}" type="pres">
      <dgm:prSet presAssocID="{35631615-8DD8-47A9-9218-5679C8C03C6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DFEE69-5B06-4B6B-9707-A367EF105AC3}" type="pres">
      <dgm:prSet presAssocID="{35631615-8DD8-47A9-9218-5679C8C03C66}" presName="descendantText" presStyleLbl="alignAccFollowNode1" presStyleIdx="0" presStyleCnt="3">
        <dgm:presLayoutVars>
          <dgm:bulletEnabled val="1"/>
        </dgm:presLayoutVars>
      </dgm:prSet>
      <dgm:spPr/>
    </dgm:pt>
    <dgm:pt modelId="{D48646E3-9ADB-4731-8E55-D2837BDBF4E6}" type="pres">
      <dgm:prSet presAssocID="{E6EE87D7-6C96-445C-859F-B82CD8CD2002}" presName="sp" presStyleCnt="0"/>
      <dgm:spPr/>
    </dgm:pt>
    <dgm:pt modelId="{C78DAF3F-0A00-4751-8D90-ECCF71A60E13}" type="pres">
      <dgm:prSet presAssocID="{6497E7DF-2B75-49B7-843F-C1F796E1BF03}" presName="linNode" presStyleCnt="0"/>
      <dgm:spPr/>
    </dgm:pt>
    <dgm:pt modelId="{12AC0AD3-564C-4C96-A83D-011426C52545}" type="pres">
      <dgm:prSet presAssocID="{6497E7DF-2B75-49B7-843F-C1F796E1BF0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4EEEC36-0982-4A7A-8596-CC336D379F8B}" type="pres">
      <dgm:prSet presAssocID="{6497E7DF-2B75-49B7-843F-C1F796E1BF03}" presName="descendantText" presStyleLbl="alignAccFollowNode1" presStyleIdx="1" presStyleCnt="3">
        <dgm:presLayoutVars>
          <dgm:bulletEnabled val="1"/>
        </dgm:presLayoutVars>
      </dgm:prSet>
      <dgm:spPr/>
    </dgm:pt>
    <dgm:pt modelId="{1B7657B5-CEAD-44B6-93FC-1C79EDF986B0}" type="pres">
      <dgm:prSet presAssocID="{08015109-489B-4EAD-B7BC-D154EBF34D85}" presName="sp" presStyleCnt="0"/>
      <dgm:spPr/>
    </dgm:pt>
    <dgm:pt modelId="{D66C63D6-A515-4661-9C59-1C04F08D5867}" type="pres">
      <dgm:prSet presAssocID="{2F279EAA-E799-40B4-BCE3-E962FAE579E7}" presName="linNode" presStyleCnt="0"/>
      <dgm:spPr/>
    </dgm:pt>
    <dgm:pt modelId="{E3C98CD4-A832-48AD-9F4D-A8B9B4C15BDD}" type="pres">
      <dgm:prSet presAssocID="{2F279EAA-E799-40B4-BCE3-E962FAE579E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CA7549D-FDF8-4ECA-8E86-48DB046B384D}" type="pres">
      <dgm:prSet presAssocID="{2F279EAA-E799-40B4-BCE3-E962FAE579E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84108-CC0D-4E46-AA95-A082D06767CF}" type="presOf" srcId="{35631615-8DD8-47A9-9218-5679C8C03C66}" destId="{9E78C0E1-2F43-4ABF-B333-759CD65C3A6C}" srcOrd="0" destOrd="0" presId="urn:microsoft.com/office/officeart/2005/8/layout/vList5"/>
    <dgm:cxn modelId="{E74C373E-BE97-49A3-B773-94530711AAC6}" type="presOf" srcId="{D8D33238-0BD1-4309-8794-696F56B81D9B}" destId="{6CA7549D-FDF8-4ECA-8E86-48DB046B384D}" srcOrd="0" destOrd="0" presId="urn:microsoft.com/office/officeart/2005/8/layout/vList5"/>
    <dgm:cxn modelId="{831DBC40-2278-4440-B914-514EA4EC4116}" type="presOf" srcId="{6497E7DF-2B75-49B7-843F-C1F796E1BF03}" destId="{12AC0AD3-564C-4C96-A83D-011426C52545}" srcOrd="0" destOrd="0" presId="urn:microsoft.com/office/officeart/2005/8/layout/vList5"/>
    <dgm:cxn modelId="{97746462-71A7-44C0-B70D-2F1625AE2A4F}" srcId="{DDA520E2-71C5-4EC3-A5EE-9CBE7AE8AFB5}" destId="{35631615-8DD8-47A9-9218-5679C8C03C66}" srcOrd="0" destOrd="0" parTransId="{172C3C6F-BD4A-4A87-BD04-7E5E7C953966}" sibTransId="{E6EE87D7-6C96-445C-859F-B82CD8CD2002}"/>
    <dgm:cxn modelId="{5D145866-795F-48F3-AC62-0672D6B220EB}" type="presOf" srcId="{E031B548-F25F-449F-B9C1-14D99920D678}" destId="{34DFEE69-5B06-4B6B-9707-A367EF105AC3}" srcOrd="0" destOrd="0" presId="urn:microsoft.com/office/officeart/2005/8/layout/vList5"/>
    <dgm:cxn modelId="{085AE848-7C71-408A-BE4D-063BDEF2DEA1}" srcId="{DDA520E2-71C5-4EC3-A5EE-9CBE7AE8AFB5}" destId="{2F279EAA-E799-40B4-BCE3-E962FAE579E7}" srcOrd="2" destOrd="0" parTransId="{FB2710DA-9105-40E9-9CDD-2F0D6301323E}" sibTransId="{F39A7948-D269-4FD2-89DD-EB1B7BA577D4}"/>
    <dgm:cxn modelId="{70217D6C-2E6C-42B6-9FBB-6980A945EF46}" srcId="{35631615-8DD8-47A9-9218-5679C8C03C66}" destId="{E031B548-F25F-449F-B9C1-14D99920D678}" srcOrd="0" destOrd="0" parTransId="{3430DCA3-7FB8-4CC3-AEA1-EAA7D439181C}" sibTransId="{B1A21B02-396B-49AB-84BD-F602069E7678}"/>
    <dgm:cxn modelId="{E17AD651-F4FB-41D6-B9A1-50E031D02B61}" type="presOf" srcId="{7CB8D780-67A7-4397-BA9E-96215CE6E7CD}" destId="{E4EEEC36-0982-4A7A-8596-CC336D379F8B}" srcOrd="0" destOrd="0" presId="urn:microsoft.com/office/officeart/2005/8/layout/vList5"/>
    <dgm:cxn modelId="{F952C27A-82DF-4071-94BC-48E91A8150B3}" type="presOf" srcId="{F4AEE1DD-5CB2-4D55-A0C4-A86966C722C1}" destId="{34DFEE69-5B06-4B6B-9707-A367EF105AC3}" srcOrd="0" destOrd="1" presId="urn:microsoft.com/office/officeart/2005/8/layout/vList5"/>
    <dgm:cxn modelId="{F9033793-FAB3-43DA-B3D2-661FBCAF8842}" srcId="{6497E7DF-2B75-49B7-843F-C1F796E1BF03}" destId="{7CB8D780-67A7-4397-BA9E-96215CE6E7CD}" srcOrd="0" destOrd="0" parTransId="{69BA84E4-7CC6-4CE2-B338-B352D633FA9B}" sibTransId="{50F0A733-024B-4A52-8D43-AF820457F5C1}"/>
    <dgm:cxn modelId="{61445397-49BB-4A8B-A40F-D327C0D6D831}" type="presOf" srcId="{2F279EAA-E799-40B4-BCE3-E962FAE579E7}" destId="{E3C98CD4-A832-48AD-9F4D-A8B9B4C15BDD}" srcOrd="0" destOrd="0" presId="urn:microsoft.com/office/officeart/2005/8/layout/vList5"/>
    <dgm:cxn modelId="{4A07F49E-5578-4369-8269-2B055FFE98C8}" srcId="{E031B548-F25F-449F-B9C1-14D99920D678}" destId="{F4AEE1DD-5CB2-4D55-A0C4-A86966C722C1}" srcOrd="0" destOrd="0" parTransId="{8D03C921-3D0F-401C-9F81-B5B43CD33AF4}" sibTransId="{C3A9FE26-69CE-4841-A08D-3A297D38C98B}"/>
    <dgm:cxn modelId="{46EE35B1-EBE7-4C51-8970-B60A27A9DAFF}" srcId="{DDA520E2-71C5-4EC3-A5EE-9CBE7AE8AFB5}" destId="{6497E7DF-2B75-49B7-843F-C1F796E1BF03}" srcOrd="1" destOrd="0" parTransId="{D896E384-86D2-4039-9F03-EEE8CA979E17}" sibTransId="{08015109-489B-4EAD-B7BC-D154EBF34D85}"/>
    <dgm:cxn modelId="{B2723FD8-6120-4466-BFF5-1A05EB130DE8}" type="presOf" srcId="{DDA520E2-71C5-4EC3-A5EE-9CBE7AE8AFB5}" destId="{A0C23732-7EBA-4813-B11C-248C9BFB5F20}" srcOrd="0" destOrd="0" presId="urn:microsoft.com/office/officeart/2005/8/layout/vList5"/>
    <dgm:cxn modelId="{E11932FB-C87A-442C-B3CE-4D0A3D47E3F2}" srcId="{2F279EAA-E799-40B4-BCE3-E962FAE579E7}" destId="{D8D33238-0BD1-4309-8794-696F56B81D9B}" srcOrd="0" destOrd="0" parTransId="{A91DCA19-96FB-4A1B-A867-8525FEC6B1FA}" sibTransId="{82BF1426-933D-4373-B604-688F4A669623}"/>
    <dgm:cxn modelId="{FC89BCA1-0963-4F08-A062-F262830578DD}" type="presParOf" srcId="{A0C23732-7EBA-4813-B11C-248C9BFB5F20}" destId="{8303CF18-3627-4C10-81A8-CC9E145EFF5E}" srcOrd="0" destOrd="0" presId="urn:microsoft.com/office/officeart/2005/8/layout/vList5"/>
    <dgm:cxn modelId="{62B2183E-0D2E-4574-9F62-27F9320DFF49}" type="presParOf" srcId="{8303CF18-3627-4C10-81A8-CC9E145EFF5E}" destId="{9E78C0E1-2F43-4ABF-B333-759CD65C3A6C}" srcOrd="0" destOrd="0" presId="urn:microsoft.com/office/officeart/2005/8/layout/vList5"/>
    <dgm:cxn modelId="{B6094475-5B15-4F26-B961-37E97507159D}" type="presParOf" srcId="{8303CF18-3627-4C10-81A8-CC9E145EFF5E}" destId="{34DFEE69-5B06-4B6B-9707-A367EF105AC3}" srcOrd="1" destOrd="0" presId="urn:microsoft.com/office/officeart/2005/8/layout/vList5"/>
    <dgm:cxn modelId="{8DCECDFD-3C0E-4319-99E6-EB2A891D74DC}" type="presParOf" srcId="{A0C23732-7EBA-4813-B11C-248C9BFB5F20}" destId="{D48646E3-9ADB-4731-8E55-D2837BDBF4E6}" srcOrd="1" destOrd="0" presId="urn:microsoft.com/office/officeart/2005/8/layout/vList5"/>
    <dgm:cxn modelId="{1E860B0C-7F06-4B8A-8471-A29B2951D6B1}" type="presParOf" srcId="{A0C23732-7EBA-4813-B11C-248C9BFB5F20}" destId="{C78DAF3F-0A00-4751-8D90-ECCF71A60E13}" srcOrd="2" destOrd="0" presId="urn:microsoft.com/office/officeart/2005/8/layout/vList5"/>
    <dgm:cxn modelId="{51DA0C77-A51F-4FB8-B984-14E80B6945FD}" type="presParOf" srcId="{C78DAF3F-0A00-4751-8D90-ECCF71A60E13}" destId="{12AC0AD3-564C-4C96-A83D-011426C52545}" srcOrd="0" destOrd="0" presId="urn:microsoft.com/office/officeart/2005/8/layout/vList5"/>
    <dgm:cxn modelId="{3F598FBC-BF87-48CE-8269-E14EA85C91CD}" type="presParOf" srcId="{C78DAF3F-0A00-4751-8D90-ECCF71A60E13}" destId="{E4EEEC36-0982-4A7A-8596-CC336D379F8B}" srcOrd="1" destOrd="0" presId="urn:microsoft.com/office/officeart/2005/8/layout/vList5"/>
    <dgm:cxn modelId="{8EAEF77B-969A-4341-BBAD-ED6CF9A49165}" type="presParOf" srcId="{A0C23732-7EBA-4813-B11C-248C9BFB5F20}" destId="{1B7657B5-CEAD-44B6-93FC-1C79EDF986B0}" srcOrd="3" destOrd="0" presId="urn:microsoft.com/office/officeart/2005/8/layout/vList5"/>
    <dgm:cxn modelId="{9F82C8E6-47E3-4122-BD0D-1719F71B7BEA}" type="presParOf" srcId="{A0C23732-7EBA-4813-B11C-248C9BFB5F20}" destId="{D66C63D6-A515-4661-9C59-1C04F08D5867}" srcOrd="4" destOrd="0" presId="urn:microsoft.com/office/officeart/2005/8/layout/vList5"/>
    <dgm:cxn modelId="{E315D15A-270C-4CC4-A70E-FF0DC9E6615A}" type="presParOf" srcId="{D66C63D6-A515-4661-9C59-1C04F08D5867}" destId="{E3C98CD4-A832-48AD-9F4D-A8B9B4C15BDD}" srcOrd="0" destOrd="0" presId="urn:microsoft.com/office/officeart/2005/8/layout/vList5"/>
    <dgm:cxn modelId="{97905A7E-47EE-4CD7-AECB-F492C5C55476}" type="presParOf" srcId="{D66C63D6-A515-4661-9C59-1C04F08D5867}" destId="{6CA7549D-FDF8-4ECA-8E86-48DB046B38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2E4C5-1C6F-46B4-91AD-A6842CB19180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Hotel reservations are user-friendly but potentially revenue-reducing.</a:t>
          </a:r>
        </a:p>
      </dsp:txBody>
      <dsp:txXfrm>
        <a:off x="35968" y="35968"/>
        <a:ext cx="6850257" cy="1156108"/>
      </dsp:txXfrm>
    </dsp:sp>
    <dsp:sp modelId="{6AA67F4D-AC3F-4032-9630-916EBCEB8589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“[Hotel] cancellations negatively affect forecasting and controls, the two fundamental elements of revenue management”. –Boston University*</a:t>
          </a:r>
        </a:p>
      </dsp:txBody>
      <dsp:txXfrm>
        <a:off x="757327" y="1468686"/>
        <a:ext cx="6583888" cy="1156108"/>
      </dsp:txXfrm>
    </dsp:sp>
    <dsp:sp modelId="{1742B492-A4F2-4DA5-98FE-0084AE5BC4D0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can we address this problem?</a:t>
          </a:r>
        </a:p>
      </dsp:txBody>
      <dsp:txXfrm>
        <a:off x="1478687" y="2901405"/>
        <a:ext cx="6583888" cy="1156108"/>
      </dsp:txXfrm>
    </dsp:sp>
    <dsp:sp modelId="{037149DD-5221-43FF-9A0C-2A1B54BE91D1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292C0B87-74DB-49D8-8D80-7EEF8B4B5263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C252C-EB42-4C1C-8F57-4CD69774C80C}">
      <dsp:nvSpPr>
        <dsp:cNvPr id="0" name=""/>
        <dsp:cNvSpPr/>
      </dsp:nvSpPr>
      <dsp:spPr>
        <a:xfrm>
          <a:off x="3890" y="481483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4819-6705-493D-8A2E-14E30B466B80}">
      <dsp:nvSpPr>
        <dsp:cNvPr id="0" name=""/>
        <dsp:cNvSpPr/>
      </dsp:nvSpPr>
      <dsp:spPr>
        <a:xfrm>
          <a:off x="3890" y="1989040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Data sourced from Kaggle.com</a:t>
          </a:r>
        </a:p>
      </dsp:txBody>
      <dsp:txXfrm>
        <a:off x="3890" y="1989040"/>
        <a:ext cx="3948750" cy="592312"/>
      </dsp:txXfrm>
    </dsp:sp>
    <dsp:sp modelId="{52A55064-66D0-4EEA-A8A4-778826AC89F9}">
      <dsp:nvSpPr>
        <dsp:cNvPr id="0" name=""/>
        <dsp:cNvSpPr/>
      </dsp:nvSpPr>
      <dsp:spPr>
        <a:xfrm>
          <a:off x="3890" y="2639722"/>
          <a:ext cx="3948750" cy="760230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solidFill>
                <a:schemeClr val="bg1"/>
              </a:solidFill>
            </a:rPr>
            <a:t>Includes over 36k entries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Number of people, weekend nights vs weeknights, lead time, time of arrival, etc.</a:t>
          </a:r>
        </a:p>
      </dsp:txBody>
      <dsp:txXfrm>
        <a:off x="3890" y="2639722"/>
        <a:ext cx="3948750" cy="760230"/>
      </dsp:txXfrm>
    </dsp:sp>
    <dsp:sp modelId="{90AEF2F5-9942-4F69-8F2F-6491F3713CB9}">
      <dsp:nvSpPr>
        <dsp:cNvPr id="0" name=""/>
        <dsp:cNvSpPr/>
      </dsp:nvSpPr>
      <dsp:spPr>
        <a:xfrm>
          <a:off x="4643671" y="481483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6819F-5F11-4565-8EC0-B7FDE12CBD98}">
      <dsp:nvSpPr>
        <dsp:cNvPr id="0" name=""/>
        <dsp:cNvSpPr/>
      </dsp:nvSpPr>
      <dsp:spPr>
        <a:xfrm>
          <a:off x="4643671" y="1989040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Prediction provides business advantage</a:t>
          </a:r>
        </a:p>
      </dsp:txBody>
      <dsp:txXfrm>
        <a:off x="4643671" y="1989040"/>
        <a:ext cx="3948750" cy="592312"/>
      </dsp:txXfrm>
    </dsp:sp>
    <dsp:sp modelId="{533C3746-7E15-4270-BB80-E18DF4125ABC}">
      <dsp:nvSpPr>
        <dsp:cNvPr id="0" name=""/>
        <dsp:cNvSpPr/>
      </dsp:nvSpPr>
      <dsp:spPr>
        <a:xfrm>
          <a:off x="4643671" y="2639722"/>
          <a:ext cx="3948750" cy="760230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Assess relevant rates based on prediction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Manage staff more easily</a:t>
          </a:r>
        </a:p>
      </dsp:txBody>
      <dsp:txXfrm>
        <a:off x="4643671" y="2639722"/>
        <a:ext cx="3948750" cy="760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E7A89-91C1-475D-AFC2-31D2A5C5464F}">
      <dsp:nvSpPr>
        <dsp:cNvPr id="0" name=""/>
        <dsp:cNvSpPr/>
      </dsp:nvSpPr>
      <dsp:spPr>
        <a:xfrm>
          <a:off x="0" y="207492"/>
          <a:ext cx="3608832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2.6% repeat </a:t>
          </a:r>
        </a:p>
      </dsp:txBody>
      <dsp:txXfrm>
        <a:off x="50118" y="257610"/>
        <a:ext cx="3508596" cy="926439"/>
      </dsp:txXfrm>
    </dsp:sp>
    <dsp:sp modelId="{1FA8353B-BAA6-41FF-9B3D-BB89FA7E57A6}">
      <dsp:nvSpPr>
        <dsp:cNvPr id="0" name=""/>
        <dsp:cNvSpPr/>
      </dsp:nvSpPr>
      <dsp:spPr>
        <a:xfrm>
          <a:off x="0" y="1311927"/>
          <a:ext cx="3608832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Useful for modeling real-world conditions</a:t>
          </a:r>
        </a:p>
      </dsp:txBody>
      <dsp:txXfrm>
        <a:off x="50118" y="1362045"/>
        <a:ext cx="3508596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9D762-B0DB-4F2F-A9BD-BC8CA5DCF1B6}">
      <dsp:nvSpPr>
        <dsp:cNvPr id="0" name=""/>
        <dsp:cNvSpPr/>
      </dsp:nvSpPr>
      <dsp:spPr>
        <a:xfrm>
          <a:off x="0" y="7376"/>
          <a:ext cx="3486912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Lost potential revenue</a:t>
          </a:r>
        </a:p>
      </dsp:txBody>
      <dsp:txXfrm>
        <a:off x="52774" y="60150"/>
        <a:ext cx="3381364" cy="975532"/>
      </dsp:txXfrm>
    </dsp:sp>
    <dsp:sp modelId="{909EE58A-B0C2-4021-9F64-01EE3B9ADEBC}">
      <dsp:nvSpPr>
        <dsp:cNvPr id="0" name=""/>
        <dsp:cNvSpPr/>
      </dsp:nvSpPr>
      <dsp:spPr>
        <a:xfrm>
          <a:off x="0" y="1169096"/>
          <a:ext cx="3486912" cy="1081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Lack of price control</a:t>
          </a:r>
        </a:p>
      </dsp:txBody>
      <dsp:txXfrm>
        <a:off x="52774" y="1221870"/>
        <a:ext cx="3381364" cy="9755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EA74-86FD-4862-91DE-CAD7D9633A5E}">
      <dsp:nvSpPr>
        <dsp:cNvPr id="0" name=""/>
        <dsp:cNvSpPr/>
      </dsp:nvSpPr>
      <dsp:spPr>
        <a:xfrm>
          <a:off x="0" y="44074"/>
          <a:ext cx="384380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Best accuracy at 88%</a:t>
          </a:r>
        </a:p>
      </dsp:txBody>
      <dsp:txXfrm>
        <a:off x="38981" y="83055"/>
        <a:ext cx="3765843" cy="720562"/>
      </dsp:txXfrm>
    </dsp:sp>
    <dsp:sp modelId="{9E334EBD-874A-47C0-8B00-89C4EB5640EC}">
      <dsp:nvSpPr>
        <dsp:cNvPr id="0" name=""/>
        <dsp:cNvSpPr/>
      </dsp:nvSpPr>
      <dsp:spPr>
        <a:xfrm>
          <a:off x="0" y="903079"/>
          <a:ext cx="384380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2899 correctly predicted cancelled bookings</a:t>
          </a:r>
        </a:p>
      </dsp:txBody>
      <dsp:txXfrm>
        <a:off x="38981" y="942060"/>
        <a:ext cx="3765843" cy="720562"/>
      </dsp:txXfrm>
    </dsp:sp>
    <dsp:sp modelId="{5E48A820-EB94-463E-B11C-2302139B80AE}">
      <dsp:nvSpPr>
        <dsp:cNvPr id="0" name=""/>
        <dsp:cNvSpPr/>
      </dsp:nvSpPr>
      <dsp:spPr>
        <a:xfrm>
          <a:off x="0" y="1762084"/>
          <a:ext cx="3843805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6528 correctly predicted uncancelled bookings</a:t>
          </a:r>
        </a:p>
      </dsp:txBody>
      <dsp:txXfrm>
        <a:off x="38981" y="1801065"/>
        <a:ext cx="3765843" cy="7205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EE69-5B06-4B6B-9707-A367EF105AC3}">
      <dsp:nvSpPr>
        <dsp:cNvPr id="0" name=""/>
        <dsp:cNvSpPr/>
      </dsp:nvSpPr>
      <dsp:spPr>
        <a:xfrm rot="5400000">
          <a:off x="5747034" y="-2313325"/>
          <a:ext cx="998881" cy="58790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Consider a fee to create a booking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Risk: less user-friendly</a:t>
          </a:r>
        </a:p>
      </dsp:txBody>
      <dsp:txXfrm rot="-5400000">
        <a:off x="3306957" y="175513"/>
        <a:ext cx="5830275" cy="901359"/>
      </dsp:txXfrm>
    </dsp:sp>
    <dsp:sp modelId="{9E78C0E1-2F43-4ABF-B333-759CD65C3A6C}">
      <dsp:nvSpPr>
        <dsp:cNvPr id="0" name=""/>
        <dsp:cNvSpPr/>
      </dsp:nvSpPr>
      <dsp:spPr>
        <a:xfrm>
          <a:off x="0" y="1891"/>
          <a:ext cx="3306957" cy="1248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Tighten cancellation policies</a:t>
          </a:r>
        </a:p>
      </dsp:txBody>
      <dsp:txXfrm>
        <a:off x="60952" y="62843"/>
        <a:ext cx="3185053" cy="1126698"/>
      </dsp:txXfrm>
    </dsp:sp>
    <dsp:sp modelId="{E4EEEC36-0982-4A7A-8596-CC336D379F8B}">
      <dsp:nvSpPr>
        <dsp:cNvPr id="0" name=""/>
        <dsp:cNvSpPr/>
      </dsp:nvSpPr>
      <dsp:spPr>
        <a:xfrm rot="5400000">
          <a:off x="5747034" y="-1002292"/>
          <a:ext cx="998881" cy="58790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More data points to train from could provide more robust modeling</a:t>
          </a:r>
        </a:p>
      </dsp:txBody>
      <dsp:txXfrm rot="-5400000">
        <a:off x="3306957" y="1486546"/>
        <a:ext cx="5830275" cy="901359"/>
      </dsp:txXfrm>
    </dsp:sp>
    <dsp:sp modelId="{12AC0AD3-564C-4C96-A83D-011426C52545}">
      <dsp:nvSpPr>
        <dsp:cNvPr id="0" name=""/>
        <dsp:cNvSpPr/>
      </dsp:nvSpPr>
      <dsp:spPr>
        <a:xfrm>
          <a:off x="0" y="1312924"/>
          <a:ext cx="3306957" cy="1248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Gather larger dataset</a:t>
          </a:r>
        </a:p>
      </dsp:txBody>
      <dsp:txXfrm>
        <a:off x="60952" y="1373876"/>
        <a:ext cx="3185053" cy="1126698"/>
      </dsp:txXfrm>
    </dsp:sp>
    <dsp:sp modelId="{6CA7549D-FDF8-4ECA-8E86-48DB046B384D}">
      <dsp:nvSpPr>
        <dsp:cNvPr id="0" name=""/>
        <dsp:cNvSpPr/>
      </dsp:nvSpPr>
      <dsp:spPr>
        <a:xfrm rot="5400000">
          <a:off x="5747034" y="308739"/>
          <a:ext cx="998881" cy="58790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Improve accuracy in future model iterations</a:t>
          </a:r>
        </a:p>
      </dsp:txBody>
      <dsp:txXfrm rot="-5400000">
        <a:off x="3306957" y="2797578"/>
        <a:ext cx="5830275" cy="901359"/>
      </dsp:txXfrm>
    </dsp:sp>
    <dsp:sp modelId="{E3C98CD4-A832-48AD-9F4D-A8B9B4C15BDD}">
      <dsp:nvSpPr>
        <dsp:cNvPr id="0" name=""/>
        <dsp:cNvSpPr/>
      </dsp:nvSpPr>
      <dsp:spPr>
        <a:xfrm>
          <a:off x="0" y="2623956"/>
          <a:ext cx="3306957" cy="1248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Refine model performance</a:t>
          </a:r>
        </a:p>
      </dsp:txBody>
      <dsp:txXfrm>
        <a:off x="60952" y="2684908"/>
        <a:ext cx="3185053" cy="1126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B739C-4378-446D-994C-FFEEDB21CC3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DA1C7-C4AE-4E66-B5A5-1D9EADA0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hotel reservations are user-friendly, they also allow customers to “book and search”.</a:t>
            </a:r>
          </a:p>
          <a:p>
            <a:r>
              <a:rPr lang="en-US" dirty="0"/>
              <a:t>Cancelling bookings for free forces the hotel to quickly find a replacement customer for that room.</a:t>
            </a:r>
          </a:p>
          <a:p>
            <a:r>
              <a:rPr lang="en-US" dirty="0"/>
              <a:t>Hotel room pricing greatly varies depending on conditions like weekday, time of year,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or decrease pricing based on how likely someone cancels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2.6% repeat</a:t>
            </a:r>
          </a:p>
          <a:p>
            <a:r>
              <a:rPr lang="en-US" dirty="0"/>
              <a:t>Unique – more important to consider as many variables as we can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cancellation rate = more revenue</a:t>
            </a:r>
          </a:p>
          <a:p>
            <a:r>
              <a:rPr lang="en-US" dirty="0"/>
              <a:t>Last minute sales force lower pricing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DA1C7-C4AE-4E66-B5A5-1D9EADA0F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56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5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A26B-8568-4B41-B670-38FE1FF2C4E1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84676F-7140-46DC-A641-DAC51437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dorndorfronk@deloitte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.edu/bhr/2021/06/29/consumers-vs-revenue-managers-the-case-of-cancelations-and-no-shows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2291-44E4-4656-8528-6BDDF174E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17643"/>
          </a:xfrm>
        </p:spPr>
        <p:txBody>
          <a:bodyPr>
            <a:normAutofit/>
          </a:bodyPr>
          <a:lstStyle/>
          <a:p>
            <a:pPr algn="l"/>
            <a:r>
              <a:rPr lang="en-US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E0E9-5629-44B5-9807-6BEA409E7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02709"/>
            <a:ext cx="10923638" cy="52110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100" dirty="0"/>
              <a:t>Analysis By: Dylan Orndorf-Ronk</a:t>
            </a:r>
          </a:p>
          <a:p>
            <a:pPr algn="l">
              <a:lnSpc>
                <a:spcPct val="90000"/>
              </a:lnSpc>
            </a:pPr>
            <a:r>
              <a:rPr lang="en-US" sz="1100" dirty="0">
                <a:hlinkClick r:id="rId2"/>
              </a:rPr>
              <a:t>dorndorfronk@deloitte.com</a:t>
            </a:r>
            <a:endParaRPr lang="en-US" sz="1100" dirty="0"/>
          </a:p>
          <a:p>
            <a:pPr algn="l"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05221-8475-A5F3-2469-90E0040AE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23" b="-1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C6BA617-F1DB-47A6-80E2-B7B92EC0CD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0" r="2" b="10852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2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147B7-7836-401E-B9C2-55E07E63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Business Problem	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21EDB-FDF2-7727-4555-8902B7F40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32648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03F899-ADB6-4814-B57F-BA1433106E41}"/>
              </a:ext>
            </a:extLst>
          </p:cNvPr>
          <p:cNvSpPr txBox="1"/>
          <p:nvPr/>
        </p:nvSpPr>
        <p:spPr>
          <a:xfrm>
            <a:off x="177461" y="624840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>
                <a:solidFill>
                  <a:schemeClr val="accent2"/>
                </a:solidFill>
                <a:hlinkClick r:id="rId8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9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BC8B-3F30-4129-96AD-79A662FE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Solution – Predict Customer Behavior	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BCD402-E0FB-457C-A137-3C79D2EF4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135898"/>
              </p:ext>
            </p:extLst>
          </p:nvPr>
        </p:nvGraphicFramePr>
        <p:xfrm>
          <a:off x="677690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35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16FA-54DF-4880-9F45-F27B7DAA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Vast Majority of Customers Unique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5CA70-831F-4F2F-A10E-115A1A3D9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25" y="1930400"/>
            <a:ext cx="6137995" cy="4530627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692EC4-D2F1-4119-B0B4-26D1EA8823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613445"/>
              </p:ext>
            </p:extLst>
          </p:nvPr>
        </p:nvGraphicFramePr>
        <p:xfrm>
          <a:off x="6522720" y="2781808"/>
          <a:ext cx="3608832" cy="2546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993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590-6CB9-4E02-98D8-7E680F9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Nearly Half Have Cancelled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2045C-4CE3-40C7-9D54-2E1E7A7B4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303" y="1930400"/>
            <a:ext cx="6272106" cy="4707167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AD92AD-2384-4E14-B21A-E978F4A36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574650"/>
              </p:ext>
            </p:extLst>
          </p:nvPr>
        </p:nvGraphicFramePr>
        <p:xfrm>
          <a:off x="6693409" y="3048000"/>
          <a:ext cx="3486912" cy="225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25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1A4B-7FBB-4B1C-A304-09404191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Performance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CA8E2A-3768-41E5-8979-5C43C3E7A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673194"/>
              </p:ext>
            </p:extLst>
          </p:nvPr>
        </p:nvGraphicFramePr>
        <p:xfrm>
          <a:off x="6251170" y="2735412"/>
          <a:ext cx="3843805" cy="260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C0CCF90-D52A-4DEE-BDB1-216768D38E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738" y="1930874"/>
            <a:ext cx="5834433" cy="42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2BE7-6E28-4E2E-A205-4FD4BEB1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F2166B-D560-46E7-B64B-732BFBC65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146235"/>
              </p:ext>
            </p:extLst>
          </p:nvPr>
        </p:nvGraphicFramePr>
        <p:xfrm>
          <a:off x="677334" y="2160589"/>
          <a:ext cx="9185994" cy="3874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3D black question marks with one yellow question mark">
            <a:extLst>
              <a:ext uri="{FF2B5EF4-FFF2-40B4-BE49-F238E27FC236}">
                <a16:creationId xmlns:a16="http://schemas.microsoft.com/office/drawing/2014/main" id="{70A33612-0328-471B-BAF7-2EB9493F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0" t="2622" b="647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1137F-5D45-4C50-AA05-50308BAE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Questions?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31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7376</TotalTime>
  <Words>277</Words>
  <Application>Microsoft Office PowerPoint</Application>
  <PresentationFormat>Widescreen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Predicting Hotel Cancellations</vt:lpstr>
      <vt:lpstr>Business Problem </vt:lpstr>
      <vt:lpstr>Solution – Predict Customer Behavior </vt:lpstr>
      <vt:lpstr>Vast Majority of Customers Unique</vt:lpstr>
      <vt:lpstr>Nearly Half Have Cancelled</vt:lpstr>
      <vt:lpstr>Predictive Model Performance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Hotel Cancellation using Booking Status</dc:title>
  <dc:creator>Orndorf-Ronk, Dylan</dc:creator>
  <cp:lastModifiedBy>Orndorf-Ronk, Dylan</cp:lastModifiedBy>
  <cp:revision>8</cp:revision>
  <dcterms:created xsi:type="dcterms:W3CDTF">2023-01-24T18:48:07Z</dcterms:created>
  <dcterms:modified xsi:type="dcterms:W3CDTF">2023-02-03T15:01:40Z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2023-01-24T18:48:08Z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4a1add48-09d5-4cc9-8399-ff8edac827f1</vt:lpwstr>
  </property>
  <property fmtid="{D5CDD505-2E9C-101B-9397-08002B2CF9AE}" pid="8" name="MSIP_Label_ea60d57e-af5b-4752-ac57-3e4f28ca11dc_ContentBits">
    <vt:lpwstr>0</vt:lpwstr>
  </property>
</Properties>
</file>