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Robo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9ad00399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9ad00399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a3097a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a3097a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9ad0039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9ad003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9ad0039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9ad0039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9ad0039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9ad0039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9ad0039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9ad0039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9ad0039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9ad0039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9ad0039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9ad0039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9ad00399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9ad0039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9ad0039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9ad0039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t>GPUs FOR CV BASED IMAGE ANALYSIS</a:t>
            </a:r>
            <a:endParaRPr sz="32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SIVA PRASANTH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Which GPUs is apt for this project and why?</a:t>
            </a:r>
            <a:endParaRPr sz="3200"/>
          </a:p>
        </p:txBody>
      </p:sp>
      <p:sp>
        <p:nvSpPr>
          <p:cNvPr id="113" name="Google Shape;113;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An NVIDIA GeForce RTX 30 Series GPU, such as the RTX 3080 or RTX 3090, would be a solid choice for training an AlexNet model on a custom image dataset. It offers a balance of high performance, memory capacity, deep learning optimization, and community support, making it suitable for intensive deep learning tasks.</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It comes with a large number of CUDA cores and dedicated Tensor Cores.</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Tensor Cores provide additional acceleration for matrix operations commonly used in convolutional neural networks (CNNs) like AlexNet, leading to faster computations.</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The RTX 30 Series GPUs offer high performance with fast memory bandwidth, allowing for quicker data transfers during training.</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Deep learning models, especially larger ones like AlexNet, can benefit from a GPU with ample memory capacity.</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NVIDIA's RTX series GPUs are optimized for deep learning tasks, with support for popular deep learning frameworks like TensorFlow, PyTorch, and others.</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GPU?</a:t>
            </a:r>
            <a:endParaRPr/>
          </a:p>
        </p:txBody>
      </p:sp>
      <p:sp>
        <p:nvSpPr>
          <p:cNvPr id="69" name="Google Shape;69;p14"/>
          <p:cNvSpPr txBox="1"/>
          <p:nvPr>
            <p:ph idx="1" type="body"/>
          </p:nvPr>
        </p:nvSpPr>
        <p:spPr>
          <a:xfrm>
            <a:off x="311700" y="1225225"/>
            <a:ext cx="8520600" cy="33540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Roboto"/>
                <a:ea typeface="Roboto"/>
                <a:cs typeface="Roboto"/>
                <a:sym typeface="Roboto"/>
              </a:rPr>
              <a:t>A GPU, or Graphics Processing Unit, is a specialized electronic circuit designed to rapidly manipulate and alter memory to accelerate the creation of images in a frame buffer intended for output to a display device. Initially developed for rendering graphics in video games and multimedia applications, GPUs have evolved into powerful processors capable of handling complex computations in parallel.</a:t>
            </a:r>
            <a:endParaRPr sz="14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they are used?</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228600" lvl="0" marL="457200" rtl="0" algn="l">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Parallel Processing</a:t>
            </a:r>
            <a:r>
              <a:rPr lang="en" sz="1200">
                <a:solidFill>
                  <a:schemeClr val="dk1"/>
                </a:solidFill>
                <a:latin typeface="Roboto"/>
                <a:ea typeface="Roboto"/>
                <a:cs typeface="Roboto"/>
                <a:sym typeface="Roboto"/>
              </a:rPr>
              <a:t>: GPUs excel at parallel processing, where multiple tasks are executed simultaneously. Unlike CPUs that typically focus on sequential processing, GPUs can handle thousands of tasks concurrently, making them ideal for computationally intensive workloads like deep learning, scientific simulations, and image processing.</a:t>
            </a:r>
            <a:endParaRPr sz="120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Graphics Rendering</a:t>
            </a:r>
            <a:r>
              <a:rPr lang="en" sz="1200">
                <a:solidFill>
                  <a:schemeClr val="dk1"/>
                </a:solidFill>
                <a:latin typeface="Roboto"/>
                <a:ea typeface="Roboto"/>
                <a:cs typeface="Roboto"/>
                <a:sym typeface="Roboto"/>
              </a:rPr>
              <a:t>: GPUs are essential components in rendering graphics for video games, movies, simulations, and virtual environments. They accelerate tasks like texture mapping, shading, lighting calculations, and rendering effects, delivering smooth and realistic visuals.</a:t>
            </a:r>
            <a:endParaRPr sz="120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Deep Learning and AI</a:t>
            </a:r>
            <a:r>
              <a:rPr lang="en" sz="1200">
                <a:solidFill>
                  <a:schemeClr val="dk1"/>
                </a:solidFill>
                <a:latin typeface="Roboto"/>
                <a:ea typeface="Roboto"/>
                <a:cs typeface="Roboto"/>
                <a:sym typeface="Roboto"/>
              </a:rPr>
              <a:t>: GPUs play a crucial role in accelerating deep learning algorithms. Tasks such as training neural networks and running inference operations benefit greatly from the parallel processing capabilities of GPUs. They are used in various AI applications, including image recognition, natural language processing, and robotics.</a:t>
            </a:r>
            <a:endParaRPr sz="120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Scientific Computing</a:t>
            </a:r>
            <a:r>
              <a:rPr lang="en" sz="1200">
                <a:solidFill>
                  <a:schemeClr val="dk1"/>
                </a:solidFill>
                <a:latin typeface="Roboto"/>
                <a:ea typeface="Roboto"/>
                <a:cs typeface="Roboto"/>
                <a:sym typeface="Roboto"/>
              </a:rPr>
              <a:t>: GPUs are increasingly used in scientific simulations and computations. They excel at parallelizing complex mathematical calculations, simulations of physical phenomena, weather modeling, molecular dynamics, and more. Their high throughput and floating-point performance make them valuable in scientific research.</a:t>
            </a:r>
            <a:endParaRPr sz="120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Data Processing</a:t>
            </a:r>
            <a:r>
              <a:rPr lang="en" sz="1200">
                <a:solidFill>
                  <a:schemeClr val="dk1"/>
                </a:solidFill>
                <a:latin typeface="Roboto"/>
                <a:ea typeface="Roboto"/>
                <a:cs typeface="Roboto"/>
                <a:sym typeface="Roboto"/>
              </a:rPr>
              <a:t>: In data analytics and big data processing, GPUs can speed up tasks like data manipulation, filtering, and visualization. They are utilized in databases, data mining, machine learning algorithms, and data-intensive applications to accelerate data processing and analysis.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Project!</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uses CV2 and</a:t>
            </a:r>
            <a:r>
              <a:rPr lang="en"/>
              <a:t> takes the </a:t>
            </a:r>
            <a:r>
              <a:rPr lang="en"/>
              <a:t>handwritten</a:t>
            </a:r>
            <a:r>
              <a:rPr lang="en"/>
              <a:t> tamil sentence as input and segments it into words and characters. Then each character is predicted using CNN (ALEXNET). Then the predicted characters are combined as a word and it is pronounced.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CREDIT</a:t>
            </a:r>
            <a:r>
              <a:rPr lang="en"/>
              <a:t>: KESHAV and Team.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GPUs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400"/>
              <a:buFont typeface="Roboto"/>
              <a:buNone/>
            </a:pPr>
            <a:r>
              <a:rPr b="1" lang="en" sz="1400">
                <a:solidFill>
                  <a:schemeClr val="dk1"/>
                </a:solidFill>
                <a:latin typeface="Roboto"/>
                <a:ea typeface="Roboto"/>
                <a:cs typeface="Roboto"/>
                <a:sym typeface="Roboto"/>
              </a:rPr>
              <a:t>NVIDIA GeForce RTX 30 Series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GPUs are built on NVIDIA's Ampere architecture and are designed for gaming, content creation, and deep learning tasks.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RTX 30 Series GPUs include models like RTX 3060, 3070, 3080, and 3090.</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They feature dedicated Tensor Cores, which accelerate matrix operations commonly used in deep learning tasks like computer vision.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Ray tracing capabilities are also a highlight, enabling realistic lighting, reflections, and shadows in visual applications.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GPUs are widely used in AI research, machine learning, and computer vision projects due to their high performance and efficiency.</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481825"/>
            <a:ext cx="8520600" cy="4087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400"/>
              <a:buFont typeface="Roboto"/>
              <a:buNone/>
            </a:pPr>
            <a:r>
              <a:rPr b="1" lang="en" sz="1400">
                <a:solidFill>
                  <a:schemeClr val="dk1"/>
                </a:solidFill>
                <a:latin typeface="Roboto"/>
                <a:ea typeface="Roboto"/>
                <a:cs typeface="Roboto"/>
                <a:sym typeface="Roboto"/>
              </a:rPr>
              <a:t>NVIDIA Quadro RTX Series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Quadro RTX GPUs are designed for professional workstations and are optimized for tasks like CAD, simulations, and deep learning.</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Models in this series include RTX 4000, 5000, and 6000, among others.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They offer ECC memory support, which helps in maintaining data integrity and reliability, crucial for professional-grade workloads.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Quadro GPUs often come with larger memory capacities and more robust driver support compared to consumer-grade GeForce cards.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GPUs are suitable for demanding computer vision projects that require precision, stability, and certified drivers for professional software.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481825"/>
            <a:ext cx="8520600" cy="4087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400"/>
              <a:buFont typeface="Roboto"/>
              <a:buNone/>
            </a:pPr>
            <a:r>
              <a:rPr b="1" lang="en" sz="1400">
                <a:solidFill>
                  <a:schemeClr val="dk1"/>
                </a:solidFill>
                <a:latin typeface="Roboto"/>
                <a:ea typeface="Roboto"/>
                <a:cs typeface="Roboto"/>
                <a:sym typeface="Roboto"/>
              </a:rPr>
              <a:t>NVIDIA Tesla V100</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Tesla V100 is part of NVIDIA's data center GPU lineup and is known for its exceptional computational power.</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features Volta architecture with Tensor Cores optimized for deep learning tasks.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Tesla V100 is often used in AI research, scientific simulations, and deep learning training tasks due to its high throughput and large memory capacity.</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supports NVLink for high-speed GPU-to-GPU communication, useful for parallel processing and scaling deep learning workloads across multiple GPUs.</a:t>
            </a:r>
            <a:endParaRPr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481825"/>
            <a:ext cx="8520600" cy="4087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400"/>
              <a:buFont typeface="Roboto"/>
              <a:buNone/>
            </a:pPr>
            <a:r>
              <a:rPr b="1" lang="en" sz="1400">
                <a:solidFill>
                  <a:schemeClr val="dk1"/>
                </a:solidFill>
                <a:latin typeface="Roboto"/>
                <a:ea typeface="Roboto"/>
                <a:cs typeface="Roboto"/>
                <a:sym typeface="Roboto"/>
              </a:rPr>
              <a:t>AMD Radeon RX 6000 Series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Radeon RX 6000 Series GPUs, based on AMD's RDNA 2 architecture, are competitive alternatives to NVIDIA's offerings.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Models like RX 6800, 6800 XT, and 6900 XT deliver strong performance in gaming and content creation, with potential for deep learning tasks.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AMD GPUs feature Infinity Cache, which boosts memory bandwidth and can benefit compute-intensive workloads like deep learning.</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They also support ray tracing technology for enhanced visual effects and realism in graphics applications.</a:t>
            </a:r>
            <a:endParaRPr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481825"/>
            <a:ext cx="8520600" cy="4087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400"/>
              <a:buFont typeface="Roboto"/>
              <a:buNone/>
            </a:pPr>
            <a:r>
              <a:rPr b="1" lang="en" sz="1400">
                <a:solidFill>
                  <a:schemeClr val="dk1"/>
                </a:solidFill>
                <a:latin typeface="Roboto"/>
                <a:ea typeface="Roboto"/>
                <a:cs typeface="Roboto"/>
                <a:sym typeface="Roboto"/>
              </a:rPr>
              <a:t>AMD Radeon Pro WX Series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Radeon Pro WX GPUs are designed for professional workstations and are suitable for tasks like CAD, 3D modeling, and content creation.</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Models like Radeon Pro WX 7100 and WX 8200 offer certified drivers, ECC memory support, and reliability features necessary for professional workflows.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GPUs can be used for entry-level to mid-range deep learning and computer vision projects, especially in industries requiring precision and stability.</a:t>
            </a:r>
            <a:endParaRPr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