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7" r:id="rId2"/>
  </p:sldIdLst>
  <p:sldSz cx="50399950" cy="37799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1" autoAdjust="0"/>
    <p:restoredTop sz="94660"/>
  </p:normalViewPr>
  <p:slideViewPr>
    <p:cSldViewPr snapToGrid="0">
      <p:cViewPr varScale="1">
        <p:scale>
          <a:sx n="19" d="100"/>
          <a:sy n="19" d="100"/>
        </p:scale>
        <p:origin x="14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7500" y="6186247"/>
            <a:ext cx="42844962" cy="13159987"/>
          </a:xfrm>
        </p:spPr>
        <p:txBody>
          <a:bodyPr anchor="b">
            <a:normAutofit/>
          </a:bodyPr>
          <a:lstStyle>
            <a:lvl1pPr algn="ctr">
              <a:defRPr sz="264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7500" y="19853733"/>
            <a:ext cx="42844962" cy="9126238"/>
          </a:xfrm>
        </p:spPr>
        <p:txBody>
          <a:bodyPr/>
          <a:lstStyle>
            <a:lvl1pPr marL="0" indent="0" algn="ctr">
              <a:buNone/>
              <a:defRPr sz="13228"/>
            </a:lvl1pPr>
            <a:lvl2pPr marL="2519995" indent="0" algn="ctr">
              <a:buNone/>
              <a:defRPr sz="11024"/>
            </a:lvl2pPr>
            <a:lvl3pPr marL="5039990" indent="0" algn="ctr">
              <a:buNone/>
              <a:defRPr sz="9921"/>
            </a:lvl3pPr>
            <a:lvl4pPr marL="7559985" indent="0" algn="ctr">
              <a:buNone/>
              <a:defRPr sz="8819"/>
            </a:lvl4pPr>
            <a:lvl5pPr marL="10079980" indent="0" algn="ctr">
              <a:buNone/>
              <a:defRPr sz="8819"/>
            </a:lvl5pPr>
            <a:lvl6pPr marL="12599975" indent="0" algn="ctr">
              <a:buNone/>
              <a:defRPr sz="8819"/>
            </a:lvl6pPr>
            <a:lvl7pPr marL="15119970" indent="0" algn="ctr">
              <a:buNone/>
              <a:defRPr sz="8819"/>
            </a:lvl7pPr>
            <a:lvl8pPr marL="17639965" indent="0" algn="ctr">
              <a:buNone/>
              <a:defRPr sz="8819"/>
            </a:lvl8pPr>
            <a:lvl9pPr marL="20159960" indent="0" algn="ctr">
              <a:buNone/>
              <a:defRPr sz="881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0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546" y="23642193"/>
            <a:ext cx="42857998" cy="4516126"/>
          </a:xfrm>
        </p:spPr>
        <p:txBody>
          <a:bodyPr anchor="b">
            <a:normAutofit/>
          </a:bodyPr>
          <a:lstStyle>
            <a:lvl1pPr>
              <a:defRPr sz="1543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7546" y="3424609"/>
            <a:ext cx="42857998" cy="1862844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7638"/>
            </a:lvl1pPr>
            <a:lvl2pPr marL="2519995" indent="0">
              <a:buNone/>
              <a:defRPr sz="15433"/>
            </a:lvl2pPr>
            <a:lvl3pPr marL="5039990" indent="0">
              <a:buNone/>
              <a:defRPr sz="13228"/>
            </a:lvl3pPr>
            <a:lvl4pPr marL="7559985" indent="0">
              <a:buNone/>
              <a:defRPr sz="11024"/>
            </a:lvl4pPr>
            <a:lvl5pPr marL="10079980" indent="0">
              <a:buNone/>
              <a:defRPr sz="11024"/>
            </a:lvl5pPr>
            <a:lvl6pPr marL="12599975" indent="0">
              <a:buNone/>
              <a:defRPr sz="11024"/>
            </a:lvl6pPr>
            <a:lvl7pPr marL="15119970" indent="0">
              <a:buNone/>
              <a:defRPr sz="11024"/>
            </a:lvl7pPr>
            <a:lvl8pPr marL="17639965" indent="0">
              <a:buNone/>
              <a:defRPr sz="11024"/>
            </a:lvl8pPr>
            <a:lvl9pPr marL="20159960" indent="0">
              <a:buNone/>
              <a:defRPr sz="110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7497" y="28158316"/>
            <a:ext cx="42851527" cy="3761653"/>
          </a:xfrm>
        </p:spPr>
        <p:txBody>
          <a:bodyPr>
            <a:normAutofit/>
          </a:bodyPr>
          <a:lstStyle>
            <a:lvl1pPr marL="0" indent="0" algn="ctr">
              <a:buNone/>
              <a:defRPr sz="9921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15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494" y="3360005"/>
            <a:ext cx="42800945" cy="18877157"/>
          </a:xfrm>
        </p:spPr>
        <p:txBody>
          <a:bodyPr anchor="ctr"/>
          <a:lstStyle>
            <a:lvl1pPr>
              <a:defRPr sz="176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7502" y="23176150"/>
            <a:ext cx="42800939" cy="8775820"/>
          </a:xfrm>
        </p:spPr>
        <p:txBody>
          <a:bodyPr anchor="ctr"/>
          <a:lstStyle>
            <a:lvl1pPr marL="0" indent="0" algn="ctr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6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430" y="3359997"/>
            <a:ext cx="38456220" cy="16496305"/>
          </a:xfrm>
        </p:spPr>
        <p:txBody>
          <a:bodyPr anchor="ctr"/>
          <a:lstStyle>
            <a:lvl1pPr>
              <a:defRPr sz="176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112897" y="19897795"/>
            <a:ext cx="36180726" cy="2352505"/>
          </a:xfrm>
        </p:spPr>
        <p:txBody>
          <a:bodyPr anchor="t">
            <a:normAutofit/>
          </a:bodyPr>
          <a:lstStyle>
            <a:lvl1pPr marL="0" indent="0" algn="r">
              <a:buNone/>
              <a:defRPr sz="7717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7488" y="23176156"/>
            <a:ext cx="42800945" cy="87438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784812" y="3537196"/>
            <a:ext cx="2519998" cy="3223172"/>
          </a:xfrm>
          <a:prstGeom prst="rect">
            <a:avLst/>
          </a:prstGeom>
        </p:spPr>
        <p:txBody>
          <a:bodyPr vert="horz" lIns="503999" tIns="252000" rIns="503999" bIns="2520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409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00781" y="16939851"/>
            <a:ext cx="2519998" cy="3223172"/>
          </a:xfrm>
          <a:prstGeom prst="rect">
            <a:avLst/>
          </a:prstGeom>
        </p:spPr>
        <p:txBody>
          <a:bodyPr vert="horz" lIns="503999" tIns="252000" rIns="503999" bIns="2520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409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37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546" y="11723299"/>
            <a:ext cx="42807410" cy="13844746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7494" y="25632961"/>
            <a:ext cx="42800945" cy="6287008"/>
          </a:xfrm>
        </p:spPr>
        <p:txBody>
          <a:bodyPr anchor="t"/>
          <a:lstStyle>
            <a:lvl1pPr marL="0" indent="0" algn="ctr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88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777488" y="3360005"/>
            <a:ext cx="42800945" cy="73062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77497" y="11510417"/>
            <a:ext cx="13637403" cy="45378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228" b="0">
                <a:solidFill>
                  <a:schemeClr val="tx1"/>
                </a:solidFill>
              </a:defRPr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7497" y="16048306"/>
            <a:ext cx="13637403" cy="15871663"/>
          </a:xfrm>
        </p:spPr>
        <p:txBody>
          <a:bodyPr anchor="t">
            <a:normAutofit/>
          </a:bodyPr>
          <a:lstStyle>
            <a:lvl1pPr marL="0" indent="0" algn="ctr">
              <a:buNone/>
              <a:defRPr sz="7717"/>
            </a:lvl1pPr>
            <a:lvl2pPr marL="2519995" indent="0">
              <a:buNone/>
              <a:defRPr sz="6614"/>
            </a:lvl2pPr>
            <a:lvl3pPr marL="5039990" indent="0">
              <a:buNone/>
              <a:defRPr sz="5512"/>
            </a:lvl3pPr>
            <a:lvl4pPr marL="7559985" indent="0">
              <a:buNone/>
              <a:defRPr sz="4961"/>
            </a:lvl4pPr>
            <a:lvl5pPr marL="10079980" indent="0">
              <a:buNone/>
              <a:defRPr sz="4961"/>
            </a:lvl5pPr>
            <a:lvl6pPr marL="12599975" indent="0">
              <a:buNone/>
              <a:defRPr sz="4961"/>
            </a:lvl6pPr>
            <a:lvl7pPr marL="15119970" indent="0">
              <a:buNone/>
              <a:defRPr sz="4961"/>
            </a:lvl7pPr>
            <a:lvl8pPr marL="17639965" indent="0">
              <a:buNone/>
              <a:defRPr sz="4961"/>
            </a:lvl8pPr>
            <a:lvl9pPr marL="20159960" indent="0">
              <a:buNone/>
              <a:defRPr sz="496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74478" y="11510414"/>
            <a:ext cx="13635760" cy="453789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228" b="0">
                <a:solidFill>
                  <a:schemeClr val="tx1"/>
                </a:solidFill>
              </a:defRPr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374480" y="16048306"/>
            <a:ext cx="13640980" cy="15871663"/>
          </a:xfrm>
        </p:spPr>
        <p:txBody>
          <a:bodyPr anchor="t">
            <a:normAutofit/>
          </a:bodyPr>
          <a:lstStyle>
            <a:lvl1pPr marL="0" indent="0" algn="ctr">
              <a:buNone/>
              <a:defRPr sz="7717"/>
            </a:lvl1pPr>
            <a:lvl2pPr marL="2519995" indent="0">
              <a:buNone/>
              <a:defRPr sz="6614"/>
            </a:lvl2pPr>
            <a:lvl3pPr marL="5039990" indent="0">
              <a:buNone/>
              <a:defRPr sz="5512"/>
            </a:lvl3pPr>
            <a:lvl4pPr marL="7559985" indent="0">
              <a:buNone/>
              <a:defRPr sz="4961"/>
            </a:lvl4pPr>
            <a:lvl5pPr marL="10079980" indent="0">
              <a:buNone/>
              <a:defRPr sz="4961"/>
            </a:lvl5pPr>
            <a:lvl6pPr marL="12599975" indent="0">
              <a:buNone/>
              <a:defRPr sz="4961"/>
            </a:lvl6pPr>
            <a:lvl7pPr marL="15119970" indent="0">
              <a:buNone/>
              <a:defRPr sz="4961"/>
            </a:lvl7pPr>
            <a:lvl8pPr marL="17639965" indent="0">
              <a:buNone/>
              <a:defRPr sz="4961"/>
            </a:lvl8pPr>
            <a:lvl9pPr marL="20159960" indent="0">
              <a:buNone/>
              <a:defRPr sz="496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960454" y="11510414"/>
            <a:ext cx="13605385" cy="453789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228" b="0">
                <a:solidFill>
                  <a:schemeClr val="tx1"/>
                </a:solidFill>
              </a:defRPr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2973054" y="16048306"/>
            <a:ext cx="13605385" cy="15871663"/>
          </a:xfrm>
        </p:spPr>
        <p:txBody>
          <a:bodyPr anchor="t">
            <a:normAutofit/>
          </a:bodyPr>
          <a:lstStyle>
            <a:lvl1pPr marL="0" indent="0" algn="ctr">
              <a:buNone/>
              <a:defRPr sz="7717"/>
            </a:lvl1pPr>
            <a:lvl2pPr marL="2519995" indent="0">
              <a:buNone/>
              <a:defRPr sz="6614"/>
            </a:lvl2pPr>
            <a:lvl3pPr marL="5039990" indent="0">
              <a:buNone/>
              <a:defRPr sz="5512"/>
            </a:lvl3pPr>
            <a:lvl4pPr marL="7559985" indent="0">
              <a:buNone/>
              <a:defRPr sz="4961"/>
            </a:lvl4pPr>
            <a:lvl5pPr marL="10079980" indent="0">
              <a:buNone/>
              <a:defRPr sz="4961"/>
            </a:lvl5pPr>
            <a:lvl6pPr marL="12599975" indent="0">
              <a:buNone/>
              <a:defRPr sz="4961"/>
            </a:lvl6pPr>
            <a:lvl7pPr marL="15119970" indent="0">
              <a:buNone/>
              <a:defRPr sz="4961"/>
            </a:lvl7pPr>
            <a:lvl8pPr marL="17639965" indent="0">
              <a:buNone/>
              <a:defRPr sz="4961"/>
            </a:lvl8pPr>
            <a:lvl9pPr marL="20159960" indent="0">
              <a:buNone/>
              <a:defRPr sz="496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0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777494" y="3360005"/>
            <a:ext cx="42800945" cy="73062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777500" y="21987403"/>
            <a:ext cx="13637397" cy="31762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1024" b="0">
                <a:solidFill>
                  <a:schemeClr val="tx1"/>
                </a:solidFill>
              </a:defRPr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514251" y="11531993"/>
            <a:ext cx="12153741" cy="839999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8819"/>
            </a:lvl1pPr>
            <a:lvl2pPr marL="2519995" indent="0">
              <a:buNone/>
              <a:defRPr sz="8819"/>
            </a:lvl2pPr>
            <a:lvl3pPr marL="5039990" indent="0">
              <a:buNone/>
              <a:defRPr sz="8819"/>
            </a:lvl3pPr>
            <a:lvl4pPr marL="7559985" indent="0">
              <a:buNone/>
              <a:defRPr sz="8819"/>
            </a:lvl4pPr>
            <a:lvl5pPr marL="10079980" indent="0">
              <a:buNone/>
              <a:defRPr sz="8819"/>
            </a:lvl5pPr>
            <a:lvl6pPr marL="12599975" indent="0">
              <a:buNone/>
              <a:defRPr sz="8819"/>
            </a:lvl6pPr>
            <a:lvl7pPr marL="15119970" indent="0">
              <a:buNone/>
              <a:defRPr sz="8819"/>
            </a:lvl7pPr>
            <a:lvl8pPr marL="17639965" indent="0">
              <a:buNone/>
              <a:defRPr sz="8819"/>
            </a:lvl8pPr>
            <a:lvl9pPr marL="20159960" indent="0">
              <a:buNone/>
              <a:defRPr sz="881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777500" y="25163647"/>
            <a:ext cx="13637397" cy="6756327"/>
          </a:xfrm>
        </p:spPr>
        <p:txBody>
          <a:bodyPr anchor="t">
            <a:normAutofit/>
          </a:bodyPr>
          <a:lstStyle>
            <a:lvl1pPr marL="0" indent="0" algn="ctr">
              <a:buNone/>
              <a:defRPr sz="7717"/>
            </a:lvl1pPr>
            <a:lvl2pPr marL="2519995" indent="0">
              <a:buNone/>
              <a:defRPr sz="6614"/>
            </a:lvl2pPr>
            <a:lvl3pPr marL="5039990" indent="0">
              <a:buNone/>
              <a:defRPr sz="5512"/>
            </a:lvl3pPr>
            <a:lvl4pPr marL="7559985" indent="0">
              <a:buNone/>
              <a:defRPr sz="4961"/>
            </a:lvl4pPr>
            <a:lvl5pPr marL="10079980" indent="0">
              <a:buNone/>
              <a:defRPr sz="4961"/>
            </a:lvl5pPr>
            <a:lvl6pPr marL="12599975" indent="0">
              <a:buNone/>
              <a:defRPr sz="4961"/>
            </a:lvl6pPr>
            <a:lvl7pPr marL="15119970" indent="0">
              <a:buNone/>
              <a:defRPr sz="4961"/>
            </a:lvl7pPr>
            <a:lvl8pPr marL="17639965" indent="0">
              <a:buNone/>
              <a:defRPr sz="4961"/>
            </a:lvl8pPr>
            <a:lvl9pPr marL="20159960" indent="0">
              <a:buNone/>
              <a:defRPr sz="496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65482" y="21987403"/>
            <a:ext cx="13637513" cy="31762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1024" b="0">
                <a:solidFill>
                  <a:schemeClr val="tx1"/>
                </a:solidFill>
              </a:defRPr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8887563" y="11531993"/>
            <a:ext cx="12114364" cy="839999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8819"/>
            </a:lvl1pPr>
            <a:lvl2pPr marL="2519995" indent="0">
              <a:buNone/>
              <a:defRPr sz="8819"/>
            </a:lvl2pPr>
            <a:lvl3pPr marL="5039990" indent="0">
              <a:buNone/>
              <a:defRPr sz="8819"/>
            </a:lvl3pPr>
            <a:lvl4pPr marL="7559985" indent="0">
              <a:buNone/>
              <a:defRPr sz="8819"/>
            </a:lvl4pPr>
            <a:lvl5pPr marL="10079980" indent="0">
              <a:buNone/>
              <a:defRPr sz="8819"/>
            </a:lvl5pPr>
            <a:lvl6pPr marL="12599975" indent="0">
              <a:buNone/>
              <a:defRPr sz="8819"/>
            </a:lvl6pPr>
            <a:lvl7pPr marL="15119970" indent="0">
              <a:buNone/>
              <a:defRPr sz="8819"/>
            </a:lvl7pPr>
            <a:lvl8pPr marL="17639965" indent="0">
              <a:buNone/>
              <a:defRPr sz="8819"/>
            </a:lvl8pPr>
            <a:lvl9pPr marL="20159960" indent="0">
              <a:buNone/>
              <a:defRPr sz="881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359885" y="25163642"/>
            <a:ext cx="13643108" cy="6756327"/>
          </a:xfrm>
        </p:spPr>
        <p:txBody>
          <a:bodyPr anchor="t">
            <a:normAutofit/>
          </a:bodyPr>
          <a:lstStyle>
            <a:lvl1pPr marL="0" indent="0" algn="ctr">
              <a:buNone/>
              <a:defRPr sz="7717"/>
            </a:lvl1pPr>
            <a:lvl2pPr marL="2519995" indent="0">
              <a:buNone/>
              <a:defRPr sz="6614"/>
            </a:lvl2pPr>
            <a:lvl3pPr marL="5039990" indent="0">
              <a:buNone/>
              <a:defRPr sz="5512"/>
            </a:lvl3pPr>
            <a:lvl4pPr marL="7559985" indent="0">
              <a:buNone/>
              <a:defRPr sz="4961"/>
            </a:lvl4pPr>
            <a:lvl5pPr marL="10079980" indent="0">
              <a:buNone/>
              <a:defRPr sz="4961"/>
            </a:lvl5pPr>
            <a:lvl6pPr marL="12599975" indent="0">
              <a:buNone/>
              <a:defRPr sz="4961"/>
            </a:lvl6pPr>
            <a:lvl7pPr marL="15119970" indent="0">
              <a:buNone/>
              <a:defRPr sz="4961"/>
            </a:lvl7pPr>
            <a:lvl8pPr marL="17639965" indent="0">
              <a:buNone/>
              <a:defRPr sz="4961"/>
            </a:lvl8pPr>
            <a:lvl9pPr marL="20159960" indent="0">
              <a:buNone/>
              <a:defRPr sz="496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960969" y="21987403"/>
            <a:ext cx="13599967" cy="31762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1024" b="0">
                <a:solidFill>
                  <a:schemeClr val="tx1"/>
                </a:solidFill>
              </a:defRPr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3702506" y="11531993"/>
            <a:ext cx="12120929" cy="839999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8819"/>
            </a:lvl1pPr>
            <a:lvl2pPr marL="2519995" indent="0">
              <a:buNone/>
              <a:defRPr sz="8819"/>
            </a:lvl2pPr>
            <a:lvl3pPr marL="5039990" indent="0">
              <a:buNone/>
              <a:defRPr sz="8819"/>
            </a:lvl3pPr>
            <a:lvl4pPr marL="7559985" indent="0">
              <a:buNone/>
              <a:defRPr sz="8819"/>
            </a:lvl4pPr>
            <a:lvl5pPr marL="10079980" indent="0">
              <a:buNone/>
              <a:defRPr sz="8819"/>
            </a:lvl5pPr>
            <a:lvl6pPr marL="12599975" indent="0">
              <a:buNone/>
              <a:defRPr sz="8819"/>
            </a:lvl6pPr>
            <a:lvl7pPr marL="15119970" indent="0">
              <a:buNone/>
              <a:defRPr sz="8819"/>
            </a:lvl7pPr>
            <a:lvl8pPr marL="17639965" indent="0">
              <a:buNone/>
              <a:defRPr sz="8819"/>
            </a:lvl8pPr>
            <a:lvl9pPr marL="20159960" indent="0">
              <a:buNone/>
              <a:defRPr sz="881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2960448" y="25163653"/>
            <a:ext cx="13617985" cy="6756316"/>
          </a:xfrm>
        </p:spPr>
        <p:txBody>
          <a:bodyPr anchor="t">
            <a:normAutofit/>
          </a:bodyPr>
          <a:lstStyle>
            <a:lvl1pPr marL="0" indent="0" algn="ctr">
              <a:buNone/>
              <a:defRPr sz="7717"/>
            </a:lvl1pPr>
            <a:lvl2pPr marL="2519995" indent="0">
              <a:buNone/>
              <a:defRPr sz="6614"/>
            </a:lvl2pPr>
            <a:lvl3pPr marL="5039990" indent="0">
              <a:buNone/>
              <a:defRPr sz="5512"/>
            </a:lvl3pPr>
            <a:lvl4pPr marL="7559985" indent="0">
              <a:buNone/>
              <a:defRPr sz="4961"/>
            </a:lvl4pPr>
            <a:lvl5pPr marL="10079980" indent="0">
              <a:buNone/>
              <a:defRPr sz="4961"/>
            </a:lvl5pPr>
            <a:lvl6pPr marL="12599975" indent="0">
              <a:buNone/>
              <a:defRPr sz="4961"/>
            </a:lvl6pPr>
            <a:lvl7pPr marL="15119970" indent="0">
              <a:buNone/>
              <a:defRPr sz="4961"/>
            </a:lvl7pPr>
            <a:lvl8pPr marL="17639965" indent="0">
              <a:buNone/>
              <a:defRPr sz="4961"/>
            </a:lvl8pPr>
            <a:lvl9pPr marL="20159960" indent="0">
              <a:buNone/>
              <a:defRPr sz="496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48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3359999"/>
            <a:ext cx="10510975" cy="2855997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7497" y="3359999"/>
            <a:ext cx="31659971" cy="2855997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80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91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516" y="3622510"/>
            <a:ext cx="40236919" cy="15723732"/>
          </a:xfrm>
        </p:spPr>
        <p:txBody>
          <a:bodyPr anchor="b">
            <a:normAutofit/>
          </a:bodyPr>
          <a:lstStyle>
            <a:lvl1pPr>
              <a:defRPr sz="187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516" y="19853742"/>
            <a:ext cx="40236919" cy="8268739"/>
          </a:xfrm>
        </p:spPr>
        <p:txBody>
          <a:bodyPr/>
          <a:lstStyle>
            <a:lvl1pPr marL="0" indent="0" algn="ctr">
              <a:buNone/>
              <a:defRPr sz="13228">
                <a:solidFill>
                  <a:schemeClr val="tx1">
                    <a:tint val="75000"/>
                  </a:schemeClr>
                </a:solidFill>
              </a:defRPr>
            </a:lvl1pPr>
            <a:lvl2pPr marL="2519995" indent="0">
              <a:buNone/>
              <a:defRPr sz="11024">
                <a:solidFill>
                  <a:schemeClr val="tx1">
                    <a:tint val="75000"/>
                  </a:schemeClr>
                </a:solidFill>
              </a:defRPr>
            </a:lvl2pPr>
            <a:lvl3pPr marL="503999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3pPr>
            <a:lvl4pPr marL="755998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4pPr>
            <a:lvl5pPr marL="1007998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5pPr>
            <a:lvl6pPr marL="1259997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6pPr>
            <a:lvl7pPr marL="1511997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7pPr>
            <a:lvl8pPr marL="1763996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8pPr>
            <a:lvl9pPr marL="2015996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2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502" y="3360005"/>
            <a:ext cx="42800939" cy="731042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7497" y="11510417"/>
            <a:ext cx="21107476" cy="204095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9947" y="11510417"/>
            <a:ext cx="21058492" cy="204095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6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502" y="3360005"/>
            <a:ext cx="42800939" cy="73062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5656" y="11510414"/>
            <a:ext cx="19844297" cy="454124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7494" y="16051657"/>
            <a:ext cx="21112453" cy="15868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83134" y="11510414"/>
            <a:ext cx="19795302" cy="454124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6051657"/>
            <a:ext cx="21063464" cy="15868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11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1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687" y="3359997"/>
            <a:ext cx="16255296" cy="13019987"/>
          </a:xfrm>
        </p:spPr>
        <p:txBody>
          <a:bodyPr anchor="b">
            <a:normAutofit/>
          </a:bodyPr>
          <a:lstStyle>
            <a:lvl1pPr>
              <a:defRPr sz="1543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79" y="3359997"/>
            <a:ext cx="25586457" cy="2855997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1687" y="16379992"/>
            <a:ext cx="16255296" cy="15539979"/>
          </a:xfrm>
        </p:spPr>
        <p:txBody>
          <a:bodyPr/>
          <a:lstStyle>
            <a:lvl1pPr marL="0" indent="0" algn="ctr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14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690" y="3359997"/>
            <a:ext cx="22971017" cy="13019987"/>
          </a:xfrm>
        </p:spPr>
        <p:txBody>
          <a:bodyPr anchor="b">
            <a:normAutofit/>
          </a:bodyPr>
          <a:lstStyle>
            <a:lvl1pPr>
              <a:defRPr sz="176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936605" y="4182805"/>
            <a:ext cx="16353185" cy="26914356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7638"/>
            </a:lvl1pPr>
            <a:lvl2pPr marL="2519995" indent="0">
              <a:buNone/>
              <a:defRPr sz="15433"/>
            </a:lvl2pPr>
            <a:lvl3pPr marL="5039990" indent="0">
              <a:buNone/>
              <a:defRPr sz="13228"/>
            </a:lvl3pPr>
            <a:lvl4pPr marL="7559985" indent="0">
              <a:buNone/>
              <a:defRPr sz="11024"/>
            </a:lvl4pPr>
            <a:lvl5pPr marL="10079980" indent="0">
              <a:buNone/>
              <a:defRPr sz="11024"/>
            </a:lvl5pPr>
            <a:lvl6pPr marL="12599975" indent="0">
              <a:buNone/>
              <a:defRPr sz="11024"/>
            </a:lvl6pPr>
            <a:lvl7pPr marL="15119970" indent="0">
              <a:buNone/>
              <a:defRPr sz="11024"/>
            </a:lvl7pPr>
            <a:lvl8pPr marL="17639965" indent="0">
              <a:buNone/>
              <a:defRPr sz="11024"/>
            </a:lvl8pPr>
            <a:lvl9pPr marL="20159960" indent="0">
              <a:buNone/>
              <a:defRPr sz="110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7494" y="16379984"/>
            <a:ext cx="22991075" cy="15539985"/>
          </a:xfrm>
        </p:spPr>
        <p:txBody>
          <a:bodyPr>
            <a:normAutofit/>
          </a:bodyPr>
          <a:lstStyle>
            <a:lvl1pPr marL="0" indent="0" algn="ctr">
              <a:buNone/>
              <a:defRPr sz="9921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7502" y="3360005"/>
            <a:ext cx="42800939" cy="7310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7494" y="11553098"/>
            <a:ext cx="42800945" cy="2036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742775" y="32427477"/>
            <a:ext cx="11339989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2C7A-854A-43CE-930B-6B363F98B20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7497" y="32427477"/>
            <a:ext cx="27584652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395" y="32427477"/>
            <a:ext cx="3115047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C2A0-570F-4F33-BFF1-031033523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5039990" rtl="0" eaLnBrk="1" latinLnBrk="0" hangingPunct="1">
        <a:lnSpc>
          <a:spcPct val="90000"/>
        </a:lnSpc>
        <a:spcBef>
          <a:spcPct val="0"/>
        </a:spcBef>
        <a:buNone/>
        <a:defRPr sz="1874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259997" indent="-1259997" algn="l" defTabSz="5039990" rtl="0" eaLnBrk="1" latinLnBrk="0" hangingPunct="1">
        <a:lnSpc>
          <a:spcPct val="120000"/>
        </a:lnSpc>
        <a:spcBef>
          <a:spcPts val="5512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3779992" indent="-1259997" algn="l" defTabSz="5039990" rtl="0" eaLnBrk="1" latinLnBrk="0" hangingPunct="1">
        <a:lnSpc>
          <a:spcPct val="12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6299987" indent="-1259997" algn="l" defTabSz="5039990" rtl="0" eaLnBrk="1" latinLnBrk="0" hangingPunct="1">
        <a:lnSpc>
          <a:spcPct val="120000"/>
        </a:lnSpc>
        <a:spcBef>
          <a:spcPts val="2756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8819982" indent="-1259997" algn="l" defTabSz="5039990" rtl="0" eaLnBrk="1" latinLnBrk="0" hangingPunct="1">
        <a:lnSpc>
          <a:spcPct val="12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1339977" indent="-1259997" algn="l" defTabSz="5039990" rtl="0" eaLnBrk="1" latinLnBrk="0" hangingPunct="1">
        <a:lnSpc>
          <a:spcPct val="120000"/>
        </a:lnSpc>
        <a:spcBef>
          <a:spcPts val="2756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3859972" indent="-1259997" algn="l" defTabSz="5039990" rtl="0" eaLnBrk="1" latinLnBrk="0" hangingPunct="1">
        <a:lnSpc>
          <a:spcPct val="120000"/>
        </a:lnSpc>
        <a:spcBef>
          <a:spcPts val="2756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16379967" indent="-1259997" algn="l" defTabSz="5039990" rtl="0" eaLnBrk="1" latinLnBrk="0" hangingPunct="1">
        <a:lnSpc>
          <a:spcPct val="120000"/>
        </a:lnSpc>
        <a:spcBef>
          <a:spcPts val="2756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18899962" indent="-1259997" algn="l" defTabSz="5039990" rtl="0" eaLnBrk="1" latinLnBrk="0" hangingPunct="1">
        <a:lnSpc>
          <a:spcPct val="120000"/>
        </a:lnSpc>
        <a:spcBef>
          <a:spcPts val="2756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1419957" indent="-1259997" algn="l" defTabSz="5039990" rtl="0" eaLnBrk="1" latinLnBrk="0" hangingPunct="1">
        <a:lnSpc>
          <a:spcPct val="120000"/>
        </a:lnSpc>
        <a:spcBef>
          <a:spcPts val="2756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51999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503999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3pPr>
      <a:lvl4pPr marL="755998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007998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259997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1997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763996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015996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0C7D3B0-2A36-2AAF-A19D-B1E00F991092}"/>
              </a:ext>
            </a:extLst>
          </p:cNvPr>
          <p:cNvSpPr txBox="1"/>
          <p:nvPr/>
        </p:nvSpPr>
        <p:spPr>
          <a:xfrm>
            <a:off x="10112375" y="812185"/>
            <a:ext cx="301752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900" dirty="0" err="1"/>
              <a:t>M</a:t>
            </a:r>
            <a:r>
              <a:rPr lang="de-DE" sz="11500" dirty="0" err="1"/>
              <a:t>icro</a:t>
            </a:r>
            <a:r>
              <a:rPr lang="de-DE" sz="19900" dirty="0" err="1"/>
              <a:t>C</a:t>
            </a:r>
            <a:r>
              <a:rPr lang="de-DE" sz="11500" dirty="0" err="1"/>
              <a:t>redentials</a:t>
            </a:r>
            <a:r>
              <a:rPr lang="de-DE" sz="11500" dirty="0"/>
              <a:t> </a:t>
            </a:r>
            <a:r>
              <a:rPr lang="de-DE" sz="19900" dirty="0"/>
              <a:t>Ausbildungsplan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CB79E395-5C0B-6DE9-208D-6CA8FC412B4B}"/>
              </a:ext>
            </a:extLst>
          </p:cNvPr>
          <p:cNvGrpSpPr/>
          <p:nvPr/>
        </p:nvGrpSpPr>
        <p:grpSpPr>
          <a:xfrm>
            <a:off x="1905361" y="9710665"/>
            <a:ext cx="46589228" cy="11129420"/>
            <a:chOff x="2263775" y="9710665"/>
            <a:chExt cx="46589228" cy="11129420"/>
          </a:xfrm>
        </p:grpSpPr>
        <p:graphicFrame>
          <p:nvGraphicFramePr>
            <p:cNvPr id="4" name="Objekt 3">
              <a:extLst>
                <a:ext uri="{FF2B5EF4-FFF2-40B4-BE49-F238E27FC236}">
                  <a16:creationId xmlns:a16="http://schemas.microsoft.com/office/drawing/2014/main" id="{DCCC638B-2795-2596-D388-C312034F55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9893619"/>
                </p:ext>
              </p:extLst>
            </p:nvPr>
          </p:nvGraphicFramePr>
          <p:xfrm>
            <a:off x="35720568" y="12536333"/>
            <a:ext cx="13132435" cy="737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2" imgW="18972000" imgH="10656000" progId="Acrobat.Document.DC">
                    <p:embed/>
                  </p:oleObj>
                </mc:Choice>
                <mc:Fallback>
                  <p:oleObj name="Acrobat Document" r:id="rId2" imgW="18972000" imgH="10656000" progId="Acrobat.Document.DC">
                    <p:embed/>
                    <p:pic>
                      <p:nvPicPr>
                        <p:cNvPr id="4" name="Objekt 3">
                          <a:extLst>
                            <a:ext uri="{FF2B5EF4-FFF2-40B4-BE49-F238E27FC236}">
                              <a16:creationId xmlns:a16="http://schemas.microsoft.com/office/drawing/2014/main" id="{D313925D-80D5-4E6A-8F6C-6DDC584C9C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5720568" y="12536333"/>
                          <a:ext cx="13132435" cy="73755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" name="Grafik 4" descr="Ein Bild, das Screenshot, Text, Diagramm, Design enthält.&#10;&#10;Automatisch generierte Beschreibung">
              <a:extLst>
                <a:ext uri="{FF2B5EF4-FFF2-40B4-BE49-F238E27FC236}">
                  <a16:creationId xmlns:a16="http://schemas.microsoft.com/office/drawing/2014/main" id="{4A5F2218-B8A7-7E58-205E-E3D3337C6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50480" y="14757400"/>
              <a:ext cx="8060001" cy="6082685"/>
            </a:xfrm>
            <a:prstGeom prst="rect">
              <a:avLst/>
            </a:prstGeom>
          </p:spPr>
        </p:pic>
        <p:pic>
          <p:nvPicPr>
            <p:cNvPr id="6" name="Grafik 5" descr="Ein Bild, das Text, Screenshot, Diagramm, Reihe enthält.&#10;&#10;Automatisch generierte Beschreibung">
              <a:extLst>
                <a:ext uri="{FF2B5EF4-FFF2-40B4-BE49-F238E27FC236}">
                  <a16:creationId xmlns:a16="http://schemas.microsoft.com/office/drawing/2014/main" id="{363689F7-2C3D-7138-EF9F-F95E5A9F9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3175" y="11974686"/>
              <a:ext cx="9869400" cy="7448194"/>
            </a:xfrm>
            <a:prstGeom prst="rect">
              <a:avLst/>
            </a:prstGeom>
            <a:effectLst>
              <a:glow rad="254000">
                <a:schemeClr val="bg1">
                  <a:alpha val="41000"/>
                </a:schemeClr>
              </a:glow>
            </a:effectLst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D25695-05CC-D8B4-2E99-FC40C96664DF}"/>
                </a:ext>
              </a:extLst>
            </p:cNvPr>
            <p:cNvSpPr txBox="1"/>
            <p:nvPr/>
          </p:nvSpPr>
          <p:spPr>
            <a:xfrm>
              <a:off x="2263775" y="9868026"/>
              <a:ext cx="13535025" cy="10187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0" dirty="0"/>
                <a:t>Zieldefinition</a:t>
              </a:r>
              <a:r>
                <a:rPr lang="de-DE" sz="7200" dirty="0"/>
                <a:t>:</a:t>
              </a:r>
            </a:p>
            <a:p>
              <a:endParaRPr lang="de-DE" sz="4800" b="1" dirty="0"/>
            </a:p>
            <a:p>
              <a:pPr algn="just"/>
              <a:r>
                <a:rPr lang="de-DE" sz="4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Aufgrund einer Umfrage bei den betreuenden Firmen in den Studiengängen Informatik und Wirtschaftsinformatik der DHBW Mosbach und Bad Mergentheim haben wir Informationen über Skills für </a:t>
              </a:r>
              <a:r>
                <a:rPr lang="de-DE" sz="44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Microcredentials</a:t>
              </a:r>
              <a:r>
                <a:rPr lang="de-DE" sz="4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aus der Praxisphase. Basierend darauf möchten wir einen einheitlichen Ausbildungsplan erstellen, der über eine Web-Anwendung individuell konfigurierbar sein soll. Bei der Konfiguration soll das Semester, der Studiengang und aktuelle Trends von vergangenen Jahren, sowie anderen Firmen ersichtlich sein.</a:t>
              </a:r>
            </a:p>
            <a:p>
              <a:r>
                <a:rPr lang="de-DE" sz="440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Schwerpunkt war hier das Front-end.</a:t>
              </a:r>
            </a:p>
            <a:p>
              <a:endParaRPr lang="de-DE" sz="4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9A6A995-9837-8A41-1088-D15D5D2FE9D9}"/>
                </a:ext>
              </a:extLst>
            </p:cNvPr>
            <p:cNvSpPr txBox="1"/>
            <p:nvPr/>
          </p:nvSpPr>
          <p:spPr>
            <a:xfrm>
              <a:off x="19346880" y="9710665"/>
              <a:ext cx="109696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0" dirty="0"/>
                <a:t>Wireframe Lo-</a:t>
              </a:r>
              <a:r>
                <a:rPr lang="de-DE" sz="8000" dirty="0" err="1"/>
                <a:t>Fi</a:t>
              </a:r>
              <a:endParaRPr lang="de-DE" sz="80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7AB9BE4-F9FA-CE57-F349-3959840D0F48}"/>
                </a:ext>
              </a:extLst>
            </p:cNvPr>
            <p:cNvSpPr txBox="1"/>
            <p:nvPr/>
          </p:nvSpPr>
          <p:spPr>
            <a:xfrm>
              <a:off x="36801972" y="9710665"/>
              <a:ext cx="109696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0" dirty="0"/>
                <a:t>Wireframe Hi-Fi</a:t>
              </a: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BFC6CF3-ED44-4D22-9BCC-6CD5DC0135BF}"/>
                </a:ext>
              </a:extLst>
            </p:cNvPr>
            <p:cNvCxnSpPr/>
            <p:nvPr/>
          </p:nvCxnSpPr>
          <p:spPr>
            <a:xfrm>
              <a:off x="17450480" y="11303306"/>
              <a:ext cx="16552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4053E2B9-A438-0E66-AD10-DE7919944FA2}"/>
                </a:ext>
              </a:extLst>
            </p:cNvPr>
            <p:cNvCxnSpPr/>
            <p:nvPr/>
          </p:nvCxnSpPr>
          <p:spPr>
            <a:xfrm>
              <a:off x="35738480" y="11303306"/>
              <a:ext cx="1310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F266FDD-BE1E-490A-7C9B-9303C103C6DA}"/>
                </a:ext>
              </a:extLst>
            </p:cNvPr>
            <p:cNvCxnSpPr/>
            <p:nvPr/>
          </p:nvCxnSpPr>
          <p:spPr>
            <a:xfrm>
              <a:off x="2350180" y="11303306"/>
              <a:ext cx="133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85E0930-C8A6-D3F5-98C4-7FEA9EF7367B}"/>
              </a:ext>
            </a:extLst>
          </p:cNvPr>
          <p:cNvGrpSpPr/>
          <p:nvPr/>
        </p:nvGrpSpPr>
        <p:grpSpPr>
          <a:xfrm>
            <a:off x="1907975" y="23545800"/>
            <a:ext cx="46584000" cy="11941761"/>
            <a:chOff x="2121580" y="23545800"/>
            <a:chExt cx="46584000" cy="11941761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BB880C02-3368-8503-1B17-52D45CB63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475" t="9090" r="38053" b="9578"/>
            <a:stretch/>
          </p:blipFill>
          <p:spPr>
            <a:xfrm>
              <a:off x="27157275" y="25804317"/>
              <a:ext cx="8422544" cy="8673236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33EC3DB7-358D-3442-2036-068D5727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27987" y="25804317"/>
              <a:ext cx="10689484" cy="8673238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D1F14B0-2CD4-DB92-B99F-06915E8E3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62145" y="25804318"/>
              <a:ext cx="9186011" cy="867323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53A99CB-0D18-6CCF-E3EB-C1E579D1308D}"/>
                </a:ext>
              </a:extLst>
            </p:cNvPr>
            <p:cNvSpPr txBox="1"/>
            <p:nvPr/>
          </p:nvSpPr>
          <p:spPr>
            <a:xfrm>
              <a:off x="15494000" y="23545800"/>
              <a:ext cx="21412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0" dirty="0"/>
                <a:t>Implementierungen</a:t>
              </a: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FD335C69-4667-BA8C-B4C3-8F89077CFD0D}"/>
                </a:ext>
              </a:extLst>
            </p:cNvPr>
            <p:cNvCxnSpPr>
              <a:cxnSpLocks/>
            </p:cNvCxnSpPr>
            <p:nvPr/>
          </p:nvCxnSpPr>
          <p:spPr>
            <a:xfrm>
              <a:off x="2121580" y="25209806"/>
              <a:ext cx="4658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01D8370-1B3C-8009-2B58-CF74E4CB7CC5}"/>
                </a:ext>
              </a:extLst>
            </p:cNvPr>
            <p:cNvSpPr txBox="1"/>
            <p:nvPr/>
          </p:nvSpPr>
          <p:spPr>
            <a:xfrm>
              <a:off x="10257559" y="34610399"/>
              <a:ext cx="4340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dirty="0">
                  <a:solidFill>
                    <a:schemeClr val="tx1">
                      <a:lumMod val="50000"/>
                    </a:schemeClr>
                  </a:solidFill>
                </a:rPr>
                <a:t>D3.js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BE65817-AA66-4199-4336-E4DB0DBAD6BF}"/>
                </a:ext>
              </a:extLst>
            </p:cNvPr>
            <p:cNvSpPr txBox="1"/>
            <p:nvPr/>
          </p:nvSpPr>
          <p:spPr>
            <a:xfrm>
              <a:off x="29198119" y="34656564"/>
              <a:ext cx="4340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dirty="0">
                  <a:solidFill>
                    <a:schemeClr val="tx1">
                      <a:lumMod val="50000"/>
                    </a:schemeClr>
                  </a:solidFill>
                </a:rPr>
                <a:t>D3.js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B0F67981-0026-D51F-2A94-0ACBE1783400}"/>
                </a:ext>
              </a:extLst>
            </p:cNvPr>
            <p:cNvSpPr txBox="1"/>
            <p:nvPr/>
          </p:nvSpPr>
          <p:spPr>
            <a:xfrm>
              <a:off x="41199619" y="34656564"/>
              <a:ext cx="4340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dirty="0">
                  <a:solidFill>
                    <a:schemeClr val="tx1">
                      <a:lumMod val="50000"/>
                    </a:schemeClr>
                  </a:solidFill>
                </a:rPr>
                <a:t>Python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19B4D1F-497A-500B-ED19-2F10395D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43356" y="25804317"/>
              <a:ext cx="9266346" cy="8673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401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92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Rockwell</vt:lpstr>
      <vt:lpstr>Damask</vt:lpstr>
      <vt:lpstr>Adobe Acrobat Document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Rödler</dc:creator>
  <cp:lastModifiedBy>Dominik Rödler</cp:lastModifiedBy>
  <cp:revision>3</cp:revision>
  <dcterms:created xsi:type="dcterms:W3CDTF">2023-06-10T09:41:11Z</dcterms:created>
  <dcterms:modified xsi:type="dcterms:W3CDTF">2023-06-10T10:39:55Z</dcterms:modified>
</cp:coreProperties>
</file>