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34" r:id="rId5"/>
  </p:sldMasterIdLst>
  <p:notesMasterIdLst>
    <p:notesMasterId r:id="rId40"/>
  </p:notesMasterIdLst>
  <p:handoutMasterIdLst>
    <p:handoutMasterId r:id="rId41"/>
  </p:handoutMasterIdLst>
  <p:sldIdLst>
    <p:sldId id="345" r:id="rId6"/>
    <p:sldId id="506" r:id="rId7"/>
    <p:sldId id="476" r:id="rId8"/>
    <p:sldId id="507" r:id="rId9"/>
    <p:sldId id="464" r:id="rId10"/>
    <p:sldId id="508" r:id="rId11"/>
    <p:sldId id="509" r:id="rId12"/>
    <p:sldId id="512" r:id="rId13"/>
    <p:sldId id="513" r:id="rId14"/>
    <p:sldId id="514" r:id="rId15"/>
    <p:sldId id="515" r:id="rId16"/>
    <p:sldId id="516" r:id="rId17"/>
    <p:sldId id="517" r:id="rId18"/>
    <p:sldId id="518" r:id="rId19"/>
    <p:sldId id="510" r:id="rId20"/>
    <p:sldId id="511" r:id="rId21"/>
    <p:sldId id="502" r:id="rId22"/>
    <p:sldId id="462" r:id="rId23"/>
    <p:sldId id="486" r:id="rId24"/>
    <p:sldId id="460" r:id="rId25"/>
    <p:sldId id="467" r:id="rId26"/>
    <p:sldId id="465" r:id="rId27"/>
    <p:sldId id="503" r:id="rId28"/>
    <p:sldId id="473" r:id="rId29"/>
    <p:sldId id="477" r:id="rId30"/>
    <p:sldId id="475" r:id="rId31"/>
    <p:sldId id="466" r:id="rId32"/>
    <p:sldId id="471" r:id="rId33"/>
    <p:sldId id="479" r:id="rId34"/>
    <p:sldId id="482" r:id="rId35"/>
    <p:sldId id="484" r:id="rId36"/>
    <p:sldId id="485" r:id="rId37"/>
    <p:sldId id="487" r:id="rId38"/>
    <p:sldId id="470" r:id="rId39"/>
  </p:sldIdLst>
  <p:sldSz cx="10077450" cy="7583488"/>
  <p:notesSz cx="6797675" cy="9928225"/>
  <p:defaultTextStyle>
    <a:defPPr>
      <a:defRPr lang="en-US"/>
    </a:defPPr>
    <a:lvl1pPr algn="l" defTabSz="1008063" rtl="0" fontAlgn="base">
      <a:spcBef>
        <a:spcPct val="0"/>
      </a:spcBef>
      <a:spcAft>
        <a:spcPct val="0"/>
      </a:spcAft>
      <a:defRPr sz="2000" kern="1200">
        <a:solidFill>
          <a:schemeClr val="tx1"/>
        </a:solidFill>
        <a:latin typeface="Arial" pitchFamily="34" charset="0"/>
        <a:ea typeface="ＭＳ Ｐゴシック" pitchFamily="34" charset="-128"/>
        <a:cs typeface="+mn-cs"/>
      </a:defRPr>
    </a:lvl1pPr>
    <a:lvl2pPr marL="503238" indent="-46038" algn="l" defTabSz="1008063" rtl="0" fontAlgn="base">
      <a:spcBef>
        <a:spcPct val="0"/>
      </a:spcBef>
      <a:spcAft>
        <a:spcPct val="0"/>
      </a:spcAft>
      <a:defRPr sz="2000" kern="1200">
        <a:solidFill>
          <a:schemeClr val="tx1"/>
        </a:solidFill>
        <a:latin typeface="Arial" pitchFamily="34" charset="0"/>
        <a:ea typeface="ＭＳ Ｐゴシック" pitchFamily="34" charset="-128"/>
        <a:cs typeface="+mn-cs"/>
      </a:defRPr>
    </a:lvl2pPr>
    <a:lvl3pPr marL="1008063" indent="-93663" algn="l" defTabSz="1008063" rtl="0" fontAlgn="base">
      <a:spcBef>
        <a:spcPct val="0"/>
      </a:spcBef>
      <a:spcAft>
        <a:spcPct val="0"/>
      </a:spcAft>
      <a:defRPr sz="2000" kern="1200">
        <a:solidFill>
          <a:schemeClr val="tx1"/>
        </a:solidFill>
        <a:latin typeface="Arial" pitchFamily="34" charset="0"/>
        <a:ea typeface="ＭＳ Ｐゴシック" pitchFamily="34" charset="-128"/>
        <a:cs typeface="+mn-cs"/>
      </a:defRPr>
    </a:lvl3pPr>
    <a:lvl4pPr marL="1512888" indent="-141288" algn="l" defTabSz="1008063" rtl="0" fontAlgn="base">
      <a:spcBef>
        <a:spcPct val="0"/>
      </a:spcBef>
      <a:spcAft>
        <a:spcPct val="0"/>
      </a:spcAft>
      <a:defRPr sz="2000" kern="1200">
        <a:solidFill>
          <a:schemeClr val="tx1"/>
        </a:solidFill>
        <a:latin typeface="Arial" pitchFamily="34" charset="0"/>
        <a:ea typeface="ＭＳ Ｐゴシック" pitchFamily="34" charset="-128"/>
        <a:cs typeface="+mn-cs"/>
      </a:defRPr>
    </a:lvl4pPr>
    <a:lvl5pPr marL="2017713" indent="-188913" algn="l" defTabSz="1008063" rtl="0" fontAlgn="base">
      <a:spcBef>
        <a:spcPct val="0"/>
      </a:spcBef>
      <a:spcAft>
        <a:spcPct val="0"/>
      </a:spcAft>
      <a:defRPr sz="2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000" kern="1200">
        <a:solidFill>
          <a:schemeClr val="tx1"/>
        </a:solidFill>
        <a:latin typeface="Arial" pitchFamily="34" charset="0"/>
        <a:ea typeface="ＭＳ Ｐゴシック" pitchFamily="34" charset="-128"/>
        <a:cs typeface="+mn-cs"/>
      </a:defRPr>
    </a:lvl9pPr>
  </p:defaultTextStyle>
  <p:extLst>
    <p:ext uri="{521415D9-36F7-43E2-AB2F-B90AF26B5E84}">
      <p14:sectionLst xmlns:p14="http://schemas.microsoft.com/office/powerpoint/2010/main">
        <p14:section name="Introduction" id="{65C61EAB-E26E-426F-9585-DD8C3D05C2CE}">
          <p14:sldIdLst>
            <p14:sldId id="345"/>
            <p14:sldId id="506"/>
            <p14:sldId id="476"/>
            <p14:sldId id="507"/>
            <p14:sldId id="464"/>
            <p14:sldId id="508"/>
            <p14:sldId id="509"/>
            <p14:sldId id="512"/>
            <p14:sldId id="513"/>
            <p14:sldId id="514"/>
            <p14:sldId id="515"/>
            <p14:sldId id="516"/>
            <p14:sldId id="517"/>
            <p14:sldId id="518"/>
            <p14:sldId id="510"/>
            <p14:sldId id="511"/>
          </p14:sldIdLst>
        </p14:section>
        <p14:section name="Anhang" id="{A96B10C3-A0CB-4D74-BE7A-05C95F48773B}">
          <p14:sldIdLst>
            <p14:sldId id="502"/>
            <p14:sldId id="462"/>
            <p14:sldId id="486"/>
            <p14:sldId id="460"/>
            <p14:sldId id="467"/>
            <p14:sldId id="465"/>
            <p14:sldId id="503"/>
            <p14:sldId id="473"/>
            <p14:sldId id="477"/>
            <p14:sldId id="475"/>
            <p14:sldId id="466"/>
            <p14:sldId id="471"/>
            <p14:sldId id="479"/>
            <p14:sldId id="482"/>
            <p14:sldId id="484"/>
            <p14:sldId id="485"/>
            <p14:sldId id="487"/>
            <p14:sldId id="47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rg Wegmann" initials="GW" lastIdx="22" clrIdx="0">
    <p:extLst>
      <p:ext uri="{19B8F6BF-5375-455C-9EA6-DF929625EA0E}">
        <p15:presenceInfo xmlns:p15="http://schemas.microsoft.com/office/powerpoint/2012/main" userId="S-1-5-21-1606980848-1965331169-1417001333-1424834" providerId="AD"/>
      </p:ext>
    </p:extLst>
  </p:cmAuthor>
  <p:cmAuthor id="2" name="Peter Waldraff" initials="PW" lastIdx="3" clrIdx="1">
    <p:extLst>
      <p:ext uri="{19B8F6BF-5375-455C-9EA6-DF929625EA0E}">
        <p15:presenceInfo xmlns:p15="http://schemas.microsoft.com/office/powerpoint/2012/main" userId="S-1-5-21-1606980848-1965331169-1417001333-4143768" providerId="AD"/>
      </p:ext>
    </p:extLst>
  </p:cmAuthor>
  <p:cmAuthor id="3" name="Robert Koernlein" initials="RK" lastIdx="11" clrIdx="2">
    <p:extLst>
      <p:ext uri="{19B8F6BF-5375-455C-9EA6-DF929625EA0E}">
        <p15:presenceInfo xmlns:p15="http://schemas.microsoft.com/office/powerpoint/2012/main" userId="S-1-5-21-1606980848-1965331169-1417001333-1972341" providerId="AD"/>
      </p:ext>
    </p:extLst>
  </p:cmAuthor>
  <p:cmAuthor id="4" name="Christian Dahl" initials="CD" lastIdx="6" clrIdx="3">
    <p:extLst>
      <p:ext uri="{19B8F6BF-5375-455C-9EA6-DF929625EA0E}">
        <p15:presenceInfo xmlns:p15="http://schemas.microsoft.com/office/powerpoint/2012/main" userId="S-1-5-21-1606980848-1965331169-1417001333-10962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A8"/>
    <a:srgbClr val="D7DEE2"/>
    <a:srgbClr val="BDC0D2"/>
    <a:srgbClr val="0C2340"/>
    <a:srgbClr val="4AC9E3"/>
    <a:srgbClr val="00A8E0"/>
    <a:srgbClr val="00A3E0"/>
    <a:srgbClr val="193296"/>
    <a:srgbClr val="858AA7"/>
    <a:srgbClr val="7EC8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266A8D-CF78-4948-8E58-735AFC13BB93}" v="138" dt="2021-05-07T16:39:12.8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74" autoAdjust="0"/>
    <p:restoredTop sz="93302" autoAdjust="0"/>
  </p:normalViewPr>
  <p:slideViewPr>
    <p:cSldViewPr snapToGrid="0" snapToObjects="1">
      <p:cViewPr varScale="1">
        <p:scale>
          <a:sx n="137" d="100"/>
          <a:sy n="137" d="100"/>
        </p:scale>
        <p:origin x="1866" y="126"/>
      </p:cViewPr>
      <p:guideLst/>
    </p:cSldViewPr>
  </p:slideViewPr>
  <p:outlineViewPr>
    <p:cViewPr>
      <p:scale>
        <a:sx n="33" d="100"/>
        <a:sy n="33" d="100"/>
      </p:scale>
      <p:origin x="0" y="-5898"/>
    </p:cViewPr>
  </p:outlineViewPr>
  <p:notesTextViewPr>
    <p:cViewPr>
      <p:scale>
        <a:sx n="150" d="100"/>
        <a:sy n="150" d="100"/>
      </p:scale>
      <p:origin x="0" y="0"/>
    </p:cViewPr>
  </p:notesTextViewPr>
  <p:sorterViewPr>
    <p:cViewPr>
      <p:scale>
        <a:sx n="100" d="100"/>
        <a:sy n="100" d="100"/>
      </p:scale>
      <p:origin x="0" y="0"/>
    </p:cViewPr>
  </p:sorterViewPr>
  <p:notesViewPr>
    <p:cSldViewPr snapToGrid="0" snapToObjects="1">
      <p:cViewPr varScale="1">
        <p:scale>
          <a:sx n="73" d="100"/>
          <a:sy n="73" d="100"/>
        </p:scale>
        <p:origin x="3348" y="84"/>
      </p:cViewPr>
      <p:guideLst>
        <p:guide orient="horz" pos="3127"/>
        <p:guide pos="2141"/>
      </p:guideLst>
    </p:cSldViewPr>
  </p:notesViewPr>
  <p:gridSpacing cx="180023" cy="180023"/>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an Reichmann" userId="ccb6bc6f23db944c" providerId="LiveId" clId="{8F266A8D-CF78-4948-8E58-735AFC13BB93}"/>
    <pc:docChg chg="undo redo custSel addSld delSld modSld sldOrd modMainMaster addSection delSection modSection">
      <pc:chgData name="Milan Reichmann" userId="ccb6bc6f23db944c" providerId="LiveId" clId="{8F266A8D-CF78-4948-8E58-735AFC13BB93}" dt="2021-05-07T16:39:12.832" v="1422" actId="20577"/>
      <pc:docMkLst>
        <pc:docMk/>
      </pc:docMkLst>
      <pc:sldChg chg="addSp delSp modSp mod">
        <pc:chgData name="Milan Reichmann" userId="ccb6bc6f23db944c" providerId="LiveId" clId="{8F266A8D-CF78-4948-8E58-735AFC13BB93}" dt="2021-05-07T10:43:30.427" v="62" actId="20577"/>
        <pc:sldMkLst>
          <pc:docMk/>
          <pc:sldMk cId="1995239278" sldId="464"/>
        </pc:sldMkLst>
        <pc:spChg chg="add del mod">
          <ac:chgData name="Milan Reichmann" userId="ccb6bc6f23db944c" providerId="LiveId" clId="{8F266A8D-CF78-4948-8E58-735AFC13BB93}" dt="2021-05-07T10:43:30.427" v="62" actId="20577"/>
          <ac:spMkLst>
            <pc:docMk/>
            <pc:sldMk cId="1995239278" sldId="464"/>
            <ac:spMk id="6" creationId="{00000000-0000-0000-0000-000000000000}"/>
          </ac:spMkLst>
        </pc:spChg>
      </pc:sldChg>
      <pc:sldChg chg="del">
        <pc:chgData name="Milan Reichmann" userId="ccb6bc6f23db944c" providerId="LiveId" clId="{8F266A8D-CF78-4948-8E58-735AFC13BB93}" dt="2021-05-07T10:46:40.588" v="125" actId="47"/>
        <pc:sldMkLst>
          <pc:docMk/>
          <pc:sldMk cId="955991378" sldId="469"/>
        </pc:sldMkLst>
      </pc:sldChg>
      <pc:sldChg chg="del">
        <pc:chgData name="Milan Reichmann" userId="ccb6bc6f23db944c" providerId="LiveId" clId="{8F266A8D-CF78-4948-8E58-735AFC13BB93}" dt="2021-05-07T10:46:41.605" v="126" actId="47"/>
        <pc:sldMkLst>
          <pc:docMk/>
          <pc:sldMk cId="2951822037" sldId="472"/>
        </pc:sldMkLst>
      </pc:sldChg>
      <pc:sldChg chg="delSp modSp mod">
        <pc:chgData name="Milan Reichmann" userId="ccb6bc6f23db944c" providerId="LiveId" clId="{8F266A8D-CF78-4948-8E58-735AFC13BB93}" dt="2021-05-07T10:46:21.485" v="124" actId="121"/>
        <pc:sldMkLst>
          <pc:docMk/>
          <pc:sldMk cId="605075739" sldId="506"/>
        </pc:sldMkLst>
        <pc:spChg chg="topLvl">
          <ac:chgData name="Milan Reichmann" userId="ccb6bc6f23db944c" providerId="LiveId" clId="{8F266A8D-CF78-4948-8E58-735AFC13BB93}" dt="2021-05-07T10:44:47.665" v="74" actId="478"/>
          <ac:spMkLst>
            <pc:docMk/>
            <pc:sldMk cId="605075739" sldId="506"/>
            <ac:spMk id="15" creationId="{00000000-0000-0000-0000-000000000000}"/>
          </ac:spMkLst>
        </pc:spChg>
        <pc:spChg chg="del">
          <ac:chgData name="Milan Reichmann" userId="ccb6bc6f23db944c" providerId="LiveId" clId="{8F266A8D-CF78-4948-8E58-735AFC13BB93}" dt="2021-05-07T10:46:18.109" v="123" actId="478"/>
          <ac:spMkLst>
            <pc:docMk/>
            <pc:sldMk cId="605075739" sldId="506"/>
            <ac:spMk id="64" creationId="{00000000-0000-0000-0000-000000000000}"/>
          </ac:spMkLst>
        </pc:spChg>
        <pc:spChg chg="del">
          <ac:chgData name="Milan Reichmann" userId="ccb6bc6f23db944c" providerId="LiveId" clId="{8F266A8D-CF78-4948-8E58-735AFC13BB93}" dt="2021-05-07T10:46:16.598" v="122" actId="478"/>
          <ac:spMkLst>
            <pc:docMk/>
            <pc:sldMk cId="605075739" sldId="506"/>
            <ac:spMk id="65" creationId="{00000000-0000-0000-0000-000000000000}"/>
          </ac:spMkLst>
        </pc:spChg>
        <pc:spChg chg="del">
          <ac:chgData name="Milan Reichmann" userId="ccb6bc6f23db944c" providerId="LiveId" clId="{8F266A8D-CF78-4948-8E58-735AFC13BB93}" dt="2021-05-07T10:46:18.109" v="123" actId="478"/>
          <ac:spMkLst>
            <pc:docMk/>
            <pc:sldMk cId="605075739" sldId="506"/>
            <ac:spMk id="75" creationId="{00000000-0000-0000-0000-000000000000}"/>
          </ac:spMkLst>
        </pc:spChg>
        <pc:spChg chg="del">
          <ac:chgData name="Milan Reichmann" userId="ccb6bc6f23db944c" providerId="LiveId" clId="{8F266A8D-CF78-4948-8E58-735AFC13BB93}" dt="2021-05-07T10:46:18.109" v="123" actId="478"/>
          <ac:spMkLst>
            <pc:docMk/>
            <pc:sldMk cId="605075739" sldId="506"/>
            <ac:spMk id="76" creationId="{00000000-0000-0000-0000-000000000000}"/>
          </ac:spMkLst>
        </pc:spChg>
        <pc:spChg chg="del">
          <ac:chgData name="Milan Reichmann" userId="ccb6bc6f23db944c" providerId="LiveId" clId="{8F266A8D-CF78-4948-8E58-735AFC13BB93}" dt="2021-05-07T10:46:16.598" v="122" actId="478"/>
          <ac:spMkLst>
            <pc:docMk/>
            <pc:sldMk cId="605075739" sldId="506"/>
            <ac:spMk id="77" creationId="{00000000-0000-0000-0000-000000000000}"/>
          </ac:spMkLst>
        </pc:spChg>
        <pc:spChg chg="del">
          <ac:chgData name="Milan Reichmann" userId="ccb6bc6f23db944c" providerId="LiveId" clId="{8F266A8D-CF78-4948-8E58-735AFC13BB93}" dt="2021-05-07T10:46:16.598" v="122" actId="478"/>
          <ac:spMkLst>
            <pc:docMk/>
            <pc:sldMk cId="605075739" sldId="506"/>
            <ac:spMk id="78" creationId="{00000000-0000-0000-0000-000000000000}"/>
          </ac:spMkLst>
        </pc:spChg>
        <pc:spChg chg="del topLvl">
          <ac:chgData name="Milan Reichmann" userId="ccb6bc6f23db944c" providerId="LiveId" clId="{8F266A8D-CF78-4948-8E58-735AFC13BB93}" dt="2021-05-07T10:44:47.665" v="74" actId="478"/>
          <ac:spMkLst>
            <pc:docMk/>
            <pc:sldMk cId="605075739" sldId="506"/>
            <ac:spMk id="85" creationId="{00000000-0000-0000-0000-000000000000}"/>
          </ac:spMkLst>
        </pc:spChg>
        <pc:spChg chg="topLvl">
          <ac:chgData name="Milan Reichmann" userId="ccb6bc6f23db944c" providerId="LiveId" clId="{8F266A8D-CF78-4948-8E58-735AFC13BB93}" dt="2021-05-07T10:44:45.260" v="73" actId="478"/>
          <ac:spMkLst>
            <pc:docMk/>
            <pc:sldMk cId="605075739" sldId="506"/>
            <ac:spMk id="88" creationId="{00000000-0000-0000-0000-000000000000}"/>
          </ac:spMkLst>
        </pc:spChg>
        <pc:spChg chg="del topLvl">
          <ac:chgData name="Milan Reichmann" userId="ccb6bc6f23db944c" providerId="LiveId" clId="{8F266A8D-CF78-4948-8E58-735AFC13BB93}" dt="2021-05-07T10:44:45.260" v="73" actId="478"/>
          <ac:spMkLst>
            <pc:docMk/>
            <pc:sldMk cId="605075739" sldId="506"/>
            <ac:spMk id="89" creationId="{00000000-0000-0000-0000-000000000000}"/>
          </ac:spMkLst>
        </pc:spChg>
        <pc:spChg chg="mod topLvl">
          <ac:chgData name="Milan Reichmann" userId="ccb6bc6f23db944c" providerId="LiveId" clId="{8F266A8D-CF78-4948-8E58-735AFC13BB93}" dt="2021-05-07T10:44:43.589" v="72" actId="478"/>
          <ac:spMkLst>
            <pc:docMk/>
            <pc:sldMk cId="605075739" sldId="506"/>
            <ac:spMk id="91" creationId="{00000000-0000-0000-0000-000000000000}"/>
          </ac:spMkLst>
        </pc:spChg>
        <pc:spChg chg="del topLvl">
          <ac:chgData name="Milan Reichmann" userId="ccb6bc6f23db944c" providerId="LiveId" clId="{8F266A8D-CF78-4948-8E58-735AFC13BB93}" dt="2021-05-07T10:44:43.589" v="72" actId="478"/>
          <ac:spMkLst>
            <pc:docMk/>
            <pc:sldMk cId="605075739" sldId="506"/>
            <ac:spMk id="92" creationId="{00000000-0000-0000-0000-000000000000}"/>
          </ac:spMkLst>
        </pc:spChg>
        <pc:spChg chg="mod topLvl">
          <ac:chgData name="Milan Reichmann" userId="ccb6bc6f23db944c" providerId="LiveId" clId="{8F266A8D-CF78-4948-8E58-735AFC13BB93}" dt="2021-05-07T10:45:19.865" v="80" actId="20577"/>
          <ac:spMkLst>
            <pc:docMk/>
            <pc:sldMk cId="605075739" sldId="506"/>
            <ac:spMk id="97" creationId="{00000000-0000-0000-0000-000000000000}"/>
          </ac:spMkLst>
        </pc:spChg>
        <pc:spChg chg="del mod topLvl">
          <ac:chgData name="Milan Reichmann" userId="ccb6bc6f23db944c" providerId="LiveId" clId="{8F266A8D-CF78-4948-8E58-735AFC13BB93}" dt="2021-05-07T10:44:41.937" v="71" actId="478"/>
          <ac:spMkLst>
            <pc:docMk/>
            <pc:sldMk cId="605075739" sldId="506"/>
            <ac:spMk id="99" creationId="{00000000-0000-0000-0000-000000000000}"/>
          </ac:spMkLst>
        </pc:spChg>
        <pc:spChg chg="mod topLvl">
          <ac:chgData name="Milan Reichmann" userId="ccb6bc6f23db944c" providerId="LiveId" clId="{8F266A8D-CF78-4948-8E58-735AFC13BB93}" dt="2021-05-07T10:46:21.485" v="124" actId="121"/>
          <ac:spMkLst>
            <pc:docMk/>
            <pc:sldMk cId="605075739" sldId="506"/>
            <ac:spMk id="105" creationId="{00000000-0000-0000-0000-000000000000}"/>
          </ac:spMkLst>
        </pc:spChg>
        <pc:spChg chg="del topLvl">
          <ac:chgData name="Milan Reichmann" userId="ccb6bc6f23db944c" providerId="LiveId" clId="{8F266A8D-CF78-4948-8E58-735AFC13BB93}" dt="2021-05-07T10:46:10.393" v="119" actId="478"/>
          <ac:spMkLst>
            <pc:docMk/>
            <pc:sldMk cId="605075739" sldId="506"/>
            <ac:spMk id="106" creationId="{00000000-0000-0000-0000-000000000000}"/>
          </ac:spMkLst>
        </pc:spChg>
        <pc:spChg chg="mod topLvl">
          <ac:chgData name="Milan Reichmann" userId="ccb6bc6f23db944c" providerId="LiveId" clId="{8F266A8D-CF78-4948-8E58-735AFC13BB93}" dt="2021-05-07T10:46:08.900" v="118" actId="478"/>
          <ac:spMkLst>
            <pc:docMk/>
            <pc:sldMk cId="605075739" sldId="506"/>
            <ac:spMk id="108" creationId="{00000000-0000-0000-0000-000000000000}"/>
          </ac:spMkLst>
        </pc:spChg>
        <pc:spChg chg="del topLvl">
          <ac:chgData name="Milan Reichmann" userId="ccb6bc6f23db944c" providerId="LiveId" clId="{8F266A8D-CF78-4948-8E58-735AFC13BB93}" dt="2021-05-07T10:46:08.900" v="118" actId="478"/>
          <ac:spMkLst>
            <pc:docMk/>
            <pc:sldMk cId="605075739" sldId="506"/>
            <ac:spMk id="109" creationId="{00000000-0000-0000-0000-000000000000}"/>
          </ac:spMkLst>
        </pc:spChg>
        <pc:spChg chg="del topLvl">
          <ac:chgData name="Milan Reichmann" userId="ccb6bc6f23db944c" providerId="LiveId" clId="{8F266A8D-CF78-4948-8E58-735AFC13BB93}" dt="2021-05-07T10:46:18.109" v="123" actId="478"/>
          <ac:spMkLst>
            <pc:docMk/>
            <pc:sldMk cId="605075739" sldId="506"/>
            <ac:spMk id="111" creationId="{00000000-0000-0000-0000-000000000000}"/>
          </ac:spMkLst>
        </pc:spChg>
        <pc:spChg chg="del topLvl">
          <ac:chgData name="Milan Reichmann" userId="ccb6bc6f23db944c" providerId="LiveId" clId="{8F266A8D-CF78-4948-8E58-735AFC13BB93}" dt="2021-05-07T10:46:12.311" v="120" actId="478"/>
          <ac:spMkLst>
            <pc:docMk/>
            <pc:sldMk cId="605075739" sldId="506"/>
            <ac:spMk id="112" creationId="{00000000-0000-0000-0000-000000000000}"/>
          </ac:spMkLst>
        </pc:spChg>
        <pc:spChg chg="mod">
          <ac:chgData name="Milan Reichmann" userId="ccb6bc6f23db944c" providerId="LiveId" clId="{8F266A8D-CF78-4948-8E58-735AFC13BB93}" dt="2021-05-07T10:46:14.701" v="121" actId="6549"/>
          <ac:spMkLst>
            <pc:docMk/>
            <pc:sldMk cId="605075739" sldId="506"/>
            <ac:spMk id="115" creationId="{00000000-0000-0000-0000-000000000000}"/>
          </ac:spMkLst>
        </pc:spChg>
        <pc:grpChg chg="del">
          <ac:chgData name="Milan Reichmann" userId="ccb6bc6f23db944c" providerId="LiveId" clId="{8F266A8D-CF78-4948-8E58-735AFC13BB93}" dt="2021-05-07T10:44:41.937" v="71" actId="478"/>
          <ac:grpSpMkLst>
            <pc:docMk/>
            <pc:sldMk cId="605075739" sldId="506"/>
            <ac:grpSpMk id="17" creationId="{00000000-0000-0000-0000-000000000000}"/>
          </ac:grpSpMkLst>
        </pc:grpChg>
        <pc:grpChg chg="del">
          <ac:chgData name="Milan Reichmann" userId="ccb6bc6f23db944c" providerId="LiveId" clId="{8F266A8D-CF78-4948-8E58-735AFC13BB93}" dt="2021-05-07T10:44:43.589" v="72" actId="478"/>
          <ac:grpSpMkLst>
            <pc:docMk/>
            <pc:sldMk cId="605075739" sldId="506"/>
            <ac:grpSpMk id="18" creationId="{00000000-0000-0000-0000-000000000000}"/>
          </ac:grpSpMkLst>
        </pc:grpChg>
        <pc:grpChg chg="del">
          <ac:chgData name="Milan Reichmann" userId="ccb6bc6f23db944c" providerId="LiveId" clId="{8F266A8D-CF78-4948-8E58-735AFC13BB93}" dt="2021-05-07T10:44:45.260" v="73" actId="478"/>
          <ac:grpSpMkLst>
            <pc:docMk/>
            <pc:sldMk cId="605075739" sldId="506"/>
            <ac:grpSpMk id="19" creationId="{00000000-0000-0000-0000-000000000000}"/>
          </ac:grpSpMkLst>
        </pc:grpChg>
        <pc:grpChg chg="del">
          <ac:chgData name="Milan Reichmann" userId="ccb6bc6f23db944c" providerId="LiveId" clId="{8F266A8D-CF78-4948-8E58-735AFC13BB93}" dt="2021-05-07T10:44:47.665" v="74" actId="478"/>
          <ac:grpSpMkLst>
            <pc:docMk/>
            <pc:sldMk cId="605075739" sldId="506"/>
            <ac:grpSpMk id="20" creationId="{00000000-0000-0000-0000-000000000000}"/>
          </ac:grpSpMkLst>
        </pc:grpChg>
        <pc:grpChg chg="del">
          <ac:chgData name="Milan Reichmann" userId="ccb6bc6f23db944c" providerId="LiveId" clId="{8F266A8D-CF78-4948-8E58-735AFC13BB93}" dt="2021-05-07T10:46:10.393" v="119" actId="478"/>
          <ac:grpSpMkLst>
            <pc:docMk/>
            <pc:sldMk cId="605075739" sldId="506"/>
            <ac:grpSpMk id="100" creationId="{00000000-0000-0000-0000-000000000000}"/>
          </ac:grpSpMkLst>
        </pc:grpChg>
        <pc:grpChg chg="del">
          <ac:chgData name="Milan Reichmann" userId="ccb6bc6f23db944c" providerId="LiveId" clId="{8F266A8D-CF78-4948-8E58-735AFC13BB93}" dt="2021-05-07T10:46:08.900" v="118" actId="478"/>
          <ac:grpSpMkLst>
            <pc:docMk/>
            <pc:sldMk cId="605075739" sldId="506"/>
            <ac:grpSpMk id="107" creationId="{00000000-0000-0000-0000-000000000000}"/>
          </ac:grpSpMkLst>
        </pc:grpChg>
        <pc:grpChg chg="del">
          <ac:chgData name="Milan Reichmann" userId="ccb6bc6f23db944c" providerId="LiveId" clId="{8F266A8D-CF78-4948-8E58-735AFC13BB93}" dt="2021-05-07T10:46:12.311" v="120" actId="478"/>
          <ac:grpSpMkLst>
            <pc:docMk/>
            <pc:sldMk cId="605075739" sldId="506"/>
            <ac:grpSpMk id="110" creationId="{00000000-0000-0000-0000-000000000000}"/>
          </ac:grpSpMkLst>
        </pc:grpChg>
        <pc:grpChg chg="del">
          <ac:chgData name="Milan Reichmann" userId="ccb6bc6f23db944c" providerId="LiveId" clId="{8F266A8D-CF78-4948-8E58-735AFC13BB93}" dt="2021-05-07T10:46:16.598" v="122" actId="478"/>
          <ac:grpSpMkLst>
            <pc:docMk/>
            <pc:sldMk cId="605075739" sldId="506"/>
            <ac:grpSpMk id="113" creationId="{00000000-0000-0000-0000-000000000000}"/>
          </ac:grpSpMkLst>
        </pc:grpChg>
      </pc:sldChg>
      <pc:sldChg chg="modSp mod">
        <pc:chgData name="Milan Reichmann" userId="ccb6bc6f23db944c" providerId="LiveId" clId="{8F266A8D-CF78-4948-8E58-735AFC13BB93}" dt="2021-05-07T14:23:44.982" v="1386" actId="20578"/>
        <pc:sldMkLst>
          <pc:docMk/>
          <pc:sldMk cId="3877710359" sldId="508"/>
        </pc:sldMkLst>
        <pc:spChg chg="mod">
          <ac:chgData name="Milan Reichmann" userId="ccb6bc6f23db944c" providerId="LiveId" clId="{8F266A8D-CF78-4948-8E58-735AFC13BB93}" dt="2021-05-07T14:21:19.606" v="1385" actId="20577"/>
          <ac:spMkLst>
            <pc:docMk/>
            <pc:sldMk cId="3877710359" sldId="508"/>
            <ac:spMk id="2" creationId="{00000000-0000-0000-0000-000000000000}"/>
          </ac:spMkLst>
        </pc:spChg>
        <pc:spChg chg="mod">
          <ac:chgData name="Milan Reichmann" userId="ccb6bc6f23db944c" providerId="LiveId" clId="{8F266A8D-CF78-4948-8E58-735AFC13BB93}" dt="2021-05-07T14:23:44.982" v="1386" actId="20578"/>
          <ac:spMkLst>
            <pc:docMk/>
            <pc:sldMk cId="3877710359" sldId="508"/>
            <ac:spMk id="21" creationId="{00000000-0000-0000-0000-000000000000}"/>
          </ac:spMkLst>
        </pc:spChg>
      </pc:sldChg>
      <pc:sldChg chg="addSp delSp modSp add mod">
        <pc:chgData name="Milan Reichmann" userId="ccb6bc6f23db944c" providerId="LiveId" clId="{8F266A8D-CF78-4948-8E58-735AFC13BB93}" dt="2021-05-07T13:20:45.100" v="1204" actId="552"/>
        <pc:sldMkLst>
          <pc:docMk/>
          <pc:sldMk cId="393195679" sldId="511"/>
        </pc:sldMkLst>
        <pc:spChg chg="add del mod">
          <ac:chgData name="Milan Reichmann" userId="ccb6bc6f23db944c" providerId="LiveId" clId="{8F266A8D-CF78-4948-8E58-735AFC13BB93}" dt="2021-05-07T12:56:54.736" v="164" actId="478"/>
          <ac:spMkLst>
            <pc:docMk/>
            <pc:sldMk cId="393195679" sldId="511"/>
            <ac:spMk id="2" creationId="{43ADD07E-5235-4C06-B0F6-216C738CA419}"/>
          </ac:spMkLst>
        </pc:spChg>
        <pc:spChg chg="add mod">
          <ac:chgData name="Milan Reichmann" userId="ccb6bc6f23db944c" providerId="LiveId" clId="{8F266A8D-CF78-4948-8E58-735AFC13BB93}" dt="2021-05-07T13:00:37.409" v="211" actId="164"/>
          <ac:spMkLst>
            <pc:docMk/>
            <pc:sldMk cId="393195679" sldId="511"/>
            <ac:spMk id="5" creationId="{96DFD4D8-6BF7-4848-AF7E-6ADC4F67CDDC}"/>
          </ac:spMkLst>
        </pc:spChg>
        <pc:spChg chg="mod">
          <ac:chgData name="Milan Reichmann" userId="ccb6bc6f23db944c" providerId="LiveId" clId="{8F266A8D-CF78-4948-8E58-735AFC13BB93}" dt="2021-05-07T12:38:33.645" v="155" actId="20577"/>
          <ac:spMkLst>
            <pc:docMk/>
            <pc:sldMk cId="393195679" sldId="511"/>
            <ac:spMk id="6" creationId="{00000000-0000-0000-0000-000000000000}"/>
          </ac:spMkLst>
        </pc:spChg>
        <pc:spChg chg="add mod ord">
          <ac:chgData name="Milan Reichmann" userId="ccb6bc6f23db944c" providerId="LiveId" clId="{8F266A8D-CF78-4948-8E58-735AFC13BB93}" dt="2021-05-07T13:09:54.740" v="518" actId="164"/>
          <ac:spMkLst>
            <pc:docMk/>
            <pc:sldMk cId="393195679" sldId="511"/>
            <ac:spMk id="15" creationId="{1D1C1C0F-DE7B-43AA-B86E-052B4181C2FA}"/>
          </ac:spMkLst>
        </pc:spChg>
        <pc:spChg chg="add mod">
          <ac:chgData name="Milan Reichmann" userId="ccb6bc6f23db944c" providerId="LiveId" clId="{8F266A8D-CF78-4948-8E58-735AFC13BB93}" dt="2021-05-07T13:00:37.409" v="211" actId="164"/>
          <ac:spMkLst>
            <pc:docMk/>
            <pc:sldMk cId="393195679" sldId="511"/>
            <ac:spMk id="20" creationId="{D589267D-EB5B-4447-8A8E-5127D48C0428}"/>
          </ac:spMkLst>
        </pc:spChg>
        <pc:spChg chg="add mod">
          <ac:chgData name="Milan Reichmann" userId="ccb6bc6f23db944c" providerId="LiveId" clId="{8F266A8D-CF78-4948-8E58-735AFC13BB93}" dt="2021-05-07T13:00:37.409" v="211" actId="164"/>
          <ac:spMkLst>
            <pc:docMk/>
            <pc:sldMk cId="393195679" sldId="511"/>
            <ac:spMk id="22" creationId="{603B0F0B-D757-48A7-9FDF-D6D33E84D789}"/>
          </ac:spMkLst>
        </pc:spChg>
        <pc:spChg chg="add mod">
          <ac:chgData name="Milan Reichmann" userId="ccb6bc6f23db944c" providerId="LiveId" clId="{8F266A8D-CF78-4948-8E58-735AFC13BB93}" dt="2021-05-07T13:00:37.409" v="211" actId="164"/>
          <ac:spMkLst>
            <pc:docMk/>
            <pc:sldMk cId="393195679" sldId="511"/>
            <ac:spMk id="25" creationId="{D95AA249-B642-4E75-BD6B-4BF0368690B9}"/>
          </ac:spMkLst>
        </pc:spChg>
        <pc:spChg chg="del">
          <ac:chgData name="Milan Reichmann" userId="ccb6bc6f23db944c" providerId="LiveId" clId="{8F266A8D-CF78-4948-8E58-735AFC13BB93}" dt="2021-05-07T12:38:25.785" v="135" actId="478"/>
          <ac:spMkLst>
            <pc:docMk/>
            <pc:sldMk cId="393195679" sldId="511"/>
            <ac:spMk id="26" creationId="{54B072DE-7659-4DD3-9226-1F4D84800CD5}"/>
          </ac:spMkLst>
        </pc:spChg>
        <pc:spChg chg="add mod">
          <ac:chgData name="Milan Reichmann" userId="ccb6bc6f23db944c" providerId="LiveId" clId="{8F266A8D-CF78-4948-8E58-735AFC13BB93}" dt="2021-05-07T13:00:37.409" v="211" actId="164"/>
          <ac:spMkLst>
            <pc:docMk/>
            <pc:sldMk cId="393195679" sldId="511"/>
            <ac:spMk id="27" creationId="{69A035B3-9164-49A5-B028-9604ED4917F2}"/>
          </ac:spMkLst>
        </pc:spChg>
        <pc:spChg chg="add mod">
          <ac:chgData name="Milan Reichmann" userId="ccb6bc6f23db944c" providerId="LiveId" clId="{8F266A8D-CF78-4948-8E58-735AFC13BB93}" dt="2021-05-07T13:00:37.409" v="211" actId="164"/>
          <ac:spMkLst>
            <pc:docMk/>
            <pc:sldMk cId="393195679" sldId="511"/>
            <ac:spMk id="28" creationId="{2AB364ED-2112-4F57-AE60-858F693D1678}"/>
          </ac:spMkLst>
        </pc:spChg>
        <pc:spChg chg="add mod">
          <ac:chgData name="Milan Reichmann" userId="ccb6bc6f23db944c" providerId="LiveId" clId="{8F266A8D-CF78-4948-8E58-735AFC13BB93}" dt="2021-05-07T13:00:37.409" v="211" actId="164"/>
          <ac:spMkLst>
            <pc:docMk/>
            <pc:sldMk cId="393195679" sldId="511"/>
            <ac:spMk id="30" creationId="{EE744323-71DF-469D-BC97-35855DD74DA5}"/>
          </ac:spMkLst>
        </pc:spChg>
        <pc:spChg chg="add mod">
          <ac:chgData name="Milan Reichmann" userId="ccb6bc6f23db944c" providerId="LiveId" clId="{8F266A8D-CF78-4948-8E58-735AFC13BB93}" dt="2021-05-07T13:00:55.239" v="212" actId="164"/>
          <ac:spMkLst>
            <pc:docMk/>
            <pc:sldMk cId="393195679" sldId="511"/>
            <ac:spMk id="32" creationId="{BA1BBE67-A6CB-4E44-8221-A4A2ACF92185}"/>
          </ac:spMkLst>
        </pc:spChg>
        <pc:spChg chg="add mod">
          <ac:chgData name="Milan Reichmann" userId="ccb6bc6f23db944c" providerId="LiveId" clId="{8F266A8D-CF78-4948-8E58-735AFC13BB93}" dt="2021-05-07T13:00:55.239" v="212" actId="164"/>
          <ac:spMkLst>
            <pc:docMk/>
            <pc:sldMk cId="393195679" sldId="511"/>
            <ac:spMk id="33" creationId="{093DE45F-F9A1-4156-851F-CF1F8243DCED}"/>
          </ac:spMkLst>
        </pc:spChg>
        <pc:spChg chg="add mod">
          <ac:chgData name="Milan Reichmann" userId="ccb6bc6f23db944c" providerId="LiveId" clId="{8F266A8D-CF78-4948-8E58-735AFC13BB93}" dt="2021-05-07T13:00:55.239" v="212" actId="164"/>
          <ac:spMkLst>
            <pc:docMk/>
            <pc:sldMk cId="393195679" sldId="511"/>
            <ac:spMk id="34" creationId="{E6E658FE-FB68-4B00-8DB6-E189B9524A47}"/>
          </ac:spMkLst>
        </pc:spChg>
        <pc:spChg chg="add mod">
          <ac:chgData name="Milan Reichmann" userId="ccb6bc6f23db944c" providerId="LiveId" clId="{8F266A8D-CF78-4948-8E58-735AFC13BB93}" dt="2021-05-07T13:00:55.239" v="212" actId="164"/>
          <ac:spMkLst>
            <pc:docMk/>
            <pc:sldMk cId="393195679" sldId="511"/>
            <ac:spMk id="35" creationId="{9341F2F3-8542-49B0-A121-7D0C44A50295}"/>
          </ac:spMkLst>
        </pc:spChg>
        <pc:spChg chg="add del mod">
          <ac:chgData name="Milan Reichmann" userId="ccb6bc6f23db944c" providerId="LiveId" clId="{8F266A8D-CF78-4948-8E58-735AFC13BB93}" dt="2021-05-07T13:01:03.634" v="217" actId="164"/>
          <ac:spMkLst>
            <pc:docMk/>
            <pc:sldMk cId="393195679" sldId="511"/>
            <ac:spMk id="36" creationId="{807B4F89-F7C0-4655-8B8E-A0A47DA62EDB}"/>
          </ac:spMkLst>
        </pc:spChg>
        <pc:spChg chg="add del mod">
          <ac:chgData name="Milan Reichmann" userId="ccb6bc6f23db944c" providerId="LiveId" clId="{8F266A8D-CF78-4948-8E58-735AFC13BB93}" dt="2021-05-07T13:01:03.634" v="217" actId="164"/>
          <ac:spMkLst>
            <pc:docMk/>
            <pc:sldMk cId="393195679" sldId="511"/>
            <ac:spMk id="37" creationId="{6C921791-8178-4AEE-B4B3-5ABED08774BC}"/>
          </ac:spMkLst>
        </pc:spChg>
        <pc:spChg chg="add del mod">
          <ac:chgData name="Milan Reichmann" userId="ccb6bc6f23db944c" providerId="LiveId" clId="{8F266A8D-CF78-4948-8E58-735AFC13BB93}" dt="2021-05-07T13:01:03.634" v="217" actId="164"/>
          <ac:spMkLst>
            <pc:docMk/>
            <pc:sldMk cId="393195679" sldId="511"/>
            <ac:spMk id="43" creationId="{9A5054AA-5DBF-416B-9B14-D2AFDBF0A7EF}"/>
          </ac:spMkLst>
        </pc:spChg>
        <pc:spChg chg="add mod">
          <ac:chgData name="Milan Reichmann" userId="ccb6bc6f23db944c" providerId="LiveId" clId="{8F266A8D-CF78-4948-8E58-735AFC13BB93}" dt="2021-05-07T13:01:16.570" v="220" actId="164"/>
          <ac:spMkLst>
            <pc:docMk/>
            <pc:sldMk cId="393195679" sldId="511"/>
            <ac:spMk id="44" creationId="{D4930485-D74C-4439-B2CB-8EC722614B8C}"/>
          </ac:spMkLst>
        </pc:spChg>
        <pc:spChg chg="add mod">
          <ac:chgData name="Milan Reichmann" userId="ccb6bc6f23db944c" providerId="LiveId" clId="{8F266A8D-CF78-4948-8E58-735AFC13BB93}" dt="2021-05-07T13:01:16.570" v="220" actId="164"/>
          <ac:spMkLst>
            <pc:docMk/>
            <pc:sldMk cId="393195679" sldId="511"/>
            <ac:spMk id="45" creationId="{65AEF4E2-A7D9-42B4-AC54-6734C33CE497}"/>
          </ac:spMkLst>
        </pc:spChg>
        <pc:spChg chg="add mod">
          <ac:chgData name="Milan Reichmann" userId="ccb6bc6f23db944c" providerId="LiveId" clId="{8F266A8D-CF78-4948-8E58-735AFC13BB93}" dt="2021-05-07T13:01:12.530" v="219" actId="164"/>
          <ac:spMkLst>
            <pc:docMk/>
            <pc:sldMk cId="393195679" sldId="511"/>
            <ac:spMk id="46" creationId="{E46AEE09-7DFF-484E-89BA-EA8836EB7773}"/>
          </ac:spMkLst>
        </pc:spChg>
        <pc:spChg chg="add mod">
          <ac:chgData name="Milan Reichmann" userId="ccb6bc6f23db944c" providerId="LiveId" clId="{8F266A8D-CF78-4948-8E58-735AFC13BB93}" dt="2021-05-07T13:01:12.530" v="219" actId="164"/>
          <ac:spMkLst>
            <pc:docMk/>
            <pc:sldMk cId="393195679" sldId="511"/>
            <ac:spMk id="47" creationId="{9CF1E83F-1F21-4219-9EB0-414A7A79A3A8}"/>
          </ac:spMkLst>
        </pc:spChg>
        <pc:spChg chg="add mod">
          <ac:chgData name="Milan Reichmann" userId="ccb6bc6f23db944c" providerId="LiveId" clId="{8F266A8D-CF78-4948-8E58-735AFC13BB93}" dt="2021-05-07T13:01:07.784" v="218" actId="164"/>
          <ac:spMkLst>
            <pc:docMk/>
            <pc:sldMk cId="393195679" sldId="511"/>
            <ac:spMk id="48" creationId="{7A2440BD-1AC5-4724-818A-509D311D597F}"/>
          </ac:spMkLst>
        </pc:spChg>
        <pc:spChg chg="add mod">
          <ac:chgData name="Milan Reichmann" userId="ccb6bc6f23db944c" providerId="LiveId" clId="{8F266A8D-CF78-4948-8E58-735AFC13BB93}" dt="2021-05-07T13:01:07.784" v="218" actId="164"/>
          <ac:spMkLst>
            <pc:docMk/>
            <pc:sldMk cId="393195679" sldId="511"/>
            <ac:spMk id="49" creationId="{3D656223-BCFF-4B00-8D9C-2206279E944F}"/>
          </ac:spMkLst>
        </pc:spChg>
        <pc:spChg chg="add mod">
          <ac:chgData name="Milan Reichmann" userId="ccb6bc6f23db944c" providerId="LiveId" clId="{8F266A8D-CF78-4948-8E58-735AFC13BB93}" dt="2021-05-07T13:10:58.190" v="544" actId="12789"/>
          <ac:spMkLst>
            <pc:docMk/>
            <pc:sldMk cId="393195679" sldId="511"/>
            <ac:spMk id="50" creationId="{C22F9FAA-4A1E-4F56-BB99-71EC1C8A1CA2}"/>
          </ac:spMkLst>
        </pc:spChg>
        <pc:spChg chg="add mod">
          <ac:chgData name="Milan Reichmann" userId="ccb6bc6f23db944c" providerId="LiveId" clId="{8F266A8D-CF78-4948-8E58-735AFC13BB93}" dt="2021-05-07T13:11:11.636" v="545" actId="555"/>
          <ac:spMkLst>
            <pc:docMk/>
            <pc:sldMk cId="393195679" sldId="511"/>
            <ac:spMk id="51" creationId="{252EEBF4-0BE8-4054-9DF3-0C394D04C34B}"/>
          </ac:spMkLst>
        </pc:spChg>
        <pc:spChg chg="add mod">
          <ac:chgData name="Milan Reichmann" userId="ccb6bc6f23db944c" providerId="LiveId" clId="{8F266A8D-CF78-4948-8E58-735AFC13BB93}" dt="2021-05-07T13:11:11.636" v="545" actId="555"/>
          <ac:spMkLst>
            <pc:docMk/>
            <pc:sldMk cId="393195679" sldId="511"/>
            <ac:spMk id="52" creationId="{A8B5EC6D-6102-4099-9C25-1AA99948FB2F}"/>
          </ac:spMkLst>
        </pc:spChg>
        <pc:spChg chg="add mod">
          <ac:chgData name="Milan Reichmann" userId="ccb6bc6f23db944c" providerId="LiveId" clId="{8F266A8D-CF78-4948-8E58-735AFC13BB93}" dt="2021-05-07T13:11:11.636" v="545" actId="555"/>
          <ac:spMkLst>
            <pc:docMk/>
            <pc:sldMk cId="393195679" sldId="511"/>
            <ac:spMk id="53" creationId="{3FF11BF0-7ADD-4989-943F-2E6B1FA9AFB0}"/>
          </ac:spMkLst>
        </pc:spChg>
        <pc:spChg chg="add mod">
          <ac:chgData name="Milan Reichmann" userId="ccb6bc6f23db944c" providerId="LiveId" clId="{8F266A8D-CF78-4948-8E58-735AFC13BB93}" dt="2021-05-07T13:11:11.636" v="545" actId="555"/>
          <ac:spMkLst>
            <pc:docMk/>
            <pc:sldMk cId="393195679" sldId="511"/>
            <ac:spMk id="54" creationId="{CFC0CE62-A634-434D-9F51-93469EEB20A7}"/>
          </ac:spMkLst>
        </pc:spChg>
        <pc:spChg chg="add mod">
          <ac:chgData name="Milan Reichmann" userId="ccb6bc6f23db944c" providerId="LiveId" clId="{8F266A8D-CF78-4948-8E58-735AFC13BB93}" dt="2021-05-07T13:11:11.636" v="545" actId="555"/>
          <ac:spMkLst>
            <pc:docMk/>
            <pc:sldMk cId="393195679" sldId="511"/>
            <ac:spMk id="55" creationId="{550A8301-04B8-4E17-A3AD-2ED80E5E224E}"/>
          </ac:spMkLst>
        </pc:spChg>
        <pc:spChg chg="add mod">
          <ac:chgData name="Milan Reichmann" userId="ccb6bc6f23db944c" providerId="LiveId" clId="{8F266A8D-CF78-4948-8E58-735AFC13BB93}" dt="2021-05-07T13:11:11.636" v="545" actId="555"/>
          <ac:spMkLst>
            <pc:docMk/>
            <pc:sldMk cId="393195679" sldId="511"/>
            <ac:spMk id="56" creationId="{9C54A186-94CF-43BC-8972-BCDCF5E581F5}"/>
          </ac:spMkLst>
        </pc:spChg>
        <pc:spChg chg="add del mod">
          <ac:chgData name="Milan Reichmann" userId="ccb6bc6f23db944c" providerId="LiveId" clId="{8F266A8D-CF78-4948-8E58-735AFC13BB93}" dt="2021-05-07T13:06:12.530" v="364" actId="478"/>
          <ac:spMkLst>
            <pc:docMk/>
            <pc:sldMk cId="393195679" sldId="511"/>
            <ac:spMk id="57" creationId="{F927C4D4-BB4B-49F2-AC06-1FF46AA744B5}"/>
          </ac:spMkLst>
        </pc:spChg>
        <pc:spChg chg="add del mod">
          <ac:chgData name="Milan Reichmann" userId="ccb6bc6f23db944c" providerId="LiveId" clId="{8F266A8D-CF78-4948-8E58-735AFC13BB93}" dt="2021-05-07T13:06:12.530" v="364" actId="478"/>
          <ac:spMkLst>
            <pc:docMk/>
            <pc:sldMk cId="393195679" sldId="511"/>
            <ac:spMk id="58" creationId="{8B60BBEB-A1E2-4742-9AE6-070DD95F54B6}"/>
          </ac:spMkLst>
        </pc:spChg>
        <pc:spChg chg="add del mod">
          <ac:chgData name="Milan Reichmann" userId="ccb6bc6f23db944c" providerId="LiveId" clId="{8F266A8D-CF78-4948-8E58-735AFC13BB93}" dt="2021-05-07T13:06:12.530" v="364" actId="478"/>
          <ac:spMkLst>
            <pc:docMk/>
            <pc:sldMk cId="393195679" sldId="511"/>
            <ac:spMk id="59" creationId="{EB5B298A-2CF5-432A-9E6D-0A332DD58C46}"/>
          </ac:spMkLst>
        </pc:spChg>
        <pc:spChg chg="add del mod">
          <ac:chgData name="Milan Reichmann" userId="ccb6bc6f23db944c" providerId="LiveId" clId="{8F266A8D-CF78-4948-8E58-735AFC13BB93}" dt="2021-05-07T13:06:12.530" v="364" actId="478"/>
          <ac:spMkLst>
            <pc:docMk/>
            <pc:sldMk cId="393195679" sldId="511"/>
            <ac:spMk id="60" creationId="{70FE749C-46F4-4277-AF62-0E8056C33F9A}"/>
          </ac:spMkLst>
        </pc:spChg>
        <pc:spChg chg="mod">
          <ac:chgData name="Milan Reichmann" userId="ccb6bc6f23db944c" providerId="LiveId" clId="{8F266A8D-CF78-4948-8E58-735AFC13BB93}" dt="2021-05-07T13:03:26.006" v="283" actId="20577"/>
          <ac:spMkLst>
            <pc:docMk/>
            <pc:sldMk cId="393195679" sldId="511"/>
            <ac:spMk id="62" creationId="{308F83CE-9765-4414-9D70-41BD61FDA87B}"/>
          </ac:spMkLst>
        </pc:spChg>
        <pc:spChg chg="mod">
          <ac:chgData name="Milan Reichmann" userId="ccb6bc6f23db944c" providerId="LiveId" clId="{8F266A8D-CF78-4948-8E58-735AFC13BB93}" dt="2021-05-07T13:03:28.785" v="286" actId="20577"/>
          <ac:spMkLst>
            <pc:docMk/>
            <pc:sldMk cId="393195679" sldId="511"/>
            <ac:spMk id="63" creationId="{A02FA5C5-0042-4A1D-BCFF-735872230E32}"/>
          </ac:spMkLst>
        </pc:spChg>
        <pc:spChg chg="mod">
          <ac:chgData name="Milan Reichmann" userId="ccb6bc6f23db944c" providerId="LiveId" clId="{8F266A8D-CF78-4948-8E58-735AFC13BB93}" dt="2021-05-07T13:03:41.486" v="293" actId="20577"/>
          <ac:spMkLst>
            <pc:docMk/>
            <pc:sldMk cId="393195679" sldId="511"/>
            <ac:spMk id="65" creationId="{B46DC10B-FC93-4711-BD59-C12BA8B7D6AB}"/>
          </ac:spMkLst>
        </pc:spChg>
        <pc:spChg chg="mod">
          <ac:chgData name="Milan Reichmann" userId="ccb6bc6f23db944c" providerId="LiveId" clId="{8F266A8D-CF78-4948-8E58-735AFC13BB93}" dt="2021-05-07T13:03:47.641" v="296" actId="20577"/>
          <ac:spMkLst>
            <pc:docMk/>
            <pc:sldMk cId="393195679" sldId="511"/>
            <ac:spMk id="66" creationId="{16FC64D3-6EAC-45F4-B85D-25230CFAF42F}"/>
          </ac:spMkLst>
        </pc:spChg>
        <pc:spChg chg="mod">
          <ac:chgData name="Milan Reichmann" userId="ccb6bc6f23db944c" providerId="LiveId" clId="{8F266A8D-CF78-4948-8E58-735AFC13BB93}" dt="2021-05-07T13:03:53.897" v="299" actId="20577"/>
          <ac:spMkLst>
            <pc:docMk/>
            <pc:sldMk cId="393195679" sldId="511"/>
            <ac:spMk id="68" creationId="{8A7D0370-68D7-490D-A9EE-F509AE72D9CA}"/>
          </ac:spMkLst>
        </pc:spChg>
        <pc:spChg chg="mod">
          <ac:chgData name="Milan Reichmann" userId="ccb6bc6f23db944c" providerId="LiveId" clId="{8F266A8D-CF78-4948-8E58-735AFC13BB93}" dt="2021-05-07T13:03:55.357" v="300" actId="20577"/>
          <ac:spMkLst>
            <pc:docMk/>
            <pc:sldMk cId="393195679" sldId="511"/>
            <ac:spMk id="69" creationId="{E5EEE331-618D-4E16-BC68-DF5B11B84D3E}"/>
          </ac:spMkLst>
        </pc:spChg>
        <pc:spChg chg="add mod">
          <ac:chgData name="Milan Reichmann" userId="ccb6bc6f23db944c" providerId="LiveId" clId="{8F266A8D-CF78-4948-8E58-735AFC13BB93}" dt="2021-05-07T13:11:51.553" v="562" actId="12789"/>
          <ac:spMkLst>
            <pc:docMk/>
            <pc:sldMk cId="393195679" sldId="511"/>
            <ac:spMk id="70" creationId="{E4E75B88-A4D4-4055-919A-B944BE220D00}"/>
          </ac:spMkLst>
        </pc:spChg>
        <pc:spChg chg="mod">
          <ac:chgData name="Milan Reichmann" userId="ccb6bc6f23db944c" providerId="LiveId" clId="{8F266A8D-CF78-4948-8E58-735AFC13BB93}" dt="2021-05-07T13:04:37.215" v="304"/>
          <ac:spMkLst>
            <pc:docMk/>
            <pc:sldMk cId="393195679" sldId="511"/>
            <ac:spMk id="72" creationId="{2F2279E9-995C-4774-9DC3-4B39FEE9E8CC}"/>
          </ac:spMkLst>
        </pc:spChg>
        <pc:spChg chg="mod">
          <ac:chgData name="Milan Reichmann" userId="ccb6bc6f23db944c" providerId="LiveId" clId="{8F266A8D-CF78-4948-8E58-735AFC13BB93}" dt="2021-05-07T13:04:37.215" v="304"/>
          <ac:spMkLst>
            <pc:docMk/>
            <pc:sldMk cId="393195679" sldId="511"/>
            <ac:spMk id="73" creationId="{10446FC5-D994-488B-85FE-ABD29A51C88D}"/>
          </ac:spMkLst>
        </pc:spChg>
        <pc:spChg chg="mod">
          <ac:chgData name="Milan Reichmann" userId="ccb6bc6f23db944c" providerId="LiveId" clId="{8F266A8D-CF78-4948-8E58-735AFC13BB93}" dt="2021-05-07T13:04:44.506" v="307" actId="20577"/>
          <ac:spMkLst>
            <pc:docMk/>
            <pc:sldMk cId="393195679" sldId="511"/>
            <ac:spMk id="75" creationId="{0FD6227C-D364-4AE2-BBFF-3826D399E7DB}"/>
          </ac:spMkLst>
        </pc:spChg>
        <pc:spChg chg="mod">
          <ac:chgData name="Milan Reichmann" userId="ccb6bc6f23db944c" providerId="LiveId" clId="{8F266A8D-CF78-4948-8E58-735AFC13BB93}" dt="2021-05-07T13:04:38.853" v="305"/>
          <ac:spMkLst>
            <pc:docMk/>
            <pc:sldMk cId="393195679" sldId="511"/>
            <ac:spMk id="76" creationId="{33BFD4E8-2938-4D08-935C-868BC70C9D57}"/>
          </ac:spMkLst>
        </pc:spChg>
        <pc:spChg chg="mod">
          <ac:chgData name="Milan Reichmann" userId="ccb6bc6f23db944c" providerId="LiveId" clId="{8F266A8D-CF78-4948-8E58-735AFC13BB93}" dt="2021-05-07T13:04:50.342" v="308" actId="20577"/>
          <ac:spMkLst>
            <pc:docMk/>
            <pc:sldMk cId="393195679" sldId="511"/>
            <ac:spMk id="77" creationId="{F6977F5E-7E2B-4245-B5D9-787EC06B9950}"/>
          </ac:spMkLst>
        </pc:spChg>
        <pc:spChg chg="mod">
          <ac:chgData name="Milan Reichmann" userId="ccb6bc6f23db944c" providerId="LiveId" clId="{8F266A8D-CF78-4948-8E58-735AFC13BB93}" dt="2021-05-07T13:04:52.689" v="311" actId="20577"/>
          <ac:spMkLst>
            <pc:docMk/>
            <pc:sldMk cId="393195679" sldId="511"/>
            <ac:spMk id="78" creationId="{D7E0D9F5-966E-4738-A086-2D9C7D49C55B}"/>
          </ac:spMkLst>
        </pc:spChg>
        <pc:spChg chg="mod">
          <ac:chgData name="Milan Reichmann" userId="ccb6bc6f23db944c" providerId="LiveId" clId="{8F266A8D-CF78-4948-8E58-735AFC13BB93}" dt="2021-05-07T13:05:04.696" v="314" actId="20577"/>
          <ac:spMkLst>
            <pc:docMk/>
            <pc:sldMk cId="393195679" sldId="511"/>
            <ac:spMk id="80" creationId="{05832CA6-4903-4FBF-AD05-36689FAF7BDB}"/>
          </ac:spMkLst>
        </pc:spChg>
        <pc:spChg chg="mod">
          <ac:chgData name="Milan Reichmann" userId="ccb6bc6f23db944c" providerId="LiveId" clId="{8F266A8D-CF78-4948-8E58-735AFC13BB93}" dt="2021-05-07T13:05:05.770" v="315" actId="20577"/>
          <ac:spMkLst>
            <pc:docMk/>
            <pc:sldMk cId="393195679" sldId="511"/>
            <ac:spMk id="81" creationId="{FBCB681C-D0E8-4DCD-87E6-C2564D09141B}"/>
          </ac:spMkLst>
        </pc:spChg>
        <pc:spChg chg="mod">
          <ac:chgData name="Milan Reichmann" userId="ccb6bc6f23db944c" providerId="LiveId" clId="{8F266A8D-CF78-4948-8E58-735AFC13BB93}" dt="2021-05-07T13:05:07.343" v="316" actId="20577"/>
          <ac:spMkLst>
            <pc:docMk/>
            <pc:sldMk cId="393195679" sldId="511"/>
            <ac:spMk id="82" creationId="{F289889F-82E7-4898-99DB-56C4183910CC}"/>
          </ac:spMkLst>
        </pc:spChg>
        <pc:spChg chg="del mod">
          <ac:chgData name="Milan Reichmann" userId="ccb6bc6f23db944c" providerId="LiveId" clId="{8F266A8D-CF78-4948-8E58-735AFC13BB93}" dt="2021-05-07T13:05:09.311" v="317" actId="478"/>
          <ac:spMkLst>
            <pc:docMk/>
            <pc:sldMk cId="393195679" sldId="511"/>
            <ac:spMk id="83" creationId="{FA9ACF66-69F5-41F6-B3C9-C33BB6B67417}"/>
          </ac:spMkLst>
        </pc:spChg>
        <pc:spChg chg="mod">
          <ac:chgData name="Milan Reichmann" userId="ccb6bc6f23db944c" providerId="LiveId" clId="{8F266A8D-CF78-4948-8E58-735AFC13BB93}" dt="2021-05-07T13:05:28.292" v="357" actId="20577"/>
          <ac:spMkLst>
            <pc:docMk/>
            <pc:sldMk cId="393195679" sldId="511"/>
            <ac:spMk id="85" creationId="{4DF1967F-9332-4DF3-A671-397C758235FA}"/>
          </ac:spMkLst>
        </pc:spChg>
        <pc:spChg chg="mod">
          <ac:chgData name="Milan Reichmann" userId="ccb6bc6f23db944c" providerId="LiveId" clId="{8F266A8D-CF78-4948-8E58-735AFC13BB93}" dt="2021-05-07T13:05:30.104" v="358" actId="20577"/>
          <ac:spMkLst>
            <pc:docMk/>
            <pc:sldMk cId="393195679" sldId="511"/>
            <ac:spMk id="86" creationId="{594FD973-F114-4561-B2B2-7AF7616B5EB9}"/>
          </ac:spMkLst>
        </pc:spChg>
        <pc:spChg chg="mod">
          <ac:chgData name="Milan Reichmann" userId="ccb6bc6f23db944c" providerId="LiveId" clId="{8F266A8D-CF78-4948-8E58-735AFC13BB93}" dt="2021-05-07T13:05:31.534" v="359" actId="20577"/>
          <ac:spMkLst>
            <pc:docMk/>
            <pc:sldMk cId="393195679" sldId="511"/>
            <ac:spMk id="87" creationId="{64DEF706-3151-4B18-A414-0260635AA901}"/>
          </ac:spMkLst>
        </pc:spChg>
        <pc:spChg chg="mod">
          <ac:chgData name="Milan Reichmann" userId="ccb6bc6f23db944c" providerId="LiveId" clId="{8F266A8D-CF78-4948-8E58-735AFC13BB93}" dt="2021-05-07T13:05:33.038" v="360" actId="20577"/>
          <ac:spMkLst>
            <pc:docMk/>
            <pc:sldMk cId="393195679" sldId="511"/>
            <ac:spMk id="88" creationId="{0408A690-19E8-4E6A-9B3B-78EE5AA93576}"/>
          </ac:spMkLst>
        </pc:spChg>
        <pc:spChg chg="mod">
          <ac:chgData name="Milan Reichmann" userId="ccb6bc6f23db944c" providerId="LiveId" clId="{8F266A8D-CF78-4948-8E58-735AFC13BB93}" dt="2021-05-07T13:05:35.437" v="361" actId="20577"/>
          <ac:spMkLst>
            <pc:docMk/>
            <pc:sldMk cId="393195679" sldId="511"/>
            <ac:spMk id="89" creationId="{7B87DB2C-9375-48A8-894A-5668797B7506}"/>
          </ac:spMkLst>
        </pc:spChg>
        <pc:spChg chg="mod">
          <ac:chgData name="Milan Reichmann" userId="ccb6bc6f23db944c" providerId="LiveId" clId="{8F266A8D-CF78-4948-8E58-735AFC13BB93}" dt="2021-05-07T13:05:37.016" v="362" actId="20577"/>
          <ac:spMkLst>
            <pc:docMk/>
            <pc:sldMk cId="393195679" sldId="511"/>
            <ac:spMk id="90" creationId="{B071311B-2B05-4F4C-8CB3-410A1A5758F8}"/>
          </ac:spMkLst>
        </pc:spChg>
        <pc:spChg chg="mod">
          <ac:chgData name="Milan Reichmann" userId="ccb6bc6f23db944c" providerId="LiveId" clId="{8F266A8D-CF78-4948-8E58-735AFC13BB93}" dt="2021-05-07T13:05:38.442" v="363" actId="20577"/>
          <ac:spMkLst>
            <pc:docMk/>
            <pc:sldMk cId="393195679" sldId="511"/>
            <ac:spMk id="91" creationId="{69032F5E-4CBC-4D55-874E-BA642485F7D6}"/>
          </ac:spMkLst>
        </pc:spChg>
        <pc:spChg chg="add mod ord">
          <ac:chgData name="Milan Reichmann" userId="ccb6bc6f23db944c" providerId="LiveId" clId="{8F266A8D-CF78-4948-8E58-735AFC13BB93}" dt="2021-05-07T13:10:00.397" v="520" actId="164"/>
          <ac:spMkLst>
            <pc:docMk/>
            <pc:sldMk cId="393195679" sldId="511"/>
            <ac:spMk id="92" creationId="{2E8F8A1B-F816-4107-AAA4-6C3E316D49A8}"/>
          </ac:spMkLst>
        </pc:spChg>
        <pc:spChg chg="add mod ord">
          <ac:chgData name="Milan Reichmann" userId="ccb6bc6f23db944c" providerId="LiveId" clId="{8F266A8D-CF78-4948-8E58-735AFC13BB93}" dt="2021-05-07T13:09:58.760" v="519" actId="164"/>
          <ac:spMkLst>
            <pc:docMk/>
            <pc:sldMk cId="393195679" sldId="511"/>
            <ac:spMk id="93" creationId="{80BED3BB-6442-435B-9941-8A0A5A8D1525}"/>
          </ac:spMkLst>
        </pc:spChg>
        <pc:spChg chg="add mod ord">
          <ac:chgData name="Milan Reichmann" userId="ccb6bc6f23db944c" providerId="LiveId" clId="{8F266A8D-CF78-4948-8E58-735AFC13BB93}" dt="2021-05-07T13:10:02.565" v="521" actId="164"/>
          <ac:spMkLst>
            <pc:docMk/>
            <pc:sldMk cId="393195679" sldId="511"/>
            <ac:spMk id="94" creationId="{13B92460-8466-484E-B39E-143B3046E225}"/>
          </ac:spMkLst>
        </pc:spChg>
        <pc:spChg chg="add mod ord">
          <ac:chgData name="Milan Reichmann" userId="ccb6bc6f23db944c" providerId="LiveId" clId="{8F266A8D-CF78-4948-8E58-735AFC13BB93}" dt="2021-05-07T13:10:03.858" v="522" actId="164"/>
          <ac:spMkLst>
            <pc:docMk/>
            <pc:sldMk cId="393195679" sldId="511"/>
            <ac:spMk id="95" creationId="{45293F48-4B35-412F-A617-A7C501AA0B3F}"/>
          </ac:spMkLst>
        </pc:spChg>
        <pc:spChg chg="add mod ord">
          <ac:chgData name="Milan Reichmann" userId="ccb6bc6f23db944c" providerId="LiveId" clId="{8F266A8D-CF78-4948-8E58-735AFC13BB93}" dt="2021-05-07T13:10:06.779" v="523" actId="164"/>
          <ac:spMkLst>
            <pc:docMk/>
            <pc:sldMk cId="393195679" sldId="511"/>
            <ac:spMk id="96" creationId="{78B634F1-EAAF-4CD2-9A5A-DD2D874CC793}"/>
          </ac:spMkLst>
        </pc:spChg>
        <pc:spChg chg="add mod ord">
          <ac:chgData name="Milan Reichmann" userId="ccb6bc6f23db944c" providerId="LiveId" clId="{8F266A8D-CF78-4948-8E58-735AFC13BB93}" dt="2021-05-07T13:11:40.931" v="549" actId="555"/>
          <ac:spMkLst>
            <pc:docMk/>
            <pc:sldMk cId="393195679" sldId="511"/>
            <ac:spMk id="97" creationId="{ACC8B745-DD94-4D22-993C-6BAC86A7C6AB}"/>
          </ac:spMkLst>
        </pc:spChg>
        <pc:spChg chg="add mod ord">
          <ac:chgData name="Milan Reichmann" userId="ccb6bc6f23db944c" providerId="LiveId" clId="{8F266A8D-CF78-4948-8E58-735AFC13BB93}" dt="2021-05-07T13:12:03.728" v="575" actId="164"/>
          <ac:spMkLst>
            <pc:docMk/>
            <pc:sldMk cId="393195679" sldId="511"/>
            <ac:spMk id="98" creationId="{846AB314-384C-4958-AB19-D6EAA0D068ED}"/>
          </ac:spMkLst>
        </pc:spChg>
        <pc:spChg chg="add mod ord">
          <ac:chgData name="Milan Reichmann" userId="ccb6bc6f23db944c" providerId="LiveId" clId="{8F266A8D-CF78-4948-8E58-735AFC13BB93}" dt="2021-05-07T13:12:14.575" v="576" actId="1076"/>
          <ac:spMkLst>
            <pc:docMk/>
            <pc:sldMk cId="393195679" sldId="511"/>
            <ac:spMk id="99" creationId="{CE2EB349-47A3-49F1-87EA-A1C83563D935}"/>
          </ac:spMkLst>
        </pc:spChg>
        <pc:spChg chg="add mod ord">
          <ac:chgData name="Milan Reichmann" userId="ccb6bc6f23db944c" providerId="LiveId" clId="{8F266A8D-CF78-4948-8E58-735AFC13BB93}" dt="2021-05-07T13:10:11.534" v="525" actId="164"/>
          <ac:spMkLst>
            <pc:docMk/>
            <pc:sldMk cId="393195679" sldId="511"/>
            <ac:spMk id="100" creationId="{2E19B483-940D-4F4A-B27F-7A315EA0F1BE}"/>
          </ac:spMkLst>
        </pc:spChg>
        <pc:spChg chg="add mod ord">
          <ac:chgData name="Milan Reichmann" userId="ccb6bc6f23db944c" providerId="LiveId" clId="{8F266A8D-CF78-4948-8E58-735AFC13BB93}" dt="2021-05-07T13:10:14.162" v="526" actId="164"/>
          <ac:spMkLst>
            <pc:docMk/>
            <pc:sldMk cId="393195679" sldId="511"/>
            <ac:spMk id="101" creationId="{FEE94090-0B56-4760-9F54-03FA01B710D0}"/>
          </ac:spMkLst>
        </pc:spChg>
        <pc:spChg chg="add mod ord">
          <ac:chgData name="Milan Reichmann" userId="ccb6bc6f23db944c" providerId="LiveId" clId="{8F266A8D-CF78-4948-8E58-735AFC13BB93}" dt="2021-05-07T13:10:09.744" v="524" actId="164"/>
          <ac:spMkLst>
            <pc:docMk/>
            <pc:sldMk cId="393195679" sldId="511"/>
            <ac:spMk id="102" creationId="{0542DBF1-F374-4EAB-89A9-82729741C7C1}"/>
          </ac:spMkLst>
        </pc:spChg>
        <pc:spChg chg="add del mod">
          <ac:chgData name="Milan Reichmann" userId="ccb6bc6f23db944c" providerId="LiveId" clId="{8F266A8D-CF78-4948-8E58-735AFC13BB93}" dt="2021-05-07T13:12:20.859" v="577" actId="478"/>
          <ac:spMkLst>
            <pc:docMk/>
            <pc:sldMk cId="393195679" sldId="511"/>
            <ac:spMk id="103" creationId="{AE1F50C3-805E-4A91-8F53-2360A095FDCE}"/>
          </ac:spMkLst>
        </pc:spChg>
        <pc:spChg chg="add del mod">
          <ac:chgData name="Milan Reichmann" userId="ccb6bc6f23db944c" providerId="LiveId" clId="{8F266A8D-CF78-4948-8E58-735AFC13BB93}" dt="2021-05-07T13:12:20.859" v="577" actId="478"/>
          <ac:spMkLst>
            <pc:docMk/>
            <pc:sldMk cId="393195679" sldId="511"/>
            <ac:spMk id="104" creationId="{D6009207-67A6-4AE4-9432-F31A67EE27E5}"/>
          </ac:spMkLst>
        </pc:spChg>
        <pc:spChg chg="add del mod">
          <ac:chgData name="Milan Reichmann" userId="ccb6bc6f23db944c" providerId="LiveId" clId="{8F266A8D-CF78-4948-8E58-735AFC13BB93}" dt="2021-05-07T13:12:20.859" v="577" actId="478"/>
          <ac:spMkLst>
            <pc:docMk/>
            <pc:sldMk cId="393195679" sldId="511"/>
            <ac:spMk id="105" creationId="{3A5AD550-8BE8-4CFB-ACAF-4DEC1642D7CC}"/>
          </ac:spMkLst>
        </pc:spChg>
        <pc:spChg chg="add del mod">
          <ac:chgData name="Milan Reichmann" userId="ccb6bc6f23db944c" providerId="LiveId" clId="{8F266A8D-CF78-4948-8E58-735AFC13BB93}" dt="2021-05-07T13:12:20.859" v="577" actId="478"/>
          <ac:spMkLst>
            <pc:docMk/>
            <pc:sldMk cId="393195679" sldId="511"/>
            <ac:spMk id="106" creationId="{09C3E90E-FDEB-4F19-9908-7CC23992CCC1}"/>
          </ac:spMkLst>
        </pc:spChg>
        <pc:spChg chg="add del mod">
          <ac:chgData name="Milan Reichmann" userId="ccb6bc6f23db944c" providerId="LiveId" clId="{8F266A8D-CF78-4948-8E58-735AFC13BB93}" dt="2021-05-07T13:12:20.859" v="577" actId="478"/>
          <ac:spMkLst>
            <pc:docMk/>
            <pc:sldMk cId="393195679" sldId="511"/>
            <ac:spMk id="107" creationId="{3A9C2C44-369B-4F55-8B0A-E67CD1D69989}"/>
          </ac:spMkLst>
        </pc:spChg>
        <pc:spChg chg="add del mod">
          <ac:chgData name="Milan Reichmann" userId="ccb6bc6f23db944c" providerId="LiveId" clId="{8F266A8D-CF78-4948-8E58-735AFC13BB93}" dt="2021-05-07T13:12:20.859" v="577" actId="478"/>
          <ac:spMkLst>
            <pc:docMk/>
            <pc:sldMk cId="393195679" sldId="511"/>
            <ac:spMk id="108" creationId="{06F95397-3FA1-4205-884C-59DFAF003F2C}"/>
          </ac:spMkLst>
        </pc:spChg>
        <pc:spChg chg="add del mod">
          <ac:chgData name="Milan Reichmann" userId="ccb6bc6f23db944c" providerId="LiveId" clId="{8F266A8D-CF78-4948-8E58-735AFC13BB93}" dt="2021-05-07T13:12:20.859" v="577" actId="478"/>
          <ac:spMkLst>
            <pc:docMk/>
            <pc:sldMk cId="393195679" sldId="511"/>
            <ac:spMk id="109" creationId="{5CB296B1-2E93-43ED-8627-2BCE79C03577}"/>
          </ac:spMkLst>
        </pc:spChg>
        <pc:spChg chg="add mod">
          <ac:chgData name="Milan Reichmann" userId="ccb6bc6f23db944c" providerId="LiveId" clId="{8F266A8D-CF78-4948-8E58-735AFC13BB93}" dt="2021-05-07T13:20:25.760" v="1201" actId="553"/>
          <ac:spMkLst>
            <pc:docMk/>
            <pc:sldMk cId="393195679" sldId="511"/>
            <ac:spMk id="192" creationId="{B370798B-5452-43F7-AE17-19061FA505FE}"/>
          </ac:spMkLst>
        </pc:spChg>
        <pc:spChg chg="add mod">
          <ac:chgData name="Milan Reichmann" userId="ccb6bc6f23db944c" providerId="LiveId" clId="{8F266A8D-CF78-4948-8E58-735AFC13BB93}" dt="2021-05-07T13:18:06.442" v="945" actId="20577"/>
          <ac:spMkLst>
            <pc:docMk/>
            <pc:sldMk cId="393195679" sldId="511"/>
            <ac:spMk id="193" creationId="{4B30CBB9-7D76-4761-90C1-DE95EE005317}"/>
          </ac:spMkLst>
        </pc:spChg>
        <pc:spChg chg="add mod">
          <ac:chgData name="Milan Reichmann" userId="ccb6bc6f23db944c" providerId="LiveId" clId="{8F266A8D-CF78-4948-8E58-735AFC13BB93}" dt="2021-05-07T13:19:55.642" v="1165" actId="552"/>
          <ac:spMkLst>
            <pc:docMk/>
            <pc:sldMk cId="393195679" sldId="511"/>
            <ac:spMk id="194" creationId="{5EE9BAF2-5783-4EBA-A318-94130423E3F5}"/>
          </ac:spMkLst>
        </pc:spChg>
        <pc:spChg chg="add mod">
          <ac:chgData name="Milan Reichmann" userId="ccb6bc6f23db944c" providerId="LiveId" clId="{8F266A8D-CF78-4948-8E58-735AFC13BB93}" dt="2021-05-07T13:20:45.100" v="1204" actId="552"/>
          <ac:spMkLst>
            <pc:docMk/>
            <pc:sldMk cId="393195679" sldId="511"/>
            <ac:spMk id="195" creationId="{DF20D5C1-2DBA-4045-9E9A-E2E903D6C86F}"/>
          </ac:spMkLst>
        </pc:spChg>
        <pc:spChg chg="add mod">
          <ac:chgData name="Milan Reichmann" userId="ccb6bc6f23db944c" providerId="LiveId" clId="{8F266A8D-CF78-4948-8E58-735AFC13BB93}" dt="2021-05-07T13:20:25.760" v="1201" actId="553"/>
          <ac:spMkLst>
            <pc:docMk/>
            <pc:sldMk cId="393195679" sldId="511"/>
            <ac:spMk id="196" creationId="{EF1AFBC7-E5D3-4EE4-BF65-969FB1D071E9}"/>
          </ac:spMkLst>
        </pc:spChg>
        <pc:spChg chg="add mod">
          <ac:chgData name="Milan Reichmann" userId="ccb6bc6f23db944c" providerId="LiveId" clId="{8F266A8D-CF78-4948-8E58-735AFC13BB93}" dt="2021-05-07T13:19:55.642" v="1165" actId="552"/>
          <ac:spMkLst>
            <pc:docMk/>
            <pc:sldMk cId="393195679" sldId="511"/>
            <ac:spMk id="197" creationId="{CE41381F-A96B-44EB-9BA1-6BC34BDCC339}"/>
          </ac:spMkLst>
        </pc:spChg>
        <pc:spChg chg="add mod">
          <ac:chgData name="Milan Reichmann" userId="ccb6bc6f23db944c" providerId="LiveId" clId="{8F266A8D-CF78-4948-8E58-735AFC13BB93}" dt="2021-05-07T13:20:45.100" v="1204" actId="552"/>
          <ac:spMkLst>
            <pc:docMk/>
            <pc:sldMk cId="393195679" sldId="511"/>
            <ac:spMk id="198" creationId="{25BF0ACD-E06A-4800-BAC0-A763DA70F8A8}"/>
          </ac:spMkLst>
        </pc:spChg>
        <pc:grpChg chg="del">
          <ac:chgData name="Milan Reichmann" userId="ccb6bc6f23db944c" providerId="LiveId" clId="{8F266A8D-CF78-4948-8E58-735AFC13BB93}" dt="2021-05-07T12:38:25.785" v="135" actId="478"/>
          <ac:grpSpMkLst>
            <pc:docMk/>
            <pc:sldMk cId="393195679" sldId="511"/>
            <ac:grpSpMk id="7" creationId="{44B3E24C-6F24-4990-A6A6-698EA0D85390}"/>
          </ac:grpSpMkLst>
        </pc:grpChg>
        <pc:grpChg chg="add mod">
          <ac:chgData name="Milan Reichmann" userId="ccb6bc6f23db944c" providerId="LiveId" clId="{8F266A8D-CF78-4948-8E58-735AFC13BB93}" dt="2021-05-07T13:09:54.740" v="518" actId="164"/>
          <ac:grpSpMkLst>
            <pc:docMk/>
            <pc:sldMk cId="393195679" sldId="511"/>
            <ac:grpSpMk id="8" creationId="{C316B02D-2F1D-4065-B306-CEC6E1470B22}"/>
          </ac:grpSpMkLst>
        </pc:grpChg>
        <pc:grpChg chg="add mod">
          <ac:chgData name="Milan Reichmann" userId="ccb6bc6f23db944c" providerId="LiveId" clId="{8F266A8D-CF78-4948-8E58-735AFC13BB93}" dt="2021-05-07T13:10:00.397" v="520" actId="164"/>
          <ac:grpSpMkLst>
            <pc:docMk/>
            <pc:sldMk cId="393195679" sldId="511"/>
            <ac:grpSpMk id="9" creationId="{F751FBDA-1A2F-4BB0-BC3E-CB71368FF8CB}"/>
          </ac:grpSpMkLst>
        </pc:grpChg>
        <pc:grpChg chg="del">
          <ac:chgData name="Milan Reichmann" userId="ccb6bc6f23db944c" providerId="LiveId" clId="{8F266A8D-CF78-4948-8E58-735AFC13BB93}" dt="2021-05-07T12:38:25.785" v="135" actId="478"/>
          <ac:grpSpMkLst>
            <pc:docMk/>
            <pc:sldMk cId="393195679" sldId="511"/>
            <ac:grpSpMk id="10" creationId="{21CD39FA-BBA3-499B-BE15-63EEB7AD75C2}"/>
          </ac:grpSpMkLst>
        </pc:grpChg>
        <pc:grpChg chg="add mod">
          <ac:chgData name="Milan Reichmann" userId="ccb6bc6f23db944c" providerId="LiveId" clId="{8F266A8D-CF78-4948-8E58-735AFC13BB93}" dt="2021-05-07T13:09:58.760" v="519" actId="164"/>
          <ac:grpSpMkLst>
            <pc:docMk/>
            <pc:sldMk cId="393195679" sldId="511"/>
            <ac:grpSpMk id="11" creationId="{7FE7060F-1AB4-402B-91AB-72CFBF6909B5}"/>
          </ac:grpSpMkLst>
        </pc:grpChg>
        <pc:grpChg chg="add mod">
          <ac:chgData name="Milan Reichmann" userId="ccb6bc6f23db944c" providerId="LiveId" clId="{8F266A8D-CF78-4948-8E58-735AFC13BB93}" dt="2021-05-07T13:10:06.779" v="523" actId="164"/>
          <ac:grpSpMkLst>
            <pc:docMk/>
            <pc:sldMk cId="393195679" sldId="511"/>
            <ac:grpSpMk id="12" creationId="{E3255FDF-2574-4A8F-B37C-B9F04AA33A16}"/>
          </ac:grpSpMkLst>
        </pc:grpChg>
        <pc:grpChg chg="add mod">
          <ac:chgData name="Milan Reichmann" userId="ccb6bc6f23db944c" providerId="LiveId" clId="{8F266A8D-CF78-4948-8E58-735AFC13BB93}" dt="2021-05-07T13:10:03.858" v="522" actId="164"/>
          <ac:grpSpMkLst>
            <pc:docMk/>
            <pc:sldMk cId="393195679" sldId="511"/>
            <ac:grpSpMk id="13" creationId="{5A51AB8E-A9CA-48D1-9A7C-20B5F933E6BC}"/>
          </ac:grpSpMkLst>
        </pc:grpChg>
        <pc:grpChg chg="add mod">
          <ac:chgData name="Milan Reichmann" userId="ccb6bc6f23db944c" providerId="LiveId" clId="{8F266A8D-CF78-4948-8E58-735AFC13BB93}" dt="2021-05-07T13:10:02.565" v="521" actId="164"/>
          <ac:grpSpMkLst>
            <pc:docMk/>
            <pc:sldMk cId="393195679" sldId="511"/>
            <ac:grpSpMk id="14" creationId="{BA8AC9AE-980D-4415-ABC6-91E9C1A680E5}"/>
          </ac:grpSpMkLst>
        </pc:grpChg>
        <pc:grpChg chg="add mod">
          <ac:chgData name="Milan Reichmann" userId="ccb6bc6f23db944c" providerId="LiveId" clId="{8F266A8D-CF78-4948-8E58-735AFC13BB93}" dt="2021-05-07T13:09:54.740" v="518" actId="164"/>
          <ac:grpSpMkLst>
            <pc:docMk/>
            <pc:sldMk cId="393195679" sldId="511"/>
            <ac:grpSpMk id="16" creationId="{11B18A5D-0114-44A8-A889-9E90DF1875AC}"/>
          </ac:grpSpMkLst>
        </pc:grpChg>
        <pc:grpChg chg="add mod">
          <ac:chgData name="Milan Reichmann" userId="ccb6bc6f23db944c" providerId="LiveId" clId="{8F266A8D-CF78-4948-8E58-735AFC13BB93}" dt="2021-05-07T13:10:35.750" v="528" actId="555"/>
          <ac:grpSpMkLst>
            <pc:docMk/>
            <pc:sldMk cId="393195679" sldId="511"/>
            <ac:grpSpMk id="17" creationId="{CF35F073-67C6-4EBC-9A80-E56ED46F6AF8}"/>
          </ac:grpSpMkLst>
        </pc:grpChg>
        <pc:grpChg chg="add mod">
          <ac:chgData name="Milan Reichmann" userId="ccb6bc6f23db944c" providerId="LiveId" clId="{8F266A8D-CF78-4948-8E58-735AFC13BB93}" dt="2021-05-07T13:10:35.750" v="528" actId="555"/>
          <ac:grpSpMkLst>
            <pc:docMk/>
            <pc:sldMk cId="393195679" sldId="511"/>
            <ac:grpSpMk id="18" creationId="{A788190F-E6BD-4ED2-9A5E-D97F32516A8D}"/>
          </ac:grpSpMkLst>
        </pc:grpChg>
        <pc:grpChg chg="add mod">
          <ac:chgData name="Milan Reichmann" userId="ccb6bc6f23db944c" providerId="LiveId" clId="{8F266A8D-CF78-4948-8E58-735AFC13BB93}" dt="2021-05-07T13:10:44.817" v="529" actId="555"/>
          <ac:grpSpMkLst>
            <pc:docMk/>
            <pc:sldMk cId="393195679" sldId="511"/>
            <ac:grpSpMk id="19" creationId="{7D80E9D3-5FBA-4387-AF82-05A8944430D0}"/>
          </ac:grpSpMkLst>
        </pc:grpChg>
        <pc:grpChg chg="del">
          <ac:chgData name="Milan Reichmann" userId="ccb6bc6f23db944c" providerId="LiveId" clId="{8F266A8D-CF78-4948-8E58-735AFC13BB93}" dt="2021-05-07T12:38:25.785" v="135" actId="478"/>
          <ac:grpSpMkLst>
            <pc:docMk/>
            <pc:sldMk cId="393195679" sldId="511"/>
            <ac:grpSpMk id="21" creationId="{315DD2DB-8F51-474E-BEDA-4088010C4F3F}"/>
          </ac:grpSpMkLst>
        </pc:grpChg>
        <pc:grpChg chg="del">
          <ac:chgData name="Milan Reichmann" userId="ccb6bc6f23db944c" providerId="LiveId" clId="{8F266A8D-CF78-4948-8E58-735AFC13BB93}" dt="2021-05-07T12:38:25.785" v="135" actId="478"/>
          <ac:grpSpMkLst>
            <pc:docMk/>
            <pc:sldMk cId="393195679" sldId="511"/>
            <ac:grpSpMk id="40" creationId="{14391CBB-7099-4BA5-900A-5B7538AA1CF8}"/>
          </ac:grpSpMkLst>
        </pc:grpChg>
        <pc:grpChg chg="add mod">
          <ac:chgData name="Milan Reichmann" userId="ccb6bc6f23db944c" providerId="LiveId" clId="{8F266A8D-CF78-4948-8E58-735AFC13BB93}" dt="2021-05-07T13:11:40.931" v="549" actId="555"/>
          <ac:grpSpMkLst>
            <pc:docMk/>
            <pc:sldMk cId="393195679" sldId="511"/>
            <ac:grpSpMk id="61" creationId="{68E0E6D9-D735-4237-ABCA-C5DDD3D8BFB0}"/>
          </ac:grpSpMkLst>
        </pc:grpChg>
        <pc:grpChg chg="add mod">
          <ac:chgData name="Milan Reichmann" userId="ccb6bc6f23db944c" providerId="LiveId" clId="{8F266A8D-CF78-4948-8E58-735AFC13BB93}" dt="2021-05-07T13:12:03.728" v="575" actId="164"/>
          <ac:grpSpMkLst>
            <pc:docMk/>
            <pc:sldMk cId="393195679" sldId="511"/>
            <ac:grpSpMk id="64" creationId="{F57813A1-6D42-4C47-998E-218BDA742A86}"/>
          </ac:grpSpMkLst>
        </pc:grpChg>
        <pc:grpChg chg="add mod">
          <ac:chgData name="Milan Reichmann" userId="ccb6bc6f23db944c" providerId="LiveId" clId="{8F266A8D-CF78-4948-8E58-735AFC13BB93}" dt="2021-05-07T13:11:51.553" v="562" actId="12789"/>
          <ac:grpSpMkLst>
            <pc:docMk/>
            <pc:sldMk cId="393195679" sldId="511"/>
            <ac:grpSpMk id="67" creationId="{3E45F356-71D7-4D4B-885A-A763ACA3A395}"/>
          </ac:grpSpMkLst>
        </pc:grpChg>
        <pc:grpChg chg="add mod">
          <ac:chgData name="Milan Reichmann" userId="ccb6bc6f23db944c" providerId="LiveId" clId="{8F266A8D-CF78-4948-8E58-735AFC13BB93}" dt="2021-05-07T13:04:37.215" v="304"/>
          <ac:grpSpMkLst>
            <pc:docMk/>
            <pc:sldMk cId="393195679" sldId="511"/>
            <ac:grpSpMk id="71" creationId="{1B3BA01E-05F7-4F86-B87E-24968FB07865}"/>
          </ac:grpSpMkLst>
        </pc:grpChg>
        <pc:grpChg chg="add mod">
          <ac:chgData name="Milan Reichmann" userId="ccb6bc6f23db944c" providerId="LiveId" clId="{8F266A8D-CF78-4948-8E58-735AFC13BB93}" dt="2021-05-07T13:10:11.534" v="525" actId="164"/>
          <ac:grpSpMkLst>
            <pc:docMk/>
            <pc:sldMk cId="393195679" sldId="511"/>
            <ac:grpSpMk id="74" creationId="{2D9BDDB1-B91B-407C-8F3A-BA61A4CC1F3F}"/>
          </ac:grpSpMkLst>
        </pc:grpChg>
        <pc:grpChg chg="add mod">
          <ac:chgData name="Milan Reichmann" userId="ccb6bc6f23db944c" providerId="LiveId" clId="{8F266A8D-CF78-4948-8E58-735AFC13BB93}" dt="2021-05-07T13:10:09.744" v="524" actId="164"/>
          <ac:grpSpMkLst>
            <pc:docMk/>
            <pc:sldMk cId="393195679" sldId="511"/>
            <ac:grpSpMk id="79" creationId="{56A31DB7-8BAB-41DE-B900-C24B7D184378}"/>
          </ac:grpSpMkLst>
        </pc:grpChg>
        <pc:grpChg chg="add mod">
          <ac:chgData name="Milan Reichmann" userId="ccb6bc6f23db944c" providerId="LiveId" clId="{8F266A8D-CF78-4948-8E58-735AFC13BB93}" dt="2021-05-07T13:10:14.162" v="526" actId="164"/>
          <ac:grpSpMkLst>
            <pc:docMk/>
            <pc:sldMk cId="393195679" sldId="511"/>
            <ac:grpSpMk id="84" creationId="{3F773ACC-E2F2-4E92-9182-6C77FA4C172C}"/>
          </ac:grpSpMkLst>
        </pc:grpChg>
        <pc:grpChg chg="add mod">
          <ac:chgData name="Milan Reichmann" userId="ccb6bc6f23db944c" providerId="LiveId" clId="{8F266A8D-CF78-4948-8E58-735AFC13BB93}" dt="2021-05-07T13:10:44.817" v="529" actId="555"/>
          <ac:grpSpMkLst>
            <pc:docMk/>
            <pc:sldMk cId="393195679" sldId="511"/>
            <ac:grpSpMk id="110" creationId="{3AE891F4-0A7C-4A49-A653-C63E560E3A56}"/>
          </ac:grpSpMkLst>
        </pc:grpChg>
        <pc:grpChg chg="add mod">
          <ac:chgData name="Milan Reichmann" userId="ccb6bc6f23db944c" providerId="LiveId" clId="{8F266A8D-CF78-4948-8E58-735AFC13BB93}" dt="2021-05-07T13:10:58.190" v="544" actId="12789"/>
          <ac:grpSpMkLst>
            <pc:docMk/>
            <pc:sldMk cId="393195679" sldId="511"/>
            <ac:grpSpMk id="111" creationId="{0393E5AA-B269-424D-A060-2F4F7E8B17DF}"/>
          </ac:grpSpMkLst>
        </pc:grpChg>
        <pc:grpChg chg="add mod">
          <ac:chgData name="Milan Reichmann" userId="ccb6bc6f23db944c" providerId="LiveId" clId="{8F266A8D-CF78-4948-8E58-735AFC13BB93}" dt="2021-05-07T13:10:27.513" v="527" actId="465"/>
          <ac:grpSpMkLst>
            <pc:docMk/>
            <pc:sldMk cId="393195679" sldId="511"/>
            <ac:grpSpMk id="112" creationId="{6ADD9AC9-8C45-4C13-80A3-AA9A619F29BC}"/>
          </ac:grpSpMkLst>
        </pc:grpChg>
        <pc:grpChg chg="add mod">
          <ac:chgData name="Milan Reichmann" userId="ccb6bc6f23db944c" providerId="LiveId" clId="{8F266A8D-CF78-4948-8E58-735AFC13BB93}" dt="2021-05-07T13:10:11.534" v="525" actId="164"/>
          <ac:grpSpMkLst>
            <pc:docMk/>
            <pc:sldMk cId="393195679" sldId="511"/>
            <ac:grpSpMk id="113" creationId="{01BFC574-136B-4D0C-B32B-CB95AC173622}"/>
          </ac:grpSpMkLst>
        </pc:grpChg>
        <pc:grpChg chg="add mod">
          <ac:chgData name="Milan Reichmann" userId="ccb6bc6f23db944c" providerId="LiveId" clId="{8F266A8D-CF78-4948-8E58-735AFC13BB93}" dt="2021-05-07T13:10:14.162" v="526" actId="164"/>
          <ac:grpSpMkLst>
            <pc:docMk/>
            <pc:sldMk cId="393195679" sldId="511"/>
            <ac:grpSpMk id="114" creationId="{DE833BC7-8E0D-481E-A5FC-04C0293CC64A}"/>
          </ac:grpSpMkLst>
        </pc:grpChg>
        <pc:grpChg chg="add mod">
          <ac:chgData name="Milan Reichmann" userId="ccb6bc6f23db944c" providerId="LiveId" clId="{8F266A8D-CF78-4948-8E58-735AFC13BB93}" dt="2021-05-07T13:12:03.728" v="575" actId="164"/>
          <ac:grpSpMkLst>
            <pc:docMk/>
            <pc:sldMk cId="393195679" sldId="511"/>
            <ac:grpSpMk id="115" creationId="{EB654ACA-E26A-424A-AD88-7A93A32871DD}"/>
          </ac:grpSpMkLst>
        </pc:grpChg>
        <pc:cxnChg chg="add">
          <ac:chgData name="Milan Reichmann" userId="ccb6bc6f23db944c" providerId="LiveId" clId="{8F266A8D-CF78-4948-8E58-735AFC13BB93}" dt="2021-05-07T13:12:53.940" v="578" actId="11529"/>
          <ac:cxnSpMkLst>
            <pc:docMk/>
            <pc:sldMk cId="393195679" sldId="511"/>
            <ac:cxnSpMk id="117" creationId="{0ECD2C90-78CC-4CE5-93E5-536B539F32F5}"/>
          </ac:cxnSpMkLst>
        </pc:cxnChg>
        <pc:cxnChg chg="add mod">
          <ac:chgData name="Milan Reichmann" userId="ccb6bc6f23db944c" providerId="LiveId" clId="{8F266A8D-CF78-4948-8E58-735AFC13BB93}" dt="2021-05-07T13:12:58.542" v="581" actId="14100"/>
          <ac:cxnSpMkLst>
            <pc:docMk/>
            <pc:sldMk cId="393195679" sldId="511"/>
            <ac:cxnSpMk id="118" creationId="{6026280C-6F68-4E2A-B83C-C92B123BAE5D}"/>
          </ac:cxnSpMkLst>
        </pc:cxnChg>
        <pc:cxnChg chg="add mod">
          <ac:chgData name="Milan Reichmann" userId="ccb6bc6f23db944c" providerId="LiveId" clId="{8F266A8D-CF78-4948-8E58-735AFC13BB93}" dt="2021-05-07T13:13:05.268" v="584" actId="14100"/>
          <ac:cxnSpMkLst>
            <pc:docMk/>
            <pc:sldMk cId="393195679" sldId="511"/>
            <ac:cxnSpMk id="121" creationId="{32E6DA3D-1072-4472-9983-97C7A7B0183F}"/>
          </ac:cxnSpMkLst>
        </pc:cxnChg>
        <pc:cxnChg chg="add mod">
          <ac:chgData name="Milan Reichmann" userId="ccb6bc6f23db944c" providerId="LiveId" clId="{8F266A8D-CF78-4948-8E58-735AFC13BB93}" dt="2021-05-07T13:13:12.817" v="587" actId="14100"/>
          <ac:cxnSpMkLst>
            <pc:docMk/>
            <pc:sldMk cId="393195679" sldId="511"/>
            <ac:cxnSpMk id="124" creationId="{F042340B-F9C2-4C57-91A7-8C2D6782341D}"/>
          </ac:cxnSpMkLst>
        </pc:cxnChg>
        <pc:cxnChg chg="add mod">
          <ac:chgData name="Milan Reichmann" userId="ccb6bc6f23db944c" providerId="LiveId" clId="{8F266A8D-CF78-4948-8E58-735AFC13BB93}" dt="2021-05-07T13:13:19.015" v="590" actId="14100"/>
          <ac:cxnSpMkLst>
            <pc:docMk/>
            <pc:sldMk cId="393195679" sldId="511"/>
            <ac:cxnSpMk id="127" creationId="{5314574F-5AC0-4DB8-9477-BB03764A5DAB}"/>
          </ac:cxnSpMkLst>
        </pc:cxnChg>
        <pc:cxnChg chg="add mod">
          <ac:chgData name="Milan Reichmann" userId="ccb6bc6f23db944c" providerId="LiveId" clId="{8F266A8D-CF78-4948-8E58-735AFC13BB93}" dt="2021-05-07T13:13:24.776" v="593" actId="14100"/>
          <ac:cxnSpMkLst>
            <pc:docMk/>
            <pc:sldMk cId="393195679" sldId="511"/>
            <ac:cxnSpMk id="130" creationId="{A1267BA2-8E05-4F33-B7D4-E9A82474519A}"/>
          </ac:cxnSpMkLst>
        </pc:cxnChg>
        <pc:cxnChg chg="add mod">
          <ac:chgData name="Milan Reichmann" userId="ccb6bc6f23db944c" providerId="LiveId" clId="{8F266A8D-CF78-4948-8E58-735AFC13BB93}" dt="2021-05-07T13:13:32.660" v="596" actId="14100"/>
          <ac:cxnSpMkLst>
            <pc:docMk/>
            <pc:sldMk cId="393195679" sldId="511"/>
            <ac:cxnSpMk id="133" creationId="{7673D052-047E-4069-B220-E54AECF9B93F}"/>
          </ac:cxnSpMkLst>
        </pc:cxnChg>
        <pc:cxnChg chg="add mod">
          <ac:chgData name="Milan Reichmann" userId="ccb6bc6f23db944c" providerId="LiveId" clId="{8F266A8D-CF78-4948-8E58-735AFC13BB93}" dt="2021-05-07T13:13:38.724" v="599" actId="14100"/>
          <ac:cxnSpMkLst>
            <pc:docMk/>
            <pc:sldMk cId="393195679" sldId="511"/>
            <ac:cxnSpMk id="136" creationId="{16E7BCE4-5855-4C51-87D7-6887E3BA20D0}"/>
          </ac:cxnSpMkLst>
        </pc:cxnChg>
        <pc:cxnChg chg="add mod">
          <ac:chgData name="Milan Reichmann" userId="ccb6bc6f23db944c" providerId="LiveId" clId="{8F266A8D-CF78-4948-8E58-735AFC13BB93}" dt="2021-05-07T13:13:43.168" v="602" actId="14100"/>
          <ac:cxnSpMkLst>
            <pc:docMk/>
            <pc:sldMk cId="393195679" sldId="511"/>
            <ac:cxnSpMk id="139" creationId="{67B9F950-3963-47E3-AA8B-105A7829B7AB}"/>
          </ac:cxnSpMkLst>
        </pc:cxnChg>
        <pc:cxnChg chg="add mod">
          <ac:chgData name="Milan Reichmann" userId="ccb6bc6f23db944c" providerId="LiveId" clId="{8F266A8D-CF78-4948-8E58-735AFC13BB93}" dt="2021-05-07T13:13:47.353" v="605" actId="14100"/>
          <ac:cxnSpMkLst>
            <pc:docMk/>
            <pc:sldMk cId="393195679" sldId="511"/>
            <ac:cxnSpMk id="142" creationId="{7515F280-19AF-4C55-8D4A-58A0BBC451F5}"/>
          </ac:cxnSpMkLst>
        </pc:cxnChg>
        <pc:cxnChg chg="add mod">
          <ac:chgData name="Milan Reichmann" userId="ccb6bc6f23db944c" providerId="LiveId" clId="{8F266A8D-CF78-4948-8E58-735AFC13BB93}" dt="2021-05-07T13:13:51.235" v="608" actId="14100"/>
          <ac:cxnSpMkLst>
            <pc:docMk/>
            <pc:sldMk cId="393195679" sldId="511"/>
            <ac:cxnSpMk id="145" creationId="{02EFDB7B-1965-4CA1-95FE-C0651671CB8B}"/>
          </ac:cxnSpMkLst>
        </pc:cxnChg>
        <pc:cxnChg chg="add mod">
          <ac:chgData name="Milan Reichmann" userId="ccb6bc6f23db944c" providerId="LiveId" clId="{8F266A8D-CF78-4948-8E58-735AFC13BB93}" dt="2021-05-07T13:13:55.027" v="611" actId="14100"/>
          <ac:cxnSpMkLst>
            <pc:docMk/>
            <pc:sldMk cId="393195679" sldId="511"/>
            <ac:cxnSpMk id="148" creationId="{D5B7B3DA-D179-4A71-95FC-A1BAB233462C}"/>
          </ac:cxnSpMkLst>
        </pc:cxnChg>
        <pc:cxnChg chg="add mod">
          <ac:chgData name="Milan Reichmann" userId="ccb6bc6f23db944c" providerId="LiveId" clId="{8F266A8D-CF78-4948-8E58-735AFC13BB93}" dt="2021-05-07T13:13:59.010" v="614" actId="14100"/>
          <ac:cxnSpMkLst>
            <pc:docMk/>
            <pc:sldMk cId="393195679" sldId="511"/>
            <ac:cxnSpMk id="151" creationId="{36A9B5F6-0044-47D6-8D41-C40C48B0CEC1}"/>
          </ac:cxnSpMkLst>
        </pc:cxnChg>
        <pc:cxnChg chg="add mod">
          <ac:chgData name="Milan Reichmann" userId="ccb6bc6f23db944c" providerId="LiveId" clId="{8F266A8D-CF78-4948-8E58-735AFC13BB93}" dt="2021-05-07T13:14:05.275" v="617" actId="14100"/>
          <ac:cxnSpMkLst>
            <pc:docMk/>
            <pc:sldMk cId="393195679" sldId="511"/>
            <ac:cxnSpMk id="154" creationId="{F05103E7-3E59-41F7-B8C1-915CB0948D59}"/>
          </ac:cxnSpMkLst>
        </pc:cxnChg>
        <pc:cxnChg chg="add mod">
          <ac:chgData name="Milan Reichmann" userId="ccb6bc6f23db944c" providerId="LiveId" clId="{8F266A8D-CF78-4948-8E58-735AFC13BB93}" dt="2021-05-07T13:14:12.036" v="621" actId="14100"/>
          <ac:cxnSpMkLst>
            <pc:docMk/>
            <pc:sldMk cId="393195679" sldId="511"/>
            <ac:cxnSpMk id="157" creationId="{DB4FA16D-C960-4D2A-BE0A-7CE639846F04}"/>
          </ac:cxnSpMkLst>
        </pc:cxnChg>
        <pc:cxnChg chg="add mod">
          <ac:chgData name="Milan Reichmann" userId="ccb6bc6f23db944c" providerId="LiveId" clId="{8F266A8D-CF78-4948-8E58-735AFC13BB93}" dt="2021-05-07T13:14:15.749" v="624" actId="14100"/>
          <ac:cxnSpMkLst>
            <pc:docMk/>
            <pc:sldMk cId="393195679" sldId="511"/>
            <ac:cxnSpMk id="160" creationId="{BDB294CA-CCE2-43AB-A067-0488F648908B}"/>
          </ac:cxnSpMkLst>
        </pc:cxnChg>
        <pc:cxnChg chg="add mod">
          <ac:chgData name="Milan Reichmann" userId="ccb6bc6f23db944c" providerId="LiveId" clId="{8F266A8D-CF78-4948-8E58-735AFC13BB93}" dt="2021-05-07T13:14:19.922" v="627" actId="14100"/>
          <ac:cxnSpMkLst>
            <pc:docMk/>
            <pc:sldMk cId="393195679" sldId="511"/>
            <ac:cxnSpMk id="163" creationId="{CA985BA8-6854-427C-8623-AC5551625FB3}"/>
          </ac:cxnSpMkLst>
        </pc:cxnChg>
        <pc:cxnChg chg="add mod">
          <ac:chgData name="Milan Reichmann" userId="ccb6bc6f23db944c" providerId="LiveId" clId="{8F266A8D-CF78-4948-8E58-735AFC13BB93}" dt="2021-05-07T13:14:24.233" v="630" actId="14100"/>
          <ac:cxnSpMkLst>
            <pc:docMk/>
            <pc:sldMk cId="393195679" sldId="511"/>
            <ac:cxnSpMk id="166" creationId="{AEFAF92B-3935-40A5-AED4-DF8CAEE29E57}"/>
          </ac:cxnSpMkLst>
        </pc:cxnChg>
        <pc:cxnChg chg="add mod">
          <ac:chgData name="Milan Reichmann" userId="ccb6bc6f23db944c" providerId="LiveId" clId="{8F266A8D-CF78-4948-8E58-735AFC13BB93}" dt="2021-05-07T13:14:28.057" v="633" actId="14100"/>
          <ac:cxnSpMkLst>
            <pc:docMk/>
            <pc:sldMk cId="393195679" sldId="511"/>
            <ac:cxnSpMk id="169" creationId="{661A9A9C-0EB5-41E9-91D0-A080B78F3B86}"/>
          </ac:cxnSpMkLst>
        </pc:cxnChg>
        <pc:cxnChg chg="add del mod">
          <ac:chgData name="Milan Reichmann" userId="ccb6bc6f23db944c" providerId="LiveId" clId="{8F266A8D-CF78-4948-8E58-735AFC13BB93}" dt="2021-05-07T13:14:33.976" v="636" actId="478"/>
          <ac:cxnSpMkLst>
            <pc:docMk/>
            <pc:sldMk cId="393195679" sldId="511"/>
            <ac:cxnSpMk id="172" creationId="{422B4B3E-9625-4E16-B715-B1980DC62E96}"/>
          </ac:cxnSpMkLst>
        </pc:cxnChg>
        <pc:cxnChg chg="add mod">
          <ac:chgData name="Milan Reichmann" userId="ccb6bc6f23db944c" providerId="LiveId" clId="{8F266A8D-CF78-4948-8E58-735AFC13BB93}" dt="2021-05-07T13:14:40.466" v="639" actId="14100"/>
          <ac:cxnSpMkLst>
            <pc:docMk/>
            <pc:sldMk cId="393195679" sldId="511"/>
            <ac:cxnSpMk id="174" creationId="{22ED123D-D1AB-4849-AB43-ECAAA8E44C8C}"/>
          </ac:cxnSpMkLst>
        </pc:cxnChg>
        <pc:cxnChg chg="add mod">
          <ac:chgData name="Milan Reichmann" userId="ccb6bc6f23db944c" providerId="LiveId" clId="{8F266A8D-CF78-4948-8E58-735AFC13BB93}" dt="2021-05-07T13:14:45.697" v="642" actId="14100"/>
          <ac:cxnSpMkLst>
            <pc:docMk/>
            <pc:sldMk cId="393195679" sldId="511"/>
            <ac:cxnSpMk id="177" creationId="{A879E0FB-F2E5-4F31-9A81-696805D68754}"/>
          </ac:cxnSpMkLst>
        </pc:cxnChg>
        <pc:cxnChg chg="add mod">
          <ac:chgData name="Milan Reichmann" userId="ccb6bc6f23db944c" providerId="LiveId" clId="{8F266A8D-CF78-4948-8E58-735AFC13BB93}" dt="2021-05-07T13:14:49.724" v="645" actId="14100"/>
          <ac:cxnSpMkLst>
            <pc:docMk/>
            <pc:sldMk cId="393195679" sldId="511"/>
            <ac:cxnSpMk id="180" creationId="{EF90F986-064D-4A29-B517-73B44F9B5C8C}"/>
          </ac:cxnSpMkLst>
        </pc:cxnChg>
        <pc:cxnChg chg="add mod">
          <ac:chgData name="Milan Reichmann" userId="ccb6bc6f23db944c" providerId="LiveId" clId="{8F266A8D-CF78-4948-8E58-735AFC13BB93}" dt="2021-05-07T13:14:54.911" v="648" actId="14100"/>
          <ac:cxnSpMkLst>
            <pc:docMk/>
            <pc:sldMk cId="393195679" sldId="511"/>
            <ac:cxnSpMk id="183" creationId="{5B4E43EF-B044-4FD7-8823-0E2F0CCE2A1F}"/>
          </ac:cxnSpMkLst>
        </pc:cxnChg>
        <pc:cxnChg chg="add mod">
          <ac:chgData name="Milan Reichmann" userId="ccb6bc6f23db944c" providerId="LiveId" clId="{8F266A8D-CF78-4948-8E58-735AFC13BB93}" dt="2021-05-07T13:15:00.884" v="651" actId="14100"/>
          <ac:cxnSpMkLst>
            <pc:docMk/>
            <pc:sldMk cId="393195679" sldId="511"/>
            <ac:cxnSpMk id="186" creationId="{9A6F003D-B0F1-43AC-BA98-81EE23D62069}"/>
          </ac:cxnSpMkLst>
        </pc:cxnChg>
        <pc:cxnChg chg="add mod">
          <ac:chgData name="Milan Reichmann" userId="ccb6bc6f23db944c" providerId="LiveId" clId="{8F266A8D-CF78-4948-8E58-735AFC13BB93}" dt="2021-05-07T13:15:08.219" v="654" actId="14100"/>
          <ac:cxnSpMkLst>
            <pc:docMk/>
            <pc:sldMk cId="393195679" sldId="511"/>
            <ac:cxnSpMk id="189" creationId="{55318139-CD63-4C7D-8A32-F363504EC930}"/>
          </ac:cxnSpMkLst>
        </pc:cxnChg>
      </pc:sldChg>
      <pc:sldChg chg="addSp delSp modSp add mod ord">
        <pc:chgData name="Milan Reichmann" userId="ccb6bc6f23db944c" providerId="LiveId" clId="{8F266A8D-CF78-4948-8E58-735AFC13BB93}" dt="2021-05-07T13:39:41.756" v="1253" actId="20577"/>
        <pc:sldMkLst>
          <pc:docMk/>
          <pc:sldMk cId="225888512" sldId="512"/>
        </pc:sldMkLst>
        <pc:spChg chg="mod">
          <ac:chgData name="Milan Reichmann" userId="ccb6bc6f23db944c" providerId="LiveId" clId="{8F266A8D-CF78-4948-8E58-735AFC13BB93}" dt="2021-05-07T13:39:41.756" v="1253" actId="20577"/>
          <ac:spMkLst>
            <pc:docMk/>
            <pc:sldMk cId="225888512" sldId="512"/>
            <ac:spMk id="3" creationId="{00000000-0000-0000-0000-000000000000}"/>
          </ac:spMkLst>
        </pc:spChg>
        <pc:spChg chg="mod">
          <ac:chgData name="Milan Reichmann" userId="ccb6bc6f23db944c" providerId="LiveId" clId="{8F266A8D-CF78-4948-8E58-735AFC13BB93}" dt="2021-05-07T13:28:56.780" v="1214" actId="20577"/>
          <ac:spMkLst>
            <pc:docMk/>
            <pc:sldMk cId="225888512" sldId="512"/>
            <ac:spMk id="6" creationId="{00000000-0000-0000-0000-000000000000}"/>
          </ac:spMkLst>
        </pc:spChg>
        <pc:spChg chg="del">
          <ac:chgData name="Milan Reichmann" userId="ccb6bc6f23db944c" providerId="LiveId" clId="{8F266A8D-CF78-4948-8E58-735AFC13BB93}" dt="2021-05-07T13:28:46.837" v="1206" actId="478"/>
          <ac:spMkLst>
            <pc:docMk/>
            <pc:sldMk cId="225888512" sldId="512"/>
            <ac:spMk id="50" creationId="{C22F9FAA-4A1E-4F56-BB99-71EC1C8A1CA2}"/>
          </ac:spMkLst>
        </pc:spChg>
        <pc:spChg chg="del">
          <ac:chgData name="Milan Reichmann" userId="ccb6bc6f23db944c" providerId="LiveId" clId="{8F266A8D-CF78-4948-8E58-735AFC13BB93}" dt="2021-05-07T13:28:46.837" v="1206" actId="478"/>
          <ac:spMkLst>
            <pc:docMk/>
            <pc:sldMk cId="225888512" sldId="512"/>
            <ac:spMk id="51" creationId="{252EEBF4-0BE8-4054-9DF3-0C394D04C34B}"/>
          </ac:spMkLst>
        </pc:spChg>
        <pc:spChg chg="del">
          <ac:chgData name="Milan Reichmann" userId="ccb6bc6f23db944c" providerId="LiveId" clId="{8F266A8D-CF78-4948-8E58-735AFC13BB93}" dt="2021-05-07T13:28:46.837" v="1206" actId="478"/>
          <ac:spMkLst>
            <pc:docMk/>
            <pc:sldMk cId="225888512" sldId="512"/>
            <ac:spMk id="52" creationId="{A8B5EC6D-6102-4099-9C25-1AA99948FB2F}"/>
          </ac:spMkLst>
        </pc:spChg>
        <pc:spChg chg="del">
          <ac:chgData name="Milan Reichmann" userId="ccb6bc6f23db944c" providerId="LiveId" clId="{8F266A8D-CF78-4948-8E58-735AFC13BB93}" dt="2021-05-07T13:28:46.837" v="1206" actId="478"/>
          <ac:spMkLst>
            <pc:docMk/>
            <pc:sldMk cId="225888512" sldId="512"/>
            <ac:spMk id="53" creationId="{3FF11BF0-7ADD-4989-943F-2E6B1FA9AFB0}"/>
          </ac:spMkLst>
        </pc:spChg>
        <pc:spChg chg="del">
          <ac:chgData name="Milan Reichmann" userId="ccb6bc6f23db944c" providerId="LiveId" clId="{8F266A8D-CF78-4948-8E58-735AFC13BB93}" dt="2021-05-07T13:28:46.837" v="1206" actId="478"/>
          <ac:spMkLst>
            <pc:docMk/>
            <pc:sldMk cId="225888512" sldId="512"/>
            <ac:spMk id="54" creationId="{CFC0CE62-A634-434D-9F51-93469EEB20A7}"/>
          </ac:spMkLst>
        </pc:spChg>
        <pc:spChg chg="del">
          <ac:chgData name="Milan Reichmann" userId="ccb6bc6f23db944c" providerId="LiveId" clId="{8F266A8D-CF78-4948-8E58-735AFC13BB93}" dt="2021-05-07T13:28:46.837" v="1206" actId="478"/>
          <ac:spMkLst>
            <pc:docMk/>
            <pc:sldMk cId="225888512" sldId="512"/>
            <ac:spMk id="55" creationId="{550A8301-04B8-4E17-A3AD-2ED80E5E224E}"/>
          </ac:spMkLst>
        </pc:spChg>
        <pc:spChg chg="del">
          <ac:chgData name="Milan Reichmann" userId="ccb6bc6f23db944c" providerId="LiveId" clId="{8F266A8D-CF78-4948-8E58-735AFC13BB93}" dt="2021-05-07T13:28:46.837" v="1206" actId="478"/>
          <ac:spMkLst>
            <pc:docMk/>
            <pc:sldMk cId="225888512" sldId="512"/>
            <ac:spMk id="56" creationId="{9C54A186-94CF-43BC-8972-BCDCF5E581F5}"/>
          </ac:spMkLst>
        </pc:spChg>
        <pc:spChg chg="del">
          <ac:chgData name="Milan Reichmann" userId="ccb6bc6f23db944c" providerId="LiveId" clId="{8F266A8D-CF78-4948-8E58-735AFC13BB93}" dt="2021-05-07T13:28:46.837" v="1206" actId="478"/>
          <ac:spMkLst>
            <pc:docMk/>
            <pc:sldMk cId="225888512" sldId="512"/>
            <ac:spMk id="70" creationId="{E4E75B88-A4D4-4055-919A-B944BE220D00}"/>
          </ac:spMkLst>
        </pc:spChg>
        <pc:spChg chg="del">
          <ac:chgData name="Milan Reichmann" userId="ccb6bc6f23db944c" providerId="LiveId" clId="{8F266A8D-CF78-4948-8E58-735AFC13BB93}" dt="2021-05-07T13:28:46.837" v="1206" actId="478"/>
          <ac:spMkLst>
            <pc:docMk/>
            <pc:sldMk cId="225888512" sldId="512"/>
            <ac:spMk id="97" creationId="{ACC8B745-DD94-4D22-993C-6BAC86A7C6AB}"/>
          </ac:spMkLst>
        </pc:spChg>
        <pc:spChg chg="del">
          <ac:chgData name="Milan Reichmann" userId="ccb6bc6f23db944c" providerId="LiveId" clId="{8F266A8D-CF78-4948-8E58-735AFC13BB93}" dt="2021-05-07T13:28:46.837" v="1206" actId="478"/>
          <ac:spMkLst>
            <pc:docMk/>
            <pc:sldMk cId="225888512" sldId="512"/>
            <ac:spMk id="99" creationId="{CE2EB349-47A3-49F1-87EA-A1C83563D935}"/>
          </ac:spMkLst>
        </pc:spChg>
        <pc:spChg chg="add mod">
          <ac:chgData name="Milan Reichmann" userId="ccb6bc6f23db944c" providerId="LiveId" clId="{8F266A8D-CF78-4948-8E58-735AFC13BB93}" dt="2021-05-07T13:29:25.213" v="1217" actId="1076"/>
          <ac:spMkLst>
            <pc:docMk/>
            <pc:sldMk cId="225888512" sldId="512"/>
            <ac:spMk id="119" creationId="{614092B3-9203-4F00-B480-BF740FB32024}"/>
          </ac:spMkLst>
        </pc:spChg>
        <pc:spChg chg="add mod">
          <ac:chgData name="Milan Reichmann" userId="ccb6bc6f23db944c" providerId="LiveId" clId="{8F266A8D-CF78-4948-8E58-735AFC13BB93}" dt="2021-05-07T13:29:25.213" v="1217" actId="1076"/>
          <ac:spMkLst>
            <pc:docMk/>
            <pc:sldMk cId="225888512" sldId="512"/>
            <ac:spMk id="120" creationId="{6943AF8A-1423-4563-898C-5E8E17523B3D}"/>
          </ac:spMkLst>
        </pc:spChg>
        <pc:spChg chg="add mod">
          <ac:chgData name="Milan Reichmann" userId="ccb6bc6f23db944c" providerId="LiveId" clId="{8F266A8D-CF78-4948-8E58-735AFC13BB93}" dt="2021-05-07T13:29:25.213" v="1217" actId="1076"/>
          <ac:spMkLst>
            <pc:docMk/>
            <pc:sldMk cId="225888512" sldId="512"/>
            <ac:spMk id="122" creationId="{C5E22220-5C09-41C9-8389-6DCC30C110D3}"/>
          </ac:spMkLst>
        </pc:spChg>
        <pc:spChg chg="add mod">
          <ac:chgData name="Milan Reichmann" userId="ccb6bc6f23db944c" providerId="LiveId" clId="{8F266A8D-CF78-4948-8E58-735AFC13BB93}" dt="2021-05-07T13:29:25.213" v="1217" actId="1076"/>
          <ac:spMkLst>
            <pc:docMk/>
            <pc:sldMk cId="225888512" sldId="512"/>
            <ac:spMk id="123" creationId="{B2A79794-D2D0-431A-B9A1-CDD7445EB3CC}"/>
          </ac:spMkLst>
        </pc:spChg>
        <pc:spChg chg="add mod">
          <ac:chgData name="Milan Reichmann" userId="ccb6bc6f23db944c" providerId="LiveId" clId="{8F266A8D-CF78-4948-8E58-735AFC13BB93}" dt="2021-05-07T13:29:25.213" v="1217" actId="1076"/>
          <ac:spMkLst>
            <pc:docMk/>
            <pc:sldMk cId="225888512" sldId="512"/>
            <ac:spMk id="125" creationId="{38C77FD3-B1C8-4C89-8CA9-3F4487827662}"/>
          </ac:spMkLst>
        </pc:spChg>
        <pc:spChg chg="add mod">
          <ac:chgData name="Milan Reichmann" userId="ccb6bc6f23db944c" providerId="LiveId" clId="{8F266A8D-CF78-4948-8E58-735AFC13BB93}" dt="2021-05-07T13:29:25.213" v="1217" actId="1076"/>
          <ac:spMkLst>
            <pc:docMk/>
            <pc:sldMk cId="225888512" sldId="512"/>
            <ac:spMk id="126" creationId="{3B87EE9E-D647-4B34-8500-4B509E44571C}"/>
          </ac:spMkLst>
        </pc:spChg>
        <pc:spChg chg="add mod">
          <ac:chgData name="Milan Reichmann" userId="ccb6bc6f23db944c" providerId="LiveId" clId="{8F266A8D-CF78-4948-8E58-735AFC13BB93}" dt="2021-05-07T13:29:25.213" v="1217" actId="1076"/>
          <ac:spMkLst>
            <pc:docMk/>
            <pc:sldMk cId="225888512" sldId="512"/>
            <ac:spMk id="128" creationId="{3300D764-E751-41D8-9611-B9C29AFFF81D}"/>
          </ac:spMkLst>
        </pc:spChg>
        <pc:spChg chg="add mod">
          <ac:chgData name="Milan Reichmann" userId="ccb6bc6f23db944c" providerId="LiveId" clId="{8F266A8D-CF78-4948-8E58-735AFC13BB93}" dt="2021-05-07T13:29:25.213" v="1217" actId="1076"/>
          <ac:spMkLst>
            <pc:docMk/>
            <pc:sldMk cId="225888512" sldId="512"/>
            <ac:spMk id="129" creationId="{6F618C48-00F7-471B-9649-AD42A39F9D5C}"/>
          </ac:spMkLst>
        </pc:spChg>
        <pc:spChg chg="add mod">
          <ac:chgData name="Milan Reichmann" userId="ccb6bc6f23db944c" providerId="LiveId" clId="{8F266A8D-CF78-4948-8E58-735AFC13BB93}" dt="2021-05-07T13:29:25.213" v="1217" actId="1076"/>
          <ac:spMkLst>
            <pc:docMk/>
            <pc:sldMk cId="225888512" sldId="512"/>
            <ac:spMk id="131" creationId="{313D04DA-9E42-4D5E-9FF6-1C0824E2B913}"/>
          </ac:spMkLst>
        </pc:spChg>
        <pc:spChg chg="add mod">
          <ac:chgData name="Milan Reichmann" userId="ccb6bc6f23db944c" providerId="LiveId" clId="{8F266A8D-CF78-4948-8E58-735AFC13BB93}" dt="2021-05-07T13:29:25.213" v="1217" actId="1076"/>
          <ac:spMkLst>
            <pc:docMk/>
            <pc:sldMk cId="225888512" sldId="512"/>
            <ac:spMk id="132" creationId="{AF0A8BEF-7296-4F34-9AA0-D8404561FA52}"/>
          </ac:spMkLst>
        </pc:spChg>
        <pc:spChg chg="add mod">
          <ac:chgData name="Milan Reichmann" userId="ccb6bc6f23db944c" providerId="LiveId" clId="{8F266A8D-CF78-4948-8E58-735AFC13BB93}" dt="2021-05-07T13:29:25.213" v="1217" actId="1076"/>
          <ac:spMkLst>
            <pc:docMk/>
            <pc:sldMk cId="225888512" sldId="512"/>
            <ac:spMk id="134" creationId="{0501CE9E-357E-4954-8084-AA258B81D0F6}"/>
          </ac:spMkLst>
        </pc:spChg>
        <pc:spChg chg="add mod">
          <ac:chgData name="Milan Reichmann" userId="ccb6bc6f23db944c" providerId="LiveId" clId="{8F266A8D-CF78-4948-8E58-735AFC13BB93}" dt="2021-05-07T13:29:25.213" v="1217" actId="1076"/>
          <ac:spMkLst>
            <pc:docMk/>
            <pc:sldMk cId="225888512" sldId="512"/>
            <ac:spMk id="135" creationId="{B94D2572-CE6E-410F-98DA-1C1B2B227C84}"/>
          </ac:spMkLst>
        </pc:spChg>
        <pc:spChg chg="add mod">
          <ac:chgData name="Milan Reichmann" userId="ccb6bc6f23db944c" providerId="LiveId" clId="{8F266A8D-CF78-4948-8E58-735AFC13BB93}" dt="2021-05-07T13:38:58.155" v="1238" actId="14100"/>
          <ac:spMkLst>
            <pc:docMk/>
            <pc:sldMk cId="225888512" sldId="512"/>
            <ac:spMk id="137" creationId="{20B84361-278E-4EEF-8971-F24ED6DC2DA4}"/>
          </ac:spMkLst>
        </pc:spChg>
        <pc:spChg chg="add mod">
          <ac:chgData name="Milan Reichmann" userId="ccb6bc6f23db944c" providerId="LiveId" clId="{8F266A8D-CF78-4948-8E58-735AFC13BB93}" dt="2021-05-07T13:29:25.213" v="1217" actId="1076"/>
          <ac:spMkLst>
            <pc:docMk/>
            <pc:sldMk cId="225888512" sldId="512"/>
            <ac:spMk id="143" creationId="{D9ADA5FE-003D-4CA4-AAC2-3C5B47C3AC28}"/>
          </ac:spMkLst>
        </pc:spChg>
        <pc:spChg chg="add mod">
          <ac:chgData name="Milan Reichmann" userId="ccb6bc6f23db944c" providerId="LiveId" clId="{8F266A8D-CF78-4948-8E58-735AFC13BB93}" dt="2021-05-07T13:29:25.213" v="1217" actId="1076"/>
          <ac:spMkLst>
            <pc:docMk/>
            <pc:sldMk cId="225888512" sldId="512"/>
            <ac:spMk id="144" creationId="{1C9128B1-6CF6-4CFF-BD3D-30108021C160}"/>
          </ac:spMkLst>
        </pc:spChg>
        <pc:spChg chg="add mod">
          <ac:chgData name="Milan Reichmann" userId="ccb6bc6f23db944c" providerId="LiveId" clId="{8F266A8D-CF78-4948-8E58-735AFC13BB93}" dt="2021-05-07T13:29:25.213" v="1217" actId="1076"/>
          <ac:spMkLst>
            <pc:docMk/>
            <pc:sldMk cId="225888512" sldId="512"/>
            <ac:spMk id="146" creationId="{0AAFA17C-87BA-4AFA-9355-4C9033404001}"/>
          </ac:spMkLst>
        </pc:spChg>
        <pc:spChg chg="add mod">
          <ac:chgData name="Milan Reichmann" userId="ccb6bc6f23db944c" providerId="LiveId" clId="{8F266A8D-CF78-4948-8E58-735AFC13BB93}" dt="2021-05-07T13:29:25.213" v="1217" actId="1076"/>
          <ac:spMkLst>
            <pc:docMk/>
            <pc:sldMk cId="225888512" sldId="512"/>
            <ac:spMk id="147" creationId="{14E41278-61EF-4E71-982F-9E574A20F0C0}"/>
          </ac:spMkLst>
        </pc:spChg>
        <pc:spChg chg="add mod">
          <ac:chgData name="Milan Reichmann" userId="ccb6bc6f23db944c" providerId="LiveId" clId="{8F266A8D-CF78-4948-8E58-735AFC13BB93}" dt="2021-05-07T13:29:25.213" v="1217" actId="1076"/>
          <ac:spMkLst>
            <pc:docMk/>
            <pc:sldMk cId="225888512" sldId="512"/>
            <ac:spMk id="149" creationId="{E3064720-9D5E-418B-B569-63F166B342FB}"/>
          </ac:spMkLst>
        </pc:spChg>
        <pc:spChg chg="add mod">
          <ac:chgData name="Milan Reichmann" userId="ccb6bc6f23db944c" providerId="LiveId" clId="{8F266A8D-CF78-4948-8E58-735AFC13BB93}" dt="2021-05-07T13:29:25.213" v="1217" actId="1076"/>
          <ac:spMkLst>
            <pc:docMk/>
            <pc:sldMk cId="225888512" sldId="512"/>
            <ac:spMk id="152" creationId="{1810487C-BFE0-4622-8696-3B537D5D965C}"/>
          </ac:spMkLst>
        </pc:spChg>
        <pc:spChg chg="del">
          <ac:chgData name="Milan Reichmann" userId="ccb6bc6f23db944c" providerId="LiveId" clId="{8F266A8D-CF78-4948-8E58-735AFC13BB93}" dt="2021-05-07T13:28:46.837" v="1206" actId="478"/>
          <ac:spMkLst>
            <pc:docMk/>
            <pc:sldMk cId="225888512" sldId="512"/>
            <ac:spMk id="192" creationId="{B370798B-5452-43F7-AE17-19061FA505FE}"/>
          </ac:spMkLst>
        </pc:spChg>
        <pc:spChg chg="del">
          <ac:chgData name="Milan Reichmann" userId="ccb6bc6f23db944c" providerId="LiveId" clId="{8F266A8D-CF78-4948-8E58-735AFC13BB93}" dt="2021-05-07T13:28:46.837" v="1206" actId="478"/>
          <ac:spMkLst>
            <pc:docMk/>
            <pc:sldMk cId="225888512" sldId="512"/>
            <ac:spMk id="193" creationId="{4B30CBB9-7D76-4761-90C1-DE95EE005317}"/>
          </ac:spMkLst>
        </pc:spChg>
        <pc:spChg chg="del">
          <ac:chgData name="Milan Reichmann" userId="ccb6bc6f23db944c" providerId="LiveId" clId="{8F266A8D-CF78-4948-8E58-735AFC13BB93}" dt="2021-05-07T13:28:46.837" v="1206" actId="478"/>
          <ac:spMkLst>
            <pc:docMk/>
            <pc:sldMk cId="225888512" sldId="512"/>
            <ac:spMk id="194" creationId="{5EE9BAF2-5783-4EBA-A318-94130423E3F5}"/>
          </ac:spMkLst>
        </pc:spChg>
        <pc:spChg chg="del">
          <ac:chgData name="Milan Reichmann" userId="ccb6bc6f23db944c" providerId="LiveId" clId="{8F266A8D-CF78-4948-8E58-735AFC13BB93}" dt="2021-05-07T13:28:46.837" v="1206" actId="478"/>
          <ac:spMkLst>
            <pc:docMk/>
            <pc:sldMk cId="225888512" sldId="512"/>
            <ac:spMk id="195" creationId="{DF20D5C1-2DBA-4045-9E9A-E2E903D6C86F}"/>
          </ac:spMkLst>
        </pc:spChg>
        <pc:spChg chg="del">
          <ac:chgData name="Milan Reichmann" userId="ccb6bc6f23db944c" providerId="LiveId" clId="{8F266A8D-CF78-4948-8E58-735AFC13BB93}" dt="2021-05-07T13:28:46.837" v="1206" actId="478"/>
          <ac:spMkLst>
            <pc:docMk/>
            <pc:sldMk cId="225888512" sldId="512"/>
            <ac:spMk id="196" creationId="{EF1AFBC7-E5D3-4EE4-BF65-969FB1D071E9}"/>
          </ac:spMkLst>
        </pc:spChg>
        <pc:spChg chg="del">
          <ac:chgData name="Milan Reichmann" userId="ccb6bc6f23db944c" providerId="LiveId" clId="{8F266A8D-CF78-4948-8E58-735AFC13BB93}" dt="2021-05-07T13:28:46.837" v="1206" actId="478"/>
          <ac:spMkLst>
            <pc:docMk/>
            <pc:sldMk cId="225888512" sldId="512"/>
            <ac:spMk id="197" creationId="{CE41381F-A96B-44EB-9BA1-6BC34BDCC339}"/>
          </ac:spMkLst>
        </pc:spChg>
        <pc:spChg chg="del">
          <ac:chgData name="Milan Reichmann" userId="ccb6bc6f23db944c" providerId="LiveId" clId="{8F266A8D-CF78-4948-8E58-735AFC13BB93}" dt="2021-05-07T13:28:46.837" v="1206" actId="478"/>
          <ac:spMkLst>
            <pc:docMk/>
            <pc:sldMk cId="225888512" sldId="512"/>
            <ac:spMk id="198" creationId="{25BF0ACD-E06A-4800-BAC0-A763DA70F8A8}"/>
          </ac:spMkLst>
        </pc:spChg>
        <pc:grpChg chg="del">
          <ac:chgData name="Milan Reichmann" userId="ccb6bc6f23db944c" providerId="LiveId" clId="{8F266A8D-CF78-4948-8E58-735AFC13BB93}" dt="2021-05-07T13:28:46.837" v="1206" actId="478"/>
          <ac:grpSpMkLst>
            <pc:docMk/>
            <pc:sldMk cId="225888512" sldId="512"/>
            <ac:grpSpMk id="16" creationId="{11B18A5D-0114-44A8-A889-9E90DF1875AC}"/>
          </ac:grpSpMkLst>
        </pc:grpChg>
        <pc:grpChg chg="del">
          <ac:chgData name="Milan Reichmann" userId="ccb6bc6f23db944c" providerId="LiveId" clId="{8F266A8D-CF78-4948-8E58-735AFC13BB93}" dt="2021-05-07T13:28:46.837" v="1206" actId="478"/>
          <ac:grpSpMkLst>
            <pc:docMk/>
            <pc:sldMk cId="225888512" sldId="512"/>
            <ac:grpSpMk id="17" creationId="{CF35F073-67C6-4EBC-9A80-E56ED46F6AF8}"/>
          </ac:grpSpMkLst>
        </pc:grpChg>
        <pc:grpChg chg="del">
          <ac:chgData name="Milan Reichmann" userId="ccb6bc6f23db944c" providerId="LiveId" clId="{8F266A8D-CF78-4948-8E58-735AFC13BB93}" dt="2021-05-07T13:28:46.837" v="1206" actId="478"/>
          <ac:grpSpMkLst>
            <pc:docMk/>
            <pc:sldMk cId="225888512" sldId="512"/>
            <ac:grpSpMk id="18" creationId="{A788190F-E6BD-4ED2-9A5E-D97F32516A8D}"/>
          </ac:grpSpMkLst>
        </pc:grpChg>
        <pc:grpChg chg="del">
          <ac:chgData name="Milan Reichmann" userId="ccb6bc6f23db944c" providerId="LiveId" clId="{8F266A8D-CF78-4948-8E58-735AFC13BB93}" dt="2021-05-07T13:28:46.837" v="1206" actId="478"/>
          <ac:grpSpMkLst>
            <pc:docMk/>
            <pc:sldMk cId="225888512" sldId="512"/>
            <ac:grpSpMk id="19" creationId="{7D80E9D3-5FBA-4387-AF82-05A8944430D0}"/>
          </ac:grpSpMkLst>
        </pc:grpChg>
        <pc:grpChg chg="del">
          <ac:chgData name="Milan Reichmann" userId="ccb6bc6f23db944c" providerId="LiveId" clId="{8F266A8D-CF78-4948-8E58-735AFC13BB93}" dt="2021-05-07T13:28:46.837" v="1206" actId="478"/>
          <ac:grpSpMkLst>
            <pc:docMk/>
            <pc:sldMk cId="225888512" sldId="512"/>
            <ac:grpSpMk id="61" creationId="{68E0E6D9-D735-4237-ABCA-C5DDD3D8BFB0}"/>
          </ac:grpSpMkLst>
        </pc:grpChg>
        <pc:grpChg chg="del">
          <ac:chgData name="Milan Reichmann" userId="ccb6bc6f23db944c" providerId="LiveId" clId="{8F266A8D-CF78-4948-8E58-735AFC13BB93}" dt="2021-05-07T13:28:46.837" v="1206" actId="478"/>
          <ac:grpSpMkLst>
            <pc:docMk/>
            <pc:sldMk cId="225888512" sldId="512"/>
            <ac:grpSpMk id="67" creationId="{3E45F356-71D7-4D4B-885A-A763ACA3A395}"/>
          </ac:grpSpMkLst>
        </pc:grpChg>
        <pc:grpChg chg="del">
          <ac:chgData name="Milan Reichmann" userId="ccb6bc6f23db944c" providerId="LiveId" clId="{8F266A8D-CF78-4948-8E58-735AFC13BB93}" dt="2021-05-07T13:28:46.837" v="1206" actId="478"/>
          <ac:grpSpMkLst>
            <pc:docMk/>
            <pc:sldMk cId="225888512" sldId="512"/>
            <ac:grpSpMk id="110" creationId="{3AE891F4-0A7C-4A49-A653-C63E560E3A56}"/>
          </ac:grpSpMkLst>
        </pc:grpChg>
        <pc:grpChg chg="del">
          <ac:chgData name="Milan Reichmann" userId="ccb6bc6f23db944c" providerId="LiveId" clId="{8F266A8D-CF78-4948-8E58-735AFC13BB93}" dt="2021-05-07T13:28:46.837" v="1206" actId="478"/>
          <ac:grpSpMkLst>
            <pc:docMk/>
            <pc:sldMk cId="225888512" sldId="512"/>
            <ac:grpSpMk id="111" creationId="{0393E5AA-B269-424D-A060-2F4F7E8B17DF}"/>
          </ac:grpSpMkLst>
        </pc:grpChg>
        <pc:grpChg chg="del">
          <ac:chgData name="Milan Reichmann" userId="ccb6bc6f23db944c" providerId="LiveId" clId="{8F266A8D-CF78-4948-8E58-735AFC13BB93}" dt="2021-05-07T13:28:46.837" v="1206" actId="478"/>
          <ac:grpSpMkLst>
            <pc:docMk/>
            <pc:sldMk cId="225888512" sldId="512"/>
            <ac:grpSpMk id="112" creationId="{6ADD9AC9-8C45-4C13-80A3-AA9A619F29BC}"/>
          </ac:grpSpMkLst>
        </pc:grpChg>
        <pc:grpChg chg="del">
          <ac:chgData name="Milan Reichmann" userId="ccb6bc6f23db944c" providerId="LiveId" clId="{8F266A8D-CF78-4948-8E58-735AFC13BB93}" dt="2021-05-07T13:28:46.837" v="1206" actId="478"/>
          <ac:grpSpMkLst>
            <pc:docMk/>
            <pc:sldMk cId="225888512" sldId="512"/>
            <ac:grpSpMk id="113" creationId="{01BFC574-136B-4D0C-B32B-CB95AC173622}"/>
          </ac:grpSpMkLst>
        </pc:grpChg>
        <pc:grpChg chg="del">
          <ac:chgData name="Milan Reichmann" userId="ccb6bc6f23db944c" providerId="LiveId" clId="{8F266A8D-CF78-4948-8E58-735AFC13BB93}" dt="2021-05-07T13:28:46.837" v="1206" actId="478"/>
          <ac:grpSpMkLst>
            <pc:docMk/>
            <pc:sldMk cId="225888512" sldId="512"/>
            <ac:grpSpMk id="114" creationId="{DE833BC7-8E0D-481E-A5FC-04C0293CC64A}"/>
          </ac:grpSpMkLst>
        </pc:grpChg>
        <pc:grpChg chg="del">
          <ac:chgData name="Milan Reichmann" userId="ccb6bc6f23db944c" providerId="LiveId" clId="{8F266A8D-CF78-4948-8E58-735AFC13BB93}" dt="2021-05-07T13:28:46.837" v="1206" actId="478"/>
          <ac:grpSpMkLst>
            <pc:docMk/>
            <pc:sldMk cId="225888512" sldId="512"/>
            <ac:grpSpMk id="115" creationId="{EB654ACA-E26A-424A-AD88-7A93A32871DD}"/>
          </ac:grpSpMkLst>
        </pc:grpChg>
        <pc:cxnChg chg="del mod">
          <ac:chgData name="Milan Reichmann" userId="ccb6bc6f23db944c" providerId="LiveId" clId="{8F266A8D-CF78-4948-8E58-735AFC13BB93}" dt="2021-05-07T13:28:46.837" v="1206" actId="478"/>
          <ac:cxnSpMkLst>
            <pc:docMk/>
            <pc:sldMk cId="225888512" sldId="512"/>
            <ac:cxnSpMk id="117" creationId="{0ECD2C90-78CC-4CE5-93E5-536B539F32F5}"/>
          </ac:cxnSpMkLst>
        </pc:cxnChg>
        <pc:cxnChg chg="del mod">
          <ac:chgData name="Milan Reichmann" userId="ccb6bc6f23db944c" providerId="LiveId" clId="{8F266A8D-CF78-4948-8E58-735AFC13BB93}" dt="2021-05-07T13:28:46.837" v="1206" actId="478"/>
          <ac:cxnSpMkLst>
            <pc:docMk/>
            <pc:sldMk cId="225888512" sldId="512"/>
            <ac:cxnSpMk id="118" creationId="{6026280C-6F68-4E2A-B83C-C92B123BAE5D}"/>
          </ac:cxnSpMkLst>
        </pc:cxnChg>
        <pc:cxnChg chg="del mod">
          <ac:chgData name="Milan Reichmann" userId="ccb6bc6f23db944c" providerId="LiveId" clId="{8F266A8D-CF78-4948-8E58-735AFC13BB93}" dt="2021-05-07T13:28:46.837" v="1206" actId="478"/>
          <ac:cxnSpMkLst>
            <pc:docMk/>
            <pc:sldMk cId="225888512" sldId="512"/>
            <ac:cxnSpMk id="121" creationId="{32E6DA3D-1072-4472-9983-97C7A7B0183F}"/>
          </ac:cxnSpMkLst>
        </pc:cxnChg>
        <pc:cxnChg chg="del mod">
          <ac:chgData name="Milan Reichmann" userId="ccb6bc6f23db944c" providerId="LiveId" clId="{8F266A8D-CF78-4948-8E58-735AFC13BB93}" dt="2021-05-07T13:28:46.837" v="1206" actId="478"/>
          <ac:cxnSpMkLst>
            <pc:docMk/>
            <pc:sldMk cId="225888512" sldId="512"/>
            <ac:cxnSpMk id="124" creationId="{F042340B-F9C2-4C57-91A7-8C2D6782341D}"/>
          </ac:cxnSpMkLst>
        </pc:cxnChg>
        <pc:cxnChg chg="del mod">
          <ac:chgData name="Milan Reichmann" userId="ccb6bc6f23db944c" providerId="LiveId" clId="{8F266A8D-CF78-4948-8E58-735AFC13BB93}" dt="2021-05-07T13:28:46.837" v="1206" actId="478"/>
          <ac:cxnSpMkLst>
            <pc:docMk/>
            <pc:sldMk cId="225888512" sldId="512"/>
            <ac:cxnSpMk id="127" creationId="{5314574F-5AC0-4DB8-9477-BB03764A5DAB}"/>
          </ac:cxnSpMkLst>
        </pc:cxnChg>
        <pc:cxnChg chg="del mod">
          <ac:chgData name="Milan Reichmann" userId="ccb6bc6f23db944c" providerId="LiveId" clId="{8F266A8D-CF78-4948-8E58-735AFC13BB93}" dt="2021-05-07T13:28:46.837" v="1206" actId="478"/>
          <ac:cxnSpMkLst>
            <pc:docMk/>
            <pc:sldMk cId="225888512" sldId="512"/>
            <ac:cxnSpMk id="130" creationId="{A1267BA2-8E05-4F33-B7D4-E9A82474519A}"/>
          </ac:cxnSpMkLst>
        </pc:cxnChg>
        <pc:cxnChg chg="del mod">
          <ac:chgData name="Milan Reichmann" userId="ccb6bc6f23db944c" providerId="LiveId" clId="{8F266A8D-CF78-4948-8E58-735AFC13BB93}" dt="2021-05-07T13:28:46.837" v="1206" actId="478"/>
          <ac:cxnSpMkLst>
            <pc:docMk/>
            <pc:sldMk cId="225888512" sldId="512"/>
            <ac:cxnSpMk id="133" creationId="{7673D052-047E-4069-B220-E54AECF9B93F}"/>
          </ac:cxnSpMkLst>
        </pc:cxnChg>
        <pc:cxnChg chg="del mod">
          <ac:chgData name="Milan Reichmann" userId="ccb6bc6f23db944c" providerId="LiveId" clId="{8F266A8D-CF78-4948-8E58-735AFC13BB93}" dt="2021-05-07T13:28:46.837" v="1206" actId="478"/>
          <ac:cxnSpMkLst>
            <pc:docMk/>
            <pc:sldMk cId="225888512" sldId="512"/>
            <ac:cxnSpMk id="136" creationId="{16E7BCE4-5855-4C51-87D7-6887E3BA20D0}"/>
          </ac:cxnSpMkLst>
        </pc:cxnChg>
        <pc:cxnChg chg="add mod">
          <ac:chgData name="Milan Reichmann" userId="ccb6bc6f23db944c" providerId="LiveId" clId="{8F266A8D-CF78-4948-8E58-735AFC13BB93}" dt="2021-05-07T13:29:25.213" v="1217" actId="1076"/>
          <ac:cxnSpMkLst>
            <pc:docMk/>
            <pc:sldMk cId="225888512" sldId="512"/>
            <ac:cxnSpMk id="138" creationId="{EE2FD4BE-4BCC-4361-8E9F-6CA4443EB6B0}"/>
          </ac:cxnSpMkLst>
        </pc:cxnChg>
        <pc:cxnChg chg="del mod">
          <ac:chgData name="Milan Reichmann" userId="ccb6bc6f23db944c" providerId="LiveId" clId="{8F266A8D-CF78-4948-8E58-735AFC13BB93}" dt="2021-05-07T13:28:46.837" v="1206" actId="478"/>
          <ac:cxnSpMkLst>
            <pc:docMk/>
            <pc:sldMk cId="225888512" sldId="512"/>
            <ac:cxnSpMk id="139" creationId="{67B9F950-3963-47E3-AA8B-105A7829B7AB}"/>
          </ac:cxnSpMkLst>
        </pc:cxnChg>
        <pc:cxnChg chg="add mod">
          <ac:chgData name="Milan Reichmann" userId="ccb6bc6f23db944c" providerId="LiveId" clId="{8F266A8D-CF78-4948-8E58-735AFC13BB93}" dt="2021-05-07T13:29:25.213" v="1217" actId="1076"/>
          <ac:cxnSpMkLst>
            <pc:docMk/>
            <pc:sldMk cId="225888512" sldId="512"/>
            <ac:cxnSpMk id="140" creationId="{C4F19ED5-D16F-4674-B211-CC79BF5F5E3B}"/>
          </ac:cxnSpMkLst>
        </pc:cxnChg>
        <pc:cxnChg chg="add mod">
          <ac:chgData name="Milan Reichmann" userId="ccb6bc6f23db944c" providerId="LiveId" clId="{8F266A8D-CF78-4948-8E58-735AFC13BB93}" dt="2021-05-07T13:38:58.155" v="1238" actId="14100"/>
          <ac:cxnSpMkLst>
            <pc:docMk/>
            <pc:sldMk cId="225888512" sldId="512"/>
            <ac:cxnSpMk id="141" creationId="{CA27513B-C3F0-4265-8642-17343ECED6FF}"/>
          </ac:cxnSpMkLst>
        </pc:cxnChg>
        <pc:cxnChg chg="del mod">
          <ac:chgData name="Milan Reichmann" userId="ccb6bc6f23db944c" providerId="LiveId" clId="{8F266A8D-CF78-4948-8E58-735AFC13BB93}" dt="2021-05-07T13:28:46.837" v="1206" actId="478"/>
          <ac:cxnSpMkLst>
            <pc:docMk/>
            <pc:sldMk cId="225888512" sldId="512"/>
            <ac:cxnSpMk id="142" creationId="{7515F280-19AF-4C55-8D4A-58A0BBC451F5}"/>
          </ac:cxnSpMkLst>
        </pc:cxnChg>
        <pc:cxnChg chg="del mod">
          <ac:chgData name="Milan Reichmann" userId="ccb6bc6f23db944c" providerId="LiveId" clId="{8F266A8D-CF78-4948-8E58-735AFC13BB93}" dt="2021-05-07T13:28:46.837" v="1206" actId="478"/>
          <ac:cxnSpMkLst>
            <pc:docMk/>
            <pc:sldMk cId="225888512" sldId="512"/>
            <ac:cxnSpMk id="145" creationId="{02EFDB7B-1965-4CA1-95FE-C0651671CB8B}"/>
          </ac:cxnSpMkLst>
        </pc:cxnChg>
        <pc:cxnChg chg="del mod">
          <ac:chgData name="Milan Reichmann" userId="ccb6bc6f23db944c" providerId="LiveId" clId="{8F266A8D-CF78-4948-8E58-735AFC13BB93}" dt="2021-05-07T13:28:46.837" v="1206" actId="478"/>
          <ac:cxnSpMkLst>
            <pc:docMk/>
            <pc:sldMk cId="225888512" sldId="512"/>
            <ac:cxnSpMk id="148" creationId="{D5B7B3DA-D179-4A71-95FC-A1BAB233462C}"/>
          </ac:cxnSpMkLst>
        </pc:cxnChg>
        <pc:cxnChg chg="add mod">
          <ac:chgData name="Milan Reichmann" userId="ccb6bc6f23db944c" providerId="LiveId" clId="{8F266A8D-CF78-4948-8E58-735AFC13BB93}" dt="2021-05-07T13:29:25.213" v="1217" actId="1076"/>
          <ac:cxnSpMkLst>
            <pc:docMk/>
            <pc:sldMk cId="225888512" sldId="512"/>
            <ac:cxnSpMk id="150" creationId="{1D837626-8037-4A71-883D-C2F4868E00B0}"/>
          </ac:cxnSpMkLst>
        </pc:cxnChg>
        <pc:cxnChg chg="del mod">
          <ac:chgData name="Milan Reichmann" userId="ccb6bc6f23db944c" providerId="LiveId" clId="{8F266A8D-CF78-4948-8E58-735AFC13BB93}" dt="2021-05-07T13:28:46.837" v="1206" actId="478"/>
          <ac:cxnSpMkLst>
            <pc:docMk/>
            <pc:sldMk cId="225888512" sldId="512"/>
            <ac:cxnSpMk id="151" creationId="{36A9B5F6-0044-47D6-8D41-C40C48B0CEC1}"/>
          </ac:cxnSpMkLst>
        </pc:cxnChg>
        <pc:cxnChg chg="del mod">
          <ac:chgData name="Milan Reichmann" userId="ccb6bc6f23db944c" providerId="LiveId" clId="{8F266A8D-CF78-4948-8E58-735AFC13BB93}" dt="2021-05-07T13:28:46.837" v="1206" actId="478"/>
          <ac:cxnSpMkLst>
            <pc:docMk/>
            <pc:sldMk cId="225888512" sldId="512"/>
            <ac:cxnSpMk id="154" creationId="{F05103E7-3E59-41F7-B8C1-915CB0948D59}"/>
          </ac:cxnSpMkLst>
        </pc:cxnChg>
        <pc:cxnChg chg="del mod">
          <ac:chgData name="Milan Reichmann" userId="ccb6bc6f23db944c" providerId="LiveId" clId="{8F266A8D-CF78-4948-8E58-735AFC13BB93}" dt="2021-05-07T13:28:46.837" v="1206" actId="478"/>
          <ac:cxnSpMkLst>
            <pc:docMk/>
            <pc:sldMk cId="225888512" sldId="512"/>
            <ac:cxnSpMk id="157" creationId="{DB4FA16D-C960-4D2A-BE0A-7CE639846F04}"/>
          </ac:cxnSpMkLst>
        </pc:cxnChg>
        <pc:cxnChg chg="del mod">
          <ac:chgData name="Milan Reichmann" userId="ccb6bc6f23db944c" providerId="LiveId" clId="{8F266A8D-CF78-4948-8E58-735AFC13BB93}" dt="2021-05-07T13:28:46.837" v="1206" actId="478"/>
          <ac:cxnSpMkLst>
            <pc:docMk/>
            <pc:sldMk cId="225888512" sldId="512"/>
            <ac:cxnSpMk id="160" creationId="{BDB294CA-CCE2-43AB-A067-0488F648908B}"/>
          </ac:cxnSpMkLst>
        </pc:cxnChg>
        <pc:cxnChg chg="del mod">
          <ac:chgData name="Milan Reichmann" userId="ccb6bc6f23db944c" providerId="LiveId" clId="{8F266A8D-CF78-4948-8E58-735AFC13BB93}" dt="2021-05-07T13:28:46.837" v="1206" actId="478"/>
          <ac:cxnSpMkLst>
            <pc:docMk/>
            <pc:sldMk cId="225888512" sldId="512"/>
            <ac:cxnSpMk id="163" creationId="{CA985BA8-6854-427C-8623-AC5551625FB3}"/>
          </ac:cxnSpMkLst>
        </pc:cxnChg>
        <pc:cxnChg chg="del mod">
          <ac:chgData name="Milan Reichmann" userId="ccb6bc6f23db944c" providerId="LiveId" clId="{8F266A8D-CF78-4948-8E58-735AFC13BB93}" dt="2021-05-07T13:28:46.837" v="1206" actId="478"/>
          <ac:cxnSpMkLst>
            <pc:docMk/>
            <pc:sldMk cId="225888512" sldId="512"/>
            <ac:cxnSpMk id="166" creationId="{AEFAF92B-3935-40A5-AED4-DF8CAEE29E57}"/>
          </ac:cxnSpMkLst>
        </pc:cxnChg>
        <pc:cxnChg chg="del mod">
          <ac:chgData name="Milan Reichmann" userId="ccb6bc6f23db944c" providerId="LiveId" clId="{8F266A8D-CF78-4948-8E58-735AFC13BB93}" dt="2021-05-07T13:28:46.837" v="1206" actId="478"/>
          <ac:cxnSpMkLst>
            <pc:docMk/>
            <pc:sldMk cId="225888512" sldId="512"/>
            <ac:cxnSpMk id="169" creationId="{661A9A9C-0EB5-41E9-91D0-A080B78F3B86}"/>
          </ac:cxnSpMkLst>
        </pc:cxnChg>
        <pc:cxnChg chg="del mod">
          <ac:chgData name="Milan Reichmann" userId="ccb6bc6f23db944c" providerId="LiveId" clId="{8F266A8D-CF78-4948-8E58-735AFC13BB93}" dt="2021-05-07T13:28:46.837" v="1206" actId="478"/>
          <ac:cxnSpMkLst>
            <pc:docMk/>
            <pc:sldMk cId="225888512" sldId="512"/>
            <ac:cxnSpMk id="174" creationId="{22ED123D-D1AB-4849-AB43-ECAAA8E44C8C}"/>
          </ac:cxnSpMkLst>
        </pc:cxnChg>
        <pc:cxnChg chg="del mod">
          <ac:chgData name="Milan Reichmann" userId="ccb6bc6f23db944c" providerId="LiveId" clId="{8F266A8D-CF78-4948-8E58-735AFC13BB93}" dt="2021-05-07T13:28:46.837" v="1206" actId="478"/>
          <ac:cxnSpMkLst>
            <pc:docMk/>
            <pc:sldMk cId="225888512" sldId="512"/>
            <ac:cxnSpMk id="177" creationId="{A879E0FB-F2E5-4F31-9A81-696805D68754}"/>
          </ac:cxnSpMkLst>
        </pc:cxnChg>
        <pc:cxnChg chg="del mod">
          <ac:chgData name="Milan Reichmann" userId="ccb6bc6f23db944c" providerId="LiveId" clId="{8F266A8D-CF78-4948-8E58-735AFC13BB93}" dt="2021-05-07T13:28:46.837" v="1206" actId="478"/>
          <ac:cxnSpMkLst>
            <pc:docMk/>
            <pc:sldMk cId="225888512" sldId="512"/>
            <ac:cxnSpMk id="180" creationId="{EF90F986-064D-4A29-B517-73B44F9B5C8C}"/>
          </ac:cxnSpMkLst>
        </pc:cxnChg>
        <pc:cxnChg chg="del mod">
          <ac:chgData name="Milan Reichmann" userId="ccb6bc6f23db944c" providerId="LiveId" clId="{8F266A8D-CF78-4948-8E58-735AFC13BB93}" dt="2021-05-07T13:28:46.837" v="1206" actId="478"/>
          <ac:cxnSpMkLst>
            <pc:docMk/>
            <pc:sldMk cId="225888512" sldId="512"/>
            <ac:cxnSpMk id="183" creationId="{5B4E43EF-B044-4FD7-8823-0E2F0CCE2A1F}"/>
          </ac:cxnSpMkLst>
        </pc:cxnChg>
        <pc:cxnChg chg="del mod">
          <ac:chgData name="Milan Reichmann" userId="ccb6bc6f23db944c" providerId="LiveId" clId="{8F266A8D-CF78-4948-8E58-735AFC13BB93}" dt="2021-05-07T13:28:46.837" v="1206" actId="478"/>
          <ac:cxnSpMkLst>
            <pc:docMk/>
            <pc:sldMk cId="225888512" sldId="512"/>
            <ac:cxnSpMk id="186" creationId="{9A6F003D-B0F1-43AC-BA98-81EE23D62069}"/>
          </ac:cxnSpMkLst>
        </pc:cxnChg>
        <pc:cxnChg chg="del mod">
          <ac:chgData name="Milan Reichmann" userId="ccb6bc6f23db944c" providerId="LiveId" clId="{8F266A8D-CF78-4948-8E58-735AFC13BB93}" dt="2021-05-07T13:28:46.837" v="1206" actId="478"/>
          <ac:cxnSpMkLst>
            <pc:docMk/>
            <pc:sldMk cId="225888512" sldId="512"/>
            <ac:cxnSpMk id="189" creationId="{55318139-CD63-4C7D-8A32-F363504EC930}"/>
          </ac:cxnSpMkLst>
        </pc:cxnChg>
      </pc:sldChg>
      <pc:sldChg chg="delSp modSp add del mod">
        <pc:chgData name="Milan Reichmann" userId="ccb6bc6f23db944c" providerId="LiveId" clId="{8F266A8D-CF78-4948-8E58-735AFC13BB93}" dt="2021-05-07T13:39:46.448" v="1254" actId="47"/>
        <pc:sldMkLst>
          <pc:docMk/>
          <pc:sldMk cId="1696155576" sldId="513"/>
        </pc:sldMkLst>
        <pc:spChg chg="mod">
          <ac:chgData name="Milan Reichmann" userId="ccb6bc6f23db944c" providerId="LiveId" clId="{8F266A8D-CF78-4948-8E58-735AFC13BB93}" dt="2021-05-07T13:29:34.983" v="1234" actId="20577"/>
          <ac:spMkLst>
            <pc:docMk/>
            <pc:sldMk cId="1696155576" sldId="513"/>
            <ac:spMk id="3" creationId="{00000000-0000-0000-0000-000000000000}"/>
          </ac:spMkLst>
        </pc:spChg>
        <pc:spChg chg="mod">
          <ac:chgData name="Milan Reichmann" userId="ccb6bc6f23db944c" providerId="LiveId" clId="{8F266A8D-CF78-4948-8E58-735AFC13BB93}" dt="2021-05-07T13:29:39.745" v="1235" actId="20577"/>
          <ac:spMkLst>
            <pc:docMk/>
            <pc:sldMk cId="1696155576" sldId="513"/>
            <ac:spMk id="6" creationId="{00000000-0000-0000-0000-000000000000}"/>
          </ac:spMkLst>
        </pc:spChg>
        <pc:spChg chg="del">
          <ac:chgData name="Milan Reichmann" userId="ccb6bc6f23db944c" providerId="LiveId" clId="{8F266A8D-CF78-4948-8E58-735AFC13BB93}" dt="2021-05-07T13:29:29.923" v="1219" actId="478"/>
          <ac:spMkLst>
            <pc:docMk/>
            <pc:sldMk cId="1696155576" sldId="513"/>
            <ac:spMk id="119" creationId="{614092B3-9203-4F00-B480-BF740FB32024}"/>
          </ac:spMkLst>
        </pc:spChg>
        <pc:spChg chg="del">
          <ac:chgData name="Milan Reichmann" userId="ccb6bc6f23db944c" providerId="LiveId" clId="{8F266A8D-CF78-4948-8E58-735AFC13BB93}" dt="2021-05-07T13:29:29.923" v="1219" actId="478"/>
          <ac:spMkLst>
            <pc:docMk/>
            <pc:sldMk cId="1696155576" sldId="513"/>
            <ac:spMk id="120" creationId="{6943AF8A-1423-4563-898C-5E8E17523B3D}"/>
          </ac:spMkLst>
        </pc:spChg>
        <pc:spChg chg="del">
          <ac:chgData name="Milan Reichmann" userId="ccb6bc6f23db944c" providerId="LiveId" clId="{8F266A8D-CF78-4948-8E58-735AFC13BB93}" dt="2021-05-07T13:29:29.923" v="1219" actId="478"/>
          <ac:spMkLst>
            <pc:docMk/>
            <pc:sldMk cId="1696155576" sldId="513"/>
            <ac:spMk id="122" creationId="{C5E22220-5C09-41C9-8389-6DCC30C110D3}"/>
          </ac:spMkLst>
        </pc:spChg>
        <pc:spChg chg="del">
          <ac:chgData name="Milan Reichmann" userId="ccb6bc6f23db944c" providerId="LiveId" clId="{8F266A8D-CF78-4948-8E58-735AFC13BB93}" dt="2021-05-07T13:29:29.923" v="1219" actId="478"/>
          <ac:spMkLst>
            <pc:docMk/>
            <pc:sldMk cId="1696155576" sldId="513"/>
            <ac:spMk id="123" creationId="{B2A79794-D2D0-431A-B9A1-CDD7445EB3CC}"/>
          </ac:spMkLst>
        </pc:spChg>
        <pc:spChg chg="del">
          <ac:chgData name="Milan Reichmann" userId="ccb6bc6f23db944c" providerId="LiveId" clId="{8F266A8D-CF78-4948-8E58-735AFC13BB93}" dt="2021-05-07T13:29:29.923" v="1219" actId="478"/>
          <ac:spMkLst>
            <pc:docMk/>
            <pc:sldMk cId="1696155576" sldId="513"/>
            <ac:spMk id="125" creationId="{38C77FD3-B1C8-4C89-8CA9-3F4487827662}"/>
          </ac:spMkLst>
        </pc:spChg>
        <pc:spChg chg="del">
          <ac:chgData name="Milan Reichmann" userId="ccb6bc6f23db944c" providerId="LiveId" clId="{8F266A8D-CF78-4948-8E58-735AFC13BB93}" dt="2021-05-07T13:29:29.923" v="1219" actId="478"/>
          <ac:spMkLst>
            <pc:docMk/>
            <pc:sldMk cId="1696155576" sldId="513"/>
            <ac:spMk id="126" creationId="{3B87EE9E-D647-4B34-8500-4B509E44571C}"/>
          </ac:spMkLst>
        </pc:spChg>
        <pc:spChg chg="del">
          <ac:chgData name="Milan Reichmann" userId="ccb6bc6f23db944c" providerId="LiveId" clId="{8F266A8D-CF78-4948-8E58-735AFC13BB93}" dt="2021-05-07T13:29:29.923" v="1219" actId="478"/>
          <ac:spMkLst>
            <pc:docMk/>
            <pc:sldMk cId="1696155576" sldId="513"/>
            <ac:spMk id="128" creationId="{3300D764-E751-41D8-9611-B9C29AFFF81D}"/>
          </ac:spMkLst>
        </pc:spChg>
        <pc:spChg chg="del">
          <ac:chgData name="Milan Reichmann" userId="ccb6bc6f23db944c" providerId="LiveId" clId="{8F266A8D-CF78-4948-8E58-735AFC13BB93}" dt="2021-05-07T13:29:29.923" v="1219" actId="478"/>
          <ac:spMkLst>
            <pc:docMk/>
            <pc:sldMk cId="1696155576" sldId="513"/>
            <ac:spMk id="129" creationId="{6F618C48-00F7-471B-9649-AD42A39F9D5C}"/>
          </ac:spMkLst>
        </pc:spChg>
        <pc:spChg chg="del">
          <ac:chgData name="Milan Reichmann" userId="ccb6bc6f23db944c" providerId="LiveId" clId="{8F266A8D-CF78-4948-8E58-735AFC13BB93}" dt="2021-05-07T13:29:29.923" v="1219" actId="478"/>
          <ac:spMkLst>
            <pc:docMk/>
            <pc:sldMk cId="1696155576" sldId="513"/>
            <ac:spMk id="131" creationId="{313D04DA-9E42-4D5E-9FF6-1C0824E2B913}"/>
          </ac:spMkLst>
        </pc:spChg>
        <pc:spChg chg="del">
          <ac:chgData name="Milan Reichmann" userId="ccb6bc6f23db944c" providerId="LiveId" clId="{8F266A8D-CF78-4948-8E58-735AFC13BB93}" dt="2021-05-07T13:29:29.923" v="1219" actId="478"/>
          <ac:spMkLst>
            <pc:docMk/>
            <pc:sldMk cId="1696155576" sldId="513"/>
            <ac:spMk id="132" creationId="{AF0A8BEF-7296-4F34-9AA0-D8404561FA52}"/>
          </ac:spMkLst>
        </pc:spChg>
        <pc:spChg chg="del">
          <ac:chgData name="Milan Reichmann" userId="ccb6bc6f23db944c" providerId="LiveId" clId="{8F266A8D-CF78-4948-8E58-735AFC13BB93}" dt="2021-05-07T13:29:29.923" v="1219" actId="478"/>
          <ac:spMkLst>
            <pc:docMk/>
            <pc:sldMk cId="1696155576" sldId="513"/>
            <ac:spMk id="134" creationId="{0501CE9E-357E-4954-8084-AA258B81D0F6}"/>
          </ac:spMkLst>
        </pc:spChg>
        <pc:spChg chg="del">
          <ac:chgData name="Milan Reichmann" userId="ccb6bc6f23db944c" providerId="LiveId" clId="{8F266A8D-CF78-4948-8E58-735AFC13BB93}" dt="2021-05-07T13:29:29.923" v="1219" actId="478"/>
          <ac:spMkLst>
            <pc:docMk/>
            <pc:sldMk cId="1696155576" sldId="513"/>
            <ac:spMk id="135" creationId="{B94D2572-CE6E-410F-98DA-1C1B2B227C84}"/>
          </ac:spMkLst>
        </pc:spChg>
        <pc:spChg chg="del">
          <ac:chgData name="Milan Reichmann" userId="ccb6bc6f23db944c" providerId="LiveId" clId="{8F266A8D-CF78-4948-8E58-735AFC13BB93}" dt="2021-05-07T13:29:29.923" v="1219" actId="478"/>
          <ac:spMkLst>
            <pc:docMk/>
            <pc:sldMk cId="1696155576" sldId="513"/>
            <ac:spMk id="137" creationId="{20B84361-278E-4EEF-8971-F24ED6DC2DA4}"/>
          </ac:spMkLst>
        </pc:spChg>
        <pc:spChg chg="del">
          <ac:chgData name="Milan Reichmann" userId="ccb6bc6f23db944c" providerId="LiveId" clId="{8F266A8D-CF78-4948-8E58-735AFC13BB93}" dt="2021-05-07T13:29:29.923" v="1219" actId="478"/>
          <ac:spMkLst>
            <pc:docMk/>
            <pc:sldMk cId="1696155576" sldId="513"/>
            <ac:spMk id="143" creationId="{D9ADA5FE-003D-4CA4-AAC2-3C5B47C3AC28}"/>
          </ac:spMkLst>
        </pc:spChg>
        <pc:spChg chg="del">
          <ac:chgData name="Milan Reichmann" userId="ccb6bc6f23db944c" providerId="LiveId" clId="{8F266A8D-CF78-4948-8E58-735AFC13BB93}" dt="2021-05-07T13:29:29.923" v="1219" actId="478"/>
          <ac:spMkLst>
            <pc:docMk/>
            <pc:sldMk cId="1696155576" sldId="513"/>
            <ac:spMk id="144" creationId="{1C9128B1-6CF6-4CFF-BD3D-30108021C160}"/>
          </ac:spMkLst>
        </pc:spChg>
        <pc:spChg chg="del">
          <ac:chgData name="Milan Reichmann" userId="ccb6bc6f23db944c" providerId="LiveId" clId="{8F266A8D-CF78-4948-8E58-735AFC13BB93}" dt="2021-05-07T13:29:29.923" v="1219" actId="478"/>
          <ac:spMkLst>
            <pc:docMk/>
            <pc:sldMk cId="1696155576" sldId="513"/>
            <ac:spMk id="146" creationId="{0AAFA17C-87BA-4AFA-9355-4C9033404001}"/>
          </ac:spMkLst>
        </pc:spChg>
        <pc:spChg chg="del">
          <ac:chgData name="Milan Reichmann" userId="ccb6bc6f23db944c" providerId="LiveId" clId="{8F266A8D-CF78-4948-8E58-735AFC13BB93}" dt="2021-05-07T13:29:29.923" v="1219" actId="478"/>
          <ac:spMkLst>
            <pc:docMk/>
            <pc:sldMk cId="1696155576" sldId="513"/>
            <ac:spMk id="147" creationId="{14E41278-61EF-4E71-982F-9E574A20F0C0}"/>
          </ac:spMkLst>
        </pc:spChg>
        <pc:spChg chg="del">
          <ac:chgData name="Milan Reichmann" userId="ccb6bc6f23db944c" providerId="LiveId" clId="{8F266A8D-CF78-4948-8E58-735AFC13BB93}" dt="2021-05-07T13:29:29.923" v="1219" actId="478"/>
          <ac:spMkLst>
            <pc:docMk/>
            <pc:sldMk cId="1696155576" sldId="513"/>
            <ac:spMk id="149" creationId="{E3064720-9D5E-418B-B569-63F166B342FB}"/>
          </ac:spMkLst>
        </pc:spChg>
        <pc:spChg chg="del">
          <ac:chgData name="Milan Reichmann" userId="ccb6bc6f23db944c" providerId="LiveId" clId="{8F266A8D-CF78-4948-8E58-735AFC13BB93}" dt="2021-05-07T13:29:29.923" v="1219" actId="478"/>
          <ac:spMkLst>
            <pc:docMk/>
            <pc:sldMk cId="1696155576" sldId="513"/>
            <ac:spMk id="152" creationId="{1810487C-BFE0-4622-8696-3B537D5D965C}"/>
          </ac:spMkLst>
        </pc:spChg>
        <pc:cxnChg chg="del mod">
          <ac:chgData name="Milan Reichmann" userId="ccb6bc6f23db944c" providerId="LiveId" clId="{8F266A8D-CF78-4948-8E58-735AFC13BB93}" dt="2021-05-07T13:29:29.923" v="1219" actId="478"/>
          <ac:cxnSpMkLst>
            <pc:docMk/>
            <pc:sldMk cId="1696155576" sldId="513"/>
            <ac:cxnSpMk id="138" creationId="{EE2FD4BE-4BCC-4361-8E9F-6CA4443EB6B0}"/>
          </ac:cxnSpMkLst>
        </pc:cxnChg>
        <pc:cxnChg chg="del mod">
          <ac:chgData name="Milan Reichmann" userId="ccb6bc6f23db944c" providerId="LiveId" clId="{8F266A8D-CF78-4948-8E58-735AFC13BB93}" dt="2021-05-07T13:29:29.923" v="1219" actId="478"/>
          <ac:cxnSpMkLst>
            <pc:docMk/>
            <pc:sldMk cId="1696155576" sldId="513"/>
            <ac:cxnSpMk id="140" creationId="{C4F19ED5-D16F-4674-B211-CC79BF5F5E3B}"/>
          </ac:cxnSpMkLst>
        </pc:cxnChg>
        <pc:cxnChg chg="del mod">
          <ac:chgData name="Milan Reichmann" userId="ccb6bc6f23db944c" providerId="LiveId" clId="{8F266A8D-CF78-4948-8E58-735AFC13BB93}" dt="2021-05-07T13:29:29.923" v="1219" actId="478"/>
          <ac:cxnSpMkLst>
            <pc:docMk/>
            <pc:sldMk cId="1696155576" sldId="513"/>
            <ac:cxnSpMk id="141" creationId="{CA27513B-C3F0-4265-8642-17343ECED6FF}"/>
          </ac:cxnSpMkLst>
        </pc:cxnChg>
        <pc:cxnChg chg="del mod">
          <ac:chgData name="Milan Reichmann" userId="ccb6bc6f23db944c" providerId="LiveId" clId="{8F266A8D-CF78-4948-8E58-735AFC13BB93}" dt="2021-05-07T13:29:29.923" v="1219" actId="478"/>
          <ac:cxnSpMkLst>
            <pc:docMk/>
            <pc:sldMk cId="1696155576" sldId="513"/>
            <ac:cxnSpMk id="150" creationId="{1D837626-8037-4A71-883D-C2F4868E00B0}"/>
          </ac:cxnSpMkLst>
        </pc:cxnChg>
      </pc:sldChg>
      <pc:sldChg chg="addSp delSp modSp add mod">
        <pc:chgData name="Milan Reichmann" userId="ccb6bc6f23db944c" providerId="LiveId" clId="{8F266A8D-CF78-4948-8E58-735AFC13BB93}" dt="2021-05-07T13:40:09.189" v="1290"/>
        <pc:sldMkLst>
          <pc:docMk/>
          <pc:sldMk cId="3416247762" sldId="513"/>
        </pc:sldMkLst>
        <pc:spChg chg="mod">
          <ac:chgData name="Milan Reichmann" userId="ccb6bc6f23db944c" providerId="LiveId" clId="{8F266A8D-CF78-4948-8E58-735AFC13BB93}" dt="2021-05-07T13:39:56.674" v="1288" actId="20577"/>
          <ac:spMkLst>
            <pc:docMk/>
            <pc:sldMk cId="3416247762" sldId="513"/>
            <ac:spMk id="6" creationId="{00000000-0000-0000-0000-000000000000}"/>
          </ac:spMkLst>
        </pc:spChg>
        <pc:spChg chg="add mod">
          <ac:chgData name="Milan Reichmann" userId="ccb6bc6f23db944c" providerId="LiveId" clId="{8F266A8D-CF78-4948-8E58-735AFC13BB93}" dt="2021-05-07T13:40:09.189" v="1290"/>
          <ac:spMkLst>
            <pc:docMk/>
            <pc:sldMk cId="3416247762" sldId="513"/>
            <ac:spMk id="28" creationId="{F8CCC4D5-9D1D-4552-9CA1-CFA4D7742DCF}"/>
          </ac:spMkLst>
        </pc:spChg>
        <pc:spChg chg="add mod">
          <ac:chgData name="Milan Reichmann" userId="ccb6bc6f23db944c" providerId="LiveId" clId="{8F266A8D-CF78-4948-8E58-735AFC13BB93}" dt="2021-05-07T13:40:09.189" v="1290"/>
          <ac:spMkLst>
            <pc:docMk/>
            <pc:sldMk cId="3416247762" sldId="513"/>
            <ac:spMk id="29" creationId="{583B0710-AB0B-4BED-8116-DEB28CBE24C7}"/>
          </ac:spMkLst>
        </pc:spChg>
        <pc:spChg chg="add mod">
          <ac:chgData name="Milan Reichmann" userId="ccb6bc6f23db944c" providerId="LiveId" clId="{8F266A8D-CF78-4948-8E58-735AFC13BB93}" dt="2021-05-07T13:40:09.189" v="1290"/>
          <ac:spMkLst>
            <pc:docMk/>
            <pc:sldMk cId="3416247762" sldId="513"/>
            <ac:spMk id="30" creationId="{987BE5ED-318A-47A9-9E51-B9BED6E46569}"/>
          </ac:spMkLst>
        </pc:spChg>
        <pc:spChg chg="add mod">
          <ac:chgData name="Milan Reichmann" userId="ccb6bc6f23db944c" providerId="LiveId" clId="{8F266A8D-CF78-4948-8E58-735AFC13BB93}" dt="2021-05-07T13:40:09.189" v="1290"/>
          <ac:spMkLst>
            <pc:docMk/>
            <pc:sldMk cId="3416247762" sldId="513"/>
            <ac:spMk id="31" creationId="{DC0D4B99-2EFC-4152-BB1A-0C18975363D6}"/>
          </ac:spMkLst>
        </pc:spChg>
        <pc:spChg chg="add mod">
          <ac:chgData name="Milan Reichmann" userId="ccb6bc6f23db944c" providerId="LiveId" clId="{8F266A8D-CF78-4948-8E58-735AFC13BB93}" dt="2021-05-07T13:40:09.189" v="1290"/>
          <ac:spMkLst>
            <pc:docMk/>
            <pc:sldMk cId="3416247762" sldId="513"/>
            <ac:spMk id="32" creationId="{73D57E55-DBC1-4022-804C-49BDADE0A3C1}"/>
          </ac:spMkLst>
        </pc:spChg>
        <pc:spChg chg="add mod">
          <ac:chgData name="Milan Reichmann" userId="ccb6bc6f23db944c" providerId="LiveId" clId="{8F266A8D-CF78-4948-8E58-735AFC13BB93}" dt="2021-05-07T13:40:09.189" v="1290"/>
          <ac:spMkLst>
            <pc:docMk/>
            <pc:sldMk cId="3416247762" sldId="513"/>
            <ac:spMk id="33" creationId="{71A4569C-12DB-4B8F-B432-9E7A08DE0DF4}"/>
          </ac:spMkLst>
        </pc:spChg>
        <pc:spChg chg="add mod">
          <ac:chgData name="Milan Reichmann" userId="ccb6bc6f23db944c" providerId="LiveId" clId="{8F266A8D-CF78-4948-8E58-735AFC13BB93}" dt="2021-05-07T13:40:09.189" v="1290"/>
          <ac:spMkLst>
            <pc:docMk/>
            <pc:sldMk cId="3416247762" sldId="513"/>
            <ac:spMk id="34" creationId="{22F6E318-419E-4A69-A5CE-D821DE59440F}"/>
          </ac:spMkLst>
        </pc:spChg>
        <pc:spChg chg="add mod">
          <ac:chgData name="Milan Reichmann" userId="ccb6bc6f23db944c" providerId="LiveId" clId="{8F266A8D-CF78-4948-8E58-735AFC13BB93}" dt="2021-05-07T13:40:09.189" v="1290"/>
          <ac:spMkLst>
            <pc:docMk/>
            <pc:sldMk cId="3416247762" sldId="513"/>
            <ac:spMk id="35" creationId="{DC8B3DDD-5805-4E14-A7D6-0E02408D4D8E}"/>
          </ac:spMkLst>
        </pc:spChg>
        <pc:spChg chg="add mod">
          <ac:chgData name="Milan Reichmann" userId="ccb6bc6f23db944c" providerId="LiveId" clId="{8F266A8D-CF78-4948-8E58-735AFC13BB93}" dt="2021-05-07T13:40:09.189" v="1290"/>
          <ac:spMkLst>
            <pc:docMk/>
            <pc:sldMk cId="3416247762" sldId="513"/>
            <ac:spMk id="36" creationId="{DC06FA39-C356-4C9D-9962-B254FE950A43}"/>
          </ac:spMkLst>
        </pc:spChg>
        <pc:spChg chg="add mod">
          <ac:chgData name="Milan Reichmann" userId="ccb6bc6f23db944c" providerId="LiveId" clId="{8F266A8D-CF78-4948-8E58-735AFC13BB93}" dt="2021-05-07T13:40:09.189" v="1290"/>
          <ac:spMkLst>
            <pc:docMk/>
            <pc:sldMk cId="3416247762" sldId="513"/>
            <ac:spMk id="37" creationId="{5D4C5E13-2797-40A2-B319-49905A8480E9}"/>
          </ac:spMkLst>
        </pc:spChg>
        <pc:spChg chg="add mod">
          <ac:chgData name="Milan Reichmann" userId="ccb6bc6f23db944c" providerId="LiveId" clId="{8F266A8D-CF78-4948-8E58-735AFC13BB93}" dt="2021-05-07T13:40:09.189" v="1290"/>
          <ac:spMkLst>
            <pc:docMk/>
            <pc:sldMk cId="3416247762" sldId="513"/>
            <ac:spMk id="38" creationId="{753D5FA3-CCCD-4C2E-92A9-190B5CBD2200}"/>
          </ac:spMkLst>
        </pc:spChg>
        <pc:spChg chg="add mod">
          <ac:chgData name="Milan Reichmann" userId="ccb6bc6f23db944c" providerId="LiveId" clId="{8F266A8D-CF78-4948-8E58-735AFC13BB93}" dt="2021-05-07T13:40:09.189" v="1290"/>
          <ac:spMkLst>
            <pc:docMk/>
            <pc:sldMk cId="3416247762" sldId="513"/>
            <ac:spMk id="39" creationId="{BDF8CC09-6CBE-47ED-8BCB-52EFE8E07C64}"/>
          </ac:spMkLst>
        </pc:spChg>
        <pc:spChg chg="add mod">
          <ac:chgData name="Milan Reichmann" userId="ccb6bc6f23db944c" providerId="LiveId" clId="{8F266A8D-CF78-4948-8E58-735AFC13BB93}" dt="2021-05-07T13:40:09.189" v="1290"/>
          <ac:spMkLst>
            <pc:docMk/>
            <pc:sldMk cId="3416247762" sldId="513"/>
            <ac:spMk id="40" creationId="{4BAB4FCC-48EE-4A40-BE31-BF3CABD0AC21}"/>
          </ac:spMkLst>
        </pc:spChg>
        <pc:spChg chg="add mod">
          <ac:chgData name="Milan Reichmann" userId="ccb6bc6f23db944c" providerId="LiveId" clId="{8F266A8D-CF78-4948-8E58-735AFC13BB93}" dt="2021-05-07T13:40:09.189" v="1290"/>
          <ac:spMkLst>
            <pc:docMk/>
            <pc:sldMk cId="3416247762" sldId="513"/>
            <ac:spMk id="41" creationId="{6EC21305-E5E9-41C3-A205-3F82A872FCB7}"/>
          </ac:spMkLst>
        </pc:spChg>
        <pc:spChg chg="add mod">
          <ac:chgData name="Milan Reichmann" userId="ccb6bc6f23db944c" providerId="LiveId" clId="{8F266A8D-CF78-4948-8E58-735AFC13BB93}" dt="2021-05-07T13:40:09.189" v="1290"/>
          <ac:spMkLst>
            <pc:docMk/>
            <pc:sldMk cId="3416247762" sldId="513"/>
            <ac:spMk id="42" creationId="{23EC0979-2CE8-4BFA-AB20-FC13F7B32D5D}"/>
          </ac:spMkLst>
        </pc:spChg>
        <pc:spChg chg="add mod">
          <ac:chgData name="Milan Reichmann" userId="ccb6bc6f23db944c" providerId="LiveId" clId="{8F266A8D-CF78-4948-8E58-735AFC13BB93}" dt="2021-05-07T13:40:09.189" v="1290"/>
          <ac:spMkLst>
            <pc:docMk/>
            <pc:sldMk cId="3416247762" sldId="513"/>
            <ac:spMk id="43" creationId="{9BA66C36-51EC-4DCD-8142-5D34C63A30C9}"/>
          </ac:spMkLst>
        </pc:spChg>
        <pc:spChg chg="add mod">
          <ac:chgData name="Milan Reichmann" userId="ccb6bc6f23db944c" providerId="LiveId" clId="{8F266A8D-CF78-4948-8E58-735AFC13BB93}" dt="2021-05-07T13:40:09.189" v="1290"/>
          <ac:spMkLst>
            <pc:docMk/>
            <pc:sldMk cId="3416247762" sldId="513"/>
            <ac:spMk id="44" creationId="{03D43E88-A81E-4FEC-ADAE-71F424B88B0B}"/>
          </ac:spMkLst>
        </pc:spChg>
        <pc:spChg chg="add mod">
          <ac:chgData name="Milan Reichmann" userId="ccb6bc6f23db944c" providerId="LiveId" clId="{8F266A8D-CF78-4948-8E58-735AFC13BB93}" dt="2021-05-07T13:40:09.189" v="1290"/>
          <ac:spMkLst>
            <pc:docMk/>
            <pc:sldMk cId="3416247762" sldId="513"/>
            <ac:spMk id="45" creationId="{1A019737-0FD0-48EB-9AE4-E5C688C722EB}"/>
          </ac:spMkLst>
        </pc:spChg>
        <pc:spChg chg="add mod">
          <ac:chgData name="Milan Reichmann" userId="ccb6bc6f23db944c" providerId="LiveId" clId="{8F266A8D-CF78-4948-8E58-735AFC13BB93}" dt="2021-05-07T13:40:09.189" v="1290"/>
          <ac:spMkLst>
            <pc:docMk/>
            <pc:sldMk cId="3416247762" sldId="513"/>
            <ac:spMk id="46" creationId="{E8953E0C-1D2B-4C36-AC25-21273B06A55A}"/>
          </ac:spMkLst>
        </pc:spChg>
        <pc:spChg chg="del">
          <ac:chgData name="Milan Reichmann" userId="ccb6bc6f23db944c" providerId="LiveId" clId="{8F266A8D-CF78-4948-8E58-735AFC13BB93}" dt="2021-05-07T13:40:02.568" v="1289" actId="478"/>
          <ac:spMkLst>
            <pc:docMk/>
            <pc:sldMk cId="3416247762" sldId="513"/>
            <ac:spMk id="119" creationId="{614092B3-9203-4F00-B480-BF740FB32024}"/>
          </ac:spMkLst>
        </pc:spChg>
        <pc:spChg chg="del">
          <ac:chgData name="Milan Reichmann" userId="ccb6bc6f23db944c" providerId="LiveId" clId="{8F266A8D-CF78-4948-8E58-735AFC13BB93}" dt="2021-05-07T13:40:02.568" v="1289" actId="478"/>
          <ac:spMkLst>
            <pc:docMk/>
            <pc:sldMk cId="3416247762" sldId="513"/>
            <ac:spMk id="120" creationId="{6943AF8A-1423-4563-898C-5E8E17523B3D}"/>
          </ac:spMkLst>
        </pc:spChg>
        <pc:spChg chg="del">
          <ac:chgData name="Milan Reichmann" userId="ccb6bc6f23db944c" providerId="LiveId" clId="{8F266A8D-CF78-4948-8E58-735AFC13BB93}" dt="2021-05-07T13:40:02.568" v="1289" actId="478"/>
          <ac:spMkLst>
            <pc:docMk/>
            <pc:sldMk cId="3416247762" sldId="513"/>
            <ac:spMk id="122" creationId="{C5E22220-5C09-41C9-8389-6DCC30C110D3}"/>
          </ac:spMkLst>
        </pc:spChg>
        <pc:spChg chg="del">
          <ac:chgData name="Milan Reichmann" userId="ccb6bc6f23db944c" providerId="LiveId" clId="{8F266A8D-CF78-4948-8E58-735AFC13BB93}" dt="2021-05-07T13:40:02.568" v="1289" actId="478"/>
          <ac:spMkLst>
            <pc:docMk/>
            <pc:sldMk cId="3416247762" sldId="513"/>
            <ac:spMk id="123" creationId="{B2A79794-D2D0-431A-B9A1-CDD7445EB3CC}"/>
          </ac:spMkLst>
        </pc:spChg>
        <pc:spChg chg="del">
          <ac:chgData name="Milan Reichmann" userId="ccb6bc6f23db944c" providerId="LiveId" clId="{8F266A8D-CF78-4948-8E58-735AFC13BB93}" dt="2021-05-07T13:40:02.568" v="1289" actId="478"/>
          <ac:spMkLst>
            <pc:docMk/>
            <pc:sldMk cId="3416247762" sldId="513"/>
            <ac:spMk id="125" creationId="{38C77FD3-B1C8-4C89-8CA9-3F4487827662}"/>
          </ac:spMkLst>
        </pc:spChg>
        <pc:spChg chg="del">
          <ac:chgData name="Milan Reichmann" userId="ccb6bc6f23db944c" providerId="LiveId" clId="{8F266A8D-CF78-4948-8E58-735AFC13BB93}" dt="2021-05-07T13:40:02.568" v="1289" actId="478"/>
          <ac:spMkLst>
            <pc:docMk/>
            <pc:sldMk cId="3416247762" sldId="513"/>
            <ac:spMk id="126" creationId="{3B87EE9E-D647-4B34-8500-4B509E44571C}"/>
          </ac:spMkLst>
        </pc:spChg>
        <pc:spChg chg="del">
          <ac:chgData name="Milan Reichmann" userId="ccb6bc6f23db944c" providerId="LiveId" clId="{8F266A8D-CF78-4948-8E58-735AFC13BB93}" dt="2021-05-07T13:40:02.568" v="1289" actId="478"/>
          <ac:spMkLst>
            <pc:docMk/>
            <pc:sldMk cId="3416247762" sldId="513"/>
            <ac:spMk id="128" creationId="{3300D764-E751-41D8-9611-B9C29AFFF81D}"/>
          </ac:spMkLst>
        </pc:spChg>
        <pc:spChg chg="del">
          <ac:chgData name="Milan Reichmann" userId="ccb6bc6f23db944c" providerId="LiveId" clId="{8F266A8D-CF78-4948-8E58-735AFC13BB93}" dt="2021-05-07T13:40:02.568" v="1289" actId="478"/>
          <ac:spMkLst>
            <pc:docMk/>
            <pc:sldMk cId="3416247762" sldId="513"/>
            <ac:spMk id="129" creationId="{6F618C48-00F7-471B-9649-AD42A39F9D5C}"/>
          </ac:spMkLst>
        </pc:spChg>
        <pc:spChg chg="del">
          <ac:chgData name="Milan Reichmann" userId="ccb6bc6f23db944c" providerId="LiveId" clId="{8F266A8D-CF78-4948-8E58-735AFC13BB93}" dt="2021-05-07T13:40:02.568" v="1289" actId="478"/>
          <ac:spMkLst>
            <pc:docMk/>
            <pc:sldMk cId="3416247762" sldId="513"/>
            <ac:spMk id="131" creationId="{313D04DA-9E42-4D5E-9FF6-1C0824E2B913}"/>
          </ac:spMkLst>
        </pc:spChg>
        <pc:spChg chg="del">
          <ac:chgData name="Milan Reichmann" userId="ccb6bc6f23db944c" providerId="LiveId" clId="{8F266A8D-CF78-4948-8E58-735AFC13BB93}" dt="2021-05-07T13:40:02.568" v="1289" actId="478"/>
          <ac:spMkLst>
            <pc:docMk/>
            <pc:sldMk cId="3416247762" sldId="513"/>
            <ac:spMk id="132" creationId="{AF0A8BEF-7296-4F34-9AA0-D8404561FA52}"/>
          </ac:spMkLst>
        </pc:spChg>
        <pc:spChg chg="del">
          <ac:chgData name="Milan Reichmann" userId="ccb6bc6f23db944c" providerId="LiveId" clId="{8F266A8D-CF78-4948-8E58-735AFC13BB93}" dt="2021-05-07T13:40:02.568" v="1289" actId="478"/>
          <ac:spMkLst>
            <pc:docMk/>
            <pc:sldMk cId="3416247762" sldId="513"/>
            <ac:spMk id="134" creationId="{0501CE9E-357E-4954-8084-AA258B81D0F6}"/>
          </ac:spMkLst>
        </pc:spChg>
        <pc:spChg chg="del">
          <ac:chgData name="Milan Reichmann" userId="ccb6bc6f23db944c" providerId="LiveId" clId="{8F266A8D-CF78-4948-8E58-735AFC13BB93}" dt="2021-05-07T13:40:02.568" v="1289" actId="478"/>
          <ac:spMkLst>
            <pc:docMk/>
            <pc:sldMk cId="3416247762" sldId="513"/>
            <ac:spMk id="135" creationId="{B94D2572-CE6E-410F-98DA-1C1B2B227C84}"/>
          </ac:spMkLst>
        </pc:spChg>
        <pc:spChg chg="del">
          <ac:chgData name="Milan Reichmann" userId="ccb6bc6f23db944c" providerId="LiveId" clId="{8F266A8D-CF78-4948-8E58-735AFC13BB93}" dt="2021-05-07T13:40:02.568" v="1289" actId="478"/>
          <ac:spMkLst>
            <pc:docMk/>
            <pc:sldMk cId="3416247762" sldId="513"/>
            <ac:spMk id="137" creationId="{20B84361-278E-4EEF-8971-F24ED6DC2DA4}"/>
          </ac:spMkLst>
        </pc:spChg>
        <pc:spChg chg="del">
          <ac:chgData name="Milan Reichmann" userId="ccb6bc6f23db944c" providerId="LiveId" clId="{8F266A8D-CF78-4948-8E58-735AFC13BB93}" dt="2021-05-07T13:40:02.568" v="1289" actId="478"/>
          <ac:spMkLst>
            <pc:docMk/>
            <pc:sldMk cId="3416247762" sldId="513"/>
            <ac:spMk id="143" creationId="{D9ADA5FE-003D-4CA4-AAC2-3C5B47C3AC28}"/>
          </ac:spMkLst>
        </pc:spChg>
        <pc:spChg chg="del">
          <ac:chgData name="Milan Reichmann" userId="ccb6bc6f23db944c" providerId="LiveId" clId="{8F266A8D-CF78-4948-8E58-735AFC13BB93}" dt="2021-05-07T13:40:02.568" v="1289" actId="478"/>
          <ac:spMkLst>
            <pc:docMk/>
            <pc:sldMk cId="3416247762" sldId="513"/>
            <ac:spMk id="144" creationId="{1C9128B1-6CF6-4CFF-BD3D-30108021C160}"/>
          </ac:spMkLst>
        </pc:spChg>
        <pc:spChg chg="del">
          <ac:chgData name="Milan Reichmann" userId="ccb6bc6f23db944c" providerId="LiveId" clId="{8F266A8D-CF78-4948-8E58-735AFC13BB93}" dt="2021-05-07T13:40:02.568" v="1289" actId="478"/>
          <ac:spMkLst>
            <pc:docMk/>
            <pc:sldMk cId="3416247762" sldId="513"/>
            <ac:spMk id="146" creationId="{0AAFA17C-87BA-4AFA-9355-4C9033404001}"/>
          </ac:spMkLst>
        </pc:spChg>
        <pc:spChg chg="del">
          <ac:chgData name="Milan Reichmann" userId="ccb6bc6f23db944c" providerId="LiveId" clId="{8F266A8D-CF78-4948-8E58-735AFC13BB93}" dt="2021-05-07T13:40:02.568" v="1289" actId="478"/>
          <ac:spMkLst>
            <pc:docMk/>
            <pc:sldMk cId="3416247762" sldId="513"/>
            <ac:spMk id="147" creationId="{14E41278-61EF-4E71-982F-9E574A20F0C0}"/>
          </ac:spMkLst>
        </pc:spChg>
        <pc:spChg chg="del">
          <ac:chgData name="Milan Reichmann" userId="ccb6bc6f23db944c" providerId="LiveId" clId="{8F266A8D-CF78-4948-8E58-735AFC13BB93}" dt="2021-05-07T13:40:02.568" v="1289" actId="478"/>
          <ac:spMkLst>
            <pc:docMk/>
            <pc:sldMk cId="3416247762" sldId="513"/>
            <ac:spMk id="149" creationId="{E3064720-9D5E-418B-B569-63F166B342FB}"/>
          </ac:spMkLst>
        </pc:spChg>
        <pc:spChg chg="del">
          <ac:chgData name="Milan Reichmann" userId="ccb6bc6f23db944c" providerId="LiveId" clId="{8F266A8D-CF78-4948-8E58-735AFC13BB93}" dt="2021-05-07T13:40:02.568" v="1289" actId="478"/>
          <ac:spMkLst>
            <pc:docMk/>
            <pc:sldMk cId="3416247762" sldId="513"/>
            <ac:spMk id="152" creationId="{1810487C-BFE0-4622-8696-3B537D5D965C}"/>
          </ac:spMkLst>
        </pc:spChg>
        <pc:cxnChg chg="del mod">
          <ac:chgData name="Milan Reichmann" userId="ccb6bc6f23db944c" providerId="LiveId" clId="{8F266A8D-CF78-4948-8E58-735AFC13BB93}" dt="2021-05-07T13:40:02.568" v="1289" actId="478"/>
          <ac:cxnSpMkLst>
            <pc:docMk/>
            <pc:sldMk cId="3416247762" sldId="513"/>
            <ac:cxnSpMk id="138" creationId="{EE2FD4BE-4BCC-4361-8E9F-6CA4443EB6B0}"/>
          </ac:cxnSpMkLst>
        </pc:cxnChg>
        <pc:cxnChg chg="del mod">
          <ac:chgData name="Milan Reichmann" userId="ccb6bc6f23db944c" providerId="LiveId" clId="{8F266A8D-CF78-4948-8E58-735AFC13BB93}" dt="2021-05-07T13:40:02.568" v="1289" actId="478"/>
          <ac:cxnSpMkLst>
            <pc:docMk/>
            <pc:sldMk cId="3416247762" sldId="513"/>
            <ac:cxnSpMk id="140" creationId="{C4F19ED5-D16F-4674-B211-CC79BF5F5E3B}"/>
          </ac:cxnSpMkLst>
        </pc:cxnChg>
        <pc:cxnChg chg="del mod">
          <ac:chgData name="Milan Reichmann" userId="ccb6bc6f23db944c" providerId="LiveId" clId="{8F266A8D-CF78-4948-8E58-735AFC13BB93}" dt="2021-05-07T13:40:02.568" v="1289" actId="478"/>
          <ac:cxnSpMkLst>
            <pc:docMk/>
            <pc:sldMk cId="3416247762" sldId="513"/>
            <ac:cxnSpMk id="141" creationId="{CA27513B-C3F0-4265-8642-17343ECED6FF}"/>
          </ac:cxnSpMkLst>
        </pc:cxnChg>
        <pc:cxnChg chg="del mod">
          <ac:chgData name="Milan Reichmann" userId="ccb6bc6f23db944c" providerId="LiveId" clId="{8F266A8D-CF78-4948-8E58-735AFC13BB93}" dt="2021-05-07T13:40:02.568" v="1289" actId="478"/>
          <ac:cxnSpMkLst>
            <pc:docMk/>
            <pc:sldMk cId="3416247762" sldId="513"/>
            <ac:cxnSpMk id="150" creationId="{1D837626-8037-4A71-883D-C2F4868E00B0}"/>
          </ac:cxnSpMkLst>
        </pc:cxnChg>
      </pc:sldChg>
      <pc:sldChg chg="add">
        <pc:chgData name="Milan Reichmann" userId="ccb6bc6f23db944c" providerId="LiveId" clId="{8F266A8D-CF78-4948-8E58-735AFC13BB93}" dt="2021-05-07T13:40:13.408" v="1291" actId="2890"/>
        <pc:sldMkLst>
          <pc:docMk/>
          <pc:sldMk cId="382959574" sldId="514"/>
        </pc:sldMkLst>
      </pc:sldChg>
      <pc:sldChg chg="addSp delSp modSp add mod">
        <pc:chgData name="Milan Reichmann" userId="ccb6bc6f23db944c" providerId="LiveId" clId="{8F266A8D-CF78-4948-8E58-735AFC13BB93}" dt="2021-05-07T13:40:54.379" v="1357" actId="20577"/>
        <pc:sldMkLst>
          <pc:docMk/>
          <pc:sldMk cId="3729857580" sldId="515"/>
        </pc:sldMkLst>
        <pc:spChg chg="mod">
          <ac:chgData name="Milan Reichmann" userId="ccb6bc6f23db944c" providerId="LiveId" clId="{8F266A8D-CF78-4948-8E58-735AFC13BB93}" dt="2021-05-07T13:40:54.379" v="1357" actId="20577"/>
          <ac:spMkLst>
            <pc:docMk/>
            <pc:sldMk cId="3729857580" sldId="515"/>
            <ac:spMk id="3" creationId="{00000000-0000-0000-0000-000000000000}"/>
          </ac:spMkLst>
        </pc:spChg>
        <pc:spChg chg="mod">
          <ac:chgData name="Milan Reichmann" userId="ccb6bc6f23db944c" providerId="LiveId" clId="{8F266A8D-CF78-4948-8E58-735AFC13BB93}" dt="2021-05-07T13:40:47.517" v="1341" actId="20577"/>
          <ac:spMkLst>
            <pc:docMk/>
            <pc:sldMk cId="3729857580" sldId="515"/>
            <ac:spMk id="6" creationId="{00000000-0000-0000-0000-000000000000}"/>
          </ac:spMkLst>
        </pc:spChg>
        <pc:spChg chg="add mod">
          <ac:chgData name="Milan Reichmann" userId="ccb6bc6f23db944c" providerId="LiveId" clId="{8F266A8D-CF78-4948-8E58-735AFC13BB93}" dt="2021-05-07T13:40:45.022" v="1340"/>
          <ac:spMkLst>
            <pc:docMk/>
            <pc:sldMk cId="3729857580" sldId="515"/>
            <ac:spMk id="24" creationId="{3AA25075-C443-4DBE-B5EA-19CD05FDAAE7}"/>
          </ac:spMkLst>
        </pc:spChg>
        <pc:spChg chg="add mod">
          <ac:chgData name="Milan Reichmann" userId="ccb6bc6f23db944c" providerId="LiveId" clId="{8F266A8D-CF78-4948-8E58-735AFC13BB93}" dt="2021-05-07T13:40:45.022" v="1340"/>
          <ac:spMkLst>
            <pc:docMk/>
            <pc:sldMk cId="3729857580" sldId="515"/>
            <ac:spMk id="25" creationId="{5599A412-3701-41CD-94D5-1A0990E36362}"/>
          </ac:spMkLst>
        </pc:spChg>
        <pc:spChg chg="add mod">
          <ac:chgData name="Milan Reichmann" userId="ccb6bc6f23db944c" providerId="LiveId" clId="{8F266A8D-CF78-4948-8E58-735AFC13BB93}" dt="2021-05-07T13:40:45.022" v="1340"/>
          <ac:spMkLst>
            <pc:docMk/>
            <pc:sldMk cId="3729857580" sldId="515"/>
            <ac:spMk id="26" creationId="{7DCD08EA-5D6E-471E-BE5B-1A1D0CB126A3}"/>
          </ac:spMkLst>
        </pc:spChg>
        <pc:spChg chg="add mod">
          <ac:chgData name="Milan Reichmann" userId="ccb6bc6f23db944c" providerId="LiveId" clId="{8F266A8D-CF78-4948-8E58-735AFC13BB93}" dt="2021-05-07T13:40:45.022" v="1340"/>
          <ac:spMkLst>
            <pc:docMk/>
            <pc:sldMk cId="3729857580" sldId="515"/>
            <ac:spMk id="27" creationId="{27915CF7-F221-4874-B1A2-112E58284BFF}"/>
          </ac:spMkLst>
        </pc:spChg>
        <pc:spChg chg="del">
          <ac:chgData name="Milan Reichmann" userId="ccb6bc6f23db944c" providerId="LiveId" clId="{8F266A8D-CF78-4948-8E58-735AFC13BB93}" dt="2021-05-07T13:40:43.701" v="1339" actId="478"/>
          <ac:spMkLst>
            <pc:docMk/>
            <pc:sldMk cId="3729857580" sldId="515"/>
            <ac:spMk id="28" creationId="{F8CCC4D5-9D1D-4552-9CA1-CFA4D7742DCF}"/>
          </ac:spMkLst>
        </pc:spChg>
        <pc:spChg chg="del">
          <ac:chgData name="Milan Reichmann" userId="ccb6bc6f23db944c" providerId="LiveId" clId="{8F266A8D-CF78-4948-8E58-735AFC13BB93}" dt="2021-05-07T13:40:43.701" v="1339" actId="478"/>
          <ac:spMkLst>
            <pc:docMk/>
            <pc:sldMk cId="3729857580" sldId="515"/>
            <ac:spMk id="29" creationId="{583B0710-AB0B-4BED-8116-DEB28CBE24C7}"/>
          </ac:spMkLst>
        </pc:spChg>
        <pc:spChg chg="del">
          <ac:chgData name="Milan Reichmann" userId="ccb6bc6f23db944c" providerId="LiveId" clId="{8F266A8D-CF78-4948-8E58-735AFC13BB93}" dt="2021-05-07T13:40:43.701" v="1339" actId="478"/>
          <ac:spMkLst>
            <pc:docMk/>
            <pc:sldMk cId="3729857580" sldId="515"/>
            <ac:spMk id="30" creationId="{987BE5ED-318A-47A9-9E51-B9BED6E46569}"/>
          </ac:spMkLst>
        </pc:spChg>
        <pc:spChg chg="del">
          <ac:chgData name="Milan Reichmann" userId="ccb6bc6f23db944c" providerId="LiveId" clId="{8F266A8D-CF78-4948-8E58-735AFC13BB93}" dt="2021-05-07T13:40:43.701" v="1339" actId="478"/>
          <ac:spMkLst>
            <pc:docMk/>
            <pc:sldMk cId="3729857580" sldId="515"/>
            <ac:spMk id="31" creationId="{DC0D4B99-2EFC-4152-BB1A-0C18975363D6}"/>
          </ac:spMkLst>
        </pc:spChg>
        <pc:spChg chg="del">
          <ac:chgData name="Milan Reichmann" userId="ccb6bc6f23db944c" providerId="LiveId" clId="{8F266A8D-CF78-4948-8E58-735AFC13BB93}" dt="2021-05-07T13:40:43.701" v="1339" actId="478"/>
          <ac:spMkLst>
            <pc:docMk/>
            <pc:sldMk cId="3729857580" sldId="515"/>
            <ac:spMk id="32" creationId="{73D57E55-DBC1-4022-804C-49BDADE0A3C1}"/>
          </ac:spMkLst>
        </pc:spChg>
        <pc:spChg chg="del">
          <ac:chgData name="Milan Reichmann" userId="ccb6bc6f23db944c" providerId="LiveId" clId="{8F266A8D-CF78-4948-8E58-735AFC13BB93}" dt="2021-05-07T13:40:43.701" v="1339" actId="478"/>
          <ac:spMkLst>
            <pc:docMk/>
            <pc:sldMk cId="3729857580" sldId="515"/>
            <ac:spMk id="33" creationId="{71A4569C-12DB-4B8F-B432-9E7A08DE0DF4}"/>
          </ac:spMkLst>
        </pc:spChg>
        <pc:spChg chg="del">
          <ac:chgData name="Milan Reichmann" userId="ccb6bc6f23db944c" providerId="LiveId" clId="{8F266A8D-CF78-4948-8E58-735AFC13BB93}" dt="2021-05-07T13:40:43.701" v="1339" actId="478"/>
          <ac:spMkLst>
            <pc:docMk/>
            <pc:sldMk cId="3729857580" sldId="515"/>
            <ac:spMk id="34" creationId="{22F6E318-419E-4A69-A5CE-D821DE59440F}"/>
          </ac:spMkLst>
        </pc:spChg>
        <pc:spChg chg="del">
          <ac:chgData name="Milan Reichmann" userId="ccb6bc6f23db944c" providerId="LiveId" clId="{8F266A8D-CF78-4948-8E58-735AFC13BB93}" dt="2021-05-07T13:40:43.701" v="1339" actId="478"/>
          <ac:spMkLst>
            <pc:docMk/>
            <pc:sldMk cId="3729857580" sldId="515"/>
            <ac:spMk id="35" creationId="{DC8B3DDD-5805-4E14-A7D6-0E02408D4D8E}"/>
          </ac:spMkLst>
        </pc:spChg>
        <pc:spChg chg="del">
          <ac:chgData name="Milan Reichmann" userId="ccb6bc6f23db944c" providerId="LiveId" clId="{8F266A8D-CF78-4948-8E58-735AFC13BB93}" dt="2021-05-07T13:40:43.701" v="1339" actId="478"/>
          <ac:spMkLst>
            <pc:docMk/>
            <pc:sldMk cId="3729857580" sldId="515"/>
            <ac:spMk id="36" creationId="{DC06FA39-C356-4C9D-9962-B254FE950A43}"/>
          </ac:spMkLst>
        </pc:spChg>
        <pc:spChg chg="del">
          <ac:chgData name="Milan Reichmann" userId="ccb6bc6f23db944c" providerId="LiveId" clId="{8F266A8D-CF78-4948-8E58-735AFC13BB93}" dt="2021-05-07T13:40:43.701" v="1339" actId="478"/>
          <ac:spMkLst>
            <pc:docMk/>
            <pc:sldMk cId="3729857580" sldId="515"/>
            <ac:spMk id="37" creationId="{5D4C5E13-2797-40A2-B319-49905A8480E9}"/>
          </ac:spMkLst>
        </pc:spChg>
        <pc:spChg chg="del">
          <ac:chgData name="Milan Reichmann" userId="ccb6bc6f23db944c" providerId="LiveId" clId="{8F266A8D-CF78-4948-8E58-735AFC13BB93}" dt="2021-05-07T13:40:43.701" v="1339" actId="478"/>
          <ac:spMkLst>
            <pc:docMk/>
            <pc:sldMk cId="3729857580" sldId="515"/>
            <ac:spMk id="38" creationId="{753D5FA3-CCCD-4C2E-92A9-190B5CBD2200}"/>
          </ac:spMkLst>
        </pc:spChg>
        <pc:spChg chg="del">
          <ac:chgData name="Milan Reichmann" userId="ccb6bc6f23db944c" providerId="LiveId" clId="{8F266A8D-CF78-4948-8E58-735AFC13BB93}" dt="2021-05-07T13:40:43.701" v="1339" actId="478"/>
          <ac:spMkLst>
            <pc:docMk/>
            <pc:sldMk cId="3729857580" sldId="515"/>
            <ac:spMk id="39" creationId="{BDF8CC09-6CBE-47ED-8BCB-52EFE8E07C64}"/>
          </ac:spMkLst>
        </pc:spChg>
        <pc:spChg chg="del">
          <ac:chgData name="Milan Reichmann" userId="ccb6bc6f23db944c" providerId="LiveId" clId="{8F266A8D-CF78-4948-8E58-735AFC13BB93}" dt="2021-05-07T13:40:43.701" v="1339" actId="478"/>
          <ac:spMkLst>
            <pc:docMk/>
            <pc:sldMk cId="3729857580" sldId="515"/>
            <ac:spMk id="40" creationId="{4BAB4FCC-48EE-4A40-BE31-BF3CABD0AC21}"/>
          </ac:spMkLst>
        </pc:spChg>
        <pc:spChg chg="del">
          <ac:chgData name="Milan Reichmann" userId="ccb6bc6f23db944c" providerId="LiveId" clId="{8F266A8D-CF78-4948-8E58-735AFC13BB93}" dt="2021-05-07T13:40:43.701" v="1339" actId="478"/>
          <ac:spMkLst>
            <pc:docMk/>
            <pc:sldMk cId="3729857580" sldId="515"/>
            <ac:spMk id="41" creationId="{6EC21305-E5E9-41C3-A205-3F82A872FCB7}"/>
          </ac:spMkLst>
        </pc:spChg>
        <pc:spChg chg="del">
          <ac:chgData name="Milan Reichmann" userId="ccb6bc6f23db944c" providerId="LiveId" clId="{8F266A8D-CF78-4948-8E58-735AFC13BB93}" dt="2021-05-07T13:40:43.701" v="1339" actId="478"/>
          <ac:spMkLst>
            <pc:docMk/>
            <pc:sldMk cId="3729857580" sldId="515"/>
            <ac:spMk id="42" creationId="{23EC0979-2CE8-4BFA-AB20-FC13F7B32D5D}"/>
          </ac:spMkLst>
        </pc:spChg>
        <pc:spChg chg="del">
          <ac:chgData name="Milan Reichmann" userId="ccb6bc6f23db944c" providerId="LiveId" clId="{8F266A8D-CF78-4948-8E58-735AFC13BB93}" dt="2021-05-07T13:40:43.701" v="1339" actId="478"/>
          <ac:spMkLst>
            <pc:docMk/>
            <pc:sldMk cId="3729857580" sldId="515"/>
            <ac:spMk id="43" creationId="{9BA66C36-51EC-4DCD-8142-5D34C63A30C9}"/>
          </ac:spMkLst>
        </pc:spChg>
        <pc:spChg chg="del">
          <ac:chgData name="Milan Reichmann" userId="ccb6bc6f23db944c" providerId="LiveId" clId="{8F266A8D-CF78-4948-8E58-735AFC13BB93}" dt="2021-05-07T13:40:43.701" v="1339" actId="478"/>
          <ac:spMkLst>
            <pc:docMk/>
            <pc:sldMk cId="3729857580" sldId="515"/>
            <ac:spMk id="44" creationId="{03D43E88-A81E-4FEC-ADAE-71F424B88B0B}"/>
          </ac:spMkLst>
        </pc:spChg>
        <pc:spChg chg="del">
          <ac:chgData name="Milan Reichmann" userId="ccb6bc6f23db944c" providerId="LiveId" clId="{8F266A8D-CF78-4948-8E58-735AFC13BB93}" dt="2021-05-07T13:40:43.701" v="1339" actId="478"/>
          <ac:spMkLst>
            <pc:docMk/>
            <pc:sldMk cId="3729857580" sldId="515"/>
            <ac:spMk id="45" creationId="{1A019737-0FD0-48EB-9AE4-E5C688C722EB}"/>
          </ac:spMkLst>
        </pc:spChg>
        <pc:spChg chg="del">
          <ac:chgData name="Milan Reichmann" userId="ccb6bc6f23db944c" providerId="LiveId" clId="{8F266A8D-CF78-4948-8E58-735AFC13BB93}" dt="2021-05-07T13:40:43.701" v="1339" actId="478"/>
          <ac:spMkLst>
            <pc:docMk/>
            <pc:sldMk cId="3729857580" sldId="515"/>
            <ac:spMk id="46" creationId="{E8953E0C-1D2B-4C36-AC25-21273B06A55A}"/>
          </ac:spMkLst>
        </pc:spChg>
        <pc:spChg chg="add mod">
          <ac:chgData name="Milan Reichmann" userId="ccb6bc6f23db944c" providerId="LiveId" clId="{8F266A8D-CF78-4948-8E58-735AFC13BB93}" dt="2021-05-07T13:40:45.022" v="1340"/>
          <ac:spMkLst>
            <pc:docMk/>
            <pc:sldMk cId="3729857580" sldId="515"/>
            <ac:spMk id="47" creationId="{A0AE9AA2-5781-4D9B-99BF-6FA752019F39}"/>
          </ac:spMkLst>
        </pc:spChg>
        <pc:spChg chg="add mod">
          <ac:chgData name="Milan Reichmann" userId="ccb6bc6f23db944c" providerId="LiveId" clId="{8F266A8D-CF78-4948-8E58-735AFC13BB93}" dt="2021-05-07T13:40:45.022" v="1340"/>
          <ac:spMkLst>
            <pc:docMk/>
            <pc:sldMk cId="3729857580" sldId="515"/>
            <ac:spMk id="48" creationId="{ED608B2E-54EB-416D-8655-552C0F953200}"/>
          </ac:spMkLst>
        </pc:spChg>
        <pc:spChg chg="add mod">
          <ac:chgData name="Milan Reichmann" userId="ccb6bc6f23db944c" providerId="LiveId" clId="{8F266A8D-CF78-4948-8E58-735AFC13BB93}" dt="2021-05-07T13:40:45.022" v="1340"/>
          <ac:spMkLst>
            <pc:docMk/>
            <pc:sldMk cId="3729857580" sldId="515"/>
            <ac:spMk id="49" creationId="{B94D84AC-749B-4794-8C91-BC9FD34A96A0}"/>
          </ac:spMkLst>
        </pc:spChg>
        <pc:spChg chg="add mod">
          <ac:chgData name="Milan Reichmann" userId="ccb6bc6f23db944c" providerId="LiveId" clId="{8F266A8D-CF78-4948-8E58-735AFC13BB93}" dt="2021-05-07T13:40:45.022" v="1340"/>
          <ac:spMkLst>
            <pc:docMk/>
            <pc:sldMk cId="3729857580" sldId="515"/>
            <ac:spMk id="57" creationId="{13F414BF-BF0A-4FB9-A0FF-B631914BC64D}"/>
          </ac:spMkLst>
        </pc:spChg>
        <pc:spChg chg="add mod">
          <ac:chgData name="Milan Reichmann" userId="ccb6bc6f23db944c" providerId="LiveId" clId="{8F266A8D-CF78-4948-8E58-735AFC13BB93}" dt="2021-05-07T13:40:45.022" v="1340"/>
          <ac:spMkLst>
            <pc:docMk/>
            <pc:sldMk cId="3729857580" sldId="515"/>
            <ac:spMk id="59" creationId="{42388705-3C71-4AB7-812A-578276554571}"/>
          </ac:spMkLst>
        </pc:spChg>
        <pc:spChg chg="add mod">
          <ac:chgData name="Milan Reichmann" userId="ccb6bc6f23db944c" providerId="LiveId" clId="{8F266A8D-CF78-4948-8E58-735AFC13BB93}" dt="2021-05-07T13:40:45.022" v="1340"/>
          <ac:spMkLst>
            <pc:docMk/>
            <pc:sldMk cId="3729857580" sldId="515"/>
            <ac:spMk id="64" creationId="{98550655-931D-4B26-B92A-73E06ACFD95B}"/>
          </ac:spMkLst>
        </pc:spChg>
        <pc:spChg chg="add mod">
          <ac:chgData name="Milan Reichmann" userId="ccb6bc6f23db944c" providerId="LiveId" clId="{8F266A8D-CF78-4948-8E58-735AFC13BB93}" dt="2021-05-07T13:40:45.022" v="1340"/>
          <ac:spMkLst>
            <pc:docMk/>
            <pc:sldMk cId="3729857580" sldId="515"/>
            <ac:spMk id="65" creationId="{7700B128-DC46-4E2B-815E-41D0199DA229}"/>
          </ac:spMkLst>
        </pc:spChg>
        <pc:spChg chg="add mod">
          <ac:chgData name="Milan Reichmann" userId="ccb6bc6f23db944c" providerId="LiveId" clId="{8F266A8D-CF78-4948-8E58-735AFC13BB93}" dt="2021-05-07T13:40:45.022" v="1340"/>
          <ac:spMkLst>
            <pc:docMk/>
            <pc:sldMk cId="3729857580" sldId="515"/>
            <ac:spMk id="66" creationId="{1BB82DD1-5350-420C-8F7D-2B0ABC2488C3}"/>
          </ac:spMkLst>
        </pc:spChg>
        <pc:spChg chg="add mod">
          <ac:chgData name="Milan Reichmann" userId="ccb6bc6f23db944c" providerId="LiveId" clId="{8F266A8D-CF78-4948-8E58-735AFC13BB93}" dt="2021-05-07T13:40:45.022" v="1340"/>
          <ac:spMkLst>
            <pc:docMk/>
            <pc:sldMk cId="3729857580" sldId="515"/>
            <ac:spMk id="67" creationId="{68BFAB05-9926-4672-B795-978552E22279}"/>
          </ac:spMkLst>
        </pc:spChg>
        <pc:spChg chg="add mod">
          <ac:chgData name="Milan Reichmann" userId="ccb6bc6f23db944c" providerId="LiveId" clId="{8F266A8D-CF78-4948-8E58-735AFC13BB93}" dt="2021-05-07T13:40:45.022" v="1340"/>
          <ac:spMkLst>
            <pc:docMk/>
            <pc:sldMk cId="3729857580" sldId="515"/>
            <ac:spMk id="68" creationId="{F091E789-F9FC-49AD-81DF-F3A4E0C1C1F2}"/>
          </ac:spMkLst>
        </pc:spChg>
        <pc:spChg chg="add mod">
          <ac:chgData name="Milan Reichmann" userId="ccb6bc6f23db944c" providerId="LiveId" clId="{8F266A8D-CF78-4948-8E58-735AFC13BB93}" dt="2021-05-07T13:40:45.022" v="1340"/>
          <ac:spMkLst>
            <pc:docMk/>
            <pc:sldMk cId="3729857580" sldId="515"/>
            <ac:spMk id="69" creationId="{EB296E63-3CB9-40C0-A48D-97E103FD9A36}"/>
          </ac:spMkLst>
        </pc:spChg>
        <pc:spChg chg="add mod">
          <ac:chgData name="Milan Reichmann" userId="ccb6bc6f23db944c" providerId="LiveId" clId="{8F266A8D-CF78-4948-8E58-735AFC13BB93}" dt="2021-05-07T13:40:45.022" v="1340"/>
          <ac:spMkLst>
            <pc:docMk/>
            <pc:sldMk cId="3729857580" sldId="515"/>
            <ac:spMk id="70" creationId="{48806368-1B72-43AF-B44F-2A1B00F89611}"/>
          </ac:spMkLst>
        </pc:spChg>
        <pc:spChg chg="add mod">
          <ac:chgData name="Milan Reichmann" userId="ccb6bc6f23db944c" providerId="LiveId" clId="{8F266A8D-CF78-4948-8E58-735AFC13BB93}" dt="2021-05-07T13:40:45.022" v="1340"/>
          <ac:spMkLst>
            <pc:docMk/>
            <pc:sldMk cId="3729857580" sldId="515"/>
            <ac:spMk id="71" creationId="{854DE365-03D5-430A-B0BE-0C0A95C96747}"/>
          </ac:spMkLst>
        </pc:spChg>
        <pc:spChg chg="add mod">
          <ac:chgData name="Milan Reichmann" userId="ccb6bc6f23db944c" providerId="LiveId" clId="{8F266A8D-CF78-4948-8E58-735AFC13BB93}" dt="2021-05-07T13:40:45.022" v="1340"/>
          <ac:spMkLst>
            <pc:docMk/>
            <pc:sldMk cId="3729857580" sldId="515"/>
            <ac:spMk id="72" creationId="{F6BE59C9-1C32-46F3-A9E3-041A23331ED5}"/>
          </ac:spMkLst>
        </pc:spChg>
        <pc:spChg chg="add mod">
          <ac:chgData name="Milan Reichmann" userId="ccb6bc6f23db944c" providerId="LiveId" clId="{8F266A8D-CF78-4948-8E58-735AFC13BB93}" dt="2021-05-07T13:40:45.022" v="1340"/>
          <ac:spMkLst>
            <pc:docMk/>
            <pc:sldMk cId="3729857580" sldId="515"/>
            <ac:spMk id="73" creationId="{3477BA98-F55F-46C9-B903-DEE6D67B9D54}"/>
          </ac:spMkLst>
        </pc:spChg>
        <pc:cxnChg chg="add mod">
          <ac:chgData name="Milan Reichmann" userId="ccb6bc6f23db944c" providerId="LiveId" clId="{8F266A8D-CF78-4948-8E58-735AFC13BB93}" dt="2021-05-07T13:40:45.022" v="1340"/>
          <ac:cxnSpMkLst>
            <pc:docMk/>
            <pc:sldMk cId="3729857580" sldId="515"/>
            <ac:cxnSpMk id="50" creationId="{FDD50800-5852-4191-958B-91ED47CFAD7B}"/>
          </ac:cxnSpMkLst>
        </pc:cxnChg>
        <pc:cxnChg chg="add mod">
          <ac:chgData name="Milan Reichmann" userId="ccb6bc6f23db944c" providerId="LiveId" clId="{8F266A8D-CF78-4948-8E58-735AFC13BB93}" dt="2021-05-07T13:40:45.022" v="1340"/>
          <ac:cxnSpMkLst>
            <pc:docMk/>
            <pc:sldMk cId="3729857580" sldId="515"/>
            <ac:cxnSpMk id="51" creationId="{C9F31CA3-3CA2-4E2C-B04B-D5530D3288A3}"/>
          </ac:cxnSpMkLst>
        </pc:cxnChg>
        <pc:cxnChg chg="add mod">
          <ac:chgData name="Milan Reichmann" userId="ccb6bc6f23db944c" providerId="LiveId" clId="{8F266A8D-CF78-4948-8E58-735AFC13BB93}" dt="2021-05-07T13:40:45.022" v="1340"/>
          <ac:cxnSpMkLst>
            <pc:docMk/>
            <pc:sldMk cId="3729857580" sldId="515"/>
            <ac:cxnSpMk id="52" creationId="{F3D16871-062D-4C05-A45F-F84BE3F3766B}"/>
          </ac:cxnSpMkLst>
        </pc:cxnChg>
        <pc:cxnChg chg="add mod">
          <ac:chgData name="Milan Reichmann" userId="ccb6bc6f23db944c" providerId="LiveId" clId="{8F266A8D-CF78-4948-8E58-735AFC13BB93}" dt="2021-05-07T13:40:45.022" v="1340"/>
          <ac:cxnSpMkLst>
            <pc:docMk/>
            <pc:sldMk cId="3729857580" sldId="515"/>
            <ac:cxnSpMk id="53" creationId="{F8A7E361-666B-4896-B235-5894B34BE2BA}"/>
          </ac:cxnSpMkLst>
        </pc:cxnChg>
        <pc:cxnChg chg="add mod">
          <ac:chgData name="Milan Reichmann" userId="ccb6bc6f23db944c" providerId="LiveId" clId="{8F266A8D-CF78-4948-8E58-735AFC13BB93}" dt="2021-05-07T13:40:45.022" v="1340"/>
          <ac:cxnSpMkLst>
            <pc:docMk/>
            <pc:sldMk cId="3729857580" sldId="515"/>
            <ac:cxnSpMk id="54" creationId="{F335D6B8-9422-4A33-943F-35D1C326129D}"/>
          </ac:cxnSpMkLst>
        </pc:cxnChg>
        <pc:cxnChg chg="add mod">
          <ac:chgData name="Milan Reichmann" userId="ccb6bc6f23db944c" providerId="LiveId" clId="{8F266A8D-CF78-4948-8E58-735AFC13BB93}" dt="2021-05-07T13:40:45.022" v="1340"/>
          <ac:cxnSpMkLst>
            <pc:docMk/>
            <pc:sldMk cId="3729857580" sldId="515"/>
            <ac:cxnSpMk id="55" creationId="{3A87EAFD-BA0D-45EF-9C8F-DC027881AED6}"/>
          </ac:cxnSpMkLst>
        </pc:cxnChg>
        <pc:cxnChg chg="add mod">
          <ac:chgData name="Milan Reichmann" userId="ccb6bc6f23db944c" providerId="LiveId" clId="{8F266A8D-CF78-4948-8E58-735AFC13BB93}" dt="2021-05-07T13:40:45.022" v="1340"/>
          <ac:cxnSpMkLst>
            <pc:docMk/>
            <pc:sldMk cId="3729857580" sldId="515"/>
            <ac:cxnSpMk id="56" creationId="{BCEEA90C-B8A8-4EE4-A6BB-EBB227D3D933}"/>
          </ac:cxnSpMkLst>
        </pc:cxnChg>
        <pc:cxnChg chg="add mod">
          <ac:chgData name="Milan Reichmann" userId="ccb6bc6f23db944c" providerId="LiveId" clId="{8F266A8D-CF78-4948-8E58-735AFC13BB93}" dt="2021-05-07T13:40:45.022" v="1340"/>
          <ac:cxnSpMkLst>
            <pc:docMk/>
            <pc:sldMk cId="3729857580" sldId="515"/>
            <ac:cxnSpMk id="58" creationId="{741F01AE-7576-4817-A6D1-80C46AF83DC4}"/>
          </ac:cxnSpMkLst>
        </pc:cxnChg>
        <pc:cxnChg chg="add mod">
          <ac:chgData name="Milan Reichmann" userId="ccb6bc6f23db944c" providerId="LiveId" clId="{8F266A8D-CF78-4948-8E58-735AFC13BB93}" dt="2021-05-07T13:40:45.022" v="1340"/>
          <ac:cxnSpMkLst>
            <pc:docMk/>
            <pc:sldMk cId="3729857580" sldId="515"/>
            <ac:cxnSpMk id="60" creationId="{79CC0103-02EA-4DD6-83BB-8E8A5B4FD5BC}"/>
          </ac:cxnSpMkLst>
        </pc:cxnChg>
        <pc:cxnChg chg="add mod">
          <ac:chgData name="Milan Reichmann" userId="ccb6bc6f23db944c" providerId="LiveId" clId="{8F266A8D-CF78-4948-8E58-735AFC13BB93}" dt="2021-05-07T13:40:45.022" v="1340"/>
          <ac:cxnSpMkLst>
            <pc:docMk/>
            <pc:sldMk cId="3729857580" sldId="515"/>
            <ac:cxnSpMk id="61" creationId="{B533DA59-F6E7-4D3F-86D3-2E1C93B1477B}"/>
          </ac:cxnSpMkLst>
        </pc:cxnChg>
        <pc:cxnChg chg="add mod">
          <ac:chgData name="Milan Reichmann" userId="ccb6bc6f23db944c" providerId="LiveId" clId="{8F266A8D-CF78-4948-8E58-735AFC13BB93}" dt="2021-05-07T13:40:45.022" v="1340"/>
          <ac:cxnSpMkLst>
            <pc:docMk/>
            <pc:sldMk cId="3729857580" sldId="515"/>
            <ac:cxnSpMk id="62" creationId="{611EF8B2-D2E0-454B-B0DD-03A860BAB11B}"/>
          </ac:cxnSpMkLst>
        </pc:cxnChg>
        <pc:cxnChg chg="add mod">
          <ac:chgData name="Milan Reichmann" userId="ccb6bc6f23db944c" providerId="LiveId" clId="{8F266A8D-CF78-4948-8E58-735AFC13BB93}" dt="2021-05-07T13:40:45.022" v="1340"/>
          <ac:cxnSpMkLst>
            <pc:docMk/>
            <pc:sldMk cId="3729857580" sldId="515"/>
            <ac:cxnSpMk id="63" creationId="{E70810A5-1AA0-4E71-AD5C-E5D2E926D90A}"/>
          </ac:cxnSpMkLst>
        </pc:cxnChg>
      </pc:sldChg>
      <pc:sldChg chg="addSp delSp modSp add mod">
        <pc:chgData name="Milan Reichmann" userId="ccb6bc6f23db944c" providerId="LiveId" clId="{8F266A8D-CF78-4948-8E58-735AFC13BB93}" dt="2021-05-07T13:41:06.948" v="1370" actId="20577"/>
        <pc:sldMkLst>
          <pc:docMk/>
          <pc:sldMk cId="3029732913" sldId="516"/>
        </pc:sldMkLst>
        <pc:spChg chg="mod">
          <ac:chgData name="Milan Reichmann" userId="ccb6bc6f23db944c" providerId="LiveId" clId="{8F266A8D-CF78-4948-8E58-735AFC13BB93}" dt="2021-05-07T13:41:06.948" v="1370" actId="20577"/>
          <ac:spMkLst>
            <pc:docMk/>
            <pc:sldMk cId="3029732913" sldId="516"/>
            <ac:spMk id="3" creationId="{00000000-0000-0000-0000-000000000000}"/>
          </ac:spMkLst>
        </pc:spChg>
        <pc:spChg chg="del">
          <ac:chgData name="Milan Reichmann" userId="ccb6bc6f23db944c" providerId="LiveId" clId="{8F266A8D-CF78-4948-8E58-735AFC13BB93}" dt="2021-05-07T13:41:03.539" v="1359" actId="478"/>
          <ac:spMkLst>
            <pc:docMk/>
            <pc:sldMk cId="3029732913" sldId="516"/>
            <ac:spMk id="24" creationId="{3AA25075-C443-4DBE-B5EA-19CD05FDAAE7}"/>
          </ac:spMkLst>
        </pc:spChg>
        <pc:spChg chg="del">
          <ac:chgData name="Milan Reichmann" userId="ccb6bc6f23db944c" providerId="LiveId" clId="{8F266A8D-CF78-4948-8E58-735AFC13BB93}" dt="2021-05-07T13:41:03.539" v="1359" actId="478"/>
          <ac:spMkLst>
            <pc:docMk/>
            <pc:sldMk cId="3029732913" sldId="516"/>
            <ac:spMk id="25" creationId="{5599A412-3701-41CD-94D5-1A0990E36362}"/>
          </ac:spMkLst>
        </pc:spChg>
        <pc:spChg chg="del">
          <ac:chgData name="Milan Reichmann" userId="ccb6bc6f23db944c" providerId="LiveId" clId="{8F266A8D-CF78-4948-8E58-735AFC13BB93}" dt="2021-05-07T13:41:03.539" v="1359" actId="478"/>
          <ac:spMkLst>
            <pc:docMk/>
            <pc:sldMk cId="3029732913" sldId="516"/>
            <ac:spMk id="26" creationId="{7DCD08EA-5D6E-471E-BE5B-1A1D0CB126A3}"/>
          </ac:spMkLst>
        </pc:spChg>
        <pc:spChg chg="del">
          <ac:chgData name="Milan Reichmann" userId="ccb6bc6f23db944c" providerId="LiveId" clId="{8F266A8D-CF78-4948-8E58-735AFC13BB93}" dt="2021-05-07T13:41:03.539" v="1359" actId="478"/>
          <ac:spMkLst>
            <pc:docMk/>
            <pc:sldMk cId="3029732913" sldId="516"/>
            <ac:spMk id="27" creationId="{27915CF7-F221-4874-B1A2-112E58284BFF}"/>
          </ac:spMkLst>
        </pc:spChg>
        <pc:spChg chg="add mod">
          <ac:chgData name="Milan Reichmann" userId="ccb6bc6f23db944c" providerId="LiveId" clId="{8F266A8D-CF78-4948-8E58-735AFC13BB93}" dt="2021-05-07T13:41:03.870" v="1360"/>
          <ac:spMkLst>
            <pc:docMk/>
            <pc:sldMk cId="3029732913" sldId="516"/>
            <ac:spMk id="36" creationId="{3AA25075-C443-4DBE-B5EA-19CD05FDAAE7}"/>
          </ac:spMkLst>
        </pc:spChg>
        <pc:spChg chg="add mod">
          <ac:chgData name="Milan Reichmann" userId="ccb6bc6f23db944c" providerId="LiveId" clId="{8F266A8D-CF78-4948-8E58-735AFC13BB93}" dt="2021-05-07T13:41:03.870" v="1360"/>
          <ac:spMkLst>
            <pc:docMk/>
            <pc:sldMk cId="3029732913" sldId="516"/>
            <ac:spMk id="37" creationId="{5599A412-3701-41CD-94D5-1A0990E36362}"/>
          </ac:spMkLst>
        </pc:spChg>
        <pc:spChg chg="add mod">
          <ac:chgData name="Milan Reichmann" userId="ccb6bc6f23db944c" providerId="LiveId" clId="{8F266A8D-CF78-4948-8E58-735AFC13BB93}" dt="2021-05-07T13:41:03.870" v="1360"/>
          <ac:spMkLst>
            <pc:docMk/>
            <pc:sldMk cId="3029732913" sldId="516"/>
            <ac:spMk id="39" creationId="{13F414BF-BF0A-4FB9-A0FF-B631914BC64D}"/>
          </ac:spMkLst>
        </pc:spChg>
        <pc:spChg chg="add mod">
          <ac:chgData name="Milan Reichmann" userId="ccb6bc6f23db944c" providerId="LiveId" clId="{8F266A8D-CF78-4948-8E58-735AFC13BB93}" dt="2021-05-07T13:41:03.870" v="1360"/>
          <ac:spMkLst>
            <pc:docMk/>
            <pc:sldMk cId="3029732913" sldId="516"/>
            <ac:spMk id="41" creationId="{42388705-3C71-4AB7-812A-578276554571}"/>
          </ac:spMkLst>
        </pc:spChg>
        <pc:spChg chg="add mod">
          <ac:chgData name="Milan Reichmann" userId="ccb6bc6f23db944c" providerId="LiveId" clId="{8F266A8D-CF78-4948-8E58-735AFC13BB93}" dt="2021-05-07T13:41:03.870" v="1360"/>
          <ac:spMkLst>
            <pc:docMk/>
            <pc:sldMk cId="3029732913" sldId="516"/>
            <ac:spMk id="44" creationId="{854DE365-03D5-430A-B0BE-0C0A95C96747}"/>
          </ac:spMkLst>
        </pc:spChg>
        <pc:spChg chg="add mod">
          <ac:chgData name="Milan Reichmann" userId="ccb6bc6f23db944c" providerId="LiveId" clId="{8F266A8D-CF78-4948-8E58-735AFC13BB93}" dt="2021-05-07T13:41:03.870" v="1360"/>
          <ac:spMkLst>
            <pc:docMk/>
            <pc:sldMk cId="3029732913" sldId="516"/>
            <ac:spMk id="45" creationId="{97689152-1909-4CA5-8C44-624BDC0267C8}"/>
          </ac:spMkLst>
        </pc:spChg>
        <pc:spChg chg="del">
          <ac:chgData name="Milan Reichmann" userId="ccb6bc6f23db944c" providerId="LiveId" clId="{8F266A8D-CF78-4948-8E58-735AFC13BB93}" dt="2021-05-07T13:41:03.539" v="1359" actId="478"/>
          <ac:spMkLst>
            <pc:docMk/>
            <pc:sldMk cId="3029732913" sldId="516"/>
            <ac:spMk id="47" creationId="{A0AE9AA2-5781-4D9B-99BF-6FA752019F39}"/>
          </ac:spMkLst>
        </pc:spChg>
        <pc:spChg chg="del">
          <ac:chgData name="Milan Reichmann" userId="ccb6bc6f23db944c" providerId="LiveId" clId="{8F266A8D-CF78-4948-8E58-735AFC13BB93}" dt="2021-05-07T13:41:03.539" v="1359" actId="478"/>
          <ac:spMkLst>
            <pc:docMk/>
            <pc:sldMk cId="3029732913" sldId="516"/>
            <ac:spMk id="48" creationId="{ED608B2E-54EB-416D-8655-552C0F953200}"/>
          </ac:spMkLst>
        </pc:spChg>
        <pc:spChg chg="del">
          <ac:chgData name="Milan Reichmann" userId="ccb6bc6f23db944c" providerId="LiveId" clId="{8F266A8D-CF78-4948-8E58-735AFC13BB93}" dt="2021-05-07T13:41:03.539" v="1359" actId="478"/>
          <ac:spMkLst>
            <pc:docMk/>
            <pc:sldMk cId="3029732913" sldId="516"/>
            <ac:spMk id="49" creationId="{B94D84AC-749B-4794-8C91-BC9FD34A96A0}"/>
          </ac:spMkLst>
        </pc:spChg>
        <pc:spChg chg="del">
          <ac:chgData name="Milan Reichmann" userId="ccb6bc6f23db944c" providerId="LiveId" clId="{8F266A8D-CF78-4948-8E58-735AFC13BB93}" dt="2021-05-07T13:41:03.539" v="1359" actId="478"/>
          <ac:spMkLst>
            <pc:docMk/>
            <pc:sldMk cId="3029732913" sldId="516"/>
            <ac:spMk id="57" creationId="{13F414BF-BF0A-4FB9-A0FF-B631914BC64D}"/>
          </ac:spMkLst>
        </pc:spChg>
        <pc:spChg chg="del">
          <ac:chgData name="Milan Reichmann" userId="ccb6bc6f23db944c" providerId="LiveId" clId="{8F266A8D-CF78-4948-8E58-735AFC13BB93}" dt="2021-05-07T13:41:03.539" v="1359" actId="478"/>
          <ac:spMkLst>
            <pc:docMk/>
            <pc:sldMk cId="3029732913" sldId="516"/>
            <ac:spMk id="59" creationId="{42388705-3C71-4AB7-812A-578276554571}"/>
          </ac:spMkLst>
        </pc:spChg>
        <pc:spChg chg="del">
          <ac:chgData name="Milan Reichmann" userId="ccb6bc6f23db944c" providerId="LiveId" clId="{8F266A8D-CF78-4948-8E58-735AFC13BB93}" dt="2021-05-07T13:41:03.539" v="1359" actId="478"/>
          <ac:spMkLst>
            <pc:docMk/>
            <pc:sldMk cId="3029732913" sldId="516"/>
            <ac:spMk id="64" creationId="{98550655-931D-4B26-B92A-73E06ACFD95B}"/>
          </ac:spMkLst>
        </pc:spChg>
        <pc:spChg chg="del">
          <ac:chgData name="Milan Reichmann" userId="ccb6bc6f23db944c" providerId="LiveId" clId="{8F266A8D-CF78-4948-8E58-735AFC13BB93}" dt="2021-05-07T13:41:03.539" v="1359" actId="478"/>
          <ac:spMkLst>
            <pc:docMk/>
            <pc:sldMk cId="3029732913" sldId="516"/>
            <ac:spMk id="65" creationId="{7700B128-DC46-4E2B-815E-41D0199DA229}"/>
          </ac:spMkLst>
        </pc:spChg>
        <pc:spChg chg="del">
          <ac:chgData name="Milan Reichmann" userId="ccb6bc6f23db944c" providerId="LiveId" clId="{8F266A8D-CF78-4948-8E58-735AFC13BB93}" dt="2021-05-07T13:41:03.539" v="1359" actId="478"/>
          <ac:spMkLst>
            <pc:docMk/>
            <pc:sldMk cId="3029732913" sldId="516"/>
            <ac:spMk id="66" creationId="{1BB82DD1-5350-420C-8F7D-2B0ABC2488C3}"/>
          </ac:spMkLst>
        </pc:spChg>
        <pc:spChg chg="del">
          <ac:chgData name="Milan Reichmann" userId="ccb6bc6f23db944c" providerId="LiveId" clId="{8F266A8D-CF78-4948-8E58-735AFC13BB93}" dt="2021-05-07T13:41:03.539" v="1359" actId="478"/>
          <ac:spMkLst>
            <pc:docMk/>
            <pc:sldMk cId="3029732913" sldId="516"/>
            <ac:spMk id="67" creationId="{68BFAB05-9926-4672-B795-978552E22279}"/>
          </ac:spMkLst>
        </pc:spChg>
        <pc:spChg chg="del">
          <ac:chgData name="Milan Reichmann" userId="ccb6bc6f23db944c" providerId="LiveId" clId="{8F266A8D-CF78-4948-8E58-735AFC13BB93}" dt="2021-05-07T13:41:03.539" v="1359" actId="478"/>
          <ac:spMkLst>
            <pc:docMk/>
            <pc:sldMk cId="3029732913" sldId="516"/>
            <ac:spMk id="68" creationId="{F091E789-F9FC-49AD-81DF-F3A4E0C1C1F2}"/>
          </ac:spMkLst>
        </pc:spChg>
        <pc:spChg chg="del">
          <ac:chgData name="Milan Reichmann" userId="ccb6bc6f23db944c" providerId="LiveId" clId="{8F266A8D-CF78-4948-8E58-735AFC13BB93}" dt="2021-05-07T13:41:03.539" v="1359" actId="478"/>
          <ac:spMkLst>
            <pc:docMk/>
            <pc:sldMk cId="3029732913" sldId="516"/>
            <ac:spMk id="69" creationId="{EB296E63-3CB9-40C0-A48D-97E103FD9A36}"/>
          </ac:spMkLst>
        </pc:spChg>
        <pc:spChg chg="del">
          <ac:chgData name="Milan Reichmann" userId="ccb6bc6f23db944c" providerId="LiveId" clId="{8F266A8D-CF78-4948-8E58-735AFC13BB93}" dt="2021-05-07T13:41:03.539" v="1359" actId="478"/>
          <ac:spMkLst>
            <pc:docMk/>
            <pc:sldMk cId="3029732913" sldId="516"/>
            <ac:spMk id="70" creationId="{48806368-1B72-43AF-B44F-2A1B00F89611}"/>
          </ac:spMkLst>
        </pc:spChg>
        <pc:spChg chg="del">
          <ac:chgData name="Milan Reichmann" userId="ccb6bc6f23db944c" providerId="LiveId" clId="{8F266A8D-CF78-4948-8E58-735AFC13BB93}" dt="2021-05-07T13:41:03.539" v="1359" actId="478"/>
          <ac:spMkLst>
            <pc:docMk/>
            <pc:sldMk cId="3029732913" sldId="516"/>
            <ac:spMk id="71" creationId="{854DE365-03D5-430A-B0BE-0C0A95C96747}"/>
          </ac:spMkLst>
        </pc:spChg>
        <pc:spChg chg="del">
          <ac:chgData name="Milan Reichmann" userId="ccb6bc6f23db944c" providerId="LiveId" clId="{8F266A8D-CF78-4948-8E58-735AFC13BB93}" dt="2021-05-07T13:41:03.539" v="1359" actId="478"/>
          <ac:spMkLst>
            <pc:docMk/>
            <pc:sldMk cId="3029732913" sldId="516"/>
            <ac:spMk id="72" creationId="{F6BE59C9-1C32-46F3-A9E3-041A23331ED5}"/>
          </ac:spMkLst>
        </pc:spChg>
        <pc:spChg chg="del">
          <ac:chgData name="Milan Reichmann" userId="ccb6bc6f23db944c" providerId="LiveId" clId="{8F266A8D-CF78-4948-8E58-735AFC13BB93}" dt="2021-05-07T13:41:03.539" v="1359" actId="478"/>
          <ac:spMkLst>
            <pc:docMk/>
            <pc:sldMk cId="3029732913" sldId="516"/>
            <ac:spMk id="73" creationId="{3477BA98-F55F-46C9-B903-DEE6D67B9D54}"/>
          </ac:spMkLst>
        </pc:spChg>
        <pc:cxnChg chg="add mod">
          <ac:chgData name="Milan Reichmann" userId="ccb6bc6f23db944c" providerId="LiveId" clId="{8F266A8D-CF78-4948-8E58-735AFC13BB93}" dt="2021-05-07T13:41:03.870" v="1360"/>
          <ac:cxnSpMkLst>
            <pc:docMk/>
            <pc:sldMk cId="3029732913" sldId="516"/>
            <ac:cxnSpMk id="38" creationId="{F335D6B8-9422-4A33-943F-35D1C326129D}"/>
          </ac:cxnSpMkLst>
        </pc:cxnChg>
        <pc:cxnChg chg="add mod">
          <ac:chgData name="Milan Reichmann" userId="ccb6bc6f23db944c" providerId="LiveId" clId="{8F266A8D-CF78-4948-8E58-735AFC13BB93}" dt="2021-05-07T13:41:03.870" v="1360"/>
          <ac:cxnSpMkLst>
            <pc:docMk/>
            <pc:sldMk cId="3029732913" sldId="516"/>
            <ac:cxnSpMk id="40" creationId="{741F01AE-7576-4817-A6D1-80C46AF83DC4}"/>
          </ac:cxnSpMkLst>
        </pc:cxnChg>
        <pc:cxnChg chg="add mod">
          <ac:chgData name="Milan Reichmann" userId="ccb6bc6f23db944c" providerId="LiveId" clId="{8F266A8D-CF78-4948-8E58-735AFC13BB93}" dt="2021-05-07T13:41:03.870" v="1360"/>
          <ac:cxnSpMkLst>
            <pc:docMk/>
            <pc:sldMk cId="3029732913" sldId="516"/>
            <ac:cxnSpMk id="42" creationId="{79CC0103-02EA-4DD6-83BB-8E8A5B4FD5BC}"/>
          </ac:cxnSpMkLst>
        </pc:cxnChg>
        <pc:cxnChg chg="add mod">
          <ac:chgData name="Milan Reichmann" userId="ccb6bc6f23db944c" providerId="LiveId" clId="{8F266A8D-CF78-4948-8E58-735AFC13BB93}" dt="2021-05-07T13:41:03.870" v="1360"/>
          <ac:cxnSpMkLst>
            <pc:docMk/>
            <pc:sldMk cId="3029732913" sldId="516"/>
            <ac:cxnSpMk id="43" creationId="{B533DA59-F6E7-4D3F-86D3-2E1C93B1477B}"/>
          </ac:cxnSpMkLst>
        </pc:cxnChg>
        <pc:cxnChg chg="del mod">
          <ac:chgData name="Milan Reichmann" userId="ccb6bc6f23db944c" providerId="LiveId" clId="{8F266A8D-CF78-4948-8E58-735AFC13BB93}" dt="2021-05-07T13:41:03.539" v="1359" actId="478"/>
          <ac:cxnSpMkLst>
            <pc:docMk/>
            <pc:sldMk cId="3029732913" sldId="516"/>
            <ac:cxnSpMk id="50" creationId="{FDD50800-5852-4191-958B-91ED47CFAD7B}"/>
          </ac:cxnSpMkLst>
        </pc:cxnChg>
        <pc:cxnChg chg="del mod">
          <ac:chgData name="Milan Reichmann" userId="ccb6bc6f23db944c" providerId="LiveId" clId="{8F266A8D-CF78-4948-8E58-735AFC13BB93}" dt="2021-05-07T13:41:03.539" v="1359" actId="478"/>
          <ac:cxnSpMkLst>
            <pc:docMk/>
            <pc:sldMk cId="3029732913" sldId="516"/>
            <ac:cxnSpMk id="51" creationId="{C9F31CA3-3CA2-4E2C-B04B-D5530D3288A3}"/>
          </ac:cxnSpMkLst>
        </pc:cxnChg>
        <pc:cxnChg chg="del mod">
          <ac:chgData name="Milan Reichmann" userId="ccb6bc6f23db944c" providerId="LiveId" clId="{8F266A8D-CF78-4948-8E58-735AFC13BB93}" dt="2021-05-07T13:41:03.539" v="1359" actId="478"/>
          <ac:cxnSpMkLst>
            <pc:docMk/>
            <pc:sldMk cId="3029732913" sldId="516"/>
            <ac:cxnSpMk id="52" creationId="{F3D16871-062D-4C05-A45F-F84BE3F3766B}"/>
          </ac:cxnSpMkLst>
        </pc:cxnChg>
        <pc:cxnChg chg="del mod">
          <ac:chgData name="Milan Reichmann" userId="ccb6bc6f23db944c" providerId="LiveId" clId="{8F266A8D-CF78-4948-8E58-735AFC13BB93}" dt="2021-05-07T13:41:03.539" v="1359" actId="478"/>
          <ac:cxnSpMkLst>
            <pc:docMk/>
            <pc:sldMk cId="3029732913" sldId="516"/>
            <ac:cxnSpMk id="53" creationId="{F8A7E361-666B-4896-B235-5894B34BE2BA}"/>
          </ac:cxnSpMkLst>
        </pc:cxnChg>
        <pc:cxnChg chg="del mod">
          <ac:chgData name="Milan Reichmann" userId="ccb6bc6f23db944c" providerId="LiveId" clId="{8F266A8D-CF78-4948-8E58-735AFC13BB93}" dt="2021-05-07T13:41:03.539" v="1359" actId="478"/>
          <ac:cxnSpMkLst>
            <pc:docMk/>
            <pc:sldMk cId="3029732913" sldId="516"/>
            <ac:cxnSpMk id="54" creationId="{F335D6B8-9422-4A33-943F-35D1C326129D}"/>
          </ac:cxnSpMkLst>
        </pc:cxnChg>
        <pc:cxnChg chg="del mod">
          <ac:chgData name="Milan Reichmann" userId="ccb6bc6f23db944c" providerId="LiveId" clId="{8F266A8D-CF78-4948-8E58-735AFC13BB93}" dt="2021-05-07T13:41:03.539" v="1359" actId="478"/>
          <ac:cxnSpMkLst>
            <pc:docMk/>
            <pc:sldMk cId="3029732913" sldId="516"/>
            <ac:cxnSpMk id="55" creationId="{3A87EAFD-BA0D-45EF-9C8F-DC027881AED6}"/>
          </ac:cxnSpMkLst>
        </pc:cxnChg>
        <pc:cxnChg chg="del mod">
          <ac:chgData name="Milan Reichmann" userId="ccb6bc6f23db944c" providerId="LiveId" clId="{8F266A8D-CF78-4948-8E58-735AFC13BB93}" dt="2021-05-07T13:41:03.539" v="1359" actId="478"/>
          <ac:cxnSpMkLst>
            <pc:docMk/>
            <pc:sldMk cId="3029732913" sldId="516"/>
            <ac:cxnSpMk id="56" creationId="{BCEEA90C-B8A8-4EE4-A6BB-EBB227D3D933}"/>
          </ac:cxnSpMkLst>
        </pc:cxnChg>
        <pc:cxnChg chg="del mod">
          <ac:chgData name="Milan Reichmann" userId="ccb6bc6f23db944c" providerId="LiveId" clId="{8F266A8D-CF78-4948-8E58-735AFC13BB93}" dt="2021-05-07T13:41:03.539" v="1359" actId="478"/>
          <ac:cxnSpMkLst>
            <pc:docMk/>
            <pc:sldMk cId="3029732913" sldId="516"/>
            <ac:cxnSpMk id="58" creationId="{741F01AE-7576-4817-A6D1-80C46AF83DC4}"/>
          </ac:cxnSpMkLst>
        </pc:cxnChg>
        <pc:cxnChg chg="del mod">
          <ac:chgData name="Milan Reichmann" userId="ccb6bc6f23db944c" providerId="LiveId" clId="{8F266A8D-CF78-4948-8E58-735AFC13BB93}" dt="2021-05-07T13:41:03.539" v="1359" actId="478"/>
          <ac:cxnSpMkLst>
            <pc:docMk/>
            <pc:sldMk cId="3029732913" sldId="516"/>
            <ac:cxnSpMk id="60" creationId="{79CC0103-02EA-4DD6-83BB-8E8A5B4FD5BC}"/>
          </ac:cxnSpMkLst>
        </pc:cxnChg>
        <pc:cxnChg chg="del mod">
          <ac:chgData name="Milan Reichmann" userId="ccb6bc6f23db944c" providerId="LiveId" clId="{8F266A8D-CF78-4948-8E58-735AFC13BB93}" dt="2021-05-07T13:41:03.539" v="1359" actId="478"/>
          <ac:cxnSpMkLst>
            <pc:docMk/>
            <pc:sldMk cId="3029732913" sldId="516"/>
            <ac:cxnSpMk id="61" creationId="{B533DA59-F6E7-4D3F-86D3-2E1C93B1477B}"/>
          </ac:cxnSpMkLst>
        </pc:cxnChg>
        <pc:cxnChg chg="del mod">
          <ac:chgData name="Milan Reichmann" userId="ccb6bc6f23db944c" providerId="LiveId" clId="{8F266A8D-CF78-4948-8E58-735AFC13BB93}" dt="2021-05-07T13:41:03.539" v="1359" actId="478"/>
          <ac:cxnSpMkLst>
            <pc:docMk/>
            <pc:sldMk cId="3029732913" sldId="516"/>
            <ac:cxnSpMk id="62" creationId="{611EF8B2-D2E0-454B-B0DD-03A860BAB11B}"/>
          </ac:cxnSpMkLst>
        </pc:cxnChg>
        <pc:cxnChg chg="del mod">
          <ac:chgData name="Milan Reichmann" userId="ccb6bc6f23db944c" providerId="LiveId" clId="{8F266A8D-CF78-4948-8E58-735AFC13BB93}" dt="2021-05-07T13:41:03.539" v="1359" actId="478"/>
          <ac:cxnSpMkLst>
            <pc:docMk/>
            <pc:sldMk cId="3029732913" sldId="516"/>
            <ac:cxnSpMk id="63" creationId="{E70810A5-1AA0-4E71-AD5C-E5D2E926D90A}"/>
          </ac:cxnSpMkLst>
        </pc:cxnChg>
      </pc:sldChg>
      <pc:sldChg chg="add">
        <pc:chgData name="Milan Reichmann" userId="ccb6bc6f23db944c" providerId="LiveId" clId="{8F266A8D-CF78-4948-8E58-735AFC13BB93}" dt="2021-05-07T13:41:09.351" v="1371" actId="2890"/>
        <pc:sldMkLst>
          <pc:docMk/>
          <pc:sldMk cId="2682485945" sldId="517"/>
        </pc:sldMkLst>
      </pc:sldChg>
      <pc:sldChg chg="modSp new">
        <pc:chgData name="Milan Reichmann" userId="ccb6bc6f23db944c" providerId="LiveId" clId="{8F266A8D-CF78-4948-8E58-735AFC13BB93}" dt="2021-05-07T16:39:12.832" v="1422" actId="20577"/>
        <pc:sldMkLst>
          <pc:docMk/>
          <pc:sldMk cId="1890404198" sldId="518"/>
        </pc:sldMkLst>
        <pc:spChg chg="mod">
          <ac:chgData name="Milan Reichmann" userId="ccb6bc6f23db944c" providerId="LiveId" clId="{8F266A8D-CF78-4948-8E58-735AFC13BB93}" dt="2021-05-07T16:39:12.832" v="1422" actId="20577"/>
          <ac:spMkLst>
            <pc:docMk/>
            <pc:sldMk cId="1890404198" sldId="518"/>
            <ac:spMk id="2" creationId="{A780B092-923B-468D-ACC4-79AE26CF7DDB}"/>
          </ac:spMkLst>
        </pc:spChg>
      </pc:sldChg>
      <pc:sldChg chg="addSp delSp modSp add del mod">
        <pc:chgData name="Milan Reichmann" userId="ccb6bc6f23db944c" providerId="LiveId" clId="{8F266A8D-CF78-4948-8E58-735AFC13BB93}" dt="2021-05-07T16:37:46.223" v="1388" actId="47"/>
        <pc:sldMkLst>
          <pc:docMk/>
          <pc:sldMk cId="4054018919" sldId="518"/>
        </pc:sldMkLst>
        <pc:spChg chg="mod">
          <ac:chgData name="Milan Reichmann" userId="ccb6bc6f23db944c" providerId="LiveId" clId="{8F266A8D-CF78-4948-8E58-735AFC13BB93}" dt="2021-05-07T13:43:10.643" v="1382" actId="20577"/>
          <ac:spMkLst>
            <pc:docMk/>
            <pc:sldMk cId="4054018919" sldId="518"/>
            <ac:spMk id="3" creationId="{00000000-0000-0000-0000-000000000000}"/>
          </ac:spMkLst>
        </pc:spChg>
        <pc:spChg chg="add mod">
          <ac:chgData name="Milan Reichmann" userId="ccb6bc6f23db944c" providerId="LiveId" clId="{8F266A8D-CF78-4948-8E58-735AFC13BB93}" dt="2021-05-07T13:43:06.934" v="1374"/>
          <ac:spMkLst>
            <pc:docMk/>
            <pc:sldMk cId="4054018919" sldId="518"/>
            <ac:spMk id="15" creationId="{3AA25075-C443-4DBE-B5EA-19CD05FDAAE7}"/>
          </ac:spMkLst>
        </pc:spChg>
        <pc:spChg chg="add mod">
          <ac:chgData name="Milan Reichmann" userId="ccb6bc6f23db944c" providerId="LiveId" clId="{8F266A8D-CF78-4948-8E58-735AFC13BB93}" dt="2021-05-07T13:43:06.934" v="1374"/>
          <ac:spMkLst>
            <pc:docMk/>
            <pc:sldMk cId="4054018919" sldId="518"/>
            <ac:spMk id="16" creationId="{5599A412-3701-41CD-94D5-1A0990E36362}"/>
          </ac:spMkLst>
        </pc:spChg>
        <pc:spChg chg="add mod">
          <ac:chgData name="Milan Reichmann" userId="ccb6bc6f23db944c" providerId="LiveId" clId="{8F266A8D-CF78-4948-8E58-735AFC13BB93}" dt="2021-05-07T13:43:06.934" v="1374"/>
          <ac:spMkLst>
            <pc:docMk/>
            <pc:sldMk cId="4054018919" sldId="518"/>
            <ac:spMk id="18" creationId="{13F414BF-BF0A-4FB9-A0FF-B631914BC64D}"/>
          </ac:spMkLst>
        </pc:spChg>
        <pc:spChg chg="add mod">
          <ac:chgData name="Milan Reichmann" userId="ccb6bc6f23db944c" providerId="LiveId" clId="{8F266A8D-CF78-4948-8E58-735AFC13BB93}" dt="2021-05-07T13:43:06.934" v="1374"/>
          <ac:spMkLst>
            <pc:docMk/>
            <pc:sldMk cId="4054018919" sldId="518"/>
            <ac:spMk id="20" creationId="{42388705-3C71-4AB7-812A-578276554571}"/>
          </ac:spMkLst>
        </pc:spChg>
        <pc:spChg chg="add mod">
          <ac:chgData name="Milan Reichmann" userId="ccb6bc6f23db944c" providerId="LiveId" clId="{8F266A8D-CF78-4948-8E58-735AFC13BB93}" dt="2021-05-07T13:43:06.934" v="1374"/>
          <ac:spMkLst>
            <pc:docMk/>
            <pc:sldMk cId="4054018919" sldId="518"/>
            <ac:spMk id="23" creationId="{854DE365-03D5-430A-B0BE-0C0A95C96747}"/>
          </ac:spMkLst>
        </pc:spChg>
        <pc:spChg chg="add mod">
          <ac:chgData name="Milan Reichmann" userId="ccb6bc6f23db944c" providerId="LiveId" clId="{8F266A8D-CF78-4948-8E58-735AFC13BB93}" dt="2021-05-07T13:43:06.934" v="1374"/>
          <ac:spMkLst>
            <pc:docMk/>
            <pc:sldMk cId="4054018919" sldId="518"/>
            <ac:spMk id="24" creationId="{97689152-1909-4CA5-8C44-624BDC0267C8}"/>
          </ac:spMkLst>
        </pc:spChg>
        <pc:spChg chg="add">
          <ac:chgData name="Milan Reichmann" userId="ccb6bc6f23db944c" providerId="LiveId" clId="{8F266A8D-CF78-4948-8E58-735AFC13BB93}" dt="2021-05-07T16:37:43.739" v="1387" actId="22"/>
          <ac:spMkLst>
            <pc:docMk/>
            <pc:sldMk cId="4054018919" sldId="518"/>
            <ac:spMk id="26" creationId="{67769474-B1E5-40BC-9D61-52627F2955B6}"/>
          </ac:spMkLst>
        </pc:spChg>
        <pc:spChg chg="del">
          <ac:chgData name="Milan Reichmann" userId="ccb6bc6f23db944c" providerId="LiveId" clId="{8F266A8D-CF78-4948-8E58-735AFC13BB93}" dt="2021-05-07T13:43:06.765" v="1373" actId="478"/>
          <ac:spMkLst>
            <pc:docMk/>
            <pc:sldMk cId="4054018919" sldId="518"/>
            <ac:spMk id="36" creationId="{3AA25075-C443-4DBE-B5EA-19CD05FDAAE7}"/>
          </ac:spMkLst>
        </pc:spChg>
        <pc:spChg chg="del">
          <ac:chgData name="Milan Reichmann" userId="ccb6bc6f23db944c" providerId="LiveId" clId="{8F266A8D-CF78-4948-8E58-735AFC13BB93}" dt="2021-05-07T13:43:06.765" v="1373" actId="478"/>
          <ac:spMkLst>
            <pc:docMk/>
            <pc:sldMk cId="4054018919" sldId="518"/>
            <ac:spMk id="37" creationId="{5599A412-3701-41CD-94D5-1A0990E36362}"/>
          </ac:spMkLst>
        </pc:spChg>
        <pc:spChg chg="del">
          <ac:chgData name="Milan Reichmann" userId="ccb6bc6f23db944c" providerId="LiveId" clId="{8F266A8D-CF78-4948-8E58-735AFC13BB93}" dt="2021-05-07T13:43:06.765" v="1373" actId="478"/>
          <ac:spMkLst>
            <pc:docMk/>
            <pc:sldMk cId="4054018919" sldId="518"/>
            <ac:spMk id="39" creationId="{13F414BF-BF0A-4FB9-A0FF-B631914BC64D}"/>
          </ac:spMkLst>
        </pc:spChg>
        <pc:spChg chg="del">
          <ac:chgData name="Milan Reichmann" userId="ccb6bc6f23db944c" providerId="LiveId" clId="{8F266A8D-CF78-4948-8E58-735AFC13BB93}" dt="2021-05-07T13:43:06.765" v="1373" actId="478"/>
          <ac:spMkLst>
            <pc:docMk/>
            <pc:sldMk cId="4054018919" sldId="518"/>
            <ac:spMk id="41" creationId="{42388705-3C71-4AB7-812A-578276554571}"/>
          </ac:spMkLst>
        </pc:spChg>
        <pc:spChg chg="del">
          <ac:chgData name="Milan Reichmann" userId="ccb6bc6f23db944c" providerId="LiveId" clId="{8F266A8D-CF78-4948-8E58-735AFC13BB93}" dt="2021-05-07T13:43:06.765" v="1373" actId="478"/>
          <ac:spMkLst>
            <pc:docMk/>
            <pc:sldMk cId="4054018919" sldId="518"/>
            <ac:spMk id="44" creationId="{854DE365-03D5-430A-B0BE-0C0A95C96747}"/>
          </ac:spMkLst>
        </pc:spChg>
        <pc:spChg chg="del">
          <ac:chgData name="Milan Reichmann" userId="ccb6bc6f23db944c" providerId="LiveId" clId="{8F266A8D-CF78-4948-8E58-735AFC13BB93}" dt="2021-05-07T13:43:06.765" v="1373" actId="478"/>
          <ac:spMkLst>
            <pc:docMk/>
            <pc:sldMk cId="4054018919" sldId="518"/>
            <ac:spMk id="45" creationId="{97689152-1909-4CA5-8C44-624BDC0267C8}"/>
          </ac:spMkLst>
        </pc:spChg>
        <pc:cxnChg chg="add mod">
          <ac:chgData name="Milan Reichmann" userId="ccb6bc6f23db944c" providerId="LiveId" clId="{8F266A8D-CF78-4948-8E58-735AFC13BB93}" dt="2021-05-07T13:43:06.934" v="1374"/>
          <ac:cxnSpMkLst>
            <pc:docMk/>
            <pc:sldMk cId="4054018919" sldId="518"/>
            <ac:cxnSpMk id="17" creationId="{F335D6B8-9422-4A33-943F-35D1C326129D}"/>
          </ac:cxnSpMkLst>
        </pc:cxnChg>
        <pc:cxnChg chg="add mod">
          <ac:chgData name="Milan Reichmann" userId="ccb6bc6f23db944c" providerId="LiveId" clId="{8F266A8D-CF78-4948-8E58-735AFC13BB93}" dt="2021-05-07T13:43:06.934" v="1374"/>
          <ac:cxnSpMkLst>
            <pc:docMk/>
            <pc:sldMk cId="4054018919" sldId="518"/>
            <ac:cxnSpMk id="19" creationId="{741F01AE-7576-4817-A6D1-80C46AF83DC4}"/>
          </ac:cxnSpMkLst>
        </pc:cxnChg>
        <pc:cxnChg chg="add mod">
          <ac:chgData name="Milan Reichmann" userId="ccb6bc6f23db944c" providerId="LiveId" clId="{8F266A8D-CF78-4948-8E58-735AFC13BB93}" dt="2021-05-07T13:43:06.934" v="1374"/>
          <ac:cxnSpMkLst>
            <pc:docMk/>
            <pc:sldMk cId="4054018919" sldId="518"/>
            <ac:cxnSpMk id="21" creationId="{79CC0103-02EA-4DD6-83BB-8E8A5B4FD5BC}"/>
          </ac:cxnSpMkLst>
        </pc:cxnChg>
        <pc:cxnChg chg="add mod">
          <ac:chgData name="Milan Reichmann" userId="ccb6bc6f23db944c" providerId="LiveId" clId="{8F266A8D-CF78-4948-8E58-735AFC13BB93}" dt="2021-05-07T13:43:06.934" v="1374"/>
          <ac:cxnSpMkLst>
            <pc:docMk/>
            <pc:sldMk cId="4054018919" sldId="518"/>
            <ac:cxnSpMk id="22" creationId="{B533DA59-F6E7-4D3F-86D3-2E1C93B1477B}"/>
          </ac:cxnSpMkLst>
        </pc:cxnChg>
        <pc:cxnChg chg="del mod">
          <ac:chgData name="Milan Reichmann" userId="ccb6bc6f23db944c" providerId="LiveId" clId="{8F266A8D-CF78-4948-8E58-735AFC13BB93}" dt="2021-05-07T13:43:06.765" v="1373" actId="478"/>
          <ac:cxnSpMkLst>
            <pc:docMk/>
            <pc:sldMk cId="4054018919" sldId="518"/>
            <ac:cxnSpMk id="38" creationId="{F335D6B8-9422-4A33-943F-35D1C326129D}"/>
          </ac:cxnSpMkLst>
        </pc:cxnChg>
        <pc:cxnChg chg="del mod">
          <ac:chgData name="Milan Reichmann" userId="ccb6bc6f23db944c" providerId="LiveId" clId="{8F266A8D-CF78-4948-8E58-735AFC13BB93}" dt="2021-05-07T13:43:06.765" v="1373" actId="478"/>
          <ac:cxnSpMkLst>
            <pc:docMk/>
            <pc:sldMk cId="4054018919" sldId="518"/>
            <ac:cxnSpMk id="40" creationId="{741F01AE-7576-4817-A6D1-80C46AF83DC4}"/>
          </ac:cxnSpMkLst>
        </pc:cxnChg>
        <pc:cxnChg chg="del mod">
          <ac:chgData name="Milan Reichmann" userId="ccb6bc6f23db944c" providerId="LiveId" clId="{8F266A8D-CF78-4948-8E58-735AFC13BB93}" dt="2021-05-07T13:43:06.765" v="1373" actId="478"/>
          <ac:cxnSpMkLst>
            <pc:docMk/>
            <pc:sldMk cId="4054018919" sldId="518"/>
            <ac:cxnSpMk id="42" creationId="{79CC0103-02EA-4DD6-83BB-8E8A5B4FD5BC}"/>
          </ac:cxnSpMkLst>
        </pc:cxnChg>
        <pc:cxnChg chg="del mod">
          <ac:chgData name="Milan Reichmann" userId="ccb6bc6f23db944c" providerId="LiveId" clId="{8F266A8D-CF78-4948-8E58-735AFC13BB93}" dt="2021-05-07T13:43:06.765" v="1373" actId="478"/>
          <ac:cxnSpMkLst>
            <pc:docMk/>
            <pc:sldMk cId="4054018919" sldId="518"/>
            <ac:cxnSpMk id="43" creationId="{B533DA59-F6E7-4D3F-86D3-2E1C93B1477B}"/>
          </ac:cxnSpMkLst>
        </pc:cxnChg>
      </pc:sldChg>
      <pc:sldMasterChg chg="delSp mod">
        <pc:chgData name="Milan Reichmann" userId="ccb6bc6f23db944c" providerId="LiveId" clId="{8F266A8D-CF78-4948-8E58-735AFC13BB93}" dt="2021-05-07T13:38:29.917" v="1237" actId="478"/>
        <pc:sldMasterMkLst>
          <pc:docMk/>
          <pc:sldMasterMk cId="0" sldId="2147483734"/>
        </pc:sldMasterMkLst>
        <pc:spChg chg="del">
          <ac:chgData name="Milan Reichmann" userId="ccb6bc6f23db944c" providerId="LiveId" clId="{8F266A8D-CF78-4948-8E58-735AFC13BB93}" dt="2021-05-07T13:38:27.968" v="1236" actId="478"/>
          <ac:spMkLst>
            <pc:docMk/>
            <pc:sldMasterMk cId="0" sldId="2147483734"/>
            <ac:spMk id="6"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7"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9"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10"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11"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12"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13"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14"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15"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16"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17"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18"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19"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20"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21"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22"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23"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24"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25"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26"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27"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28"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29"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30"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31"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32"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33"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34"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35"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36"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37"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38"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39"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40"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41"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42"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43"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44"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45"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46"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47"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48"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49"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50"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51"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52"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53"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54"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55"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56"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57"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58"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59"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60" creationId="{00000000-0000-0000-0000-000000000000}"/>
          </ac:spMkLst>
        </pc:spChg>
        <pc:spChg chg="del">
          <ac:chgData name="Milan Reichmann" userId="ccb6bc6f23db944c" providerId="LiveId" clId="{8F266A8D-CF78-4948-8E58-735AFC13BB93}" dt="2021-05-07T13:38:27.968" v="1236" actId="478"/>
          <ac:spMkLst>
            <pc:docMk/>
            <pc:sldMasterMk cId="0" sldId="2147483734"/>
            <ac:spMk id="61" creationId="{00000000-0000-0000-0000-000000000000}"/>
          </ac:spMkLst>
        </pc:spChg>
        <pc:spChg chg="del">
          <ac:chgData name="Milan Reichmann" userId="ccb6bc6f23db944c" providerId="LiveId" clId="{8F266A8D-CF78-4948-8E58-735AFC13BB93}" dt="2021-05-07T13:38:29.917" v="1237" actId="478"/>
          <ac:spMkLst>
            <pc:docMk/>
            <pc:sldMasterMk cId="0" sldId="2147483734"/>
            <ac:spMk id="62" creationId="{00000000-0000-0000-0000-000000000000}"/>
          </ac:spMkLst>
        </pc:spChg>
        <pc:spChg chg="del">
          <ac:chgData name="Milan Reichmann" userId="ccb6bc6f23db944c" providerId="LiveId" clId="{8F266A8D-CF78-4948-8E58-735AFC13BB93}" dt="2021-05-07T13:38:29.917" v="1237" actId="478"/>
          <ac:spMkLst>
            <pc:docMk/>
            <pc:sldMasterMk cId="0" sldId="2147483734"/>
            <ac:spMk id="63" creationId="{00000000-0000-0000-0000-000000000000}"/>
          </ac:spMkLst>
        </pc:spChg>
        <pc:spChg chg="del">
          <ac:chgData name="Milan Reichmann" userId="ccb6bc6f23db944c" providerId="LiveId" clId="{8F266A8D-CF78-4948-8E58-735AFC13BB93}" dt="2021-05-07T13:38:29.917" v="1237" actId="478"/>
          <ac:spMkLst>
            <pc:docMk/>
            <pc:sldMasterMk cId="0" sldId="2147483734"/>
            <ac:spMk id="64" creationId="{00000000-0000-0000-0000-000000000000}"/>
          </ac:spMkLst>
        </pc:spChg>
        <pc:spChg chg="del">
          <ac:chgData name="Milan Reichmann" userId="ccb6bc6f23db944c" providerId="LiveId" clId="{8F266A8D-CF78-4948-8E58-735AFC13BB93}" dt="2021-05-07T13:38:29.917" v="1237" actId="478"/>
          <ac:spMkLst>
            <pc:docMk/>
            <pc:sldMasterMk cId="0" sldId="2147483734"/>
            <ac:spMk id="65" creationId="{00000000-0000-0000-0000-000000000000}"/>
          </ac:spMkLst>
        </pc:spChg>
        <pc:spChg chg="del">
          <ac:chgData name="Milan Reichmann" userId="ccb6bc6f23db944c" providerId="LiveId" clId="{8F266A8D-CF78-4948-8E58-735AFC13BB93}" dt="2021-05-07T13:38:29.917" v="1237" actId="478"/>
          <ac:spMkLst>
            <pc:docMk/>
            <pc:sldMasterMk cId="0" sldId="2147483734"/>
            <ac:spMk id="66" creationId="{00000000-0000-0000-0000-000000000000}"/>
          </ac:spMkLst>
        </pc:spChg>
        <pc:spChg chg="del">
          <ac:chgData name="Milan Reichmann" userId="ccb6bc6f23db944c" providerId="LiveId" clId="{8F266A8D-CF78-4948-8E58-735AFC13BB93}" dt="2021-05-07T13:38:29.917" v="1237" actId="478"/>
          <ac:spMkLst>
            <pc:docMk/>
            <pc:sldMasterMk cId="0" sldId="2147483734"/>
            <ac:spMk id="67" creationId="{00000000-0000-0000-0000-000000000000}"/>
          </ac:spMkLst>
        </pc:spChg>
        <pc:spChg chg="del">
          <ac:chgData name="Milan Reichmann" userId="ccb6bc6f23db944c" providerId="LiveId" clId="{8F266A8D-CF78-4948-8E58-735AFC13BB93}" dt="2021-05-07T13:38:29.917" v="1237" actId="478"/>
          <ac:spMkLst>
            <pc:docMk/>
            <pc:sldMasterMk cId="0" sldId="2147483734"/>
            <ac:spMk id="68" creationId="{00000000-0000-0000-0000-000000000000}"/>
          </ac:spMkLst>
        </pc:spChg>
        <pc:spChg chg="del">
          <ac:chgData name="Milan Reichmann" userId="ccb6bc6f23db944c" providerId="LiveId" clId="{8F266A8D-CF78-4948-8E58-735AFC13BB93}" dt="2021-05-07T13:38:29.917" v="1237" actId="478"/>
          <ac:spMkLst>
            <pc:docMk/>
            <pc:sldMasterMk cId="0" sldId="2147483734"/>
            <ac:spMk id="69" creationId="{00000000-0000-0000-0000-000000000000}"/>
          </ac:spMkLst>
        </pc:spChg>
        <pc:spChg chg="del">
          <ac:chgData name="Milan Reichmann" userId="ccb6bc6f23db944c" providerId="LiveId" clId="{8F266A8D-CF78-4948-8E58-735AFC13BB93}" dt="2021-05-07T13:38:29.917" v="1237" actId="478"/>
          <ac:spMkLst>
            <pc:docMk/>
            <pc:sldMasterMk cId="0" sldId="2147483734"/>
            <ac:spMk id="70" creationId="{00000000-0000-0000-0000-000000000000}"/>
          </ac:spMkLst>
        </pc:spChg>
        <pc:spChg chg="del">
          <ac:chgData name="Milan Reichmann" userId="ccb6bc6f23db944c" providerId="LiveId" clId="{8F266A8D-CF78-4948-8E58-735AFC13BB93}" dt="2021-05-07T13:38:29.917" v="1237" actId="478"/>
          <ac:spMkLst>
            <pc:docMk/>
            <pc:sldMasterMk cId="0" sldId="2147483734"/>
            <ac:spMk id="71" creationId="{00000000-0000-0000-0000-000000000000}"/>
          </ac:spMkLst>
        </pc:spChg>
        <pc:spChg chg="del">
          <ac:chgData name="Milan Reichmann" userId="ccb6bc6f23db944c" providerId="LiveId" clId="{8F266A8D-CF78-4948-8E58-735AFC13BB93}" dt="2021-05-07T13:38:29.917" v="1237" actId="478"/>
          <ac:spMkLst>
            <pc:docMk/>
            <pc:sldMasterMk cId="0" sldId="2147483734"/>
            <ac:spMk id="72" creationId="{00000000-0000-0000-0000-000000000000}"/>
          </ac:spMkLst>
        </pc:spChg>
        <pc:spChg chg="del">
          <ac:chgData name="Milan Reichmann" userId="ccb6bc6f23db944c" providerId="LiveId" clId="{8F266A8D-CF78-4948-8E58-735AFC13BB93}" dt="2021-05-07T13:38:29.917" v="1237" actId="478"/>
          <ac:spMkLst>
            <pc:docMk/>
            <pc:sldMasterMk cId="0" sldId="2147483734"/>
            <ac:spMk id="73" creationId="{00000000-0000-0000-0000-000000000000}"/>
          </ac:spMkLst>
        </pc:spChg>
        <pc:spChg chg="del">
          <ac:chgData name="Milan Reichmann" userId="ccb6bc6f23db944c" providerId="LiveId" clId="{8F266A8D-CF78-4948-8E58-735AFC13BB93}" dt="2021-05-07T13:38:29.917" v="1237" actId="478"/>
          <ac:spMkLst>
            <pc:docMk/>
            <pc:sldMasterMk cId="0" sldId="2147483734"/>
            <ac:spMk id="74" creationId="{00000000-0000-0000-0000-000000000000}"/>
          </ac:spMkLst>
        </pc:spChg>
        <pc:spChg chg="del">
          <ac:chgData name="Milan Reichmann" userId="ccb6bc6f23db944c" providerId="LiveId" clId="{8F266A8D-CF78-4948-8E58-735AFC13BB93}" dt="2021-05-07T13:38:29.917" v="1237" actId="478"/>
          <ac:spMkLst>
            <pc:docMk/>
            <pc:sldMasterMk cId="0" sldId="2147483734"/>
            <ac:spMk id="75" creationId="{00000000-0000-0000-0000-000000000000}"/>
          </ac:spMkLst>
        </pc:spChg>
        <pc:spChg chg="del">
          <ac:chgData name="Milan Reichmann" userId="ccb6bc6f23db944c" providerId="LiveId" clId="{8F266A8D-CF78-4948-8E58-735AFC13BB93}" dt="2021-05-07T13:38:29.917" v="1237" actId="478"/>
          <ac:spMkLst>
            <pc:docMk/>
            <pc:sldMasterMk cId="0" sldId="2147483734"/>
            <ac:spMk id="76" creationId="{00000000-0000-0000-0000-000000000000}"/>
          </ac:spMkLst>
        </pc:spChg>
        <pc:spChg chg="del">
          <ac:chgData name="Milan Reichmann" userId="ccb6bc6f23db944c" providerId="LiveId" clId="{8F266A8D-CF78-4948-8E58-735AFC13BB93}" dt="2021-05-07T13:38:29.917" v="1237" actId="478"/>
          <ac:spMkLst>
            <pc:docMk/>
            <pc:sldMasterMk cId="0" sldId="2147483734"/>
            <ac:spMk id="77" creationId="{00000000-0000-0000-0000-000000000000}"/>
          </ac:spMkLst>
        </pc:spChg>
        <pc:spChg chg="del">
          <ac:chgData name="Milan Reichmann" userId="ccb6bc6f23db944c" providerId="LiveId" clId="{8F266A8D-CF78-4948-8E58-735AFC13BB93}" dt="2021-05-07T13:38:29.917" v="1237" actId="478"/>
          <ac:spMkLst>
            <pc:docMk/>
            <pc:sldMasterMk cId="0" sldId="2147483734"/>
            <ac:spMk id="78" creationId="{00000000-0000-0000-0000-000000000000}"/>
          </ac:spMkLst>
        </pc:spChg>
        <pc:spChg chg="del">
          <ac:chgData name="Milan Reichmann" userId="ccb6bc6f23db944c" providerId="LiveId" clId="{8F266A8D-CF78-4948-8E58-735AFC13BB93}" dt="2021-05-07T13:38:29.917" v="1237" actId="478"/>
          <ac:spMkLst>
            <pc:docMk/>
            <pc:sldMasterMk cId="0" sldId="2147483734"/>
            <ac:spMk id="79" creationId="{00000000-0000-0000-0000-000000000000}"/>
          </ac:spMkLst>
        </pc:spChg>
        <pc:spChg chg="del">
          <ac:chgData name="Milan Reichmann" userId="ccb6bc6f23db944c" providerId="LiveId" clId="{8F266A8D-CF78-4948-8E58-735AFC13BB93}" dt="2021-05-07T13:38:29.917" v="1237" actId="478"/>
          <ac:spMkLst>
            <pc:docMk/>
            <pc:sldMasterMk cId="0" sldId="2147483734"/>
            <ac:spMk id="80" creationId="{00000000-0000-0000-0000-000000000000}"/>
          </ac:spMkLst>
        </pc:spChg>
        <pc:spChg chg="del">
          <ac:chgData name="Milan Reichmann" userId="ccb6bc6f23db944c" providerId="LiveId" clId="{8F266A8D-CF78-4948-8E58-735AFC13BB93}" dt="2021-05-07T13:38:29.917" v="1237" actId="478"/>
          <ac:spMkLst>
            <pc:docMk/>
            <pc:sldMasterMk cId="0" sldId="2147483734"/>
            <ac:spMk id="81" creationId="{00000000-0000-0000-0000-000000000000}"/>
          </ac:spMkLst>
        </pc:spChg>
        <pc:spChg chg="del">
          <ac:chgData name="Milan Reichmann" userId="ccb6bc6f23db944c" providerId="LiveId" clId="{8F266A8D-CF78-4948-8E58-735AFC13BB93}" dt="2021-05-07T13:38:29.917" v="1237" actId="478"/>
          <ac:spMkLst>
            <pc:docMk/>
            <pc:sldMasterMk cId="0" sldId="2147483734"/>
            <ac:spMk id="82" creationId="{00000000-0000-0000-0000-000000000000}"/>
          </ac:spMkLst>
        </pc:spChg>
        <pc:spChg chg="del">
          <ac:chgData name="Milan Reichmann" userId="ccb6bc6f23db944c" providerId="LiveId" clId="{8F266A8D-CF78-4948-8E58-735AFC13BB93}" dt="2021-05-07T13:38:29.917" v="1237" actId="478"/>
          <ac:spMkLst>
            <pc:docMk/>
            <pc:sldMasterMk cId="0" sldId="2147483734"/>
            <ac:spMk id="83" creationId="{00000000-0000-0000-0000-000000000000}"/>
          </ac:spMkLst>
        </pc:spChg>
        <pc:spChg chg="del">
          <ac:chgData name="Milan Reichmann" userId="ccb6bc6f23db944c" providerId="LiveId" clId="{8F266A8D-CF78-4948-8E58-735AFC13BB93}" dt="2021-05-07T13:38:29.917" v="1237" actId="478"/>
          <ac:spMkLst>
            <pc:docMk/>
            <pc:sldMasterMk cId="0" sldId="2147483734"/>
            <ac:spMk id="84" creationId="{00000000-0000-0000-0000-000000000000}"/>
          </ac:spMkLst>
        </pc:spChg>
        <pc:spChg chg="del">
          <ac:chgData name="Milan Reichmann" userId="ccb6bc6f23db944c" providerId="LiveId" clId="{8F266A8D-CF78-4948-8E58-735AFC13BB93}" dt="2021-05-07T13:38:29.917" v="1237" actId="478"/>
          <ac:spMkLst>
            <pc:docMk/>
            <pc:sldMasterMk cId="0" sldId="2147483734"/>
            <ac:spMk id="85" creationId="{00000000-0000-0000-0000-000000000000}"/>
          </ac:spMkLst>
        </pc:spChg>
        <pc:spChg chg="del">
          <ac:chgData name="Milan Reichmann" userId="ccb6bc6f23db944c" providerId="LiveId" clId="{8F266A8D-CF78-4948-8E58-735AFC13BB93}" dt="2021-05-07T13:38:29.917" v="1237" actId="478"/>
          <ac:spMkLst>
            <pc:docMk/>
            <pc:sldMasterMk cId="0" sldId="2147483734"/>
            <ac:spMk id="86" creationId="{00000000-0000-0000-0000-000000000000}"/>
          </ac:spMkLst>
        </pc:spChg>
        <pc:spChg chg="del">
          <ac:chgData name="Milan Reichmann" userId="ccb6bc6f23db944c" providerId="LiveId" clId="{8F266A8D-CF78-4948-8E58-735AFC13BB93}" dt="2021-05-07T13:38:29.917" v="1237" actId="478"/>
          <ac:spMkLst>
            <pc:docMk/>
            <pc:sldMasterMk cId="0" sldId="2147483734"/>
            <ac:spMk id="87" creationId="{00000000-0000-0000-0000-000000000000}"/>
          </ac:spMkLst>
        </pc:spChg>
        <pc:spChg chg="del">
          <ac:chgData name="Milan Reichmann" userId="ccb6bc6f23db944c" providerId="LiveId" clId="{8F266A8D-CF78-4948-8E58-735AFC13BB93}" dt="2021-05-07T13:38:29.917" v="1237" actId="478"/>
          <ac:spMkLst>
            <pc:docMk/>
            <pc:sldMasterMk cId="0" sldId="2147483734"/>
            <ac:spMk id="88" creationId="{00000000-0000-0000-0000-000000000000}"/>
          </ac:spMkLst>
        </pc:spChg>
        <pc:spChg chg="del">
          <ac:chgData name="Milan Reichmann" userId="ccb6bc6f23db944c" providerId="LiveId" clId="{8F266A8D-CF78-4948-8E58-735AFC13BB93}" dt="2021-05-07T13:38:29.917" v="1237" actId="478"/>
          <ac:spMkLst>
            <pc:docMk/>
            <pc:sldMasterMk cId="0" sldId="2147483734"/>
            <ac:spMk id="89" creationId="{00000000-0000-0000-0000-000000000000}"/>
          </ac:spMkLst>
        </pc:spChg>
        <pc:spChg chg="del">
          <ac:chgData name="Milan Reichmann" userId="ccb6bc6f23db944c" providerId="LiveId" clId="{8F266A8D-CF78-4948-8E58-735AFC13BB93}" dt="2021-05-07T13:38:29.917" v="1237" actId="478"/>
          <ac:spMkLst>
            <pc:docMk/>
            <pc:sldMasterMk cId="0" sldId="2147483734"/>
            <ac:spMk id="90" creationId="{00000000-0000-0000-0000-000000000000}"/>
          </ac:spMkLst>
        </pc:spChg>
        <pc:spChg chg="del">
          <ac:chgData name="Milan Reichmann" userId="ccb6bc6f23db944c" providerId="LiveId" clId="{8F266A8D-CF78-4948-8E58-735AFC13BB93}" dt="2021-05-07T13:38:29.917" v="1237" actId="478"/>
          <ac:spMkLst>
            <pc:docMk/>
            <pc:sldMasterMk cId="0" sldId="2147483734"/>
            <ac:spMk id="91" creationId="{00000000-0000-0000-0000-000000000000}"/>
          </ac:spMkLst>
        </pc:spChg>
        <pc:spChg chg="del">
          <ac:chgData name="Milan Reichmann" userId="ccb6bc6f23db944c" providerId="LiveId" clId="{8F266A8D-CF78-4948-8E58-735AFC13BB93}" dt="2021-05-07T13:38:29.917" v="1237" actId="478"/>
          <ac:spMkLst>
            <pc:docMk/>
            <pc:sldMasterMk cId="0" sldId="2147483734"/>
            <ac:spMk id="92" creationId="{00000000-0000-0000-0000-000000000000}"/>
          </ac:spMkLst>
        </pc:spChg>
        <pc:spChg chg="del">
          <ac:chgData name="Milan Reichmann" userId="ccb6bc6f23db944c" providerId="LiveId" clId="{8F266A8D-CF78-4948-8E58-735AFC13BB93}" dt="2021-05-07T13:38:29.917" v="1237" actId="478"/>
          <ac:spMkLst>
            <pc:docMk/>
            <pc:sldMasterMk cId="0" sldId="2147483734"/>
            <ac:spMk id="93" creationId="{00000000-0000-0000-0000-000000000000}"/>
          </ac:spMkLst>
        </pc:spChg>
        <pc:spChg chg="del">
          <ac:chgData name="Milan Reichmann" userId="ccb6bc6f23db944c" providerId="LiveId" clId="{8F266A8D-CF78-4948-8E58-735AFC13BB93}" dt="2021-05-07T13:38:29.917" v="1237" actId="478"/>
          <ac:spMkLst>
            <pc:docMk/>
            <pc:sldMasterMk cId="0" sldId="2147483734"/>
            <ac:spMk id="94" creationId="{00000000-0000-0000-0000-000000000000}"/>
          </ac:spMkLst>
        </pc:spChg>
        <pc:spChg chg="del">
          <ac:chgData name="Milan Reichmann" userId="ccb6bc6f23db944c" providerId="LiveId" clId="{8F266A8D-CF78-4948-8E58-735AFC13BB93}" dt="2021-05-07T13:38:29.917" v="1237" actId="478"/>
          <ac:spMkLst>
            <pc:docMk/>
            <pc:sldMasterMk cId="0" sldId="2147483734"/>
            <ac:spMk id="95" creationId="{00000000-0000-0000-0000-000000000000}"/>
          </ac:spMkLst>
        </pc:spChg>
        <pc:spChg chg="del">
          <ac:chgData name="Milan Reichmann" userId="ccb6bc6f23db944c" providerId="LiveId" clId="{8F266A8D-CF78-4948-8E58-735AFC13BB93}" dt="2021-05-07T13:38:29.917" v="1237" actId="478"/>
          <ac:spMkLst>
            <pc:docMk/>
            <pc:sldMasterMk cId="0" sldId="2147483734"/>
            <ac:spMk id="96" creationId="{00000000-0000-0000-0000-000000000000}"/>
          </ac:spMkLst>
        </pc:spChg>
        <pc:spChg chg="del">
          <ac:chgData name="Milan Reichmann" userId="ccb6bc6f23db944c" providerId="LiveId" clId="{8F266A8D-CF78-4948-8E58-735AFC13BB93}" dt="2021-05-07T13:38:29.917" v="1237" actId="478"/>
          <ac:spMkLst>
            <pc:docMk/>
            <pc:sldMasterMk cId="0" sldId="2147483734"/>
            <ac:spMk id="97" creationId="{00000000-0000-0000-0000-000000000000}"/>
          </ac:spMkLst>
        </pc:spChg>
        <pc:spChg chg="del">
          <ac:chgData name="Milan Reichmann" userId="ccb6bc6f23db944c" providerId="LiveId" clId="{8F266A8D-CF78-4948-8E58-735AFC13BB93}" dt="2021-05-07T13:38:29.917" v="1237" actId="478"/>
          <ac:spMkLst>
            <pc:docMk/>
            <pc:sldMasterMk cId="0" sldId="2147483734"/>
            <ac:spMk id="98" creationId="{00000000-0000-0000-0000-000000000000}"/>
          </ac:spMkLst>
        </pc:spChg>
        <pc:spChg chg="del">
          <ac:chgData name="Milan Reichmann" userId="ccb6bc6f23db944c" providerId="LiveId" clId="{8F266A8D-CF78-4948-8E58-735AFC13BB93}" dt="2021-05-07T13:38:29.917" v="1237" actId="478"/>
          <ac:spMkLst>
            <pc:docMk/>
            <pc:sldMasterMk cId="0" sldId="2147483734"/>
            <ac:spMk id="99" creationId="{00000000-0000-0000-0000-000000000000}"/>
          </ac:spMkLst>
        </pc:spChg>
        <pc:spChg chg="del">
          <ac:chgData name="Milan Reichmann" userId="ccb6bc6f23db944c" providerId="LiveId" clId="{8F266A8D-CF78-4948-8E58-735AFC13BB93}" dt="2021-05-07T13:38:29.917" v="1237" actId="478"/>
          <ac:spMkLst>
            <pc:docMk/>
            <pc:sldMasterMk cId="0" sldId="2147483734"/>
            <ac:spMk id="100" creationId="{00000000-0000-0000-0000-000000000000}"/>
          </ac:spMkLst>
        </pc:spChg>
        <pc:spChg chg="del">
          <ac:chgData name="Milan Reichmann" userId="ccb6bc6f23db944c" providerId="LiveId" clId="{8F266A8D-CF78-4948-8E58-735AFC13BB93}" dt="2021-05-07T13:38:29.917" v="1237" actId="478"/>
          <ac:spMkLst>
            <pc:docMk/>
            <pc:sldMasterMk cId="0" sldId="2147483734"/>
            <ac:spMk id="101" creationId="{00000000-0000-0000-0000-000000000000}"/>
          </ac:spMkLst>
        </pc:spChg>
        <pc:spChg chg="del">
          <ac:chgData name="Milan Reichmann" userId="ccb6bc6f23db944c" providerId="LiveId" clId="{8F266A8D-CF78-4948-8E58-735AFC13BB93}" dt="2021-05-07T13:38:29.917" v="1237" actId="478"/>
          <ac:spMkLst>
            <pc:docMk/>
            <pc:sldMasterMk cId="0" sldId="2147483734"/>
            <ac:spMk id="102" creationId="{00000000-0000-0000-0000-000000000000}"/>
          </ac:spMkLst>
        </pc:spChg>
        <pc:spChg chg="del">
          <ac:chgData name="Milan Reichmann" userId="ccb6bc6f23db944c" providerId="LiveId" clId="{8F266A8D-CF78-4948-8E58-735AFC13BB93}" dt="2021-05-07T13:38:29.917" v="1237" actId="478"/>
          <ac:spMkLst>
            <pc:docMk/>
            <pc:sldMasterMk cId="0" sldId="2147483734"/>
            <ac:spMk id="103" creationId="{00000000-0000-0000-0000-000000000000}"/>
          </ac:spMkLst>
        </pc:spChg>
        <pc:spChg chg="del">
          <ac:chgData name="Milan Reichmann" userId="ccb6bc6f23db944c" providerId="LiveId" clId="{8F266A8D-CF78-4948-8E58-735AFC13BB93}" dt="2021-05-07T13:38:29.917" v="1237" actId="478"/>
          <ac:spMkLst>
            <pc:docMk/>
            <pc:sldMasterMk cId="0" sldId="2147483734"/>
            <ac:spMk id="104" creationId="{00000000-0000-0000-0000-000000000000}"/>
          </ac:spMkLst>
        </pc:spChg>
        <pc:spChg chg="del">
          <ac:chgData name="Milan Reichmann" userId="ccb6bc6f23db944c" providerId="LiveId" clId="{8F266A8D-CF78-4948-8E58-735AFC13BB93}" dt="2021-05-07T13:38:29.917" v="1237" actId="478"/>
          <ac:spMkLst>
            <pc:docMk/>
            <pc:sldMasterMk cId="0" sldId="2147483734"/>
            <ac:spMk id="105" creationId="{00000000-0000-0000-0000-000000000000}"/>
          </ac:spMkLst>
        </pc:spChg>
        <pc:spChg chg="del">
          <ac:chgData name="Milan Reichmann" userId="ccb6bc6f23db944c" providerId="LiveId" clId="{8F266A8D-CF78-4948-8E58-735AFC13BB93}" dt="2021-05-07T13:38:29.917" v="1237" actId="478"/>
          <ac:spMkLst>
            <pc:docMk/>
            <pc:sldMasterMk cId="0" sldId="2147483734"/>
            <ac:spMk id="106" creationId="{00000000-0000-0000-0000-000000000000}"/>
          </ac:spMkLst>
        </pc:spChg>
        <pc:spChg chg="del">
          <ac:chgData name="Milan Reichmann" userId="ccb6bc6f23db944c" providerId="LiveId" clId="{8F266A8D-CF78-4948-8E58-735AFC13BB93}" dt="2021-05-07T13:38:29.917" v="1237" actId="478"/>
          <ac:spMkLst>
            <pc:docMk/>
            <pc:sldMasterMk cId="0" sldId="2147483734"/>
            <ac:spMk id="107" creationId="{00000000-0000-0000-0000-000000000000}"/>
          </ac:spMkLst>
        </pc:spChg>
        <pc:spChg chg="del">
          <ac:chgData name="Milan Reichmann" userId="ccb6bc6f23db944c" providerId="LiveId" clId="{8F266A8D-CF78-4948-8E58-735AFC13BB93}" dt="2021-05-07T13:38:29.917" v="1237" actId="478"/>
          <ac:spMkLst>
            <pc:docMk/>
            <pc:sldMasterMk cId="0" sldId="2147483734"/>
            <ac:spMk id="108" creationId="{00000000-0000-0000-0000-000000000000}"/>
          </ac:spMkLst>
        </pc:spChg>
        <pc:spChg chg="del">
          <ac:chgData name="Milan Reichmann" userId="ccb6bc6f23db944c" providerId="LiveId" clId="{8F266A8D-CF78-4948-8E58-735AFC13BB93}" dt="2021-05-07T13:38:29.917" v="1237" actId="478"/>
          <ac:spMkLst>
            <pc:docMk/>
            <pc:sldMasterMk cId="0" sldId="2147483734"/>
            <ac:spMk id="109" creationId="{00000000-0000-0000-0000-000000000000}"/>
          </ac:spMkLst>
        </pc:spChg>
        <pc:spChg chg="del">
          <ac:chgData name="Milan Reichmann" userId="ccb6bc6f23db944c" providerId="LiveId" clId="{8F266A8D-CF78-4948-8E58-735AFC13BB93}" dt="2021-05-07T13:38:29.917" v="1237" actId="478"/>
          <ac:spMkLst>
            <pc:docMk/>
            <pc:sldMasterMk cId="0" sldId="2147483734"/>
            <ac:spMk id="110" creationId="{00000000-0000-0000-0000-000000000000}"/>
          </ac:spMkLst>
        </pc:spChg>
        <pc:spChg chg="del">
          <ac:chgData name="Milan Reichmann" userId="ccb6bc6f23db944c" providerId="LiveId" clId="{8F266A8D-CF78-4948-8E58-735AFC13BB93}" dt="2021-05-07T13:38:29.917" v="1237" actId="478"/>
          <ac:spMkLst>
            <pc:docMk/>
            <pc:sldMasterMk cId="0" sldId="2147483734"/>
            <ac:spMk id="111" creationId="{00000000-0000-0000-0000-000000000000}"/>
          </ac:spMkLst>
        </pc:sp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charts/_rels/chart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charts/_rels/chart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Most commonly used programming languages today</a:t>
            </a:r>
            <a:r>
              <a:rPr lang="en-US" baseline="30000" dirty="0"/>
              <a:t>1</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bar"/>
        <c:grouping val="clustered"/>
        <c:varyColors val="0"/>
        <c:ser>
          <c:idx val="0"/>
          <c:order val="0"/>
          <c:tx>
            <c:strRef>
              <c:f>Sheet1!$B$1</c:f>
              <c:strCache>
                <c:ptCount val="1"/>
                <c:pt idx="0">
                  <c:v>Populatrity</c:v>
                </c:pt>
              </c:strCache>
            </c:strRef>
          </c:tx>
          <c:spPr>
            <a:solidFill>
              <a:srgbClr val="00A3E0"/>
            </a:solidFill>
            <a:ln>
              <a:noFill/>
            </a:ln>
            <a:effectLst/>
          </c:spPr>
          <c:invertIfNegative val="0"/>
          <c:dPt>
            <c:idx val="6"/>
            <c:invertIfNegative val="0"/>
            <c:bubble3D val="0"/>
            <c:spPr>
              <a:solidFill>
                <a:srgbClr val="0018A8"/>
              </a:solidFill>
              <a:ln>
                <a:noFill/>
              </a:ln>
              <a:effectLst/>
            </c:spPr>
            <c:extLst>
              <c:ext xmlns:c16="http://schemas.microsoft.com/office/drawing/2014/chart" uri="{C3380CC4-5D6E-409C-BE32-E72D297353CC}">
                <c16:uniqueId val="{00000001-0738-41B3-BED5-C8CCFCF5DFC6}"/>
              </c:ext>
            </c:extLst>
          </c:dPt>
          <c:dPt>
            <c:idx val="7"/>
            <c:invertIfNegative val="0"/>
            <c:bubble3D val="0"/>
            <c:spPr>
              <a:solidFill>
                <a:srgbClr val="00A3E0"/>
              </a:solidFill>
              <a:ln>
                <a:noFill/>
              </a:ln>
              <a:effectLst/>
            </c:spPr>
            <c:extLst>
              <c:ext xmlns:c16="http://schemas.microsoft.com/office/drawing/2014/chart" uri="{C3380CC4-5D6E-409C-BE32-E72D297353CC}">
                <c16:uniqueId val="{00000003-0738-41B3-BED5-C8CCFCF5DFC6}"/>
              </c:ext>
            </c:extLst>
          </c:dPt>
          <c:cat>
            <c:strRef>
              <c:f>Sheet1!$A$2:$A$11</c:f>
              <c:strCache>
                <c:ptCount val="10"/>
                <c:pt idx="0">
                  <c:v>C++</c:v>
                </c:pt>
                <c:pt idx="1">
                  <c:v>PHP</c:v>
                </c:pt>
                <c:pt idx="2">
                  <c:v>TypeScript</c:v>
                </c:pt>
                <c:pt idx="3">
                  <c:v>C#</c:v>
                </c:pt>
                <c:pt idx="4">
                  <c:v>Bash/Shell/Powershell</c:v>
                </c:pt>
                <c:pt idx="5">
                  <c:v>Java</c:v>
                </c:pt>
                <c:pt idx="6">
                  <c:v>Python</c:v>
                </c:pt>
                <c:pt idx="7">
                  <c:v>SQL</c:v>
                </c:pt>
                <c:pt idx="8">
                  <c:v>HTML/CSS</c:v>
                </c:pt>
                <c:pt idx="9">
                  <c:v>JavaScript</c:v>
                </c:pt>
              </c:strCache>
            </c:strRef>
          </c:cat>
          <c:val>
            <c:numRef>
              <c:f>Sheet1!$B$2:$B$11</c:f>
              <c:numCache>
                <c:formatCode>General</c:formatCode>
                <c:ptCount val="10"/>
                <c:pt idx="0">
                  <c:v>20.5</c:v>
                </c:pt>
                <c:pt idx="1">
                  <c:v>25.8</c:v>
                </c:pt>
                <c:pt idx="2">
                  <c:v>28.3</c:v>
                </c:pt>
                <c:pt idx="3">
                  <c:v>32.299999999999997</c:v>
                </c:pt>
                <c:pt idx="4">
                  <c:v>34.799999999999997</c:v>
                </c:pt>
                <c:pt idx="5">
                  <c:v>38.4</c:v>
                </c:pt>
                <c:pt idx="6">
                  <c:v>41.6</c:v>
                </c:pt>
                <c:pt idx="7">
                  <c:v>56.9</c:v>
                </c:pt>
                <c:pt idx="8">
                  <c:v>62.4</c:v>
                </c:pt>
                <c:pt idx="9">
                  <c:v>69.7</c:v>
                </c:pt>
              </c:numCache>
            </c:numRef>
          </c:val>
          <c:extLst>
            <c:ext xmlns:c16="http://schemas.microsoft.com/office/drawing/2014/chart" uri="{C3380CC4-5D6E-409C-BE32-E72D297353CC}">
              <c16:uniqueId val="{00000004-0738-41B3-BED5-C8CCFCF5DFC6}"/>
            </c:ext>
          </c:extLst>
        </c:ser>
        <c:dLbls>
          <c:showLegendKey val="0"/>
          <c:showVal val="0"/>
          <c:showCatName val="0"/>
          <c:showSerName val="0"/>
          <c:showPercent val="0"/>
          <c:showBubbleSize val="0"/>
        </c:dLbls>
        <c:gapWidth val="182"/>
        <c:axId val="490678496"/>
        <c:axId val="490678888"/>
      </c:barChart>
      <c:catAx>
        <c:axId val="4906784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490678888"/>
        <c:crosses val="autoZero"/>
        <c:auto val="1"/>
        <c:lblAlgn val="ctr"/>
        <c:lblOffset val="100"/>
        <c:noMultiLvlLbl val="0"/>
      </c:catAx>
      <c:valAx>
        <c:axId val="490678888"/>
        <c:scaling>
          <c:orientation val="minMax"/>
        </c:scaling>
        <c:delete val="1"/>
        <c:axPos val="b"/>
        <c:numFmt formatCode="General" sourceLinked="1"/>
        <c:majorTickMark val="none"/>
        <c:minorTickMark val="none"/>
        <c:tickLblPos val="nextTo"/>
        <c:crossAx val="4906784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862" b="0" i="0" u="none" strike="noStrike" kern="1200" spc="0" baseline="0" noProof="0">
                <a:solidFill>
                  <a:schemeClr val="tx1">
                    <a:lumMod val="65000"/>
                    <a:lumOff val="35000"/>
                  </a:schemeClr>
                </a:solidFill>
                <a:latin typeface="+mn-lt"/>
                <a:ea typeface="+mn-ea"/>
                <a:cs typeface="+mn-cs"/>
              </a:defRPr>
            </a:pPr>
            <a:r>
              <a:rPr lang="en-US" baseline="0" noProof="0" dirty="0"/>
              <a:t>Data Science Popularity according to Google Trends</a:t>
            </a:r>
            <a:endParaRPr lang="en-US" baseline="30000" noProof="0" dirty="0"/>
          </a:p>
        </c:rich>
      </c:tx>
      <c:overlay val="0"/>
      <c:spPr>
        <a:noFill/>
        <a:ln>
          <a:noFill/>
        </a:ln>
        <a:effectLst/>
      </c:spPr>
      <c:txPr>
        <a:bodyPr rot="0" spcFirstLastPara="1" vertOverflow="ellipsis" vert="horz" wrap="square" anchor="ctr" anchorCtr="1"/>
        <a:lstStyle/>
        <a:p>
          <a:pPr>
            <a:defRPr lang="en-US" sz="1862" b="0" i="0" u="none" strike="noStrike" kern="1200" spc="0" baseline="0" noProof="0">
              <a:solidFill>
                <a:schemeClr val="tx1">
                  <a:lumMod val="65000"/>
                  <a:lumOff val="35000"/>
                </a:schemeClr>
              </a:solidFill>
              <a:latin typeface="+mn-lt"/>
              <a:ea typeface="+mn-ea"/>
              <a:cs typeface="+mn-cs"/>
            </a:defRPr>
          </a:pPr>
          <a:endParaRPr lang="de-DE"/>
        </a:p>
      </c:txPr>
    </c:title>
    <c:autoTitleDeleted val="0"/>
    <c:plotArea>
      <c:layout/>
      <c:lineChart>
        <c:grouping val="standard"/>
        <c:varyColors val="0"/>
        <c:ser>
          <c:idx val="0"/>
          <c:order val="0"/>
          <c:tx>
            <c:strRef>
              <c:f>Sheet1!$B$1</c:f>
              <c:strCache>
                <c:ptCount val="1"/>
                <c:pt idx="0">
                  <c:v>Populatrity</c:v>
                </c:pt>
              </c:strCache>
            </c:strRef>
          </c:tx>
          <c:spPr>
            <a:ln w="28575" cap="rnd">
              <a:solidFill>
                <a:schemeClr val="accent1"/>
              </a:solidFill>
              <a:round/>
            </a:ln>
            <a:effectLst/>
          </c:spPr>
          <c:marker>
            <c:symbol val="none"/>
          </c:marker>
          <c:dPt>
            <c:idx val="6"/>
            <c:marker>
              <c:symbol val="none"/>
            </c:marker>
            <c:bubble3D val="0"/>
            <c:spPr>
              <a:ln w="28575" cap="rnd">
                <a:solidFill>
                  <a:schemeClr val="accent1"/>
                </a:solidFill>
                <a:round/>
              </a:ln>
              <a:effectLst/>
            </c:spPr>
            <c:extLst>
              <c:ext xmlns:c16="http://schemas.microsoft.com/office/drawing/2014/chart" uri="{C3380CC4-5D6E-409C-BE32-E72D297353CC}">
                <c16:uniqueId val="{00000001-5250-496E-801B-6F5C0D699585}"/>
              </c:ext>
            </c:extLst>
          </c:dPt>
          <c:dPt>
            <c:idx val="7"/>
            <c:marker>
              <c:symbol val="none"/>
            </c:marker>
            <c:bubble3D val="0"/>
            <c:spPr>
              <a:ln w="28575" cap="rnd">
                <a:solidFill>
                  <a:schemeClr val="accent1"/>
                </a:solidFill>
                <a:round/>
              </a:ln>
              <a:effectLst/>
            </c:spPr>
            <c:extLst>
              <c:ext xmlns:c16="http://schemas.microsoft.com/office/drawing/2014/chart" uri="{C3380CC4-5D6E-409C-BE32-E72D297353CC}">
                <c16:uniqueId val="{00000003-5250-496E-801B-6F5C0D699585}"/>
              </c:ext>
            </c:extLst>
          </c:dPt>
          <c:cat>
            <c:numRef>
              <c:f>Sheet1!$A$2:$A$208</c:f>
              <c:numCache>
                <c:formatCode>m/d/yyyy</c:formatCode>
                <c:ptCount val="207"/>
                <c:pt idx="0">
                  <c:v>37987</c:v>
                </c:pt>
                <c:pt idx="1">
                  <c:v>38018</c:v>
                </c:pt>
                <c:pt idx="2">
                  <c:v>38047</c:v>
                </c:pt>
                <c:pt idx="3">
                  <c:v>38078</c:v>
                </c:pt>
                <c:pt idx="4">
                  <c:v>38108</c:v>
                </c:pt>
                <c:pt idx="5">
                  <c:v>38139</c:v>
                </c:pt>
                <c:pt idx="6">
                  <c:v>38169</c:v>
                </c:pt>
                <c:pt idx="7">
                  <c:v>38200</c:v>
                </c:pt>
                <c:pt idx="8">
                  <c:v>38231</c:v>
                </c:pt>
                <c:pt idx="9">
                  <c:v>38261</c:v>
                </c:pt>
                <c:pt idx="10">
                  <c:v>38292</c:v>
                </c:pt>
                <c:pt idx="11">
                  <c:v>38322</c:v>
                </c:pt>
                <c:pt idx="12">
                  <c:v>38353</c:v>
                </c:pt>
                <c:pt idx="13">
                  <c:v>38384</c:v>
                </c:pt>
                <c:pt idx="14">
                  <c:v>38412</c:v>
                </c:pt>
                <c:pt idx="15">
                  <c:v>38443</c:v>
                </c:pt>
                <c:pt idx="16">
                  <c:v>38473</c:v>
                </c:pt>
                <c:pt idx="17">
                  <c:v>38504</c:v>
                </c:pt>
                <c:pt idx="18">
                  <c:v>38534</c:v>
                </c:pt>
                <c:pt idx="19">
                  <c:v>38565</c:v>
                </c:pt>
                <c:pt idx="20">
                  <c:v>38596</c:v>
                </c:pt>
                <c:pt idx="21">
                  <c:v>38626</c:v>
                </c:pt>
                <c:pt idx="22">
                  <c:v>38657</c:v>
                </c:pt>
                <c:pt idx="23">
                  <c:v>38687</c:v>
                </c:pt>
                <c:pt idx="24">
                  <c:v>38718</c:v>
                </c:pt>
                <c:pt idx="25">
                  <c:v>38749</c:v>
                </c:pt>
                <c:pt idx="26">
                  <c:v>38777</c:v>
                </c:pt>
                <c:pt idx="27">
                  <c:v>38808</c:v>
                </c:pt>
                <c:pt idx="28">
                  <c:v>38838</c:v>
                </c:pt>
                <c:pt idx="29">
                  <c:v>38869</c:v>
                </c:pt>
                <c:pt idx="30">
                  <c:v>38899</c:v>
                </c:pt>
                <c:pt idx="31">
                  <c:v>38930</c:v>
                </c:pt>
                <c:pt idx="32">
                  <c:v>38961</c:v>
                </c:pt>
                <c:pt idx="33">
                  <c:v>38991</c:v>
                </c:pt>
                <c:pt idx="34">
                  <c:v>39022</c:v>
                </c:pt>
                <c:pt idx="35">
                  <c:v>39052</c:v>
                </c:pt>
                <c:pt idx="36">
                  <c:v>39083</c:v>
                </c:pt>
                <c:pt idx="37">
                  <c:v>39114</c:v>
                </c:pt>
                <c:pt idx="38">
                  <c:v>39142</c:v>
                </c:pt>
                <c:pt idx="39">
                  <c:v>39173</c:v>
                </c:pt>
                <c:pt idx="40">
                  <c:v>39203</c:v>
                </c:pt>
                <c:pt idx="41">
                  <c:v>39234</c:v>
                </c:pt>
                <c:pt idx="42">
                  <c:v>39264</c:v>
                </c:pt>
                <c:pt idx="43">
                  <c:v>39295</c:v>
                </c:pt>
                <c:pt idx="44">
                  <c:v>39326</c:v>
                </c:pt>
                <c:pt idx="45">
                  <c:v>39356</c:v>
                </c:pt>
                <c:pt idx="46">
                  <c:v>39387</c:v>
                </c:pt>
                <c:pt idx="47">
                  <c:v>39417</c:v>
                </c:pt>
                <c:pt idx="48">
                  <c:v>39448</c:v>
                </c:pt>
                <c:pt idx="49">
                  <c:v>39479</c:v>
                </c:pt>
                <c:pt idx="50">
                  <c:v>39508</c:v>
                </c:pt>
                <c:pt idx="51">
                  <c:v>39539</c:v>
                </c:pt>
                <c:pt idx="52">
                  <c:v>39569</c:v>
                </c:pt>
                <c:pt idx="53">
                  <c:v>39600</c:v>
                </c:pt>
                <c:pt idx="54">
                  <c:v>39630</c:v>
                </c:pt>
                <c:pt idx="55">
                  <c:v>39661</c:v>
                </c:pt>
                <c:pt idx="56">
                  <c:v>39692</c:v>
                </c:pt>
                <c:pt idx="57">
                  <c:v>39722</c:v>
                </c:pt>
                <c:pt idx="58">
                  <c:v>39753</c:v>
                </c:pt>
                <c:pt idx="59">
                  <c:v>39783</c:v>
                </c:pt>
                <c:pt idx="60">
                  <c:v>39814</c:v>
                </c:pt>
                <c:pt idx="61">
                  <c:v>39845</c:v>
                </c:pt>
                <c:pt idx="62">
                  <c:v>39873</c:v>
                </c:pt>
                <c:pt idx="63">
                  <c:v>39904</c:v>
                </c:pt>
                <c:pt idx="64">
                  <c:v>39934</c:v>
                </c:pt>
                <c:pt idx="65">
                  <c:v>39965</c:v>
                </c:pt>
                <c:pt idx="66">
                  <c:v>39995</c:v>
                </c:pt>
                <c:pt idx="67">
                  <c:v>40026</c:v>
                </c:pt>
                <c:pt idx="68">
                  <c:v>40057</c:v>
                </c:pt>
                <c:pt idx="69">
                  <c:v>40087</c:v>
                </c:pt>
                <c:pt idx="70">
                  <c:v>40118</c:v>
                </c:pt>
                <c:pt idx="71">
                  <c:v>40148</c:v>
                </c:pt>
                <c:pt idx="72">
                  <c:v>40179</c:v>
                </c:pt>
                <c:pt idx="73">
                  <c:v>40210</c:v>
                </c:pt>
                <c:pt idx="74">
                  <c:v>40238</c:v>
                </c:pt>
                <c:pt idx="75">
                  <c:v>40269</c:v>
                </c:pt>
                <c:pt idx="76">
                  <c:v>40299</c:v>
                </c:pt>
                <c:pt idx="77">
                  <c:v>40330</c:v>
                </c:pt>
                <c:pt idx="78">
                  <c:v>40360</c:v>
                </c:pt>
                <c:pt idx="79">
                  <c:v>40391</c:v>
                </c:pt>
                <c:pt idx="80">
                  <c:v>40422</c:v>
                </c:pt>
                <c:pt idx="81">
                  <c:v>40452</c:v>
                </c:pt>
                <c:pt idx="82">
                  <c:v>40483</c:v>
                </c:pt>
                <c:pt idx="83">
                  <c:v>40513</c:v>
                </c:pt>
                <c:pt idx="84">
                  <c:v>40544</c:v>
                </c:pt>
                <c:pt idx="85">
                  <c:v>40575</c:v>
                </c:pt>
                <c:pt idx="86">
                  <c:v>40603</c:v>
                </c:pt>
                <c:pt idx="87">
                  <c:v>40634</c:v>
                </c:pt>
                <c:pt idx="88">
                  <c:v>40664</c:v>
                </c:pt>
                <c:pt idx="89">
                  <c:v>40695</c:v>
                </c:pt>
                <c:pt idx="90">
                  <c:v>40725</c:v>
                </c:pt>
                <c:pt idx="91">
                  <c:v>40756</c:v>
                </c:pt>
                <c:pt idx="92">
                  <c:v>40787</c:v>
                </c:pt>
                <c:pt idx="93">
                  <c:v>40817</c:v>
                </c:pt>
                <c:pt idx="94">
                  <c:v>40848</c:v>
                </c:pt>
                <c:pt idx="95">
                  <c:v>40878</c:v>
                </c:pt>
                <c:pt idx="96">
                  <c:v>40909</c:v>
                </c:pt>
                <c:pt idx="97">
                  <c:v>40940</c:v>
                </c:pt>
                <c:pt idx="98">
                  <c:v>40969</c:v>
                </c:pt>
                <c:pt idx="99">
                  <c:v>41000</c:v>
                </c:pt>
                <c:pt idx="100">
                  <c:v>41030</c:v>
                </c:pt>
                <c:pt idx="101">
                  <c:v>41061</c:v>
                </c:pt>
                <c:pt idx="102">
                  <c:v>41091</c:v>
                </c:pt>
                <c:pt idx="103">
                  <c:v>41122</c:v>
                </c:pt>
                <c:pt idx="104">
                  <c:v>41153</c:v>
                </c:pt>
                <c:pt idx="105">
                  <c:v>41183</c:v>
                </c:pt>
                <c:pt idx="106">
                  <c:v>41214</c:v>
                </c:pt>
                <c:pt idx="107">
                  <c:v>41244</c:v>
                </c:pt>
                <c:pt idx="108">
                  <c:v>41275</c:v>
                </c:pt>
                <c:pt idx="109">
                  <c:v>41306</c:v>
                </c:pt>
                <c:pt idx="110">
                  <c:v>41334</c:v>
                </c:pt>
                <c:pt idx="111">
                  <c:v>41365</c:v>
                </c:pt>
                <c:pt idx="112">
                  <c:v>41395</c:v>
                </c:pt>
                <c:pt idx="113">
                  <c:v>41426</c:v>
                </c:pt>
                <c:pt idx="114">
                  <c:v>41456</c:v>
                </c:pt>
                <c:pt idx="115">
                  <c:v>41487</c:v>
                </c:pt>
                <c:pt idx="116">
                  <c:v>41518</c:v>
                </c:pt>
                <c:pt idx="117">
                  <c:v>41548</c:v>
                </c:pt>
                <c:pt idx="118">
                  <c:v>41579</c:v>
                </c:pt>
                <c:pt idx="119">
                  <c:v>41609</c:v>
                </c:pt>
                <c:pt idx="120">
                  <c:v>41640</c:v>
                </c:pt>
                <c:pt idx="121">
                  <c:v>41671</c:v>
                </c:pt>
                <c:pt idx="122">
                  <c:v>41699</c:v>
                </c:pt>
                <c:pt idx="123">
                  <c:v>41730</c:v>
                </c:pt>
                <c:pt idx="124">
                  <c:v>41760</c:v>
                </c:pt>
                <c:pt idx="125">
                  <c:v>41791</c:v>
                </c:pt>
                <c:pt idx="126">
                  <c:v>41821</c:v>
                </c:pt>
                <c:pt idx="127">
                  <c:v>41852</c:v>
                </c:pt>
                <c:pt idx="128">
                  <c:v>41883</c:v>
                </c:pt>
                <c:pt idx="129">
                  <c:v>41913</c:v>
                </c:pt>
                <c:pt idx="130">
                  <c:v>41944</c:v>
                </c:pt>
                <c:pt idx="131">
                  <c:v>41974</c:v>
                </c:pt>
                <c:pt idx="132">
                  <c:v>42005</c:v>
                </c:pt>
                <c:pt idx="133">
                  <c:v>42036</c:v>
                </c:pt>
                <c:pt idx="134">
                  <c:v>42064</c:v>
                </c:pt>
                <c:pt idx="135">
                  <c:v>42095</c:v>
                </c:pt>
                <c:pt idx="136">
                  <c:v>42125</c:v>
                </c:pt>
                <c:pt idx="137">
                  <c:v>42156</c:v>
                </c:pt>
                <c:pt idx="138">
                  <c:v>42186</c:v>
                </c:pt>
                <c:pt idx="139">
                  <c:v>42217</c:v>
                </c:pt>
                <c:pt idx="140">
                  <c:v>42248</c:v>
                </c:pt>
                <c:pt idx="141">
                  <c:v>42278</c:v>
                </c:pt>
                <c:pt idx="142">
                  <c:v>42309</c:v>
                </c:pt>
                <c:pt idx="143">
                  <c:v>42339</c:v>
                </c:pt>
                <c:pt idx="144">
                  <c:v>42370</c:v>
                </c:pt>
                <c:pt idx="145">
                  <c:v>42401</c:v>
                </c:pt>
                <c:pt idx="146">
                  <c:v>42430</c:v>
                </c:pt>
                <c:pt idx="147">
                  <c:v>42461</c:v>
                </c:pt>
                <c:pt idx="148">
                  <c:v>42491</c:v>
                </c:pt>
                <c:pt idx="149">
                  <c:v>42522</c:v>
                </c:pt>
                <c:pt idx="150">
                  <c:v>42552</c:v>
                </c:pt>
                <c:pt idx="151">
                  <c:v>42583</c:v>
                </c:pt>
                <c:pt idx="152">
                  <c:v>42614</c:v>
                </c:pt>
                <c:pt idx="153">
                  <c:v>42644</c:v>
                </c:pt>
                <c:pt idx="154">
                  <c:v>42675</c:v>
                </c:pt>
                <c:pt idx="155">
                  <c:v>42705</c:v>
                </c:pt>
                <c:pt idx="156">
                  <c:v>42736</c:v>
                </c:pt>
                <c:pt idx="157">
                  <c:v>42767</c:v>
                </c:pt>
                <c:pt idx="158">
                  <c:v>42795</c:v>
                </c:pt>
                <c:pt idx="159">
                  <c:v>42826</c:v>
                </c:pt>
                <c:pt idx="160">
                  <c:v>42856</c:v>
                </c:pt>
                <c:pt idx="161">
                  <c:v>42887</c:v>
                </c:pt>
                <c:pt idx="162">
                  <c:v>42917</c:v>
                </c:pt>
                <c:pt idx="163">
                  <c:v>42948</c:v>
                </c:pt>
                <c:pt idx="164">
                  <c:v>42979</c:v>
                </c:pt>
                <c:pt idx="165">
                  <c:v>43009</c:v>
                </c:pt>
                <c:pt idx="166">
                  <c:v>43040</c:v>
                </c:pt>
                <c:pt idx="167">
                  <c:v>43070</c:v>
                </c:pt>
                <c:pt idx="168">
                  <c:v>43101</c:v>
                </c:pt>
                <c:pt idx="169">
                  <c:v>43132</c:v>
                </c:pt>
                <c:pt idx="170">
                  <c:v>43160</c:v>
                </c:pt>
                <c:pt idx="171">
                  <c:v>43191</c:v>
                </c:pt>
                <c:pt idx="172">
                  <c:v>43221</c:v>
                </c:pt>
                <c:pt idx="173">
                  <c:v>43252</c:v>
                </c:pt>
                <c:pt idx="174">
                  <c:v>43282</c:v>
                </c:pt>
                <c:pt idx="175">
                  <c:v>43313</c:v>
                </c:pt>
                <c:pt idx="176">
                  <c:v>43344</c:v>
                </c:pt>
                <c:pt idx="177">
                  <c:v>43374</c:v>
                </c:pt>
                <c:pt idx="178">
                  <c:v>43405</c:v>
                </c:pt>
                <c:pt idx="179">
                  <c:v>43435</c:v>
                </c:pt>
                <c:pt idx="180">
                  <c:v>43466</c:v>
                </c:pt>
                <c:pt idx="181">
                  <c:v>43497</c:v>
                </c:pt>
                <c:pt idx="182">
                  <c:v>43525</c:v>
                </c:pt>
                <c:pt idx="183">
                  <c:v>43556</c:v>
                </c:pt>
                <c:pt idx="184">
                  <c:v>43586</c:v>
                </c:pt>
                <c:pt idx="185">
                  <c:v>43617</c:v>
                </c:pt>
                <c:pt idx="186">
                  <c:v>43647</c:v>
                </c:pt>
                <c:pt idx="187">
                  <c:v>43678</c:v>
                </c:pt>
                <c:pt idx="188">
                  <c:v>43709</c:v>
                </c:pt>
                <c:pt idx="189">
                  <c:v>43739</c:v>
                </c:pt>
                <c:pt idx="190">
                  <c:v>43770</c:v>
                </c:pt>
                <c:pt idx="191">
                  <c:v>43800</c:v>
                </c:pt>
                <c:pt idx="192">
                  <c:v>43831</c:v>
                </c:pt>
                <c:pt idx="193">
                  <c:v>43862</c:v>
                </c:pt>
                <c:pt idx="194">
                  <c:v>43891</c:v>
                </c:pt>
                <c:pt idx="195">
                  <c:v>43922</c:v>
                </c:pt>
                <c:pt idx="196">
                  <c:v>43952</c:v>
                </c:pt>
                <c:pt idx="197">
                  <c:v>43983</c:v>
                </c:pt>
                <c:pt idx="198">
                  <c:v>44013</c:v>
                </c:pt>
                <c:pt idx="199">
                  <c:v>44044</c:v>
                </c:pt>
                <c:pt idx="200">
                  <c:v>44075</c:v>
                </c:pt>
                <c:pt idx="201">
                  <c:v>44105</c:v>
                </c:pt>
                <c:pt idx="202">
                  <c:v>44136</c:v>
                </c:pt>
                <c:pt idx="203">
                  <c:v>44166</c:v>
                </c:pt>
                <c:pt idx="204">
                  <c:v>44197</c:v>
                </c:pt>
                <c:pt idx="205">
                  <c:v>44228</c:v>
                </c:pt>
                <c:pt idx="206">
                  <c:v>44256</c:v>
                </c:pt>
              </c:numCache>
            </c:numRef>
          </c:cat>
          <c:val>
            <c:numRef>
              <c:f>Sheet1!$B$2:$B$208</c:f>
              <c:numCache>
                <c:formatCode>General</c:formatCode>
                <c:ptCount val="207"/>
                <c:pt idx="0">
                  <c:v>13</c:v>
                </c:pt>
                <c:pt idx="1">
                  <c:v>12</c:v>
                </c:pt>
                <c:pt idx="2">
                  <c:v>10</c:v>
                </c:pt>
                <c:pt idx="3">
                  <c:v>10</c:v>
                </c:pt>
                <c:pt idx="4">
                  <c:v>9</c:v>
                </c:pt>
                <c:pt idx="5">
                  <c:v>8</c:v>
                </c:pt>
                <c:pt idx="6">
                  <c:v>15</c:v>
                </c:pt>
                <c:pt idx="7">
                  <c:v>5</c:v>
                </c:pt>
                <c:pt idx="8">
                  <c:v>9</c:v>
                </c:pt>
                <c:pt idx="9">
                  <c:v>8</c:v>
                </c:pt>
                <c:pt idx="10">
                  <c:v>6</c:v>
                </c:pt>
                <c:pt idx="11">
                  <c:v>11</c:v>
                </c:pt>
                <c:pt idx="12">
                  <c:v>6</c:v>
                </c:pt>
                <c:pt idx="13">
                  <c:v>10</c:v>
                </c:pt>
                <c:pt idx="14">
                  <c:v>8</c:v>
                </c:pt>
                <c:pt idx="15">
                  <c:v>7</c:v>
                </c:pt>
                <c:pt idx="16">
                  <c:v>10</c:v>
                </c:pt>
                <c:pt idx="17">
                  <c:v>9</c:v>
                </c:pt>
                <c:pt idx="18">
                  <c:v>7</c:v>
                </c:pt>
                <c:pt idx="19">
                  <c:v>7</c:v>
                </c:pt>
                <c:pt idx="20">
                  <c:v>12</c:v>
                </c:pt>
                <c:pt idx="21">
                  <c:v>8</c:v>
                </c:pt>
                <c:pt idx="22">
                  <c:v>7</c:v>
                </c:pt>
                <c:pt idx="23">
                  <c:v>9</c:v>
                </c:pt>
                <c:pt idx="24">
                  <c:v>8</c:v>
                </c:pt>
                <c:pt idx="25">
                  <c:v>6</c:v>
                </c:pt>
                <c:pt idx="26">
                  <c:v>6</c:v>
                </c:pt>
                <c:pt idx="27">
                  <c:v>4</c:v>
                </c:pt>
                <c:pt idx="28">
                  <c:v>7</c:v>
                </c:pt>
                <c:pt idx="29">
                  <c:v>5</c:v>
                </c:pt>
                <c:pt idx="30">
                  <c:v>5</c:v>
                </c:pt>
                <c:pt idx="31">
                  <c:v>7</c:v>
                </c:pt>
                <c:pt idx="32">
                  <c:v>8</c:v>
                </c:pt>
                <c:pt idx="33">
                  <c:v>4</c:v>
                </c:pt>
                <c:pt idx="34">
                  <c:v>8</c:v>
                </c:pt>
                <c:pt idx="35">
                  <c:v>4</c:v>
                </c:pt>
                <c:pt idx="36">
                  <c:v>5</c:v>
                </c:pt>
                <c:pt idx="37">
                  <c:v>7</c:v>
                </c:pt>
                <c:pt idx="38">
                  <c:v>5</c:v>
                </c:pt>
                <c:pt idx="39">
                  <c:v>10</c:v>
                </c:pt>
                <c:pt idx="40">
                  <c:v>6</c:v>
                </c:pt>
                <c:pt idx="41">
                  <c:v>8</c:v>
                </c:pt>
                <c:pt idx="42">
                  <c:v>5</c:v>
                </c:pt>
                <c:pt idx="43">
                  <c:v>5</c:v>
                </c:pt>
                <c:pt idx="44">
                  <c:v>5</c:v>
                </c:pt>
                <c:pt idx="45">
                  <c:v>7</c:v>
                </c:pt>
                <c:pt idx="46">
                  <c:v>8</c:v>
                </c:pt>
                <c:pt idx="47">
                  <c:v>5</c:v>
                </c:pt>
                <c:pt idx="48">
                  <c:v>6</c:v>
                </c:pt>
                <c:pt idx="49">
                  <c:v>6</c:v>
                </c:pt>
                <c:pt idx="50">
                  <c:v>6</c:v>
                </c:pt>
                <c:pt idx="51">
                  <c:v>6</c:v>
                </c:pt>
                <c:pt idx="52">
                  <c:v>4</c:v>
                </c:pt>
                <c:pt idx="53">
                  <c:v>5</c:v>
                </c:pt>
                <c:pt idx="54">
                  <c:v>6</c:v>
                </c:pt>
                <c:pt idx="55">
                  <c:v>5</c:v>
                </c:pt>
                <c:pt idx="56">
                  <c:v>6</c:v>
                </c:pt>
                <c:pt idx="57">
                  <c:v>7</c:v>
                </c:pt>
                <c:pt idx="58">
                  <c:v>6</c:v>
                </c:pt>
                <c:pt idx="59">
                  <c:v>5</c:v>
                </c:pt>
                <c:pt idx="60">
                  <c:v>7</c:v>
                </c:pt>
                <c:pt idx="61">
                  <c:v>5</c:v>
                </c:pt>
                <c:pt idx="62">
                  <c:v>5</c:v>
                </c:pt>
                <c:pt idx="63">
                  <c:v>6</c:v>
                </c:pt>
                <c:pt idx="64">
                  <c:v>4</c:v>
                </c:pt>
                <c:pt idx="65">
                  <c:v>4</c:v>
                </c:pt>
                <c:pt idx="66">
                  <c:v>5</c:v>
                </c:pt>
                <c:pt idx="67">
                  <c:v>5</c:v>
                </c:pt>
                <c:pt idx="68">
                  <c:v>6</c:v>
                </c:pt>
                <c:pt idx="69">
                  <c:v>7</c:v>
                </c:pt>
                <c:pt idx="70">
                  <c:v>6</c:v>
                </c:pt>
                <c:pt idx="71">
                  <c:v>5</c:v>
                </c:pt>
                <c:pt idx="72">
                  <c:v>8</c:v>
                </c:pt>
                <c:pt idx="73">
                  <c:v>7</c:v>
                </c:pt>
                <c:pt idx="74">
                  <c:v>6</c:v>
                </c:pt>
                <c:pt idx="75">
                  <c:v>6</c:v>
                </c:pt>
                <c:pt idx="76">
                  <c:v>6</c:v>
                </c:pt>
                <c:pt idx="77">
                  <c:v>5</c:v>
                </c:pt>
                <c:pt idx="78">
                  <c:v>6</c:v>
                </c:pt>
                <c:pt idx="79">
                  <c:v>5</c:v>
                </c:pt>
                <c:pt idx="80">
                  <c:v>6</c:v>
                </c:pt>
                <c:pt idx="81">
                  <c:v>6</c:v>
                </c:pt>
                <c:pt idx="82">
                  <c:v>6</c:v>
                </c:pt>
                <c:pt idx="83">
                  <c:v>5</c:v>
                </c:pt>
                <c:pt idx="84">
                  <c:v>7</c:v>
                </c:pt>
                <c:pt idx="85">
                  <c:v>5</c:v>
                </c:pt>
                <c:pt idx="86">
                  <c:v>7</c:v>
                </c:pt>
                <c:pt idx="87">
                  <c:v>5</c:v>
                </c:pt>
                <c:pt idx="88">
                  <c:v>5</c:v>
                </c:pt>
                <c:pt idx="89">
                  <c:v>6</c:v>
                </c:pt>
                <c:pt idx="90">
                  <c:v>6</c:v>
                </c:pt>
                <c:pt idx="91">
                  <c:v>5</c:v>
                </c:pt>
                <c:pt idx="92">
                  <c:v>7</c:v>
                </c:pt>
                <c:pt idx="93">
                  <c:v>5</c:v>
                </c:pt>
                <c:pt idx="94">
                  <c:v>6</c:v>
                </c:pt>
                <c:pt idx="95">
                  <c:v>6</c:v>
                </c:pt>
                <c:pt idx="96">
                  <c:v>7</c:v>
                </c:pt>
                <c:pt idx="97">
                  <c:v>7</c:v>
                </c:pt>
                <c:pt idx="98">
                  <c:v>6</c:v>
                </c:pt>
                <c:pt idx="99">
                  <c:v>6</c:v>
                </c:pt>
                <c:pt idx="100">
                  <c:v>7</c:v>
                </c:pt>
                <c:pt idx="101">
                  <c:v>5</c:v>
                </c:pt>
                <c:pt idx="102">
                  <c:v>6</c:v>
                </c:pt>
                <c:pt idx="103">
                  <c:v>6</c:v>
                </c:pt>
                <c:pt idx="104">
                  <c:v>9</c:v>
                </c:pt>
                <c:pt idx="105">
                  <c:v>7</c:v>
                </c:pt>
                <c:pt idx="106">
                  <c:v>8</c:v>
                </c:pt>
                <c:pt idx="107">
                  <c:v>7</c:v>
                </c:pt>
                <c:pt idx="108">
                  <c:v>8</c:v>
                </c:pt>
                <c:pt idx="109">
                  <c:v>7</c:v>
                </c:pt>
                <c:pt idx="110">
                  <c:v>7</c:v>
                </c:pt>
                <c:pt idx="111">
                  <c:v>9</c:v>
                </c:pt>
                <c:pt idx="112">
                  <c:v>9</c:v>
                </c:pt>
                <c:pt idx="113">
                  <c:v>8</c:v>
                </c:pt>
                <c:pt idx="114">
                  <c:v>8</c:v>
                </c:pt>
                <c:pt idx="115">
                  <c:v>10</c:v>
                </c:pt>
                <c:pt idx="116">
                  <c:v>11</c:v>
                </c:pt>
                <c:pt idx="117">
                  <c:v>10</c:v>
                </c:pt>
                <c:pt idx="118">
                  <c:v>11</c:v>
                </c:pt>
                <c:pt idx="119">
                  <c:v>11</c:v>
                </c:pt>
                <c:pt idx="120">
                  <c:v>13</c:v>
                </c:pt>
                <c:pt idx="121">
                  <c:v>13</c:v>
                </c:pt>
                <c:pt idx="122">
                  <c:v>13</c:v>
                </c:pt>
                <c:pt idx="123">
                  <c:v>13</c:v>
                </c:pt>
                <c:pt idx="124">
                  <c:v>12</c:v>
                </c:pt>
                <c:pt idx="125">
                  <c:v>13</c:v>
                </c:pt>
                <c:pt idx="126">
                  <c:v>11</c:v>
                </c:pt>
                <c:pt idx="127">
                  <c:v>15</c:v>
                </c:pt>
                <c:pt idx="128">
                  <c:v>18</c:v>
                </c:pt>
                <c:pt idx="129">
                  <c:v>17</c:v>
                </c:pt>
                <c:pt idx="130">
                  <c:v>15</c:v>
                </c:pt>
                <c:pt idx="131">
                  <c:v>15</c:v>
                </c:pt>
                <c:pt idx="132">
                  <c:v>18</c:v>
                </c:pt>
                <c:pt idx="133">
                  <c:v>17</c:v>
                </c:pt>
                <c:pt idx="134">
                  <c:v>19</c:v>
                </c:pt>
                <c:pt idx="135">
                  <c:v>21</c:v>
                </c:pt>
                <c:pt idx="136">
                  <c:v>18</c:v>
                </c:pt>
                <c:pt idx="137">
                  <c:v>20</c:v>
                </c:pt>
                <c:pt idx="138">
                  <c:v>19</c:v>
                </c:pt>
                <c:pt idx="139">
                  <c:v>22</c:v>
                </c:pt>
                <c:pt idx="140">
                  <c:v>25</c:v>
                </c:pt>
                <c:pt idx="141">
                  <c:v>24</c:v>
                </c:pt>
                <c:pt idx="142">
                  <c:v>24</c:v>
                </c:pt>
                <c:pt idx="143">
                  <c:v>21</c:v>
                </c:pt>
                <c:pt idx="144">
                  <c:v>26</c:v>
                </c:pt>
                <c:pt idx="145">
                  <c:v>26</c:v>
                </c:pt>
                <c:pt idx="146">
                  <c:v>25</c:v>
                </c:pt>
                <c:pt idx="147">
                  <c:v>26</c:v>
                </c:pt>
                <c:pt idx="148">
                  <c:v>28</c:v>
                </c:pt>
                <c:pt idx="149">
                  <c:v>27</c:v>
                </c:pt>
                <c:pt idx="150">
                  <c:v>27</c:v>
                </c:pt>
                <c:pt idx="151">
                  <c:v>30</c:v>
                </c:pt>
                <c:pt idx="152">
                  <c:v>35</c:v>
                </c:pt>
                <c:pt idx="153">
                  <c:v>32</c:v>
                </c:pt>
                <c:pt idx="154">
                  <c:v>35</c:v>
                </c:pt>
                <c:pt idx="155">
                  <c:v>31</c:v>
                </c:pt>
                <c:pt idx="156">
                  <c:v>40</c:v>
                </c:pt>
                <c:pt idx="157">
                  <c:v>42</c:v>
                </c:pt>
                <c:pt idx="158">
                  <c:v>43</c:v>
                </c:pt>
                <c:pt idx="159">
                  <c:v>42</c:v>
                </c:pt>
                <c:pt idx="160">
                  <c:v>44</c:v>
                </c:pt>
                <c:pt idx="161">
                  <c:v>41</c:v>
                </c:pt>
                <c:pt idx="162">
                  <c:v>41</c:v>
                </c:pt>
                <c:pt idx="163">
                  <c:v>45</c:v>
                </c:pt>
                <c:pt idx="164">
                  <c:v>51</c:v>
                </c:pt>
                <c:pt idx="165">
                  <c:v>53</c:v>
                </c:pt>
                <c:pt idx="166">
                  <c:v>54</c:v>
                </c:pt>
                <c:pt idx="167">
                  <c:v>46</c:v>
                </c:pt>
                <c:pt idx="168">
                  <c:v>56</c:v>
                </c:pt>
                <c:pt idx="169">
                  <c:v>56</c:v>
                </c:pt>
                <c:pt idx="170">
                  <c:v>56</c:v>
                </c:pt>
                <c:pt idx="171">
                  <c:v>58</c:v>
                </c:pt>
                <c:pt idx="172">
                  <c:v>59</c:v>
                </c:pt>
                <c:pt idx="173">
                  <c:v>54</c:v>
                </c:pt>
                <c:pt idx="174">
                  <c:v>58</c:v>
                </c:pt>
                <c:pt idx="175">
                  <c:v>64</c:v>
                </c:pt>
                <c:pt idx="176">
                  <c:v>68</c:v>
                </c:pt>
                <c:pt idx="177">
                  <c:v>68</c:v>
                </c:pt>
                <c:pt idx="178">
                  <c:v>67</c:v>
                </c:pt>
                <c:pt idx="179">
                  <c:v>60</c:v>
                </c:pt>
                <c:pt idx="180">
                  <c:v>74</c:v>
                </c:pt>
                <c:pt idx="181">
                  <c:v>75</c:v>
                </c:pt>
                <c:pt idx="182">
                  <c:v>72</c:v>
                </c:pt>
                <c:pt idx="183">
                  <c:v>72</c:v>
                </c:pt>
                <c:pt idx="184">
                  <c:v>73</c:v>
                </c:pt>
                <c:pt idx="185">
                  <c:v>81</c:v>
                </c:pt>
                <c:pt idx="186">
                  <c:v>80</c:v>
                </c:pt>
                <c:pt idx="187">
                  <c:v>82</c:v>
                </c:pt>
                <c:pt idx="188">
                  <c:v>93</c:v>
                </c:pt>
                <c:pt idx="189">
                  <c:v>89</c:v>
                </c:pt>
                <c:pt idx="190">
                  <c:v>85</c:v>
                </c:pt>
                <c:pt idx="191">
                  <c:v>82</c:v>
                </c:pt>
                <c:pt idx="192">
                  <c:v>97</c:v>
                </c:pt>
                <c:pt idx="193">
                  <c:v>98</c:v>
                </c:pt>
                <c:pt idx="194">
                  <c:v>83</c:v>
                </c:pt>
                <c:pt idx="195">
                  <c:v>83</c:v>
                </c:pt>
                <c:pt idx="196">
                  <c:v>85</c:v>
                </c:pt>
                <c:pt idx="197">
                  <c:v>87</c:v>
                </c:pt>
                <c:pt idx="198">
                  <c:v>91</c:v>
                </c:pt>
                <c:pt idx="199">
                  <c:v>93</c:v>
                </c:pt>
                <c:pt idx="200">
                  <c:v>100</c:v>
                </c:pt>
                <c:pt idx="201">
                  <c:v>86</c:v>
                </c:pt>
                <c:pt idx="202">
                  <c:v>74</c:v>
                </c:pt>
                <c:pt idx="203">
                  <c:v>72</c:v>
                </c:pt>
                <c:pt idx="204">
                  <c:v>75</c:v>
                </c:pt>
                <c:pt idx="205">
                  <c:v>82</c:v>
                </c:pt>
                <c:pt idx="206">
                  <c:v>79</c:v>
                </c:pt>
              </c:numCache>
            </c:numRef>
          </c:val>
          <c:smooth val="0"/>
          <c:extLst>
            <c:ext xmlns:c16="http://schemas.microsoft.com/office/drawing/2014/chart" uri="{C3380CC4-5D6E-409C-BE32-E72D297353CC}">
              <c16:uniqueId val="{00000004-5250-496E-801B-6F5C0D699585}"/>
            </c:ext>
          </c:extLst>
        </c:ser>
        <c:dLbls>
          <c:showLegendKey val="0"/>
          <c:showVal val="0"/>
          <c:showCatName val="0"/>
          <c:showSerName val="0"/>
          <c:showPercent val="0"/>
          <c:showBubbleSize val="0"/>
        </c:dLbls>
        <c:smooth val="0"/>
        <c:axId val="491483368"/>
        <c:axId val="491483760"/>
      </c:lineChart>
      <c:dateAx>
        <c:axId val="491483368"/>
        <c:scaling>
          <c:orientation val="minMax"/>
        </c:scaling>
        <c:delete val="0"/>
        <c:axPos val="b"/>
        <c:numFmt formatCode="[$-407]mmm/\ yy;@"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491483760"/>
        <c:crosses val="autoZero"/>
        <c:auto val="1"/>
        <c:lblOffset val="100"/>
        <c:baseTimeUnit val="months"/>
      </c:dateAx>
      <c:valAx>
        <c:axId val="491483760"/>
        <c:scaling>
          <c:orientation val="minMax"/>
        </c:scaling>
        <c:delete val="1"/>
        <c:axPos val="l"/>
        <c:numFmt formatCode="General" sourceLinked="1"/>
        <c:majorTickMark val="none"/>
        <c:minorTickMark val="none"/>
        <c:tickLblPos val="nextTo"/>
        <c:crossAx val="4914833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defRPr>
            </a:pPr>
            <a:r>
              <a:rPr lang="de-DE" dirty="0"/>
              <a:t>Transaction Volume in </a:t>
            </a:r>
            <a:r>
              <a:rPr lang="de-DE" dirty="0" err="1"/>
              <a:t>thsd</a:t>
            </a:r>
            <a:endParaRPr lang="de-DE"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defRPr>
          </a:pPr>
          <a:endParaRPr lang="de-DE"/>
        </a:p>
      </c:txPr>
    </c:title>
    <c:autoTitleDeleted val="0"/>
    <c:plotArea>
      <c:layout>
        <c:manualLayout>
          <c:layoutTarget val="inner"/>
          <c:xMode val="edge"/>
          <c:yMode val="edge"/>
          <c:x val="0"/>
          <c:y val="0.10929727298724445"/>
          <c:w val="1"/>
          <c:h val="0.79506067694824623"/>
        </c:manualLayout>
      </c:layout>
      <c:barChart>
        <c:barDir val="col"/>
        <c:grouping val="clustered"/>
        <c:varyColors val="0"/>
        <c:ser>
          <c:idx val="0"/>
          <c:order val="0"/>
          <c:tx>
            <c:strRef>
              <c:f>Sheet1!$B$1</c:f>
              <c:strCache>
                <c:ptCount val="1"/>
                <c:pt idx="0">
                  <c:v>2018</c:v>
                </c:pt>
              </c:strCache>
            </c:strRef>
          </c:tx>
          <c:spPr>
            <a:blipFill>
              <a:blip xmlns:r="http://schemas.openxmlformats.org/officeDocument/2006/relationships" r:embed="rId3"/>
              <a:stretch>
                <a:fillRect/>
              </a:stretch>
            </a:blip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Transactions</c:v>
                </c:pt>
              </c:strCache>
            </c:strRef>
          </c:cat>
          <c:val>
            <c:numRef>
              <c:f>Sheet1!$B$2</c:f>
              <c:numCache>
                <c:formatCode>General</c:formatCode>
                <c:ptCount val="1"/>
                <c:pt idx="0">
                  <c:v>2000</c:v>
                </c:pt>
              </c:numCache>
            </c:numRef>
          </c:val>
          <c:extLst>
            <c:ext xmlns:c16="http://schemas.microsoft.com/office/drawing/2014/chart" uri="{C3380CC4-5D6E-409C-BE32-E72D297353CC}">
              <c16:uniqueId val="{00000000-4B09-4CBE-938C-4C04F56CECC1}"/>
            </c:ext>
          </c:extLst>
        </c:ser>
        <c:ser>
          <c:idx val="1"/>
          <c:order val="1"/>
          <c:tx>
            <c:strRef>
              <c:f>Sheet1!$C$1</c:f>
              <c:strCache>
                <c:ptCount val="1"/>
                <c:pt idx="0">
                  <c:v>2019</c:v>
                </c:pt>
              </c:strCache>
            </c:strRef>
          </c:tx>
          <c:spPr>
            <a:blipFill>
              <a:blip xmlns:r="http://schemas.openxmlformats.org/officeDocument/2006/relationships" r:embed="rId4"/>
              <a:stretch>
                <a:fillRect/>
              </a:stretch>
            </a:blip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Transactions</c:v>
                </c:pt>
              </c:strCache>
            </c:strRef>
          </c:cat>
          <c:val>
            <c:numRef>
              <c:f>Sheet1!$C$2</c:f>
              <c:numCache>
                <c:formatCode>General</c:formatCode>
                <c:ptCount val="1"/>
                <c:pt idx="0">
                  <c:v>1500</c:v>
                </c:pt>
              </c:numCache>
            </c:numRef>
          </c:val>
          <c:extLst>
            <c:ext xmlns:c16="http://schemas.microsoft.com/office/drawing/2014/chart" uri="{C3380CC4-5D6E-409C-BE32-E72D297353CC}">
              <c16:uniqueId val="{00000001-4B09-4CBE-938C-4C04F56CECC1}"/>
            </c:ext>
          </c:extLst>
        </c:ser>
        <c:ser>
          <c:idx val="2"/>
          <c:order val="2"/>
          <c:tx>
            <c:strRef>
              <c:f>Sheet1!$D$1</c:f>
              <c:strCache>
                <c:ptCount val="1"/>
                <c:pt idx="0">
                  <c:v>2020</c:v>
                </c:pt>
              </c:strCache>
            </c:strRef>
          </c:tx>
          <c:spPr>
            <a:blipFill>
              <a:blip xmlns:r="http://schemas.openxmlformats.org/officeDocument/2006/relationships" r:embed="rId5"/>
              <a:stretch>
                <a:fillRect/>
              </a:stretch>
            </a:blip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Transactions</c:v>
                </c:pt>
              </c:strCache>
            </c:strRef>
          </c:cat>
          <c:val>
            <c:numRef>
              <c:f>Sheet1!$D$2</c:f>
              <c:numCache>
                <c:formatCode>General</c:formatCode>
                <c:ptCount val="1"/>
                <c:pt idx="0">
                  <c:v>2700</c:v>
                </c:pt>
              </c:numCache>
            </c:numRef>
          </c:val>
          <c:extLst>
            <c:ext xmlns:c16="http://schemas.microsoft.com/office/drawing/2014/chart" uri="{C3380CC4-5D6E-409C-BE32-E72D297353CC}">
              <c16:uniqueId val="{00000002-4B09-4CBE-938C-4C04F56CECC1}"/>
            </c:ext>
          </c:extLst>
        </c:ser>
        <c:ser>
          <c:idx val="3"/>
          <c:order val="3"/>
          <c:tx>
            <c:strRef>
              <c:f>Sheet1!$E$1</c:f>
              <c:strCache>
                <c:ptCount val="1"/>
                <c:pt idx="0">
                  <c:v>2021</c:v>
                </c:pt>
              </c:strCache>
            </c:strRef>
          </c:tx>
          <c:spPr>
            <a:blipFill>
              <a:blip xmlns:r="http://schemas.openxmlformats.org/officeDocument/2006/relationships" r:embed="rId6"/>
              <a:stretch>
                <a:fillRect/>
              </a:stretch>
            </a:blip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Transactions</c:v>
                </c:pt>
              </c:strCache>
            </c:strRef>
          </c:cat>
          <c:val>
            <c:numRef>
              <c:f>Sheet1!$E$2</c:f>
              <c:numCache>
                <c:formatCode>General</c:formatCode>
                <c:ptCount val="1"/>
                <c:pt idx="0">
                  <c:v>3300</c:v>
                </c:pt>
              </c:numCache>
            </c:numRef>
          </c:val>
          <c:extLst>
            <c:ext xmlns:c16="http://schemas.microsoft.com/office/drawing/2014/chart" uri="{C3380CC4-5D6E-409C-BE32-E72D297353CC}">
              <c16:uniqueId val="{00000003-4B09-4CBE-938C-4C04F56CECC1}"/>
            </c:ext>
          </c:extLst>
        </c:ser>
        <c:dLbls>
          <c:dLblPos val="outEnd"/>
          <c:showLegendKey val="0"/>
          <c:showVal val="1"/>
          <c:showCatName val="0"/>
          <c:showSerName val="0"/>
          <c:showPercent val="0"/>
          <c:showBubbleSize val="0"/>
        </c:dLbls>
        <c:gapWidth val="31"/>
        <c:overlap val="44"/>
        <c:axId val="495423504"/>
        <c:axId val="495423896"/>
      </c:barChart>
      <c:catAx>
        <c:axId val="495423504"/>
        <c:scaling>
          <c:orientation val="minMax"/>
        </c:scaling>
        <c:delete val="1"/>
        <c:axPos val="b"/>
        <c:numFmt formatCode="General" sourceLinked="1"/>
        <c:majorTickMark val="none"/>
        <c:minorTickMark val="none"/>
        <c:tickLblPos val="nextTo"/>
        <c:crossAx val="495423896"/>
        <c:crosses val="autoZero"/>
        <c:auto val="1"/>
        <c:lblAlgn val="ctr"/>
        <c:lblOffset val="100"/>
        <c:noMultiLvlLbl val="0"/>
      </c:catAx>
      <c:valAx>
        <c:axId val="495423896"/>
        <c:scaling>
          <c:orientation val="minMax"/>
        </c:scaling>
        <c:delete val="1"/>
        <c:axPos val="l"/>
        <c:numFmt formatCode="General" sourceLinked="1"/>
        <c:majorTickMark val="none"/>
        <c:minorTickMark val="none"/>
        <c:tickLblPos val="nextTo"/>
        <c:crossAx val="495423504"/>
        <c:crosses val="autoZero"/>
        <c:crossBetween val="between"/>
      </c:valAx>
      <c:spPr>
        <a:noFill/>
        <a:ln>
          <a:noFill/>
        </a:ln>
        <a:effectLst/>
      </c:spPr>
    </c:plotArea>
    <c:legend>
      <c:legendPos val="b"/>
      <c:layout>
        <c:manualLayout>
          <c:xMode val="edge"/>
          <c:yMode val="edge"/>
          <c:x val="4.714677332000166E-2"/>
          <c:y val="0.93339127528829635"/>
          <c:w val="0.90429540751850468"/>
          <c:h val="5.0772365428354817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defRPr>
          </a:pPr>
          <a:endParaRPr lang="de-DE"/>
        </a:p>
      </c:txPr>
    </c:legend>
    <c:plotVisOnly val="1"/>
    <c:dispBlanksAs val="gap"/>
    <c:showDLblsOverMax val="0"/>
  </c:chart>
  <c:spPr>
    <a:noFill/>
    <a:ln>
      <a:noFill/>
    </a:ln>
    <a:effectLst/>
  </c:spPr>
  <c:txPr>
    <a:bodyPr/>
    <a:lstStyle/>
    <a:p>
      <a:pPr>
        <a:defRPr>
          <a:latin typeface="Deutsche Bank Display" panose="020F0403020203030304" pitchFamily="34" charset="0"/>
          <a:ea typeface="Deutsche Bank Display" panose="020F0403020203030304" pitchFamily="34" charset="0"/>
          <a:cs typeface="Deutsche Bank Display" panose="020F0403020203030304" pitchFamily="34" charset="0"/>
        </a:defRPr>
      </a:pPr>
      <a:endParaRPr lang="de-DE"/>
    </a:p>
  </c:txPr>
  <c:externalData r:id="rId7">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defRPr>
            </a:pPr>
            <a:r>
              <a:rPr lang="de-DE" dirty="0"/>
              <a:t>Transaction Volume in </a:t>
            </a:r>
            <a:r>
              <a:rPr lang="de-DE" dirty="0" err="1"/>
              <a:t>thsd</a:t>
            </a:r>
            <a:endParaRPr lang="de-DE"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defRPr>
          </a:pPr>
          <a:endParaRPr lang="de-DE"/>
        </a:p>
      </c:txPr>
    </c:title>
    <c:autoTitleDeleted val="0"/>
    <c:plotArea>
      <c:layout>
        <c:manualLayout>
          <c:layoutTarget val="inner"/>
          <c:xMode val="edge"/>
          <c:yMode val="edge"/>
          <c:x val="0"/>
          <c:y val="0.10929727298724445"/>
          <c:w val="1"/>
          <c:h val="0.79506067694824623"/>
        </c:manualLayout>
      </c:layout>
      <c:barChart>
        <c:barDir val="col"/>
        <c:grouping val="clustered"/>
        <c:varyColors val="0"/>
        <c:ser>
          <c:idx val="0"/>
          <c:order val="0"/>
          <c:tx>
            <c:strRef>
              <c:f>Sheet1!$B$1</c:f>
              <c:strCache>
                <c:ptCount val="1"/>
                <c:pt idx="0">
                  <c:v>2018</c:v>
                </c:pt>
              </c:strCache>
            </c:strRef>
          </c:tx>
          <c:spPr>
            <a:blipFill>
              <a:blip xmlns:r="http://schemas.openxmlformats.org/officeDocument/2006/relationships" r:embed="rId3"/>
              <a:stretch>
                <a:fillRect/>
              </a:stretch>
            </a:blip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Transactions</c:v>
                </c:pt>
              </c:strCache>
            </c:strRef>
          </c:cat>
          <c:val>
            <c:numRef>
              <c:f>Sheet1!$B$2</c:f>
              <c:numCache>
                <c:formatCode>General</c:formatCode>
                <c:ptCount val="1"/>
                <c:pt idx="0">
                  <c:v>2000</c:v>
                </c:pt>
              </c:numCache>
            </c:numRef>
          </c:val>
          <c:extLst>
            <c:ext xmlns:c16="http://schemas.microsoft.com/office/drawing/2014/chart" uri="{C3380CC4-5D6E-409C-BE32-E72D297353CC}">
              <c16:uniqueId val="{00000000-3669-4F17-A7B7-93B5D9BDA500}"/>
            </c:ext>
          </c:extLst>
        </c:ser>
        <c:ser>
          <c:idx val="1"/>
          <c:order val="1"/>
          <c:tx>
            <c:strRef>
              <c:f>Sheet1!$C$1</c:f>
              <c:strCache>
                <c:ptCount val="1"/>
                <c:pt idx="0">
                  <c:v>2019</c:v>
                </c:pt>
              </c:strCache>
            </c:strRef>
          </c:tx>
          <c:spPr>
            <a:blipFill>
              <a:blip xmlns:r="http://schemas.openxmlformats.org/officeDocument/2006/relationships" r:embed="rId4"/>
              <a:stretch>
                <a:fillRect/>
              </a:stretch>
            </a:blip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Transactions</c:v>
                </c:pt>
              </c:strCache>
            </c:strRef>
          </c:cat>
          <c:val>
            <c:numRef>
              <c:f>Sheet1!$C$2</c:f>
              <c:numCache>
                <c:formatCode>General</c:formatCode>
                <c:ptCount val="1"/>
                <c:pt idx="0">
                  <c:v>1500</c:v>
                </c:pt>
              </c:numCache>
            </c:numRef>
          </c:val>
          <c:extLst>
            <c:ext xmlns:c16="http://schemas.microsoft.com/office/drawing/2014/chart" uri="{C3380CC4-5D6E-409C-BE32-E72D297353CC}">
              <c16:uniqueId val="{00000001-3669-4F17-A7B7-93B5D9BDA500}"/>
            </c:ext>
          </c:extLst>
        </c:ser>
        <c:ser>
          <c:idx val="2"/>
          <c:order val="2"/>
          <c:tx>
            <c:strRef>
              <c:f>Sheet1!$D$1</c:f>
              <c:strCache>
                <c:ptCount val="1"/>
                <c:pt idx="0">
                  <c:v>2020</c:v>
                </c:pt>
              </c:strCache>
            </c:strRef>
          </c:tx>
          <c:spPr>
            <a:blipFill>
              <a:blip xmlns:r="http://schemas.openxmlformats.org/officeDocument/2006/relationships" r:embed="rId5"/>
              <a:stretch>
                <a:fillRect/>
              </a:stretch>
            </a:blip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Transactions</c:v>
                </c:pt>
              </c:strCache>
            </c:strRef>
          </c:cat>
          <c:val>
            <c:numRef>
              <c:f>Sheet1!$D$2</c:f>
              <c:numCache>
                <c:formatCode>General</c:formatCode>
                <c:ptCount val="1"/>
                <c:pt idx="0">
                  <c:v>2700</c:v>
                </c:pt>
              </c:numCache>
            </c:numRef>
          </c:val>
          <c:extLst>
            <c:ext xmlns:c16="http://schemas.microsoft.com/office/drawing/2014/chart" uri="{C3380CC4-5D6E-409C-BE32-E72D297353CC}">
              <c16:uniqueId val="{00000002-3669-4F17-A7B7-93B5D9BDA500}"/>
            </c:ext>
          </c:extLst>
        </c:ser>
        <c:ser>
          <c:idx val="3"/>
          <c:order val="3"/>
          <c:tx>
            <c:strRef>
              <c:f>Sheet1!$E$1</c:f>
              <c:strCache>
                <c:ptCount val="1"/>
                <c:pt idx="0">
                  <c:v>2021</c:v>
                </c:pt>
              </c:strCache>
            </c:strRef>
          </c:tx>
          <c:spPr>
            <a:blipFill>
              <a:blip xmlns:r="http://schemas.openxmlformats.org/officeDocument/2006/relationships" r:embed="rId6"/>
              <a:stretch>
                <a:fillRect/>
              </a:stretch>
            </a:blip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Transactions</c:v>
                </c:pt>
              </c:strCache>
            </c:strRef>
          </c:cat>
          <c:val>
            <c:numRef>
              <c:f>Sheet1!$E$2</c:f>
              <c:numCache>
                <c:formatCode>General</c:formatCode>
                <c:ptCount val="1"/>
                <c:pt idx="0">
                  <c:v>3300</c:v>
                </c:pt>
              </c:numCache>
            </c:numRef>
          </c:val>
          <c:extLst>
            <c:ext xmlns:c16="http://schemas.microsoft.com/office/drawing/2014/chart" uri="{C3380CC4-5D6E-409C-BE32-E72D297353CC}">
              <c16:uniqueId val="{00000003-3669-4F17-A7B7-93B5D9BDA500}"/>
            </c:ext>
          </c:extLst>
        </c:ser>
        <c:dLbls>
          <c:dLblPos val="outEnd"/>
          <c:showLegendKey val="0"/>
          <c:showVal val="1"/>
          <c:showCatName val="0"/>
          <c:showSerName val="0"/>
          <c:showPercent val="0"/>
          <c:showBubbleSize val="0"/>
        </c:dLbls>
        <c:gapWidth val="31"/>
        <c:overlap val="44"/>
        <c:axId val="499534768"/>
        <c:axId val="499535160"/>
      </c:barChart>
      <c:catAx>
        <c:axId val="499534768"/>
        <c:scaling>
          <c:orientation val="minMax"/>
        </c:scaling>
        <c:delete val="1"/>
        <c:axPos val="b"/>
        <c:numFmt formatCode="General" sourceLinked="1"/>
        <c:majorTickMark val="none"/>
        <c:minorTickMark val="none"/>
        <c:tickLblPos val="nextTo"/>
        <c:crossAx val="499535160"/>
        <c:crosses val="autoZero"/>
        <c:auto val="1"/>
        <c:lblAlgn val="ctr"/>
        <c:lblOffset val="100"/>
        <c:noMultiLvlLbl val="0"/>
      </c:catAx>
      <c:valAx>
        <c:axId val="499535160"/>
        <c:scaling>
          <c:orientation val="minMax"/>
        </c:scaling>
        <c:delete val="1"/>
        <c:axPos val="l"/>
        <c:numFmt formatCode="General" sourceLinked="1"/>
        <c:majorTickMark val="none"/>
        <c:minorTickMark val="none"/>
        <c:tickLblPos val="nextTo"/>
        <c:crossAx val="499534768"/>
        <c:crosses val="autoZero"/>
        <c:crossBetween val="between"/>
      </c:valAx>
      <c:spPr>
        <a:noFill/>
        <a:ln>
          <a:noFill/>
        </a:ln>
        <a:effectLst/>
      </c:spPr>
    </c:plotArea>
    <c:legend>
      <c:legendPos val="b"/>
      <c:layout>
        <c:manualLayout>
          <c:xMode val="edge"/>
          <c:yMode val="edge"/>
          <c:x val="4.714677332000166E-2"/>
          <c:y val="0.93339127528829635"/>
          <c:w val="0.90429540751850468"/>
          <c:h val="5.0772365428354817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defRPr>
          </a:pPr>
          <a:endParaRPr lang="de-DE"/>
        </a:p>
      </c:txPr>
    </c:legend>
    <c:plotVisOnly val="1"/>
    <c:dispBlanksAs val="gap"/>
    <c:showDLblsOverMax val="0"/>
  </c:chart>
  <c:spPr>
    <a:noFill/>
    <a:ln>
      <a:noFill/>
    </a:ln>
    <a:effectLst/>
  </c:spPr>
  <c:txPr>
    <a:bodyPr/>
    <a:lstStyle/>
    <a:p>
      <a:pPr>
        <a:defRPr>
          <a:latin typeface="Deutsche Bank Display" panose="020F0403020203030304" pitchFamily="34" charset="0"/>
          <a:ea typeface="Deutsche Bank Display" panose="020F0403020203030304" pitchFamily="34" charset="0"/>
          <a:cs typeface="Deutsche Bank Display" panose="020F0403020203030304" pitchFamily="34" charset="0"/>
        </a:defRPr>
      </a:pPr>
      <a:endParaRPr lang="de-DE"/>
    </a:p>
  </c:txPr>
  <c:externalData r:id="rId7">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defRPr>
            </a:pPr>
            <a:r>
              <a:rPr lang="de-DE" dirty="0"/>
              <a:t>Transaction Volume in </a:t>
            </a:r>
            <a:r>
              <a:rPr lang="de-DE" dirty="0" err="1"/>
              <a:t>thsd</a:t>
            </a:r>
            <a:endParaRPr lang="de-DE"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defRPr>
          </a:pPr>
          <a:endParaRPr lang="de-DE"/>
        </a:p>
      </c:txPr>
    </c:title>
    <c:autoTitleDeleted val="0"/>
    <c:plotArea>
      <c:layout>
        <c:manualLayout>
          <c:layoutTarget val="inner"/>
          <c:xMode val="edge"/>
          <c:yMode val="edge"/>
          <c:x val="0"/>
          <c:y val="0.10929727298724445"/>
          <c:w val="1"/>
          <c:h val="0.79506067694824623"/>
        </c:manualLayout>
      </c:layout>
      <c:barChart>
        <c:barDir val="col"/>
        <c:grouping val="clustered"/>
        <c:varyColors val="0"/>
        <c:ser>
          <c:idx val="0"/>
          <c:order val="0"/>
          <c:tx>
            <c:strRef>
              <c:f>Sheet1!$B$1</c:f>
              <c:strCache>
                <c:ptCount val="1"/>
                <c:pt idx="0">
                  <c:v>2018</c:v>
                </c:pt>
              </c:strCache>
            </c:strRef>
          </c:tx>
          <c:spPr>
            <a:blipFill>
              <a:blip xmlns:r="http://schemas.openxmlformats.org/officeDocument/2006/relationships" r:embed="rId3"/>
              <a:stretch>
                <a:fillRect/>
              </a:stretch>
            </a:blipFill>
            <a:ln>
              <a:noFill/>
            </a:ln>
            <a:effectLst/>
          </c:spPr>
          <c:invertIfNegative val="0"/>
          <c:dLbls>
            <c:dLbl>
              <c:idx val="0"/>
              <c:layout>
                <c:manualLayout>
                  <c:x val="7.5309582008949261E-5"/>
                  <c:y val="-0.35205390513812962"/>
                </c:manualLayout>
              </c:layout>
              <c:tx>
                <c:rich>
                  <a:bodyPr rot="0" spcFirstLastPara="1" vertOverflow="clip" horzOverflow="clip" vert="horz" wrap="square" lIns="36576" tIns="18288" rIns="36576" bIns="18288" anchor="ctr" anchorCtr="1">
                    <a:spAutoFit/>
                  </a:bodyPr>
                  <a:lstStyle/>
                  <a:p>
                    <a:pPr>
                      <a:defRPr sz="1197" b="0" i="0" u="none" strike="noStrike" kern="1200" baseline="0">
                        <a:solidFill>
                          <a:schemeClr val="dk1">
                            <a:lumMod val="65000"/>
                            <a:lumOff val="3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defRPr>
                    </a:pPr>
                    <a:fld id="{1CB1FBDA-5E42-4C86-8B17-A3984286B74F}" type="VALUE">
                      <a:rPr lang="en-US" dirty="0">
                        <a:solidFill>
                          <a:schemeClr val="tx1"/>
                        </a:solidFill>
                      </a:rPr>
                      <a:pPr>
                        <a:defRPr/>
                      </a:pPr>
                      <a:t>[WERT]</a:t>
                    </a:fld>
                    <a:endParaRPr lang="de-DE"/>
                  </a:p>
                </c:rich>
              </c:tx>
              <c:spPr>
                <a:solidFill>
                  <a:srgbClr val="5CCEE5"/>
                </a:solidFill>
                <a:ln>
                  <a:solidFill>
                    <a:schemeClr val="dk1">
                      <a:lumMod val="25000"/>
                      <a:lumOff val="75000"/>
                    </a:schemeClr>
                  </a:solidFill>
                </a:ln>
                <a:effectLst/>
              </c:spPr>
              <c:txPr>
                <a:bodyPr rot="0" spcFirstLastPara="1" vertOverflow="clip" horzOverflow="clip" vert="horz" wrap="square" lIns="36576" tIns="18288" rIns="36576" bIns="18288" anchor="ctr" anchorCtr="1">
                  <a:spAutoFit/>
                </a:bodyPr>
                <a:lstStyle/>
                <a:p>
                  <a:pPr>
                    <a:defRPr sz="1197" b="0" i="0" u="none" strike="noStrike" kern="1200" baseline="0">
                      <a:solidFill>
                        <a:schemeClr val="dk1">
                          <a:lumMod val="65000"/>
                          <a:lumOff val="3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defRPr>
                  </a:pPr>
                  <a:endParaRPr lang="de-DE"/>
                </a:p>
              </c:tx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ellipse">
                      <a:avLst/>
                    </a:prstGeom>
                    <a:noFill/>
                    <a:ln>
                      <a:noFill/>
                    </a:ln>
                  </c15:spPr>
                  <c15:layout>
                    <c:manualLayout>
                      <c:w val="0.10056524660457519"/>
                      <c:h val="6.8832049798491682E-2"/>
                    </c:manualLayout>
                  </c15:layout>
                  <c15:dlblFieldTable/>
                  <c15:showDataLabelsRange val="0"/>
                </c:ext>
                <c:ext xmlns:c16="http://schemas.microsoft.com/office/drawing/2014/chart" uri="{C3380CC4-5D6E-409C-BE32-E72D297353CC}">
                  <c16:uniqueId val="{00000000-5285-4C8D-BEF6-7BFB80390E27}"/>
                </c:ext>
              </c:extLst>
            </c:dLbl>
            <c:spPr>
              <a:solidFill>
                <a:schemeClr val="lt1"/>
              </a:solidFill>
              <a:ln>
                <a:solidFill>
                  <a:schemeClr val="dk1">
                    <a:lumMod val="25000"/>
                    <a:lumOff val="75000"/>
                  </a:schemeClr>
                </a:solidFill>
              </a:ln>
              <a:effectLst/>
            </c:spPr>
            <c:txPr>
              <a:bodyPr rot="0" spcFirstLastPara="1" vertOverflow="clip" horzOverflow="clip" vert="horz" wrap="square" lIns="36576" tIns="18288" rIns="36576" bIns="18288" anchor="ctr" anchorCtr="1">
                <a:spAutoFit/>
              </a:bodyPr>
              <a:lstStyle/>
              <a:p>
                <a:pPr>
                  <a:defRPr sz="1197" b="0" i="0" u="none" strike="noStrike" kern="1200" baseline="0">
                    <a:solidFill>
                      <a:schemeClr val="dk1">
                        <a:lumMod val="65000"/>
                        <a:lumOff val="3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ellipse">
                    <a:avLst/>
                  </a:prstGeom>
                  <a:noFill/>
                  <a:ln>
                    <a:noFill/>
                  </a:ln>
                </c15:spPr>
                <c15:showLeaderLines val="1"/>
                <c15:leaderLines>
                  <c:spPr>
                    <a:ln w="19050" cap="flat" cmpd="sng" algn="ctr">
                      <a:solidFill>
                        <a:srgbClr val="5CCEE5"/>
                      </a:solidFill>
                      <a:round/>
                      <a:tailEnd type="oval"/>
                    </a:ln>
                    <a:effectLst/>
                  </c:spPr>
                </c15:leaderLines>
              </c:ext>
            </c:extLst>
          </c:dLbls>
          <c:cat>
            <c:strRef>
              <c:f>Sheet1!$A$2</c:f>
              <c:strCache>
                <c:ptCount val="1"/>
                <c:pt idx="0">
                  <c:v>Transactions</c:v>
                </c:pt>
              </c:strCache>
            </c:strRef>
          </c:cat>
          <c:val>
            <c:numRef>
              <c:f>Sheet1!$B$2</c:f>
              <c:numCache>
                <c:formatCode>General</c:formatCode>
                <c:ptCount val="1"/>
                <c:pt idx="0">
                  <c:v>2000</c:v>
                </c:pt>
              </c:numCache>
            </c:numRef>
          </c:val>
          <c:extLst>
            <c:ext xmlns:c16="http://schemas.microsoft.com/office/drawing/2014/chart" uri="{C3380CC4-5D6E-409C-BE32-E72D297353CC}">
              <c16:uniqueId val="{00000001-5285-4C8D-BEF6-7BFB80390E27}"/>
            </c:ext>
          </c:extLst>
        </c:ser>
        <c:ser>
          <c:idx val="1"/>
          <c:order val="1"/>
          <c:tx>
            <c:strRef>
              <c:f>Sheet1!$C$1</c:f>
              <c:strCache>
                <c:ptCount val="1"/>
                <c:pt idx="0">
                  <c:v>2019</c:v>
                </c:pt>
              </c:strCache>
            </c:strRef>
          </c:tx>
          <c:spPr>
            <a:blipFill>
              <a:blip xmlns:r="http://schemas.openxmlformats.org/officeDocument/2006/relationships" r:embed="rId4"/>
              <a:stretch>
                <a:fillRect/>
              </a:stretch>
            </a:blipFill>
            <a:ln>
              <a:noFill/>
            </a:ln>
            <a:effectLst/>
          </c:spPr>
          <c:invertIfNegative val="0"/>
          <c:dLbls>
            <c:dLbl>
              <c:idx val="0"/>
              <c:layout>
                <c:manualLayout>
                  <c:x val="-7.6071056192830958E-17"/>
                  <c:y val="-0.440778666719870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285-4C8D-BEF6-7BFB80390E27}"/>
                </c:ext>
              </c:extLst>
            </c:dLbl>
            <c:spPr>
              <a:solidFill>
                <a:srgbClr val="002A55"/>
              </a:solidFill>
              <a:ln>
                <a:solidFill>
                  <a:schemeClr val="dk1">
                    <a:lumMod val="25000"/>
                    <a:lumOff val="75000"/>
                  </a:schemeClr>
                </a:solidFill>
              </a:ln>
              <a:effectLst/>
            </c:spPr>
            <c:txPr>
              <a:bodyPr rot="0" spcFirstLastPara="1" vertOverflow="clip" horzOverflow="clip" vert="horz" wrap="square" lIns="36576" tIns="18288" rIns="36576" bIns="18288" anchor="ctr" anchorCtr="1">
                <a:spAutoFit/>
              </a:bodyPr>
              <a:lstStyle/>
              <a:p>
                <a:pPr>
                  <a:defRPr sz="1197" b="0" i="0" u="none" strike="noStrike" kern="1200" baseline="0">
                    <a:solidFill>
                      <a:schemeClr val="dk1">
                        <a:lumMod val="65000"/>
                        <a:lumOff val="3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ellipse">
                    <a:avLst/>
                  </a:prstGeom>
                  <a:noFill/>
                  <a:ln>
                    <a:noFill/>
                  </a:ln>
                </c15:spPr>
                <c15:showLeaderLines val="1"/>
                <c15:leaderLines>
                  <c:spPr>
                    <a:ln w="19050" cap="flat" cmpd="sng" algn="ctr">
                      <a:solidFill>
                        <a:srgbClr val="002A55"/>
                      </a:solidFill>
                      <a:round/>
                      <a:tailEnd type="oval"/>
                    </a:ln>
                    <a:effectLst/>
                  </c:spPr>
                </c15:leaderLines>
              </c:ext>
            </c:extLst>
          </c:dLbls>
          <c:cat>
            <c:strRef>
              <c:f>Sheet1!$A$2</c:f>
              <c:strCache>
                <c:ptCount val="1"/>
                <c:pt idx="0">
                  <c:v>Transactions</c:v>
                </c:pt>
              </c:strCache>
            </c:strRef>
          </c:cat>
          <c:val>
            <c:numRef>
              <c:f>Sheet1!$C$2</c:f>
              <c:numCache>
                <c:formatCode>General</c:formatCode>
                <c:ptCount val="1"/>
                <c:pt idx="0">
                  <c:v>1500</c:v>
                </c:pt>
              </c:numCache>
            </c:numRef>
          </c:val>
          <c:extLst>
            <c:ext xmlns:c16="http://schemas.microsoft.com/office/drawing/2014/chart" uri="{C3380CC4-5D6E-409C-BE32-E72D297353CC}">
              <c16:uniqueId val="{00000003-5285-4C8D-BEF6-7BFB80390E27}"/>
            </c:ext>
          </c:extLst>
        </c:ser>
        <c:ser>
          <c:idx val="2"/>
          <c:order val="2"/>
          <c:tx>
            <c:strRef>
              <c:f>Sheet1!$D$1</c:f>
              <c:strCache>
                <c:ptCount val="1"/>
                <c:pt idx="0">
                  <c:v>2020</c:v>
                </c:pt>
              </c:strCache>
            </c:strRef>
          </c:tx>
          <c:spPr>
            <a:blipFill>
              <a:blip xmlns:r="http://schemas.openxmlformats.org/officeDocument/2006/relationships" r:embed="rId5"/>
              <a:stretch>
                <a:fillRect/>
              </a:stretch>
            </a:blipFill>
            <a:ln>
              <a:noFill/>
            </a:ln>
            <a:effectLst/>
          </c:spPr>
          <c:invertIfNegative val="0"/>
          <c:dLbls>
            <c:dLbl>
              <c:idx val="0"/>
              <c:layout>
                <c:manualLayout>
                  <c:x val="-7.6071056192830958E-17"/>
                  <c:y val="-0.22962724339634874"/>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285-4C8D-BEF6-7BFB80390E27}"/>
                </c:ext>
              </c:extLst>
            </c:dLbl>
            <c:spPr>
              <a:solidFill>
                <a:srgbClr val="00A3E0"/>
              </a:solidFill>
              <a:ln>
                <a:solidFill>
                  <a:schemeClr val="dk1">
                    <a:lumMod val="25000"/>
                    <a:lumOff val="75000"/>
                  </a:schemeClr>
                </a:solidFill>
              </a:ln>
              <a:effectLst/>
            </c:spPr>
            <c:txPr>
              <a:bodyPr rot="0" spcFirstLastPara="1" vertOverflow="clip" horzOverflow="clip" vert="horz" wrap="square" lIns="36576" tIns="18288" rIns="36576" bIns="18288" anchor="ctr" anchorCtr="1">
                <a:spAutoFit/>
              </a:bodyPr>
              <a:lstStyle/>
              <a:p>
                <a:pPr>
                  <a:defRPr sz="1197" b="0" i="0" u="none" strike="noStrike" kern="1200" baseline="0">
                    <a:solidFill>
                      <a:schemeClr val="dk1">
                        <a:lumMod val="65000"/>
                        <a:lumOff val="3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ellipse">
                    <a:avLst/>
                  </a:prstGeom>
                  <a:noFill/>
                  <a:ln>
                    <a:noFill/>
                  </a:ln>
                </c15:spPr>
                <c15:showLeaderLines val="1"/>
                <c15:leaderLines>
                  <c:spPr>
                    <a:ln w="19050" cap="flat" cmpd="sng" algn="ctr">
                      <a:solidFill>
                        <a:srgbClr val="00A3E0"/>
                      </a:solidFill>
                      <a:round/>
                      <a:tailEnd type="oval"/>
                    </a:ln>
                    <a:effectLst/>
                  </c:spPr>
                </c15:leaderLines>
              </c:ext>
            </c:extLst>
          </c:dLbls>
          <c:cat>
            <c:strRef>
              <c:f>Sheet1!$A$2</c:f>
              <c:strCache>
                <c:ptCount val="1"/>
                <c:pt idx="0">
                  <c:v>Transactions</c:v>
                </c:pt>
              </c:strCache>
            </c:strRef>
          </c:cat>
          <c:val>
            <c:numRef>
              <c:f>Sheet1!$D$2</c:f>
              <c:numCache>
                <c:formatCode>General</c:formatCode>
                <c:ptCount val="1"/>
                <c:pt idx="0">
                  <c:v>2700</c:v>
                </c:pt>
              </c:numCache>
            </c:numRef>
          </c:val>
          <c:extLst>
            <c:ext xmlns:c16="http://schemas.microsoft.com/office/drawing/2014/chart" uri="{C3380CC4-5D6E-409C-BE32-E72D297353CC}">
              <c16:uniqueId val="{00000005-5285-4C8D-BEF6-7BFB80390E27}"/>
            </c:ext>
          </c:extLst>
        </c:ser>
        <c:ser>
          <c:idx val="3"/>
          <c:order val="3"/>
          <c:tx>
            <c:strRef>
              <c:f>Sheet1!$E$1</c:f>
              <c:strCache>
                <c:ptCount val="1"/>
                <c:pt idx="0">
                  <c:v>2021</c:v>
                </c:pt>
              </c:strCache>
            </c:strRef>
          </c:tx>
          <c:spPr>
            <a:blipFill>
              <a:blip xmlns:r="http://schemas.openxmlformats.org/officeDocument/2006/relationships" r:embed="rId6"/>
              <a:stretch>
                <a:fillRect/>
              </a:stretch>
            </a:blipFill>
            <a:ln>
              <a:noFill/>
            </a:ln>
            <a:effectLst/>
          </c:spPr>
          <c:invertIfNegative val="0"/>
          <c:dLbls>
            <c:dLbl>
              <c:idx val="0"/>
              <c:layout>
                <c:manualLayout>
                  <c:x val="0"/>
                  <c:y val="-0.1240514810528976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285-4C8D-BEF6-7BFB80390E27}"/>
                </c:ext>
              </c:extLst>
            </c:dLbl>
            <c:spPr>
              <a:solidFill>
                <a:srgbClr val="A6A6A6"/>
              </a:solidFill>
              <a:ln>
                <a:solidFill>
                  <a:schemeClr val="dk1">
                    <a:lumMod val="25000"/>
                    <a:lumOff val="75000"/>
                  </a:schemeClr>
                </a:solidFill>
              </a:ln>
              <a:effectLst/>
            </c:spPr>
            <c:txPr>
              <a:bodyPr rot="0" spcFirstLastPara="1" vertOverflow="clip" horzOverflow="clip" vert="horz" wrap="square" lIns="36576" tIns="18288" rIns="36576" bIns="18288" anchor="ctr" anchorCtr="1">
                <a:spAutoFit/>
              </a:bodyPr>
              <a:lstStyle/>
              <a:p>
                <a:pPr>
                  <a:defRPr sz="1197" b="0" i="0" u="none" strike="noStrike" kern="1200" baseline="0">
                    <a:solidFill>
                      <a:schemeClr val="dk1">
                        <a:lumMod val="65000"/>
                        <a:lumOff val="3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ellipse">
                    <a:avLst/>
                  </a:prstGeom>
                  <a:noFill/>
                  <a:ln>
                    <a:noFill/>
                  </a:ln>
                </c15:spPr>
                <c15:showLeaderLines val="1"/>
                <c15:leaderLines>
                  <c:spPr>
                    <a:ln w="19050" cap="flat" cmpd="sng" algn="ctr">
                      <a:solidFill>
                        <a:schemeClr val="tx1">
                          <a:lumMod val="35000"/>
                          <a:lumOff val="65000"/>
                        </a:schemeClr>
                      </a:solidFill>
                      <a:round/>
                      <a:tailEnd type="oval"/>
                    </a:ln>
                    <a:effectLst/>
                  </c:spPr>
                </c15:leaderLines>
              </c:ext>
            </c:extLst>
          </c:dLbls>
          <c:cat>
            <c:strRef>
              <c:f>Sheet1!$A$2</c:f>
              <c:strCache>
                <c:ptCount val="1"/>
                <c:pt idx="0">
                  <c:v>Transactions</c:v>
                </c:pt>
              </c:strCache>
            </c:strRef>
          </c:cat>
          <c:val>
            <c:numRef>
              <c:f>Sheet1!$E$2</c:f>
              <c:numCache>
                <c:formatCode>General</c:formatCode>
                <c:ptCount val="1"/>
                <c:pt idx="0">
                  <c:v>3300</c:v>
                </c:pt>
              </c:numCache>
            </c:numRef>
          </c:val>
          <c:extLst>
            <c:ext xmlns:c16="http://schemas.microsoft.com/office/drawing/2014/chart" uri="{C3380CC4-5D6E-409C-BE32-E72D297353CC}">
              <c16:uniqueId val="{00000007-5285-4C8D-BEF6-7BFB80390E27}"/>
            </c:ext>
          </c:extLst>
        </c:ser>
        <c:dLbls>
          <c:dLblPos val="outEnd"/>
          <c:showLegendKey val="0"/>
          <c:showVal val="1"/>
          <c:showCatName val="0"/>
          <c:showSerName val="0"/>
          <c:showPercent val="0"/>
          <c:showBubbleSize val="0"/>
        </c:dLbls>
        <c:gapWidth val="31"/>
        <c:overlap val="44"/>
        <c:axId val="494238624"/>
        <c:axId val="494237840"/>
      </c:barChart>
      <c:catAx>
        <c:axId val="494238624"/>
        <c:scaling>
          <c:orientation val="minMax"/>
        </c:scaling>
        <c:delete val="1"/>
        <c:axPos val="b"/>
        <c:numFmt formatCode="General" sourceLinked="1"/>
        <c:majorTickMark val="out"/>
        <c:minorTickMark val="none"/>
        <c:tickLblPos val="nextTo"/>
        <c:crossAx val="494237840"/>
        <c:crosses val="autoZero"/>
        <c:auto val="1"/>
        <c:lblAlgn val="ctr"/>
        <c:lblOffset val="100"/>
        <c:noMultiLvlLbl val="0"/>
      </c:catAx>
      <c:valAx>
        <c:axId val="494237840"/>
        <c:scaling>
          <c:orientation val="minMax"/>
          <c:max val="4500"/>
        </c:scaling>
        <c:delete val="1"/>
        <c:axPos val="l"/>
        <c:numFmt formatCode="General" sourceLinked="1"/>
        <c:majorTickMark val="out"/>
        <c:minorTickMark val="none"/>
        <c:tickLblPos val="nextTo"/>
        <c:crossAx val="494238624"/>
        <c:crosses val="autoZero"/>
        <c:crossBetween val="between"/>
      </c:valAx>
      <c:spPr>
        <a:noFill/>
        <a:ln>
          <a:noFill/>
        </a:ln>
        <a:effectLst/>
      </c:spPr>
    </c:plotArea>
    <c:legend>
      <c:legendPos val="b"/>
      <c:layout>
        <c:manualLayout>
          <c:xMode val="edge"/>
          <c:yMode val="edge"/>
          <c:x val="4.714677332000166E-2"/>
          <c:y val="0.93339127528829635"/>
          <c:w val="0.90429540751850468"/>
          <c:h val="5.0772365428354817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defRPr>
          </a:pPr>
          <a:endParaRPr lang="de-DE"/>
        </a:p>
      </c:txPr>
    </c:legend>
    <c:plotVisOnly val="1"/>
    <c:dispBlanksAs val="gap"/>
    <c:showDLblsOverMax val="0"/>
  </c:chart>
  <c:spPr>
    <a:noFill/>
    <a:ln w="12700">
      <a:noFill/>
    </a:ln>
    <a:effectLst/>
  </c:spPr>
  <c:txPr>
    <a:bodyPr/>
    <a:lstStyle/>
    <a:p>
      <a:pPr>
        <a:defRPr>
          <a:latin typeface="Deutsche Bank Display" panose="020F0403020203030304" pitchFamily="34" charset="0"/>
          <a:ea typeface="Deutsche Bank Display" panose="020F0403020203030304" pitchFamily="34" charset="0"/>
          <a:cs typeface="Deutsche Bank Display" panose="020F0403020203030304" pitchFamily="34" charset="0"/>
        </a:defRPr>
      </a:pPr>
      <a:endParaRPr lang="de-DE"/>
    </a:p>
  </c:txPr>
  <c:externalData r:id="rId7">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6189" cy="496411"/>
          </a:xfrm>
          <a:prstGeom prst="rect">
            <a:avLst/>
          </a:prstGeom>
        </p:spPr>
        <p:txBody>
          <a:bodyPr vert="horz" wrap="square" lIns="91577" tIns="45789" rIns="91577" bIns="45789" numCol="1" anchor="t" anchorCtr="0" compatLnSpc="1">
            <a:prstTxWarp prst="textNoShape">
              <a:avLst/>
            </a:prstTxWarp>
          </a:bodyPr>
          <a:lstStyle>
            <a:lvl1pPr>
              <a:defRPr sz="1200">
                <a:latin typeface="Arial" charset="0"/>
                <a:ea typeface="+mn-ea"/>
                <a:cs typeface="Arial" charset="0"/>
              </a:defRPr>
            </a:lvl1pPr>
          </a:lstStyle>
          <a:p>
            <a:pPr>
              <a:defRPr/>
            </a:pPr>
            <a:endParaRPr lang="en-GB"/>
          </a:p>
        </p:txBody>
      </p:sp>
      <p:sp>
        <p:nvSpPr>
          <p:cNvPr id="3" name="Date Placeholder 2"/>
          <p:cNvSpPr>
            <a:spLocks noGrp="1"/>
          </p:cNvSpPr>
          <p:nvPr>
            <p:ph type="dt" sz="quarter" idx="1"/>
          </p:nvPr>
        </p:nvSpPr>
        <p:spPr>
          <a:xfrm>
            <a:off x="3849899" y="0"/>
            <a:ext cx="2946189" cy="496411"/>
          </a:xfrm>
          <a:prstGeom prst="rect">
            <a:avLst/>
          </a:prstGeom>
        </p:spPr>
        <p:txBody>
          <a:bodyPr vert="horz" wrap="square" lIns="91577" tIns="45789" rIns="91577" bIns="45789" numCol="1" anchor="t" anchorCtr="0" compatLnSpc="1">
            <a:prstTxWarp prst="textNoShape">
              <a:avLst/>
            </a:prstTxWarp>
          </a:bodyPr>
          <a:lstStyle>
            <a:lvl1pPr algn="r">
              <a:defRPr sz="1200">
                <a:latin typeface="Arial" pitchFamily="34" charset="0"/>
                <a:cs typeface="Arial" pitchFamily="34" charset="0"/>
              </a:defRPr>
            </a:lvl1pPr>
          </a:lstStyle>
          <a:p>
            <a:pPr>
              <a:defRPr/>
            </a:pPr>
            <a:fld id="{974D45B2-FA43-46A2-AE66-EBF1271B3C46}" type="datetimeFigureOut">
              <a:rPr lang="en-US"/>
              <a:pPr>
                <a:defRPr/>
              </a:pPr>
              <a:t>5/7/2021</a:t>
            </a:fld>
            <a:endParaRPr lang="en-GB"/>
          </a:p>
        </p:txBody>
      </p:sp>
      <p:sp>
        <p:nvSpPr>
          <p:cNvPr id="4" name="Footer Placeholder 3"/>
          <p:cNvSpPr>
            <a:spLocks noGrp="1"/>
          </p:cNvSpPr>
          <p:nvPr>
            <p:ph type="ftr" sz="quarter" idx="2"/>
          </p:nvPr>
        </p:nvSpPr>
        <p:spPr>
          <a:xfrm>
            <a:off x="1" y="9430223"/>
            <a:ext cx="2946189" cy="496411"/>
          </a:xfrm>
          <a:prstGeom prst="rect">
            <a:avLst/>
          </a:prstGeom>
        </p:spPr>
        <p:txBody>
          <a:bodyPr vert="horz" wrap="square" lIns="91577" tIns="45789" rIns="91577" bIns="45789" numCol="1" anchor="b" anchorCtr="0" compatLnSpc="1">
            <a:prstTxWarp prst="textNoShape">
              <a:avLst/>
            </a:prstTxWarp>
          </a:bodyPr>
          <a:lstStyle>
            <a:lvl1pPr>
              <a:defRPr sz="1200">
                <a:latin typeface="Arial" charset="0"/>
                <a:ea typeface="+mn-ea"/>
                <a:cs typeface="Arial" charset="0"/>
              </a:defRPr>
            </a:lvl1pPr>
          </a:lstStyle>
          <a:p>
            <a:pPr>
              <a:defRPr/>
            </a:pPr>
            <a:endParaRPr lang="en-GB"/>
          </a:p>
        </p:txBody>
      </p:sp>
      <p:sp>
        <p:nvSpPr>
          <p:cNvPr id="5" name="Slide Number Placeholder 4"/>
          <p:cNvSpPr>
            <a:spLocks noGrp="1"/>
          </p:cNvSpPr>
          <p:nvPr>
            <p:ph type="sldNum" sz="quarter" idx="3"/>
          </p:nvPr>
        </p:nvSpPr>
        <p:spPr>
          <a:xfrm>
            <a:off x="3849899" y="9430223"/>
            <a:ext cx="2946189" cy="496411"/>
          </a:xfrm>
          <a:prstGeom prst="rect">
            <a:avLst/>
          </a:prstGeom>
        </p:spPr>
        <p:txBody>
          <a:bodyPr vert="horz" wrap="square" lIns="91577" tIns="45789" rIns="91577" bIns="45789" numCol="1" anchor="b" anchorCtr="0" compatLnSpc="1">
            <a:prstTxWarp prst="textNoShape">
              <a:avLst/>
            </a:prstTxWarp>
          </a:bodyPr>
          <a:lstStyle>
            <a:lvl1pPr algn="r">
              <a:defRPr sz="1200">
                <a:latin typeface="Arial" pitchFamily="34" charset="0"/>
                <a:cs typeface="Arial" pitchFamily="34" charset="0"/>
              </a:defRPr>
            </a:lvl1pPr>
          </a:lstStyle>
          <a:p>
            <a:pPr>
              <a:defRPr/>
            </a:pPr>
            <a:fld id="{C2646E48-B161-4E8C-8D76-5E6C71E26C71}" type="slidenum">
              <a:rPr lang="en-GB"/>
              <a:pPr>
                <a:defRPr/>
              </a:pPr>
              <a:t>‹Nr.›</a:t>
            </a:fld>
            <a:endParaRPr lang="en-GB"/>
          </a:p>
        </p:txBody>
      </p:sp>
    </p:spTree>
    <p:extLst>
      <p:ext uri="{BB962C8B-B14F-4D97-AF65-F5344CB8AC3E}">
        <p14:creationId xmlns:p14="http://schemas.microsoft.com/office/powerpoint/2010/main" val="11541693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6189" cy="496411"/>
          </a:xfrm>
          <a:prstGeom prst="rect">
            <a:avLst/>
          </a:prstGeom>
        </p:spPr>
        <p:txBody>
          <a:bodyPr vert="horz" wrap="square" lIns="91577" tIns="45789" rIns="91577" bIns="45789" numCol="1" anchor="t" anchorCtr="0" compatLnSpc="1">
            <a:prstTxWarp prst="textNoShape">
              <a:avLst/>
            </a:prstTxWarp>
          </a:bodyPr>
          <a:lstStyle>
            <a:lvl1pPr>
              <a:defRPr sz="1200">
                <a:latin typeface="Arial" charset="0"/>
                <a:ea typeface="+mn-ea"/>
                <a:cs typeface="Arial" charset="0"/>
              </a:defRPr>
            </a:lvl1pPr>
          </a:lstStyle>
          <a:p>
            <a:pPr>
              <a:defRPr/>
            </a:pPr>
            <a:endParaRPr lang="en-GB"/>
          </a:p>
        </p:txBody>
      </p:sp>
      <p:sp>
        <p:nvSpPr>
          <p:cNvPr id="3" name="Date Placeholder 2"/>
          <p:cNvSpPr>
            <a:spLocks noGrp="1"/>
          </p:cNvSpPr>
          <p:nvPr>
            <p:ph type="dt" idx="1"/>
          </p:nvPr>
        </p:nvSpPr>
        <p:spPr>
          <a:xfrm>
            <a:off x="3849899" y="0"/>
            <a:ext cx="2946189" cy="496411"/>
          </a:xfrm>
          <a:prstGeom prst="rect">
            <a:avLst/>
          </a:prstGeom>
        </p:spPr>
        <p:txBody>
          <a:bodyPr vert="horz" wrap="square" lIns="91577" tIns="45789" rIns="91577" bIns="45789" numCol="1" anchor="t" anchorCtr="0" compatLnSpc="1">
            <a:prstTxWarp prst="textNoShape">
              <a:avLst/>
            </a:prstTxWarp>
          </a:bodyPr>
          <a:lstStyle>
            <a:lvl1pPr algn="r">
              <a:defRPr sz="1200">
                <a:latin typeface="Arial" pitchFamily="34" charset="0"/>
                <a:cs typeface="Arial" pitchFamily="34" charset="0"/>
              </a:defRPr>
            </a:lvl1pPr>
          </a:lstStyle>
          <a:p>
            <a:pPr>
              <a:defRPr/>
            </a:pPr>
            <a:fld id="{196DFF09-DFBC-4EF7-9FD3-3D8737C12ED6}" type="datetimeFigureOut">
              <a:rPr lang="en-US"/>
              <a:pPr>
                <a:defRPr/>
              </a:pPr>
              <a:t>5/7/2021</a:t>
            </a:fld>
            <a:endParaRPr lang="en-GB"/>
          </a:p>
        </p:txBody>
      </p:sp>
      <p:sp>
        <p:nvSpPr>
          <p:cNvPr id="4" name="Slide Image Placeholder 3"/>
          <p:cNvSpPr>
            <a:spLocks noGrp="1" noRot="1" noChangeAspect="1"/>
          </p:cNvSpPr>
          <p:nvPr>
            <p:ph type="sldImg" idx="2"/>
          </p:nvPr>
        </p:nvSpPr>
        <p:spPr>
          <a:xfrm>
            <a:off x="925513" y="744538"/>
            <a:ext cx="4946650" cy="3722687"/>
          </a:xfrm>
          <a:prstGeom prst="rect">
            <a:avLst/>
          </a:prstGeom>
          <a:noFill/>
          <a:ln w="12700">
            <a:solidFill>
              <a:prstClr val="black"/>
            </a:solidFill>
          </a:ln>
        </p:spPr>
        <p:txBody>
          <a:bodyPr vert="horz" lIns="91577" tIns="45789" rIns="91577" bIns="45789" rtlCol="0" anchor="ctr"/>
          <a:lstStyle/>
          <a:p>
            <a:pPr lvl="0"/>
            <a:endParaRPr lang="en-GB" noProof="0"/>
          </a:p>
        </p:txBody>
      </p:sp>
      <p:sp>
        <p:nvSpPr>
          <p:cNvPr id="5" name="Notes Placeholder 4"/>
          <p:cNvSpPr>
            <a:spLocks noGrp="1"/>
          </p:cNvSpPr>
          <p:nvPr>
            <p:ph type="body" sz="quarter" idx="3"/>
          </p:nvPr>
        </p:nvSpPr>
        <p:spPr>
          <a:xfrm>
            <a:off x="679768" y="4715907"/>
            <a:ext cx="5438140" cy="4467701"/>
          </a:xfrm>
          <a:prstGeom prst="rect">
            <a:avLst/>
          </a:prstGeom>
        </p:spPr>
        <p:txBody>
          <a:bodyPr vert="horz" wrap="square" lIns="91577" tIns="45789" rIns="91577" bIns="45789"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1" y="9430223"/>
            <a:ext cx="2946189" cy="496411"/>
          </a:xfrm>
          <a:prstGeom prst="rect">
            <a:avLst/>
          </a:prstGeom>
        </p:spPr>
        <p:txBody>
          <a:bodyPr vert="horz" wrap="square" lIns="91577" tIns="45789" rIns="91577" bIns="45789" numCol="1" anchor="b" anchorCtr="0" compatLnSpc="1">
            <a:prstTxWarp prst="textNoShape">
              <a:avLst/>
            </a:prstTxWarp>
          </a:bodyPr>
          <a:lstStyle>
            <a:lvl1pPr>
              <a:defRPr sz="1200">
                <a:latin typeface="Arial" charset="0"/>
                <a:ea typeface="+mn-ea"/>
                <a:cs typeface="Arial" charset="0"/>
              </a:defRPr>
            </a:lvl1pPr>
          </a:lstStyle>
          <a:p>
            <a:pPr>
              <a:defRPr/>
            </a:pPr>
            <a:endParaRPr lang="en-GB"/>
          </a:p>
        </p:txBody>
      </p:sp>
      <p:sp>
        <p:nvSpPr>
          <p:cNvPr id="7" name="Slide Number Placeholder 6"/>
          <p:cNvSpPr>
            <a:spLocks noGrp="1"/>
          </p:cNvSpPr>
          <p:nvPr>
            <p:ph type="sldNum" sz="quarter" idx="5"/>
          </p:nvPr>
        </p:nvSpPr>
        <p:spPr>
          <a:xfrm>
            <a:off x="3849899" y="9430223"/>
            <a:ext cx="2946189" cy="496411"/>
          </a:xfrm>
          <a:prstGeom prst="rect">
            <a:avLst/>
          </a:prstGeom>
        </p:spPr>
        <p:txBody>
          <a:bodyPr vert="horz" wrap="square" lIns="91577" tIns="45789" rIns="91577" bIns="45789" numCol="1" anchor="b" anchorCtr="0" compatLnSpc="1">
            <a:prstTxWarp prst="textNoShape">
              <a:avLst/>
            </a:prstTxWarp>
          </a:bodyPr>
          <a:lstStyle>
            <a:lvl1pPr algn="r">
              <a:defRPr sz="1200">
                <a:latin typeface="Arial" pitchFamily="34" charset="0"/>
                <a:cs typeface="Arial" pitchFamily="34" charset="0"/>
              </a:defRPr>
            </a:lvl1pPr>
          </a:lstStyle>
          <a:p>
            <a:pPr>
              <a:defRPr/>
            </a:pPr>
            <a:fld id="{5B490847-1933-432A-B2F2-861FE2CA44E3}" type="slidenum">
              <a:rPr lang="en-GB"/>
              <a:pPr>
                <a:defRPr/>
              </a:pPr>
              <a:t>‹Nr.›</a:t>
            </a:fld>
            <a:endParaRPr lang="en-GB"/>
          </a:p>
        </p:txBody>
      </p:sp>
    </p:spTree>
    <p:extLst>
      <p:ext uri="{BB962C8B-B14F-4D97-AF65-F5344CB8AC3E}">
        <p14:creationId xmlns:p14="http://schemas.microsoft.com/office/powerpoint/2010/main" val="19741170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B490847-1933-432A-B2F2-861FE2CA44E3}" type="slidenum">
              <a:rPr lang="en-GB" smtClean="0"/>
              <a:pPr>
                <a:defRPr/>
              </a:pPr>
              <a:t>0</a:t>
            </a:fld>
            <a:endParaRPr lang="en-GB" dirty="0"/>
          </a:p>
        </p:txBody>
      </p:sp>
    </p:spTree>
    <p:extLst>
      <p:ext uri="{BB962C8B-B14F-4D97-AF65-F5344CB8AC3E}">
        <p14:creationId xmlns:p14="http://schemas.microsoft.com/office/powerpoint/2010/main" val="3337130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pPr>
              <a:defRPr/>
            </a:pPr>
            <a:fld id="{5B490847-1933-432A-B2F2-861FE2CA44E3}" type="slidenum">
              <a:rPr lang="en-GB" smtClean="0"/>
              <a:pPr>
                <a:defRPr/>
              </a:pPr>
              <a:t>10</a:t>
            </a:fld>
            <a:endParaRPr lang="en-GB"/>
          </a:p>
        </p:txBody>
      </p:sp>
    </p:spTree>
    <p:extLst>
      <p:ext uri="{BB962C8B-B14F-4D97-AF65-F5344CB8AC3E}">
        <p14:creationId xmlns:p14="http://schemas.microsoft.com/office/powerpoint/2010/main" val="3081984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pPr>
              <a:defRPr/>
            </a:pPr>
            <a:fld id="{5B490847-1933-432A-B2F2-861FE2CA44E3}" type="slidenum">
              <a:rPr lang="en-GB" smtClean="0"/>
              <a:pPr>
                <a:defRPr/>
              </a:pPr>
              <a:t>11</a:t>
            </a:fld>
            <a:endParaRPr lang="en-GB"/>
          </a:p>
        </p:txBody>
      </p:sp>
    </p:spTree>
    <p:extLst>
      <p:ext uri="{BB962C8B-B14F-4D97-AF65-F5344CB8AC3E}">
        <p14:creationId xmlns:p14="http://schemas.microsoft.com/office/powerpoint/2010/main" val="3919479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pPr>
              <a:defRPr/>
            </a:pPr>
            <a:fld id="{5B490847-1933-432A-B2F2-861FE2CA44E3}" type="slidenum">
              <a:rPr lang="en-GB" smtClean="0"/>
              <a:pPr>
                <a:defRPr/>
              </a:pPr>
              <a:t>12</a:t>
            </a:fld>
            <a:endParaRPr lang="en-GB"/>
          </a:p>
        </p:txBody>
      </p:sp>
    </p:spTree>
    <p:extLst>
      <p:ext uri="{BB962C8B-B14F-4D97-AF65-F5344CB8AC3E}">
        <p14:creationId xmlns:p14="http://schemas.microsoft.com/office/powerpoint/2010/main" val="3977767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pPr>
              <a:defRPr/>
            </a:pPr>
            <a:fld id="{5B490847-1933-432A-B2F2-861FE2CA44E3}" type="slidenum">
              <a:rPr lang="en-GB" smtClean="0"/>
              <a:pPr>
                <a:defRPr/>
              </a:pPr>
              <a:t>14</a:t>
            </a:fld>
            <a:endParaRPr lang="en-GB"/>
          </a:p>
        </p:txBody>
      </p:sp>
    </p:spTree>
    <p:extLst>
      <p:ext uri="{BB962C8B-B14F-4D97-AF65-F5344CB8AC3E}">
        <p14:creationId xmlns:p14="http://schemas.microsoft.com/office/powerpoint/2010/main" val="3857117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pPr>
              <a:defRPr/>
            </a:pPr>
            <a:fld id="{5B490847-1933-432A-B2F2-861FE2CA44E3}" type="slidenum">
              <a:rPr lang="en-GB" smtClean="0"/>
              <a:pPr>
                <a:defRPr/>
              </a:pPr>
              <a:t>15</a:t>
            </a:fld>
            <a:endParaRPr lang="en-GB"/>
          </a:p>
        </p:txBody>
      </p:sp>
    </p:spTree>
    <p:extLst>
      <p:ext uri="{BB962C8B-B14F-4D97-AF65-F5344CB8AC3E}">
        <p14:creationId xmlns:p14="http://schemas.microsoft.com/office/powerpoint/2010/main" val="2230293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B490847-1933-432A-B2F2-861FE2CA44E3}" type="slidenum">
              <a:rPr lang="en-GB" smtClean="0"/>
              <a:pPr>
                <a:defRPr/>
              </a:pPr>
              <a:t>22</a:t>
            </a:fld>
            <a:endParaRPr lang="en-GB"/>
          </a:p>
        </p:txBody>
      </p:sp>
    </p:spTree>
    <p:extLst>
      <p:ext uri="{BB962C8B-B14F-4D97-AF65-F5344CB8AC3E}">
        <p14:creationId xmlns:p14="http://schemas.microsoft.com/office/powerpoint/2010/main" val="282634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b="1" dirty="0"/>
              <a:t>Python Vorteile</a:t>
            </a:r>
          </a:p>
          <a:p>
            <a:r>
              <a:rPr lang="de-DE" b="0" baseline="0" dirty="0"/>
              <a:t> - Vergleichsweise sehr einfach zu lernen</a:t>
            </a:r>
          </a:p>
          <a:p>
            <a:r>
              <a:rPr lang="de-DE" b="0" baseline="0" dirty="0"/>
              <a:t> - Vielzahl an Bibliotheken (vordefinierte ‚</a:t>
            </a:r>
            <a:r>
              <a:rPr lang="de-DE" b="0" baseline="0" dirty="0" err="1"/>
              <a:t>ToolBox</a:t>
            </a:r>
            <a:r>
              <a:rPr lang="de-DE" b="0" baseline="0" dirty="0"/>
              <a:t>‘) für Data Science</a:t>
            </a:r>
          </a:p>
          <a:p>
            <a:r>
              <a:rPr lang="de-DE" b="0" baseline="0" dirty="0"/>
              <a:t> - Sprache ist vergleichsweise sehr interaktiv – Vorteile für die Datenanalyse und Aufbereitung</a:t>
            </a:r>
          </a:p>
          <a:p>
            <a:r>
              <a:rPr lang="de-DE" b="0" baseline="0" dirty="0"/>
              <a:t> - </a:t>
            </a:r>
            <a:endParaRPr lang="en-US" b="0" dirty="0"/>
          </a:p>
        </p:txBody>
      </p:sp>
      <p:sp>
        <p:nvSpPr>
          <p:cNvPr id="4" name="Slide Number Placeholder 3"/>
          <p:cNvSpPr>
            <a:spLocks noGrp="1"/>
          </p:cNvSpPr>
          <p:nvPr>
            <p:ph type="sldNum" sz="quarter" idx="10"/>
          </p:nvPr>
        </p:nvSpPr>
        <p:spPr/>
        <p:txBody>
          <a:bodyPr/>
          <a:lstStyle/>
          <a:p>
            <a:pPr>
              <a:defRPr/>
            </a:pPr>
            <a:fld id="{5B490847-1933-432A-B2F2-861FE2CA44E3}" type="slidenum">
              <a:rPr lang="en-GB" smtClean="0"/>
              <a:pPr>
                <a:defRPr/>
              </a:pPr>
              <a:t>2</a:t>
            </a:fld>
            <a:endParaRPr lang="en-GB"/>
          </a:p>
        </p:txBody>
      </p:sp>
    </p:spTree>
    <p:extLst>
      <p:ext uri="{BB962C8B-B14F-4D97-AF65-F5344CB8AC3E}">
        <p14:creationId xmlns:p14="http://schemas.microsoft.com/office/powerpoint/2010/main" val="1238255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b="1" dirty="0"/>
              <a:t>Python Vorteile</a:t>
            </a:r>
          </a:p>
          <a:p>
            <a:r>
              <a:rPr lang="de-DE" b="0" baseline="0" dirty="0"/>
              <a:t> - Vergleichsweise sehr einfach zu lernen</a:t>
            </a:r>
          </a:p>
          <a:p>
            <a:r>
              <a:rPr lang="de-DE" b="0" baseline="0" dirty="0"/>
              <a:t> - Vielzahl an Bibliotheken (vordefinierte ‚</a:t>
            </a:r>
            <a:r>
              <a:rPr lang="de-DE" b="0" baseline="0" dirty="0" err="1"/>
              <a:t>ToolBox</a:t>
            </a:r>
            <a:r>
              <a:rPr lang="de-DE" b="0" baseline="0" dirty="0"/>
              <a:t>‘) für Data Science</a:t>
            </a:r>
          </a:p>
          <a:p>
            <a:r>
              <a:rPr lang="de-DE" b="0" baseline="0" dirty="0"/>
              <a:t> - Sprache ist vergleichsweise sehr interaktiv – Vorteile für die Datenanalyse und Aufbereitung</a:t>
            </a:r>
          </a:p>
          <a:p>
            <a:r>
              <a:rPr lang="de-DE" b="0" baseline="0" dirty="0"/>
              <a:t> - </a:t>
            </a:r>
            <a:endParaRPr lang="en-US" b="0" dirty="0"/>
          </a:p>
        </p:txBody>
      </p:sp>
      <p:sp>
        <p:nvSpPr>
          <p:cNvPr id="4" name="Slide Number Placeholder 3"/>
          <p:cNvSpPr>
            <a:spLocks noGrp="1"/>
          </p:cNvSpPr>
          <p:nvPr>
            <p:ph type="sldNum" sz="quarter" idx="10"/>
          </p:nvPr>
        </p:nvSpPr>
        <p:spPr/>
        <p:txBody>
          <a:bodyPr/>
          <a:lstStyle/>
          <a:p>
            <a:pPr>
              <a:defRPr/>
            </a:pPr>
            <a:fld id="{5B490847-1933-432A-B2F2-861FE2CA44E3}" type="slidenum">
              <a:rPr lang="en-GB" smtClean="0"/>
              <a:pPr>
                <a:defRPr/>
              </a:pPr>
              <a:t>3</a:t>
            </a:fld>
            <a:endParaRPr lang="en-GB"/>
          </a:p>
        </p:txBody>
      </p:sp>
    </p:spTree>
    <p:extLst>
      <p:ext uri="{BB962C8B-B14F-4D97-AF65-F5344CB8AC3E}">
        <p14:creationId xmlns:p14="http://schemas.microsoft.com/office/powerpoint/2010/main" val="2582855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pPr>
              <a:defRPr/>
            </a:pPr>
            <a:fld id="{5B490847-1933-432A-B2F2-861FE2CA44E3}" type="slidenum">
              <a:rPr lang="en-GB" smtClean="0"/>
              <a:pPr>
                <a:defRPr/>
              </a:pPr>
              <a:t>4</a:t>
            </a:fld>
            <a:endParaRPr lang="en-GB"/>
          </a:p>
        </p:txBody>
      </p:sp>
    </p:spTree>
    <p:extLst>
      <p:ext uri="{BB962C8B-B14F-4D97-AF65-F5344CB8AC3E}">
        <p14:creationId xmlns:p14="http://schemas.microsoft.com/office/powerpoint/2010/main" val="1203526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b="1" dirty="0"/>
              <a:t>Python Vorteile</a:t>
            </a:r>
          </a:p>
          <a:p>
            <a:r>
              <a:rPr lang="de-DE" b="0" baseline="0" dirty="0"/>
              <a:t> - Vergleichsweise sehr einfach zu lernen</a:t>
            </a:r>
          </a:p>
          <a:p>
            <a:r>
              <a:rPr lang="de-DE" b="0" baseline="0" dirty="0"/>
              <a:t> - Vielzahl an Bibliotheken (vordefinierte ‚</a:t>
            </a:r>
            <a:r>
              <a:rPr lang="de-DE" b="0" baseline="0" dirty="0" err="1"/>
              <a:t>ToolBox</a:t>
            </a:r>
            <a:r>
              <a:rPr lang="de-DE" b="0" baseline="0" dirty="0"/>
              <a:t>‘) für Data Science</a:t>
            </a:r>
          </a:p>
          <a:p>
            <a:r>
              <a:rPr lang="de-DE" b="0" baseline="0" dirty="0"/>
              <a:t> - Sprache ist vergleichsweise sehr interaktiv – Vorteile für die Datenanalyse und Aufbereitung</a:t>
            </a:r>
          </a:p>
          <a:p>
            <a:r>
              <a:rPr lang="de-DE" b="0" baseline="0" dirty="0"/>
              <a:t> - </a:t>
            </a:r>
            <a:endParaRPr lang="en-US" b="0" dirty="0"/>
          </a:p>
        </p:txBody>
      </p:sp>
      <p:sp>
        <p:nvSpPr>
          <p:cNvPr id="4" name="Slide Number Placeholder 3"/>
          <p:cNvSpPr>
            <a:spLocks noGrp="1"/>
          </p:cNvSpPr>
          <p:nvPr>
            <p:ph type="sldNum" sz="quarter" idx="10"/>
          </p:nvPr>
        </p:nvSpPr>
        <p:spPr/>
        <p:txBody>
          <a:bodyPr/>
          <a:lstStyle/>
          <a:p>
            <a:pPr>
              <a:defRPr/>
            </a:pPr>
            <a:fld id="{5B490847-1933-432A-B2F2-861FE2CA44E3}" type="slidenum">
              <a:rPr lang="en-GB" smtClean="0"/>
              <a:pPr>
                <a:defRPr/>
              </a:pPr>
              <a:t>5</a:t>
            </a:fld>
            <a:endParaRPr lang="en-GB"/>
          </a:p>
        </p:txBody>
      </p:sp>
    </p:spTree>
    <p:extLst>
      <p:ext uri="{BB962C8B-B14F-4D97-AF65-F5344CB8AC3E}">
        <p14:creationId xmlns:p14="http://schemas.microsoft.com/office/powerpoint/2010/main" val="1346952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pPr>
              <a:defRPr/>
            </a:pPr>
            <a:fld id="{5B490847-1933-432A-B2F2-861FE2CA44E3}" type="slidenum">
              <a:rPr lang="en-GB" smtClean="0"/>
              <a:pPr>
                <a:defRPr/>
              </a:pPr>
              <a:t>6</a:t>
            </a:fld>
            <a:endParaRPr lang="en-GB"/>
          </a:p>
        </p:txBody>
      </p:sp>
    </p:spTree>
    <p:extLst>
      <p:ext uri="{BB962C8B-B14F-4D97-AF65-F5344CB8AC3E}">
        <p14:creationId xmlns:p14="http://schemas.microsoft.com/office/powerpoint/2010/main" val="2998141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pPr>
              <a:defRPr/>
            </a:pPr>
            <a:fld id="{5B490847-1933-432A-B2F2-861FE2CA44E3}" type="slidenum">
              <a:rPr lang="en-GB" smtClean="0"/>
              <a:pPr>
                <a:defRPr/>
              </a:pPr>
              <a:t>7</a:t>
            </a:fld>
            <a:endParaRPr lang="en-GB"/>
          </a:p>
        </p:txBody>
      </p:sp>
    </p:spTree>
    <p:extLst>
      <p:ext uri="{BB962C8B-B14F-4D97-AF65-F5344CB8AC3E}">
        <p14:creationId xmlns:p14="http://schemas.microsoft.com/office/powerpoint/2010/main" val="2291210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pPr>
              <a:defRPr/>
            </a:pPr>
            <a:fld id="{5B490847-1933-432A-B2F2-861FE2CA44E3}" type="slidenum">
              <a:rPr lang="en-GB" smtClean="0"/>
              <a:pPr>
                <a:defRPr/>
              </a:pPr>
              <a:t>8</a:t>
            </a:fld>
            <a:endParaRPr lang="en-GB"/>
          </a:p>
        </p:txBody>
      </p:sp>
    </p:spTree>
    <p:extLst>
      <p:ext uri="{BB962C8B-B14F-4D97-AF65-F5344CB8AC3E}">
        <p14:creationId xmlns:p14="http://schemas.microsoft.com/office/powerpoint/2010/main" val="4258531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pPr>
              <a:defRPr/>
            </a:pPr>
            <a:fld id="{5B490847-1933-432A-B2F2-861FE2CA44E3}" type="slidenum">
              <a:rPr lang="en-GB" smtClean="0"/>
              <a:pPr>
                <a:defRPr/>
              </a:pPr>
              <a:t>9</a:t>
            </a:fld>
            <a:endParaRPr lang="en-GB"/>
          </a:p>
        </p:txBody>
      </p:sp>
    </p:spTree>
    <p:extLst>
      <p:ext uri="{BB962C8B-B14F-4D97-AF65-F5344CB8AC3E}">
        <p14:creationId xmlns:p14="http://schemas.microsoft.com/office/powerpoint/2010/main" val="3791238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two line subtitl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 name="Rectangle 118"/>
          <p:cNvSpPr>
            <a:spLocks noGrp="1" noChangeArrowheads="1"/>
          </p:cNvSpPr>
          <p:nvPr>
            <p:ph type="ctrTitle" sz="quarter"/>
          </p:nvPr>
        </p:nvSpPr>
        <p:spPr>
          <a:xfrm>
            <a:off x="538162" y="4086243"/>
            <a:ext cx="4681537" cy="1001597"/>
          </a:xfrm>
        </p:spPr>
        <p:txBody>
          <a:bodyPr rIns="0" bIns="126000" anchor="b"/>
          <a:lstStyle>
            <a:lvl1pPr>
              <a:tabLst/>
              <a:defRPr sz="3200" b="0" baseline="0">
                <a:solidFill>
                  <a:srgbClr val="000000"/>
                </a:solidFill>
                <a:latin typeface="Deutsche Bank Text" panose="020B0503020202030204" pitchFamily="34" charset="0"/>
                <a:ea typeface="Deutsche Bank Text" panose="020B0503020202030204" pitchFamily="34" charset="0"/>
                <a:cs typeface="Deutsche Bank Text" panose="020B0503020202030204" pitchFamily="34" charset="0"/>
              </a:defRPr>
            </a:lvl1pPr>
          </a:lstStyle>
          <a:p>
            <a:r>
              <a:rPr lang="en-US" dirty="0"/>
              <a:t>Click to edit Master title style</a:t>
            </a:r>
          </a:p>
        </p:txBody>
      </p:sp>
      <p:sp>
        <p:nvSpPr>
          <p:cNvPr id="41" name="Rectangle 119"/>
          <p:cNvSpPr>
            <a:spLocks noGrp="1" noChangeArrowheads="1"/>
          </p:cNvSpPr>
          <p:nvPr>
            <p:ph type="subTitle" sz="quarter" idx="1"/>
          </p:nvPr>
        </p:nvSpPr>
        <p:spPr>
          <a:xfrm>
            <a:off x="538162" y="5087840"/>
            <a:ext cx="4681537" cy="647014"/>
          </a:xfrm>
        </p:spPr>
        <p:txBody>
          <a:bodyPr bIns="277200" anchor="b">
            <a:noAutofit/>
          </a:bodyPr>
          <a:lstStyle>
            <a:lvl1pPr eaLnBrk="0" hangingPunct="0">
              <a:spcBef>
                <a:spcPct val="0"/>
              </a:spcBef>
              <a:spcAft>
                <a:spcPts val="0"/>
              </a:spcAft>
              <a:defRPr b="0" baseline="0">
                <a:solidFill>
                  <a:srgbClr val="000000"/>
                </a:solidFill>
                <a:latin typeface="Deutsche Bank Text" panose="020B0503020202030204" pitchFamily="34" charset="0"/>
                <a:ea typeface="Deutsche Bank Text" panose="020B0503020202030204" pitchFamily="34" charset="0"/>
                <a:cs typeface="Deutsche Bank Text" panose="020B0503020202030204" pitchFamily="34" charset="0"/>
              </a:defRPr>
            </a:lvl1pPr>
            <a:lvl2pPr marL="0" lvl="1" eaLnBrk="0" hangingPunct="0">
              <a:spcBef>
                <a:spcPct val="0"/>
              </a:spcBef>
              <a:defRPr sz="1800">
                <a:solidFill>
                  <a:schemeClr val="tx2"/>
                </a:solidFill>
              </a:defRPr>
            </a:lvl2pPr>
          </a:lstStyle>
          <a:p>
            <a:r>
              <a:rPr lang="en-US" dirty="0"/>
              <a:t>Click to edit Master subtitle style</a:t>
            </a:r>
          </a:p>
        </p:txBody>
      </p:sp>
      <p:sp>
        <p:nvSpPr>
          <p:cNvPr id="3" name="Slide Number Placeholder 2"/>
          <p:cNvSpPr>
            <a:spLocks noGrp="1"/>
          </p:cNvSpPr>
          <p:nvPr>
            <p:ph type="sldNum" sz="quarter" idx="10"/>
          </p:nvPr>
        </p:nvSpPr>
        <p:spPr/>
        <p:txBody>
          <a:bodyPr/>
          <a:lstStyle/>
          <a:p>
            <a:pPr>
              <a:defRPr/>
            </a:pPr>
            <a:fld id="{E99811E7-AE80-4C21-86EA-A2CB547A3412}" type="slidenum">
              <a:rPr lang="en-US" smtClean="0"/>
              <a:pPr>
                <a:defRPr/>
              </a:pPr>
              <a:t>‹Nr.›</a:t>
            </a:fld>
            <a:endParaRPr lang="en-US"/>
          </a:p>
        </p:txBody>
      </p:sp>
    </p:spTree>
  </p:cSld>
  <p:clrMapOvr>
    <a:overrideClrMapping bg1="dk2" tx1="lt1" bg2="dk1" tx2="lt2" accent1="accent1" accent2="accent2" accent3="accent3" accent4="accent4" accent5="accent5" accent6="accent6" hlink="hlink" folHlink="folHlink"/>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ne Content - content area only">
    <p:spTree>
      <p:nvGrpSpPr>
        <p:cNvPr id="1" name=""/>
        <p:cNvGrpSpPr/>
        <p:nvPr/>
      </p:nvGrpSpPr>
      <p:grpSpPr>
        <a:xfrm>
          <a:off x="0" y="0"/>
          <a:ext cx="0" cy="0"/>
          <a:chOff x="0" y="0"/>
          <a:chExt cx="0" cy="0"/>
        </a:xfrm>
      </p:grpSpPr>
      <p:cxnSp>
        <p:nvCxnSpPr>
          <p:cNvPr id="4" name="Straight Connector 9"/>
          <p:cNvCxnSpPr>
            <a:cxnSpLocks noChangeShapeType="1"/>
          </p:cNvCxnSpPr>
          <p:nvPr userDrawn="1"/>
        </p:nvCxnSpPr>
        <p:spPr bwMode="auto">
          <a:xfrm rot="10800000">
            <a:off x="539750" y="7042150"/>
            <a:ext cx="8999538" cy="0"/>
          </a:xfrm>
          <a:prstGeom prst="line">
            <a:avLst/>
          </a:prstGeom>
          <a:noFill/>
          <a:ln w="6350">
            <a:solidFill>
              <a:schemeClr val="tx2"/>
            </a:solidFill>
            <a:round/>
            <a:headEnd/>
            <a:tailEnd/>
          </a:ln>
        </p:spPr>
      </p:cxnSp>
      <p:sp>
        <p:nvSpPr>
          <p:cNvPr id="13" name="Content Placeholder 12"/>
          <p:cNvSpPr>
            <a:spLocks noGrp="1"/>
          </p:cNvSpPr>
          <p:nvPr>
            <p:ph sz="quarter" idx="17"/>
          </p:nvPr>
        </p:nvSpPr>
        <p:spPr>
          <a:xfrm>
            <a:off x="539999" y="1730375"/>
            <a:ext cx="9000000" cy="4741200"/>
          </a:xfrm>
        </p:spPr>
        <p:txBody>
          <a:bodyPr/>
          <a:lstStyle>
            <a:lvl1pPr marL="0" indent="0">
              <a:defRPr baseline="0">
                <a:solidFill>
                  <a:srgbClr val="0092D0"/>
                </a:solidFill>
                <a:latin typeface="Deutsche Bank Text" panose="020B0503020202030204" pitchFamily="34" charset="0"/>
                <a:ea typeface="Deutsche Bank Text" panose="020B0503020202030204" pitchFamily="34" charset="0"/>
                <a:cs typeface="Deutsche Bank Text" panose="020B0503020202030204" pitchFamily="34" charset="0"/>
              </a:defRPr>
            </a:lvl1pPr>
            <a:lvl2pPr>
              <a:defRPr baseline="0">
                <a:latin typeface="Deutsche Bank Text" panose="020B0503020202030204" pitchFamily="34" charset="0"/>
                <a:ea typeface="Deutsche Bank Text" panose="020B0503020202030204" pitchFamily="34" charset="0"/>
                <a:cs typeface="Deutsche Bank Text" panose="020B0503020202030204" pitchFamily="34" charset="0"/>
              </a:defRPr>
            </a:lvl2pPr>
            <a:lvl3pPr>
              <a:defRPr baseline="0"/>
            </a:lvl3pPr>
            <a:lvl4pPr>
              <a:defRPr baseline="0"/>
            </a:lvl4pPr>
            <a:lvl5pPr>
              <a:defRPr baseline="0"/>
            </a:lvl5pPr>
          </a:lstStyle>
          <a:p>
            <a:pPr lvl="0"/>
            <a:r>
              <a:rPr lang="en-US" noProof="0" dirty="0"/>
              <a:t>Click to edit Master text styles</a:t>
            </a:r>
          </a:p>
          <a:p>
            <a:pPr lvl="1"/>
            <a:r>
              <a:rPr lang="en-US" noProof="0" dirty="0"/>
              <a:t>Second level</a:t>
            </a:r>
          </a:p>
        </p:txBody>
      </p:sp>
      <p:sp>
        <p:nvSpPr>
          <p:cNvPr id="19" name="Rectangle 2"/>
          <p:cNvSpPr>
            <a:spLocks noGrp="1" noChangeArrowheads="1"/>
          </p:cNvSpPr>
          <p:nvPr>
            <p:ph type="title"/>
          </p:nvPr>
        </p:nvSpPr>
        <p:spPr bwMode="auto">
          <a:xfrm>
            <a:off x="538163" y="271463"/>
            <a:ext cx="8461375" cy="989012"/>
          </a:xfrm>
          <a:prstGeom prst="rect">
            <a:avLst/>
          </a:prstGeom>
          <a:noFill/>
          <a:ln w="9525" algn="ctr">
            <a:noFill/>
            <a:miter lim="800000"/>
            <a:headEnd/>
            <a:tailEnd/>
          </a:ln>
        </p:spPr>
        <p:txBody>
          <a:bodyPr>
            <a:noAutofit/>
          </a:bodyPr>
          <a:lstStyle>
            <a:lvl1pPr>
              <a:tabLst>
                <a:tab pos="735013" algn="l"/>
              </a:tabLst>
              <a:defRPr lang="en-GB" sz="2600" kern="1200" baseline="0" dirty="0" smtClean="0">
                <a:solidFill>
                  <a:schemeClr val="tx1"/>
                </a:solidFill>
                <a:latin typeface="Deutsche Bank Text" panose="020B0503020202030204" pitchFamily="34" charset="0"/>
                <a:ea typeface="Deutsche Bank Text" panose="020B0503020202030204" pitchFamily="34" charset="0"/>
                <a:cs typeface="Deutsche Bank Text" panose="020B0503020202030204" pitchFamily="34" charset="0"/>
              </a:defRPr>
            </a:lvl1pPr>
          </a:lstStyle>
          <a:p>
            <a:pPr lvl="0"/>
            <a:r>
              <a:rPr lang="en-US" noProof="0" dirty="0"/>
              <a:t>Click to edit Master title style</a:t>
            </a:r>
          </a:p>
        </p:txBody>
      </p:sp>
      <p:sp>
        <p:nvSpPr>
          <p:cNvPr id="12" name="Slide Number Placeholder 7"/>
          <p:cNvSpPr>
            <a:spLocks noGrp="1"/>
          </p:cNvSpPr>
          <p:nvPr>
            <p:ph type="sldNum" sz="quarter" idx="20"/>
          </p:nvPr>
        </p:nvSpPr>
        <p:spPr/>
        <p:txBody>
          <a:bodyPr/>
          <a:lstStyle>
            <a:lvl1pPr>
              <a:defRPr/>
            </a:lvl1pPr>
          </a:lstStyle>
          <a:p>
            <a:pPr>
              <a:defRPr/>
            </a:pPr>
            <a:fld id="{1788D09C-7CA7-40CB-8213-E7B766997646}" type="slidenum">
              <a:rPr lang="en-US"/>
              <a:pPr>
                <a:defRPr/>
              </a:pPr>
              <a:t>‹Nr.›</a:t>
            </a:fld>
            <a:endParaRPr lang="en-US"/>
          </a:p>
        </p:txBody>
      </p:sp>
    </p:spTree>
  </p:cSld>
  <p:clrMapOvr>
    <a:masterClrMapping/>
  </p:clrMapOvr>
  <p:transition>
    <p:wipe dir="r"/>
  </p:transition>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title only">
    <p:spTree>
      <p:nvGrpSpPr>
        <p:cNvPr id="1" name=""/>
        <p:cNvGrpSpPr/>
        <p:nvPr/>
      </p:nvGrpSpPr>
      <p:grpSpPr>
        <a:xfrm>
          <a:off x="0" y="0"/>
          <a:ext cx="0" cy="0"/>
          <a:chOff x="0" y="0"/>
          <a:chExt cx="0" cy="0"/>
        </a:xfrm>
      </p:grpSpPr>
      <p:cxnSp>
        <p:nvCxnSpPr>
          <p:cNvPr id="3" name="Straight Connector 9"/>
          <p:cNvCxnSpPr>
            <a:cxnSpLocks noChangeShapeType="1"/>
          </p:cNvCxnSpPr>
          <p:nvPr userDrawn="1"/>
        </p:nvCxnSpPr>
        <p:spPr bwMode="auto">
          <a:xfrm rot="10800000">
            <a:off x="539750" y="7042150"/>
            <a:ext cx="8999538" cy="0"/>
          </a:xfrm>
          <a:prstGeom prst="line">
            <a:avLst/>
          </a:prstGeom>
          <a:noFill/>
          <a:ln w="6350">
            <a:solidFill>
              <a:schemeClr val="tx2"/>
            </a:solidFill>
            <a:round/>
            <a:headEnd/>
            <a:tailEnd/>
          </a:ln>
        </p:spPr>
      </p:cxnSp>
      <p:sp>
        <p:nvSpPr>
          <p:cNvPr id="17" name="Rectangle 2"/>
          <p:cNvSpPr>
            <a:spLocks noGrp="1" noChangeArrowheads="1"/>
          </p:cNvSpPr>
          <p:nvPr>
            <p:ph type="title"/>
          </p:nvPr>
        </p:nvSpPr>
        <p:spPr bwMode="auto">
          <a:xfrm>
            <a:off x="538162" y="271463"/>
            <a:ext cx="8460000" cy="989012"/>
          </a:xfrm>
          <a:prstGeom prst="rect">
            <a:avLst/>
          </a:prstGeom>
          <a:noFill/>
          <a:ln w="9525" algn="ctr">
            <a:noFill/>
            <a:miter lim="800000"/>
            <a:headEnd/>
            <a:tailEnd/>
          </a:ln>
        </p:spPr>
        <p:txBody>
          <a:bodyPr>
            <a:noAutofit/>
          </a:bodyPr>
          <a:lstStyle>
            <a:lvl1pPr>
              <a:defRPr lang="en-GB" sz="2600" kern="1200" baseline="0" dirty="0" smtClean="0">
                <a:solidFill>
                  <a:schemeClr val="tx1"/>
                </a:solidFill>
                <a:latin typeface="Deutsche Bank Text" panose="020B0503020202030204" pitchFamily="34" charset="0"/>
                <a:ea typeface="Deutsche Bank Text" panose="020B0503020202030204" pitchFamily="34" charset="0"/>
                <a:cs typeface="Deutsche Bank Text" panose="020B0503020202030204" pitchFamily="34" charset="0"/>
              </a:defRPr>
            </a:lvl1pPr>
          </a:lstStyle>
          <a:p>
            <a:pPr lvl="0"/>
            <a:r>
              <a:rPr lang="en-US" noProof="0" dirty="0"/>
              <a:t>Click to edit Master title style</a:t>
            </a:r>
          </a:p>
        </p:txBody>
      </p:sp>
      <p:sp>
        <p:nvSpPr>
          <p:cNvPr id="10" name="Slide Number Placeholder 7"/>
          <p:cNvSpPr>
            <a:spLocks noGrp="1"/>
          </p:cNvSpPr>
          <p:nvPr>
            <p:ph type="sldNum" sz="quarter" idx="12"/>
          </p:nvPr>
        </p:nvSpPr>
        <p:spPr/>
        <p:txBody>
          <a:bodyPr/>
          <a:lstStyle>
            <a:lvl1pPr>
              <a:defRPr/>
            </a:lvl1pPr>
          </a:lstStyle>
          <a:p>
            <a:pPr>
              <a:defRPr/>
            </a:pPr>
            <a:fld id="{5C44DF5B-801F-479B-8189-DBC856CDEF9A}" type="slidenum">
              <a:rPr lang="en-US"/>
              <a:pPr>
                <a:defRPr/>
              </a:pPr>
              <a:t>‹Nr.›</a:t>
            </a:fld>
            <a:endParaRPr 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8163" y="271463"/>
            <a:ext cx="8461375" cy="989012"/>
          </a:xfrm>
          <a:prstGeom prst="rect">
            <a:avLst/>
          </a:prstGeom>
          <a:noFill/>
          <a:ln w="9525">
            <a:noFill/>
            <a:miter lim="800000"/>
            <a:headEnd/>
            <a:tailEnd/>
          </a:ln>
        </p:spPr>
        <p:txBody>
          <a:bodyPr vert="horz" wrap="square" lIns="0" tIns="255600" rIns="270000" bIns="0" numCol="1" anchor="t" anchorCtr="0" compatLnSpc="1">
            <a:prstTxWarp prst="textNoShape">
              <a:avLst/>
            </a:prstTxWarp>
          </a:bodyPr>
          <a:lstStyle/>
          <a:p>
            <a:pPr lvl="0"/>
            <a:r>
              <a:rPr lang="en-US" dirty="0"/>
              <a:t>Text</a:t>
            </a:r>
          </a:p>
        </p:txBody>
      </p:sp>
      <p:sp>
        <p:nvSpPr>
          <p:cNvPr id="1027" name="Rectangle 3"/>
          <p:cNvSpPr>
            <a:spLocks noGrp="1" noChangeArrowheads="1"/>
          </p:cNvSpPr>
          <p:nvPr>
            <p:ph type="body" idx="1"/>
          </p:nvPr>
        </p:nvSpPr>
        <p:spPr bwMode="auto">
          <a:xfrm>
            <a:off x="538163" y="1728788"/>
            <a:ext cx="8999537" cy="4741862"/>
          </a:xfrm>
          <a:prstGeom prst="rect">
            <a:avLst/>
          </a:prstGeom>
          <a:noFill/>
          <a:ln w="9525">
            <a:noFill/>
            <a:miter lim="800000"/>
            <a:headEnd/>
            <a:tailEnd/>
          </a:ln>
        </p:spPr>
        <p:txBody>
          <a:bodyPr vert="horz" wrap="square" lIns="0" tIns="36000" rIns="0" bIns="36000" numCol="1" anchor="t" anchorCtr="0" compatLnSpc="1">
            <a:prstTxWarp prst="textNoShape">
              <a:avLst/>
            </a:prstTxWarp>
          </a:bodyPr>
          <a:lstStyle/>
          <a:p>
            <a:pPr lvl="0"/>
            <a:r>
              <a:rPr lang="en-US" dirty="0"/>
              <a:t>Text</a:t>
            </a:r>
          </a:p>
          <a:p>
            <a:pPr lvl="2"/>
            <a:r>
              <a:rPr lang="en-US" dirty="0"/>
              <a:t>Bullet point</a:t>
            </a:r>
          </a:p>
          <a:p>
            <a:pPr lvl="2"/>
            <a:endParaRPr lang="en-US" dirty="0"/>
          </a:p>
        </p:txBody>
      </p:sp>
      <p:sp>
        <p:nvSpPr>
          <p:cNvPr id="8" name="Slide Number Placeholder 7"/>
          <p:cNvSpPr>
            <a:spLocks noGrp="1"/>
          </p:cNvSpPr>
          <p:nvPr>
            <p:ph type="sldNum" sz="quarter" idx="4"/>
          </p:nvPr>
        </p:nvSpPr>
        <p:spPr>
          <a:xfrm>
            <a:off x="8997950" y="7042150"/>
            <a:ext cx="539750" cy="312738"/>
          </a:xfrm>
          <a:prstGeom prst="rect">
            <a:avLst/>
          </a:prstGeom>
        </p:spPr>
        <p:txBody>
          <a:bodyPr vert="horz" wrap="none" lIns="0" tIns="36000" rIns="0" bIns="0" numCol="1" anchor="b" anchorCtr="0" compatLnSpc="1">
            <a:prstTxWarp prst="textNoShape">
              <a:avLst/>
            </a:prstTxWarp>
          </a:bodyPr>
          <a:lstStyle>
            <a:lvl1pPr algn="r">
              <a:defRPr sz="900">
                <a:latin typeface="Arial" pitchFamily="34" charset="0"/>
                <a:cs typeface="Arial" pitchFamily="34" charset="0"/>
              </a:defRPr>
            </a:lvl1pPr>
          </a:lstStyle>
          <a:p>
            <a:pPr>
              <a:defRPr/>
            </a:pPr>
            <a:fld id="{E99811E7-AE80-4C21-86EA-A2CB547A3412}" type="slidenum">
              <a:rPr lang="en-US"/>
              <a:pPr>
                <a:defRPr/>
              </a:pPr>
              <a:t>‹Nr.›</a:t>
            </a:fld>
            <a:endParaRPr lang="en-US"/>
          </a:p>
        </p:txBody>
      </p:sp>
    </p:spTree>
  </p:cSld>
  <p:clrMap bg1="dk2" tx1="lt1" bg2="dk1" tx2="lt2" accent1="accent1" accent2="accent2" accent3="accent3" accent4="accent4" accent5="accent5" accent6="accent6" hlink="hlink" folHlink="folHlink"/>
  <p:sldLayoutIdLst>
    <p:sldLayoutId id="2147485279" r:id="rId1"/>
    <p:sldLayoutId id="2147485280" r:id="rId2"/>
    <p:sldLayoutId id="2147485281" r:id="rId3"/>
  </p:sldLayoutIdLst>
  <p:transition>
    <p:wipe dir="r"/>
  </p:transition>
  <p:hf hdr="0"/>
  <p:txStyles>
    <p:titleStyle>
      <a:lvl1pPr algn="l" rtl="0" eaLnBrk="0" fontAlgn="base" hangingPunct="0">
        <a:lnSpc>
          <a:spcPct val="90000"/>
        </a:lnSpc>
        <a:spcBef>
          <a:spcPct val="0"/>
        </a:spcBef>
        <a:spcAft>
          <a:spcPct val="0"/>
        </a:spcAft>
        <a:defRPr sz="2600" kern="1200">
          <a:solidFill>
            <a:schemeClr val="tx1"/>
          </a:solidFill>
          <a:latin typeface="Deutsche Bank Text" panose="020B0503020202030204" pitchFamily="34" charset="0"/>
          <a:ea typeface="Deutsche Bank Text" panose="020B0503020202030204" pitchFamily="34" charset="0"/>
          <a:cs typeface="Deutsche Bank Text" panose="020B0503020202030204" pitchFamily="34" charset="0"/>
        </a:defRPr>
      </a:lvl1pPr>
      <a:lvl2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2pPr>
      <a:lvl3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3pPr>
      <a:lvl4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4pPr>
      <a:lvl5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5pPr>
      <a:lvl6pPr marL="504566" algn="l" rtl="0" eaLnBrk="1" fontAlgn="base" hangingPunct="1">
        <a:lnSpc>
          <a:spcPct val="90000"/>
        </a:lnSpc>
        <a:spcBef>
          <a:spcPct val="0"/>
        </a:spcBef>
        <a:spcAft>
          <a:spcPct val="0"/>
        </a:spcAft>
        <a:tabLst>
          <a:tab pos="735825" algn="l"/>
        </a:tabLst>
        <a:defRPr sz="2600" b="1">
          <a:solidFill>
            <a:schemeClr val="tx1"/>
          </a:solidFill>
          <a:latin typeface="Arial" charset="0"/>
        </a:defRPr>
      </a:lvl6pPr>
      <a:lvl7pPr marL="1009132" algn="l" rtl="0" eaLnBrk="1" fontAlgn="base" hangingPunct="1">
        <a:lnSpc>
          <a:spcPct val="90000"/>
        </a:lnSpc>
        <a:spcBef>
          <a:spcPct val="0"/>
        </a:spcBef>
        <a:spcAft>
          <a:spcPct val="0"/>
        </a:spcAft>
        <a:tabLst>
          <a:tab pos="735825" algn="l"/>
        </a:tabLst>
        <a:defRPr sz="2600" b="1">
          <a:solidFill>
            <a:schemeClr val="tx1"/>
          </a:solidFill>
          <a:latin typeface="Arial" charset="0"/>
        </a:defRPr>
      </a:lvl7pPr>
      <a:lvl8pPr marL="1513698" algn="l" rtl="0" eaLnBrk="1" fontAlgn="base" hangingPunct="1">
        <a:lnSpc>
          <a:spcPct val="90000"/>
        </a:lnSpc>
        <a:spcBef>
          <a:spcPct val="0"/>
        </a:spcBef>
        <a:spcAft>
          <a:spcPct val="0"/>
        </a:spcAft>
        <a:tabLst>
          <a:tab pos="735825" algn="l"/>
        </a:tabLst>
        <a:defRPr sz="2600" b="1">
          <a:solidFill>
            <a:schemeClr val="tx1"/>
          </a:solidFill>
          <a:latin typeface="Arial" charset="0"/>
        </a:defRPr>
      </a:lvl8pPr>
      <a:lvl9pPr marL="2018264" algn="l" rtl="0" eaLnBrk="1" fontAlgn="base" hangingPunct="1">
        <a:lnSpc>
          <a:spcPct val="90000"/>
        </a:lnSpc>
        <a:spcBef>
          <a:spcPct val="0"/>
        </a:spcBef>
        <a:spcAft>
          <a:spcPct val="0"/>
        </a:spcAft>
        <a:tabLst>
          <a:tab pos="735825" algn="l"/>
        </a:tabLst>
        <a:defRPr sz="2600" b="1">
          <a:solidFill>
            <a:schemeClr val="tx1"/>
          </a:solidFill>
          <a:latin typeface="Arial" charset="0"/>
        </a:defRPr>
      </a:lvl9pPr>
    </p:titleStyle>
    <p:bodyStyle>
      <a:lvl1pPr marL="342900" indent="-342900" algn="l" rtl="0" eaLnBrk="0" fontAlgn="base" hangingPunct="0">
        <a:spcBef>
          <a:spcPts val="300"/>
        </a:spcBef>
        <a:spcAft>
          <a:spcPts val="300"/>
        </a:spcAft>
        <a:defRPr sz="2200" kern="1200">
          <a:solidFill>
            <a:srgbClr val="0092D0"/>
          </a:solidFill>
          <a:latin typeface="Deutsche Bank Text" panose="020B0503020202030204" pitchFamily="34" charset="0"/>
          <a:ea typeface="Deutsche Bank Text" panose="020B0503020202030204" pitchFamily="34" charset="0"/>
          <a:cs typeface="Deutsche Bank Text" panose="020B0503020202030204" pitchFamily="34" charset="0"/>
        </a:defRPr>
      </a:lvl1pPr>
      <a:lvl2pPr marL="1588" indent="-1588" algn="l" rtl="0" eaLnBrk="0" fontAlgn="base" hangingPunct="0">
        <a:spcBef>
          <a:spcPts val="300"/>
        </a:spcBef>
        <a:spcAft>
          <a:spcPts val="300"/>
        </a:spcAft>
        <a:defRPr sz="2200" kern="1200">
          <a:solidFill>
            <a:schemeClr val="tx1"/>
          </a:solidFill>
          <a:latin typeface="+mn-lt"/>
          <a:ea typeface="ＭＳ Ｐゴシック" pitchFamily="-109" charset="-128"/>
        </a:defRPr>
      </a:lvl2pPr>
      <a:lvl3pPr marL="447675" indent="-442913" algn="l" rtl="0" eaLnBrk="0" fontAlgn="base" hangingPunct="0">
        <a:spcBef>
          <a:spcPts val="300"/>
        </a:spcBef>
        <a:spcAft>
          <a:spcPts val="300"/>
        </a:spcAft>
        <a:buFont typeface="Arial" pitchFamily="34" charset="0"/>
        <a:buChar char="—"/>
        <a:defRPr sz="2200" kern="1200">
          <a:solidFill>
            <a:schemeClr val="tx1"/>
          </a:solidFill>
          <a:latin typeface="Deutsche Bank Text" panose="020B0503020202030204" pitchFamily="34" charset="0"/>
          <a:ea typeface="Deutsche Bank Text" panose="020B0503020202030204" pitchFamily="34" charset="0"/>
          <a:cs typeface="Deutsche Bank Text" panose="020B0503020202030204" pitchFamily="34" charset="0"/>
        </a:defRPr>
      </a:lvl3pPr>
      <a:lvl4pPr marL="895350" indent="-442913" algn="l" rtl="0" eaLnBrk="0" fontAlgn="base" hangingPunct="0">
        <a:spcBef>
          <a:spcPts val="300"/>
        </a:spcBef>
        <a:spcAft>
          <a:spcPts val="300"/>
        </a:spcAft>
        <a:buFont typeface="Arial" pitchFamily="34" charset="0"/>
        <a:buChar char="—"/>
        <a:defRPr kern="1200">
          <a:solidFill>
            <a:schemeClr val="tx1"/>
          </a:solidFill>
          <a:latin typeface="+mn-lt"/>
          <a:ea typeface="ＭＳ Ｐゴシック" pitchFamily="-109" charset="-128"/>
        </a:defRPr>
      </a:lvl4pPr>
      <a:lvl5pPr marL="1343025" indent="-447675" algn="l" rtl="0" eaLnBrk="0" fontAlgn="base" hangingPunct="0">
        <a:spcBef>
          <a:spcPts val="300"/>
        </a:spcBef>
        <a:spcAft>
          <a:spcPts val="300"/>
        </a:spcAft>
        <a:buFont typeface="Arial" pitchFamily="34" charset="0"/>
        <a:buChar char="—"/>
        <a:defRPr kern="1200">
          <a:solidFill>
            <a:schemeClr val="tx1"/>
          </a:solidFill>
          <a:latin typeface="+mn-lt"/>
          <a:ea typeface="ＭＳ Ｐゴシック" pitchFamily="-109" charset="-128"/>
        </a:defRPr>
      </a:lvl5pPr>
      <a:lvl6pPr marL="1301711" indent="-196220" algn="l" rtl="0" eaLnBrk="1" fontAlgn="base" hangingPunct="1">
        <a:spcBef>
          <a:spcPct val="10000"/>
        </a:spcBef>
        <a:spcAft>
          <a:spcPct val="10000"/>
        </a:spcAft>
        <a:buClr>
          <a:schemeClr val="tx2"/>
        </a:buClr>
        <a:buFont typeface="Arial" charset="0"/>
        <a:buChar char="-"/>
        <a:defRPr sz="1500">
          <a:solidFill>
            <a:schemeClr val="tx1"/>
          </a:solidFill>
          <a:latin typeface="+mn-lt"/>
        </a:defRPr>
      </a:lvl6pPr>
      <a:lvl7pPr marL="1806276" indent="-196220" algn="l" rtl="0" eaLnBrk="1" fontAlgn="base" hangingPunct="1">
        <a:spcBef>
          <a:spcPct val="10000"/>
        </a:spcBef>
        <a:spcAft>
          <a:spcPct val="10000"/>
        </a:spcAft>
        <a:buClr>
          <a:schemeClr val="tx2"/>
        </a:buClr>
        <a:buFont typeface="Arial" charset="0"/>
        <a:buChar char="-"/>
        <a:defRPr sz="1500">
          <a:solidFill>
            <a:schemeClr val="tx1"/>
          </a:solidFill>
          <a:latin typeface="+mn-lt"/>
        </a:defRPr>
      </a:lvl7pPr>
      <a:lvl8pPr marL="2310842" indent="-196220" algn="l" rtl="0" eaLnBrk="1" fontAlgn="base" hangingPunct="1">
        <a:spcBef>
          <a:spcPct val="10000"/>
        </a:spcBef>
        <a:spcAft>
          <a:spcPct val="10000"/>
        </a:spcAft>
        <a:buClr>
          <a:schemeClr val="tx2"/>
        </a:buClr>
        <a:buFont typeface="Arial" charset="0"/>
        <a:buChar char="-"/>
        <a:defRPr sz="1500">
          <a:solidFill>
            <a:schemeClr val="tx1"/>
          </a:solidFill>
          <a:latin typeface="+mn-lt"/>
        </a:defRPr>
      </a:lvl8pPr>
      <a:lvl9pPr marL="2815408" indent="-196220" algn="l" rtl="0" eaLnBrk="1" fontAlgn="base" hangingPunct="1">
        <a:spcBef>
          <a:spcPct val="10000"/>
        </a:spcBef>
        <a:spcAft>
          <a:spcPct val="10000"/>
        </a:spcAft>
        <a:buClr>
          <a:schemeClr val="tx2"/>
        </a:buClr>
        <a:buFont typeface="Arial" charset="0"/>
        <a:buChar char="-"/>
        <a:defRPr sz="1500">
          <a:solidFill>
            <a:schemeClr val="tx1"/>
          </a:solidFill>
          <a:latin typeface="+mn-lt"/>
        </a:defRPr>
      </a:lvl9pPr>
    </p:bodyStyle>
    <p:otherStyle>
      <a:defPPr>
        <a:defRPr lang="en-US"/>
      </a:defPPr>
      <a:lvl1pPr marL="0" algn="l" defTabSz="1009132" rtl="0" eaLnBrk="1" latinLnBrk="0" hangingPunct="1">
        <a:defRPr sz="2000" kern="1200">
          <a:solidFill>
            <a:schemeClr val="tx1"/>
          </a:solidFill>
          <a:latin typeface="+mn-lt"/>
          <a:ea typeface="+mn-ea"/>
          <a:cs typeface="+mn-cs"/>
        </a:defRPr>
      </a:lvl1pPr>
      <a:lvl2pPr marL="504566" algn="l" defTabSz="1009132" rtl="0" eaLnBrk="1" latinLnBrk="0" hangingPunct="1">
        <a:defRPr sz="2000" kern="1200">
          <a:solidFill>
            <a:schemeClr val="tx1"/>
          </a:solidFill>
          <a:latin typeface="+mn-lt"/>
          <a:ea typeface="+mn-ea"/>
          <a:cs typeface="+mn-cs"/>
        </a:defRPr>
      </a:lvl2pPr>
      <a:lvl3pPr marL="1009132" algn="l" defTabSz="1009132" rtl="0" eaLnBrk="1" latinLnBrk="0" hangingPunct="1">
        <a:defRPr sz="2000" kern="1200">
          <a:solidFill>
            <a:schemeClr val="tx1"/>
          </a:solidFill>
          <a:latin typeface="+mn-lt"/>
          <a:ea typeface="+mn-ea"/>
          <a:cs typeface="+mn-cs"/>
        </a:defRPr>
      </a:lvl3pPr>
      <a:lvl4pPr marL="1513698" algn="l" defTabSz="1009132" rtl="0" eaLnBrk="1" latinLnBrk="0" hangingPunct="1">
        <a:defRPr sz="2000" kern="1200">
          <a:solidFill>
            <a:schemeClr val="tx1"/>
          </a:solidFill>
          <a:latin typeface="+mn-lt"/>
          <a:ea typeface="+mn-ea"/>
          <a:cs typeface="+mn-cs"/>
        </a:defRPr>
      </a:lvl4pPr>
      <a:lvl5pPr marL="2018264" algn="l" defTabSz="1009132" rtl="0" eaLnBrk="1" latinLnBrk="0" hangingPunct="1">
        <a:defRPr sz="2000" kern="1200">
          <a:solidFill>
            <a:schemeClr val="tx1"/>
          </a:solidFill>
          <a:latin typeface="+mn-lt"/>
          <a:ea typeface="+mn-ea"/>
          <a:cs typeface="+mn-cs"/>
        </a:defRPr>
      </a:lvl5pPr>
      <a:lvl6pPr marL="2522830" algn="l" defTabSz="1009132" rtl="0" eaLnBrk="1" latinLnBrk="0" hangingPunct="1">
        <a:defRPr sz="2000" kern="1200">
          <a:solidFill>
            <a:schemeClr val="tx1"/>
          </a:solidFill>
          <a:latin typeface="+mn-lt"/>
          <a:ea typeface="+mn-ea"/>
          <a:cs typeface="+mn-cs"/>
        </a:defRPr>
      </a:lvl6pPr>
      <a:lvl7pPr marL="3027396" algn="l" defTabSz="1009132" rtl="0" eaLnBrk="1" latinLnBrk="0" hangingPunct="1">
        <a:defRPr sz="2000" kern="1200">
          <a:solidFill>
            <a:schemeClr val="tx1"/>
          </a:solidFill>
          <a:latin typeface="+mn-lt"/>
          <a:ea typeface="+mn-ea"/>
          <a:cs typeface="+mn-cs"/>
        </a:defRPr>
      </a:lvl7pPr>
      <a:lvl8pPr marL="3531961" algn="l" defTabSz="1009132" rtl="0" eaLnBrk="1" latinLnBrk="0" hangingPunct="1">
        <a:defRPr sz="2000" kern="1200">
          <a:solidFill>
            <a:schemeClr val="tx1"/>
          </a:solidFill>
          <a:latin typeface="+mn-lt"/>
          <a:ea typeface="+mn-ea"/>
          <a:cs typeface="+mn-cs"/>
        </a:defRPr>
      </a:lvl8pPr>
      <a:lvl9pPr marL="4036527" algn="l" defTabSz="1009132" rtl="0" eaLnBrk="1" latinLnBrk="0" hangingPunct="1">
        <a:defRPr sz="20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74" userDrawn="1">
          <p15:clr>
            <a:srgbClr val="F26B43"/>
          </p15:clr>
        </p15:guide>
        <p15:guide id="2" orient="horz" pos="166" userDrawn="1">
          <p15:clr>
            <a:srgbClr val="F26B43"/>
          </p15:clr>
        </p15:guide>
        <p15:guide id="3" pos="339" userDrawn="1">
          <p15:clr>
            <a:srgbClr val="F26B43"/>
          </p15:clr>
        </p15:guide>
        <p15:guide id="4" pos="6009" userDrawn="1">
          <p15:clr>
            <a:srgbClr val="F26B43"/>
          </p15:clr>
        </p15:guide>
        <p15:guide id="5" orient="horz" pos="801" userDrawn="1">
          <p15:clr>
            <a:srgbClr val="F26B43"/>
          </p15:clr>
        </p15:guide>
        <p15:guide id="6" orient="horz" pos="2615" userDrawn="1">
          <p15:clr>
            <a:srgbClr val="F26B43"/>
          </p15:clr>
        </p15:guide>
        <p15:guide id="7" orient="horz" pos="914" userDrawn="1">
          <p15:clr>
            <a:srgbClr val="F26B43"/>
          </p15:clr>
        </p15:guide>
        <p15:guide id="8" orient="horz" pos="1028" userDrawn="1">
          <p15:clr>
            <a:srgbClr val="F26B43"/>
          </p15:clr>
        </p15:guide>
        <p15:guide id="9" pos="3061" userDrawn="1">
          <p15:clr>
            <a:srgbClr val="F26B43"/>
          </p15:clr>
        </p15:guide>
        <p15:guide id="10" orient="horz" pos="4430" userDrawn="1">
          <p15:clr>
            <a:srgbClr val="F26B43"/>
          </p15:clr>
        </p15:guide>
        <p15:guide id="11" orient="horz" pos="4203" userDrawn="1">
          <p15:clr>
            <a:srgbClr val="F26B43"/>
          </p15:clr>
        </p15:guide>
        <p15:guide id="12" orient="horz" pos="4316" userDrawn="1">
          <p15:clr>
            <a:srgbClr val="F26B43"/>
          </p15:clr>
        </p15:guide>
        <p15:guide id="13" pos="2153" userDrawn="1">
          <p15:clr>
            <a:srgbClr val="F26B43"/>
          </p15:clr>
        </p15:guide>
        <p15:guide id="14" pos="3287" userDrawn="1">
          <p15:clr>
            <a:srgbClr val="F26B43"/>
          </p15:clr>
        </p15:guide>
        <p15:guide id="15" pos="4195" userDrawn="1">
          <p15:clr>
            <a:srgbClr val="F26B43"/>
          </p15:clr>
        </p15:guide>
        <p15:guide id="16" pos="5102" userDrawn="1">
          <p15:clr>
            <a:srgbClr val="F26B43"/>
          </p15:clr>
        </p15:guide>
        <p15:guide id="17" pos="1246" userDrawn="1">
          <p15:clr>
            <a:srgbClr val="F26B43"/>
          </p15:clr>
        </p15:guide>
        <p15:guide id="18" orient="horz" pos="23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sz="quarter"/>
          </p:nvPr>
        </p:nvSpPr>
        <p:spPr>
          <a:xfrm>
            <a:off x="538162" y="4086225"/>
            <a:ext cx="8707438" cy="1001713"/>
          </a:xfrm>
        </p:spPr>
        <p:txBody>
          <a:bodyPr/>
          <a:lstStyle/>
          <a:p>
            <a:r>
              <a:rPr lang="en-US" dirty="0">
                <a:solidFill>
                  <a:srgbClr val="0018A8"/>
                </a:solidFill>
              </a:rPr>
              <a:t>Data Science in Finance</a:t>
            </a:r>
            <a:endParaRPr lang="en-US"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endParaRPr>
          </a:p>
        </p:txBody>
      </p:sp>
      <p:sp>
        <p:nvSpPr>
          <p:cNvPr id="5123" name="Subtitle 2"/>
          <p:cNvSpPr>
            <a:spLocks noGrp="1"/>
          </p:cNvSpPr>
          <p:nvPr>
            <p:ph type="subTitle" sz="quarter" idx="1"/>
          </p:nvPr>
        </p:nvSpPr>
        <p:spPr>
          <a:xfrm>
            <a:off x="538163" y="5087938"/>
            <a:ext cx="8987674" cy="647700"/>
          </a:xfrm>
        </p:spPr>
        <p:txBody>
          <a:bodyPr anchor="ctr"/>
          <a:lstStyle/>
          <a:p>
            <a:pPr>
              <a:spcAft>
                <a:spcPct val="0"/>
              </a:spcAft>
            </a:pPr>
            <a:endParaRPr lang="en-US" sz="2400" dirty="0"/>
          </a:p>
          <a:p>
            <a:pPr>
              <a:spcAft>
                <a:spcPct val="0"/>
              </a:spcAft>
            </a:pPr>
            <a:r>
              <a:rPr lang="en-US" sz="2400" dirty="0"/>
              <a:t>Introduction</a:t>
            </a:r>
          </a:p>
          <a:p>
            <a:pPr>
              <a:spcAft>
                <a:spcPct val="0"/>
              </a:spcAft>
            </a:pPr>
            <a:r>
              <a:rPr lang="en-US" sz="1400" dirty="0"/>
              <a:t>March 2021</a:t>
            </a:r>
          </a:p>
        </p:txBody>
      </p:sp>
    </p:spTree>
    <p:extLst>
      <p:ext uri="{BB962C8B-B14F-4D97-AF65-F5344CB8AC3E}">
        <p14:creationId xmlns:p14="http://schemas.microsoft.com/office/powerpoint/2010/main" val="4074319566"/>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2400" dirty="0" err="1">
                <a:latin typeface="Deutsche Bank Display" panose="020F0403020203030304" pitchFamily="34" charset="0"/>
                <a:ea typeface="Deutsche Bank Display" panose="020F0403020203030304" pitchFamily="34" charset="0"/>
                <a:cs typeface="Deutsche Bank Display" panose="020F0403020203030304" pitchFamily="34" charset="0"/>
              </a:rPr>
              <a:t>Datenstrukturen</a:t>
            </a:r>
            <a:endParaRPr lang="en-US"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4" name="Slide Number Placeholder 3"/>
          <p:cNvSpPr>
            <a:spLocks noGrp="1"/>
          </p:cNvSpPr>
          <p:nvPr>
            <p:ph type="sldNum" sz="quarter" idx="20"/>
          </p:nvPr>
        </p:nvSpPr>
        <p:spPr/>
        <p:txBody>
          <a:bodyPr/>
          <a:lstStyle/>
          <a:p>
            <a:pPr>
              <a:defRPr/>
            </a:pPr>
            <a:fld id="{1788D09C-7CA7-40CB-8213-E7B766997646}" type="slidenum">
              <a:rPr lang="en-US" smtClean="0">
                <a:latin typeface="Deutsche Bank Display" panose="020F0403020203030304" pitchFamily="34" charset="0"/>
                <a:ea typeface="Deutsche Bank Display" panose="020F0403020203030304" pitchFamily="34" charset="0"/>
                <a:cs typeface="Deutsche Bank Display" panose="020F0403020203030304" pitchFamily="34" charset="0"/>
              </a:rPr>
              <a:pPr>
                <a:defRPr/>
              </a:pPr>
              <a:t>9</a:t>
            </a:fld>
            <a:endParaRPr lang="en-US">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6" name="Title 2"/>
          <p:cNvSpPr txBox="1">
            <a:spLocks/>
          </p:cNvSpPr>
          <p:nvPr/>
        </p:nvSpPr>
        <p:spPr bwMode="auto">
          <a:xfrm>
            <a:off x="534030" y="1013139"/>
            <a:ext cx="9159291" cy="304331"/>
          </a:xfrm>
          <a:prstGeom prst="rect">
            <a:avLst/>
          </a:prstGeom>
          <a:noFill/>
          <a:ln w="9525">
            <a:noFill/>
            <a:miter lim="800000"/>
            <a:headEnd/>
            <a:tailEnd/>
          </a:ln>
        </p:spPr>
        <p:txBody>
          <a:bodyPr vert="horz" wrap="square" lIns="0" tIns="0" rIns="540000" bIns="0" numCol="1" anchor="t" anchorCtr="0" compatLnSpc="1">
            <a:prstTxWarp prst="textNoShape">
              <a:avLst/>
            </a:prstTxWarp>
          </a:bodyPr>
          <a:lstStyle>
            <a:lvl1pPr algn="l" rtl="0" eaLnBrk="0" fontAlgn="base" hangingPunct="0">
              <a:lnSpc>
                <a:spcPct val="90000"/>
              </a:lnSpc>
              <a:spcBef>
                <a:spcPct val="0"/>
              </a:spcBef>
              <a:spcAft>
                <a:spcPct val="0"/>
              </a:spcAft>
              <a:tabLst/>
              <a:defRPr lang="en-US" sz="2600" kern="1200" noProof="0" smtClean="0">
                <a:solidFill>
                  <a:schemeClr val="tx1"/>
                </a:solidFill>
                <a:latin typeface="+mn-lt"/>
                <a:ea typeface="ＭＳ Ｐゴシック" pitchFamily="34" charset="-128"/>
                <a:cs typeface="ＭＳ Ｐゴシック" pitchFamily="-109" charset="-128"/>
              </a:defRPr>
            </a:lvl1pPr>
            <a:lvl2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2pPr>
            <a:lvl3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3pPr>
            <a:lvl4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4pPr>
            <a:lvl5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5pPr>
            <a:lvl6pPr marL="504566" algn="l" rtl="0" eaLnBrk="1" fontAlgn="base" hangingPunct="1">
              <a:lnSpc>
                <a:spcPct val="90000"/>
              </a:lnSpc>
              <a:spcBef>
                <a:spcPct val="0"/>
              </a:spcBef>
              <a:spcAft>
                <a:spcPct val="0"/>
              </a:spcAft>
              <a:tabLst>
                <a:tab pos="735825" algn="l"/>
              </a:tabLst>
              <a:defRPr sz="2600" b="1">
                <a:solidFill>
                  <a:schemeClr val="tx1"/>
                </a:solidFill>
                <a:latin typeface="Arial" charset="0"/>
              </a:defRPr>
            </a:lvl6pPr>
            <a:lvl7pPr marL="1009132" algn="l" rtl="0" eaLnBrk="1" fontAlgn="base" hangingPunct="1">
              <a:lnSpc>
                <a:spcPct val="90000"/>
              </a:lnSpc>
              <a:spcBef>
                <a:spcPct val="0"/>
              </a:spcBef>
              <a:spcAft>
                <a:spcPct val="0"/>
              </a:spcAft>
              <a:tabLst>
                <a:tab pos="735825" algn="l"/>
              </a:tabLst>
              <a:defRPr sz="2600" b="1">
                <a:solidFill>
                  <a:schemeClr val="tx1"/>
                </a:solidFill>
                <a:latin typeface="Arial" charset="0"/>
              </a:defRPr>
            </a:lvl7pPr>
            <a:lvl8pPr marL="1513698" algn="l" rtl="0" eaLnBrk="1" fontAlgn="base" hangingPunct="1">
              <a:lnSpc>
                <a:spcPct val="90000"/>
              </a:lnSpc>
              <a:spcBef>
                <a:spcPct val="0"/>
              </a:spcBef>
              <a:spcAft>
                <a:spcPct val="0"/>
              </a:spcAft>
              <a:tabLst>
                <a:tab pos="735825" algn="l"/>
              </a:tabLst>
              <a:defRPr sz="2600" b="1">
                <a:solidFill>
                  <a:schemeClr val="tx1"/>
                </a:solidFill>
                <a:latin typeface="Arial" charset="0"/>
              </a:defRPr>
            </a:lvl8pPr>
            <a:lvl9pPr marL="2018264" algn="l" rtl="0" eaLnBrk="1" fontAlgn="base" hangingPunct="1">
              <a:lnSpc>
                <a:spcPct val="90000"/>
              </a:lnSpc>
              <a:spcBef>
                <a:spcPct val="0"/>
              </a:spcBef>
              <a:spcAft>
                <a:spcPct val="0"/>
              </a:spcAft>
              <a:tabLst>
                <a:tab pos="735825" algn="l"/>
              </a:tabLst>
              <a:defRPr sz="2600" b="1">
                <a:solidFill>
                  <a:schemeClr val="tx1"/>
                </a:solidFill>
                <a:latin typeface="Arial" charset="0"/>
              </a:defRPr>
            </a:lvl9pPr>
          </a:lstStyle>
          <a:p>
            <a:pPr defTabSz="914400"/>
            <a:r>
              <a:rPr lang="en-US" sz="1800" dirty="0" err="1">
                <a:solidFill>
                  <a:schemeClr val="bg2">
                    <a:lumMod val="7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rPr>
              <a:t>Verschachtelte</a:t>
            </a:r>
            <a:r>
              <a:rPr lang="en-US" sz="1800" dirty="0">
                <a:solidFill>
                  <a:schemeClr val="bg2">
                    <a:lumMod val="7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rPr>
              <a:t> Listen</a:t>
            </a:r>
          </a:p>
        </p:txBody>
      </p:sp>
      <p:sp>
        <p:nvSpPr>
          <p:cNvPr id="28" name="Rechteck 27">
            <a:extLst>
              <a:ext uri="{FF2B5EF4-FFF2-40B4-BE49-F238E27FC236}">
                <a16:creationId xmlns:a16="http://schemas.microsoft.com/office/drawing/2014/main" id="{F8CCC4D5-9D1D-4552-9CA1-CFA4D7742DCF}"/>
              </a:ext>
            </a:extLst>
          </p:cNvPr>
          <p:cNvSpPr/>
          <p:nvPr/>
        </p:nvSpPr>
        <p:spPr>
          <a:xfrm>
            <a:off x="4650275" y="3321531"/>
            <a:ext cx="720000" cy="360000"/>
          </a:xfrm>
          <a:prstGeom prst="rect">
            <a:avLst/>
          </a:prstGeom>
          <a:solidFill>
            <a:srgbClr val="B0DAF6"/>
          </a:solidFill>
          <a:ln>
            <a:solidFill>
              <a:srgbClr val="B0DA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000" dirty="0">
                <a:solidFill>
                  <a:schemeClr val="tx1"/>
                </a:solidFill>
              </a:rPr>
              <a:t>a[0][1]</a:t>
            </a:r>
            <a:endParaRPr lang="en-US" sz="1000" dirty="0">
              <a:solidFill>
                <a:schemeClr val="tx1"/>
              </a:solidFill>
            </a:endParaRPr>
          </a:p>
        </p:txBody>
      </p:sp>
      <p:sp>
        <p:nvSpPr>
          <p:cNvPr id="29" name="Rechteck 28">
            <a:extLst>
              <a:ext uri="{FF2B5EF4-FFF2-40B4-BE49-F238E27FC236}">
                <a16:creationId xmlns:a16="http://schemas.microsoft.com/office/drawing/2014/main" id="{583B0710-AB0B-4BED-8116-DEB28CBE24C7}"/>
              </a:ext>
            </a:extLst>
          </p:cNvPr>
          <p:cNvSpPr/>
          <p:nvPr/>
        </p:nvSpPr>
        <p:spPr>
          <a:xfrm>
            <a:off x="6147175" y="3321531"/>
            <a:ext cx="720000" cy="360000"/>
          </a:xfrm>
          <a:prstGeom prst="rect">
            <a:avLst/>
          </a:prstGeom>
          <a:solidFill>
            <a:srgbClr val="B0DAF6"/>
          </a:solidFill>
          <a:ln>
            <a:solidFill>
              <a:srgbClr val="B0DA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000" dirty="0">
                <a:solidFill>
                  <a:schemeClr val="tx1"/>
                </a:solidFill>
              </a:rPr>
              <a:t>a[0][3]</a:t>
            </a:r>
            <a:endParaRPr lang="en-US" sz="1000" dirty="0">
              <a:solidFill>
                <a:schemeClr val="tx1"/>
              </a:solidFill>
            </a:endParaRPr>
          </a:p>
        </p:txBody>
      </p:sp>
      <p:sp>
        <p:nvSpPr>
          <p:cNvPr id="30" name="Rechteck 29">
            <a:extLst>
              <a:ext uri="{FF2B5EF4-FFF2-40B4-BE49-F238E27FC236}">
                <a16:creationId xmlns:a16="http://schemas.microsoft.com/office/drawing/2014/main" id="{987BE5ED-318A-47A9-9E51-B9BED6E46569}"/>
              </a:ext>
            </a:extLst>
          </p:cNvPr>
          <p:cNvSpPr/>
          <p:nvPr/>
        </p:nvSpPr>
        <p:spPr>
          <a:xfrm>
            <a:off x="5398725" y="3321531"/>
            <a:ext cx="720000" cy="360000"/>
          </a:xfrm>
          <a:prstGeom prst="rect">
            <a:avLst/>
          </a:prstGeom>
          <a:solidFill>
            <a:srgbClr val="B0DAF6"/>
          </a:solidFill>
          <a:ln>
            <a:solidFill>
              <a:srgbClr val="B0DA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000" dirty="0">
                <a:solidFill>
                  <a:schemeClr val="tx1"/>
                </a:solidFill>
              </a:rPr>
              <a:t>a[0][2]</a:t>
            </a:r>
            <a:endParaRPr lang="en-US" sz="1000" dirty="0">
              <a:solidFill>
                <a:schemeClr val="tx1"/>
              </a:solidFill>
            </a:endParaRPr>
          </a:p>
        </p:txBody>
      </p:sp>
      <p:sp>
        <p:nvSpPr>
          <p:cNvPr id="31" name="Rechteck 30">
            <a:extLst>
              <a:ext uri="{FF2B5EF4-FFF2-40B4-BE49-F238E27FC236}">
                <a16:creationId xmlns:a16="http://schemas.microsoft.com/office/drawing/2014/main" id="{DC0D4B99-2EFC-4152-BB1A-0C18975363D6}"/>
              </a:ext>
            </a:extLst>
          </p:cNvPr>
          <p:cNvSpPr/>
          <p:nvPr/>
        </p:nvSpPr>
        <p:spPr>
          <a:xfrm>
            <a:off x="3901825" y="3321531"/>
            <a:ext cx="720000" cy="360000"/>
          </a:xfrm>
          <a:prstGeom prst="rect">
            <a:avLst/>
          </a:prstGeom>
          <a:solidFill>
            <a:srgbClr val="B0DAF6"/>
          </a:solidFill>
          <a:ln>
            <a:solidFill>
              <a:srgbClr val="B0DA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000" dirty="0">
                <a:solidFill>
                  <a:schemeClr val="tx1"/>
                </a:solidFill>
              </a:rPr>
              <a:t>a[0][0]</a:t>
            </a:r>
            <a:endParaRPr lang="en-US" sz="1000" dirty="0">
              <a:solidFill>
                <a:schemeClr val="tx1"/>
              </a:solidFill>
            </a:endParaRPr>
          </a:p>
        </p:txBody>
      </p:sp>
      <p:sp>
        <p:nvSpPr>
          <p:cNvPr id="32" name="Rechteck 31">
            <a:extLst>
              <a:ext uri="{FF2B5EF4-FFF2-40B4-BE49-F238E27FC236}">
                <a16:creationId xmlns:a16="http://schemas.microsoft.com/office/drawing/2014/main" id="{73D57E55-DBC1-4022-804C-49BDADE0A3C1}"/>
              </a:ext>
            </a:extLst>
          </p:cNvPr>
          <p:cNvSpPr/>
          <p:nvPr/>
        </p:nvSpPr>
        <p:spPr>
          <a:xfrm>
            <a:off x="4650275" y="3746573"/>
            <a:ext cx="720000" cy="360000"/>
          </a:xfrm>
          <a:prstGeom prst="rect">
            <a:avLst/>
          </a:prstGeom>
          <a:solidFill>
            <a:srgbClr val="B0DAF6"/>
          </a:solidFill>
          <a:ln>
            <a:solidFill>
              <a:srgbClr val="B0DA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000" dirty="0">
                <a:solidFill>
                  <a:schemeClr val="tx1"/>
                </a:solidFill>
              </a:rPr>
              <a:t>a[1][1]</a:t>
            </a:r>
            <a:endParaRPr lang="en-US" sz="1000" dirty="0">
              <a:solidFill>
                <a:schemeClr val="tx1"/>
              </a:solidFill>
            </a:endParaRPr>
          </a:p>
        </p:txBody>
      </p:sp>
      <p:sp>
        <p:nvSpPr>
          <p:cNvPr id="33" name="Rechteck 32">
            <a:extLst>
              <a:ext uri="{FF2B5EF4-FFF2-40B4-BE49-F238E27FC236}">
                <a16:creationId xmlns:a16="http://schemas.microsoft.com/office/drawing/2014/main" id="{71A4569C-12DB-4B8F-B432-9E7A08DE0DF4}"/>
              </a:ext>
            </a:extLst>
          </p:cNvPr>
          <p:cNvSpPr/>
          <p:nvPr/>
        </p:nvSpPr>
        <p:spPr>
          <a:xfrm>
            <a:off x="6147175" y="3746573"/>
            <a:ext cx="720000" cy="360000"/>
          </a:xfrm>
          <a:prstGeom prst="rect">
            <a:avLst/>
          </a:prstGeom>
          <a:solidFill>
            <a:srgbClr val="B0DAF6"/>
          </a:solidFill>
          <a:ln>
            <a:solidFill>
              <a:srgbClr val="B0DA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000" dirty="0">
                <a:solidFill>
                  <a:schemeClr val="tx1"/>
                </a:solidFill>
              </a:rPr>
              <a:t>a[1][3]</a:t>
            </a:r>
            <a:endParaRPr lang="en-US" sz="1000" dirty="0">
              <a:solidFill>
                <a:schemeClr val="tx1"/>
              </a:solidFill>
            </a:endParaRPr>
          </a:p>
        </p:txBody>
      </p:sp>
      <p:sp>
        <p:nvSpPr>
          <p:cNvPr id="34" name="Rechteck 33">
            <a:extLst>
              <a:ext uri="{FF2B5EF4-FFF2-40B4-BE49-F238E27FC236}">
                <a16:creationId xmlns:a16="http://schemas.microsoft.com/office/drawing/2014/main" id="{22F6E318-419E-4A69-A5CE-D821DE59440F}"/>
              </a:ext>
            </a:extLst>
          </p:cNvPr>
          <p:cNvSpPr/>
          <p:nvPr/>
        </p:nvSpPr>
        <p:spPr>
          <a:xfrm>
            <a:off x="5398725" y="3746573"/>
            <a:ext cx="720000" cy="360000"/>
          </a:xfrm>
          <a:prstGeom prst="rect">
            <a:avLst/>
          </a:prstGeom>
          <a:solidFill>
            <a:srgbClr val="B0DAF6"/>
          </a:solidFill>
          <a:ln>
            <a:solidFill>
              <a:srgbClr val="B0DA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000" dirty="0">
                <a:solidFill>
                  <a:schemeClr val="tx1"/>
                </a:solidFill>
              </a:rPr>
              <a:t>a[1][2]</a:t>
            </a:r>
            <a:endParaRPr lang="en-US" sz="1000" dirty="0">
              <a:solidFill>
                <a:schemeClr val="tx1"/>
              </a:solidFill>
            </a:endParaRPr>
          </a:p>
        </p:txBody>
      </p:sp>
      <p:sp>
        <p:nvSpPr>
          <p:cNvPr id="35" name="Rechteck 34">
            <a:extLst>
              <a:ext uri="{FF2B5EF4-FFF2-40B4-BE49-F238E27FC236}">
                <a16:creationId xmlns:a16="http://schemas.microsoft.com/office/drawing/2014/main" id="{DC8B3DDD-5805-4E14-A7D6-0E02408D4D8E}"/>
              </a:ext>
            </a:extLst>
          </p:cNvPr>
          <p:cNvSpPr/>
          <p:nvPr/>
        </p:nvSpPr>
        <p:spPr>
          <a:xfrm>
            <a:off x="3901825" y="3746573"/>
            <a:ext cx="720000" cy="360000"/>
          </a:xfrm>
          <a:prstGeom prst="rect">
            <a:avLst/>
          </a:prstGeom>
          <a:solidFill>
            <a:srgbClr val="B0DAF6"/>
          </a:solidFill>
          <a:ln>
            <a:solidFill>
              <a:srgbClr val="B0DA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000" dirty="0">
                <a:solidFill>
                  <a:schemeClr val="tx1"/>
                </a:solidFill>
              </a:rPr>
              <a:t>a[1][0]</a:t>
            </a:r>
            <a:endParaRPr lang="en-US" sz="1000" dirty="0">
              <a:solidFill>
                <a:schemeClr val="tx1"/>
              </a:solidFill>
            </a:endParaRPr>
          </a:p>
        </p:txBody>
      </p:sp>
      <p:sp>
        <p:nvSpPr>
          <p:cNvPr id="36" name="Rechteck 35">
            <a:extLst>
              <a:ext uri="{FF2B5EF4-FFF2-40B4-BE49-F238E27FC236}">
                <a16:creationId xmlns:a16="http://schemas.microsoft.com/office/drawing/2014/main" id="{DC06FA39-C356-4C9D-9962-B254FE950A43}"/>
              </a:ext>
            </a:extLst>
          </p:cNvPr>
          <p:cNvSpPr/>
          <p:nvPr/>
        </p:nvSpPr>
        <p:spPr>
          <a:xfrm>
            <a:off x="4650275" y="4171615"/>
            <a:ext cx="720000" cy="360000"/>
          </a:xfrm>
          <a:prstGeom prst="rect">
            <a:avLst/>
          </a:prstGeom>
          <a:solidFill>
            <a:srgbClr val="B0DAF6"/>
          </a:solidFill>
          <a:ln>
            <a:solidFill>
              <a:srgbClr val="B0DA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000" dirty="0">
                <a:solidFill>
                  <a:schemeClr val="tx1"/>
                </a:solidFill>
              </a:rPr>
              <a:t>a[2][1]</a:t>
            </a:r>
            <a:endParaRPr lang="en-US" sz="1000" dirty="0">
              <a:solidFill>
                <a:schemeClr val="tx1"/>
              </a:solidFill>
            </a:endParaRPr>
          </a:p>
        </p:txBody>
      </p:sp>
      <p:sp>
        <p:nvSpPr>
          <p:cNvPr id="37" name="Rechteck 36">
            <a:extLst>
              <a:ext uri="{FF2B5EF4-FFF2-40B4-BE49-F238E27FC236}">
                <a16:creationId xmlns:a16="http://schemas.microsoft.com/office/drawing/2014/main" id="{5D4C5E13-2797-40A2-B319-49905A8480E9}"/>
              </a:ext>
            </a:extLst>
          </p:cNvPr>
          <p:cNvSpPr/>
          <p:nvPr/>
        </p:nvSpPr>
        <p:spPr>
          <a:xfrm>
            <a:off x="6147175" y="4171615"/>
            <a:ext cx="720000" cy="360000"/>
          </a:xfrm>
          <a:prstGeom prst="rect">
            <a:avLst/>
          </a:prstGeom>
          <a:solidFill>
            <a:srgbClr val="B0DAF6"/>
          </a:solidFill>
          <a:ln>
            <a:solidFill>
              <a:srgbClr val="B0DA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000" dirty="0">
                <a:solidFill>
                  <a:schemeClr val="tx1"/>
                </a:solidFill>
              </a:rPr>
              <a:t>a[2][3]</a:t>
            </a:r>
            <a:endParaRPr lang="en-US" sz="1000" dirty="0">
              <a:solidFill>
                <a:schemeClr val="tx1"/>
              </a:solidFill>
            </a:endParaRPr>
          </a:p>
        </p:txBody>
      </p:sp>
      <p:sp>
        <p:nvSpPr>
          <p:cNvPr id="38" name="Rechteck 37">
            <a:extLst>
              <a:ext uri="{FF2B5EF4-FFF2-40B4-BE49-F238E27FC236}">
                <a16:creationId xmlns:a16="http://schemas.microsoft.com/office/drawing/2014/main" id="{753D5FA3-CCCD-4C2E-92A9-190B5CBD2200}"/>
              </a:ext>
            </a:extLst>
          </p:cNvPr>
          <p:cNvSpPr/>
          <p:nvPr/>
        </p:nvSpPr>
        <p:spPr>
          <a:xfrm>
            <a:off x="5398725" y="4171615"/>
            <a:ext cx="720000" cy="360000"/>
          </a:xfrm>
          <a:prstGeom prst="rect">
            <a:avLst/>
          </a:prstGeom>
          <a:solidFill>
            <a:srgbClr val="B0DAF6"/>
          </a:solidFill>
          <a:ln>
            <a:solidFill>
              <a:srgbClr val="B0DA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000" dirty="0">
                <a:solidFill>
                  <a:schemeClr val="tx1"/>
                </a:solidFill>
              </a:rPr>
              <a:t>a[2][2]</a:t>
            </a:r>
            <a:endParaRPr lang="en-US" sz="1000" dirty="0">
              <a:solidFill>
                <a:schemeClr val="tx1"/>
              </a:solidFill>
            </a:endParaRPr>
          </a:p>
        </p:txBody>
      </p:sp>
      <p:sp>
        <p:nvSpPr>
          <p:cNvPr id="39" name="Rechteck 38">
            <a:extLst>
              <a:ext uri="{FF2B5EF4-FFF2-40B4-BE49-F238E27FC236}">
                <a16:creationId xmlns:a16="http://schemas.microsoft.com/office/drawing/2014/main" id="{BDF8CC09-6CBE-47ED-8BCB-52EFE8E07C64}"/>
              </a:ext>
            </a:extLst>
          </p:cNvPr>
          <p:cNvSpPr/>
          <p:nvPr/>
        </p:nvSpPr>
        <p:spPr>
          <a:xfrm>
            <a:off x="3901825" y="4171615"/>
            <a:ext cx="720000" cy="360000"/>
          </a:xfrm>
          <a:prstGeom prst="rect">
            <a:avLst/>
          </a:prstGeom>
          <a:solidFill>
            <a:srgbClr val="B0DAF6"/>
          </a:solidFill>
          <a:ln>
            <a:solidFill>
              <a:srgbClr val="B0DA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000" dirty="0">
                <a:solidFill>
                  <a:schemeClr val="tx1"/>
                </a:solidFill>
              </a:rPr>
              <a:t>a[2][0]</a:t>
            </a:r>
            <a:endParaRPr lang="en-US" sz="1000" dirty="0">
              <a:solidFill>
                <a:schemeClr val="tx1"/>
              </a:solidFill>
            </a:endParaRPr>
          </a:p>
        </p:txBody>
      </p:sp>
      <p:sp>
        <p:nvSpPr>
          <p:cNvPr id="40" name="Textfeld 1">
            <a:extLst>
              <a:ext uri="{FF2B5EF4-FFF2-40B4-BE49-F238E27FC236}">
                <a16:creationId xmlns:a16="http://schemas.microsoft.com/office/drawing/2014/main" id="{4BAB4FCC-48EE-4A40-BE31-BF3CABD0AC21}"/>
              </a:ext>
            </a:extLst>
          </p:cNvPr>
          <p:cNvSpPr txBox="1"/>
          <p:nvPr/>
        </p:nvSpPr>
        <p:spPr>
          <a:xfrm>
            <a:off x="3901825" y="3051872"/>
            <a:ext cx="720000" cy="2539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1000" dirty="0"/>
              <a:t>Spalte 0</a:t>
            </a:r>
            <a:endParaRPr lang="en-US" sz="1000" dirty="0"/>
          </a:p>
        </p:txBody>
      </p:sp>
      <p:sp>
        <p:nvSpPr>
          <p:cNvPr id="41" name="Textfeld 40">
            <a:extLst>
              <a:ext uri="{FF2B5EF4-FFF2-40B4-BE49-F238E27FC236}">
                <a16:creationId xmlns:a16="http://schemas.microsoft.com/office/drawing/2014/main" id="{6EC21305-E5E9-41C3-A205-3F82A872FCB7}"/>
              </a:ext>
            </a:extLst>
          </p:cNvPr>
          <p:cNvSpPr txBox="1"/>
          <p:nvPr/>
        </p:nvSpPr>
        <p:spPr>
          <a:xfrm>
            <a:off x="4621825" y="3051872"/>
            <a:ext cx="7200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1000" dirty="0"/>
              <a:t>Spalte 1</a:t>
            </a:r>
            <a:endParaRPr lang="en-US" sz="1000" dirty="0"/>
          </a:p>
        </p:txBody>
      </p:sp>
      <p:sp>
        <p:nvSpPr>
          <p:cNvPr id="42" name="Textfeld 41">
            <a:extLst>
              <a:ext uri="{FF2B5EF4-FFF2-40B4-BE49-F238E27FC236}">
                <a16:creationId xmlns:a16="http://schemas.microsoft.com/office/drawing/2014/main" id="{23EC0979-2CE8-4BFA-AB20-FC13F7B32D5D}"/>
              </a:ext>
            </a:extLst>
          </p:cNvPr>
          <p:cNvSpPr txBox="1"/>
          <p:nvPr/>
        </p:nvSpPr>
        <p:spPr>
          <a:xfrm>
            <a:off x="5385638" y="3051872"/>
            <a:ext cx="720000" cy="2539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1000" dirty="0"/>
              <a:t>Spalte 2</a:t>
            </a:r>
            <a:endParaRPr lang="en-US" sz="1000" dirty="0"/>
          </a:p>
        </p:txBody>
      </p:sp>
      <p:sp>
        <p:nvSpPr>
          <p:cNvPr id="43" name="Textfeld 42">
            <a:extLst>
              <a:ext uri="{FF2B5EF4-FFF2-40B4-BE49-F238E27FC236}">
                <a16:creationId xmlns:a16="http://schemas.microsoft.com/office/drawing/2014/main" id="{9BA66C36-51EC-4DCD-8142-5D34C63A30C9}"/>
              </a:ext>
            </a:extLst>
          </p:cNvPr>
          <p:cNvSpPr txBox="1"/>
          <p:nvPr/>
        </p:nvSpPr>
        <p:spPr>
          <a:xfrm>
            <a:off x="6133087" y="3051872"/>
            <a:ext cx="720000" cy="2539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1000" dirty="0"/>
              <a:t>Spalte 3</a:t>
            </a:r>
            <a:endParaRPr lang="en-US" sz="1000" dirty="0"/>
          </a:p>
        </p:txBody>
      </p:sp>
      <p:sp>
        <p:nvSpPr>
          <p:cNvPr id="44" name="Textfeld 43">
            <a:extLst>
              <a:ext uri="{FF2B5EF4-FFF2-40B4-BE49-F238E27FC236}">
                <a16:creationId xmlns:a16="http://schemas.microsoft.com/office/drawing/2014/main" id="{03D43E88-A81E-4FEC-ADAE-71F424B88B0B}"/>
              </a:ext>
            </a:extLst>
          </p:cNvPr>
          <p:cNvSpPr txBox="1"/>
          <p:nvPr/>
        </p:nvSpPr>
        <p:spPr>
          <a:xfrm>
            <a:off x="3210275" y="3378420"/>
            <a:ext cx="69155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1000" dirty="0"/>
              <a:t>Reihe 0</a:t>
            </a:r>
            <a:endParaRPr lang="en-US" sz="1000" dirty="0"/>
          </a:p>
        </p:txBody>
      </p:sp>
      <p:sp>
        <p:nvSpPr>
          <p:cNvPr id="45" name="Textfeld 44">
            <a:extLst>
              <a:ext uri="{FF2B5EF4-FFF2-40B4-BE49-F238E27FC236}">
                <a16:creationId xmlns:a16="http://schemas.microsoft.com/office/drawing/2014/main" id="{1A019737-0FD0-48EB-9AE4-E5C688C722EB}"/>
              </a:ext>
            </a:extLst>
          </p:cNvPr>
          <p:cNvSpPr txBox="1"/>
          <p:nvPr/>
        </p:nvSpPr>
        <p:spPr>
          <a:xfrm>
            <a:off x="3210275" y="3803462"/>
            <a:ext cx="69155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1000" dirty="0"/>
              <a:t>Reihe 1</a:t>
            </a:r>
            <a:endParaRPr lang="en-US" sz="1000" dirty="0"/>
          </a:p>
        </p:txBody>
      </p:sp>
      <p:sp>
        <p:nvSpPr>
          <p:cNvPr id="46" name="Textfeld 45">
            <a:extLst>
              <a:ext uri="{FF2B5EF4-FFF2-40B4-BE49-F238E27FC236}">
                <a16:creationId xmlns:a16="http://schemas.microsoft.com/office/drawing/2014/main" id="{E8953E0C-1D2B-4C36-AC25-21273B06A55A}"/>
              </a:ext>
            </a:extLst>
          </p:cNvPr>
          <p:cNvSpPr txBox="1"/>
          <p:nvPr/>
        </p:nvSpPr>
        <p:spPr>
          <a:xfrm>
            <a:off x="3210275" y="4228504"/>
            <a:ext cx="69155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1000" dirty="0"/>
              <a:t>Reihe 2</a:t>
            </a:r>
            <a:endParaRPr lang="en-US" sz="1000" dirty="0"/>
          </a:p>
        </p:txBody>
      </p:sp>
    </p:spTree>
    <p:extLst>
      <p:ext uri="{BB962C8B-B14F-4D97-AF65-F5344CB8AC3E}">
        <p14:creationId xmlns:p14="http://schemas.microsoft.com/office/powerpoint/2010/main" val="382959574"/>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2400" dirty="0">
                <a:latin typeface="Deutsche Bank Display" panose="020F0403020203030304" pitchFamily="34" charset="0"/>
                <a:ea typeface="Deutsche Bank Display" panose="020F0403020203030304" pitchFamily="34" charset="0"/>
                <a:cs typeface="Deutsche Bank Display" panose="020F0403020203030304" pitchFamily="34" charset="0"/>
              </a:rPr>
              <a:t>IF Statement</a:t>
            </a:r>
            <a:endParaRPr lang="en-US"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4" name="Slide Number Placeholder 3"/>
          <p:cNvSpPr>
            <a:spLocks noGrp="1"/>
          </p:cNvSpPr>
          <p:nvPr>
            <p:ph type="sldNum" sz="quarter" idx="20"/>
          </p:nvPr>
        </p:nvSpPr>
        <p:spPr/>
        <p:txBody>
          <a:bodyPr/>
          <a:lstStyle/>
          <a:p>
            <a:pPr>
              <a:defRPr/>
            </a:pPr>
            <a:fld id="{1788D09C-7CA7-40CB-8213-E7B766997646}" type="slidenum">
              <a:rPr lang="en-US" smtClean="0">
                <a:latin typeface="Deutsche Bank Display" panose="020F0403020203030304" pitchFamily="34" charset="0"/>
                <a:ea typeface="Deutsche Bank Display" panose="020F0403020203030304" pitchFamily="34" charset="0"/>
                <a:cs typeface="Deutsche Bank Display" panose="020F0403020203030304" pitchFamily="34" charset="0"/>
              </a:rPr>
              <a:pPr>
                <a:defRPr/>
              </a:pPr>
              <a:t>10</a:t>
            </a:fld>
            <a:endParaRPr lang="en-US">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6" name="Title 2"/>
          <p:cNvSpPr txBox="1">
            <a:spLocks/>
          </p:cNvSpPr>
          <p:nvPr/>
        </p:nvSpPr>
        <p:spPr bwMode="auto">
          <a:xfrm>
            <a:off x="534030" y="1013139"/>
            <a:ext cx="9159291" cy="304331"/>
          </a:xfrm>
          <a:prstGeom prst="rect">
            <a:avLst/>
          </a:prstGeom>
          <a:noFill/>
          <a:ln w="9525">
            <a:noFill/>
            <a:miter lim="800000"/>
            <a:headEnd/>
            <a:tailEnd/>
          </a:ln>
        </p:spPr>
        <p:txBody>
          <a:bodyPr vert="horz" wrap="square" lIns="0" tIns="0" rIns="540000" bIns="0" numCol="1" anchor="t" anchorCtr="0" compatLnSpc="1">
            <a:prstTxWarp prst="textNoShape">
              <a:avLst/>
            </a:prstTxWarp>
          </a:bodyPr>
          <a:lstStyle>
            <a:lvl1pPr algn="l" rtl="0" eaLnBrk="0" fontAlgn="base" hangingPunct="0">
              <a:lnSpc>
                <a:spcPct val="90000"/>
              </a:lnSpc>
              <a:spcBef>
                <a:spcPct val="0"/>
              </a:spcBef>
              <a:spcAft>
                <a:spcPct val="0"/>
              </a:spcAft>
              <a:tabLst/>
              <a:defRPr lang="en-US" sz="2600" kern="1200" noProof="0" smtClean="0">
                <a:solidFill>
                  <a:schemeClr val="tx1"/>
                </a:solidFill>
                <a:latin typeface="+mn-lt"/>
                <a:ea typeface="ＭＳ Ｐゴシック" pitchFamily="34" charset="-128"/>
                <a:cs typeface="ＭＳ Ｐゴシック" pitchFamily="-109" charset="-128"/>
              </a:defRPr>
            </a:lvl1pPr>
            <a:lvl2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2pPr>
            <a:lvl3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3pPr>
            <a:lvl4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4pPr>
            <a:lvl5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5pPr>
            <a:lvl6pPr marL="504566" algn="l" rtl="0" eaLnBrk="1" fontAlgn="base" hangingPunct="1">
              <a:lnSpc>
                <a:spcPct val="90000"/>
              </a:lnSpc>
              <a:spcBef>
                <a:spcPct val="0"/>
              </a:spcBef>
              <a:spcAft>
                <a:spcPct val="0"/>
              </a:spcAft>
              <a:tabLst>
                <a:tab pos="735825" algn="l"/>
              </a:tabLst>
              <a:defRPr sz="2600" b="1">
                <a:solidFill>
                  <a:schemeClr val="tx1"/>
                </a:solidFill>
                <a:latin typeface="Arial" charset="0"/>
              </a:defRPr>
            </a:lvl6pPr>
            <a:lvl7pPr marL="1009132" algn="l" rtl="0" eaLnBrk="1" fontAlgn="base" hangingPunct="1">
              <a:lnSpc>
                <a:spcPct val="90000"/>
              </a:lnSpc>
              <a:spcBef>
                <a:spcPct val="0"/>
              </a:spcBef>
              <a:spcAft>
                <a:spcPct val="0"/>
              </a:spcAft>
              <a:tabLst>
                <a:tab pos="735825" algn="l"/>
              </a:tabLst>
              <a:defRPr sz="2600" b="1">
                <a:solidFill>
                  <a:schemeClr val="tx1"/>
                </a:solidFill>
                <a:latin typeface="Arial" charset="0"/>
              </a:defRPr>
            </a:lvl7pPr>
            <a:lvl8pPr marL="1513698" algn="l" rtl="0" eaLnBrk="1" fontAlgn="base" hangingPunct="1">
              <a:lnSpc>
                <a:spcPct val="90000"/>
              </a:lnSpc>
              <a:spcBef>
                <a:spcPct val="0"/>
              </a:spcBef>
              <a:spcAft>
                <a:spcPct val="0"/>
              </a:spcAft>
              <a:tabLst>
                <a:tab pos="735825" algn="l"/>
              </a:tabLst>
              <a:defRPr sz="2600" b="1">
                <a:solidFill>
                  <a:schemeClr val="tx1"/>
                </a:solidFill>
                <a:latin typeface="Arial" charset="0"/>
              </a:defRPr>
            </a:lvl8pPr>
            <a:lvl9pPr marL="2018264" algn="l" rtl="0" eaLnBrk="1" fontAlgn="base" hangingPunct="1">
              <a:lnSpc>
                <a:spcPct val="90000"/>
              </a:lnSpc>
              <a:spcBef>
                <a:spcPct val="0"/>
              </a:spcBef>
              <a:spcAft>
                <a:spcPct val="0"/>
              </a:spcAft>
              <a:tabLst>
                <a:tab pos="735825" algn="l"/>
              </a:tabLst>
              <a:defRPr sz="2600" b="1">
                <a:solidFill>
                  <a:schemeClr val="tx1"/>
                </a:solidFill>
                <a:latin typeface="Arial" charset="0"/>
              </a:defRPr>
            </a:lvl9pPr>
          </a:lstStyle>
          <a:p>
            <a:pPr defTabSz="914400"/>
            <a:endParaRPr lang="en-US" sz="1800" dirty="0">
              <a:solidFill>
                <a:schemeClr val="bg2">
                  <a:lumMod val="7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24" name="Flussdiagramm: Verzweigung 23">
            <a:extLst>
              <a:ext uri="{FF2B5EF4-FFF2-40B4-BE49-F238E27FC236}">
                <a16:creationId xmlns:a16="http://schemas.microsoft.com/office/drawing/2014/main" id="{3AA25075-C443-4DBE-B5EA-19CD05FDAAE7}"/>
              </a:ext>
            </a:extLst>
          </p:cNvPr>
          <p:cNvSpPr/>
          <p:nvPr/>
        </p:nvSpPr>
        <p:spPr>
          <a:xfrm>
            <a:off x="4287422" y="2088146"/>
            <a:ext cx="1080000" cy="540000"/>
          </a:xfrm>
          <a:prstGeom prst="flowChartDecision">
            <a:avLst/>
          </a:prstGeom>
          <a:solidFill>
            <a:srgbClr val="B0DAF6"/>
          </a:solidFill>
          <a:ln>
            <a:solidFill>
              <a:srgbClr val="B0DA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200" dirty="0">
                <a:solidFill>
                  <a:schemeClr val="tx1"/>
                </a:solidFill>
              </a:rPr>
              <a:t>A</a:t>
            </a:r>
            <a:endParaRPr lang="en-US" sz="1200" dirty="0">
              <a:solidFill>
                <a:schemeClr val="tx1"/>
              </a:solidFill>
            </a:endParaRPr>
          </a:p>
        </p:txBody>
      </p:sp>
      <p:sp>
        <p:nvSpPr>
          <p:cNvPr id="25" name="Rechteck 24">
            <a:extLst>
              <a:ext uri="{FF2B5EF4-FFF2-40B4-BE49-F238E27FC236}">
                <a16:creationId xmlns:a16="http://schemas.microsoft.com/office/drawing/2014/main" id="{5599A412-3701-41CD-94D5-1A0990E36362}"/>
              </a:ext>
            </a:extLst>
          </p:cNvPr>
          <p:cNvSpPr/>
          <p:nvPr/>
        </p:nvSpPr>
        <p:spPr>
          <a:xfrm>
            <a:off x="5921485" y="2178146"/>
            <a:ext cx="720000" cy="360000"/>
          </a:xfrm>
          <a:prstGeom prst="rect">
            <a:avLst/>
          </a:prstGeom>
          <a:solidFill>
            <a:srgbClr val="B0DAF6"/>
          </a:solidFill>
          <a:ln>
            <a:solidFill>
              <a:srgbClr val="B0DA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900" dirty="0" err="1">
                <a:solidFill>
                  <a:schemeClr val="tx1"/>
                </a:solidFill>
              </a:rPr>
              <a:t>if</a:t>
            </a:r>
            <a:r>
              <a:rPr lang="de-DE" sz="900" dirty="0">
                <a:solidFill>
                  <a:schemeClr val="tx1"/>
                </a:solidFill>
              </a:rPr>
              <a:t> Block</a:t>
            </a:r>
            <a:endParaRPr lang="en-US" sz="900" dirty="0">
              <a:solidFill>
                <a:schemeClr val="tx1"/>
              </a:solidFill>
            </a:endParaRPr>
          </a:p>
        </p:txBody>
      </p:sp>
      <p:sp>
        <p:nvSpPr>
          <p:cNvPr id="26" name="Flussdiagramm: Verzweigung 25">
            <a:extLst>
              <a:ext uri="{FF2B5EF4-FFF2-40B4-BE49-F238E27FC236}">
                <a16:creationId xmlns:a16="http://schemas.microsoft.com/office/drawing/2014/main" id="{7DCD08EA-5D6E-471E-BE5B-1A1D0CB126A3}"/>
              </a:ext>
            </a:extLst>
          </p:cNvPr>
          <p:cNvSpPr/>
          <p:nvPr/>
        </p:nvSpPr>
        <p:spPr>
          <a:xfrm>
            <a:off x="4287422" y="2987166"/>
            <a:ext cx="1080000" cy="540000"/>
          </a:xfrm>
          <a:prstGeom prst="flowChartDecision">
            <a:avLst/>
          </a:prstGeom>
          <a:solidFill>
            <a:srgbClr val="B0DAF6"/>
          </a:solidFill>
          <a:ln>
            <a:solidFill>
              <a:srgbClr val="B0DA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200" dirty="0">
                <a:solidFill>
                  <a:schemeClr val="tx1"/>
                </a:solidFill>
              </a:rPr>
              <a:t>B</a:t>
            </a:r>
            <a:endParaRPr lang="en-US" sz="1200" dirty="0">
              <a:solidFill>
                <a:schemeClr val="tx1"/>
              </a:solidFill>
            </a:endParaRPr>
          </a:p>
        </p:txBody>
      </p:sp>
      <p:sp>
        <p:nvSpPr>
          <p:cNvPr id="27" name="Rechteck 26">
            <a:extLst>
              <a:ext uri="{FF2B5EF4-FFF2-40B4-BE49-F238E27FC236}">
                <a16:creationId xmlns:a16="http://schemas.microsoft.com/office/drawing/2014/main" id="{27915CF7-F221-4874-B1A2-112E58284BFF}"/>
              </a:ext>
            </a:extLst>
          </p:cNvPr>
          <p:cNvSpPr/>
          <p:nvPr/>
        </p:nvSpPr>
        <p:spPr>
          <a:xfrm>
            <a:off x="5921485" y="3077166"/>
            <a:ext cx="720000" cy="360000"/>
          </a:xfrm>
          <a:prstGeom prst="rect">
            <a:avLst/>
          </a:prstGeom>
          <a:solidFill>
            <a:srgbClr val="B0DAF6"/>
          </a:solidFill>
          <a:ln>
            <a:solidFill>
              <a:srgbClr val="B0DA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900" dirty="0" err="1">
                <a:solidFill>
                  <a:schemeClr val="tx1"/>
                </a:solidFill>
              </a:rPr>
              <a:t>elif</a:t>
            </a:r>
            <a:r>
              <a:rPr lang="de-DE" sz="900" dirty="0">
                <a:solidFill>
                  <a:schemeClr val="tx1"/>
                </a:solidFill>
              </a:rPr>
              <a:t> Block 1</a:t>
            </a:r>
            <a:endParaRPr lang="en-US" sz="900" dirty="0">
              <a:solidFill>
                <a:schemeClr val="tx1"/>
              </a:solidFill>
            </a:endParaRPr>
          </a:p>
        </p:txBody>
      </p:sp>
      <p:sp>
        <p:nvSpPr>
          <p:cNvPr id="47" name="Flussdiagramm: Verzweigung 46">
            <a:extLst>
              <a:ext uri="{FF2B5EF4-FFF2-40B4-BE49-F238E27FC236}">
                <a16:creationId xmlns:a16="http://schemas.microsoft.com/office/drawing/2014/main" id="{A0AE9AA2-5781-4D9B-99BF-6FA752019F39}"/>
              </a:ext>
            </a:extLst>
          </p:cNvPr>
          <p:cNvSpPr/>
          <p:nvPr/>
        </p:nvSpPr>
        <p:spPr>
          <a:xfrm>
            <a:off x="4287422" y="4213357"/>
            <a:ext cx="1080000" cy="540000"/>
          </a:xfrm>
          <a:prstGeom prst="flowChartDecision">
            <a:avLst/>
          </a:prstGeom>
          <a:solidFill>
            <a:srgbClr val="B0DAF6"/>
          </a:solidFill>
          <a:ln>
            <a:solidFill>
              <a:srgbClr val="B0DA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100" dirty="0">
                <a:solidFill>
                  <a:schemeClr val="tx1"/>
                </a:solidFill>
              </a:rPr>
              <a:t>Z</a:t>
            </a:r>
            <a:endParaRPr lang="en-US" sz="1600" dirty="0">
              <a:solidFill>
                <a:schemeClr val="tx1"/>
              </a:solidFill>
            </a:endParaRPr>
          </a:p>
        </p:txBody>
      </p:sp>
      <p:sp>
        <p:nvSpPr>
          <p:cNvPr id="48" name="Rechteck 47">
            <a:extLst>
              <a:ext uri="{FF2B5EF4-FFF2-40B4-BE49-F238E27FC236}">
                <a16:creationId xmlns:a16="http://schemas.microsoft.com/office/drawing/2014/main" id="{ED608B2E-54EB-416D-8655-552C0F953200}"/>
              </a:ext>
            </a:extLst>
          </p:cNvPr>
          <p:cNvSpPr/>
          <p:nvPr/>
        </p:nvSpPr>
        <p:spPr>
          <a:xfrm>
            <a:off x="5921485" y="4303357"/>
            <a:ext cx="720000" cy="360000"/>
          </a:xfrm>
          <a:prstGeom prst="rect">
            <a:avLst/>
          </a:prstGeom>
          <a:solidFill>
            <a:srgbClr val="B0DAF6"/>
          </a:solidFill>
          <a:ln>
            <a:solidFill>
              <a:srgbClr val="B0DA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900" dirty="0">
                <a:solidFill>
                  <a:schemeClr val="tx1"/>
                </a:solidFill>
              </a:rPr>
              <a:t>letzter </a:t>
            </a:r>
            <a:r>
              <a:rPr lang="de-DE" sz="900" dirty="0" err="1">
                <a:solidFill>
                  <a:schemeClr val="tx1"/>
                </a:solidFill>
              </a:rPr>
              <a:t>elif</a:t>
            </a:r>
            <a:r>
              <a:rPr lang="de-DE" sz="900" dirty="0">
                <a:solidFill>
                  <a:schemeClr val="tx1"/>
                </a:solidFill>
              </a:rPr>
              <a:t> Block</a:t>
            </a:r>
            <a:endParaRPr lang="en-US" sz="900" dirty="0">
              <a:solidFill>
                <a:schemeClr val="tx1"/>
              </a:solidFill>
            </a:endParaRPr>
          </a:p>
        </p:txBody>
      </p:sp>
      <p:sp>
        <p:nvSpPr>
          <p:cNvPr id="49" name="Rechteck 48">
            <a:extLst>
              <a:ext uri="{FF2B5EF4-FFF2-40B4-BE49-F238E27FC236}">
                <a16:creationId xmlns:a16="http://schemas.microsoft.com/office/drawing/2014/main" id="{B94D84AC-749B-4794-8C91-BC9FD34A96A0}"/>
              </a:ext>
            </a:extLst>
          </p:cNvPr>
          <p:cNvSpPr/>
          <p:nvPr/>
        </p:nvSpPr>
        <p:spPr>
          <a:xfrm>
            <a:off x="4467422" y="5113104"/>
            <a:ext cx="720000" cy="360000"/>
          </a:xfrm>
          <a:prstGeom prst="rect">
            <a:avLst/>
          </a:prstGeom>
          <a:solidFill>
            <a:srgbClr val="B0DAF6"/>
          </a:solidFill>
          <a:ln>
            <a:solidFill>
              <a:srgbClr val="B0DA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900" dirty="0" err="1">
                <a:solidFill>
                  <a:schemeClr val="tx1"/>
                </a:solidFill>
              </a:rPr>
              <a:t>else</a:t>
            </a:r>
            <a:r>
              <a:rPr lang="de-DE" sz="900" dirty="0">
                <a:solidFill>
                  <a:schemeClr val="tx1"/>
                </a:solidFill>
              </a:rPr>
              <a:t> Block </a:t>
            </a:r>
            <a:endParaRPr lang="en-US" sz="900" dirty="0">
              <a:solidFill>
                <a:schemeClr val="tx1"/>
              </a:solidFill>
            </a:endParaRPr>
          </a:p>
        </p:txBody>
      </p:sp>
      <p:cxnSp>
        <p:nvCxnSpPr>
          <p:cNvPr id="50" name="Gerade Verbindung mit Pfeil 49">
            <a:extLst>
              <a:ext uri="{FF2B5EF4-FFF2-40B4-BE49-F238E27FC236}">
                <a16:creationId xmlns:a16="http://schemas.microsoft.com/office/drawing/2014/main" id="{FDD50800-5852-4191-958B-91ED47CFAD7B}"/>
              </a:ext>
            </a:extLst>
          </p:cNvPr>
          <p:cNvCxnSpPr>
            <a:stCxn id="24" idx="2"/>
            <a:endCxn id="26" idx="0"/>
          </p:cNvCxnSpPr>
          <p:nvPr/>
        </p:nvCxnSpPr>
        <p:spPr>
          <a:xfrm>
            <a:off x="4827422" y="2628146"/>
            <a:ext cx="0" cy="3590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Gerade Verbindung mit Pfeil 50">
            <a:extLst>
              <a:ext uri="{FF2B5EF4-FFF2-40B4-BE49-F238E27FC236}">
                <a16:creationId xmlns:a16="http://schemas.microsoft.com/office/drawing/2014/main" id="{C9F31CA3-3CA2-4E2C-B04B-D5530D3288A3}"/>
              </a:ext>
            </a:extLst>
          </p:cNvPr>
          <p:cNvCxnSpPr>
            <a:cxnSpLocks/>
            <a:stCxn id="26" idx="2"/>
            <a:endCxn id="47" idx="0"/>
          </p:cNvCxnSpPr>
          <p:nvPr/>
        </p:nvCxnSpPr>
        <p:spPr>
          <a:xfrm>
            <a:off x="4827422" y="3527166"/>
            <a:ext cx="0" cy="686191"/>
          </a:xfrm>
          <a:prstGeom prst="straightConnector1">
            <a:avLst/>
          </a:prstGeom>
          <a:ln>
            <a:prstDash val="lgDashDot"/>
            <a:tailEnd type="triangle"/>
          </a:ln>
        </p:spPr>
        <p:style>
          <a:lnRef idx="1">
            <a:schemeClr val="dk1"/>
          </a:lnRef>
          <a:fillRef idx="0">
            <a:schemeClr val="dk1"/>
          </a:fillRef>
          <a:effectRef idx="0">
            <a:schemeClr val="dk1"/>
          </a:effectRef>
          <a:fontRef idx="minor">
            <a:schemeClr val="tx1"/>
          </a:fontRef>
        </p:style>
      </p:cxnSp>
      <p:cxnSp>
        <p:nvCxnSpPr>
          <p:cNvPr id="52" name="Gerade Verbindung mit Pfeil 51">
            <a:extLst>
              <a:ext uri="{FF2B5EF4-FFF2-40B4-BE49-F238E27FC236}">
                <a16:creationId xmlns:a16="http://schemas.microsoft.com/office/drawing/2014/main" id="{F3D16871-062D-4C05-A45F-F84BE3F3766B}"/>
              </a:ext>
            </a:extLst>
          </p:cNvPr>
          <p:cNvCxnSpPr>
            <a:cxnSpLocks/>
            <a:stCxn id="47" idx="2"/>
            <a:endCxn id="49" idx="0"/>
          </p:cNvCxnSpPr>
          <p:nvPr/>
        </p:nvCxnSpPr>
        <p:spPr>
          <a:xfrm>
            <a:off x="4827422" y="4753357"/>
            <a:ext cx="0" cy="3597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Gerade Verbindung mit Pfeil 52">
            <a:extLst>
              <a:ext uri="{FF2B5EF4-FFF2-40B4-BE49-F238E27FC236}">
                <a16:creationId xmlns:a16="http://schemas.microsoft.com/office/drawing/2014/main" id="{F8A7E361-666B-4896-B235-5894B34BE2BA}"/>
              </a:ext>
            </a:extLst>
          </p:cNvPr>
          <p:cNvCxnSpPr>
            <a:cxnSpLocks/>
            <a:stCxn id="26" idx="2"/>
          </p:cNvCxnSpPr>
          <p:nvPr/>
        </p:nvCxnSpPr>
        <p:spPr>
          <a:xfrm>
            <a:off x="4827422" y="3527166"/>
            <a:ext cx="0" cy="222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Gerade Verbindung mit Pfeil 53">
            <a:extLst>
              <a:ext uri="{FF2B5EF4-FFF2-40B4-BE49-F238E27FC236}">
                <a16:creationId xmlns:a16="http://schemas.microsoft.com/office/drawing/2014/main" id="{F335D6B8-9422-4A33-943F-35D1C326129D}"/>
              </a:ext>
            </a:extLst>
          </p:cNvPr>
          <p:cNvCxnSpPr>
            <a:cxnSpLocks/>
            <a:stCxn id="24" idx="3"/>
            <a:endCxn id="25" idx="1"/>
          </p:cNvCxnSpPr>
          <p:nvPr/>
        </p:nvCxnSpPr>
        <p:spPr>
          <a:xfrm>
            <a:off x="5367422" y="2358146"/>
            <a:ext cx="5540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Gerade Verbindung mit Pfeil 54">
            <a:extLst>
              <a:ext uri="{FF2B5EF4-FFF2-40B4-BE49-F238E27FC236}">
                <a16:creationId xmlns:a16="http://schemas.microsoft.com/office/drawing/2014/main" id="{3A87EAFD-BA0D-45EF-9C8F-DC027881AED6}"/>
              </a:ext>
            </a:extLst>
          </p:cNvPr>
          <p:cNvCxnSpPr>
            <a:cxnSpLocks/>
            <a:stCxn id="26" idx="3"/>
            <a:endCxn id="27" idx="1"/>
          </p:cNvCxnSpPr>
          <p:nvPr/>
        </p:nvCxnSpPr>
        <p:spPr>
          <a:xfrm>
            <a:off x="5367422" y="3257166"/>
            <a:ext cx="5540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Gerade Verbindung mit Pfeil 55">
            <a:extLst>
              <a:ext uri="{FF2B5EF4-FFF2-40B4-BE49-F238E27FC236}">
                <a16:creationId xmlns:a16="http://schemas.microsoft.com/office/drawing/2014/main" id="{BCEEA90C-B8A8-4EE4-A6BB-EBB227D3D933}"/>
              </a:ext>
            </a:extLst>
          </p:cNvPr>
          <p:cNvCxnSpPr>
            <a:cxnSpLocks/>
            <a:stCxn id="47" idx="3"/>
            <a:endCxn id="48" idx="1"/>
          </p:cNvCxnSpPr>
          <p:nvPr/>
        </p:nvCxnSpPr>
        <p:spPr>
          <a:xfrm>
            <a:off x="5367422" y="4483357"/>
            <a:ext cx="5540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Ellipse 56">
            <a:extLst>
              <a:ext uri="{FF2B5EF4-FFF2-40B4-BE49-F238E27FC236}">
                <a16:creationId xmlns:a16="http://schemas.microsoft.com/office/drawing/2014/main" id="{13F414BF-BF0A-4FB9-A0FF-B631914BC64D}"/>
              </a:ext>
            </a:extLst>
          </p:cNvPr>
          <p:cNvSpPr/>
          <p:nvPr/>
        </p:nvSpPr>
        <p:spPr>
          <a:xfrm>
            <a:off x="4782834" y="1773273"/>
            <a:ext cx="89175" cy="9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58" name="Gerade Verbindung mit Pfeil 57">
            <a:extLst>
              <a:ext uri="{FF2B5EF4-FFF2-40B4-BE49-F238E27FC236}">
                <a16:creationId xmlns:a16="http://schemas.microsoft.com/office/drawing/2014/main" id="{741F01AE-7576-4817-A6D1-80C46AF83DC4}"/>
              </a:ext>
            </a:extLst>
          </p:cNvPr>
          <p:cNvCxnSpPr>
            <a:cxnSpLocks/>
            <a:stCxn id="57" idx="4"/>
            <a:endCxn id="24" idx="0"/>
          </p:cNvCxnSpPr>
          <p:nvPr/>
        </p:nvCxnSpPr>
        <p:spPr>
          <a:xfrm>
            <a:off x="4827422" y="1863273"/>
            <a:ext cx="0" cy="2248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Ellipse 58">
            <a:extLst>
              <a:ext uri="{FF2B5EF4-FFF2-40B4-BE49-F238E27FC236}">
                <a16:creationId xmlns:a16="http://schemas.microsoft.com/office/drawing/2014/main" id="{42388705-3C71-4AB7-812A-578276554571}"/>
              </a:ext>
            </a:extLst>
          </p:cNvPr>
          <p:cNvSpPr/>
          <p:nvPr/>
        </p:nvSpPr>
        <p:spPr>
          <a:xfrm>
            <a:off x="4782834" y="5720216"/>
            <a:ext cx="89175" cy="9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60" name="Gerade Verbindung mit Pfeil 59">
            <a:extLst>
              <a:ext uri="{FF2B5EF4-FFF2-40B4-BE49-F238E27FC236}">
                <a16:creationId xmlns:a16="http://schemas.microsoft.com/office/drawing/2014/main" id="{79CC0103-02EA-4DD6-83BB-8E8A5B4FD5BC}"/>
              </a:ext>
            </a:extLst>
          </p:cNvPr>
          <p:cNvCxnSpPr>
            <a:cxnSpLocks/>
            <a:stCxn id="49" idx="2"/>
            <a:endCxn id="59" idx="0"/>
          </p:cNvCxnSpPr>
          <p:nvPr/>
        </p:nvCxnSpPr>
        <p:spPr>
          <a:xfrm>
            <a:off x="4827422" y="5473104"/>
            <a:ext cx="0" cy="2471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Verbinder: gewinkelt 60">
            <a:extLst>
              <a:ext uri="{FF2B5EF4-FFF2-40B4-BE49-F238E27FC236}">
                <a16:creationId xmlns:a16="http://schemas.microsoft.com/office/drawing/2014/main" id="{B533DA59-F6E7-4D3F-86D3-2E1C93B1477B}"/>
              </a:ext>
            </a:extLst>
          </p:cNvPr>
          <p:cNvCxnSpPr>
            <a:stCxn id="25" idx="3"/>
            <a:endCxn id="49" idx="3"/>
          </p:cNvCxnSpPr>
          <p:nvPr/>
        </p:nvCxnSpPr>
        <p:spPr>
          <a:xfrm flipH="1">
            <a:off x="5187422" y="2358146"/>
            <a:ext cx="1454063" cy="2934958"/>
          </a:xfrm>
          <a:prstGeom prst="bentConnector3">
            <a:avLst>
              <a:gd name="adj1" fmla="val -15721"/>
            </a:avLst>
          </a:prstGeom>
          <a:ln>
            <a:tailEnd type="triangle"/>
          </a:ln>
        </p:spPr>
        <p:style>
          <a:lnRef idx="1">
            <a:schemeClr val="dk1"/>
          </a:lnRef>
          <a:fillRef idx="0">
            <a:schemeClr val="dk1"/>
          </a:fillRef>
          <a:effectRef idx="0">
            <a:schemeClr val="dk1"/>
          </a:effectRef>
          <a:fontRef idx="minor">
            <a:schemeClr val="tx1"/>
          </a:fontRef>
        </p:style>
      </p:cxnSp>
      <p:cxnSp>
        <p:nvCxnSpPr>
          <p:cNvPr id="62" name="Verbinder: gewinkelt 61">
            <a:extLst>
              <a:ext uri="{FF2B5EF4-FFF2-40B4-BE49-F238E27FC236}">
                <a16:creationId xmlns:a16="http://schemas.microsoft.com/office/drawing/2014/main" id="{611EF8B2-D2E0-454B-B0DD-03A860BAB11B}"/>
              </a:ext>
            </a:extLst>
          </p:cNvPr>
          <p:cNvCxnSpPr>
            <a:cxnSpLocks/>
            <a:stCxn id="27" idx="3"/>
            <a:endCxn id="49" idx="3"/>
          </p:cNvCxnSpPr>
          <p:nvPr/>
        </p:nvCxnSpPr>
        <p:spPr>
          <a:xfrm flipH="1">
            <a:off x="5187422" y="3257166"/>
            <a:ext cx="1454063" cy="2035938"/>
          </a:xfrm>
          <a:prstGeom prst="bentConnector3">
            <a:avLst>
              <a:gd name="adj1" fmla="val -15721"/>
            </a:avLst>
          </a:prstGeom>
          <a:ln>
            <a:tailEnd type="triangle"/>
          </a:ln>
        </p:spPr>
        <p:style>
          <a:lnRef idx="1">
            <a:schemeClr val="dk1"/>
          </a:lnRef>
          <a:fillRef idx="0">
            <a:schemeClr val="dk1"/>
          </a:fillRef>
          <a:effectRef idx="0">
            <a:schemeClr val="dk1"/>
          </a:effectRef>
          <a:fontRef idx="minor">
            <a:schemeClr val="tx1"/>
          </a:fontRef>
        </p:style>
      </p:cxnSp>
      <p:cxnSp>
        <p:nvCxnSpPr>
          <p:cNvPr id="63" name="Verbinder: gewinkelt 62">
            <a:extLst>
              <a:ext uri="{FF2B5EF4-FFF2-40B4-BE49-F238E27FC236}">
                <a16:creationId xmlns:a16="http://schemas.microsoft.com/office/drawing/2014/main" id="{E70810A5-1AA0-4E71-AD5C-E5D2E926D90A}"/>
              </a:ext>
            </a:extLst>
          </p:cNvPr>
          <p:cNvCxnSpPr>
            <a:cxnSpLocks/>
            <a:stCxn id="48" idx="3"/>
            <a:endCxn id="49" idx="3"/>
          </p:cNvCxnSpPr>
          <p:nvPr/>
        </p:nvCxnSpPr>
        <p:spPr>
          <a:xfrm flipH="1">
            <a:off x="5187422" y="4483357"/>
            <a:ext cx="1454063" cy="809747"/>
          </a:xfrm>
          <a:prstGeom prst="bentConnector3">
            <a:avLst>
              <a:gd name="adj1" fmla="val -15721"/>
            </a:avLst>
          </a:prstGeom>
          <a:ln>
            <a:tailEnd type="triangle"/>
          </a:ln>
        </p:spPr>
        <p:style>
          <a:lnRef idx="1">
            <a:schemeClr val="dk1"/>
          </a:lnRef>
          <a:fillRef idx="0">
            <a:schemeClr val="dk1"/>
          </a:fillRef>
          <a:effectRef idx="0">
            <a:schemeClr val="dk1"/>
          </a:effectRef>
          <a:fontRef idx="minor">
            <a:schemeClr val="tx1"/>
          </a:fontRef>
        </p:style>
      </p:cxnSp>
      <p:sp>
        <p:nvSpPr>
          <p:cNvPr id="64" name="Textfeld 51">
            <a:extLst>
              <a:ext uri="{FF2B5EF4-FFF2-40B4-BE49-F238E27FC236}">
                <a16:creationId xmlns:a16="http://schemas.microsoft.com/office/drawing/2014/main" id="{98550655-931D-4B26-B92A-73E06ACFD95B}"/>
              </a:ext>
            </a:extLst>
          </p:cNvPr>
          <p:cNvSpPr txBox="1"/>
          <p:nvPr/>
        </p:nvSpPr>
        <p:spPr>
          <a:xfrm>
            <a:off x="3551470" y="2219646"/>
            <a:ext cx="645952"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sz="1200" i="1" dirty="0" err="1"/>
              <a:t>if</a:t>
            </a:r>
            <a:endParaRPr lang="en-US" sz="1200" i="1" dirty="0"/>
          </a:p>
        </p:txBody>
      </p:sp>
      <p:sp>
        <p:nvSpPr>
          <p:cNvPr id="65" name="Textfeld 52">
            <a:extLst>
              <a:ext uri="{FF2B5EF4-FFF2-40B4-BE49-F238E27FC236}">
                <a16:creationId xmlns:a16="http://schemas.microsoft.com/office/drawing/2014/main" id="{7700B128-DC46-4E2B-815E-41D0199DA229}"/>
              </a:ext>
            </a:extLst>
          </p:cNvPr>
          <p:cNvSpPr txBox="1"/>
          <p:nvPr/>
        </p:nvSpPr>
        <p:spPr>
          <a:xfrm>
            <a:off x="3473691" y="3072681"/>
            <a:ext cx="723731"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sz="1200" i="1" dirty="0"/>
              <a:t>erste </a:t>
            </a:r>
            <a:r>
              <a:rPr lang="de-DE" sz="1200" i="1" dirty="0" err="1"/>
              <a:t>elif</a:t>
            </a:r>
            <a:endParaRPr lang="en-US" sz="1200" i="1" dirty="0"/>
          </a:p>
        </p:txBody>
      </p:sp>
      <p:sp>
        <p:nvSpPr>
          <p:cNvPr id="66" name="Textfeld 53">
            <a:extLst>
              <a:ext uri="{FF2B5EF4-FFF2-40B4-BE49-F238E27FC236}">
                <a16:creationId xmlns:a16="http://schemas.microsoft.com/office/drawing/2014/main" id="{1BB82DD1-5350-420C-8F7D-2B0ABC2488C3}"/>
              </a:ext>
            </a:extLst>
          </p:cNvPr>
          <p:cNvSpPr txBox="1"/>
          <p:nvPr/>
        </p:nvSpPr>
        <p:spPr>
          <a:xfrm>
            <a:off x="3435965" y="4303357"/>
            <a:ext cx="77740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sz="1200" i="1" dirty="0"/>
              <a:t>letzte </a:t>
            </a:r>
            <a:r>
              <a:rPr lang="de-DE" sz="1200" i="1" dirty="0" err="1"/>
              <a:t>elif</a:t>
            </a:r>
            <a:endParaRPr lang="en-US" sz="1200" i="1" dirty="0"/>
          </a:p>
        </p:txBody>
      </p:sp>
      <p:sp>
        <p:nvSpPr>
          <p:cNvPr id="67" name="Textfeld 54">
            <a:extLst>
              <a:ext uri="{FF2B5EF4-FFF2-40B4-BE49-F238E27FC236}">
                <a16:creationId xmlns:a16="http://schemas.microsoft.com/office/drawing/2014/main" id="{68BFAB05-9926-4672-B795-978552E22279}"/>
              </a:ext>
            </a:extLst>
          </p:cNvPr>
          <p:cNvSpPr txBox="1"/>
          <p:nvPr/>
        </p:nvSpPr>
        <p:spPr>
          <a:xfrm>
            <a:off x="3683416" y="5138860"/>
            <a:ext cx="514006"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sz="1200" i="1" dirty="0" err="1"/>
              <a:t>else</a:t>
            </a:r>
            <a:endParaRPr lang="en-US" sz="1200" i="1" dirty="0"/>
          </a:p>
        </p:txBody>
      </p:sp>
      <p:sp>
        <p:nvSpPr>
          <p:cNvPr id="68" name="Textfeld 55">
            <a:extLst>
              <a:ext uri="{FF2B5EF4-FFF2-40B4-BE49-F238E27FC236}">
                <a16:creationId xmlns:a16="http://schemas.microsoft.com/office/drawing/2014/main" id="{F091E789-F9FC-49AD-81DF-F3A4E0C1C1F2}"/>
              </a:ext>
            </a:extLst>
          </p:cNvPr>
          <p:cNvSpPr txBox="1"/>
          <p:nvPr/>
        </p:nvSpPr>
        <p:spPr>
          <a:xfrm>
            <a:off x="4377422" y="2651798"/>
            <a:ext cx="4500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sz="1000" i="1" dirty="0" err="1"/>
              <a:t>False</a:t>
            </a:r>
            <a:endParaRPr lang="en-US" sz="1000" i="1" dirty="0"/>
          </a:p>
        </p:txBody>
      </p:sp>
      <p:sp>
        <p:nvSpPr>
          <p:cNvPr id="69" name="Textfeld 57">
            <a:extLst>
              <a:ext uri="{FF2B5EF4-FFF2-40B4-BE49-F238E27FC236}">
                <a16:creationId xmlns:a16="http://schemas.microsoft.com/office/drawing/2014/main" id="{EB296E63-3CB9-40C0-A48D-97E103FD9A36}"/>
              </a:ext>
            </a:extLst>
          </p:cNvPr>
          <p:cNvSpPr txBox="1"/>
          <p:nvPr/>
        </p:nvSpPr>
        <p:spPr>
          <a:xfrm>
            <a:off x="4332422" y="3460818"/>
            <a:ext cx="4500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sz="1000" i="1" dirty="0" err="1"/>
              <a:t>False</a:t>
            </a:r>
            <a:endParaRPr lang="en-US" sz="1000" i="1" dirty="0"/>
          </a:p>
        </p:txBody>
      </p:sp>
      <p:sp>
        <p:nvSpPr>
          <p:cNvPr id="70" name="Textfeld 58">
            <a:extLst>
              <a:ext uri="{FF2B5EF4-FFF2-40B4-BE49-F238E27FC236}">
                <a16:creationId xmlns:a16="http://schemas.microsoft.com/office/drawing/2014/main" id="{48806368-1B72-43AF-B44F-2A1B00F89611}"/>
              </a:ext>
            </a:extLst>
          </p:cNvPr>
          <p:cNvSpPr txBox="1"/>
          <p:nvPr/>
        </p:nvSpPr>
        <p:spPr>
          <a:xfrm>
            <a:off x="4377421" y="4754248"/>
            <a:ext cx="4500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sz="1000" i="1" dirty="0" err="1"/>
              <a:t>False</a:t>
            </a:r>
            <a:endParaRPr lang="en-US" sz="1000" i="1" dirty="0"/>
          </a:p>
        </p:txBody>
      </p:sp>
      <p:sp>
        <p:nvSpPr>
          <p:cNvPr id="71" name="Textfeld 59">
            <a:extLst>
              <a:ext uri="{FF2B5EF4-FFF2-40B4-BE49-F238E27FC236}">
                <a16:creationId xmlns:a16="http://schemas.microsoft.com/office/drawing/2014/main" id="{854DE365-03D5-430A-B0BE-0C0A95C96747}"/>
              </a:ext>
            </a:extLst>
          </p:cNvPr>
          <p:cNvSpPr txBox="1"/>
          <p:nvPr/>
        </p:nvSpPr>
        <p:spPr>
          <a:xfrm>
            <a:off x="5381485" y="2111924"/>
            <a:ext cx="4500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sz="1000" i="1" dirty="0"/>
              <a:t>True</a:t>
            </a:r>
            <a:endParaRPr lang="en-US" sz="1000" i="1" dirty="0"/>
          </a:p>
        </p:txBody>
      </p:sp>
      <p:sp>
        <p:nvSpPr>
          <p:cNvPr id="72" name="Textfeld 60">
            <a:extLst>
              <a:ext uri="{FF2B5EF4-FFF2-40B4-BE49-F238E27FC236}">
                <a16:creationId xmlns:a16="http://schemas.microsoft.com/office/drawing/2014/main" id="{F6BE59C9-1C32-46F3-A9E3-041A23331ED5}"/>
              </a:ext>
            </a:extLst>
          </p:cNvPr>
          <p:cNvSpPr txBox="1"/>
          <p:nvPr/>
        </p:nvSpPr>
        <p:spPr>
          <a:xfrm>
            <a:off x="5368247" y="3010944"/>
            <a:ext cx="4500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sz="1000" i="1" dirty="0"/>
              <a:t>True</a:t>
            </a:r>
            <a:endParaRPr lang="en-US" sz="1000" i="1" dirty="0"/>
          </a:p>
        </p:txBody>
      </p:sp>
      <p:sp>
        <p:nvSpPr>
          <p:cNvPr id="73" name="Textfeld 61">
            <a:extLst>
              <a:ext uri="{FF2B5EF4-FFF2-40B4-BE49-F238E27FC236}">
                <a16:creationId xmlns:a16="http://schemas.microsoft.com/office/drawing/2014/main" id="{3477BA98-F55F-46C9-B903-DEE6D67B9D54}"/>
              </a:ext>
            </a:extLst>
          </p:cNvPr>
          <p:cNvSpPr txBox="1"/>
          <p:nvPr/>
        </p:nvSpPr>
        <p:spPr>
          <a:xfrm>
            <a:off x="5340028" y="4229370"/>
            <a:ext cx="4500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sz="1000" i="1" dirty="0"/>
              <a:t>True</a:t>
            </a:r>
            <a:endParaRPr lang="en-US" sz="1000" i="1" dirty="0"/>
          </a:p>
        </p:txBody>
      </p:sp>
    </p:spTree>
    <p:extLst>
      <p:ext uri="{BB962C8B-B14F-4D97-AF65-F5344CB8AC3E}">
        <p14:creationId xmlns:p14="http://schemas.microsoft.com/office/powerpoint/2010/main" val="3729857580"/>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2400" dirty="0">
                <a:latin typeface="Deutsche Bank Display" panose="020F0403020203030304" pitchFamily="34" charset="0"/>
                <a:ea typeface="Deutsche Bank Display" panose="020F0403020203030304" pitchFamily="34" charset="0"/>
                <a:cs typeface="Deutsche Bank Display" panose="020F0403020203030304" pitchFamily="34" charset="0"/>
              </a:rPr>
              <a:t>While Loop</a:t>
            </a:r>
            <a:endParaRPr lang="en-US"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4" name="Slide Number Placeholder 3"/>
          <p:cNvSpPr>
            <a:spLocks noGrp="1"/>
          </p:cNvSpPr>
          <p:nvPr>
            <p:ph type="sldNum" sz="quarter" idx="20"/>
          </p:nvPr>
        </p:nvSpPr>
        <p:spPr/>
        <p:txBody>
          <a:bodyPr/>
          <a:lstStyle/>
          <a:p>
            <a:pPr>
              <a:defRPr/>
            </a:pPr>
            <a:fld id="{1788D09C-7CA7-40CB-8213-E7B766997646}" type="slidenum">
              <a:rPr lang="en-US" smtClean="0">
                <a:latin typeface="Deutsche Bank Display" panose="020F0403020203030304" pitchFamily="34" charset="0"/>
                <a:ea typeface="Deutsche Bank Display" panose="020F0403020203030304" pitchFamily="34" charset="0"/>
                <a:cs typeface="Deutsche Bank Display" panose="020F0403020203030304" pitchFamily="34" charset="0"/>
              </a:rPr>
              <a:pPr>
                <a:defRPr/>
              </a:pPr>
              <a:t>11</a:t>
            </a:fld>
            <a:endParaRPr lang="en-US">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6" name="Title 2"/>
          <p:cNvSpPr txBox="1">
            <a:spLocks/>
          </p:cNvSpPr>
          <p:nvPr/>
        </p:nvSpPr>
        <p:spPr bwMode="auto">
          <a:xfrm>
            <a:off x="534030" y="1013139"/>
            <a:ext cx="9159291" cy="304331"/>
          </a:xfrm>
          <a:prstGeom prst="rect">
            <a:avLst/>
          </a:prstGeom>
          <a:noFill/>
          <a:ln w="9525">
            <a:noFill/>
            <a:miter lim="800000"/>
            <a:headEnd/>
            <a:tailEnd/>
          </a:ln>
        </p:spPr>
        <p:txBody>
          <a:bodyPr vert="horz" wrap="square" lIns="0" tIns="0" rIns="540000" bIns="0" numCol="1" anchor="t" anchorCtr="0" compatLnSpc="1">
            <a:prstTxWarp prst="textNoShape">
              <a:avLst/>
            </a:prstTxWarp>
          </a:bodyPr>
          <a:lstStyle>
            <a:lvl1pPr algn="l" rtl="0" eaLnBrk="0" fontAlgn="base" hangingPunct="0">
              <a:lnSpc>
                <a:spcPct val="90000"/>
              </a:lnSpc>
              <a:spcBef>
                <a:spcPct val="0"/>
              </a:spcBef>
              <a:spcAft>
                <a:spcPct val="0"/>
              </a:spcAft>
              <a:tabLst/>
              <a:defRPr lang="en-US" sz="2600" kern="1200" noProof="0" smtClean="0">
                <a:solidFill>
                  <a:schemeClr val="tx1"/>
                </a:solidFill>
                <a:latin typeface="+mn-lt"/>
                <a:ea typeface="ＭＳ Ｐゴシック" pitchFamily="34" charset="-128"/>
                <a:cs typeface="ＭＳ Ｐゴシック" pitchFamily="-109" charset="-128"/>
              </a:defRPr>
            </a:lvl1pPr>
            <a:lvl2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2pPr>
            <a:lvl3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3pPr>
            <a:lvl4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4pPr>
            <a:lvl5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5pPr>
            <a:lvl6pPr marL="504566" algn="l" rtl="0" eaLnBrk="1" fontAlgn="base" hangingPunct="1">
              <a:lnSpc>
                <a:spcPct val="90000"/>
              </a:lnSpc>
              <a:spcBef>
                <a:spcPct val="0"/>
              </a:spcBef>
              <a:spcAft>
                <a:spcPct val="0"/>
              </a:spcAft>
              <a:tabLst>
                <a:tab pos="735825" algn="l"/>
              </a:tabLst>
              <a:defRPr sz="2600" b="1">
                <a:solidFill>
                  <a:schemeClr val="tx1"/>
                </a:solidFill>
                <a:latin typeface="Arial" charset="0"/>
              </a:defRPr>
            </a:lvl6pPr>
            <a:lvl7pPr marL="1009132" algn="l" rtl="0" eaLnBrk="1" fontAlgn="base" hangingPunct="1">
              <a:lnSpc>
                <a:spcPct val="90000"/>
              </a:lnSpc>
              <a:spcBef>
                <a:spcPct val="0"/>
              </a:spcBef>
              <a:spcAft>
                <a:spcPct val="0"/>
              </a:spcAft>
              <a:tabLst>
                <a:tab pos="735825" algn="l"/>
              </a:tabLst>
              <a:defRPr sz="2600" b="1">
                <a:solidFill>
                  <a:schemeClr val="tx1"/>
                </a:solidFill>
                <a:latin typeface="Arial" charset="0"/>
              </a:defRPr>
            </a:lvl7pPr>
            <a:lvl8pPr marL="1513698" algn="l" rtl="0" eaLnBrk="1" fontAlgn="base" hangingPunct="1">
              <a:lnSpc>
                <a:spcPct val="90000"/>
              </a:lnSpc>
              <a:spcBef>
                <a:spcPct val="0"/>
              </a:spcBef>
              <a:spcAft>
                <a:spcPct val="0"/>
              </a:spcAft>
              <a:tabLst>
                <a:tab pos="735825" algn="l"/>
              </a:tabLst>
              <a:defRPr sz="2600" b="1">
                <a:solidFill>
                  <a:schemeClr val="tx1"/>
                </a:solidFill>
                <a:latin typeface="Arial" charset="0"/>
              </a:defRPr>
            </a:lvl8pPr>
            <a:lvl9pPr marL="2018264" algn="l" rtl="0" eaLnBrk="1" fontAlgn="base" hangingPunct="1">
              <a:lnSpc>
                <a:spcPct val="90000"/>
              </a:lnSpc>
              <a:spcBef>
                <a:spcPct val="0"/>
              </a:spcBef>
              <a:spcAft>
                <a:spcPct val="0"/>
              </a:spcAft>
              <a:tabLst>
                <a:tab pos="735825" algn="l"/>
              </a:tabLst>
              <a:defRPr sz="2600" b="1">
                <a:solidFill>
                  <a:schemeClr val="tx1"/>
                </a:solidFill>
                <a:latin typeface="Arial" charset="0"/>
              </a:defRPr>
            </a:lvl9pPr>
          </a:lstStyle>
          <a:p>
            <a:pPr defTabSz="914400"/>
            <a:endParaRPr lang="en-US" sz="1800" dirty="0">
              <a:solidFill>
                <a:schemeClr val="bg2">
                  <a:lumMod val="7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36" name="Flussdiagramm: Verzweigung 35">
            <a:extLst>
              <a:ext uri="{FF2B5EF4-FFF2-40B4-BE49-F238E27FC236}">
                <a16:creationId xmlns:a16="http://schemas.microsoft.com/office/drawing/2014/main" id="{3AA25075-C443-4DBE-B5EA-19CD05FDAAE7}"/>
              </a:ext>
            </a:extLst>
          </p:cNvPr>
          <p:cNvSpPr/>
          <p:nvPr/>
        </p:nvSpPr>
        <p:spPr>
          <a:xfrm>
            <a:off x="3861693" y="3504966"/>
            <a:ext cx="1080000" cy="540000"/>
          </a:xfrm>
          <a:prstGeom prst="flowChartDecision">
            <a:avLst/>
          </a:prstGeom>
          <a:solidFill>
            <a:srgbClr val="B0DAF6"/>
          </a:solidFill>
          <a:ln>
            <a:solidFill>
              <a:srgbClr val="B0DA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900" dirty="0" err="1">
                <a:solidFill>
                  <a:schemeClr val="tx1"/>
                </a:solidFill>
              </a:rPr>
              <a:t>while</a:t>
            </a:r>
            <a:r>
              <a:rPr lang="de-DE" sz="900" dirty="0">
                <a:solidFill>
                  <a:schemeClr val="tx1"/>
                </a:solidFill>
              </a:rPr>
              <a:t> </a:t>
            </a:r>
            <a:br>
              <a:rPr lang="de-DE" sz="900" dirty="0">
                <a:solidFill>
                  <a:schemeClr val="tx1"/>
                </a:solidFill>
              </a:rPr>
            </a:br>
            <a:r>
              <a:rPr lang="de-DE" sz="900" dirty="0">
                <a:solidFill>
                  <a:schemeClr val="tx1"/>
                </a:solidFill>
              </a:rPr>
              <a:t>x &lt;= y</a:t>
            </a:r>
            <a:endParaRPr lang="en-US" sz="900" dirty="0">
              <a:solidFill>
                <a:schemeClr val="tx1"/>
              </a:solidFill>
            </a:endParaRPr>
          </a:p>
        </p:txBody>
      </p:sp>
      <p:sp>
        <p:nvSpPr>
          <p:cNvPr id="37" name="Rechteck 36">
            <a:extLst>
              <a:ext uri="{FF2B5EF4-FFF2-40B4-BE49-F238E27FC236}">
                <a16:creationId xmlns:a16="http://schemas.microsoft.com/office/drawing/2014/main" id="{5599A412-3701-41CD-94D5-1A0990E36362}"/>
              </a:ext>
            </a:extLst>
          </p:cNvPr>
          <p:cNvSpPr/>
          <p:nvPr/>
        </p:nvSpPr>
        <p:spPr>
          <a:xfrm>
            <a:off x="5495756" y="3594966"/>
            <a:ext cx="720000" cy="360000"/>
          </a:xfrm>
          <a:prstGeom prst="rect">
            <a:avLst/>
          </a:prstGeom>
          <a:solidFill>
            <a:srgbClr val="B0DAF6"/>
          </a:solidFill>
          <a:ln>
            <a:solidFill>
              <a:srgbClr val="B0DA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900" dirty="0">
                <a:solidFill>
                  <a:schemeClr val="tx1"/>
                </a:solidFill>
              </a:rPr>
              <a:t>x = x + 1</a:t>
            </a:r>
            <a:endParaRPr lang="en-US" sz="900" dirty="0">
              <a:solidFill>
                <a:schemeClr val="tx1"/>
              </a:solidFill>
            </a:endParaRPr>
          </a:p>
        </p:txBody>
      </p:sp>
      <p:cxnSp>
        <p:nvCxnSpPr>
          <p:cNvPr id="38" name="Gerade Verbindung mit Pfeil 37">
            <a:extLst>
              <a:ext uri="{FF2B5EF4-FFF2-40B4-BE49-F238E27FC236}">
                <a16:creationId xmlns:a16="http://schemas.microsoft.com/office/drawing/2014/main" id="{F335D6B8-9422-4A33-943F-35D1C326129D}"/>
              </a:ext>
            </a:extLst>
          </p:cNvPr>
          <p:cNvCxnSpPr>
            <a:cxnSpLocks/>
            <a:stCxn id="36" idx="3"/>
            <a:endCxn id="37" idx="1"/>
          </p:cNvCxnSpPr>
          <p:nvPr/>
        </p:nvCxnSpPr>
        <p:spPr>
          <a:xfrm>
            <a:off x="4941693" y="3774966"/>
            <a:ext cx="5540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Ellipse 38">
            <a:extLst>
              <a:ext uri="{FF2B5EF4-FFF2-40B4-BE49-F238E27FC236}">
                <a16:creationId xmlns:a16="http://schemas.microsoft.com/office/drawing/2014/main" id="{13F414BF-BF0A-4FB9-A0FF-B631914BC64D}"/>
              </a:ext>
            </a:extLst>
          </p:cNvPr>
          <p:cNvSpPr/>
          <p:nvPr/>
        </p:nvSpPr>
        <p:spPr>
          <a:xfrm>
            <a:off x="4357105" y="3190093"/>
            <a:ext cx="89175" cy="9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40" name="Gerade Verbindung mit Pfeil 39">
            <a:extLst>
              <a:ext uri="{FF2B5EF4-FFF2-40B4-BE49-F238E27FC236}">
                <a16:creationId xmlns:a16="http://schemas.microsoft.com/office/drawing/2014/main" id="{741F01AE-7576-4817-A6D1-80C46AF83DC4}"/>
              </a:ext>
            </a:extLst>
          </p:cNvPr>
          <p:cNvCxnSpPr>
            <a:cxnSpLocks/>
            <a:stCxn id="39" idx="4"/>
            <a:endCxn id="36" idx="0"/>
          </p:cNvCxnSpPr>
          <p:nvPr/>
        </p:nvCxnSpPr>
        <p:spPr>
          <a:xfrm>
            <a:off x="4401693" y="3280093"/>
            <a:ext cx="0" cy="2248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Ellipse 40">
            <a:extLst>
              <a:ext uri="{FF2B5EF4-FFF2-40B4-BE49-F238E27FC236}">
                <a16:creationId xmlns:a16="http://schemas.microsoft.com/office/drawing/2014/main" id="{42388705-3C71-4AB7-812A-578276554571}"/>
              </a:ext>
            </a:extLst>
          </p:cNvPr>
          <p:cNvSpPr/>
          <p:nvPr/>
        </p:nvSpPr>
        <p:spPr>
          <a:xfrm>
            <a:off x="4357105" y="4303395"/>
            <a:ext cx="89175" cy="9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42" name="Gerade Verbindung mit Pfeil 41">
            <a:extLst>
              <a:ext uri="{FF2B5EF4-FFF2-40B4-BE49-F238E27FC236}">
                <a16:creationId xmlns:a16="http://schemas.microsoft.com/office/drawing/2014/main" id="{79CC0103-02EA-4DD6-83BB-8E8A5B4FD5BC}"/>
              </a:ext>
            </a:extLst>
          </p:cNvPr>
          <p:cNvCxnSpPr>
            <a:cxnSpLocks/>
            <a:endCxn id="41" idx="0"/>
          </p:cNvCxnSpPr>
          <p:nvPr/>
        </p:nvCxnSpPr>
        <p:spPr>
          <a:xfrm>
            <a:off x="4401693" y="4056283"/>
            <a:ext cx="0" cy="2471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Verbinder: gewinkelt 42">
            <a:extLst>
              <a:ext uri="{FF2B5EF4-FFF2-40B4-BE49-F238E27FC236}">
                <a16:creationId xmlns:a16="http://schemas.microsoft.com/office/drawing/2014/main" id="{B533DA59-F6E7-4D3F-86D3-2E1C93B1477B}"/>
              </a:ext>
            </a:extLst>
          </p:cNvPr>
          <p:cNvCxnSpPr>
            <a:cxnSpLocks/>
            <a:stCxn id="37" idx="3"/>
          </p:cNvCxnSpPr>
          <p:nvPr/>
        </p:nvCxnSpPr>
        <p:spPr>
          <a:xfrm flipH="1" flipV="1">
            <a:off x="4401692" y="3336537"/>
            <a:ext cx="1814064" cy="438429"/>
          </a:xfrm>
          <a:prstGeom prst="bentConnector3">
            <a:avLst>
              <a:gd name="adj1" fmla="val -12602"/>
            </a:avLst>
          </a:prstGeom>
          <a:ln>
            <a:tailEnd type="triangle"/>
          </a:ln>
        </p:spPr>
        <p:style>
          <a:lnRef idx="1">
            <a:schemeClr val="dk1"/>
          </a:lnRef>
          <a:fillRef idx="0">
            <a:schemeClr val="dk1"/>
          </a:fillRef>
          <a:effectRef idx="0">
            <a:schemeClr val="dk1"/>
          </a:effectRef>
          <a:fontRef idx="minor">
            <a:schemeClr val="tx1"/>
          </a:fontRef>
        </p:style>
      </p:cxnSp>
      <p:sp>
        <p:nvSpPr>
          <p:cNvPr id="44" name="Textfeld 59">
            <a:extLst>
              <a:ext uri="{FF2B5EF4-FFF2-40B4-BE49-F238E27FC236}">
                <a16:creationId xmlns:a16="http://schemas.microsoft.com/office/drawing/2014/main" id="{854DE365-03D5-430A-B0BE-0C0A95C96747}"/>
              </a:ext>
            </a:extLst>
          </p:cNvPr>
          <p:cNvSpPr txBox="1"/>
          <p:nvPr/>
        </p:nvSpPr>
        <p:spPr>
          <a:xfrm>
            <a:off x="4955756" y="3528744"/>
            <a:ext cx="4500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sz="1000" i="1" dirty="0"/>
              <a:t>True</a:t>
            </a:r>
            <a:endParaRPr lang="en-US" sz="1000" i="1" dirty="0"/>
          </a:p>
        </p:txBody>
      </p:sp>
      <p:sp>
        <p:nvSpPr>
          <p:cNvPr id="45" name="Textfeld 36">
            <a:extLst>
              <a:ext uri="{FF2B5EF4-FFF2-40B4-BE49-F238E27FC236}">
                <a16:creationId xmlns:a16="http://schemas.microsoft.com/office/drawing/2014/main" id="{97689152-1909-4CA5-8C44-624BDC0267C8}"/>
              </a:ext>
            </a:extLst>
          </p:cNvPr>
          <p:cNvSpPr txBox="1"/>
          <p:nvPr/>
        </p:nvSpPr>
        <p:spPr>
          <a:xfrm>
            <a:off x="3987964" y="4000730"/>
            <a:ext cx="4500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sz="1000" i="1" dirty="0" err="1"/>
              <a:t>False</a:t>
            </a:r>
            <a:endParaRPr lang="en-US" sz="1000" i="1" dirty="0"/>
          </a:p>
        </p:txBody>
      </p:sp>
    </p:spTree>
    <p:extLst>
      <p:ext uri="{BB962C8B-B14F-4D97-AF65-F5344CB8AC3E}">
        <p14:creationId xmlns:p14="http://schemas.microsoft.com/office/powerpoint/2010/main" val="3029732913"/>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2400" dirty="0">
                <a:latin typeface="Deutsche Bank Display" panose="020F0403020203030304" pitchFamily="34" charset="0"/>
                <a:ea typeface="Deutsche Bank Display" panose="020F0403020203030304" pitchFamily="34" charset="0"/>
                <a:cs typeface="Deutsche Bank Display" panose="020F0403020203030304" pitchFamily="34" charset="0"/>
              </a:rPr>
              <a:t>While Loop</a:t>
            </a:r>
            <a:endParaRPr lang="en-US"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4" name="Slide Number Placeholder 3"/>
          <p:cNvSpPr>
            <a:spLocks noGrp="1"/>
          </p:cNvSpPr>
          <p:nvPr>
            <p:ph type="sldNum" sz="quarter" idx="20"/>
          </p:nvPr>
        </p:nvSpPr>
        <p:spPr/>
        <p:txBody>
          <a:bodyPr/>
          <a:lstStyle/>
          <a:p>
            <a:pPr>
              <a:defRPr/>
            </a:pPr>
            <a:fld id="{1788D09C-7CA7-40CB-8213-E7B766997646}" type="slidenum">
              <a:rPr lang="en-US" smtClean="0">
                <a:latin typeface="Deutsche Bank Display" panose="020F0403020203030304" pitchFamily="34" charset="0"/>
                <a:ea typeface="Deutsche Bank Display" panose="020F0403020203030304" pitchFamily="34" charset="0"/>
                <a:cs typeface="Deutsche Bank Display" panose="020F0403020203030304" pitchFamily="34" charset="0"/>
              </a:rPr>
              <a:pPr>
                <a:defRPr/>
              </a:pPr>
              <a:t>12</a:t>
            </a:fld>
            <a:endParaRPr lang="en-US">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6" name="Title 2"/>
          <p:cNvSpPr txBox="1">
            <a:spLocks/>
          </p:cNvSpPr>
          <p:nvPr/>
        </p:nvSpPr>
        <p:spPr bwMode="auto">
          <a:xfrm>
            <a:off x="534030" y="1013139"/>
            <a:ext cx="9159291" cy="304331"/>
          </a:xfrm>
          <a:prstGeom prst="rect">
            <a:avLst/>
          </a:prstGeom>
          <a:noFill/>
          <a:ln w="9525">
            <a:noFill/>
            <a:miter lim="800000"/>
            <a:headEnd/>
            <a:tailEnd/>
          </a:ln>
        </p:spPr>
        <p:txBody>
          <a:bodyPr vert="horz" wrap="square" lIns="0" tIns="0" rIns="540000" bIns="0" numCol="1" anchor="t" anchorCtr="0" compatLnSpc="1">
            <a:prstTxWarp prst="textNoShape">
              <a:avLst/>
            </a:prstTxWarp>
          </a:bodyPr>
          <a:lstStyle>
            <a:lvl1pPr algn="l" rtl="0" eaLnBrk="0" fontAlgn="base" hangingPunct="0">
              <a:lnSpc>
                <a:spcPct val="90000"/>
              </a:lnSpc>
              <a:spcBef>
                <a:spcPct val="0"/>
              </a:spcBef>
              <a:spcAft>
                <a:spcPct val="0"/>
              </a:spcAft>
              <a:tabLst/>
              <a:defRPr lang="en-US" sz="2600" kern="1200" noProof="0" smtClean="0">
                <a:solidFill>
                  <a:schemeClr val="tx1"/>
                </a:solidFill>
                <a:latin typeface="+mn-lt"/>
                <a:ea typeface="ＭＳ Ｐゴシック" pitchFamily="34" charset="-128"/>
                <a:cs typeface="ＭＳ Ｐゴシック" pitchFamily="-109" charset="-128"/>
              </a:defRPr>
            </a:lvl1pPr>
            <a:lvl2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2pPr>
            <a:lvl3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3pPr>
            <a:lvl4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4pPr>
            <a:lvl5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5pPr>
            <a:lvl6pPr marL="504566" algn="l" rtl="0" eaLnBrk="1" fontAlgn="base" hangingPunct="1">
              <a:lnSpc>
                <a:spcPct val="90000"/>
              </a:lnSpc>
              <a:spcBef>
                <a:spcPct val="0"/>
              </a:spcBef>
              <a:spcAft>
                <a:spcPct val="0"/>
              </a:spcAft>
              <a:tabLst>
                <a:tab pos="735825" algn="l"/>
              </a:tabLst>
              <a:defRPr sz="2600" b="1">
                <a:solidFill>
                  <a:schemeClr val="tx1"/>
                </a:solidFill>
                <a:latin typeface="Arial" charset="0"/>
              </a:defRPr>
            </a:lvl6pPr>
            <a:lvl7pPr marL="1009132" algn="l" rtl="0" eaLnBrk="1" fontAlgn="base" hangingPunct="1">
              <a:lnSpc>
                <a:spcPct val="90000"/>
              </a:lnSpc>
              <a:spcBef>
                <a:spcPct val="0"/>
              </a:spcBef>
              <a:spcAft>
                <a:spcPct val="0"/>
              </a:spcAft>
              <a:tabLst>
                <a:tab pos="735825" algn="l"/>
              </a:tabLst>
              <a:defRPr sz="2600" b="1">
                <a:solidFill>
                  <a:schemeClr val="tx1"/>
                </a:solidFill>
                <a:latin typeface="Arial" charset="0"/>
              </a:defRPr>
            </a:lvl7pPr>
            <a:lvl8pPr marL="1513698" algn="l" rtl="0" eaLnBrk="1" fontAlgn="base" hangingPunct="1">
              <a:lnSpc>
                <a:spcPct val="90000"/>
              </a:lnSpc>
              <a:spcBef>
                <a:spcPct val="0"/>
              </a:spcBef>
              <a:spcAft>
                <a:spcPct val="0"/>
              </a:spcAft>
              <a:tabLst>
                <a:tab pos="735825" algn="l"/>
              </a:tabLst>
              <a:defRPr sz="2600" b="1">
                <a:solidFill>
                  <a:schemeClr val="tx1"/>
                </a:solidFill>
                <a:latin typeface="Arial" charset="0"/>
              </a:defRPr>
            </a:lvl8pPr>
            <a:lvl9pPr marL="2018264" algn="l" rtl="0" eaLnBrk="1" fontAlgn="base" hangingPunct="1">
              <a:lnSpc>
                <a:spcPct val="90000"/>
              </a:lnSpc>
              <a:spcBef>
                <a:spcPct val="0"/>
              </a:spcBef>
              <a:spcAft>
                <a:spcPct val="0"/>
              </a:spcAft>
              <a:tabLst>
                <a:tab pos="735825" algn="l"/>
              </a:tabLst>
              <a:defRPr sz="2600" b="1">
                <a:solidFill>
                  <a:schemeClr val="tx1"/>
                </a:solidFill>
                <a:latin typeface="Arial" charset="0"/>
              </a:defRPr>
            </a:lvl9pPr>
          </a:lstStyle>
          <a:p>
            <a:pPr defTabSz="914400"/>
            <a:endParaRPr lang="en-US" sz="1800" dirty="0">
              <a:solidFill>
                <a:schemeClr val="bg2">
                  <a:lumMod val="7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36" name="Flussdiagramm: Verzweigung 35">
            <a:extLst>
              <a:ext uri="{FF2B5EF4-FFF2-40B4-BE49-F238E27FC236}">
                <a16:creationId xmlns:a16="http://schemas.microsoft.com/office/drawing/2014/main" id="{3AA25075-C443-4DBE-B5EA-19CD05FDAAE7}"/>
              </a:ext>
            </a:extLst>
          </p:cNvPr>
          <p:cNvSpPr/>
          <p:nvPr/>
        </p:nvSpPr>
        <p:spPr>
          <a:xfrm>
            <a:off x="3861693" y="3504966"/>
            <a:ext cx="1080000" cy="540000"/>
          </a:xfrm>
          <a:prstGeom prst="flowChartDecision">
            <a:avLst/>
          </a:prstGeom>
          <a:solidFill>
            <a:srgbClr val="B0DAF6"/>
          </a:solidFill>
          <a:ln>
            <a:solidFill>
              <a:srgbClr val="B0DA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900" dirty="0" err="1">
                <a:solidFill>
                  <a:schemeClr val="tx1"/>
                </a:solidFill>
              </a:rPr>
              <a:t>while</a:t>
            </a:r>
            <a:r>
              <a:rPr lang="de-DE" sz="900" dirty="0">
                <a:solidFill>
                  <a:schemeClr val="tx1"/>
                </a:solidFill>
              </a:rPr>
              <a:t> </a:t>
            </a:r>
            <a:br>
              <a:rPr lang="de-DE" sz="900" dirty="0">
                <a:solidFill>
                  <a:schemeClr val="tx1"/>
                </a:solidFill>
              </a:rPr>
            </a:br>
            <a:r>
              <a:rPr lang="de-DE" sz="900" dirty="0">
                <a:solidFill>
                  <a:schemeClr val="tx1"/>
                </a:solidFill>
              </a:rPr>
              <a:t>x &lt;= y</a:t>
            </a:r>
            <a:endParaRPr lang="en-US" sz="900" dirty="0">
              <a:solidFill>
                <a:schemeClr val="tx1"/>
              </a:solidFill>
            </a:endParaRPr>
          </a:p>
        </p:txBody>
      </p:sp>
      <p:sp>
        <p:nvSpPr>
          <p:cNvPr id="37" name="Rechteck 36">
            <a:extLst>
              <a:ext uri="{FF2B5EF4-FFF2-40B4-BE49-F238E27FC236}">
                <a16:creationId xmlns:a16="http://schemas.microsoft.com/office/drawing/2014/main" id="{5599A412-3701-41CD-94D5-1A0990E36362}"/>
              </a:ext>
            </a:extLst>
          </p:cNvPr>
          <p:cNvSpPr/>
          <p:nvPr/>
        </p:nvSpPr>
        <p:spPr>
          <a:xfrm>
            <a:off x="5495756" y="3594966"/>
            <a:ext cx="720000" cy="360000"/>
          </a:xfrm>
          <a:prstGeom prst="rect">
            <a:avLst/>
          </a:prstGeom>
          <a:solidFill>
            <a:srgbClr val="B0DAF6"/>
          </a:solidFill>
          <a:ln>
            <a:solidFill>
              <a:srgbClr val="B0DA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900" dirty="0">
                <a:solidFill>
                  <a:schemeClr val="tx1"/>
                </a:solidFill>
              </a:rPr>
              <a:t>x = x + 1</a:t>
            </a:r>
            <a:endParaRPr lang="en-US" sz="900" dirty="0">
              <a:solidFill>
                <a:schemeClr val="tx1"/>
              </a:solidFill>
            </a:endParaRPr>
          </a:p>
        </p:txBody>
      </p:sp>
      <p:cxnSp>
        <p:nvCxnSpPr>
          <p:cNvPr id="38" name="Gerade Verbindung mit Pfeil 37">
            <a:extLst>
              <a:ext uri="{FF2B5EF4-FFF2-40B4-BE49-F238E27FC236}">
                <a16:creationId xmlns:a16="http://schemas.microsoft.com/office/drawing/2014/main" id="{F335D6B8-9422-4A33-943F-35D1C326129D}"/>
              </a:ext>
            </a:extLst>
          </p:cNvPr>
          <p:cNvCxnSpPr>
            <a:cxnSpLocks/>
            <a:stCxn id="36" idx="3"/>
            <a:endCxn id="37" idx="1"/>
          </p:cNvCxnSpPr>
          <p:nvPr/>
        </p:nvCxnSpPr>
        <p:spPr>
          <a:xfrm>
            <a:off x="4941693" y="3774966"/>
            <a:ext cx="5540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Ellipse 38">
            <a:extLst>
              <a:ext uri="{FF2B5EF4-FFF2-40B4-BE49-F238E27FC236}">
                <a16:creationId xmlns:a16="http://schemas.microsoft.com/office/drawing/2014/main" id="{13F414BF-BF0A-4FB9-A0FF-B631914BC64D}"/>
              </a:ext>
            </a:extLst>
          </p:cNvPr>
          <p:cNvSpPr/>
          <p:nvPr/>
        </p:nvSpPr>
        <p:spPr>
          <a:xfrm>
            <a:off x="4357105" y="3190093"/>
            <a:ext cx="89175" cy="9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40" name="Gerade Verbindung mit Pfeil 39">
            <a:extLst>
              <a:ext uri="{FF2B5EF4-FFF2-40B4-BE49-F238E27FC236}">
                <a16:creationId xmlns:a16="http://schemas.microsoft.com/office/drawing/2014/main" id="{741F01AE-7576-4817-A6D1-80C46AF83DC4}"/>
              </a:ext>
            </a:extLst>
          </p:cNvPr>
          <p:cNvCxnSpPr>
            <a:cxnSpLocks/>
            <a:stCxn id="39" idx="4"/>
            <a:endCxn id="36" idx="0"/>
          </p:cNvCxnSpPr>
          <p:nvPr/>
        </p:nvCxnSpPr>
        <p:spPr>
          <a:xfrm>
            <a:off x="4401693" y="3280093"/>
            <a:ext cx="0" cy="2248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Ellipse 40">
            <a:extLst>
              <a:ext uri="{FF2B5EF4-FFF2-40B4-BE49-F238E27FC236}">
                <a16:creationId xmlns:a16="http://schemas.microsoft.com/office/drawing/2014/main" id="{42388705-3C71-4AB7-812A-578276554571}"/>
              </a:ext>
            </a:extLst>
          </p:cNvPr>
          <p:cNvSpPr/>
          <p:nvPr/>
        </p:nvSpPr>
        <p:spPr>
          <a:xfrm>
            <a:off x="4357105" y="4303395"/>
            <a:ext cx="89175" cy="9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42" name="Gerade Verbindung mit Pfeil 41">
            <a:extLst>
              <a:ext uri="{FF2B5EF4-FFF2-40B4-BE49-F238E27FC236}">
                <a16:creationId xmlns:a16="http://schemas.microsoft.com/office/drawing/2014/main" id="{79CC0103-02EA-4DD6-83BB-8E8A5B4FD5BC}"/>
              </a:ext>
            </a:extLst>
          </p:cNvPr>
          <p:cNvCxnSpPr>
            <a:cxnSpLocks/>
            <a:endCxn id="41" idx="0"/>
          </p:cNvCxnSpPr>
          <p:nvPr/>
        </p:nvCxnSpPr>
        <p:spPr>
          <a:xfrm>
            <a:off x="4401693" y="4056283"/>
            <a:ext cx="0" cy="2471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Verbinder: gewinkelt 42">
            <a:extLst>
              <a:ext uri="{FF2B5EF4-FFF2-40B4-BE49-F238E27FC236}">
                <a16:creationId xmlns:a16="http://schemas.microsoft.com/office/drawing/2014/main" id="{B533DA59-F6E7-4D3F-86D3-2E1C93B1477B}"/>
              </a:ext>
            </a:extLst>
          </p:cNvPr>
          <p:cNvCxnSpPr>
            <a:cxnSpLocks/>
            <a:stCxn id="37" idx="3"/>
          </p:cNvCxnSpPr>
          <p:nvPr/>
        </p:nvCxnSpPr>
        <p:spPr>
          <a:xfrm flipH="1" flipV="1">
            <a:off x="4401692" y="3336537"/>
            <a:ext cx="1814064" cy="438429"/>
          </a:xfrm>
          <a:prstGeom prst="bentConnector3">
            <a:avLst>
              <a:gd name="adj1" fmla="val -12602"/>
            </a:avLst>
          </a:prstGeom>
          <a:ln>
            <a:tailEnd type="triangle"/>
          </a:ln>
        </p:spPr>
        <p:style>
          <a:lnRef idx="1">
            <a:schemeClr val="dk1"/>
          </a:lnRef>
          <a:fillRef idx="0">
            <a:schemeClr val="dk1"/>
          </a:fillRef>
          <a:effectRef idx="0">
            <a:schemeClr val="dk1"/>
          </a:effectRef>
          <a:fontRef idx="minor">
            <a:schemeClr val="tx1"/>
          </a:fontRef>
        </p:style>
      </p:cxnSp>
      <p:sp>
        <p:nvSpPr>
          <p:cNvPr id="44" name="Textfeld 59">
            <a:extLst>
              <a:ext uri="{FF2B5EF4-FFF2-40B4-BE49-F238E27FC236}">
                <a16:creationId xmlns:a16="http://schemas.microsoft.com/office/drawing/2014/main" id="{854DE365-03D5-430A-B0BE-0C0A95C96747}"/>
              </a:ext>
            </a:extLst>
          </p:cNvPr>
          <p:cNvSpPr txBox="1"/>
          <p:nvPr/>
        </p:nvSpPr>
        <p:spPr>
          <a:xfrm>
            <a:off x="4955756" y="3528744"/>
            <a:ext cx="4500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sz="1000" i="1" dirty="0"/>
              <a:t>True</a:t>
            </a:r>
            <a:endParaRPr lang="en-US" sz="1000" i="1" dirty="0"/>
          </a:p>
        </p:txBody>
      </p:sp>
      <p:sp>
        <p:nvSpPr>
          <p:cNvPr id="45" name="Textfeld 36">
            <a:extLst>
              <a:ext uri="{FF2B5EF4-FFF2-40B4-BE49-F238E27FC236}">
                <a16:creationId xmlns:a16="http://schemas.microsoft.com/office/drawing/2014/main" id="{97689152-1909-4CA5-8C44-624BDC0267C8}"/>
              </a:ext>
            </a:extLst>
          </p:cNvPr>
          <p:cNvSpPr txBox="1"/>
          <p:nvPr/>
        </p:nvSpPr>
        <p:spPr>
          <a:xfrm>
            <a:off x="3987964" y="4000730"/>
            <a:ext cx="4500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sz="1000" i="1" dirty="0" err="1"/>
              <a:t>False</a:t>
            </a:r>
            <a:endParaRPr lang="en-US" sz="1000" i="1" dirty="0"/>
          </a:p>
        </p:txBody>
      </p:sp>
    </p:spTree>
    <p:extLst>
      <p:ext uri="{BB962C8B-B14F-4D97-AF65-F5344CB8AC3E}">
        <p14:creationId xmlns:p14="http://schemas.microsoft.com/office/powerpoint/2010/main" val="2682485945"/>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Inhaltsplatzhalter 1">
                <a:extLst>
                  <a:ext uri="{FF2B5EF4-FFF2-40B4-BE49-F238E27FC236}">
                    <a16:creationId xmlns:a16="http://schemas.microsoft.com/office/drawing/2014/main" id="{A780B092-923B-468D-ACC4-79AE26CF7DDB}"/>
                  </a:ext>
                </a:extLst>
              </p:cNvPr>
              <p:cNvSpPr>
                <a:spLocks noGrp="1"/>
              </p:cNvSpPr>
              <p:nvPr>
                <p:ph sz="quarter" idx="17"/>
              </p:nvPr>
            </p:nvSpPr>
            <p:spPr/>
            <p:txBody>
              <a:bodyPr/>
              <a:lstStyle/>
              <a:p>
                <a14:m>
                  <m:oMathPara xmlns:m="http://schemas.openxmlformats.org/officeDocument/2006/math">
                    <m:oMathParaPr>
                      <m:jc m:val="centerGroup"/>
                    </m:oMathParaPr>
                    <m:oMath xmlns:m="http://schemas.openxmlformats.org/officeDocument/2006/math">
                      <m:nary>
                        <m:naryPr>
                          <m:chr m:val="∑"/>
                          <m:ctrlPr>
                            <a:rPr lang="de-DE" b="0" i="1" smtClean="0">
                              <a:solidFill>
                                <a:schemeClr val="tx1"/>
                              </a:solidFill>
                              <a:latin typeface="Cambria Math" panose="02040503050406030204" pitchFamily="18" charset="0"/>
                            </a:rPr>
                          </m:ctrlPr>
                        </m:naryPr>
                        <m:sub>
                          <m:r>
                            <a:rPr lang="de-DE" b="0" i="1" smtClean="0">
                              <a:solidFill>
                                <a:schemeClr val="tx1"/>
                              </a:solidFill>
                              <a:latin typeface="Cambria Math" panose="02040503050406030204" pitchFamily="18" charset="0"/>
                            </a:rPr>
                            <m:t>𝑖</m:t>
                          </m:r>
                          <m:r>
                            <a:rPr lang="de-DE" b="0" i="1" smtClean="0">
                              <a:solidFill>
                                <a:schemeClr val="tx1"/>
                              </a:solidFill>
                              <a:latin typeface="Cambria Math" panose="02040503050406030204" pitchFamily="18" charset="0"/>
                            </a:rPr>
                            <m:t>=0</m:t>
                          </m:r>
                        </m:sub>
                        <m:sup>
                          <m:r>
                            <a:rPr lang="de-DE" b="0" i="1" smtClean="0">
                              <a:solidFill>
                                <a:schemeClr val="tx1"/>
                              </a:solidFill>
                              <a:latin typeface="Cambria Math" panose="02040503050406030204" pitchFamily="18" charset="0"/>
                            </a:rPr>
                            <m:t>𝑛</m:t>
                          </m:r>
                        </m:sup>
                        <m:e>
                          <m:r>
                            <a:rPr lang="de-DE" b="0" i="1" smtClean="0">
                              <a:solidFill>
                                <a:schemeClr val="tx1"/>
                              </a:solidFill>
                              <a:latin typeface="Cambria Math" panose="02040503050406030204" pitchFamily="18" charset="0"/>
                            </a:rPr>
                            <m:t>𝑖</m:t>
                          </m:r>
                          <m:r>
                            <a:rPr lang="de-DE" b="0" i="1" smtClean="0">
                              <a:solidFill>
                                <a:schemeClr val="tx1"/>
                              </a:solidFill>
                              <a:latin typeface="Cambria Math" panose="02040503050406030204" pitchFamily="18" charset="0"/>
                            </a:rPr>
                            <m:t>=</m:t>
                          </m:r>
                          <m:f>
                            <m:fPr>
                              <m:ctrlPr>
                                <a:rPr lang="de-DE" b="0" i="1" smtClean="0">
                                  <a:solidFill>
                                    <a:schemeClr val="tx1"/>
                                  </a:solidFill>
                                  <a:latin typeface="Cambria Math" panose="02040503050406030204" pitchFamily="18" charset="0"/>
                                </a:rPr>
                              </m:ctrlPr>
                            </m:fPr>
                            <m:num>
                              <m:r>
                                <a:rPr lang="de-DE" b="0" i="1" smtClean="0">
                                  <a:solidFill>
                                    <a:schemeClr val="tx1"/>
                                  </a:solidFill>
                                  <a:latin typeface="Cambria Math" panose="02040503050406030204" pitchFamily="18" charset="0"/>
                                </a:rPr>
                                <m:t>𝑛</m:t>
                              </m:r>
                              <m:d>
                                <m:dPr>
                                  <m:ctrlPr>
                                    <a:rPr lang="de-DE" b="0" i="1" smtClean="0">
                                      <a:solidFill>
                                        <a:schemeClr val="tx1"/>
                                      </a:solidFill>
                                      <a:latin typeface="Cambria Math" panose="02040503050406030204" pitchFamily="18" charset="0"/>
                                    </a:rPr>
                                  </m:ctrlPr>
                                </m:dPr>
                                <m:e>
                                  <m:r>
                                    <a:rPr lang="de-DE" b="0" i="1" smtClean="0">
                                      <a:solidFill>
                                        <a:schemeClr val="tx1"/>
                                      </a:solidFill>
                                      <a:latin typeface="Cambria Math" panose="02040503050406030204" pitchFamily="18" charset="0"/>
                                    </a:rPr>
                                    <m:t>𝑛</m:t>
                                  </m:r>
                                  <m:r>
                                    <a:rPr lang="de-DE" b="0" i="1" smtClean="0">
                                      <a:solidFill>
                                        <a:schemeClr val="tx1"/>
                                      </a:solidFill>
                                      <a:latin typeface="Cambria Math" panose="02040503050406030204" pitchFamily="18" charset="0"/>
                                    </a:rPr>
                                    <m:t>+1</m:t>
                                  </m:r>
                                </m:e>
                              </m:d>
                            </m:num>
                            <m:den>
                              <m:r>
                                <a:rPr lang="de-DE" b="0" i="1" smtClean="0">
                                  <a:solidFill>
                                    <a:schemeClr val="tx1"/>
                                  </a:solidFill>
                                  <a:latin typeface="Cambria Math" panose="02040503050406030204" pitchFamily="18" charset="0"/>
                                </a:rPr>
                                <m:t>2</m:t>
                              </m:r>
                            </m:den>
                          </m:f>
                        </m:e>
                      </m:nary>
                    </m:oMath>
                  </m:oMathPara>
                </a14:m>
                <a:endParaRPr lang="de-DE" dirty="0">
                  <a:solidFill>
                    <a:schemeClr val="tx1"/>
                  </a:solidFill>
                </a:endParaRPr>
              </a:p>
            </p:txBody>
          </p:sp>
        </mc:Choice>
        <mc:Fallback>
          <p:sp>
            <p:nvSpPr>
              <p:cNvPr id="2" name="Inhaltsplatzhalter 1">
                <a:extLst>
                  <a:ext uri="{FF2B5EF4-FFF2-40B4-BE49-F238E27FC236}">
                    <a16:creationId xmlns:a16="http://schemas.microsoft.com/office/drawing/2014/main" id="{A780B092-923B-468D-ACC4-79AE26CF7DDB}"/>
                  </a:ext>
                </a:extLst>
              </p:cNvPr>
              <p:cNvSpPr>
                <a:spLocks noGrp="1" noRot="1" noChangeAspect="1" noMove="1" noResize="1" noEditPoints="1" noAdjustHandles="1" noChangeArrowheads="1" noChangeShapeType="1" noTextEdit="1"/>
              </p:cNvSpPr>
              <p:nvPr>
                <p:ph sz="quarter" idx="17"/>
              </p:nvPr>
            </p:nvSpPr>
            <p:spPr>
              <a:blipFill>
                <a:blip r:embed="rId2"/>
                <a:stretch>
                  <a:fillRect/>
                </a:stretch>
              </a:blipFill>
            </p:spPr>
            <p:txBody>
              <a:bodyPr/>
              <a:lstStyle/>
              <a:p>
                <a:r>
                  <a:rPr lang="de-DE">
                    <a:noFill/>
                  </a:rPr>
                  <a:t> </a:t>
                </a:r>
              </a:p>
            </p:txBody>
          </p:sp>
        </mc:Fallback>
      </mc:AlternateContent>
      <p:sp>
        <p:nvSpPr>
          <p:cNvPr id="3" name="Titel 2">
            <a:extLst>
              <a:ext uri="{FF2B5EF4-FFF2-40B4-BE49-F238E27FC236}">
                <a16:creationId xmlns:a16="http://schemas.microsoft.com/office/drawing/2014/main" id="{FFF1DDE7-803F-465D-A9A6-378E8310BF1B}"/>
              </a:ext>
            </a:extLst>
          </p:cNvPr>
          <p:cNvSpPr>
            <a:spLocks noGrp="1"/>
          </p:cNvSpPr>
          <p:nvPr>
            <p:ph type="title"/>
          </p:nvPr>
        </p:nvSpPr>
        <p:spPr/>
        <p:txBody>
          <a:bodyPr/>
          <a:lstStyle/>
          <a:p>
            <a:endParaRPr lang="de-DE"/>
          </a:p>
        </p:txBody>
      </p:sp>
      <p:sp>
        <p:nvSpPr>
          <p:cNvPr id="4" name="Foliennummernplatzhalter 3">
            <a:extLst>
              <a:ext uri="{FF2B5EF4-FFF2-40B4-BE49-F238E27FC236}">
                <a16:creationId xmlns:a16="http://schemas.microsoft.com/office/drawing/2014/main" id="{502029DF-E8A4-4A91-A3D5-DC7E509F2928}"/>
              </a:ext>
            </a:extLst>
          </p:cNvPr>
          <p:cNvSpPr>
            <a:spLocks noGrp="1"/>
          </p:cNvSpPr>
          <p:nvPr>
            <p:ph type="sldNum" sz="quarter" idx="20"/>
          </p:nvPr>
        </p:nvSpPr>
        <p:spPr/>
        <p:txBody>
          <a:bodyPr/>
          <a:lstStyle/>
          <a:p>
            <a:pPr>
              <a:defRPr/>
            </a:pPr>
            <a:fld id="{1788D09C-7CA7-40CB-8213-E7B766997646}" type="slidenum">
              <a:rPr lang="en-US" smtClean="0"/>
              <a:pPr>
                <a:defRPr/>
              </a:pPr>
              <a:t>13</a:t>
            </a:fld>
            <a:endParaRPr lang="en-US"/>
          </a:p>
        </p:txBody>
      </p:sp>
    </p:spTree>
    <p:extLst>
      <p:ext uri="{BB962C8B-B14F-4D97-AF65-F5344CB8AC3E}">
        <p14:creationId xmlns:p14="http://schemas.microsoft.com/office/powerpoint/2010/main" val="1890404198"/>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2400" dirty="0">
                <a:latin typeface="Deutsche Bank Display" panose="020F0403020203030304" pitchFamily="34" charset="0"/>
                <a:ea typeface="Deutsche Bank Display" panose="020F0403020203030304" pitchFamily="34" charset="0"/>
                <a:cs typeface="Deutsche Bank Display" panose="020F0403020203030304" pitchFamily="34" charset="0"/>
              </a:rPr>
              <a:t>Algorithms</a:t>
            </a:r>
            <a:endParaRPr lang="en-US"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4" name="Slide Number Placeholder 3"/>
          <p:cNvSpPr>
            <a:spLocks noGrp="1"/>
          </p:cNvSpPr>
          <p:nvPr>
            <p:ph type="sldNum" sz="quarter" idx="20"/>
          </p:nvPr>
        </p:nvSpPr>
        <p:spPr/>
        <p:txBody>
          <a:bodyPr/>
          <a:lstStyle/>
          <a:p>
            <a:pPr>
              <a:defRPr/>
            </a:pPr>
            <a:fld id="{1788D09C-7CA7-40CB-8213-E7B766997646}" type="slidenum">
              <a:rPr lang="en-US" smtClean="0">
                <a:latin typeface="Deutsche Bank Display" panose="020F0403020203030304" pitchFamily="34" charset="0"/>
                <a:ea typeface="Deutsche Bank Display" panose="020F0403020203030304" pitchFamily="34" charset="0"/>
                <a:cs typeface="Deutsche Bank Display" panose="020F0403020203030304" pitchFamily="34" charset="0"/>
              </a:rPr>
              <a:pPr>
                <a:defRPr/>
              </a:pPr>
              <a:t>14</a:t>
            </a:fld>
            <a:endParaRPr lang="en-US">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6" name="Title 2"/>
          <p:cNvSpPr txBox="1">
            <a:spLocks/>
          </p:cNvSpPr>
          <p:nvPr/>
        </p:nvSpPr>
        <p:spPr bwMode="auto">
          <a:xfrm>
            <a:off x="534030" y="1013139"/>
            <a:ext cx="9159291" cy="304331"/>
          </a:xfrm>
          <a:prstGeom prst="rect">
            <a:avLst/>
          </a:prstGeom>
          <a:noFill/>
          <a:ln w="9525">
            <a:noFill/>
            <a:miter lim="800000"/>
            <a:headEnd/>
            <a:tailEnd/>
          </a:ln>
        </p:spPr>
        <p:txBody>
          <a:bodyPr vert="horz" wrap="square" lIns="0" tIns="0" rIns="540000" bIns="0" numCol="1" anchor="t" anchorCtr="0" compatLnSpc="1">
            <a:prstTxWarp prst="textNoShape">
              <a:avLst/>
            </a:prstTxWarp>
          </a:bodyPr>
          <a:lstStyle>
            <a:lvl1pPr algn="l" rtl="0" eaLnBrk="0" fontAlgn="base" hangingPunct="0">
              <a:lnSpc>
                <a:spcPct val="90000"/>
              </a:lnSpc>
              <a:spcBef>
                <a:spcPct val="0"/>
              </a:spcBef>
              <a:spcAft>
                <a:spcPct val="0"/>
              </a:spcAft>
              <a:tabLst/>
              <a:defRPr lang="en-US" sz="2600" kern="1200" noProof="0" smtClean="0">
                <a:solidFill>
                  <a:schemeClr val="tx1"/>
                </a:solidFill>
                <a:latin typeface="+mn-lt"/>
                <a:ea typeface="ＭＳ Ｐゴシック" pitchFamily="34" charset="-128"/>
                <a:cs typeface="ＭＳ Ｐゴシック" pitchFamily="-109" charset="-128"/>
              </a:defRPr>
            </a:lvl1pPr>
            <a:lvl2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2pPr>
            <a:lvl3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3pPr>
            <a:lvl4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4pPr>
            <a:lvl5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5pPr>
            <a:lvl6pPr marL="504566" algn="l" rtl="0" eaLnBrk="1" fontAlgn="base" hangingPunct="1">
              <a:lnSpc>
                <a:spcPct val="90000"/>
              </a:lnSpc>
              <a:spcBef>
                <a:spcPct val="0"/>
              </a:spcBef>
              <a:spcAft>
                <a:spcPct val="0"/>
              </a:spcAft>
              <a:tabLst>
                <a:tab pos="735825" algn="l"/>
              </a:tabLst>
              <a:defRPr sz="2600" b="1">
                <a:solidFill>
                  <a:schemeClr val="tx1"/>
                </a:solidFill>
                <a:latin typeface="Arial" charset="0"/>
              </a:defRPr>
            </a:lvl6pPr>
            <a:lvl7pPr marL="1009132" algn="l" rtl="0" eaLnBrk="1" fontAlgn="base" hangingPunct="1">
              <a:lnSpc>
                <a:spcPct val="90000"/>
              </a:lnSpc>
              <a:spcBef>
                <a:spcPct val="0"/>
              </a:spcBef>
              <a:spcAft>
                <a:spcPct val="0"/>
              </a:spcAft>
              <a:tabLst>
                <a:tab pos="735825" algn="l"/>
              </a:tabLst>
              <a:defRPr sz="2600" b="1">
                <a:solidFill>
                  <a:schemeClr val="tx1"/>
                </a:solidFill>
                <a:latin typeface="Arial" charset="0"/>
              </a:defRPr>
            </a:lvl7pPr>
            <a:lvl8pPr marL="1513698" algn="l" rtl="0" eaLnBrk="1" fontAlgn="base" hangingPunct="1">
              <a:lnSpc>
                <a:spcPct val="90000"/>
              </a:lnSpc>
              <a:spcBef>
                <a:spcPct val="0"/>
              </a:spcBef>
              <a:spcAft>
                <a:spcPct val="0"/>
              </a:spcAft>
              <a:tabLst>
                <a:tab pos="735825" algn="l"/>
              </a:tabLst>
              <a:defRPr sz="2600" b="1">
                <a:solidFill>
                  <a:schemeClr val="tx1"/>
                </a:solidFill>
                <a:latin typeface="Arial" charset="0"/>
              </a:defRPr>
            </a:lvl8pPr>
            <a:lvl9pPr marL="2018264" algn="l" rtl="0" eaLnBrk="1" fontAlgn="base" hangingPunct="1">
              <a:lnSpc>
                <a:spcPct val="90000"/>
              </a:lnSpc>
              <a:spcBef>
                <a:spcPct val="0"/>
              </a:spcBef>
              <a:spcAft>
                <a:spcPct val="0"/>
              </a:spcAft>
              <a:tabLst>
                <a:tab pos="735825" algn="l"/>
              </a:tabLst>
              <a:defRPr sz="2600" b="1">
                <a:solidFill>
                  <a:schemeClr val="tx1"/>
                </a:solidFill>
                <a:latin typeface="Arial" charset="0"/>
              </a:defRPr>
            </a:lvl9pPr>
          </a:lstStyle>
          <a:p>
            <a:pPr defTabSz="914400"/>
            <a:r>
              <a:rPr lang="en-US" sz="1800" dirty="0">
                <a:solidFill>
                  <a:schemeClr val="bg2">
                    <a:lumMod val="7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rPr>
              <a:t>The landau notation is the most used concept to describe an algorithms complexity</a:t>
            </a:r>
          </a:p>
        </p:txBody>
      </p:sp>
      <p:grpSp>
        <p:nvGrpSpPr>
          <p:cNvPr id="21" name="Group 20">
            <a:extLst>
              <a:ext uri="{FF2B5EF4-FFF2-40B4-BE49-F238E27FC236}">
                <a16:creationId xmlns:a16="http://schemas.microsoft.com/office/drawing/2014/main" id="{315DD2DB-8F51-474E-BEDA-4088010C4F3F}"/>
              </a:ext>
            </a:extLst>
          </p:cNvPr>
          <p:cNvGrpSpPr/>
          <p:nvPr/>
        </p:nvGrpSpPr>
        <p:grpSpPr>
          <a:xfrm>
            <a:off x="534029" y="1614409"/>
            <a:ext cx="4315349" cy="577248"/>
            <a:chOff x="534029" y="1594452"/>
            <a:chExt cx="4315349" cy="577248"/>
          </a:xfrm>
        </p:grpSpPr>
        <p:sp>
          <p:nvSpPr>
            <p:cNvPr id="23" name="TextBox 22">
              <a:extLst>
                <a:ext uri="{FF2B5EF4-FFF2-40B4-BE49-F238E27FC236}">
                  <a16:creationId xmlns:a16="http://schemas.microsoft.com/office/drawing/2014/main" id="{0F8E1C62-9F24-451D-BDDF-28F7A85149C3}"/>
                </a:ext>
              </a:extLst>
            </p:cNvPr>
            <p:cNvSpPr txBox="1"/>
            <p:nvPr/>
          </p:nvSpPr>
          <p:spPr bwMode="ltGray">
            <a:xfrm>
              <a:off x="534029" y="1697194"/>
              <a:ext cx="4315349" cy="474506"/>
            </a:xfrm>
            <a:prstGeom prst="rect">
              <a:avLst/>
            </a:prstGeom>
            <a:noFill/>
            <a:ln w="12700">
              <a:solidFill>
                <a:schemeClr val="accent1"/>
              </a:solidFill>
              <a:miter lim="800000"/>
              <a:headEnd/>
              <a:tailEnd/>
            </a:ln>
          </p:spPr>
          <p:txBody>
            <a:bodyPr wrap="square" lIns="72000" tIns="72000" rIns="72000" bIns="0" rtlCol="0" anchor="t">
              <a:noAutofit/>
            </a:bodyPr>
            <a:lstStyle/>
            <a:p>
              <a:pPr eaLnBrk="0" hangingPunct="0"/>
              <a:r>
                <a:rPr lang="en-US" sz="1200" dirty="0">
                  <a:latin typeface="Deutsche Bank Text" panose="020B0503020202030204" pitchFamily="34" charset="0"/>
                  <a:ea typeface="Deutsche Bank Text" panose="020B0503020202030204" pitchFamily="34" charset="0"/>
                  <a:cs typeface="Deutsche Bank Text" panose="020B0503020202030204" pitchFamily="34" charset="0"/>
                </a:rPr>
                <a:t>An </a:t>
              </a:r>
              <a:r>
                <a:rPr lang="en-US" sz="1200" b="1"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rPr>
                <a:t>algorithm</a:t>
              </a:r>
              <a:r>
                <a:rPr lang="en-US" sz="1200" dirty="0">
                  <a:latin typeface="Deutsche Bank Text" panose="020B0503020202030204" pitchFamily="34" charset="0"/>
                  <a:ea typeface="Deutsche Bank Text" panose="020B0503020202030204" pitchFamily="34" charset="0"/>
                  <a:cs typeface="Deutsche Bank Text" panose="020B0503020202030204" pitchFamily="34" charset="0"/>
                </a:rPr>
                <a:t> is a specific and finite sequence of elementary instructions to solve problems.</a:t>
              </a:r>
            </a:p>
            <a:p>
              <a:pPr eaLnBrk="0" hangingPunct="0"/>
              <a:endParaRPr lang="en-US" sz="1200" dirty="0">
                <a:latin typeface="Deutsche Bank Text" panose="020B0503020202030204" pitchFamily="34" charset="0"/>
                <a:ea typeface="Deutsche Bank Text" panose="020B0503020202030204" pitchFamily="34" charset="0"/>
                <a:cs typeface="Deutsche Bank Text" panose="020B0503020202030204" pitchFamily="34" charset="0"/>
              </a:endParaRPr>
            </a:p>
          </p:txBody>
        </p:sp>
        <p:sp>
          <p:nvSpPr>
            <p:cNvPr id="24" name="TextBox 23">
              <a:extLst>
                <a:ext uri="{FF2B5EF4-FFF2-40B4-BE49-F238E27FC236}">
                  <a16:creationId xmlns:a16="http://schemas.microsoft.com/office/drawing/2014/main" id="{A96DAA9D-E722-41BA-AB2B-F74553873E58}"/>
                </a:ext>
              </a:extLst>
            </p:cNvPr>
            <p:cNvSpPr txBox="1"/>
            <p:nvPr/>
          </p:nvSpPr>
          <p:spPr bwMode="ltGray">
            <a:xfrm>
              <a:off x="739474" y="1594452"/>
              <a:ext cx="765476" cy="205484"/>
            </a:xfrm>
            <a:prstGeom prst="rect">
              <a:avLst/>
            </a:prstGeom>
            <a:solidFill>
              <a:schemeClr val="bg1"/>
            </a:solidFill>
            <a:ln w="6350">
              <a:noFill/>
              <a:miter lim="800000"/>
              <a:headEnd/>
              <a:tailEnd/>
            </a:ln>
          </p:spPr>
          <p:txBody>
            <a:bodyPr wrap="square" lIns="0" tIns="0" rIns="0" bIns="0" rtlCol="0" anchor="t">
              <a:noAutofit/>
            </a:bodyPr>
            <a:lstStyle/>
            <a:p>
              <a:pPr algn="ctr" eaLnBrk="0" hangingPunct="0"/>
              <a:r>
                <a:rPr lang="en-US" sz="12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Algorithms</a:t>
              </a:r>
            </a:p>
          </p:txBody>
        </p:sp>
      </p:grpSp>
      <p:sp>
        <p:nvSpPr>
          <p:cNvPr id="26" name="TextBox 25">
            <a:extLst>
              <a:ext uri="{FF2B5EF4-FFF2-40B4-BE49-F238E27FC236}">
                <a16:creationId xmlns:a16="http://schemas.microsoft.com/office/drawing/2014/main" id="{54B072DE-7659-4DD3-9226-1F4D84800CD5}"/>
              </a:ext>
            </a:extLst>
          </p:cNvPr>
          <p:cNvSpPr txBox="1"/>
          <p:nvPr/>
        </p:nvSpPr>
        <p:spPr bwMode="ltGray">
          <a:xfrm>
            <a:off x="534028" y="2315255"/>
            <a:ext cx="4315349" cy="989012"/>
          </a:xfrm>
          <a:prstGeom prst="rect">
            <a:avLst/>
          </a:prstGeom>
          <a:noFill/>
          <a:ln w="12700">
            <a:noFill/>
            <a:miter lim="800000"/>
            <a:headEnd/>
            <a:tailEnd/>
          </a:ln>
        </p:spPr>
        <p:txBody>
          <a:bodyPr wrap="square" lIns="72000" tIns="72000" rIns="72000" bIns="0" rtlCol="0" anchor="t">
            <a:noAutofit/>
          </a:bodyPr>
          <a:lstStyle/>
          <a:p>
            <a:pPr marL="171450" indent="-171450" eaLnBrk="0" hangingPunct="0">
              <a:buFont typeface="Arial" panose="020B0604020202020204" pitchFamily="34" charset="0"/>
              <a:buChar char="•"/>
            </a:pPr>
            <a:r>
              <a:rPr lang="en-US" sz="1200" dirty="0">
                <a:latin typeface="Deutsche Bank Text" panose="020B0503020202030204" pitchFamily="34" charset="0"/>
                <a:ea typeface="Deutsche Bank Text" panose="020B0503020202030204" pitchFamily="34" charset="0"/>
                <a:cs typeface="Deutsche Bank Text" panose="020B0503020202030204" pitchFamily="34" charset="0"/>
              </a:rPr>
              <a:t>Apart from hardware specification the way an algorithm is written is key for the time it takes to complete</a:t>
            </a:r>
            <a:endParaRPr lang="en-US" sz="1200"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endParaRPr>
          </a:p>
          <a:p>
            <a:pPr marL="171450" indent="-171450" eaLnBrk="0" hangingPunct="0">
              <a:buFont typeface="Arial" panose="020B0604020202020204" pitchFamily="34" charset="0"/>
              <a:buChar char="•"/>
            </a:pPr>
            <a:r>
              <a:rPr lang="en-US" sz="1200" dirty="0">
                <a:latin typeface="Deutsche Bank Text" panose="020B0503020202030204" pitchFamily="34" charset="0"/>
                <a:ea typeface="Deutsche Bank Text" panose="020B0503020202030204" pitchFamily="34" charset="0"/>
                <a:cs typeface="Deutsche Bank Text" panose="020B0503020202030204" pitchFamily="34" charset="0"/>
              </a:rPr>
              <a:t>The most commonly method to measure the complexity of an algorithm is the so called </a:t>
            </a:r>
            <a:r>
              <a:rPr lang="en-US" sz="1200" b="1"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rPr>
              <a:t>Landau notation </a:t>
            </a:r>
            <a:r>
              <a:rPr lang="en-US" sz="1200" dirty="0">
                <a:latin typeface="Deutsche Bank Text" panose="020B0503020202030204" pitchFamily="34" charset="0"/>
                <a:ea typeface="Deutsche Bank Text" panose="020B0503020202030204" pitchFamily="34" charset="0"/>
                <a:cs typeface="Deutsche Bank Text" panose="020B0503020202030204" pitchFamily="34" charset="0"/>
              </a:rPr>
              <a:t>(also Big O notation)</a:t>
            </a:r>
          </a:p>
          <a:p>
            <a:pPr marL="171450" indent="-171450" eaLnBrk="0" hangingPunct="0">
              <a:buFont typeface="Arial" panose="020B0604020202020204" pitchFamily="34" charset="0"/>
              <a:buChar char="•"/>
            </a:pPr>
            <a:endParaRPr lang="en-US" sz="1200" dirty="0">
              <a:latin typeface="Deutsche Bank Text" panose="020B0503020202030204" pitchFamily="34" charset="0"/>
              <a:ea typeface="Deutsche Bank Text" panose="020B0503020202030204" pitchFamily="34" charset="0"/>
              <a:cs typeface="Deutsche Bank Text" panose="020B0503020202030204" pitchFamily="34" charset="0"/>
            </a:endParaRPr>
          </a:p>
          <a:p>
            <a:pPr eaLnBrk="0" hangingPunct="0"/>
            <a:endParaRPr lang="en-US" sz="1200" dirty="0">
              <a:latin typeface="Deutsche Bank Text" panose="020B0503020202030204" pitchFamily="34" charset="0"/>
              <a:ea typeface="Deutsche Bank Text" panose="020B0503020202030204" pitchFamily="34" charset="0"/>
              <a:cs typeface="Deutsche Bank Text" panose="020B0503020202030204" pitchFamily="34" charset="0"/>
            </a:endParaRPr>
          </a:p>
          <a:p>
            <a:pPr eaLnBrk="0" hangingPunct="0"/>
            <a:endParaRPr lang="en-US" sz="1200" dirty="0">
              <a:latin typeface="Deutsche Bank Text" panose="020B0503020202030204" pitchFamily="34" charset="0"/>
              <a:ea typeface="Deutsche Bank Text" panose="020B0503020202030204" pitchFamily="34" charset="0"/>
              <a:cs typeface="Deutsche Bank Text" panose="020B0503020202030204" pitchFamily="34" charset="0"/>
            </a:endParaRPr>
          </a:p>
        </p:txBody>
      </p:sp>
      <p:grpSp>
        <p:nvGrpSpPr>
          <p:cNvPr id="10" name="Group 9">
            <a:extLst>
              <a:ext uri="{FF2B5EF4-FFF2-40B4-BE49-F238E27FC236}">
                <a16:creationId xmlns:a16="http://schemas.microsoft.com/office/drawing/2014/main" id="{21CD39FA-BBA3-499B-BE15-63EEB7AD75C2}"/>
              </a:ext>
            </a:extLst>
          </p:cNvPr>
          <p:cNvGrpSpPr/>
          <p:nvPr/>
        </p:nvGrpSpPr>
        <p:grpSpPr>
          <a:xfrm>
            <a:off x="534027" y="3427865"/>
            <a:ext cx="4315349" cy="1007458"/>
            <a:chOff x="534027" y="3313939"/>
            <a:chExt cx="4315349" cy="1007458"/>
          </a:xfrm>
        </p:grpSpPr>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B94CEB2A-F17E-45F0-8D69-E2A492407403}"/>
                    </a:ext>
                  </a:extLst>
                </p:cNvPr>
                <p:cNvSpPr txBox="1"/>
                <p:nvPr/>
              </p:nvSpPr>
              <p:spPr bwMode="ltGray">
                <a:xfrm>
                  <a:off x="534027" y="3416681"/>
                  <a:ext cx="4315349" cy="904716"/>
                </a:xfrm>
                <a:prstGeom prst="rect">
                  <a:avLst/>
                </a:prstGeom>
                <a:noFill/>
                <a:ln w="12700">
                  <a:solidFill>
                    <a:schemeClr val="accent1"/>
                  </a:solidFill>
                  <a:miter lim="800000"/>
                  <a:headEnd/>
                  <a:tailEnd/>
                </a:ln>
              </p:spPr>
              <p:txBody>
                <a:bodyPr wrap="square" lIns="72000" tIns="72000" rIns="72000" bIns="0" rtlCol="0" anchor="t">
                  <a:noAutofit/>
                </a:bodyPr>
                <a:lstStyle/>
                <a:p>
                  <a:pPr eaLnBrk="0" hangingPunct="0"/>
                  <a:r>
                    <a:rPr lang="en-US" sz="1200" dirty="0">
                      <a:latin typeface="Deutsche Bank Text" panose="020B0503020202030204" pitchFamily="34" charset="0"/>
                      <a:ea typeface="Deutsche Bank Text" panose="020B0503020202030204" pitchFamily="34" charset="0"/>
                      <a:cs typeface="Deutsche Bank Text" panose="020B0503020202030204" pitchFamily="34" charset="0"/>
                    </a:rPr>
                    <a:t>Definition. Let f, g be functions with </a:t>
                  </a:r>
                  <a14:m>
                    <m:oMath xmlns:m="http://schemas.openxmlformats.org/officeDocument/2006/math">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𝑓</m:t>
                      </m:r>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m:t>
                      </m:r>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𝑔</m:t>
                      </m:r>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m:t>
                      </m:r>
                      <m:sSub>
                        <m:sSubPr>
                          <m:ctrlP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ctrlPr>
                        </m:sSubPr>
                        <m:e>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ℝ</m:t>
                          </m:r>
                        </m:e>
                        <m:sub>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m:t>
                          </m:r>
                        </m:sub>
                      </m:sSub>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m:t>
                      </m:r>
                      <m:sSub>
                        <m:sSubPr>
                          <m:ctrlP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ctrlPr>
                        </m:sSubPr>
                        <m:e>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ℝ</m:t>
                          </m:r>
                        </m:e>
                        <m:sub>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m:t>
                          </m:r>
                        </m:sub>
                      </m:sSub>
                    </m:oMath>
                  </a14:m>
                  <a:r>
                    <a:rPr lang="en-US" sz="1200" dirty="0">
                      <a:latin typeface="Deutsche Bank Text" panose="020B0503020202030204" pitchFamily="34" charset="0"/>
                      <a:ea typeface="Deutsche Bank Text" panose="020B0503020202030204" pitchFamily="34" charset="0"/>
                      <a:cs typeface="Deutsche Bank Text" panose="020B0503020202030204" pitchFamily="34" charset="0"/>
                    </a:rPr>
                    <a:t>. We write</a:t>
                  </a:r>
                </a:p>
                <a:p>
                  <a:pPr eaLnBrk="0" hangingPunct="0"/>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𝑓</m:t>
                        </m:r>
                        <m:d>
                          <m:dPr>
                            <m:ctrlP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ctrlPr>
                          </m:dPr>
                          <m:e>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𝑥</m:t>
                            </m:r>
                          </m:e>
                        </m:d>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m:t>
                        </m:r>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𝑂</m:t>
                        </m:r>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m:t>
                        </m:r>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𝑔</m:t>
                        </m:r>
                        <m:d>
                          <m:dPr>
                            <m:ctrlP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ctrlPr>
                          </m:dPr>
                          <m:e>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𝑥</m:t>
                            </m:r>
                          </m:e>
                        </m:d>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m:t>
                        </m:r>
                      </m:oMath>
                    </m:oMathPara>
                  </a14:m>
                  <a:endParaRPr lang="en-US" sz="1200" dirty="0">
                    <a:latin typeface="Deutsche Bank Text" panose="020B0503020202030204" pitchFamily="34" charset="0"/>
                    <a:ea typeface="Deutsche Bank Text" panose="020B0503020202030204" pitchFamily="34" charset="0"/>
                    <a:cs typeface="Deutsche Bank Text" panose="020B0503020202030204" pitchFamily="34" charset="0"/>
                  </a:endParaRPr>
                </a:p>
                <a:p>
                  <a:pPr eaLnBrk="0" hangingPunct="0"/>
                  <a:r>
                    <a:rPr lang="en-US" sz="1200" dirty="0">
                      <a:latin typeface="Deutsche Bank Text" panose="020B0503020202030204" pitchFamily="34" charset="0"/>
                      <a:ea typeface="Deutsche Bank Text" panose="020B0503020202030204" pitchFamily="34" charset="0"/>
                      <a:cs typeface="Deutsche Bank Text" panose="020B0503020202030204" pitchFamily="34" charset="0"/>
                    </a:rPr>
                    <a:t>If there are constants </a:t>
                  </a:r>
                  <a14:m>
                    <m:oMath xmlns:m="http://schemas.openxmlformats.org/officeDocument/2006/math">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𝑐</m:t>
                      </m:r>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m:t>
                      </m:r>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𝐶</m:t>
                      </m:r>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&gt;0</m:t>
                      </m:r>
                    </m:oMath>
                  </a14:m>
                  <a:r>
                    <a:rPr lang="en-US" sz="1200" dirty="0">
                      <a:latin typeface="Deutsche Bank Text" panose="020B0503020202030204" pitchFamily="34" charset="0"/>
                      <a:ea typeface="Deutsche Bank Text" panose="020B0503020202030204" pitchFamily="34" charset="0"/>
                      <a:cs typeface="Deutsche Bank Text" panose="020B0503020202030204" pitchFamily="34" charset="0"/>
                    </a:rPr>
                    <a:t> with </a:t>
                  </a:r>
                </a:p>
                <a:p>
                  <a:pPr eaLnBrk="0" hangingPunct="0"/>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𝑓</m:t>
                        </m:r>
                        <m:d>
                          <m:dPr>
                            <m:ctrlP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ctrlPr>
                          </m:dPr>
                          <m:e>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𝑥</m:t>
                            </m:r>
                          </m:e>
                        </m:d>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m:t>
                        </m:r>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𝑐𝑔</m:t>
                        </m:r>
                        <m:d>
                          <m:dPr>
                            <m:ctrlP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ctrlPr>
                          </m:dPr>
                          <m:e>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𝑥</m:t>
                            </m:r>
                          </m:e>
                        </m:d>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        ∀</m:t>
                        </m:r>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𝑥</m:t>
                        </m:r>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&gt;</m:t>
                        </m:r>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𝐶</m:t>
                        </m:r>
                      </m:oMath>
                    </m:oMathPara>
                  </a14:m>
                  <a:endParaRPr lang="en-US" sz="1200" dirty="0">
                    <a:latin typeface="Deutsche Bank Text" panose="020B0503020202030204" pitchFamily="34" charset="0"/>
                    <a:ea typeface="Deutsche Bank Text" panose="020B0503020202030204" pitchFamily="34" charset="0"/>
                    <a:cs typeface="Deutsche Bank Text" panose="020B0503020202030204" pitchFamily="34" charset="0"/>
                  </a:endParaRPr>
                </a:p>
              </p:txBody>
            </p:sp>
          </mc:Choice>
          <mc:Fallback xmlns="">
            <p:sp>
              <p:nvSpPr>
                <p:cNvPr id="29" name="TextBox 28">
                  <a:extLst>
                    <a:ext uri="{FF2B5EF4-FFF2-40B4-BE49-F238E27FC236}">
                      <a16:creationId xmlns:a16="http://schemas.microsoft.com/office/drawing/2014/main" id="{B94CEB2A-F17E-45F0-8D69-E2A492407403}"/>
                    </a:ext>
                  </a:extLst>
                </p:cNvPr>
                <p:cNvSpPr txBox="1">
                  <a:spLocks noRot="1" noChangeAspect="1" noMove="1" noResize="1" noEditPoints="1" noAdjustHandles="1" noChangeArrowheads="1" noChangeShapeType="1" noTextEdit="1"/>
                </p:cNvSpPr>
                <p:nvPr/>
              </p:nvSpPr>
              <p:spPr bwMode="ltGray">
                <a:xfrm>
                  <a:off x="534027" y="3416681"/>
                  <a:ext cx="4315349" cy="904716"/>
                </a:xfrm>
                <a:prstGeom prst="rect">
                  <a:avLst/>
                </a:prstGeom>
                <a:blipFill>
                  <a:blip r:embed="rId3"/>
                  <a:stretch>
                    <a:fillRect l="-423"/>
                  </a:stretch>
                </a:blipFill>
                <a:ln w="12700">
                  <a:solidFill>
                    <a:schemeClr val="accent1"/>
                  </a:solidFill>
                  <a:miter lim="800000"/>
                  <a:headEnd/>
                  <a:tailEnd/>
                </a:ln>
              </p:spPr>
              <p:txBody>
                <a:bodyPr/>
                <a:lstStyle/>
                <a:p>
                  <a:r>
                    <a:rPr lang="en-DE">
                      <a:noFill/>
                    </a:rPr>
                    <a:t> </a:t>
                  </a:r>
                </a:p>
              </p:txBody>
            </p:sp>
          </mc:Fallback>
        </mc:AlternateContent>
        <p:sp>
          <p:nvSpPr>
            <p:cNvPr id="31" name="TextBox 30">
              <a:extLst>
                <a:ext uri="{FF2B5EF4-FFF2-40B4-BE49-F238E27FC236}">
                  <a16:creationId xmlns:a16="http://schemas.microsoft.com/office/drawing/2014/main" id="{EC00717F-06EF-4F3F-99D7-AC26625E4707}"/>
                </a:ext>
              </a:extLst>
            </p:cNvPr>
            <p:cNvSpPr txBox="1"/>
            <p:nvPr/>
          </p:nvSpPr>
          <p:spPr bwMode="ltGray">
            <a:xfrm>
              <a:off x="739472" y="3313939"/>
              <a:ext cx="1179816" cy="205484"/>
            </a:xfrm>
            <a:prstGeom prst="rect">
              <a:avLst/>
            </a:prstGeom>
            <a:solidFill>
              <a:schemeClr val="bg1"/>
            </a:solidFill>
            <a:ln w="6350">
              <a:noFill/>
              <a:miter lim="800000"/>
              <a:headEnd/>
              <a:tailEnd/>
            </a:ln>
          </p:spPr>
          <p:txBody>
            <a:bodyPr wrap="square" lIns="0" tIns="0" rIns="0" bIns="0" rtlCol="0" anchor="t">
              <a:noAutofit/>
            </a:bodyPr>
            <a:lstStyle/>
            <a:p>
              <a:pPr algn="ctr" eaLnBrk="0" hangingPunct="0"/>
              <a:r>
                <a:rPr lang="en-US" sz="12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Landau Notation</a:t>
              </a:r>
            </a:p>
          </p:txBody>
        </p:sp>
      </p:grpSp>
      <p:grpSp>
        <p:nvGrpSpPr>
          <p:cNvPr id="7" name="Group 6">
            <a:extLst>
              <a:ext uri="{FF2B5EF4-FFF2-40B4-BE49-F238E27FC236}">
                <a16:creationId xmlns:a16="http://schemas.microsoft.com/office/drawing/2014/main" id="{44B3E24C-6F24-4990-A6A6-698EA0D85390}"/>
              </a:ext>
            </a:extLst>
          </p:cNvPr>
          <p:cNvGrpSpPr/>
          <p:nvPr/>
        </p:nvGrpSpPr>
        <p:grpSpPr>
          <a:xfrm>
            <a:off x="543989" y="4558920"/>
            <a:ext cx="4315349" cy="2292730"/>
            <a:chOff x="543989" y="4558920"/>
            <a:chExt cx="4315349" cy="2292730"/>
          </a:xfrm>
        </p:grpSpPr>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8EC4FA24-3896-451C-9AC7-0CD783890E13}"/>
                    </a:ext>
                  </a:extLst>
                </p:cNvPr>
                <p:cNvSpPr txBox="1"/>
                <p:nvPr/>
              </p:nvSpPr>
              <p:spPr bwMode="ltGray">
                <a:xfrm>
                  <a:off x="543989" y="4661661"/>
                  <a:ext cx="4315349" cy="2189989"/>
                </a:xfrm>
                <a:prstGeom prst="rect">
                  <a:avLst/>
                </a:prstGeom>
                <a:noFill/>
                <a:ln w="12700">
                  <a:solidFill>
                    <a:schemeClr val="accent1"/>
                  </a:solidFill>
                  <a:miter lim="800000"/>
                  <a:headEnd/>
                  <a:tailEnd/>
                </a:ln>
              </p:spPr>
              <p:txBody>
                <a:bodyPr wrap="square" lIns="72000" tIns="72000" rIns="72000" bIns="0" rtlCol="0" anchor="t">
                  <a:noAutofit/>
                </a:bodyPr>
                <a:lstStyle/>
                <a:p>
                  <a:pPr eaLnBrk="0" hangingPunct="0"/>
                  <a:r>
                    <a:rPr lang="en-US" sz="1200" dirty="0">
                      <a:latin typeface="Deutsche Bank Text" panose="020B0503020202030204" pitchFamily="34" charset="0"/>
                      <a:ea typeface="Deutsche Bank Text" panose="020B0503020202030204" pitchFamily="34" charset="0"/>
                      <a:cs typeface="Deutsche Bank Text" panose="020B0503020202030204" pitchFamily="34" charset="0"/>
                    </a:rPr>
                    <a:t>Input: </a:t>
                  </a:r>
                  <a14:m>
                    <m:oMath xmlns:m="http://schemas.openxmlformats.org/officeDocument/2006/math">
                      <m:sSub>
                        <m:sSubPr>
                          <m:ctrlP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ctrlPr>
                        </m:sSubPr>
                        <m:e>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𝑧</m:t>
                          </m:r>
                        </m:e>
                        <m:sub>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1</m:t>
                          </m:r>
                        </m:sub>
                      </m:sSub>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m:t>
                      </m:r>
                      <m:sSub>
                        <m:sSubPr>
                          <m:ctrlP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ctrlPr>
                        </m:sSubPr>
                        <m:e>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𝑧</m:t>
                          </m:r>
                        </m:e>
                        <m:sub>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𝑛</m:t>
                          </m:r>
                        </m:sub>
                      </m:sSub>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m:t>
                      </m:r>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ℝ</m:t>
                      </m:r>
                    </m:oMath>
                  </a14:m>
                  <a:r>
                    <a:rPr lang="en-US" sz="1200" dirty="0">
                      <a:latin typeface="Deutsche Bank Text" panose="020B0503020202030204" pitchFamily="34" charset="0"/>
                      <a:ea typeface="Deutsche Bank Text" panose="020B0503020202030204" pitchFamily="34" charset="0"/>
                      <a:cs typeface="Deutsche Bank Text" panose="020B0503020202030204" pitchFamily="34" charset="0"/>
                    </a:rPr>
                    <a:t>   with </a:t>
                  </a:r>
                  <a14:m>
                    <m:oMath xmlns:m="http://schemas.openxmlformats.org/officeDocument/2006/math">
                      <m:sSub>
                        <m:sSubPr>
                          <m:ctrlP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ctrlPr>
                        </m:sSubPr>
                        <m:e>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𝑧</m:t>
                          </m:r>
                        </m:e>
                        <m:sub>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𝑖</m:t>
                          </m:r>
                        </m:sub>
                      </m:sSub>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m:t>
                      </m:r>
                      <m:sSub>
                        <m:sSubPr>
                          <m:ctrlP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ctrlPr>
                        </m:sSubPr>
                        <m:e>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𝑧</m:t>
                          </m:r>
                        </m:e>
                        <m:sub>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𝑗</m:t>
                          </m:r>
                        </m:sub>
                      </m:sSub>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 </m:t>
                      </m:r>
                      <m:r>
                        <m:rPr>
                          <m:nor/>
                        </m:rPr>
                        <a:rPr lang="en-US" sz="1200" b="0" i="0" smtClean="0">
                          <a:latin typeface="Cambria Math" panose="02040503050406030204" pitchFamily="18" charset="0"/>
                          <a:ea typeface="Deutsche Bank Text" panose="020B0503020202030204" pitchFamily="34" charset="0"/>
                          <a:cs typeface="Deutsche Bank Text" panose="020B0503020202030204" pitchFamily="34" charset="0"/>
                        </a:rPr>
                        <m:t>for</m:t>
                      </m:r>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 </m:t>
                      </m:r>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𝑖</m:t>
                      </m:r>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m:t>
                      </m:r>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𝑗</m:t>
                      </m:r>
                    </m:oMath>
                  </a14:m>
                  <a:endParaRPr lang="en-US" sz="1200" dirty="0">
                    <a:latin typeface="Deutsche Bank Text" panose="020B0503020202030204" pitchFamily="34" charset="0"/>
                    <a:ea typeface="Deutsche Bank Text" panose="020B0503020202030204" pitchFamily="34" charset="0"/>
                    <a:cs typeface="Deutsche Bank Text" panose="020B0503020202030204" pitchFamily="34" charset="0"/>
                  </a:endParaRPr>
                </a:p>
                <a:p>
                  <a:pPr eaLnBrk="0" hangingPunct="0"/>
                  <a:r>
                    <a:rPr lang="en-US" sz="1200" dirty="0">
                      <a:latin typeface="Deutsche Bank Text" panose="020B0503020202030204" pitchFamily="34" charset="0"/>
                      <a:ea typeface="Deutsche Bank Text" panose="020B0503020202030204" pitchFamily="34" charset="0"/>
                      <a:cs typeface="Deutsche Bank Text" panose="020B0503020202030204" pitchFamily="34" charset="0"/>
                    </a:rPr>
                    <a:t>Output: </a:t>
                  </a:r>
                  <a14:m>
                    <m:oMath xmlns:m="http://schemas.openxmlformats.org/officeDocument/2006/math">
                      <m:sSub>
                        <m:sSubPr>
                          <m:ctrlP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ctrlPr>
                        </m:sSubPr>
                        <m:e>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𝜋</m:t>
                          </m:r>
                        </m:e>
                        <m:sub>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1</m:t>
                          </m:r>
                        </m:sub>
                      </m:sSub>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m:t>
                      </m:r>
                      <m:sSub>
                        <m:sSubPr>
                          <m:ctrlP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ctrlPr>
                        </m:sSubPr>
                        <m:e>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𝜋</m:t>
                          </m:r>
                        </m:e>
                        <m:sub>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𝑛</m:t>
                          </m:r>
                        </m:sub>
                      </m:sSub>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∈{1,…,</m:t>
                      </m:r>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𝑛</m:t>
                      </m:r>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m:t>
                      </m:r>
                    </m:oMath>
                  </a14:m>
                  <a:endParaRPr lang="en-US" sz="1200" dirty="0">
                    <a:latin typeface="Deutsche Bank Text" panose="020B0503020202030204" pitchFamily="34" charset="0"/>
                    <a:ea typeface="Deutsche Bank Text" panose="020B0503020202030204" pitchFamily="34" charset="0"/>
                    <a:cs typeface="Deutsche Bank Text" panose="020B0503020202030204" pitchFamily="34" charset="0"/>
                  </a:endParaRPr>
                </a:p>
                <a:p>
                  <a:pPr eaLnBrk="0" hangingPunct="0"/>
                  <a:endParaRPr lang="en-US" sz="1200" dirty="0">
                    <a:latin typeface="Deutsche Bank Text" panose="020B0503020202030204" pitchFamily="34" charset="0"/>
                    <a:ea typeface="Deutsche Bank Text" panose="020B0503020202030204" pitchFamily="34" charset="0"/>
                    <a:cs typeface="Deutsche Bank Text" panose="020B0503020202030204" pitchFamily="34" charset="0"/>
                  </a:endParaRPr>
                </a:p>
                <a:p>
                  <a:pPr eaLnBrk="0" hangingPunct="0"/>
                  <a:r>
                    <a:rPr lang="en-US" sz="1200" dirty="0">
                      <a:latin typeface="Deutsche Bank Text" panose="020B0503020202030204" pitchFamily="34" charset="0"/>
                      <a:ea typeface="Deutsche Bank Text" panose="020B0503020202030204" pitchFamily="34" charset="0"/>
                      <a:cs typeface="Deutsche Bank Text" panose="020B0503020202030204" pitchFamily="34" charset="0"/>
                    </a:rPr>
                    <a:t>Instructions:</a:t>
                  </a:r>
                </a:p>
                <a:p>
                  <a:pPr eaLnBrk="0" hangingPunct="0"/>
                  <a:r>
                    <a:rPr lang="en-US" sz="1200" b="0" dirty="0">
                      <a:solidFill>
                        <a:schemeClr val="tx2">
                          <a:lumMod val="60000"/>
                          <a:lumOff val="40000"/>
                        </a:schemeClr>
                      </a:solidFill>
                      <a:ea typeface="Deutsche Bank Text" panose="020B0503020202030204" pitchFamily="34" charset="0"/>
                      <a:cs typeface="Deutsche Bank Text" panose="020B0503020202030204" pitchFamily="34" charset="0"/>
                    </a:rPr>
                    <a:t>1</a:t>
                  </a:r>
                  <a:r>
                    <a:rPr lang="en-US" sz="1200" b="0" dirty="0">
                      <a:ea typeface="Deutsche Bank Text" panose="020B0503020202030204" pitchFamily="34" charset="0"/>
                      <a:cs typeface="Deutsche Bank Text" panose="020B0503020202030204" pitchFamily="34" charset="0"/>
                    </a:rPr>
                    <a:t>  </a:t>
                  </a:r>
                  <a14:m>
                    <m:oMath xmlns:m="http://schemas.openxmlformats.org/officeDocument/2006/math">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𝑘</m:t>
                      </m:r>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m:t>
                      </m:r>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𝑛</m:t>
                      </m:r>
                    </m:oMath>
                  </a14:m>
                  <a:endParaRPr lang="en-US" sz="1200" dirty="0">
                    <a:latin typeface="Deutsche Bank Text" panose="020B0503020202030204" pitchFamily="34" charset="0"/>
                    <a:ea typeface="Deutsche Bank Text" panose="020B0503020202030204" pitchFamily="34" charset="0"/>
                    <a:cs typeface="Deutsche Bank Text" panose="020B0503020202030204" pitchFamily="34" charset="0"/>
                  </a:endParaRPr>
                </a:p>
                <a:p>
                  <a:pPr eaLnBrk="0" hangingPunct="0"/>
                  <a14:m>
                    <m:oMathPara xmlns:m="http://schemas.openxmlformats.org/officeDocument/2006/math">
                      <m:oMathParaPr>
                        <m:jc m:val="left"/>
                      </m:oMathParaPr>
                      <m:oMath xmlns:m="http://schemas.openxmlformats.org/officeDocument/2006/math">
                        <m:r>
                          <a:rPr lang="en-US" sz="1200" b="0" i="1" smtClean="0">
                            <a:solidFill>
                              <a:schemeClr val="tx2">
                                <a:lumMod val="60000"/>
                                <a:lumOff val="40000"/>
                              </a:schemeClr>
                            </a:solidFill>
                            <a:latin typeface="Cambria Math" panose="02040503050406030204" pitchFamily="18" charset="0"/>
                            <a:ea typeface="Deutsche Bank Text" panose="020B0503020202030204" pitchFamily="34" charset="0"/>
                            <a:cs typeface="Deutsche Bank Text" panose="020B0503020202030204" pitchFamily="34" charset="0"/>
                          </a:rPr>
                          <m:t>2</m:t>
                        </m:r>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  </m:t>
                        </m:r>
                        <m:sSub>
                          <m:sSubPr>
                            <m:ctrlP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ctrlPr>
                          </m:sSubPr>
                          <m:e>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𝑆</m:t>
                            </m:r>
                          </m:e>
                          <m:sub>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𝑘</m:t>
                            </m:r>
                          </m:sub>
                        </m:sSub>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m:t>
                        </m:r>
                        <m:d>
                          <m:dPr>
                            <m:begChr m:val="{"/>
                            <m:endChr m:val="}"/>
                            <m:ctrlP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ctrlPr>
                          </m:dPr>
                          <m:e>
                            <m:sSub>
                              <m:sSubPr>
                                <m:ctrlP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ctrlPr>
                              </m:sSubPr>
                              <m:e>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𝑧</m:t>
                                </m:r>
                              </m:e>
                              <m:sub>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1</m:t>
                                </m:r>
                              </m:sub>
                            </m:sSub>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m:t>
                            </m:r>
                            <m:sSub>
                              <m:sSubPr>
                                <m:ctrlP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ctrlPr>
                              </m:sSubPr>
                              <m:e>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𝑧</m:t>
                                </m:r>
                              </m:e>
                              <m:sub>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𝑘</m:t>
                                </m:r>
                              </m:sub>
                            </m:sSub>
                          </m:e>
                        </m:d>
                      </m:oMath>
                    </m:oMathPara>
                  </a14:m>
                  <a:endParaRPr lang="en-US" sz="1200" b="0" dirty="0">
                    <a:latin typeface="Deutsche Bank Text" panose="020B0503020202030204" pitchFamily="34" charset="0"/>
                    <a:ea typeface="Deutsche Bank Text" panose="020B0503020202030204" pitchFamily="34" charset="0"/>
                    <a:cs typeface="Deutsche Bank Text" panose="020B0503020202030204" pitchFamily="34" charset="0"/>
                  </a:endParaRPr>
                </a:p>
                <a:p>
                  <a:pPr eaLnBrk="0" hangingPunct="0"/>
                  <a:r>
                    <a:rPr lang="en-US" sz="1200" dirty="0">
                      <a:solidFill>
                        <a:schemeClr val="tx2">
                          <a:lumMod val="60000"/>
                          <a:lumOff val="40000"/>
                        </a:schemeClr>
                      </a:solidFill>
                      <a:latin typeface="Deutsche Bank Text" panose="020B0503020202030204" pitchFamily="34" charset="0"/>
                      <a:ea typeface="Deutsche Bank Text" panose="020B0503020202030204" pitchFamily="34" charset="0"/>
                      <a:cs typeface="Deutsche Bank Text" panose="020B0503020202030204" pitchFamily="34" charset="0"/>
                    </a:rPr>
                    <a:t>3</a:t>
                  </a:r>
                  <a:r>
                    <a:rPr lang="en-US" sz="12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en-US" sz="1200" b="1" dirty="0">
                      <a:latin typeface="Deutsche Bank Text" panose="020B0503020202030204" pitchFamily="34" charset="0"/>
                      <a:ea typeface="Deutsche Bank Text" panose="020B0503020202030204" pitchFamily="34" charset="0"/>
                      <a:cs typeface="Deutsche Bank Text" panose="020B0503020202030204" pitchFamily="34" charset="0"/>
                    </a:rPr>
                    <a:t> Repeat</a:t>
                  </a:r>
                </a:p>
                <a:p>
                  <a:pPr eaLnBrk="0" hangingPunct="0">
                    <a:tabLst>
                      <a:tab pos="542925" algn="l"/>
                    </a:tabLst>
                  </a:pPr>
                  <a:r>
                    <a:rPr lang="en-US" sz="1200" dirty="0">
                      <a:solidFill>
                        <a:schemeClr val="tx2">
                          <a:lumMod val="60000"/>
                          <a:lumOff val="40000"/>
                        </a:schemeClr>
                      </a:solidFill>
                      <a:latin typeface="Deutsche Bank Text" panose="020B0503020202030204" pitchFamily="34" charset="0"/>
                      <a:ea typeface="Deutsche Bank Text" panose="020B0503020202030204" pitchFamily="34" charset="0"/>
                      <a:cs typeface="Deutsche Bank Text" panose="020B0503020202030204" pitchFamily="34" charset="0"/>
                    </a:rPr>
                    <a:t>4</a:t>
                  </a:r>
                  <a:r>
                    <a:rPr lang="en-US" sz="12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en-US" sz="1200" b="1" dirty="0">
                      <a:latin typeface="Deutsche Bank Text" panose="020B0503020202030204" pitchFamily="34" charset="0"/>
                      <a:ea typeface="Deutsche Bank Text" panose="020B0503020202030204" pitchFamily="34" charset="0"/>
                      <a:cs typeface="Deutsche Bank Text" panose="020B0503020202030204" pitchFamily="34" charset="0"/>
                    </a:rPr>
                    <a:t>	</a:t>
                  </a:r>
                  <a14:m>
                    <m:oMath xmlns:m="http://schemas.openxmlformats.org/officeDocument/2006/math">
                      <m:sSub>
                        <m:sSubPr>
                          <m:ctrlP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ctrlPr>
                        </m:sSubPr>
                        <m:e>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𝑧</m:t>
                          </m:r>
                        </m:e>
                        <m:sub>
                          <m:sSub>
                            <m:sSubPr>
                              <m:ctrlP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ctrlPr>
                            </m:sSubPr>
                            <m:e>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𝜋</m:t>
                              </m:r>
                            </m:e>
                            <m:sub>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𝑘</m:t>
                              </m:r>
                            </m:sub>
                          </m:sSub>
                        </m:sub>
                      </m:sSub>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m:t>
                      </m:r>
                      <m:r>
                        <m:rPr>
                          <m:sty m:val="p"/>
                        </m:rPr>
                        <a:rPr lang="en-US" sz="1200" b="0" i="0" smtClean="0">
                          <a:latin typeface="Cambria Math" panose="02040503050406030204" pitchFamily="18" charset="0"/>
                          <a:ea typeface="Deutsche Bank Text" panose="020B0503020202030204" pitchFamily="34" charset="0"/>
                          <a:cs typeface="Deutsche Bank Text" panose="020B0503020202030204" pitchFamily="34" charset="0"/>
                        </a:rPr>
                        <m:t>max</m:t>
                      </m:r>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m:t>
                      </m:r>
                      <m:sSub>
                        <m:sSubPr>
                          <m:ctrlP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ctrlPr>
                        </m:sSubPr>
                        <m:e>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𝑆</m:t>
                          </m:r>
                        </m:e>
                        <m:sub>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𝑘</m:t>
                          </m:r>
                        </m:sub>
                      </m:sSub>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m:t>
                      </m:r>
                    </m:oMath>
                  </a14:m>
                  <a:endParaRPr lang="en-US" sz="1200" b="1" dirty="0">
                    <a:latin typeface="Deutsche Bank Text" panose="020B0503020202030204" pitchFamily="34" charset="0"/>
                    <a:ea typeface="Deutsche Bank Text" panose="020B0503020202030204" pitchFamily="34" charset="0"/>
                    <a:cs typeface="Deutsche Bank Text" panose="020B0503020202030204" pitchFamily="34" charset="0"/>
                  </a:endParaRPr>
                </a:p>
                <a:p>
                  <a:pPr eaLnBrk="0" hangingPunct="0">
                    <a:tabLst>
                      <a:tab pos="542925" algn="l"/>
                    </a:tabLst>
                  </a:pPr>
                  <a:r>
                    <a:rPr lang="en-US" sz="1200" dirty="0">
                      <a:solidFill>
                        <a:schemeClr val="tx2">
                          <a:lumMod val="60000"/>
                          <a:lumOff val="40000"/>
                        </a:schemeClr>
                      </a:solidFill>
                      <a:latin typeface="Deutsche Bank Text" panose="020B0503020202030204" pitchFamily="34" charset="0"/>
                      <a:ea typeface="Deutsche Bank Text" panose="020B0503020202030204" pitchFamily="34" charset="0"/>
                      <a:cs typeface="Deutsche Bank Text" panose="020B0503020202030204" pitchFamily="34" charset="0"/>
                    </a:rPr>
                    <a:t>5</a:t>
                  </a:r>
                  <a:r>
                    <a:rPr lang="en-US" sz="1200" b="1" dirty="0">
                      <a:latin typeface="Deutsche Bank Text" panose="020B0503020202030204" pitchFamily="34" charset="0"/>
                      <a:ea typeface="Deutsche Bank Text" panose="020B0503020202030204" pitchFamily="34" charset="0"/>
                      <a:cs typeface="Deutsche Bank Text" panose="020B0503020202030204" pitchFamily="34" charset="0"/>
                    </a:rPr>
                    <a:t>	</a:t>
                  </a:r>
                  <a14:m>
                    <m:oMath xmlns:m="http://schemas.openxmlformats.org/officeDocument/2006/math">
                      <m:sSub>
                        <m:sSubPr>
                          <m:ctrlP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ctrlPr>
                        </m:sSubPr>
                        <m:e>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𝑆</m:t>
                          </m:r>
                        </m:e>
                        <m:sub>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𝑘</m:t>
                          </m:r>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−1</m:t>
                          </m:r>
                        </m:sub>
                      </m:sSub>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m:t>
                      </m:r>
                      <m:sSub>
                        <m:sSubPr>
                          <m:ctrlP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ctrlPr>
                        </m:sSubPr>
                        <m:e>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𝑆</m:t>
                          </m:r>
                        </m:e>
                        <m:sub>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𝑘</m:t>
                          </m:r>
                        </m:sub>
                      </m:sSub>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m:t>
                      </m:r>
                      <m:d>
                        <m:dPr>
                          <m:begChr m:val="{"/>
                          <m:endChr m:val="}"/>
                          <m:ctrlP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ctrlPr>
                        </m:dPr>
                        <m:e>
                          <m:sSub>
                            <m:sSubPr>
                              <m:ctrlP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ctrlPr>
                            </m:sSubPr>
                            <m:e>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𝑧</m:t>
                              </m:r>
                            </m:e>
                            <m:sub>
                              <m:sSub>
                                <m:sSubPr>
                                  <m:ctrlP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ctrlPr>
                                </m:sSubPr>
                                <m:e>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𝜋</m:t>
                                  </m:r>
                                </m:e>
                                <m:sub>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𝑘</m:t>
                                  </m:r>
                                </m:sub>
                              </m:sSub>
                            </m:sub>
                          </m:sSub>
                        </m:e>
                      </m:d>
                    </m:oMath>
                  </a14:m>
                  <a:endParaRPr lang="en-US" sz="1200" dirty="0">
                    <a:latin typeface="Deutsche Bank Text" panose="020B0503020202030204" pitchFamily="34" charset="0"/>
                    <a:ea typeface="Deutsche Bank Text" panose="020B0503020202030204" pitchFamily="34" charset="0"/>
                    <a:cs typeface="Deutsche Bank Text" panose="020B0503020202030204" pitchFamily="34" charset="0"/>
                  </a:endParaRPr>
                </a:p>
                <a:p>
                  <a:pPr eaLnBrk="0" hangingPunct="0">
                    <a:tabLst>
                      <a:tab pos="542925" algn="l"/>
                    </a:tabLst>
                  </a:pPr>
                  <a:r>
                    <a:rPr lang="en-US" sz="1200" dirty="0">
                      <a:solidFill>
                        <a:schemeClr val="tx2">
                          <a:lumMod val="60000"/>
                          <a:lumOff val="40000"/>
                        </a:schemeClr>
                      </a:solidFill>
                      <a:ea typeface="Deutsche Bank Text" panose="020B0503020202030204" pitchFamily="34" charset="0"/>
                      <a:cs typeface="Deutsche Bank Text" panose="020B0503020202030204" pitchFamily="34" charset="0"/>
                    </a:rPr>
                    <a:t>6</a:t>
                  </a:r>
                  <a:r>
                    <a:rPr lang="en-US" sz="1200" b="0" dirty="0">
                      <a:ea typeface="Deutsche Bank Text" panose="020B0503020202030204" pitchFamily="34" charset="0"/>
                      <a:cs typeface="Deutsche Bank Text" panose="020B0503020202030204" pitchFamily="34" charset="0"/>
                    </a:rPr>
                    <a:t>	</a:t>
                  </a:r>
                  <a14:m>
                    <m:oMath xmlns:m="http://schemas.openxmlformats.org/officeDocument/2006/math">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𝑘</m:t>
                      </m:r>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m:t>
                      </m:r>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𝑘</m:t>
                      </m:r>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−1</m:t>
                      </m:r>
                    </m:oMath>
                  </a14:m>
                  <a:endParaRPr lang="en-US" sz="1200" b="0" dirty="0">
                    <a:ea typeface="Deutsche Bank Text" panose="020B0503020202030204" pitchFamily="34" charset="0"/>
                    <a:cs typeface="Deutsche Bank Text" panose="020B0503020202030204" pitchFamily="34" charset="0"/>
                  </a:endParaRPr>
                </a:p>
                <a:p>
                  <a:pPr eaLnBrk="0" hangingPunct="0">
                    <a:tabLst>
                      <a:tab pos="542925" algn="l"/>
                    </a:tabLst>
                  </a:pPr>
                  <a:r>
                    <a:rPr lang="en-US" sz="1200" b="0" dirty="0">
                      <a:solidFill>
                        <a:schemeClr val="tx2">
                          <a:lumMod val="60000"/>
                          <a:lumOff val="40000"/>
                        </a:schemeClr>
                      </a:solidFill>
                      <a:latin typeface="Deutsche Bank Text" panose="020B0503020202030204" pitchFamily="34" charset="0"/>
                      <a:ea typeface="Deutsche Bank Text" panose="020B0503020202030204" pitchFamily="34" charset="0"/>
                      <a:cs typeface="Deutsche Bank Text" panose="020B0503020202030204" pitchFamily="34" charset="0"/>
                    </a:rPr>
                    <a:t>7</a:t>
                  </a:r>
                  <a:r>
                    <a:rPr lang="en-US" sz="1200" b="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en-US" sz="1200" b="1" dirty="0">
                      <a:latin typeface="Deutsche Bank Text" panose="020B0503020202030204" pitchFamily="34" charset="0"/>
                      <a:ea typeface="Deutsche Bank Text" panose="020B0503020202030204" pitchFamily="34" charset="0"/>
                      <a:cs typeface="Deutsche Bank Text" panose="020B0503020202030204" pitchFamily="34" charset="0"/>
                    </a:rPr>
                    <a:t>Until k=0</a:t>
                  </a:r>
                </a:p>
                <a:p>
                  <a:pPr eaLnBrk="0" hangingPunct="0">
                    <a:tabLst>
                      <a:tab pos="542925" algn="l"/>
                    </a:tabLst>
                  </a:pPr>
                  <a:endParaRPr lang="en-US" sz="1200" b="1" dirty="0">
                    <a:latin typeface="Deutsche Bank Text" panose="020B0503020202030204" pitchFamily="34" charset="0"/>
                    <a:ea typeface="Deutsche Bank Text" panose="020B0503020202030204" pitchFamily="34" charset="0"/>
                    <a:cs typeface="Deutsche Bank Text" panose="020B0503020202030204" pitchFamily="34" charset="0"/>
                  </a:endParaRPr>
                </a:p>
                <a:p>
                  <a:pPr eaLnBrk="0" hangingPunct="0"/>
                  <a:endParaRPr lang="en-US" sz="1200" dirty="0">
                    <a:latin typeface="Deutsche Bank Text" panose="020B0503020202030204" pitchFamily="34" charset="0"/>
                    <a:ea typeface="Deutsche Bank Text" panose="020B0503020202030204" pitchFamily="34" charset="0"/>
                    <a:cs typeface="Deutsche Bank Text" panose="020B0503020202030204" pitchFamily="34" charset="0"/>
                  </a:endParaRPr>
                </a:p>
                <a:p>
                  <a:pPr eaLnBrk="0" hangingPunct="0"/>
                  <a:endParaRPr lang="en-US" sz="1200" dirty="0">
                    <a:latin typeface="Deutsche Bank Text" panose="020B0503020202030204" pitchFamily="34" charset="0"/>
                    <a:ea typeface="Deutsche Bank Text" panose="020B0503020202030204" pitchFamily="34" charset="0"/>
                    <a:cs typeface="Deutsche Bank Text" panose="020B0503020202030204" pitchFamily="34" charset="0"/>
                  </a:endParaRPr>
                </a:p>
              </p:txBody>
            </p:sp>
          </mc:Choice>
          <mc:Fallback xmlns="">
            <p:sp>
              <p:nvSpPr>
                <p:cNvPr id="38" name="TextBox 37">
                  <a:extLst>
                    <a:ext uri="{FF2B5EF4-FFF2-40B4-BE49-F238E27FC236}">
                      <a16:creationId xmlns:a16="http://schemas.microsoft.com/office/drawing/2014/main" id="{8EC4FA24-3896-451C-9AC7-0CD783890E13}"/>
                    </a:ext>
                  </a:extLst>
                </p:cNvPr>
                <p:cNvSpPr txBox="1">
                  <a:spLocks noRot="1" noChangeAspect="1" noMove="1" noResize="1" noEditPoints="1" noAdjustHandles="1" noChangeArrowheads="1" noChangeShapeType="1" noTextEdit="1"/>
                </p:cNvSpPr>
                <p:nvPr/>
              </p:nvSpPr>
              <p:spPr bwMode="ltGray">
                <a:xfrm>
                  <a:off x="543989" y="4661661"/>
                  <a:ext cx="4315349" cy="2189989"/>
                </a:xfrm>
                <a:prstGeom prst="rect">
                  <a:avLst/>
                </a:prstGeom>
                <a:blipFill>
                  <a:blip r:embed="rId4"/>
                  <a:stretch>
                    <a:fillRect l="-282" b="-2216"/>
                  </a:stretch>
                </a:blipFill>
                <a:ln w="12700">
                  <a:solidFill>
                    <a:schemeClr val="accent1"/>
                  </a:solidFill>
                  <a:miter lim="800000"/>
                  <a:headEnd/>
                  <a:tailEnd/>
                </a:ln>
              </p:spPr>
              <p:txBody>
                <a:bodyPr/>
                <a:lstStyle/>
                <a:p>
                  <a:r>
                    <a:rPr lang="en-DE">
                      <a:noFill/>
                    </a:rPr>
                    <a:t> </a:t>
                  </a:r>
                </a:p>
              </p:txBody>
            </p:sp>
          </mc:Fallback>
        </mc:AlternateContent>
        <p:sp>
          <p:nvSpPr>
            <p:cNvPr id="39" name="TextBox 38">
              <a:extLst>
                <a:ext uri="{FF2B5EF4-FFF2-40B4-BE49-F238E27FC236}">
                  <a16:creationId xmlns:a16="http://schemas.microsoft.com/office/drawing/2014/main" id="{47AAAC64-AD94-4D8A-8A7A-D4E824D996DC}"/>
                </a:ext>
              </a:extLst>
            </p:cNvPr>
            <p:cNvSpPr txBox="1"/>
            <p:nvPr/>
          </p:nvSpPr>
          <p:spPr bwMode="ltGray">
            <a:xfrm>
              <a:off x="749434" y="4558920"/>
              <a:ext cx="1410360" cy="205484"/>
            </a:xfrm>
            <a:prstGeom prst="rect">
              <a:avLst/>
            </a:prstGeom>
            <a:solidFill>
              <a:schemeClr val="bg1"/>
            </a:solidFill>
            <a:ln w="6350">
              <a:noFill/>
              <a:miter lim="800000"/>
              <a:headEnd/>
              <a:tailEnd/>
            </a:ln>
          </p:spPr>
          <p:txBody>
            <a:bodyPr wrap="square" lIns="0" tIns="0" rIns="0" bIns="0" rtlCol="0" anchor="t">
              <a:noAutofit/>
            </a:bodyPr>
            <a:lstStyle/>
            <a:p>
              <a:pPr algn="ctr" eaLnBrk="0" hangingPunct="0"/>
              <a:r>
                <a:rPr lang="en-US" sz="12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Example - </a:t>
              </a:r>
              <a:r>
                <a:rPr lang="en-US" sz="1200" b="1" dirty="0" err="1">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Bubblesort</a:t>
              </a:r>
              <a:endParaRPr lang="en-US" sz="12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grpSp>
      <p:grpSp>
        <p:nvGrpSpPr>
          <p:cNvPr id="40" name="Group 39">
            <a:extLst>
              <a:ext uri="{FF2B5EF4-FFF2-40B4-BE49-F238E27FC236}">
                <a16:creationId xmlns:a16="http://schemas.microsoft.com/office/drawing/2014/main" id="{14391CBB-7099-4BA5-900A-5B7538AA1CF8}"/>
              </a:ext>
            </a:extLst>
          </p:cNvPr>
          <p:cNvGrpSpPr/>
          <p:nvPr/>
        </p:nvGrpSpPr>
        <p:grpSpPr>
          <a:xfrm>
            <a:off x="5229225" y="1614409"/>
            <a:ext cx="4315349" cy="2292730"/>
            <a:chOff x="543989" y="4558920"/>
            <a:chExt cx="4315349" cy="2292730"/>
          </a:xfrm>
        </p:grpSpPr>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21E6024-8EBD-4F43-BAC2-FE1183C44DB0}"/>
                    </a:ext>
                  </a:extLst>
                </p:cNvPr>
                <p:cNvSpPr txBox="1"/>
                <p:nvPr/>
              </p:nvSpPr>
              <p:spPr bwMode="ltGray">
                <a:xfrm>
                  <a:off x="543989" y="4661661"/>
                  <a:ext cx="4315349" cy="2189989"/>
                </a:xfrm>
                <a:prstGeom prst="rect">
                  <a:avLst/>
                </a:prstGeom>
                <a:noFill/>
                <a:ln w="12700">
                  <a:solidFill>
                    <a:schemeClr val="accent1"/>
                  </a:solidFill>
                  <a:miter lim="800000"/>
                  <a:headEnd/>
                  <a:tailEnd/>
                </a:ln>
              </p:spPr>
              <p:txBody>
                <a:bodyPr wrap="square" lIns="72000" tIns="72000" rIns="72000" bIns="0" rtlCol="0" anchor="t">
                  <a:noAutofit/>
                </a:bodyPr>
                <a:lstStyle/>
                <a:p>
                  <a:pPr marL="171450" indent="-171450" eaLnBrk="0" hangingPunct="0">
                    <a:buFont typeface="Arial" panose="020B0604020202020204" pitchFamily="34" charset="0"/>
                    <a:buChar char="•"/>
                    <a:tabLst>
                      <a:tab pos="542925" algn="l"/>
                    </a:tabLst>
                  </a:pPr>
                  <a:r>
                    <a:rPr lang="en-US" sz="1200" dirty="0">
                      <a:latin typeface="Deutsche Bank Text" panose="020B0503020202030204" pitchFamily="34" charset="0"/>
                      <a:ea typeface="Deutsche Bank Text" panose="020B0503020202030204" pitchFamily="34" charset="0"/>
                      <a:cs typeface="Deutsche Bank Text" panose="020B0503020202030204" pitchFamily="34" charset="0"/>
                    </a:rPr>
                    <a:t>Line 3 to 7 of the bubble sort algorithm will be executed </a:t>
                  </a:r>
                  <a14:m>
                    <m:oMath xmlns:m="http://schemas.openxmlformats.org/officeDocument/2006/math">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𝑘</m:t>
                      </m:r>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=1,…,</m:t>
                      </m:r>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𝑛</m:t>
                      </m:r>
                    </m:oMath>
                  </a14:m>
                  <a:endParaRPr lang="en-US" sz="1200" dirty="0">
                    <a:latin typeface="Deutsche Bank Text" panose="020B0503020202030204" pitchFamily="34" charset="0"/>
                    <a:ea typeface="Deutsche Bank Text" panose="020B0503020202030204" pitchFamily="34" charset="0"/>
                    <a:cs typeface="Deutsche Bank Text" panose="020B0503020202030204" pitchFamily="34" charset="0"/>
                  </a:endParaRPr>
                </a:p>
                <a:p>
                  <a:pPr marL="171450" indent="-171450" eaLnBrk="0" hangingPunct="0">
                    <a:buFont typeface="Arial" panose="020B0604020202020204" pitchFamily="34" charset="0"/>
                    <a:buChar char="•"/>
                    <a:tabLst>
                      <a:tab pos="542925" algn="l"/>
                    </a:tabLst>
                  </a:pPr>
                  <a:r>
                    <a:rPr lang="en-US" sz="1200" dirty="0">
                      <a:latin typeface="Deutsche Bank Text" panose="020B0503020202030204" pitchFamily="34" charset="0"/>
                      <a:ea typeface="Deutsche Bank Text" panose="020B0503020202030204" pitchFamily="34" charset="0"/>
                      <a:cs typeface="Deutsche Bank Text" panose="020B0503020202030204" pitchFamily="34" charset="0"/>
                    </a:rPr>
                    <a:t>Therefore we have for the complexity K</a:t>
                  </a:r>
                </a:p>
                <a:p>
                  <a:pPr marL="171450" indent="-171450" eaLnBrk="0" hangingPunct="0">
                    <a:buFont typeface="Arial" panose="020B0604020202020204" pitchFamily="34" charset="0"/>
                    <a:buChar char="•"/>
                    <a:tabLst>
                      <a:tab pos="542925" algn="l"/>
                    </a:tabLst>
                  </a:pPr>
                  <a:endParaRPr lang="en-US" sz="1200" dirty="0">
                    <a:latin typeface="Deutsche Bank Text" panose="020B0503020202030204" pitchFamily="34" charset="0"/>
                    <a:ea typeface="Deutsche Bank Text" panose="020B0503020202030204" pitchFamily="34" charset="0"/>
                    <a:cs typeface="Deutsche Bank Text" panose="020B0503020202030204" pitchFamily="34" charset="0"/>
                  </a:endParaRPr>
                </a:p>
                <a:p>
                  <a:pPr eaLnBrk="0" hangingPunct="0">
                    <a:tabLst>
                      <a:tab pos="542925" algn="l"/>
                    </a:tabLst>
                  </a:pPr>
                  <a:r>
                    <a:rPr lang="en-US" sz="1200" b="0" dirty="0">
                      <a:ea typeface="Deutsche Bank Text" panose="020B0503020202030204" pitchFamily="34" charset="0"/>
                      <a:cs typeface="Deutsche Bank Text" panose="020B0503020202030204" pitchFamily="34" charset="0"/>
                    </a:rPr>
                    <a:t>	</a:t>
                  </a:r>
                  <a14:m>
                    <m:oMath xmlns:m="http://schemas.openxmlformats.org/officeDocument/2006/math">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𝐾</m:t>
                      </m:r>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m:t>
                      </m:r>
                      <m:nary>
                        <m:naryPr>
                          <m:chr m:val="∑"/>
                          <m:ctrlP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ctrlPr>
                        </m:naryPr>
                        <m:sub>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𝑘</m:t>
                          </m:r>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=1</m:t>
                          </m:r>
                        </m:sub>
                        <m:sup>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𝑛</m:t>
                          </m:r>
                        </m:sup>
                        <m:e>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𝑘</m:t>
                          </m:r>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m:t>
                          </m:r>
                          <m:f>
                            <m:fPr>
                              <m:ctrlP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ctrlPr>
                            </m:fPr>
                            <m:num>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𝑛</m:t>
                              </m:r>
                              <m:d>
                                <m:dPr>
                                  <m:ctrlP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ctrlPr>
                                </m:dPr>
                                <m:e>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𝑛</m:t>
                                  </m:r>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+1</m:t>
                                  </m:r>
                                </m:e>
                              </m:d>
                            </m:num>
                            <m:den>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2</m:t>
                              </m:r>
                            </m:den>
                          </m:f>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=0.5</m:t>
                          </m:r>
                          <m:d>
                            <m:dPr>
                              <m:ctrlP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ctrlPr>
                            </m:dPr>
                            <m:e>
                              <m:sSup>
                                <m:sSupPr>
                                  <m:ctrlP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ctrlPr>
                                </m:sSupPr>
                                <m:e>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𝑛</m:t>
                                  </m:r>
                                </m:e>
                                <m:sup>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2</m:t>
                                  </m:r>
                                </m:sup>
                              </m:sSup>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m:t>
                              </m:r>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𝑛</m:t>
                              </m:r>
                            </m:e>
                          </m:d>
                        </m:e>
                      </m:nary>
                    </m:oMath>
                  </a14:m>
                  <a:endParaRPr lang="en-US" sz="1200" b="0" dirty="0">
                    <a:ea typeface="Deutsche Bank Text" panose="020B0503020202030204" pitchFamily="34" charset="0"/>
                    <a:cs typeface="Deutsche Bank Text" panose="020B0503020202030204" pitchFamily="34" charset="0"/>
                  </a:endParaRPr>
                </a:p>
                <a:p>
                  <a:pPr eaLnBrk="0" hangingPunct="0">
                    <a:tabLst>
                      <a:tab pos="542925" algn="l"/>
                    </a:tabLst>
                  </a:pPr>
                  <a:endParaRPr lang="en-US" sz="1200" dirty="0">
                    <a:latin typeface="Deutsche Bank Text" panose="020B0503020202030204" pitchFamily="34" charset="0"/>
                    <a:ea typeface="Deutsche Bank Text" panose="020B0503020202030204" pitchFamily="34" charset="0"/>
                    <a:cs typeface="Deutsche Bank Text" panose="020B0503020202030204" pitchFamily="34" charset="0"/>
                  </a:endParaRPr>
                </a:p>
                <a:p>
                  <a:pPr marL="171450" indent="-171450" eaLnBrk="0" hangingPunct="0">
                    <a:buFont typeface="Arial" panose="020B0604020202020204" pitchFamily="34" charset="0"/>
                    <a:buChar char="•"/>
                    <a:tabLst>
                      <a:tab pos="542925" algn="l"/>
                    </a:tabLst>
                  </a:pPr>
                  <a:r>
                    <a:rPr lang="en-US" sz="1200" dirty="0">
                      <a:latin typeface="Deutsche Bank Text" panose="020B0503020202030204" pitchFamily="34" charset="0"/>
                      <a:ea typeface="Deutsche Bank Text" panose="020B0503020202030204" pitchFamily="34" charset="0"/>
                      <a:cs typeface="Deutsche Bank Text" panose="020B0503020202030204" pitchFamily="34" charset="0"/>
                    </a:rPr>
                    <a:t>Let </a:t>
                  </a:r>
                  <a14:m>
                    <m:oMath xmlns:m="http://schemas.openxmlformats.org/officeDocument/2006/math">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𝑐</m:t>
                      </m:r>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=2, </m:t>
                      </m:r>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𝐶</m:t>
                      </m:r>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=100</m:t>
                      </m:r>
                    </m:oMath>
                  </a14:m>
                  <a:r>
                    <a:rPr lang="en-US" sz="1200" dirty="0">
                      <a:latin typeface="Deutsche Bank Text" panose="020B0503020202030204" pitchFamily="34" charset="0"/>
                      <a:ea typeface="Deutsche Bank Text" panose="020B0503020202030204" pitchFamily="34" charset="0"/>
                      <a:cs typeface="Deutsche Bank Text" panose="020B0503020202030204" pitchFamily="34" charset="0"/>
                    </a:rPr>
                    <a:t>, then since</a:t>
                  </a:r>
                </a:p>
                <a:p>
                  <a:pPr marL="171450" indent="-171450" eaLnBrk="0" hangingPunct="0">
                    <a:buFont typeface="Arial" panose="020B0604020202020204" pitchFamily="34" charset="0"/>
                    <a:buChar char="•"/>
                    <a:tabLst>
                      <a:tab pos="542925" algn="l"/>
                    </a:tabLst>
                  </a:pPr>
                  <a:endParaRPr lang="en-US" sz="1200" dirty="0">
                    <a:latin typeface="Deutsche Bank Text" panose="020B0503020202030204" pitchFamily="34" charset="0"/>
                    <a:ea typeface="Deutsche Bank Text" panose="020B0503020202030204" pitchFamily="34" charset="0"/>
                    <a:cs typeface="Deutsche Bank Text" panose="020B0503020202030204" pitchFamily="34" charset="0"/>
                  </a:endParaRPr>
                </a:p>
                <a:p>
                  <a:pPr eaLnBrk="0" hangingPunct="0">
                    <a:tabLst>
                      <a:tab pos="542925" algn="l"/>
                    </a:tabLst>
                  </a:pPr>
                  <a:r>
                    <a:rPr lang="en-US" sz="1200" b="0" dirty="0">
                      <a:ea typeface="Deutsche Bank Text" panose="020B0503020202030204" pitchFamily="34" charset="0"/>
                      <a:cs typeface="Deutsche Bank Text" panose="020B0503020202030204" pitchFamily="34" charset="0"/>
                    </a:rPr>
                    <a:t> 	</a:t>
                  </a:r>
                  <a14:m>
                    <m:oMath xmlns:m="http://schemas.openxmlformats.org/officeDocument/2006/math">
                      <m:f>
                        <m:fPr>
                          <m:ctrlP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ctrlPr>
                        </m:fPr>
                        <m:num>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𝑛</m:t>
                          </m:r>
                          <m:d>
                            <m:dPr>
                              <m:ctrlP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ctrlPr>
                            </m:dPr>
                            <m:e>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𝑛</m:t>
                              </m:r>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+1</m:t>
                              </m:r>
                            </m:e>
                          </m:d>
                        </m:num>
                        <m:den>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2</m:t>
                          </m:r>
                        </m:den>
                      </m:f>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&lt;2</m:t>
                      </m:r>
                      <m:sSup>
                        <m:sSupPr>
                          <m:ctrlP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ctrlPr>
                        </m:sSupPr>
                        <m:e>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𝑛</m:t>
                          </m:r>
                        </m:e>
                        <m:sup>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2</m:t>
                          </m:r>
                        </m:sup>
                      </m:sSup>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    ∀</m:t>
                      </m:r>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𝑛</m:t>
                      </m:r>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&gt;100</m:t>
                      </m:r>
                    </m:oMath>
                  </a14:m>
                  <a:endParaRPr lang="en-US" sz="1200" b="0" dirty="0">
                    <a:ea typeface="Deutsche Bank Text" panose="020B0503020202030204" pitchFamily="34" charset="0"/>
                    <a:cs typeface="Deutsche Bank Text" panose="020B0503020202030204" pitchFamily="34" charset="0"/>
                  </a:endParaRPr>
                </a:p>
                <a:p>
                  <a:pPr eaLnBrk="0" hangingPunct="0">
                    <a:tabLst>
                      <a:tab pos="542925" algn="l"/>
                    </a:tabLst>
                  </a:pPr>
                  <a:r>
                    <a:rPr lang="en-US" sz="1200" dirty="0">
                      <a:latin typeface="Deutsche Bank Text" panose="020B0503020202030204" pitchFamily="34" charset="0"/>
                      <a:ea typeface="Deutsche Bank Text" panose="020B0503020202030204" pitchFamily="34" charset="0"/>
                      <a:cs typeface="Deutsche Bank Text" panose="020B0503020202030204" pitchFamily="34" charset="0"/>
                    </a:rPr>
                    <a:t>The bubble sort algorithm is </a:t>
                  </a:r>
                  <a14:m>
                    <m:oMath xmlns:m="http://schemas.openxmlformats.org/officeDocument/2006/math">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𝑂</m:t>
                      </m:r>
                      <m:d>
                        <m:dPr>
                          <m:ctrlP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ctrlPr>
                        </m:dPr>
                        <m:e>
                          <m:sSup>
                            <m:sSupPr>
                              <m:ctrlP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ctrlPr>
                            </m:sSupPr>
                            <m:e>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𝑛</m:t>
                              </m:r>
                            </m:e>
                            <m:sup>
                              <m:r>
                                <a:rPr lang="en-US" sz="1200" b="0" i="1" smtClean="0">
                                  <a:latin typeface="Cambria Math" panose="02040503050406030204" pitchFamily="18" charset="0"/>
                                  <a:ea typeface="Deutsche Bank Text" panose="020B0503020202030204" pitchFamily="34" charset="0"/>
                                  <a:cs typeface="Deutsche Bank Text" panose="020B0503020202030204" pitchFamily="34" charset="0"/>
                                </a:rPr>
                                <m:t>2</m:t>
                              </m:r>
                            </m:sup>
                          </m:sSup>
                        </m:e>
                      </m:d>
                    </m:oMath>
                  </a14:m>
                  <a:endParaRPr lang="en-US" sz="1200" b="0" dirty="0">
                    <a:ea typeface="Deutsche Bank Text" panose="020B0503020202030204" pitchFamily="34" charset="0"/>
                    <a:cs typeface="Deutsche Bank Text" panose="020B0503020202030204" pitchFamily="34" charset="0"/>
                  </a:endParaRPr>
                </a:p>
                <a:p>
                  <a:pPr eaLnBrk="0" hangingPunct="0">
                    <a:tabLst>
                      <a:tab pos="542925" algn="l"/>
                    </a:tabLst>
                  </a:pPr>
                  <a:endParaRPr lang="en-US" sz="1200" dirty="0">
                    <a:latin typeface="Deutsche Bank Text" panose="020B0503020202030204" pitchFamily="34" charset="0"/>
                    <a:ea typeface="Deutsche Bank Text" panose="020B0503020202030204" pitchFamily="34" charset="0"/>
                    <a:cs typeface="Deutsche Bank Text" panose="020B0503020202030204" pitchFamily="34" charset="0"/>
                  </a:endParaRPr>
                </a:p>
                <a:p>
                  <a:pPr eaLnBrk="0" hangingPunct="0"/>
                  <a:endParaRPr lang="en-US" sz="1200" dirty="0">
                    <a:latin typeface="Deutsche Bank Text" panose="020B0503020202030204" pitchFamily="34" charset="0"/>
                    <a:ea typeface="Deutsche Bank Text" panose="020B0503020202030204" pitchFamily="34" charset="0"/>
                    <a:cs typeface="Deutsche Bank Text" panose="020B0503020202030204" pitchFamily="34" charset="0"/>
                  </a:endParaRPr>
                </a:p>
              </p:txBody>
            </p:sp>
          </mc:Choice>
          <mc:Fallback xmlns="">
            <p:sp>
              <p:nvSpPr>
                <p:cNvPr id="41" name="TextBox 40">
                  <a:extLst>
                    <a:ext uri="{FF2B5EF4-FFF2-40B4-BE49-F238E27FC236}">
                      <a16:creationId xmlns:a16="http://schemas.microsoft.com/office/drawing/2014/main" id="{B21E6024-8EBD-4F43-BAC2-FE1183C44DB0}"/>
                    </a:ext>
                  </a:extLst>
                </p:cNvPr>
                <p:cNvSpPr txBox="1">
                  <a:spLocks noRot="1" noChangeAspect="1" noMove="1" noResize="1" noEditPoints="1" noAdjustHandles="1" noChangeArrowheads="1" noChangeShapeType="1" noTextEdit="1"/>
                </p:cNvSpPr>
                <p:nvPr/>
              </p:nvSpPr>
              <p:spPr bwMode="ltGray">
                <a:xfrm>
                  <a:off x="543989" y="4661661"/>
                  <a:ext cx="4315349" cy="2189989"/>
                </a:xfrm>
                <a:prstGeom prst="rect">
                  <a:avLst/>
                </a:prstGeom>
                <a:blipFill>
                  <a:blip r:embed="rId5"/>
                  <a:stretch>
                    <a:fillRect l="-423"/>
                  </a:stretch>
                </a:blipFill>
                <a:ln w="12700">
                  <a:solidFill>
                    <a:schemeClr val="accent1"/>
                  </a:solidFill>
                  <a:miter lim="800000"/>
                  <a:headEnd/>
                  <a:tailEnd/>
                </a:ln>
              </p:spPr>
              <p:txBody>
                <a:bodyPr/>
                <a:lstStyle/>
                <a:p>
                  <a:r>
                    <a:rPr lang="en-DE">
                      <a:noFill/>
                    </a:rPr>
                    <a:t> </a:t>
                  </a:r>
                </a:p>
              </p:txBody>
            </p:sp>
          </mc:Fallback>
        </mc:AlternateContent>
        <p:sp>
          <p:nvSpPr>
            <p:cNvPr id="42" name="TextBox 41">
              <a:extLst>
                <a:ext uri="{FF2B5EF4-FFF2-40B4-BE49-F238E27FC236}">
                  <a16:creationId xmlns:a16="http://schemas.microsoft.com/office/drawing/2014/main" id="{B5F0D63A-021F-45A4-B40B-E6F9665BB936}"/>
                </a:ext>
              </a:extLst>
            </p:cNvPr>
            <p:cNvSpPr txBox="1"/>
            <p:nvPr/>
          </p:nvSpPr>
          <p:spPr bwMode="ltGray">
            <a:xfrm>
              <a:off x="749434" y="4558920"/>
              <a:ext cx="2509180" cy="205484"/>
            </a:xfrm>
            <a:prstGeom prst="rect">
              <a:avLst/>
            </a:prstGeom>
            <a:solidFill>
              <a:schemeClr val="bg1"/>
            </a:solidFill>
            <a:ln w="6350">
              <a:noFill/>
              <a:miter lim="800000"/>
              <a:headEnd/>
              <a:tailEnd/>
            </a:ln>
          </p:spPr>
          <p:txBody>
            <a:bodyPr wrap="square" lIns="0" tIns="0" rIns="0" bIns="0" rtlCol="0" anchor="t">
              <a:noAutofit/>
            </a:bodyPr>
            <a:lstStyle/>
            <a:p>
              <a:pPr algn="ctr" eaLnBrk="0" hangingPunct="0"/>
              <a:r>
                <a:rPr lang="en-US" sz="12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Example Complexity of the </a:t>
              </a:r>
              <a:r>
                <a:rPr lang="en-US" sz="1200" b="1" dirty="0" err="1">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Bubblesort</a:t>
              </a:r>
              <a:endParaRPr lang="en-US" sz="12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grpSp>
    </p:spTree>
    <p:extLst>
      <p:ext uri="{BB962C8B-B14F-4D97-AF65-F5344CB8AC3E}">
        <p14:creationId xmlns:p14="http://schemas.microsoft.com/office/powerpoint/2010/main" val="1983454793"/>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hteck 98">
            <a:extLst>
              <a:ext uri="{FF2B5EF4-FFF2-40B4-BE49-F238E27FC236}">
                <a16:creationId xmlns:a16="http://schemas.microsoft.com/office/drawing/2014/main" id="{CE2EB349-47A3-49F1-87EA-A1C83563D935}"/>
              </a:ext>
            </a:extLst>
          </p:cNvPr>
          <p:cNvSpPr/>
          <p:nvPr/>
        </p:nvSpPr>
        <p:spPr bwMode="auto">
          <a:xfrm>
            <a:off x="909931" y="4791788"/>
            <a:ext cx="1158272" cy="556026"/>
          </a:xfrm>
          <a:prstGeom prst="rect">
            <a:avLst/>
          </a:prstGeom>
          <a:solidFill>
            <a:schemeClr val="bg1">
              <a:lumMod val="95000"/>
            </a:schemeClr>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97" name="Rechteck 96">
            <a:extLst>
              <a:ext uri="{FF2B5EF4-FFF2-40B4-BE49-F238E27FC236}">
                <a16:creationId xmlns:a16="http://schemas.microsoft.com/office/drawing/2014/main" id="{ACC8B745-DD94-4D22-993C-6BAC86A7C6AB}"/>
              </a:ext>
            </a:extLst>
          </p:cNvPr>
          <p:cNvSpPr/>
          <p:nvPr/>
        </p:nvSpPr>
        <p:spPr bwMode="auto">
          <a:xfrm>
            <a:off x="5308421" y="4737074"/>
            <a:ext cx="1158272" cy="556026"/>
          </a:xfrm>
          <a:prstGeom prst="rect">
            <a:avLst/>
          </a:prstGeom>
          <a:solidFill>
            <a:schemeClr val="bg1">
              <a:lumMod val="95000"/>
            </a:schemeClr>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3" name="Title 2"/>
          <p:cNvSpPr>
            <a:spLocks noGrp="1"/>
          </p:cNvSpPr>
          <p:nvPr>
            <p:ph type="title"/>
          </p:nvPr>
        </p:nvSpPr>
        <p:spPr/>
        <p:txBody>
          <a:bodyPr/>
          <a:lstStyle/>
          <a:p>
            <a:r>
              <a:rPr lang="en-GB" sz="2400" dirty="0">
                <a:latin typeface="Deutsche Bank Display" panose="020F0403020203030304" pitchFamily="34" charset="0"/>
                <a:ea typeface="Deutsche Bank Display" panose="020F0403020203030304" pitchFamily="34" charset="0"/>
                <a:cs typeface="Deutsche Bank Display" panose="020F0403020203030304" pitchFamily="34" charset="0"/>
              </a:rPr>
              <a:t>Algorithms</a:t>
            </a:r>
            <a:endParaRPr lang="en-US"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4" name="Slide Number Placeholder 3"/>
          <p:cNvSpPr>
            <a:spLocks noGrp="1"/>
          </p:cNvSpPr>
          <p:nvPr>
            <p:ph type="sldNum" sz="quarter" idx="20"/>
          </p:nvPr>
        </p:nvSpPr>
        <p:spPr/>
        <p:txBody>
          <a:bodyPr/>
          <a:lstStyle/>
          <a:p>
            <a:pPr>
              <a:defRPr/>
            </a:pPr>
            <a:fld id="{1788D09C-7CA7-40CB-8213-E7B766997646}" type="slidenum">
              <a:rPr lang="en-US" smtClean="0">
                <a:latin typeface="Deutsche Bank Display" panose="020F0403020203030304" pitchFamily="34" charset="0"/>
                <a:ea typeface="Deutsche Bank Display" panose="020F0403020203030304" pitchFamily="34" charset="0"/>
                <a:cs typeface="Deutsche Bank Display" panose="020F0403020203030304" pitchFamily="34" charset="0"/>
              </a:rPr>
              <a:pPr>
                <a:defRPr/>
              </a:pPr>
              <a:t>15</a:t>
            </a:fld>
            <a:endParaRPr lang="en-US">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6" name="Title 2"/>
          <p:cNvSpPr txBox="1">
            <a:spLocks/>
          </p:cNvSpPr>
          <p:nvPr/>
        </p:nvSpPr>
        <p:spPr bwMode="auto">
          <a:xfrm>
            <a:off x="534030" y="1013139"/>
            <a:ext cx="9159291" cy="304331"/>
          </a:xfrm>
          <a:prstGeom prst="rect">
            <a:avLst/>
          </a:prstGeom>
          <a:noFill/>
          <a:ln w="9525">
            <a:noFill/>
            <a:miter lim="800000"/>
            <a:headEnd/>
            <a:tailEnd/>
          </a:ln>
        </p:spPr>
        <p:txBody>
          <a:bodyPr vert="horz" wrap="square" lIns="0" tIns="0" rIns="540000" bIns="0" numCol="1" anchor="t" anchorCtr="0" compatLnSpc="1">
            <a:prstTxWarp prst="textNoShape">
              <a:avLst/>
            </a:prstTxWarp>
          </a:bodyPr>
          <a:lstStyle>
            <a:lvl1pPr algn="l" rtl="0" eaLnBrk="0" fontAlgn="base" hangingPunct="0">
              <a:lnSpc>
                <a:spcPct val="90000"/>
              </a:lnSpc>
              <a:spcBef>
                <a:spcPct val="0"/>
              </a:spcBef>
              <a:spcAft>
                <a:spcPct val="0"/>
              </a:spcAft>
              <a:tabLst/>
              <a:defRPr lang="en-US" sz="2600" kern="1200" noProof="0" smtClean="0">
                <a:solidFill>
                  <a:schemeClr val="tx1"/>
                </a:solidFill>
                <a:latin typeface="+mn-lt"/>
                <a:ea typeface="ＭＳ Ｐゴシック" pitchFamily="34" charset="-128"/>
                <a:cs typeface="ＭＳ Ｐゴシック" pitchFamily="-109" charset="-128"/>
              </a:defRPr>
            </a:lvl1pPr>
            <a:lvl2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2pPr>
            <a:lvl3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3pPr>
            <a:lvl4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4pPr>
            <a:lvl5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5pPr>
            <a:lvl6pPr marL="504566" algn="l" rtl="0" eaLnBrk="1" fontAlgn="base" hangingPunct="1">
              <a:lnSpc>
                <a:spcPct val="90000"/>
              </a:lnSpc>
              <a:spcBef>
                <a:spcPct val="0"/>
              </a:spcBef>
              <a:spcAft>
                <a:spcPct val="0"/>
              </a:spcAft>
              <a:tabLst>
                <a:tab pos="735825" algn="l"/>
              </a:tabLst>
              <a:defRPr sz="2600" b="1">
                <a:solidFill>
                  <a:schemeClr val="tx1"/>
                </a:solidFill>
                <a:latin typeface="Arial" charset="0"/>
              </a:defRPr>
            </a:lvl6pPr>
            <a:lvl7pPr marL="1009132" algn="l" rtl="0" eaLnBrk="1" fontAlgn="base" hangingPunct="1">
              <a:lnSpc>
                <a:spcPct val="90000"/>
              </a:lnSpc>
              <a:spcBef>
                <a:spcPct val="0"/>
              </a:spcBef>
              <a:spcAft>
                <a:spcPct val="0"/>
              </a:spcAft>
              <a:tabLst>
                <a:tab pos="735825" algn="l"/>
              </a:tabLst>
              <a:defRPr sz="2600" b="1">
                <a:solidFill>
                  <a:schemeClr val="tx1"/>
                </a:solidFill>
                <a:latin typeface="Arial" charset="0"/>
              </a:defRPr>
            </a:lvl7pPr>
            <a:lvl8pPr marL="1513698" algn="l" rtl="0" eaLnBrk="1" fontAlgn="base" hangingPunct="1">
              <a:lnSpc>
                <a:spcPct val="90000"/>
              </a:lnSpc>
              <a:spcBef>
                <a:spcPct val="0"/>
              </a:spcBef>
              <a:spcAft>
                <a:spcPct val="0"/>
              </a:spcAft>
              <a:tabLst>
                <a:tab pos="735825" algn="l"/>
              </a:tabLst>
              <a:defRPr sz="2600" b="1">
                <a:solidFill>
                  <a:schemeClr val="tx1"/>
                </a:solidFill>
                <a:latin typeface="Arial" charset="0"/>
              </a:defRPr>
            </a:lvl8pPr>
            <a:lvl9pPr marL="2018264" algn="l" rtl="0" eaLnBrk="1" fontAlgn="base" hangingPunct="1">
              <a:lnSpc>
                <a:spcPct val="90000"/>
              </a:lnSpc>
              <a:spcBef>
                <a:spcPct val="0"/>
              </a:spcBef>
              <a:spcAft>
                <a:spcPct val="0"/>
              </a:spcAft>
              <a:tabLst>
                <a:tab pos="735825" algn="l"/>
              </a:tabLst>
              <a:defRPr sz="2600" b="1">
                <a:solidFill>
                  <a:schemeClr val="tx1"/>
                </a:solidFill>
                <a:latin typeface="Arial" charset="0"/>
              </a:defRPr>
            </a:lvl9pPr>
          </a:lstStyle>
          <a:p>
            <a:pPr defTabSz="914400"/>
            <a:r>
              <a:rPr lang="en-US" sz="1800" dirty="0">
                <a:solidFill>
                  <a:schemeClr val="bg2">
                    <a:lumMod val="7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rPr>
              <a:t>Merge Sort Intuition</a:t>
            </a:r>
          </a:p>
        </p:txBody>
      </p:sp>
      <p:grpSp>
        <p:nvGrpSpPr>
          <p:cNvPr id="16" name="Gruppieren 15">
            <a:extLst>
              <a:ext uri="{FF2B5EF4-FFF2-40B4-BE49-F238E27FC236}">
                <a16:creationId xmlns:a16="http://schemas.microsoft.com/office/drawing/2014/main" id="{11B18A5D-0114-44A8-A889-9E90DF1875AC}"/>
              </a:ext>
            </a:extLst>
          </p:cNvPr>
          <p:cNvGrpSpPr/>
          <p:nvPr/>
        </p:nvGrpSpPr>
        <p:grpSpPr>
          <a:xfrm>
            <a:off x="2935283" y="1919288"/>
            <a:ext cx="4228319" cy="566737"/>
            <a:chOff x="2935283" y="1919288"/>
            <a:chExt cx="4228319" cy="566737"/>
          </a:xfrm>
        </p:grpSpPr>
        <p:sp>
          <p:nvSpPr>
            <p:cNvPr id="15" name="Rechteck 14">
              <a:extLst>
                <a:ext uri="{FF2B5EF4-FFF2-40B4-BE49-F238E27FC236}">
                  <a16:creationId xmlns:a16="http://schemas.microsoft.com/office/drawing/2014/main" id="{1D1C1C0F-DE7B-43AA-B86E-052B4181C2FA}"/>
                </a:ext>
              </a:extLst>
            </p:cNvPr>
            <p:cNvSpPr/>
            <p:nvPr/>
          </p:nvSpPr>
          <p:spPr bwMode="auto">
            <a:xfrm>
              <a:off x="2935283" y="1919288"/>
              <a:ext cx="4228319" cy="566737"/>
            </a:xfrm>
            <a:prstGeom prst="rect">
              <a:avLst/>
            </a:prstGeom>
            <a:solidFill>
              <a:schemeClr val="bg1">
                <a:lumMod val="95000"/>
              </a:schemeClr>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grpSp>
          <p:nvGrpSpPr>
            <p:cNvPr id="8" name="Gruppieren 7">
              <a:extLst>
                <a:ext uri="{FF2B5EF4-FFF2-40B4-BE49-F238E27FC236}">
                  <a16:creationId xmlns:a16="http://schemas.microsoft.com/office/drawing/2014/main" id="{C316B02D-2F1D-4065-B306-CEC6E1470B22}"/>
                </a:ext>
              </a:extLst>
            </p:cNvPr>
            <p:cNvGrpSpPr/>
            <p:nvPr/>
          </p:nvGrpSpPr>
          <p:grpSpPr>
            <a:xfrm>
              <a:off x="2971006" y="1961678"/>
              <a:ext cx="4127508" cy="467194"/>
              <a:chOff x="2971006" y="1825549"/>
              <a:chExt cx="4127508" cy="467194"/>
            </a:xfrm>
          </p:grpSpPr>
          <p:sp>
            <p:nvSpPr>
              <p:cNvPr id="5" name="Rechteck 4">
                <a:extLst>
                  <a:ext uri="{FF2B5EF4-FFF2-40B4-BE49-F238E27FC236}">
                    <a16:creationId xmlns:a16="http://schemas.microsoft.com/office/drawing/2014/main" id="{96DFD4D8-6BF7-4848-AF7E-6ADC4F67CDDC}"/>
                  </a:ext>
                </a:extLst>
              </p:cNvPr>
              <p:cNvSpPr/>
              <p:nvPr/>
            </p:nvSpPr>
            <p:spPr bwMode="auto">
              <a:xfrm>
                <a:off x="2971006" y="1825549"/>
                <a:ext cx="465138" cy="467194"/>
              </a:xfrm>
              <a:prstGeom prst="rect">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r>
                  <a:rPr lang="de-DE" sz="1600" dirty="0">
                    <a:solidFill>
                      <a:srgbClr val="FFFFFF"/>
                    </a:solidFill>
                    <a:latin typeface="+mn-lt"/>
                  </a:rPr>
                  <a:t>6</a:t>
                </a:r>
              </a:p>
            </p:txBody>
          </p:sp>
          <p:sp>
            <p:nvSpPr>
              <p:cNvPr id="20" name="Rechteck 19">
                <a:extLst>
                  <a:ext uri="{FF2B5EF4-FFF2-40B4-BE49-F238E27FC236}">
                    <a16:creationId xmlns:a16="http://schemas.microsoft.com/office/drawing/2014/main" id="{D589267D-EB5B-4447-8A8E-5127D48C0428}"/>
                  </a:ext>
                </a:extLst>
              </p:cNvPr>
              <p:cNvSpPr/>
              <p:nvPr/>
            </p:nvSpPr>
            <p:spPr bwMode="auto">
              <a:xfrm>
                <a:off x="3581401" y="1825549"/>
                <a:ext cx="465138" cy="467194"/>
              </a:xfrm>
              <a:prstGeom prst="rect">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r>
                  <a:rPr lang="de-DE" sz="1600" dirty="0">
                    <a:solidFill>
                      <a:srgbClr val="FFFFFF"/>
                    </a:solidFill>
                    <a:latin typeface="+mn-lt"/>
                  </a:rPr>
                  <a:t>4</a:t>
                </a:r>
              </a:p>
            </p:txBody>
          </p:sp>
          <p:sp>
            <p:nvSpPr>
              <p:cNvPr id="22" name="Rechteck 21">
                <a:extLst>
                  <a:ext uri="{FF2B5EF4-FFF2-40B4-BE49-F238E27FC236}">
                    <a16:creationId xmlns:a16="http://schemas.microsoft.com/office/drawing/2014/main" id="{603B0F0B-D757-48A7-9FDF-D6D33E84D789}"/>
                  </a:ext>
                </a:extLst>
              </p:cNvPr>
              <p:cNvSpPr/>
              <p:nvPr/>
            </p:nvSpPr>
            <p:spPr bwMode="auto">
              <a:xfrm>
                <a:off x="4191796" y="1825549"/>
                <a:ext cx="465138" cy="467194"/>
              </a:xfrm>
              <a:prstGeom prst="rect">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r>
                  <a:rPr lang="de-DE" sz="1600" dirty="0">
                    <a:solidFill>
                      <a:srgbClr val="FFFFFF"/>
                    </a:solidFill>
                    <a:latin typeface="+mn-lt"/>
                  </a:rPr>
                  <a:t>7</a:t>
                </a:r>
              </a:p>
            </p:txBody>
          </p:sp>
          <p:sp>
            <p:nvSpPr>
              <p:cNvPr id="25" name="Rechteck 24">
                <a:extLst>
                  <a:ext uri="{FF2B5EF4-FFF2-40B4-BE49-F238E27FC236}">
                    <a16:creationId xmlns:a16="http://schemas.microsoft.com/office/drawing/2014/main" id="{D95AA249-B642-4E75-BD6B-4BF0368690B9}"/>
                  </a:ext>
                </a:extLst>
              </p:cNvPr>
              <p:cNvSpPr/>
              <p:nvPr/>
            </p:nvSpPr>
            <p:spPr bwMode="auto">
              <a:xfrm>
                <a:off x="4802191" y="1825549"/>
                <a:ext cx="465138" cy="467194"/>
              </a:xfrm>
              <a:prstGeom prst="rect">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r>
                  <a:rPr lang="de-DE" sz="1600" dirty="0">
                    <a:solidFill>
                      <a:srgbClr val="FFFFFF"/>
                    </a:solidFill>
                    <a:latin typeface="+mn-lt"/>
                  </a:rPr>
                  <a:t>3</a:t>
                </a:r>
              </a:p>
            </p:txBody>
          </p:sp>
          <p:sp>
            <p:nvSpPr>
              <p:cNvPr id="27" name="Rechteck 26">
                <a:extLst>
                  <a:ext uri="{FF2B5EF4-FFF2-40B4-BE49-F238E27FC236}">
                    <a16:creationId xmlns:a16="http://schemas.microsoft.com/office/drawing/2014/main" id="{69A035B3-9164-49A5-B028-9604ED4917F2}"/>
                  </a:ext>
                </a:extLst>
              </p:cNvPr>
              <p:cNvSpPr/>
              <p:nvPr/>
            </p:nvSpPr>
            <p:spPr bwMode="auto">
              <a:xfrm>
                <a:off x="5412586" y="1825549"/>
                <a:ext cx="465138" cy="467194"/>
              </a:xfrm>
              <a:prstGeom prst="rect">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r>
                  <a:rPr lang="de-DE" sz="1600" dirty="0">
                    <a:solidFill>
                      <a:srgbClr val="FFFFFF"/>
                    </a:solidFill>
                    <a:latin typeface="+mn-lt"/>
                  </a:rPr>
                  <a:t>2</a:t>
                </a:r>
              </a:p>
            </p:txBody>
          </p:sp>
          <p:sp>
            <p:nvSpPr>
              <p:cNvPr id="28" name="Rechteck 27">
                <a:extLst>
                  <a:ext uri="{FF2B5EF4-FFF2-40B4-BE49-F238E27FC236}">
                    <a16:creationId xmlns:a16="http://schemas.microsoft.com/office/drawing/2014/main" id="{2AB364ED-2112-4F57-AE60-858F693D1678}"/>
                  </a:ext>
                </a:extLst>
              </p:cNvPr>
              <p:cNvSpPr/>
              <p:nvPr/>
            </p:nvSpPr>
            <p:spPr bwMode="auto">
              <a:xfrm>
                <a:off x="6022981" y="1825549"/>
                <a:ext cx="465138" cy="467194"/>
              </a:xfrm>
              <a:prstGeom prst="rect">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r>
                  <a:rPr lang="de-DE" sz="1600" dirty="0">
                    <a:solidFill>
                      <a:srgbClr val="FFFFFF"/>
                    </a:solidFill>
                    <a:latin typeface="+mn-lt"/>
                  </a:rPr>
                  <a:t>1</a:t>
                </a:r>
              </a:p>
            </p:txBody>
          </p:sp>
          <p:sp>
            <p:nvSpPr>
              <p:cNvPr id="30" name="Rechteck 29">
                <a:extLst>
                  <a:ext uri="{FF2B5EF4-FFF2-40B4-BE49-F238E27FC236}">
                    <a16:creationId xmlns:a16="http://schemas.microsoft.com/office/drawing/2014/main" id="{EE744323-71DF-469D-BC97-35855DD74DA5}"/>
                  </a:ext>
                </a:extLst>
              </p:cNvPr>
              <p:cNvSpPr/>
              <p:nvPr/>
            </p:nvSpPr>
            <p:spPr bwMode="auto">
              <a:xfrm>
                <a:off x="6633376" y="1825549"/>
                <a:ext cx="465138" cy="467194"/>
              </a:xfrm>
              <a:prstGeom prst="rect">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r>
                  <a:rPr lang="de-DE" sz="1600" dirty="0">
                    <a:solidFill>
                      <a:srgbClr val="FFFFFF"/>
                    </a:solidFill>
                    <a:latin typeface="+mn-lt"/>
                  </a:rPr>
                  <a:t>5</a:t>
                </a:r>
              </a:p>
            </p:txBody>
          </p:sp>
        </p:grpSp>
      </p:grpSp>
      <p:grpSp>
        <p:nvGrpSpPr>
          <p:cNvPr id="18" name="Gruppieren 17">
            <a:extLst>
              <a:ext uri="{FF2B5EF4-FFF2-40B4-BE49-F238E27FC236}">
                <a16:creationId xmlns:a16="http://schemas.microsoft.com/office/drawing/2014/main" id="{A788190F-E6BD-4ED2-9A5E-D97F32516A8D}"/>
              </a:ext>
            </a:extLst>
          </p:cNvPr>
          <p:cNvGrpSpPr/>
          <p:nvPr/>
        </p:nvGrpSpPr>
        <p:grpSpPr>
          <a:xfrm>
            <a:off x="1664087" y="2661147"/>
            <a:ext cx="2386417" cy="566737"/>
            <a:chOff x="1664087" y="2582234"/>
            <a:chExt cx="2386417" cy="566737"/>
          </a:xfrm>
        </p:grpSpPr>
        <p:sp>
          <p:nvSpPr>
            <p:cNvPr id="92" name="Rechteck 91">
              <a:extLst>
                <a:ext uri="{FF2B5EF4-FFF2-40B4-BE49-F238E27FC236}">
                  <a16:creationId xmlns:a16="http://schemas.microsoft.com/office/drawing/2014/main" id="{2E8F8A1B-F816-4107-AAA4-6C3E316D49A8}"/>
                </a:ext>
              </a:extLst>
            </p:cNvPr>
            <p:cNvSpPr/>
            <p:nvPr/>
          </p:nvSpPr>
          <p:spPr bwMode="auto">
            <a:xfrm>
              <a:off x="1664087" y="2582234"/>
              <a:ext cx="2386417" cy="566737"/>
            </a:xfrm>
            <a:prstGeom prst="rect">
              <a:avLst/>
            </a:prstGeom>
            <a:solidFill>
              <a:schemeClr val="bg1">
                <a:lumMod val="95000"/>
              </a:schemeClr>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grpSp>
          <p:nvGrpSpPr>
            <p:cNvPr id="9" name="Gruppieren 8">
              <a:extLst>
                <a:ext uri="{FF2B5EF4-FFF2-40B4-BE49-F238E27FC236}">
                  <a16:creationId xmlns:a16="http://schemas.microsoft.com/office/drawing/2014/main" id="{F751FBDA-1A2F-4BB0-BC3E-CB71368FF8CB}"/>
                </a:ext>
              </a:extLst>
            </p:cNvPr>
            <p:cNvGrpSpPr/>
            <p:nvPr/>
          </p:nvGrpSpPr>
          <p:grpSpPr>
            <a:xfrm>
              <a:off x="1714493" y="2642717"/>
              <a:ext cx="2296323" cy="467194"/>
              <a:chOff x="1714493" y="2620887"/>
              <a:chExt cx="2296323" cy="467194"/>
            </a:xfrm>
          </p:grpSpPr>
          <p:sp>
            <p:nvSpPr>
              <p:cNvPr id="32" name="Rechteck 31">
                <a:extLst>
                  <a:ext uri="{FF2B5EF4-FFF2-40B4-BE49-F238E27FC236}">
                    <a16:creationId xmlns:a16="http://schemas.microsoft.com/office/drawing/2014/main" id="{BA1BBE67-A6CB-4E44-8221-A4A2ACF92185}"/>
                  </a:ext>
                </a:extLst>
              </p:cNvPr>
              <p:cNvSpPr/>
              <p:nvPr/>
            </p:nvSpPr>
            <p:spPr bwMode="auto">
              <a:xfrm>
                <a:off x="1714493" y="2620887"/>
                <a:ext cx="465138" cy="467194"/>
              </a:xfrm>
              <a:prstGeom prst="rect">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r>
                  <a:rPr lang="de-DE" sz="1600" dirty="0">
                    <a:solidFill>
                      <a:srgbClr val="FFFFFF"/>
                    </a:solidFill>
                    <a:latin typeface="+mn-lt"/>
                  </a:rPr>
                  <a:t>6</a:t>
                </a:r>
              </a:p>
            </p:txBody>
          </p:sp>
          <p:sp>
            <p:nvSpPr>
              <p:cNvPr id="33" name="Rechteck 32">
                <a:extLst>
                  <a:ext uri="{FF2B5EF4-FFF2-40B4-BE49-F238E27FC236}">
                    <a16:creationId xmlns:a16="http://schemas.microsoft.com/office/drawing/2014/main" id="{093DE45F-F9A1-4156-851F-CF1F8243DCED}"/>
                  </a:ext>
                </a:extLst>
              </p:cNvPr>
              <p:cNvSpPr/>
              <p:nvPr/>
            </p:nvSpPr>
            <p:spPr bwMode="auto">
              <a:xfrm>
                <a:off x="2324888" y="2620887"/>
                <a:ext cx="465138" cy="467194"/>
              </a:xfrm>
              <a:prstGeom prst="rect">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r>
                  <a:rPr lang="de-DE" sz="1600" dirty="0">
                    <a:solidFill>
                      <a:srgbClr val="FFFFFF"/>
                    </a:solidFill>
                    <a:latin typeface="+mn-lt"/>
                  </a:rPr>
                  <a:t>4</a:t>
                </a:r>
              </a:p>
            </p:txBody>
          </p:sp>
          <p:sp>
            <p:nvSpPr>
              <p:cNvPr id="34" name="Rechteck 33">
                <a:extLst>
                  <a:ext uri="{FF2B5EF4-FFF2-40B4-BE49-F238E27FC236}">
                    <a16:creationId xmlns:a16="http://schemas.microsoft.com/office/drawing/2014/main" id="{E6E658FE-FB68-4B00-8DB6-E189B9524A47}"/>
                  </a:ext>
                </a:extLst>
              </p:cNvPr>
              <p:cNvSpPr/>
              <p:nvPr/>
            </p:nvSpPr>
            <p:spPr bwMode="auto">
              <a:xfrm>
                <a:off x="2935283" y="2620887"/>
                <a:ext cx="465138" cy="467194"/>
              </a:xfrm>
              <a:prstGeom prst="rect">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r>
                  <a:rPr lang="de-DE" sz="1600" dirty="0">
                    <a:solidFill>
                      <a:srgbClr val="FFFFFF"/>
                    </a:solidFill>
                    <a:latin typeface="+mn-lt"/>
                  </a:rPr>
                  <a:t>7</a:t>
                </a:r>
              </a:p>
            </p:txBody>
          </p:sp>
          <p:sp>
            <p:nvSpPr>
              <p:cNvPr id="35" name="Rechteck 34">
                <a:extLst>
                  <a:ext uri="{FF2B5EF4-FFF2-40B4-BE49-F238E27FC236}">
                    <a16:creationId xmlns:a16="http://schemas.microsoft.com/office/drawing/2014/main" id="{9341F2F3-8542-49B0-A121-7D0C44A50295}"/>
                  </a:ext>
                </a:extLst>
              </p:cNvPr>
              <p:cNvSpPr/>
              <p:nvPr/>
            </p:nvSpPr>
            <p:spPr bwMode="auto">
              <a:xfrm>
                <a:off x="3545678" y="2620887"/>
                <a:ext cx="465138" cy="467194"/>
              </a:xfrm>
              <a:prstGeom prst="rect">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r>
                  <a:rPr lang="de-DE" sz="1600" dirty="0">
                    <a:solidFill>
                      <a:srgbClr val="FFFFFF"/>
                    </a:solidFill>
                    <a:latin typeface="+mn-lt"/>
                  </a:rPr>
                  <a:t>3</a:t>
                </a:r>
              </a:p>
            </p:txBody>
          </p:sp>
        </p:grpSp>
      </p:grpSp>
      <p:grpSp>
        <p:nvGrpSpPr>
          <p:cNvPr id="17" name="Gruppieren 16">
            <a:extLst>
              <a:ext uri="{FF2B5EF4-FFF2-40B4-BE49-F238E27FC236}">
                <a16:creationId xmlns:a16="http://schemas.microsoft.com/office/drawing/2014/main" id="{CF35F073-67C6-4EBC-9A80-E56ED46F6AF8}"/>
              </a:ext>
            </a:extLst>
          </p:cNvPr>
          <p:cNvGrpSpPr/>
          <p:nvPr/>
        </p:nvGrpSpPr>
        <p:grpSpPr>
          <a:xfrm>
            <a:off x="5672736" y="2661147"/>
            <a:ext cx="1785339" cy="566737"/>
            <a:chOff x="5672736" y="2582233"/>
            <a:chExt cx="1785339" cy="566737"/>
          </a:xfrm>
        </p:grpSpPr>
        <p:sp>
          <p:nvSpPr>
            <p:cNvPr id="93" name="Rechteck 92">
              <a:extLst>
                <a:ext uri="{FF2B5EF4-FFF2-40B4-BE49-F238E27FC236}">
                  <a16:creationId xmlns:a16="http://schemas.microsoft.com/office/drawing/2014/main" id="{80BED3BB-6442-435B-9941-8A0A5A8D1525}"/>
                </a:ext>
              </a:extLst>
            </p:cNvPr>
            <p:cNvSpPr/>
            <p:nvPr/>
          </p:nvSpPr>
          <p:spPr bwMode="auto">
            <a:xfrm>
              <a:off x="5672736" y="2582233"/>
              <a:ext cx="1785339" cy="566737"/>
            </a:xfrm>
            <a:prstGeom prst="rect">
              <a:avLst/>
            </a:prstGeom>
            <a:solidFill>
              <a:schemeClr val="bg1">
                <a:lumMod val="95000"/>
              </a:schemeClr>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grpSp>
          <p:nvGrpSpPr>
            <p:cNvPr id="11" name="Gruppieren 10">
              <a:extLst>
                <a:ext uri="{FF2B5EF4-FFF2-40B4-BE49-F238E27FC236}">
                  <a16:creationId xmlns:a16="http://schemas.microsoft.com/office/drawing/2014/main" id="{7FE7060F-1AB4-402B-91AB-72CFBF6909B5}"/>
                </a:ext>
              </a:extLst>
            </p:cNvPr>
            <p:cNvGrpSpPr/>
            <p:nvPr/>
          </p:nvGrpSpPr>
          <p:grpSpPr>
            <a:xfrm>
              <a:off x="5710243" y="2642717"/>
              <a:ext cx="1685928" cy="467194"/>
              <a:chOff x="5710243" y="2615724"/>
              <a:chExt cx="1685928" cy="467194"/>
            </a:xfrm>
          </p:grpSpPr>
          <p:sp>
            <p:nvSpPr>
              <p:cNvPr id="36" name="Rechteck 35">
                <a:extLst>
                  <a:ext uri="{FF2B5EF4-FFF2-40B4-BE49-F238E27FC236}">
                    <a16:creationId xmlns:a16="http://schemas.microsoft.com/office/drawing/2014/main" id="{807B4F89-F7C0-4655-8B8E-A0A47DA62EDB}"/>
                  </a:ext>
                </a:extLst>
              </p:cNvPr>
              <p:cNvSpPr/>
              <p:nvPr/>
            </p:nvSpPr>
            <p:spPr bwMode="auto">
              <a:xfrm>
                <a:off x="5710243" y="2615724"/>
                <a:ext cx="465138" cy="467194"/>
              </a:xfrm>
              <a:prstGeom prst="rect">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r>
                  <a:rPr lang="de-DE" sz="1600" dirty="0">
                    <a:solidFill>
                      <a:srgbClr val="FFFFFF"/>
                    </a:solidFill>
                    <a:latin typeface="+mn-lt"/>
                  </a:rPr>
                  <a:t>2</a:t>
                </a:r>
              </a:p>
            </p:txBody>
          </p:sp>
          <p:sp>
            <p:nvSpPr>
              <p:cNvPr id="37" name="Rechteck 36">
                <a:extLst>
                  <a:ext uri="{FF2B5EF4-FFF2-40B4-BE49-F238E27FC236}">
                    <a16:creationId xmlns:a16="http://schemas.microsoft.com/office/drawing/2014/main" id="{6C921791-8178-4AEE-B4B3-5ABED08774BC}"/>
                  </a:ext>
                </a:extLst>
              </p:cNvPr>
              <p:cNvSpPr/>
              <p:nvPr/>
            </p:nvSpPr>
            <p:spPr bwMode="auto">
              <a:xfrm>
                <a:off x="6320638" y="2615724"/>
                <a:ext cx="465138" cy="467194"/>
              </a:xfrm>
              <a:prstGeom prst="rect">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r>
                  <a:rPr lang="de-DE" sz="1600" dirty="0">
                    <a:solidFill>
                      <a:srgbClr val="FFFFFF"/>
                    </a:solidFill>
                    <a:latin typeface="+mn-lt"/>
                  </a:rPr>
                  <a:t>1</a:t>
                </a:r>
              </a:p>
            </p:txBody>
          </p:sp>
          <p:sp>
            <p:nvSpPr>
              <p:cNvPr id="43" name="Rechteck 42">
                <a:extLst>
                  <a:ext uri="{FF2B5EF4-FFF2-40B4-BE49-F238E27FC236}">
                    <a16:creationId xmlns:a16="http://schemas.microsoft.com/office/drawing/2014/main" id="{9A5054AA-5DBF-416B-9B14-D2AFDBF0A7EF}"/>
                  </a:ext>
                </a:extLst>
              </p:cNvPr>
              <p:cNvSpPr/>
              <p:nvPr/>
            </p:nvSpPr>
            <p:spPr bwMode="auto">
              <a:xfrm>
                <a:off x="6931033" y="2615724"/>
                <a:ext cx="465138" cy="467194"/>
              </a:xfrm>
              <a:prstGeom prst="rect">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r>
                  <a:rPr lang="de-DE" sz="1600" dirty="0">
                    <a:solidFill>
                      <a:srgbClr val="FFFFFF"/>
                    </a:solidFill>
                    <a:latin typeface="+mn-lt"/>
                  </a:rPr>
                  <a:t>5</a:t>
                </a:r>
              </a:p>
            </p:txBody>
          </p:sp>
        </p:grpSp>
      </p:grpSp>
      <p:grpSp>
        <p:nvGrpSpPr>
          <p:cNvPr id="19" name="Gruppieren 18">
            <a:extLst>
              <a:ext uri="{FF2B5EF4-FFF2-40B4-BE49-F238E27FC236}">
                <a16:creationId xmlns:a16="http://schemas.microsoft.com/office/drawing/2014/main" id="{7D80E9D3-5FBA-4387-AF82-05A8944430D0}"/>
              </a:ext>
            </a:extLst>
          </p:cNvPr>
          <p:cNvGrpSpPr/>
          <p:nvPr/>
        </p:nvGrpSpPr>
        <p:grpSpPr>
          <a:xfrm>
            <a:off x="953098" y="3392295"/>
            <a:ext cx="1190027" cy="566737"/>
            <a:chOff x="953098" y="3273985"/>
            <a:chExt cx="1190027" cy="566737"/>
          </a:xfrm>
        </p:grpSpPr>
        <p:sp>
          <p:nvSpPr>
            <p:cNvPr id="94" name="Rechteck 93">
              <a:extLst>
                <a:ext uri="{FF2B5EF4-FFF2-40B4-BE49-F238E27FC236}">
                  <a16:creationId xmlns:a16="http://schemas.microsoft.com/office/drawing/2014/main" id="{13B92460-8466-484E-B39E-143B3046E225}"/>
                </a:ext>
              </a:extLst>
            </p:cNvPr>
            <p:cNvSpPr/>
            <p:nvPr/>
          </p:nvSpPr>
          <p:spPr bwMode="auto">
            <a:xfrm>
              <a:off x="953098" y="3273985"/>
              <a:ext cx="1190027" cy="566737"/>
            </a:xfrm>
            <a:prstGeom prst="rect">
              <a:avLst/>
            </a:prstGeom>
            <a:solidFill>
              <a:schemeClr val="bg1">
                <a:lumMod val="95000"/>
              </a:schemeClr>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grpSp>
          <p:nvGrpSpPr>
            <p:cNvPr id="14" name="Gruppieren 13">
              <a:extLst>
                <a:ext uri="{FF2B5EF4-FFF2-40B4-BE49-F238E27FC236}">
                  <a16:creationId xmlns:a16="http://schemas.microsoft.com/office/drawing/2014/main" id="{BA8AC9AE-980D-4415-ABC6-91E9C1A680E5}"/>
                </a:ext>
              </a:extLst>
            </p:cNvPr>
            <p:cNvGrpSpPr/>
            <p:nvPr/>
          </p:nvGrpSpPr>
          <p:grpSpPr>
            <a:xfrm>
              <a:off x="1023929" y="3323756"/>
              <a:ext cx="1075533" cy="467194"/>
              <a:chOff x="1023929" y="3328912"/>
              <a:chExt cx="1075533" cy="467194"/>
            </a:xfrm>
          </p:grpSpPr>
          <p:sp>
            <p:nvSpPr>
              <p:cNvPr id="44" name="Rechteck 43">
                <a:extLst>
                  <a:ext uri="{FF2B5EF4-FFF2-40B4-BE49-F238E27FC236}">
                    <a16:creationId xmlns:a16="http://schemas.microsoft.com/office/drawing/2014/main" id="{D4930485-D74C-4439-B2CB-8EC722614B8C}"/>
                  </a:ext>
                </a:extLst>
              </p:cNvPr>
              <p:cNvSpPr/>
              <p:nvPr/>
            </p:nvSpPr>
            <p:spPr bwMode="auto">
              <a:xfrm>
                <a:off x="1023929" y="3328912"/>
                <a:ext cx="465138" cy="467194"/>
              </a:xfrm>
              <a:prstGeom prst="rect">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r>
                  <a:rPr lang="de-DE" sz="1600" dirty="0">
                    <a:solidFill>
                      <a:srgbClr val="FFFFFF"/>
                    </a:solidFill>
                    <a:latin typeface="+mn-lt"/>
                  </a:rPr>
                  <a:t>6</a:t>
                </a:r>
              </a:p>
            </p:txBody>
          </p:sp>
          <p:sp>
            <p:nvSpPr>
              <p:cNvPr id="45" name="Rechteck 44">
                <a:extLst>
                  <a:ext uri="{FF2B5EF4-FFF2-40B4-BE49-F238E27FC236}">
                    <a16:creationId xmlns:a16="http://schemas.microsoft.com/office/drawing/2014/main" id="{65AEF4E2-A7D9-42B4-AC54-6734C33CE497}"/>
                  </a:ext>
                </a:extLst>
              </p:cNvPr>
              <p:cNvSpPr/>
              <p:nvPr/>
            </p:nvSpPr>
            <p:spPr bwMode="auto">
              <a:xfrm>
                <a:off x="1634324" y="3328912"/>
                <a:ext cx="465138" cy="467194"/>
              </a:xfrm>
              <a:prstGeom prst="rect">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r>
                  <a:rPr lang="de-DE" sz="1600" dirty="0">
                    <a:solidFill>
                      <a:srgbClr val="FFFFFF"/>
                    </a:solidFill>
                    <a:latin typeface="+mn-lt"/>
                  </a:rPr>
                  <a:t>4</a:t>
                </a:r>
              </a:p>
            </p:txBody>
          </p:sp>
        </p:grpSp>
      </p:grpSp>
      <p:grpSp>
        <p:nvGrpSpPr>
          <p:cNvPr id="110" name="Gruppieren 109">
            <a:extLst>
              <a:ext uri="{FF2B5EF4-FFF2-40B4-BE49-F238E27FC236}">
                <a16:creationId xmlns:a16="http://schemas.microsoft.com/office/drawing/2014/main" id="{3AE891F4-0A7C-4A49-A653-C63E560E3A56}"/>
              </a:ext>
            </a:extLst>
          </p:cNvPr>
          <p:cNvGrpSpPr/>
          <p:nvPr/>
        </p:nvGrpSpPr>
        <p:grpSpPr>
          <a:xfrm>
            <a:off x="3043835" y="3403006"/>
            <a:ext cx="1190027" cy="556026"/>
            <a:chOff x="3043835" y="3284697"/>
            <a:chExt cx="1190027" cy="556026"/>
          </a:xfrm>
        </p:grpSpPr>
        <p:sp>
          <p:nvSpPr>
            <p:cNvPr id="95" name="Rechteck 94">
              <a:extLst>
                <a:ext uri="{FF2B5EF4-FFF2-40B4-BE49-F238E27FC236}">
                  <a16:creationId xmlns:a16="http://schemas.microsoft.com/office/drawing/2014/main" id="{45293F48-4B35-412F-A617-A7C501AA0B3F}"/>
                </a:ext>
              </a:extLst>
            </p:cNvPr>
            <p:cNvSpPr/>
            <p:nvPr/>
          </p:nvSpPr>
          <p:spPr bwMode="auto">
            <a:xfrm>
              <a:off x="3043835" y="3284697"/>
              <a:ext cx="1190027" cy="556026"/>
            </a:xfrm>
            <a:prstGeom prst="rect">
              <a:avLst/>
            </a:prstGeom>
            <a:solidFill>
              <a:schemeClr val="bg1">
                <a:lumMod val="95000"/>
              </a:schemeClr>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grpSp>
          <p:nvGrpSpPr>
            <p:cNvPr id="13" name="Gruppieren 12">
              <a:extLst>
                <a:ext uri="{FF2B5EF4-FFF2-40B4-BE49-F238E27FC236}">
                  <a16:creationId xmlns:a16="http://schemas.microsoft.com/office/drawing/2014/main" id="{5A51AB8E-A9CA-48D1-9A7C-20B5F933E6BC}"/>
                </a:ext>
              </a:extLst>
            </p:cNvPr>
            <p:cNvGrpSpPr/>
            <p:nvPr/>
          </p:nvGrpSpPr>
          <p:grpSpPr>
            <a:xfrm>
              <a:off x="3090461" y="3323756"/>
              <a:ext cx="1075533" cy="467194"/>
              <a:chOff x="3090461" y="3323756"/>
              <a:chExt cx="1075533" cy="467194"/>
            </a:xfrm>
          </p:grpSpPr>
          <p:sp>
            <p:nvSpPr>
              <p:cNvPr id="46" name="Rechteck 45">
                <a:extLst>
                  <a:ext uri="{FF2B5EF4-FFF2-40B4-BE49-F238E27FC236}">
                    <a16:creationId xmlns:a16="http://schemas.microsoft.com/office/drawing/2014/main" id="{E46AEE09-7DFF-484E-89BA-EA8836EB7773}"/>
                  </a:ext>
                </a:extLst>
              </p:cNvPr>
              <p:cNvSpPr/>
              <p:nvPr/>
            </p:nvSpPr>
            <p:spPr bwMode="auto">
              <a:xfrm>
                <a:off x="3090461" y="3323756"/>
                <a:ext cx="465138" cy="467194"/>
              </a:xfrm>
              <a:prstGeom prst="rect">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r>
                  <a:rPr lang="de-DE" sz="1600" dirty="0">
                    <a:solidFill>
                      <a:srgbClr val="FFFFFF"/>
                    </a:solidFill>
                    <a:latin typeface="+mn-lt"/>
                  </a:rPr>
                  <a:t>7</a:t>
                </a:r>
              </a:p>
            </p:txBody>
          </p:sp>
          <p:sp>
            <p:nvSpPr>
              <p:cNvPr id="47" name="Rechteck 46">
                <a:extLst>
                  <a:ext uri="{FF2B5EF4-FFF2-40B4-BE49-F238E27FC236}">
                    <a16:creationId xmlns:a16="http://schemas.microsoft.com/office/drawing/2014/main" id="{9CF1E83F-1F21-4219-9EB0-414A7A79A3A8}"/>
                  </a:ext>
                </a:extLst>
              </p:cNvPr>
              <p:cNvSpPr/>
              <p:nvPr/>
            </p:nvSpPr>
            <p:spPr bwMode="auto">
              <a:xfrm>
                <a:off x="3700856" y="3323756"/>
                <a:ext cx="465138" cy="467194"/>
              </a:xfrm>
              <a:prstGeom prst="rect">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r>
                  <a:rPr lang="de-DE" sz="1600" dirty="0">
                    <a:solidFill>
                      <a:srgbClr val="FFFFFF"/>
                    </a:solidFill>
                    <a:latin typeface="+mn-lt"/>
                  </a:rPr>
                  <a:t>3</a:t>
                </a:r>
              </a:p>
            </p:txBody>
          </p:sp>
        </p:grpSp>
      </p:grpSp>
      <p:grpSp>
        <p:nvGrpSpPr>
          <p:cNvPr id="111" name="Gruppieren 110">
            <a:extLst>
              <a:ext uri="{FF2B5EF4-FFF2-40B4-BE49-F238E27FC236}">
                <a16:creationId xmlns:a16="http://schemas.microsoft.com/office/drawing/2014/main" id="{0393E5AA-B269-424D-A060-2F4F7E8B17DF}"/>
              </a:ext>
            </a:extLst>
          </p:cNvPr>
          <p:cNvGrpSpPr/>
          <p:nvPr/>
        </p:nvGrpSpPr>
        <p:grpSpPr>
          <a:xfrm>
            <a:off x="5329848" y="3403006"/>
            <a:ext cx="1158272" cy="556026"/>
            <a:chOff x="5329848" y="3284697"/>
            <a:chExt cx="1158272" cy="556026"/>
          </a:xfrm>
        </p:grpSpPr>
        <p:sp>
          <p:nvSpPr>
            <p:cNvPr id="96" name="Rechteck 95">
              <a:extLst>
                <a:ext uri="{FF2B5EF4-FFF2-40B4-BE49-F238E27FC236}">
                  <a16:creationId xmlns:a16="http://schemas.microsoft.com/office/drawing/2014/main" id="{78B634F1-EAAF-4CD2-9A5A-DD2D874CC793}"/>
                </a:ext>
              </a:extLst>
            </p:cNvPr>
            <p:cNvSpPr/>
            <p:nvPr/>
          </p:nvSpPr>
          <p:spPr bwMode="auto">
            <a:xfrm>
              <a:off x="5329848" y="3284697"/>
              <a:ext cx="1158272" cy="556026"/>
            </a:xfrm>
            <a:prstGeom prst="rect">
              <a:avLst/>
            </a:prstGeom>
            <a:solidFill>
              <a:schemeClr val="bg1">
                <a:lumMod val="95000"/>
              </a:schemeClr>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grpSp>
          <p:nvGrpSpPr>
            <p:cNvPr id="12" name="Gruppieren 11">
              <a:extLst>
                <a:ext uri="{FF2B5EF4-FFF2-40B4-BE49-F238E27FC236}">
                  <a16:creationId xmlns:a16="http://schemas.microsoft.com/office/drawing/2014/main" id="{E3255FDF-2574-4A8F-B37C-B9F04AA33A16}"/>
                </a:ext>
              </a:extLst>
            </p:cNvPr>
            <p:cNvGrpSpPr/>
            <p:nvPr/>
          </p:nvGrpSpPr>
          <p:grpSpPr>
            <a:xfrm>
              <a:off x="5368143" y="3323756"/>
              <a:ext cx="1075533" cy="467194"/>
              <a:chOff x="5368143" y="3308668"/>
              <a:chExt cx="1075533" cy="467194"/>
            </a:xfrm>
          </p:grpSpPr>
          <p:sp>
            <p:nvSpPr>
              <p:cNvPr id="48" name="Rechteck 47">
                <a:extLst>
                  <a:ext uri="{FF2B5EF4-FFF2-40B4-BE49-F238E27FC236}">
                    <a16:creationId xmlns:a16="http://schemas.microsoft.com/office/drawing/2014/main" id="{7A2440BD-1AC5-4724-818A-509D311D597F}"/>
                  </a:ext>
                </a:extLst>
              </p:cNvPr>
              <p:cNvSpPr/>
              <p:nvPr/>
            </p:nvSpPr>
            <p:spPr bwMode="auto">
              <a:xfrm>
                <a:off x="5368143" y="3308668"/>
                <a:ext cx="465138" cy="467194"/>
              </a:xfrm>
              <a:prstGeom prst="rect">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r>
                  <a:rPr lang="de-DE" sz="1600" dirty="0">
                    <a:solidFill>
                      <a:srgbClr val="FFFFFF"/>
                    </a:solidFill>
                    <a:latin typeface="+mn-lt"/>
                  </a:rPr>
                  <a:t>2</a:t>
                </a:r>
              </a:p>
            </p:txBody>
          </p:sp>
          <p:sp>
            <p:nvSpPr>
              <p:cNvPr id="49" name="Rechteck 48">
                <a:extLst>
                  <a:ext uri="{FF2B5EF4-FFF2-40B4-BE49-F238E27FC236}">
                    <a16:creationId xmlns:a16="http://schemas.microsoft.com/office/drawing/2014/main" id="{3D656223-BCFF-4B00-8D9C-2206279E944F}"/>
                  </a:ext>
                </a:extLst>
              </p:cNvPr>
              <p:cNvSpPr/>
              <p:nvPr/>
            </p:nvSpPr>
            <p:spPr bwMode="auto">
              <a:xfrm>
                <a:off x="5978538" y="3308668"/>
                <a:ext cx="465138" cy="467194"/>
              </a:xfrm>
              <a:prstGeom prst="rect">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r>
                  <a:rPr lang="de-DE" sz="1600" dirty="0">
                    <a:solidFill>
                      <a:srgbClr val="FFFFFF"/>
                    </a:solidFill>
                    <a:latin typeface="+mn-lt"/>
                  </a:rPr>
                  <a:t>1</a:t>
                </a:r>
              </a:p>
            </p:txBody>
          </p:sp>
        </p:grpSp>
      </p:grpSp>
      <p:sp>
        <p:nvSpPr>
          <p:cNvPr id="50" name="Rechteck 49">
            <a:extLst>
              <a:ext uri="{FF2B5EF4-FFF2-40B4-BE49-F238E27FC236}">
                <a16:creationId xmlns:a16="http://schemas.microsoft.com/office/drawing/2014/main" id="{C22F9FAA-4A1E-4F56-BB99-71EC1C8A1CA2}"/>
              </a:ext>
            </a:extLst>
          </p:cNvPr>
          <p:cNvSpPr/>
          <p:nvPr/>
        </p:nvSpPr>
        <p:spPr bwMode="auto">
          <a:xfrm>
            <a:off x="7163602" y="3447422"/>
            <a:ext cx="465138" cy="467194"/>
          </a:xfrm>
          <a:prstGeom prst="rect">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r>
              <a:rPr lang="de-DE" sz="1600" dirty="0">
                <a:solidFill>
                  <a:srgbClr val="FFFFFF"/>
                </a:solidFill>
                <a:latin typeface="+mn-lt"/>
              </a:rPr>
              <a:t>5</a:t>
            </a:r>
          </a:p>
        </p:txBody>
      </p:sp>
      <p:sp>
        <p:nvSpPr>
          <p:cNvPr id="51" name="Rechteck 50">
            <a:extLst>
              <a:ext uri="{FF2B5EF4-FFF2-40B4-BE49-F238E27FC236}">
                <a16:creationId xmlns:a16="http://schemas.microsoft.com/office/drawing/2014/main" id="{252EEBF4-0BE8-4054-9DF3-0C394D04C34B}"/>
              </a:ext>
            </a:extLst>
          </p:cNvPr>
          <p:cNvSpPr/>
          <p:nvPr/>
        </p:nvSpPr>
        <p:spPr bwMode="auto">
          <a:xfrm>
            <a:off x="512585" y="4134154"/>
            <a:ext cx="465138" cy="467194"/>
          </a:xfrm>
          <a:prstGeom prst="rect">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r>
              <a:rPr lang="de-DE" sz="1600" dirty="0">
                <a:solidFill>
                  <a:srgbClr val="FFFFFF"/>
                </a:solidFill>
                <a:latin typeface="+mn-lt"/>
              </a:rPr>
              <a:t>6</a:t>
            </a:r>
          </a:p>
        </p:txBody>
      </p:sp>
      <p:sp>
        <p:nvSpPr>
          <p:cNvPr id="52" name="Rechteck 51">
            <a:extLst>
              <a:ext uri="{FF2B5EF4-FFF2-40B4-BE49-F238E27FC236}">
                <a16:creationId xmlns:a16="http://schemas.microsoft.com/office/drawing/2014/main" id="{A8B5EC6D-6102-4099-9C25-1AA99948FB2F}"/>
              </a:ext>
            </a:extLst>
          </p:cNvPr>
          <p:cNvSpPr/>
          <p:nvPr/>
        </p:nvSpPr>
        <p:spPr bwMode="auto">
          <a:xfrm>
            <a:off x="1813513" y="4134154"/>
            <a:ext cx="465138" cy="467194"/>
          </a:xfrm>
          <a:prstGeom prst="rect">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r>
              <a:rPr lang="de-DE" sz="1600" dirty="0">
                <a:solidFill>
                  <a:srgbClr val="FFFFFF"/>
                </a:solidFill>
                <a:latin typeface="+mn-lt"/>
              </a:rPr>
              <a:t>4</a:t>
            </a:r>
          </a:p>
        </p:txBody>
      </p:sp>
      <p:sp>
        <p:nvSpPr>
          <p:cNvPr id="53" name="Rechteck 52">
            <a:extLst>
              <a:ext uri="{FF2B5EF4-FFF2-40B4-BE49-F238E27FC236}">
                <a16:creationId xmlns:a16="http://schemas.microsoft.com/office/drawing/2014/main" id="{3FF11BF0-7ADD-4989-943F-2E6B1FA9AFB0}"/>
              </a:ext>
            </a:extLst>
          </p:cNvPr>
          <p:cNvSpPr/>
          <p:nvPr/>
        </p:nvSpPr>
        <p:spPr bwMode="auto">
          <a:xfrm>
            <a:off x="2738437" y="4134154"/>
            <a:ext cx="465138" cy="467194"/>
          </a:xfrm>
          <a:prstGeom prst="rect">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r>
              <a:rPr lang="de-DE" sz="1600" dirty="0">
                <a:solidFill>
                  <a:srgbClr val="FFFFFF"/>
                </a:solidFill>
                <a:latin typeface="+mn-lt"/>
              </a:rPr>
              <a:t>7</a:t>
            </a:r>
          </a:p>
        </p:txBody>
      </p:sp>
      <p:sp>
        <p:nvSpPr>
          <p:cNvPr id="54" name="Rechteck 53">
            <a:extLst>
              <a:ext uri="{FF2B5EF4-FFF2-40B4-BE49-F238E27FC236}">
                <a16:creationId xmlns:a16="http://schemas.microsoft.com/office/drawing/2014/main" id="{CFC0CE62-A634-434D-9F51-93469EEB20A7}"/>
              </a:ext>
            </a:extLst>
          </p:cNvPr>
          <p:cNvSpPr/>
          <p:nvPr/>
        </p:nvSpPr>
        <p:spPr bwMode="auto">
          <a:xfrm>
            <a:off x="3853256" y="4134154"/>
            <a:ext cx="465138" cy="467194"/>
          </a:xfrm>
          <a:prstGeom prst="rect">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r>
              <a:rPr lang="de-DE" sz="1600" dirty="0">
                <a:solidFill>
                  <a:srgbClr val="FFFFFF"/>
                </a:solidFill>
                <a:latin typeface="+mn-lt"/>
              </a:rPr>
              <a:t>3</a:t>
            </a:r>
          </a:p>
        </p:txBody>
      </p:sp>
      <p:sp>
        <p:nvSpPr>
          <p:cNvPr id="55" name="Rechteck 54">
            <a:extLst>
              <a:ext uri="{FF2B5EF4-FFF2-40B4-BE49-F238E27FC236}">
                <a16:creationId xmlns:a16="http://schemas.microsoft.com/office/drawing/2014/main" id="{550A8301-04B8-4E17-A3AD-2ED80E5E224E}"/>
              </a:ext>
            </a:extLst>
          </p:cNvPr>
          <p:cNvSpPr/>
          <p:nvPr/>
        </p:nvSpPr>
        <p:spPr bwMode="auto">
          <a:xfrm>
            <a:off x="4985544" y="4134154"/>
            <a:ext cx="465138" cy="467194"/>
          </a:xfrm>
          <a:prstGeom prst="rect">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r>
              <a:rPr lang="de-DE" sz="1600" dirty="0">
                <a:solidFill>
                  <a:srgbClr val="FFFFFF"/>
                </a:solidFill>
                <a:latin typeface="+mn-lt"/>
              </a:rPr>
              <a:t>2</a:t>
            </a:r>
          </a:p>
        </p:txBody>
      </p:sp>
      <p:sp>
        <p:nvSpPr>
          <p:cNvPr id="56" name="Rechteck 55">
            <a:extLst>
              <a:ext uri="{FF2B5EF4-FFF2-40B4-BE49-F238E27FC236}">
                <a16:creationId xmlns:a16="http://schemas.microsoft.com/office/drawing/2014/main" id="{9C54A186-94CF-43BC-8972-BCDCF5E581F5}"/>
              </a:ext>
            </a:extLst>
          </p:cNvPr>
          <p:cNvSpPr/>
          <p:nvPr/>
        </p:nvSpPr>
        <p:spPr bwMode="auto">
          <a:xfrm>
            <a:off x="6211107" y="4134154"/>
            <a:ext cx="465138" cy="467194"/>
          </a:xfrm>
          <a:prstGeom prst="rect">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r>
              <a:rPr lang="de-DE" sz="1600" dirty="0">
                <a:solidFill>
                  <a:srgbClr val="FFFFFF"/>
                </a:solidFill>
                <a:latin typeface="+mn-lt"/>
              </a:rPr>
              <a:t>1</a:t>
            </a:r>
          </a:p>
        </p:txBody>
      </p:sp>
      <p:grpSp>
        <p:nvGrpSpPr>
          <p:cNvPr id="61" name="Gruppieren 60">
            <a:extLst>
              <a:ext uri="{FF2B5EF4-FFF2-40B4-BE49-F238E27FC236}">
                <a16:creationId xmlns:a16="http://schemas.microsoft.com/office/drawing/2014/main" id="{68E0E6D9-D735-4237-ABCA-C5DDD3D8BFB0}"/>
              </a:ext>
            </a:extLst>
          </p:cNvPr>
          <p:cNvGrpSpPr/>
          <p:nvPr/>
        </p:nvGrpSpPr>
        <p:grpSpPr>
          <a:xfrm>
            <a:off x="951300" y="4825906"/>
            <a:ext cx="1075533" cy="467194"/>
            <a:chOff x="1023929" y="3328912"/>
            <a:chExt cx="1075533" cy="467194"/>
          </a:xfrm>
        </p:grpSpPr>
        <p:sp>
          <p:nvSpPr>
            <p:cNvPr id="62" name="Rechteck 61">
              <a:extLst>
                <a:ext uri="{FF2B5EF4-FFF2-40B4-BE49-F238E27FC236}">
                  <a16:creationId xmlns:a16="http://schemas.microsoft.com/office/drawing/2014/main" id="{308F83CE-9765-4414-9D70-41BD61FDA87B}"/>
                </a:ext>
              </a:extLst>
            </p:cNvPr>
            <p:cNvSpPr/>
            <p:nvPr/>
          </p:nvSpPr>
          <p:spPr bwMode="auto">
            <a:xfrm>
              <a:off x="1023929" y="3328912"/>
              <a:ext cx="465138" cy="467194"/>
            </a:xfrm>
            <a:prstGeom prst="rect">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r>
                <a:rPr lang="de-DE" sz="1600" dirty="0">
                  <a:solidFill>
                    <a:srgbClr val="FFFFFF"/>
                  </a:solidFill>
                  <a:latin typeface="+mn-lt"/>
                </a:rPr>
                <a:t>4</a:t>
              </a:r>
            </a:p>
          </p:txBody>
        </p:sp>
        <p:sp>
          <p:nvSpPr>
            <p:cNvPr id="63" name="Rechteck 62">
              <a:extLst>
                <a:ext uri="{FF2B5EF4-FFF2-40B4-BE49-F238E27FC236}">
                  <a16:creationId xmlns:a16="http://schemas.microsoft.com/office/drawing/2014/main" id="{A02FA5C5-0042-4A1D-BCFF-735872230E32}"/>
                </a:ext>
              </a:extLst>
            </p:cNvPr>
            <p:cNvSpPr/>
            <p:nvPr/>
          </p:nvSpPr>
          <p:spPr bwMode="auto">
            <a:xfrm>
              <a:off x="1634324" y="3328912"/>
              <a:ext cx="465138" cy="467194"/>
            </a:xfrm>
            <a:prstGeom prst="rect">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r>
                <a:rPr lang="de-DE" sz="1600" dirty="0">
                  <a:solidFill>
                    <a:srgbClr val="FFFFFF"/>
                  </a:solidFill>
                  <a:latin typeface="+mn-lt"/>
                </a:rPr>
                <a:t>6</a:t>
              </a:r>
            </a:p>
          </p:txBody>
        </p:sp>
      </p:grpSp>
      <p:grpSp>
        <p:nvGrpSpPr>
          <p:cNvPr id="115" name="Gruppieren 114">
            <a:extLst>
              <a:ext uri="{FF2B5EF4-FFF2-40B4-BE49-F238E27FC236}">
                <a16:creationId xmlns:a16="http://schemas.microsoft.com/office/drawing/2014/main" id="{EB654ACA-E26A-424A-AD88-7A93A32871DD}"/>
              </a:ext>
            </a:extLst>
          </p:cNvPr>
          <p:cNvGrpSpPr/>
          <p:nvPr/>
        </p:nvGrpSpPr>
        <p:grpSpPr>
          <a:xfrm>
            <a:off x="3046304" y="4761268"/>
            <a:ext cx="1158272" cy="556026"/>
            <a:chOff x="3046304" y="4761268"/>
            <a:chExt cx="1158272" cy="556026"/>
          </a:xfrm>
        </p:grpSpPr>
        <p:sp>
          <p:nvSpPr>
            <p:cNvPr id="98" name="Rechteck 97">
              <a:extLst>
                <a:ext uri="{FF2B5EF4-FFF2-40B4-BE49-F238E27FC236}">
                  <a16:creationId xmlns:a16="http://schemas.microsoft.com/office/drawing/2014/main" id="{846AB314-384C-4958-AB19-D6EAA0D068ED}"/>
                </a:ext>
              </a:extLst>
            </p:cNvPr>
            <p:cNvSpPr/>
            <p:nvPr/>
          </p:nvSpPr>
          <p:spPr bwMode="auto">
            <a:xfrm>
              <a:off x="3046304" y="4761268"/>
              <a:ext cx="1158272" cy="556026"/>
            </a:xfrm>
            <a:prstGeom prst="rect">
              <a:avLst/>
            </a:prstGeom>
            <a:solidFill>
              <a:schemeClr val="bg1">
                <a:lumMod val="95000"/>
              </a:schemeClr>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grpSp>
          <p:nvGrpSpPr>
            <p:cNvPr id="64" name="Gruppieren 63">
              <a:extLst>
                <a:ext uri="{FF2B5EF4-FFF2-40B4-BE49-F238E27FC236}">
                  <a16:creationId xmlns:a16="http://schemas.microsoft.com/office/drawing/2014/main" id="{F57813A1-6D42-4C47-998E-218BDA742A86}"/>
                </a:ext>
              </a:extLst>
            </p:cNvPr>
            <p:cNvGrpSpPr/>
            <p:nvPr/>
          </p:nvGrpSpPr>
          <p:grpSpPr>
            <a:xfrm>
              <a:off x="3090070" y="4799715"/>
              <a:ext cx="1075533" cy="467194"/>
              <a:chOff x="3090461" y="3323756"/>
              <a:chExt cx="1075533" cy="467194"/>
            </a:xfrm>
          </p:grpSpPr>
          <p:sp>
            <p:nvSpPr>
              <p:cNvPr id="65" name="Rechteck 64">
                <a:extLst>
                  <a:ext uri="{FF2B5EF4-FFF2-40B4-BE49-F238E27FC236}">
                    <a16:creationId xmlns:a16="http://schemas.microsoft.com/office/drawing/2014/main" id="{B46DC10B-FC93-4711-BD59-C12BA8B7D6AB}"/>
                  </a:ext>
                </a:extLst>
              </p:cNvPr>
              <p:cNvSpPr/>
              <p:nvPr/>
            </p:nvSpPr>
            <p:spPr bwMode="auto">
              <a:xfrm>
                <a:off x="3090461" y="3323756"/>
                <a:ext cx="465138" cy="467194"/>
              </a:xfrm>
              <a:prstGeom prst="rect">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r>
                  <a:rPr lang="de-DE" sz="1600" dirty="0">
                    <a:solidFill>
                      <a:srgbClr val="FFFFFF"/>
                    </a:solidFill>
                    <a:latin typeface="+mn-lt"/>
                  </a:rPr>
                  <a:t>3</a:t>
                </a:r>
              </a:p>
            </p:txBody>
          </p:sp>
          <p:sp>
            <p:nvSpPr>
              <p:cNvPr id="66" name="Rechteck 65">
                <a:extLst>
                  <a:ext uri="{FF2B5EF4-FFF2-40B4-BE49-F238E27FC236}">
                    <a16:creationId xmlns:a16="http://schemas.microsoft.com/office/drawing/2014/main" id="{16FC64D3-6EAC-45F4-B85D-25230CFAF42F}"/>
                  </a:ext>
                </a:extLst>
              </p:cNvPr>
              <p:cNvSpPr/>
              <p:nvPr/>
            </p:nvSpPr>
            <p:spPr bwMode="auto">
              <a:xfrm>
                <a:off x="3700856" y="3323756"/>
                <a:ext cx="465138" cy="467194"/>
              </a:xfrm>
              <a:prstGeom prst="rect">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r>
                  <a:rPr lang="de-DE" sz="1600" dirty="0">
                    <a:solidFill>
                      <a:srgbClr val="FFFFFF"/>
                    </a:solidFill>
                    <a:latin typeface="+mn-lt"/>
                  </a:rPr>
                  <a:t>7</a:t>
                </a:r>
              </a:p>
            </p:txBody>
          </p:sp>
        </p:grpSp>
      </p:grpSp>
      <p:grpSp>
        <p:nvGrpSpPr>
          <p:cNvPr id="67" name="Gruppieren 66">
            <a:extLst>
              <a:ext uri="{FF2B5EF4-FFF2-40B4-BE49-F238E27FC236}">
                <a16:creationId xmlns:a16="http://schemas.microsoft.com/office/drawing/2014/main" id="{3E45F356-71D7-4D4B-885A-A763ACA3A395}"/>
              </a:ext>
            </a:extLst>
          </p:cNvPr>
          <p:cNvGrpSpPr/>
          <p:nvPr/>
        </p:nvGrpSpPr>
        <p:grpSpPr>
          <a:xfrm>
            <a:off x="5339957" y="4778777"/>
            <a:ext cx="1075533" cy="467194"/>
            <a:chOff x="3090461" y="3323756"/>
            <a:chExt cx="1075533" cy="467194"/>
          </a:xfrm>
        </p:grpSpPr>
        <p:sp>
          <p:nvSpPr>
            <p:cNvPr id="68" name="Rechteck 67">
              <a:extLst>
                <a:ext uri="{FF2B5EF4-FFF2-40B4-BE49-F238E27FC236}">
                  <a16:creationId xmlns:a16="http://schemas.microsoft.com/office/drawing/2014/main" id="{8A7D0370-68D7-490D-A9EE-F509AE72D9CA}"/>
                </a:ext>
              </a:extLst>
            </p:cNvPr>
            <p:cNvSpPr/>
            <p:nvPr/>
          </p:nvSpPr>
          <p:spPr bwMode="auto">
            <a:xfrm>
              <a:off x="3090461" y="3323756"/>
              <a:ext cx="465138" cy="467194"/>
            </a:xfrm>
            <a:prstGeom prst="rect">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r>
                <a:rPr lang="de-DE" sz="1600" dirty="0">
                  <a:solidFill>
                    <a:srgbClr val="FFFFFF"/>
                  </a:solidFill>
                  <a:latin typeface="+mn-lt"/>
                </a:rPr>
                <a:t>1</a:t>
              </a:r>
            </a:p>
          </p:txBody>
        </p:sp>
        <p:sp>
          <p:nvSpPr>
            <p:cNvPr id="69" name="Rechteck 68">
              <a:extLst>
                <a:ext uri="{FF2B5EF4-FFF2-40B4-BE49-F238E27FC236}">
                  <a16:creationId xmlns:a16="http://schemas.microsoft.com/office/drawing/2014/main" id="{E5EEE331-618D-4E16-BC68-DF5B11B84D3E}"/>
                </a:ext>
              </a:extLst>
            </p:cNvPr>
            <p:cNvSpPr/>
            <p:nvPr/>
          </p:nvSpPr>
          <p:spPr bwMode="auto">
            <a:xfrm>
              <a:off x="3700856" y="3323756"/>
              <a:ext cx="465138" cy="467194"/>
            </a:xfrm>
            <a:prstGeom prst="rect">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r>
                <a:rPr lang="de-DE" sz="1600" dirty="0">
                  <a:solidFill>
                    <a:srgbClr val="FFFFFF"/>
                  </a:solidFill>
                  <a:latin typeface="+mn-lt"/>
                </a:rPr>
                <a:t>2</a:t>
              </a:r>
            </a:p>
          </p:txBody>
        </p:sp>
      </p:grpSp>
      <p:sp>
        <p:nvSpPr>
          <p:cNvPr id="70" name="Rechteck 69">
            <a:extLst>
              <a:ext uri="{FF2B5EF4-FFF2-40B4-BE49-F238E27FC236}">
                <a16:creationId xmlns:a16="http://schemas.microsoft.com/office/drawing/2014/main" id="{E4E75B88-A4D4-4055-919A-B944BE220D00}"/>
              </a:ext>
            </a:extLst>
          </p:cNvPr>
          <p:cNvSpPr/>
          <p:nvPr/>
        </p:nvSpPr>
        <p:spPr bwMode="auto">
          <a:xfrm>
            <a:off x="7163602" y="4778777"/>
            <a:ext cx="465138" cy="467194"/>
          </a:xfrm>
          <a:prstGeom prst="rect">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r>
              <a:rPr lang="de-DE" sz="1600" dirty="0">
                <a:solidFill>
                  <a:srgbClr val="FFFFFF"/>
                </a:solidFill>
                <a:latin typeface="+mn-lt"/>
              </a:rPr>
              <a:t>5</a:t>
            </a:r>
          </a:p>
        </p:txBody>
      </p:sp>
      <p:grpSp>
        <p:nvGrpSpPr>
          <p:cNvPr id="113" name="Gruppieren 112">
            <a:extLst>
              <a:ext uri="{FF2B5EF4-FFF2-40B4-BE49-F238E27FC236}">
                <a16:creationId xmlns:a16="http://schemas.microsoft.com/office/drawing/2014/main" id="{01BFC574-136B-4D0C-B32B-CB95AC173622}"/>
              </a:ext>
            </a:extLst>
          </p:cNvPr>
          <p:cNvGrpSpPr/>
          <p:nvPr/>
        </p:nvGrpSpPr>
        <p:grpSpPr>
          <a:xfrm>
            <a:off x="1664086" y="5458182"/>
            <a:ext cx="2386417" cy="556026"/>
            <a:chOff x="1664086" y="5458182"/>
            <a:chExt cx="2386417" cy="556026"/>
          </a:xfrm>
        </p:grpSpPr>
        <p:sp>
          <p:nvSpPr>
            <p:cNvPr id="100" name="Rechteck 99">
              <a:extLst>
                <a:ext uri="{FF2B5EF4-FFF2-40B4-BE49-F238E27FC236}">
                  <a16:creationId xmlns:a16="http://schemas.microsoft.com/office/drawing/2014/main" id="{2E19B483-940D-4F4A-B27F-7A315EA0F1BE}"/>
                </a:ext>
              </a:extLst>
            </p:cNvPr>
            <p:cNvSpPr/>
            <p:nvPr/>
          </p:nvSpPr>
          <p:spPr bwMode="auto">
            <a:xfrm>
              <a:off x="1664086" y="5458182"/>
              <a:ext cx="2386417" cy="556026"/>
            </a:xfrm>
            <a:prstGeom prst="rect">
              <a:avLst/>
            </a:prstGeom>
            <a:solidFill>
              <a:schemeClr val="bg1">
                <a:lumMod val="95000"/>
              </a:schemeClr>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grpSp>
          <p:nvGrpSpPr>
            <p:cNvPr id="74" name="Gruppieren 73">
              <a:extLst>
                <a:ext uri="{FF2B5EF4-FFF2-40B4-BE49-F238E27FC236}">
                  <a16:creationId xmlns:a16="http://schemas.microsoft.com/office/drawing/2014/main" id="{2D9BDDB1-B91B-407C-8F3A-BA61A4CC1F3F}"/>
                </a:ext>
              </a:extLst>
            </p:cNvPr>
            <p:cNvGrpSpPr/>
            <p:nvPr/>
          </p:nvGrpSpPr>
          <p:grpSpPr>
            <a:xfrm>
              <a:off x="1714493" y="5502598"/>
              <a:ext cx="2296323" cy="467194"/>
              <a:chOff x="1714493" y="2620887"/>
              <a:chExt cx="2296323" cy="467194"/>
            </a:xfrm>
          </p:grpSpPr>
          <p:sp>
            <p:nvSpPr>
              <p:cNvPr id="75" name="Rechteck 74">
                <a:extLst>
                  <a:ext uri="{FF2B5EF4-FFF2-40B4-BE49-F238E27FC236}">
                    <a16:creationId xmlns:a16="http://schemas.microsoft.com/office/drawing/2014/main" id="{0FD6227C-D364-4AE2-BBFF-3826D399E7DB}"/>
                  </a:ext>
                </a:extLst>
              </p:cNvPr>
              <p:cNvSpPr/>
              <p:nvPr/>
            </p:nvSpPr>
            <p:spPr bwMode="auto">
              <a:xfrm>
                <a:off x="1714493" y="2620887"/>
                <a:ext cx="465138" cy="467194"/>
              </a:xfrm>
              <a:prstGeom prst="rect">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r>
                  <a:rPr lang="de-DE" sz="1600" dirty="0">
                    <a:solidFill>
                      <a:srgbClr val="FFFFFF"/>
                    </a:solidFill>
                    <a:latin typeface="+mn-lt"/>
                  </a:rPr>
                  <a:t>3</a:t>
                </a:r>
              </a:p>
            </p:txBody>
          </p:sp>
          <p:sp>
            <p:nvSpPr>
              <p:cNvPr id="76" name="Rechteck 75">
                <a:extLst>
                  <a:ext uri="{FF2B5EF4-FFF2-40B4-BE49-F238E27FC236}">
                    <a16:creationId xmlns:a16="http://schemas.microsoft.com/office/drawing/2014/main" id="{33BFD4E8-2938-4D08-935C-868BC70C9D57}"/>
                  </a:ext>
                </a:extLst>
              </p:cNvPr>
              <p:cNvSpPr/>
              <p:nvPr/>
            </p:nvSpPr>
            <p:spPr bwMode="auto">
              <a:xfrm>
                <a:off x="2324888" y="2620887"/>
                <a:ext cx="465138" cy="467194"/>
              </a:xfrm>
              <a:prstGeom prst="rect">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r>
                  <a:rPr lang="de-DE" sz="1600" dirty="0">
                    <a:solidFill>
                      <a:srgbClr val="FFFFFF"/>
                    </a:solidFill>
                    <a:latin typeface="+mn-lt"/>
                  </a:rPr>
                  <a:t>4</a:t>
                </a:r>
              </a:p>
            </p:txBody>
          </p:sp>
          <p:sp>
            <p:nvSpPr>
              <p:cNvPr id="77" name="Rechteck 76">
                <a:extLst>
                  <a:ext uri="{FF2B5EF4-FFF2-40B4-BE49-F238E27FC236}">
                    <a16:creationId xmlns:a16="http://schemas.microsoft.com/office/drawing/2014/main" id="{F6977F5E-7E2B-4245-B5D9-787EC06B9950}"/>
                  </a:ext>
                </a:extLst>
              </p:cNvPr>
              <p:cNvSpPr/>
              <p:nvPr/>
            </p:nvSpPr>
            <p:spPr bwMode="auto">
              <a:xfrm>
                <a:off x="2935283" y="2620887"/>
                <a:ext cx="465138" cy="467194"/>
              </a:xfrm>
              <a:prstGeom prst="rect">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r>
                  <a:rPr lang="de-DE" sz="1600" dirty="0">
                    <a:solidFill>
                      <a:srgbClr val="FFFFFF"/>
                    </a:solidFill>
                    <a:latin typeface="+mn-lt"/>
                  </a:rPr>
                  <a:t>6</a:t>
                </a:r>
              </a:p>
            </p:txBody>
          </p:sp>
          <p:sp>
            <p:nvSpPr>
              <p:cNvPr id="78" name="Rechteck 77">
                <a:extLst>
                  <a:ext uri="{FF2B5EF4-FFF2-40B4-BE49-F238E27FC236}">
                    <a16:creationId xmlns:a16="http://schemas.microsoft.com/office/drawing/2014/main" id="{D7E0D9F5-966E-4738-A086-2D9C7D49C55B}"/>
                  </a:ext>
                </a:extLst>
              </p:cNvPr>
              <p:cNvSpPr/>
              <p:nvPr/>
            </p:nvSpPr>
            <p:spPr bwMode="auto">
              <a:xfrm>
                <a:off x="3545678" y="2620887"/>
                <a:ext cx="465138" cy="467194"/>
              </a:xfrm>
              <a:prstGeom prst="rect">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r>
                  <a:rPr lang="de-DE" sz="1600" dirty="0">
                    <a:solidFill>
                      <a:srgbClr val="FFFFFF"/>
                    </a:solidFill>
                    <a:latin typeface="+mn-lt"/>
                  </a:rPr>
                  <a:t>7</a:t>
                </a:r>
              </a:p>
            </p:txBody>
          </p:sp>
        </p:grpSp>
      </p:grpSp>
      <p:grpSp>
        <p:nvGrpSpPr>
          <p:cNvPr id="112" name="Gruppieren 111">
            <a:extLst>
              <a:ext uri="{FF2B5EF4-FFF2-40B4-BE49-F238E27FC236}">
                <a16:creationId xmlns:a16="http://schemas.microsoft.com/office/drawing/2014/main" id="{6ADD9AC9-8C45-4C13-80A3-AA9A619F29BC}"/>
              </a:ext>
            </a:extLst>
          </p:cNvPr>
          <p:cNvGrpSpPr/>
          <p:nvPr/>
        </p:nvGrpSpPr>
        <p:grpSpPr>
          <a:xfrm>
            <a:off x="5645155" y="5418786"/>
            <a:ext cx="1785339" cy="556026"/>
            <a:chOff x="5645155" y="5442113"/>
            <a:chExt cx="1785339" cy="556026"/>
          </a:xfrm>
        </p:grpSpPr>
        <p:sp>
          <p:nvSpPr>
            <p:cNvPr id="102" name="Rechteck 101">
              <a:extLst>
                <a:ext uri="{FF2B5EF4-FFF2-40B4-BE49-F238E27FC236}">
                  <a16:creationId xmlns:a16="http://schemas.microsoft.com/office/drawing/2014/main" id="{0542DBF1-F374-4EAB-89A9-82729741C7C1}"/>
                </a:ext>
              </a:extLst>
            </p:cNvPr>
            <p:cNvSpPr/>
            <p:nvPr/>
          </p:nvSpPr>
          <p:spPr bwMode="auto">
            <a:xfrm>
              <a:off x="5645155" y="5442113"/>
              <a:ext cx="1785339" cy="556026"/>
            </a:xfrm>
            <a:prstGeom prst="rect">
              <a:avLst/>
            </a:prstGeom>
            <a:solidFill>
              <a:schemeClr val="bg1">
                <a:lumMod val="95000"/>
              </a:schemeClr>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grpSp>
          <p:nvGrpSpPr>
            <p:cNvPr id="79" name="Gruppieren 78">
              <a:extLst>
                <a:ext uri="{FF2B5EF4-FFF2-40B4-BE49-F238E27FC236}">
                  <a16:creationId xmlns:a16="http://schemas.microsoft.com/office/drawing/2014/main" id="{56A31DB7-8BAB-41DE-B900-C24B7D184378}"/>
                </a:ext>
              </a:extLst>
            </p:cNvPr>
            <p:cNvGrpSpPr/>
            <p:nvPr/>
          </p:nvGrpSpPr>
          <p:grpSpPr>
            <a:xfrm>
              <a:off x="5681670" y="5502598"/>
              <a:ext cx="1685928" cy="467194"/>
              <a:chOff x="1714493" y="2620887"/>
              <a:chExt cx="1685928" cy="467194"/>
            </a:xfrm>
          </p:grpSpPr>
          <p:sp>
            <p:nvSpPr>
              <p:cNvPr id="80" name="Rechteck 79">
                <a:extLst>
                  <a:ext uri="{FF2B5EF4-FFF2-40B4-BE49-F238E27FC236}">
                    <a16:creationId xmlns:a16="http://schemas.microsoft.com/office/drawing/2014/main" id="{05832CA6-4903-4FBF-AD05-36689FAF7BDB}"/>
                  </a:ext>
                </a:extLst>
              </p:cNvPr>
              <p:cNvSpPr/>
              <p:nvPr/>
            </p:nvSpPr>
            <p:spPr bwMode="auto">
              <a:xfrm>
                <a:off x="1714493" y="2620887"/>
                <a:ext cx="465138" cy="467194"/>
              </a:xfrm>
              <a:prstGeom prst="rect">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r>
                  <a:rPr lang="de-DE" sz="1600" dirty="0">
                    <a:solidFill>
                      <a:srgbClr val="FFFFFF"/>
                    </a:solidFill>
                    <a:latin typeface="+mn-lt"/>
                  </a:rPr>
                  <a:t>1</a:t>
                </a:r>
              </a:p>
            </p:txBody>
          </p:sp>
          <p:sp>
            <p:nvSpPr>
              <p:cNvPr id="81" name="Rechteck 80">
                <a:extLst>
                  <a:ext uri="{FF2B5EF4-FFF2-40B4-BE49-F238E27FC236}">
                    <a16:creationId xmlns:a16="http://schemas.microsoft.com/office/drawing/2014/main" id="{FBCB681C-D0E8-4DCD-87E6-C2564D09141B}"/>
                  </a:ext>
                </a:extLst>
              </p:cNvPr>
              <p:cNvSpPr/>
              <p:nvPr/>
            </p:nvSpPr>
            <p:spPr bwMode="auto">
              <a:xfrm>
                <a:off x="2324888" y="2620887"/>
                <a:ext cx="465138" cy="467194"/>
              </a:xfrm>
              <a:prstGeom prst="rect">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r>
                  <a:rPr lang="de-DE" sz="1600" dirty="0">
                    <a:solidFill>
                      <a:srgbClr val="FFFFFF"/>
                    </a:solidFill>
                    <a:latin typeface="+mn-lt"/>
                  </a:rPr>
                  <a:t>2</a:t>
                </a:r>
              </a:p>
            </p:txBody>
          </p:sp>
          <p:sp>
            <p:nvSpPr>
              <p:cNvPr id="82" name="Rechteck 81">
                <a:extLst>
                  <a:ext uri="{FF2B5EF4-FFF2-40B4-BE49-F238E27FC236}">
                    <a16:creationId xmlns:a16="http://schemas.microsoft.com/office/drawing/2014/main" id="{F289889F-82E7-4898-99DB-56C4183910CC}"/>
                  </a:ext>
                </a:extLst>
              </p:cNvPr>
              <p:cNvSpPr/>
              <p:nvPr/>
            </p:nvSpPr>
            <p:spPr bwMode="auto">
              <a:xfrm>
                <a:off x="2935283" y="2620887"/>
                <a:ext cx="465138" cy="467194"/>
              </a:xfrm>
              <a:prstGeom prst="rect">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r>
                  <a:rPr lang="de-DE" sz="1600" dirty="0">
                    <a:solidFill>
                      <a:srgbClr val="FFFFFF"/>
                    </a:solidFill>
                    <a:latin typeface="+mn-lt"/>
                  </a:rPr>
                  <a:t>5</a:t>
                </a:r>
              </a:p>
            </p:txBody>
          </p:sp>
        </p:grpSp>
      </p:grpSp>
      <p:grpSp>
        <p:nvGrpSpPr>
          <p:cNvPr id="114" name="Gruppieren 113">
            <a:extLst>
              <a:ext uri="{FF2B5EF4-FFF2-40B4-BE49-F238E27FC236}">
                <a16:creationId xmlns:a16="http://schemas.microsoft.com/office/drawing/2014/main" id="{DE833BC7-8E0D-481E-A5FC-04C0293CC64A}"/>
              </a:ext>
            </a:extLst>
          </p:cNvPr>
          <p:cNvGrpSpPr/>
          <p:nvPr/>
        </p:nvGrpSpPr>
        <p:grpSpPr>
          <a:xfrm>
            <a:off x="2920810" y="6149934"/>
            <a:ext cx="4242792" cy="556026"/>
            <a:chOff x="2920810" y="6149934"/>
            <a:chExt cx="4242792" cy="556026"/>
          </a:xfrm>
        </p:grpSpPr>
        <p:sp>
          <p:nvSpPr>
            <p:cNvPr id="101" name="Rechteck 100">
              <a:extLst>
                <a:ext uri="{FF2B5EF4-FFF2-40B4-BE49-F238E27FC236}">
                  <a16:creationId xmlns:a16="http://schemas.microsoft.com/office/drawing/2014/main" id="{FEE94090-0B56-4760-9F54-03FA01B710D0}"/>
                </a:ext>
              </a:extLst>
            </p:cNvPr>
            <p:cNvSpPr/>
            <p:nvPr/>
          </p:nvSpPr>
          <p:spPr bwMode="auto">
            <a:xfrm>
              <a:off x="2920810" y="6149934"/>
              <a:ext cx="4242792" cy="556026"/>
            </a:xfrm>
            <a:prstGeom prst="rect">
              <a:avLst/>
            </a:prstGeom>
            <a:solidFill>
              <a:schemeClr val="bg1">
                <a:lumMod val="95000"/>
              </a:schemeClr>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grpSp>
          <p:nvGrpSpPr>
            <p:cNvPr id="84" name="Gruppieren 83">
              <a:extLst>
                <a:ext uri="{FF2B5EF4-FFF2-40B4-BE49-F238E27FC236}">
                  <a16:creationId xmlns:a16="http://schemas.microsoft.com/office/drawing/2014/main" id="{3F773ACC-E2F2-4E92-9182-6C77FA4C172C}"/>
                </a:ext>
              </a:extLst>
            </p:cNvPr>
            <p:cNvGrpSpPr/>
            <p:nvPr/>
          </p:nvGrpSpPr>
          <p:grpSpPr>
            <a:xfrm>
              <a:off x="2974971" y="6183637"/>
              <a:ext cx="4127508" cy="467194"/>
              <a:chOff x="2971006" y="1825549"/>
              <a:chExt cx="4127508" cy="467194"/>
            </a:xfrm>
          </p:grpSpPr>
          <p:sp>
            <p:nvSpPr>
              <p:cNvPr id="85" name="Rechteck 84">
                <a:extLst>
                  <a:ext uri="{FF2B5EF4-FFF2-40B4-BE49-F238E27FC236}">
                    <a16:creationId xmlns:a16="http://schemas.microsoft.com/office/drawing/2014/main" id="{4DF1967F-9332-4DF3-A671-397C758235FA}"/>
                  </a:ext>
                </a:extLst>
              </p:cNvPr>
              <p:cNvSpPr/>
              <p:nvPr/>
            </p:nvSpPr>
            <p:spPr bwMode="auto">
              <a:xfrm>
                <a:off x="2971006" y="1825549"/>
                <a:ext cx="465138" cy="467194"/>
              </a:xfrm>
              <a:prstGeom prst="rect">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r>
                  <a:rPr lang="de-DE" sz="1600" dirty="0">
                    <a:solidFill>
                      <a:srgbClr val="FFFFFF"/>
                    </a:solidFill>
                    <a:latin typeface="+mn-lt"/>
                  </a:rPr>
                  <a:t>1</a:t>
                </a:r>
              </a:p>
            </p:txBody>
          </p:sp>
          <p:sp>
            <p:nvSpPr>
              <p:cNvPr id="86" name="Rechteck 85">
                <a:extLst>
                  <a:ext uri="{FF2B5EF4-FFF2-40B4-BE49-F238E27FC236}">
                    <a16:creationId xmlns:a16="http://schemas.microsoft.com/office/drawing/2014/main" id="{594FD973-F114-4561-B2B2-7AF7616B5EB9}"/>
                  </a:ext>
                </a:extLst>
              </p:cNvPr>
              <p:cNvSpPr/>
              <p:nvPr/>
            </p:nvSpPr>
            <p:spPr bwMode="auto">
              <a:xfrm>
                <a:off x="3581401" y="1825549"/>
                <a:ext cx="465138" cy="467194"/>
              </a:xfrm>
              <a:prstGeom prst="rect">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r>
                  <a:rPr lang="de-DE" sz="1600" dirty="0">
                    <a:solidFill>
                      <a:srgbClr val="FFFFFF"/>
                    </a:solidFill>
                    <a:latin typeface="+mn-lt"/>
                  </a:rPr>
                  <a:t>2</a:t>
                </a:r>
              </a:p>
            </p:txBody>
          </p:sp>
          <p:sp>
            <p:nvSpPr>
              <p:cNvPr id="87" name="Rechteck 86">
                <a:extLst>
                  <a:ext uri="{FF2B5EF4-FFF2-40B4-BE49-F238E27FC236}">
                    <a16:creationId xmlns:a16="http://schemas.microsoft.com/office/drawing/2014/main" id="{64DEF706-3151-4B18-A414-0260635AA901}"/>
                  </a:ext>
                </a:extLst>
              </p:cNvPr>
              <p:cNvSpPr/>
              <p:nvPr/>
            </p:nvSpPr>
            <p:spPr bwMode="auto">
              <a:xfrm>
                <a:off x="4191796" y="1825549"/>
                <a:ext cx="465138" cy="467194"/>
              </a:xfrm>
              <a:prstGeom prst="rect">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r>
                  <a:rPr lang="de-DE" sz="1600" dirty="0">
                    <a:solidFill>
                      <a:srgbClr val="FFFFFF"/>
                    </a:solidFill>
                    <a:latin typeface="+mn-lt"/>
                  </a:rPr>
                  <a:t>3</a:t>
                </a:r>
              </a:p>
            </p:txBody>
          </p:sp>
          <p:sp>
            <p:nvSpPr>
              <p:cNvPr id="88" name="Rechteck 87">
                <a:extLst>
                  <a:ext uri="{FF2B5EF4-FFF2-40B4-BE49-F238E27FC236}">
                    <a16:creationId xmlns:a16="http://schemas.microsoft.com/office/drawing/2014/main" id="{0408A690-19E8-4E6A-9B3B-78EE5AA93576}"/>
                  </a:ext>
                </a:extLst>
              </p:cNvPr>
              <p:cNvSpPr/>
              <p:nvPr/>
            </p:nvSpPr>
            <p:spPr bwMode="auto">
              <a:xfrm>
                <a:off x="4802191" y="1825549"/>
                <a:ext cx="465138" cy="467194"/>
              </a:xfrm>
              <a:prstGeom prst="rect">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r>
                  <a:rPr lang="de-DE" sz="1600" dirty="0">
                    <a:solidFill>
                      <a:srgbClr val="FFFFFF"/>
                    </a:solidFill>
                    <a:latin typeface="+mn-lt"/>
                  </a:rPr>
                  <a:t>4</a:t>
                </a:r>
              </a:p>
            </p:txBody>
          </p:sp>
          <p:sp>
            <p:nvSpPr>
              <p:cNvPr id="89" name="Rechteck 88">
                <a:extLst>
                  <a:ext uri="{FF2B5EF4-FFF2-40B4-BE49-F238E27FC236}">
                    <a16:creationId xmlns:a16="http://schemas.microsoft.com/office/drawing/2014/main" id="{7B87DB2C-9375-48A8-894A-5668797B7506}"/>
                  </a:ext>
                </a:extLst>
              </p:cNvPr>
              <p:cNvSpPr/>
              <p:nvPr/>
            </p:nvSpPr>
            <p:spPr bwMode="auto">
              <a:xfrm>
                <a:off x="5412586" y="1825549"/>
                <a:ext cx="465138" cy="467194"/>
              </a:xfrm>
              <a:prstGeom prst="rect">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r>
                  <a:rPr lang="de-DE" sz="1600" dirty="0">
                    <a:solidFill>
                      <a:srgbClr val="FFFFFF"/>
                    </a:solidFill>
                    <a:latin typeface="+mn-lt"/>
                  </a:rPr>
                  <a:t>5</a:t>
                </a:r>
              </a:p>
            </p:txBody>
          </p:sp>
          <p:sp>
            <p:nvSpPr>
              <p:cNvPr id="90" name="Rechteck 89">
                <a:extLst>
                  <a:ext uri="{FF2B5EF4-FFF2-40B4-BE49-F238E27FC236}">
                    <a16:creationId xmlns:a16="http://schemas.microsoft.com/office/drawing/2014/main" id="{B071311B-2B05-4F4C-8CB3-410A1A5758F8}"/>
                  </a:ext>
                </a:extLst>
              </p:cNvPr>
              <p:cNvSpPr/>
              <p:nvPr/>
            </p:nvSpPr>
            <p:spPr bwMode="auto">
              <a:xfrm>
                <a:off x="6022981" y="1825549"/>
                <a:ext cx="465138" cy="467194"/>
              </a:xfrm>
              <a:prstGeom prst="rect">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r>
                  <a:rPr lang="de-DE" sz="1600" dirty="0">
                    <a:solidFill>
                      <a:srgbClr val="FFFFFF"/>
                    </a:solidFill>
                    <a:latin typeface="+mn-lt"/>
                  </a:rPr>
                  <a:t>6</a:t>
                </a:r>
              </a:p>
            </p:txBody>
          </p:sp>
          <p:sp>
            <p:nvSpPr>
              <p:cNvPr id="91" name="Rechteck 90">
                <a:extLst>
                  <a:ext uri="{FF2B5EF4-FFF2-40B4-BE49-F238E27FC236}">
                    <a16:creationId xmlns:a16="http://schemas.microsoft.com/office/drawing/2014/main" id="{69032F5E-4CBC-4D55-874E-BA642485F7D6}"/>
                  </a:ext>
                </a:extLst>
              </p:cNvPr>
              <p:cNvSpPr/>
              <p:nvPr/>
            </p:nvSpPr>
            <p:spPr bwMode="auto">
              <a:xfrm>
                <a:off x="6633376" y="1825549"/>
                <a:ext cx="465138" cy="467194"/>
              </a:xfrm>
              <a:prstGeom prst="rect">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r>
                  <a:rPr lang="de-DE" sz="1600" dirty="0">
                    <a:solidFill>
                      <a:srgbClr val="FFFFFF"/>
                    </a:solidFill>
                    <a:latin typeface="+mn-lt"/>
                  </a:rPr>
                  <a:t>7</a:t>
                </a:r>
              </a:p>
            </p:txBody>
          </p:sp>
        </p:grpSp>
      </p:grpSp>
      <p:cxnSp>
        <p:nvCxnSpPr>
          <p:cNvPr id="117" name="Gerade Verbindung mit Pfeil 116">
            <a:extLst>
              <a:ext uri="{FF2B5EF4-FFF2-40B4-BE49-F238E27FC236}">
                <a16:creationId xmlns:a16="http://schemas.microsoft.com/office/drawing/2014/main" id="{0ECD2C90-78CC-4CE5-93E5-536B539F32F5}"/>
              </a:ext>
            </a:extLst>
          </p:cNvPr>
          <p:cNvCxnSpPr>
            <a:stCxn id="15" idx="2"/>
            <a:endCxn id="92" idx="0"/>
          </p:cNvCxnSpPr>
          <p:nvPr/>
        </p:nvCxnSpPr>
        <p:spPr bwMode="auto">
          <a:xfrm flipH="1">
            <a:off x="2857296" y="2486025"/>
            <a:ext cx="2192147" cy="175122"/>
          </a:xfrm>
          <a:prstGeom prst="straightConnector1">
            <a:avLst/>
          </a:prstGeom>
          <a:solidFill>
            <a:schemeClr val="accent1"/>
          </a:solidFill>
          <a:ln w="3175" cap="flat" cmpd="sng" algn="ctr">
            <a:solidFill>
              <a:srgbClr val="009BCD"/>
            </a:solidFill>
            <a:prstDash val="solid"/>
            <a:round/>
            <a:headEnd type="none" w="med" len="med"/>
            <a:tailEnd type="triangle"/>
          </a:ln>
          <a:effectLst/>
        </p:spPr>
      </p:cxnSp>
      <p:cxnSp>
        <p:nvCxnSpPr>
          <p:cNvPr id="118" name="Gerade Verbindung mit Pfeil 117">
            <a:extLst>
              <a:ext uri="{FF2B5EF4-FFF2-40B4-BE49-F238E27FC236}">
                <a16:creationId xmlns:a16="http://schemas.microsoft.com/office/drawing/2014/main" id="{6026280C-6F68-4E2A-B83C-C92B123BAE5D}"/>
              </a:ext>
            </a:extLst>
          </p:cNvPr>
          <p:cNvCxnSpPr>
            <a:cxnSpLocks/>
            <a:stCxn id="15" idx="2"/>
            <a:endCxn id="93" idx="0"/>
          </p:cNvCxnSpPr>
          <p:nvPr/>
        </p:nvCxnSpPr>
        <p:spPr bwMode="auto">
          <a:xfrm>
            <a:off x="5049443" y="2486025"/>
            <a:ext cx="1515963" cy="175122"/>
          </a:xfrm>
          <a:prstGeom prst="straightConnector1">
            <a:avLst/>
          </a:prstGeom>
          <a:solidFill>
            <a:schemeClr val="accent1"/>
          </a:solidFill>
          <a:ln w="3175" cap="flat" cmpd="sng" algn="ctr">
            <a:solidFill>
              <a:srgbClr val="009BCD"/>
            </a:solidFill>
            <a:prstDash val="solid"/>
            <a:round/>
            <a:headEnd type="none" w="med" len="med"/>
            <a:tailEnd type="triangle"/>
          </a:ln>
          <a:effectLst/>
        </p:spPr>
      </p:cxnSp>
      <p:cxnSp>
        <p:nvCxnSpPr>
          <p:cNvPr id="121" name="Gerade Verbindung mit Pfeil 120">
            <a:extLst>
              <a:ext uri="{FF2B5EF4-FFF2-40B4-BE49-F238E27FC236}">
                <a16:creationId xmlns:a16="http://schemas.microsoft.com/office/drawing/2014/main" id="{32E6DA3D-1072-4472-9983-97C7A7B0183F}"/>
              </a:ext>
            </a:extLst>
          </p:cNvPr>
          <p:cNvCxnSpPr>
            <a:cxnSpLocks/>
            <a:stCxn id="92" idx="2"/>
            <a:endCxn id="94" idx="0"/>
          </p:cNvCxnSpPr>
          <p:nvPr/>
        </p:nvCxnSpPr>
        <p:spPr bwMode="auto">
          <a:xfrm flipH="1">
            <a:off x="1548112" y="3227884"/>
            <a:ext cx="1309184" cy="164411"/>
          </a:xfrm>
          <a:prstGeom prst="straightConnector1">
            <a:avLst/>
          </a:prstGeom>
          <a:solidFill>
            <a:schemeClr val="accent1"/>
          </a:solidFill>
          <a:ln w="3175" cap="flat" cmpd="sng" algn="ctr">
            <a:solidFill>
              <a:srgbClr val="009BCD"/>
            </a:solidFill>
            <a:prstDash val="solid"/>
            <a:round/>
            <a:headEnd type="none" w="med" len="med"/>
            <a:tailEnd type="triangle"/>
          </a:ln>
          <a:effectLst/>
        </p:spPr>
      </p:cxnSp>
      <p:cxnSp>
        <p:nvCxnSpPr>
          <p:cNvPr id="124" name="Gerade Verbindung mit Pfeil 123">
            <a:extLst>
              <a:ext uri="{FF2B5EF4-FFF2-40B4-BE49-F238E27FC236}">
                <a16:creationId xmlns:a16="http://schemas.microsoft.com/office/drawing/2014/main" id="{F042340B-F9C2-4C57-91A7-8C2D6782341D}"/>
              </a:ext>
            </a:extLst>
          </p:cNvPr>
          <p:cNvCxnSpPr>
            <a:cxnSpLocks/>
            <a:stCxn id="92" idx="2"/>
            <a:endCxn id="95" idx="0"/>
          </p:cNvCxnSpPr>
          <p:nvPr/>
        </p:nvCxnSpPr>
        <p:spPr bwMode="auto">
          <a:xfrm>
            <a:off x="2857296" y="3227884"/>
            <a:ext cx="781553" cy="175122"/>
          </a:xfrm>
          <a:prstGeom prst="straightConnector1">
            <a:avLst/>
          </a:prstGeom>
          <a:solidFill>
            <a:schemeClr val="accent1"/>
          </a:solidFill>
          <a:ln w="3175" cap="flat" cmpd="sng" algn="ctr">
            <a:solidFill>
              <a:srgbClr val="009BCD"/>
            </a:solidFill>
            <a:prstDash val="solid"/>
            <a:round/>
            <a:headEnd type="none" w="med" len="med"/>
            <a:tailEnd type="triangle"/>
          </a:ln>
          <a:effectLst/>
        </p:spPr>
      </p:cxnSp>
      <p:cxnSp>
        <p:nvCxnSpPr>
          <p:cNvPr id="127" name="Gerade Verbindung mit Pfeil 126">
            <a:extLst>
              <a:ext uri="{FF2B5EF4-FFF2-40B4-BE49-F238E27FC236}">
                <a16:creationId xmlns:a16="http://schemas.microsoft.com/office/drawing/2014/main" id="{5314574F-5AC0-4DB8-9477-BB03764A5DAB}"/>
              </a:ext>
            </a:extLst>
          </p:cNvPr>
          <p:cNvCxnSpPr>
            <a:cxnSpLocks/>
            <a:stCxn id="93" idx="2"/>
            <a:endCxn id="96" idx="0"/>
          </p:cNvCxnSpPr>
          <p:nvPr/>
        </p:nvCxnSpPr>
        <p:spPr bwMode="auto">
          <a:xfrm flipH="1">
            <a:off x="5908984" y="3227884"/>
            <a:ext cx="656422" cy="175122"/>
          </a:xfrm>
          <a:prstGeom prst="straightConnector1">
            <a:avLst/>
          </a:prstGeom>
          <a:solidFill>
            <a:schemeClr val="accent1"/>
          </a:solidFill>
          <a:ln w="3175" cap="flat" cmpd="sng" algn="ctr">
            <a:solidFill>
              <a:srgbClr val="009BCD"/>
            </a:solidFill>
            <a:prstDash val="solid"/>
            <a:round/>
            <a:headEnd type="none" w="med" len="med"/>
            <a:tailEnd type="triangle"/>
          </a:ln>
          <a:effectLst/>
        </p:spPr>
      </p:cxnSp>
      <p:cxnSp>
        <p:nvCxnSpPr>
          <p:cNvPr id="130" name="Gerade Verbindung mit Pfeil 129">
            <a:extLst>
              <a:ext uri="{FF2B5EF4-FFF2-40B4-BE49-F238E27FC236}">
                <a16:creationId xmlns:a16="http://schemas.microsoft.com/office/drawing/2014/main" id="{A1267BA2-8E05-4F33-B7D4-E9A82474519A}"/>
              </a:ext>
            </a:extLst>
          </p:cNvPr>
          <p:cNvCxnSpPr>
            <a:cxnSpLocks/>
            <a:stCxn id="93" idx="2"/>
            <a:endCxn id="50" idx="0"/>
          </p:cNvCxnSpPr>
          <p:nvPr/>
        </p:nvCxnSpPr>
        <p:spPr bwMode="auto">
          <a:xfrm>
            <a:off x="6565406" y="3227884"/>
            <a:ext cx="830765" cy="219538"/>
          </a:xfrm>
          <a:prstGeom prst="straightConnector1">
            <a:avLst/>
          </a:prstGeom>
          <a:solidFill>
            <a:schemeClr val="accent1"/>
          </a:solidFill>
          <a:ln w="3175" cap="flat" cmpd="sng" algn="ctr">
            <a:solidFill>
              <a:srgbClr val="009BCD"/>
            </a:solidFill>
            <a:prstDash val="solid"/>
            <a:round/>
            <a:headEnd type="none" w="med" len="med"/>
            <a:tailEnd type="triangle"/>
          </a:ln>
          <a:effectLst/>
        </p:spPr>
      </p:cxnSp>
      <p:cxnSp>
        <p:nvCxnSpPr>
          <p:cNvPr id="133" name="Gerade Verbindung mit Pfeil 132">
            <a:extLst>
              <a:ext uri="{FF2B5EF4-FFF2-40B4-BE49-F238E27FC236}">
                <a16:creationId xmlns:a16="http://schemas.microsoft.com/office/drawing/2014/main" id="{7673D052-047E-4069-B220-E54AECF9B93F}"/>
              </a:ext>
            </a:extLst>
          </p:cNvPr>
          <p:cNvCxnSpPr>
            <a:cxnSpLocks/>
            <a:stCxn id="94" idx="2"/>
            <a:endCxn id="51" idx="0"/>
          </p:cNvCxnSpPr>
          <p:nvPr/>
        </p:nvCxnSpPr>
        <p:spPr bwMode="auto">
          <a:xfrm flipH="1">
            <a:off x="745154" y="3959032"/>
            <a:ext cx="802958" cy="175122"/>
          </a:xfrm>
          <a:prstGeom prst="straightConnector1">
            <a:avLst/>
          </a:prstGeom>
          <a:solidFill>
            <a:schemeClr val="accent1"/>
          </a:solidFill>
          <a:ln w="3175" cap="flat" cmpd="sng" algn="ctr">
            <a:solidFill>
              <a:srgbClr val="009BCD"/>
            </a:solidFill>
            <a:prstDash val="solid"/>
            <a:round/>
            <a:headEnd type="none" w="med" len="med"/>
            <a:tailEnd type="triangle"/>
          </a:ln>
          <a:effectLst/>
        </p:spPr>
      </p:cxnSp>
      <p:cxnSp>
        <p:nvCxnSpPr>
          <p:cNvPr id="136" name="Gerade Verbindung mit Pfeil 135">
            <a:extLst>
              <a:ext uri="{FF2B5EF4-FFF2-40B4-BE49-F238E27FC236}">
                <a16:creationId xmlns:a16="http://schemas.microsoft.com/office/drawing/2014/main" id="{16E7BCE4-5855-4C51-87D7-6887E3BA20D0}"/>
              </a:ext>
            </a:extLst>
          </p:cNvPr>
          <p:cNvCxnSpPr>
            <a:cxnSpLocks/>
            <a:stCxn id="94" idx="2"/>
            <a:endCxn id="52" idx="0"/>
          </p:cNvCxnSpPr>
          <p:nvPr/>
        </p:nvCxnSpPr>
        <p:spPr bwMode="auto">
          <a:xfrm>
            <a:off x="1548112" y="3959032"/>
            <a:ext cx="497970" cy="175122"/>
          </a:xfrm>
          <a:prstGeom prst="straightConnector1">
            <a:avLst/>
          </a:prstGeom>
          <a:solidFill>
            <a:schemeClr val="accent1"/>
          </a:solidFill>
          <a:ln w="3175" cap="flat" cmpd="sng" algn="ctr">
            <a:solidFill>
              <a:srgbClr val="009BCD"/>
            </a:solidFill>
            <a:prstDash val="solid"/>
            <a:round/>
            <a:headEnd type="none" w="med" len="med"/>
            <a:tailEnd type="triangle"/>
          </a:ln>
          <a:effectLst/>
        </p:spPr>
      </p:cxnSp>
      <p:cxnSp>
        <p:nvCxnSpPr>
          <p:cNvPr id="139" name="Gerade Verbindung mit Pfeil 138">
            <a:extLst>
              <a:ext uri="{FF2B5EF4-FFF2-40B4-BE49-F238E27FC236}">
                <a16:creationId xmlns:a16="http://schemas.microsoft.com/office/drawing/2014/main" id="{67B9F950-3963-47E3-AA8B-105A7829B7AB}"/>
              </a:ext>
            </a:extLst>
          </p:cNvPr>
          <p:cNvCxnSpPr>
            <a:cxnSpLocks/>
            <a:stCxn id="95" idx="2"/>
            <a:endCxn id="53" idx="0"/>
          </p:cNvCxnSpPr>
          <p:nvPr/>
        </p:nvCxnSpPr>
        <p:spPr bwMode="auto">
          <a:xfrm flipH="1">
            <a:off x="2971006" y="3959032"/>
            <a:ext cx="667843" cy="175122"/>
          </a:xfrm>
          <a:prstGeom prst="straightConnector1">
            <a:avLst/>
          </a:prstGeom>
          <a:solidFill>
            <a:schemeClr val="accent1"/>
          </a:solidFill>
          <a:ln w="3175" cap="flat" cmpd="sng" algn="ctr">
            <a:solidFill>
              <a:srgbClr val="009BCD"/>
            </a:solidFill>
            <a:prstDash val="solid"/>
            <a:round/>
            <a:headEnd type="none" w="med" len="med"/>
            <a:tailEnd type="triangle"/>
          </a:ln>
          <a:effectLst/>
        </p:spPr>
      </p:cxnSp>
      <p:cxnSp>
        <p:nvCxnSpPr>
          <p:cNvPr id="142" name="Gerade Verbindung mit Pfeil 141">
            <a:extLst>
              <a:ext uri="{FF2B5EF4-FFF2-40B4-BE49-F238E27FC236}">
                <a16:creationId xmlns:a16="http://schemas.microsoft.com/office/drawing/2014/main" id="{7515F280-19AF-4C55-8D4A-58A0BBC451F5}"/>
              </a:ext>
            </a:extLst>
          </p:cNvPr>
          <p:cNvCxnSpPr>
            <a:cxnSpLocks/>
            <a:stCxn id="95" idx="2"/>
            <a:endCxn id="54" idx="0"/>
          </p:cNvCxnSpPr>
          <p:nvPr/>
        </p:nvCxnSpPr>
        <p:spPr bwMode="auto">
          <a:xfrm>
            <a:off x="3638849" y="3959032"/>
            <a:ext cx="446976" cy="175122"/>
          </a:xfrm>
          <a:prstGeom prst="straightConnector1">
            <a:avLst/>
          </a:prstGeom>
          <a:solidFill>
            <a:schemeClr val="accent1"/>
          </a:solidFill>
          <a:ln w="3175" cap="flat" cmpd="sng" algn="ctr">
            <a:solidFill>
              <a:srgbClr val="009BCD"/>
            </a:solidFill>
            <a:prstDash val="solid"/>
            <a:round/>
            <a:headEnd type="none" w="med" len="med"/>
            <a:tailEnd type="triangle"/>
          </a:ln>
          <a:effectLst/>
        </p:spPr>
      </p:cxnSp>
      <p:cxnSp>
        <p:nvCxnSpPr>
          <p:cNvPr id="145" name="Gerade Verbindung mit Pfeil 144">
            <a:extLst>
              <a:ext uri="{FF2B5EF4-FFF2-40B4-BE49-F238E27FC236}">
                <a16:creationId xmlns:a16="http://schemas.microsoft.com/office/drawing/2014/main" id="{02EFDB7B-1965-4CA1-95FE-C0651671CB8B}"/>
              </a:ext>
            </a:extLst>
          </p:cNvPr>
          <p:cNvCxnSpPr>
            <a:cxnSpLocks/>
            <a:stCxn id="96" idx="2"/>
            <a:endCxn id="55" idx="0"/>
          </p:cNvCxnSpPr>
          <p:nvPr/>
        </p:nvCxnSpPr>
        <p:spPr bwMode="auto">
          <a:xfrm flipH="1">
            <a:off x="5218113" y="3959032"/>
            <a:ext cx="690871" cy="175122"/>
          </a:xfrm>
          <a:prstGeom prst="straightConnector1">
            <a:avLst/>
          </a:prstGeom>
          <a:solidFill>
            <a:schemeClr val="accent1"/>
          </a:solidFill>
          <a:ln w="3175" cap="flat" cmpd="sng" algn="ctr">
            <a:solidFill>
              <a:srgbClr val="009BCD"/>
            </a:solidFill>
            <a:prstDash val="solid"/>
            <a:round/>
            <a:headEnd type="none" w="med" len="med"/>
            <a:tailEnd type="triangle"/>
          </a:ln>
          <a:effectLst/>
        </p:spPr>
      </p:cxnSp>
      <p:cxnSp>
        <p:nvCxnSpPr>
          <p:cNvPr id="148" name="Gerade Verbindung mit Pfeil 147">
            <a:extLst>
              <a:ext uri="{FF2B5EF4-FFF2-40B4-BE49-F238E27FC236}">
                <a16:creationId xmlns:a16="http://schemas.microsoft.com/office/drawing/2014/main" id="{D5B7B3DA-D179-4A71-95FC-A1BAB233462C}"/>
              </a:ext>
            </a:extLst>
          </p:cNvPr>
          <p:cNvCxnSpPr>
            <a:cxnSpLocks/>
            <a:stCxn id="96" idx="2"/>
            <a:endCxn id="56" idx="0"/>
          </p:cNvCxnSpPr>
          <p:nvPr/>
        </p:nvCxnSpPr>
        <p:spPr bwMode="auto">
          <a:xfrm>
            <a:off x="5908984" y="3959032"/>
            <a:ext cx="534692" cy="175122"/>
          </a:xfrm>
          <a:prstGeom prst="straightConnector1">
            <a:avLst/>
          </a:prstGeom>
          <a:solidFill>
            <a:schemeClr val="accent1"/>
          </a:solidFill>
          <a:ln w="3175" cap="flat" cmpd="sng" algn="ctr">
            <a:solidFill>
              <a:srgbClr val="009BCD"/>
            </a:solidFill>
            <a:prstDash val="solid"/>
            <a:round/>
            <a:headEnd type="none" w="med" len="med"/>
            <a:tailEnd type="triangle"/>
          </a:ln>
          <a:effectLst/>
        </p:spPr>
      </p:cxnSp>
      <p:cxnSp>
        <p:nvCxnSpPr>
          <p:cNvPr id="151" name="Gerade Verbindung mit Pfeil 150">
            <a:extLst>
              <a:ext uri="{FF2B5EF4-FFF2-40B4-BE49-F238E27FC236}">
                <a16:creationId xmlns:a16="http://schemas.microsoft.com/office/drawing/2014/main" id="{36A9B5F6-0044-47D6-8D41-C40C48B0CEC1}"/>
              </a:ext>
            </a:extLst>
          </p:cNvPr>
          <p:cNvCxnSpPr>
            <a:cxnSpLocks/>
            <a:stCxn id="50" idx="2"/>
            <a:endCxn id="56" idx="0"/>
          </p:cNvCxnSpPr>
          <p:nvPr/>
        </p:nvCxnSpPr>
        <p:spPr bwMode="auto">
          <a:xfrm flipH="1">
            <a:off x="6443676" y="3914616"/>
            <a:ext cx="952495" cy="219538"/>
          </a:xfrm>
          <a:prstGeom prst="straightConnector1">
            <a:avLst/>
          </a:prstGeom>
          <a:solidFill>
            <a:schemeClr val="accent1"/>
          </a:solidFill>
          <a:ln w="3175" cap="flat" cmpd="sng" algn="ctr">
            <a:solidFill>
              <a:srgbClr val="009BCD"/>
            </a:solidFill>
            <a:prstDash val="solid"/>
            <a:round/>
            <a:headEnd type="none" w="med" len="med"/>
            <a:tailEnd type="triangle"/>
          </a:ln>
          <a:effectLst/>
        </p:spPr>
      </p:cxnSp>
      <p:cxnSp>
        <p:nvCxnSpPr>
          <p:cNvPr id="154" name="Gerade Verbindung mit Pfeil 153">
            <a:extLst>
              <a:ext uri="{FF2B5EF4-FFF2-40B4-BE49-F238E27FC236}">
                <a16:creationId xmlns:a16="http://schemas.microsoft.com/office/drawing/2014/main" id="{F05103E7-3E59-41F7-B8C1-915CB0948D59}"/>
              </a:ext>
            </a:extLst>
          </p:cNvPr>
          <p:cNvCxnSpPr>
            <a:cxnSpLocks/>
            <a:stCxn id="51" idx="2"/>
            <a:endCxn id="99" idx="0"/>
          </p:cNvCxnSpPr>
          <p:nvPr/>
        </p:nvCxnSpPr>
        <p:spPr bwMode="auto">
          <a:xfrm>
            <a:off x="745154" y="4601348"/>
            <a:ext cx="743913" cy="190440"/>
          </a:xfrm>
          <a:prstGeom prst="straightConnector1">
            <a:avLst/>
          </a:prstGeom>
          <a:solidFill>
            <a:schemeClr val="accent1"/>
          </a:solidFill>
          <a:ln w="3175" cap="flat" cmpd="sng" algn="ctr">
            <a:solidFill>
              <a:srgbClr val="009BCD"/>
            </a:solidFill>
            <a:prstDash val="solid"/>
            <a:round/>
            <a:headEnd type="none" w="med" len="med"/>
            <a:tailEnd type="triangle"/>
          </a:ln>
          <a:effectLst/>
        </p:spPr>
      </p:cxnSp>
      <p:cxnSp>
        <p:nvCxnSpPr>
          <p:cNvPr id="157" name="Gerade Verbindung mit Pfeil 156">
            <a:extLst>
              <a:ext uri="{FF2B5EF4-FFF2-40B4-BE49-F238E27FC236}">
                <a16:creationId xmlns:a16="http://schemas.microsoft.com/office/drawing/2014/main" id="{DB4FA16D-C960-4D2A-BE0A-7CE639846F04}"/>
              </a:ext>
            </a:extLst>
          </p:cNvPr>
          <p:cNvCxnSpPr>
            <a:cxnSpLocks/>
            <a:stCxn id="52" idx="2"/>
            <a:endCxn id="99" idx="0"/>
          </p:cNvCxnSpPr>
          <p:nvPr/>
        </p:nvCxnSpPr>
        <p:spPr bwMode="auto">
          <a:xfrm flipH="1">
            <a:off x="1489067" y="4601348"/>
            <a:ext cx="557015" cy="190440"/>
          </a:xfrm>
          <a:prstGeom prst="straightConnector1">
            <a:avLst/>
          </a:prstGeom>
          <a:solidFill>
            <a:schemeClr val="accent1"/>
          </a:solidFill>
          <a:ln w="3175" cap="flat" cmpd="sng" algn="ctr">
            <a:solidFill>
              <a:srgbClr val="009BCD"/>
            </a:solidFill>
            <a:prstDash val="solid"/>
            <a:round/>
            <a:headEnd type="none" w="med" len="med"/>
            <a:tailEnd type="triangle"/>
          </a:ln>
          <a:effectLst/>
        </p:spPr>
      </p:cxnSp>
      <p:cxnSp>
        <p:nvCxnSpPr>
          <p:cNvPr id="160" name="Gerade Verbindung mit Pfeil 159">
            <a:extLst>
              <a:ext uri="{FF2B5EF4-FFF2-40B4-BE49-F238E27FC236}">
                <a16:creationId xmlns:a16="http://schemas.microsoft.com/office/drawing/2014/main" id="{BDB294CA-CCE2-43AB-A067-0488F648908B}"/>
              </a:ext>
            </a:extLst>
          </p:cNvPr>
          <p:cNvCxnSpPr>
            <a:cxnSpLocks/>
            <a:stCxn id="53" idx="2"/>
            <a:endCxn id="98" idx="0"/>
          </p:cNvCxnSpPr>
          <p:nvPr/>
        </p:nvCxnSpPr>
        <p:spPr bwMode="auto">
          <a:xfrm>
            <a:off x="2971006" y="4601348"/>
            <a:ext cx="654434" cy="159920"/>
          </a:xfrm>
          <a:prstGeom prst="straightConnector1">
            <a:avLst/>
          </a:prstGeom>
          <a:solidFill>
            <a:schemeClr val="accent1"/>
          </a:solidFill>
          <a:ln w="3175" cap="flat" cmpd="sng" algn="ctr">
            <a:solidFill>
              <a:srgbClr val="009BCD"/>
            </a:solidFill>
            <a:prstDash val="solid"/>
            <a:round/>
            <a:headEnd type="none" w="med" len="med"/>
            <a:tailEnd type="triangle"/>
          </a:ln>
          <a:effectLst/>
        </p:spPr>
      </p:cxnSp>
      <p:cxnSp>
        <p:nvCxnSpPr>
          <p:cNvPr id="163" name="Gerade Verbindung mit Pfeil 162">
            <a:extLst>
              <a:ext uri="{FF2B5EF4-FFF2-40B4-BE49-F238E27FC236}">
                <a16:creationId xmlns:a16="http://schemas.microsoft.com/office/drawing/2014/main" id="{CA985BA8-6854-427C-8623-AC5551625FB3}"/>
              </a:ext>
            </a:extLst>
          </p:cNvPr>
          <p:cNvCxnSpPr>
            <a:cxnSpLocks/>
            <a:stCxn id="54" idx="2"/>
            <a:endCxn id="98" idx="0"/>
          </p:cNvCxnSpPr>
          <p:nvPr/>
        </p:nvCxnSpPr>
        <p:spPr bwMode="auto">
          <a:xfrm flipH="1">
            <a:off x="3625440" y="4601348"/>
            <a:ext cx="460385" cy="159920"/>
          </a:xfrm>
          <a:prstGeom prst="straightConnector1">
            <a:avLst/>
          </a:prstGeom>
          <a:solidFill>
            <a:schemeClr val="accent1"/>
          </a:solidFill>
          <a:ln w="3175" cap="flat" cmpd="sng" algn="ctr">
            <a:solidFill>
              <a:srgbClr val="009BCD"/>
            </a:solidFill>
            <a:prstDash val="solid"/>
            <a:round/>
            <a:headEnd type="none" w="med" len="med"/>
            <a:tailEnd type="triangle"/>
          </a:ln>
          <a:effectLst/>
        </p:spPr>
      </p:cxnSp>
      <p:cxnSp>
        <p:nvCxnSpPr>
          <p:cNvPr id="166" name="Gerade Verbindung mit Pfeil 165">
            <a:extLst>
              <a:ext uri="{FF2B5EF4-FFF2-40B4-BE49-F238E27FC236}">
                <a16:creationId xmlns:a16="http://schemas.microsoft.com/office/drawing/2014/main" id="{AEFAF92B-3935-40A5-AED4-DF8CAEE29E57}"/>
              </a:ext>
            </a:extLst>
          </p:cNvPr>
          <p:cNvCxnSpPr>
            <a:cxnSpLocks/>
            <a:stCxn id="55" idx="2"/>
            <a:endCxn id="97" idx="0"/>
          </p:cNvCxnSpPr>
          <p:nvPr/>
        </p:nvCxnSpPr>
        <p:spPr bwMode="auto">
          <a:xfrm>
            <a:off x="5218113" y="4601348"/>
            <a:ext cx="669444" cy="135726"/>
          </a:xfrm>
          <a:prstGeom prst="straightConnector1">
            <a:avLst/>
          </a:prstGeom>
          <a:solidFill>
            <a:schemeClr val="accent1"/>
          </a:solidFill>
          <a:ln w="3175" cap="flat" cmpd="sng" algn="ctr">
            <a:solidFill>
              <a:srgbClr val="009BCD"/>
            </a:solidFill>
            <a:prstDash val="solid"/>
            <a:round/>
            <a:headEnd type="none" w="med" len="med"/>
            <a:tailEnd type="triangle"/>
          </a:ln>
          <a:effectLst/>
        </p:spPr>
      </p:cxnSp>
      <p:cxnSp>
        <p:nvCxnSpPr>
          <p:cNvPr id="169" name="Gerade Verbindung mit Pfeil 168">
            <a:extLst>
              <a:ext uri="{FF2B5EF4-FFF2-40B4-BE49-F238E27FC236}">
                <a16:creationId xmlns:a16="http://schemas.microsoft.com/office/drawing/2014/main" id="{661A9A9C-0EB5-41E9-91D0-A080B78F3B86}"/>
              </a:ext>
            </a:extLst>
          </p:cNvPr>
          <p:cNvCxnSpPr>
            <a:cxnSpLocks/>
            <a:stCxn id="56" idx="2"/>
            <a:endCxn id="97" idx="0"/>
          </p:cNvCxnSpPr>
          <p:nvPr/>
        </p:nvCxnSpPr>
        <p:spPr bwMode="auto">
          <a:xfrm flipH="1">
            <a:off x="5887557" y="4601348"/>
            <a:ext cx="556119" cy="135726"/>
          </a:xfrm>
          <a:prstGeom prst="straightConnector1">
            <a:avLst/>
          </a:prstGeom>
          <a:solidFill>
            <a:schemeClr val="accent1"/>
          </a:solidFill>
          <a:ln w="3175" cap="flat" cmpd="sng" algn="ctr">
            <a:solidFill>
              <a:srgbClr val="009BCD"/>
            </a:solidFill>
            <a:prstDash val="solid"/>
            <a:round/>
            <a:headEnd type="none" w="med" len="med"/>
            <a:tailEnd type="triangle"/>
          </a:ln>
          <a:effectLst/>
        </p:spPr>
      </p:cxnSp>
      <p:cxnSp>
        <p:nvCxnSpPr>
          <p:cNvPr id="174" name="Gerade Verbindung mit Pfeil 173">
            <a:extLst>
              <a:ext uri="{FF2B5EF4-FFF2-40B4-BE49-F238E27FC236}">
                <a16:creationId xmlns:a16="http://schemas.microsoft.com/office/drawing/2014/main" id="{22ED123D-D1AB-4849-AB43-ECAAA8E44C8C}"/>
              </a:ext>
            </a:extLst>
          </p:cNvPr>
          <p:cNvCxnSpPr>
            <a:cxnSpLocks/>
            <a:stCxn id="99" idx="2"/>
            <a:endCxn id="100" idx="0"/>
          </p:cNvCxnSpPr>
          <p:nvPr/>
        </p:nvCxnSpPr>
        <p:spPr bwMode="auto">
          <a:xfrm>
            <a:off x="1489067" y="5347814"/>
            <a:ext cx="1368228" cy="110368"/>
          </a:xfrm>
          <a:prstGeom prst="straightConnector1">
            <a:avLst/>
          </a:prstGeom>
          <a:solidFill>
            <a:schemeClr val="accent1"/>
          </a:solidFill>
          <a:ln w="3175" cap="flat" cmpd="sng" algn="ctr">
            <a:solidFill>
              <a:srgbClr val="009BCD"/>
            </a:solidFill>
            <a:prstDash val="solid"/>
            <a:round/>
            <a:headEnd type="none" w="med" len="med"/>
            <a:tailEnd type="triangle"/>
          </a:ln>
          <a:effectLst/>
        </p:spPr>
      </p:cxnSp>
      <p:cxnSp>
        <p:nvCxnSpPr>
          <p:cNvPr id="177" name="Gerade Verbindung mit Pfeil 176">
            <a:extLst>
              <a:ext uri="{FF2B5EF4-FFF2-40B4-BE49-F238E27FC236}">
                <a16:creationId xmlns:a16="http://schemas.microsoft.com/office/drawing/2014/main" id="{A879E0FB-F2E5-4F31-9A81-696805D68754}"/>
              </a:ext>
            </a:extLst>
          </p:cNvPr>
          <p:cNvCxnSpPr>
            <a:cxnSpLocks/>
            <a:stCxn id="98" idx="2"/>
            <a:endCxn id="100" idx="0"/>
          </p:cNvCxnSpPr>
          <p:nvPr/>
        </p:nvCxnSpPr>
        <p:spPr bwMode="auto">
          <a:xfrm flipH="1">
            <a:off x="2857295" y="5317294"/>
            <a:ext cx="768145" cy="140888"/>
          </a:xfrm>
          <a:prstGeom prst="straightConnector1">
            <a:avLst/>
          </a:prstGeom>
          <a:solidFill>
            <a:schemeClr val="accent1"/>
          </a:solidFill>
          <a:ln w="3175" cap="flat" cmpd="sng" algn="ctr">
            <a:solidFill>
              <a:srgbClr val="009BCD"/>
            </a:solidFill>
            <a:prstDash val="solid"/>
            <a:round/>
            <a:headEnd type="none" w="med" len="med"/>
            <a:tailEnd type="triangle"/>
          </a:ln>
          <a:effectLst/>
        </p:spPr>
      </p:cxnSp>
      <p:cxnSp>
        <p:nvCxnSpPr>
          <p:cNvPr id="180" name="Gerade Verbindung mit Pfeil 179">
            <a:extLst>
              <a:ext uri="{FF2B5EF4-FFF2-40B4-BE49-F238E27FC236}">
                <a16:creationId xmlns:a16="http://schemas.microsoft.com/office/drawing/2014/main" id="{EF90F986-064D-4A29-B517-73B44F9B5C8C}"/>
              </a:ext>
            </a:extLst>
          </p:cNvPr>
          <p:cNvCxnSpPr>
            <a:cxnSpLocks/>
            <a:stCxn id="97" idx="2"/>
            <a:endCxn id="102" idx="0"/>
          </p:cNvCxnSpPr>
          <p:nvPr/>
        </p:nvCxnSpPr>
        <p:spPr bwMode="auto">
          <a:xfrm>
            <a:off x="5887557" y="5293100"/>
            <a:ext cx="650268" cy="125686"/>
          </a:xfrm>
          <a:prstGeom prst="straightConnector1">
            <a:avLst/>
          </a:prstGeom>
          <a:solidFill>
            <a:schemeClr val="accent1"/>
          </a:solidFill>
          <a:ln w="3175" cap="flat" cmpd="sng" algn="ctr">
            <a:solidFill>
              <a:srgbClr val="009BCD"/>
            </a:solidFill>
            <a:prstDash val="solid"/>
            <a:round/>
            <a:headEnd type="none" w="med" len="med"/>
            <a:tailEnd type="triangle"/>
          </a:ln>
          <a:effectLst/>
        </p:spPr>
      </p:cxnSp>
      <p:cxnSp>
        <p:nvCxnSpPr>
          <p:cNvPr id="183" name="Gerade Verbindung mit Pfeil 182">
            <a:extLst>
              <a:ext uri="{FF2B5EF4-FFF2-40B4-BE49-F238E27FC236}">
                <a16:creationId xmlns:a16="http://schemas.microsoft.com/office/drawing/2014/main" id="{5B4E43EF-B044-4FD7-8823-0E2F0CCE2A1F}"/>
              </a:ext>
            </a:extLst>
          </p:cNvPr>
          <p:cNvCxnSpPr>
            <a:cxnSpLocks/>
            <a:stCxn id="70" idx="2"/>
            <a:endCxn id="102" idx="0"/>
          </p:cNvCxnSpPr>
          <p:nvPr/>
        </p:nvCxnSpPr>
        <p:spPr bwMode="auto">
          <a:xfrm flipH="1">
            <a:off x="6537825" y="5245971"/>
            <a:ext cx="858346" cy="172815"/>
          </a:xfrm>
          <a:prstGeom prst="straightConnector1">
            <a:avLst/>
          </a:prstGeom>
          <a:solidFill>
            <a:schemeClr val="accent1"/>
          </a:solidFill>
          <a:ln w="3175" cap="flat" cmpd="sng" algn="ctr">
            <a:solidFill>
              <a:srgbClr val="009BCD"/>
            </a:solidFill>
            <a:prstDash val="solid"/>
            <a:round/>
            <a:headEnd type="none" w="med" len="med"/>
            <a:tailEnd type="triangle"/>
          </a:ln>
          <a:effectLst/>
        </p:spPr>
      </p:cxnSp>
      <p:cxnSp>
        <p:nvCxnSpPr>
          <p:cNvPr id="186" name="Gerade Verbindung mit Pfeil 185">
            <a:extLst>
              <a:ext uri="{FF2B5EF4-FFF2-40B4-BE49-F238E27FC236}">
                <a16:creationId xmlns:a16="http://schemas.microsoft.com/office/drawing/2014/main" id="{9A6F003D-B0F1-43AC-BA98-81EE23D62069}"/>
              </a:ext>
            </a:extLst>
          </p:cNvPr>
          <p:cNvCxnSpPr>
            <a:cxnSpLocks/>
            <a:stCxn id="100" idx="2"/>
            <a:endCxn id="101" idx="0"/>
          </p:cNvCxnSpPr>
          <p:nvPr/>
        </p:nvCxnSpPr>
        <p:spPr bwMode="auto">
          <a:xfrm>
            <a:off x="2857295" y="6014208"/>
            <a:ext cx="2184911" cy="135726"/>
          </a:xfrm>
          <a:prstGeom prst="straightConnector1">
            <a:avLst/>
          </a:prstGeom>
          <a:solidFill>
            <a:schemeClr val="accent1"/>
          </a:solidFill>
          <a:ln w="3175" cap="flat" cmpd="sng" algn="ctr">
            <a:solidFill>
              <a:srgbClr val="009BCD"/>
            </a:solidFill>
            <a:prstDash val="solid"/>
            <a:round/>
            <a:headEnd type="none" w="med" len="med"/>
            <a:tailEnd type="triangle"/>
          </a:ln>
          <a:effectLst/>
        </p:spPr>
      </p:cxnSp>
      <p:cxnSp>
        <p:nvCxnSpPr>
          <p:cNvPr id="189" name="Gerade Verbindung mit Pfeil 188">
            <a:extLst>
              <a:ext uri="{FF2B5EF4-FFF2-40B4-BE49-F238E27FC236}">
                <a16:creationId xmlns:a16="http://schemas.microsoft.com/office/drawing/2014/main" id="{55318139-CD63-4C7D-8A32-F363504EC930}"/>
              </a:ext>
            </a:extLst>
          </p:cNvPr>
          <p:cNvCxnSpPr>
            <a:cxnSpLocks/>
            <a:stCxn id="102" idx="2"/>
            <a:endCxn id="101" idx="0"/>
          </p:cNvCxnSpPr>
          <p:nvPr/>
        </p:nvCxnSpPr>
        <p:spPr bwMode="auto">
          <a:xfrm flipH="1">
            <a:off x="5042206" y="5974812"/>
            <a:ext cx="1495619" cy="175122"/>
          </a:xfrm>
          <a:prstGeom prst="straightConnector1">
            <a:avLst/>
          </a:prstGeom>
          <a:solidFill>
            <a:schemeClr val="accent1"/>
          </a:solidFill>
          <a:ln w="3175" cap="flat" cmpd="sng" algn="ctr">
            <a:solidFill>
              <a:srgbClr val="009BCD"/>
            </a:solidFill>
            <a:prstDash val="solid"/>
            <a:round/>
            <a:headEnd type="none" w="med" len="med"/>
            <a:tailEnd type="triangle"/>
          </a:ln>
          <a:effectLst/>
        </p:spPr>
      </p:cxnSp>
      <p:sp>
        <p:nvSpPr>
          <p:cNvPr id="192" name="Textfeld 191">
            <a:extLst>
              <a:ext uri="{FF2B5EF4-FFF2-40B4-BE49-F238E27FC236}">
                <a16:creationId xmlns:a16="http://schemas.microsoft.com/office/drawing/2014/main" id="{B370798B-5452-43F7-AE17-19061FA505FE}"/>
              </a:ext>
            </a:extLst>
          </p:cNvPr>
          <p:cNvSpPr txBox="1"/>
          <p:nvPr/>
        </p:nvSpPr>
        <p:spPr bwMode="ltGray">
          <a:xfrm rot="5400000">
            <a:off x="7772615" y="2842312"/>
            <a:ext cx="2172476" cy="411211"/>
          </a:xfrm>
          <a:prstGeom prst="rect">
            <a:avLst/>
          </a:prstGeom>
          <a:noFill/>
          <a:ln w="6350">
            <a:noFill/>
            <a:miter lim="800000"/>
            <a:headEnd/>
            <a:tailEnd/>
          </a:ln>
        </p:spPr>
        <p:txBody>
          <a:bodyPr wrap="square" lIns="0" tIns="0" rIns="0" bIns="0" rtlCol="0" anchor="t">
            <a:noAutofit/>
          </a:bodyPr>
          <a:lstStyle/>
          <a:p>
            <a:pPr algn="ctr" eaLnBrk="0" hangingPunct="0"/>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Array </a:t>
            </a:r>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gets</a:t>
            </a:r>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divided</a:t>
            </a:r>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into</a:t>
            </a:r>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it‘s</a:t>
            </a:r>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smallest</a:t>
            </a:r>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parts</a:t>
            </a:r>
            <a:endParaRPr lang="de-DE" sz="1200" dirty="0">
              <a:latin typeface="Deutsche Bank Text" panose="020B0503020202030204" pitchFamily="34" charset="0"/>
              <a:ea typeface="Deutsche Bank Text" panose="020B0503020202030204" pitchFamily="34" charset="0"/>
              <a:cs typeface="Deutsche Bank Text" panose="020B0503020202030204" pitchFamily="34" charset="0"/>
            </a:endParaRPr>
          </a:p>
        </p:txBody>
      </p:sp>
      <p:sp>
        <p:nvSpPr>
          <p:cNvPr id="193" name="Textfeld 192">
            <a:extLst>
              <a:ext uri="{FF2B5EF4-FFF2-40B4-BE49-F238E27FC236}">
                <a16:creationId xmlns:a16="http://schemas.microsoft.com/office/drawing/2014/main" id="{4B30CBB9-7D76-4761-90C1-DE95EE005317}"/>
              </a:ext>
            </a:extLst>
          </p:cNvPr>
          <p:cNvSpPr txBox="1"/>
          <p:nvPr/>
        </p:nvSpPr>
        <p:spPr bwMode="ltGray">
          <a:xfrm>
            <a:off x="7628740" y="4805462"/>
            <a:ext cx="1465440" cy="408592"/>
          </a:xfrm>
          <a:prstGeom prst="rect">
            <a:avLst/>
          </a:prstGeom>
          <a:noFill/>
          <a:ln w="6350">
            <a:noFill/>
            <a:miter lim="800000"/>
            <a:headEnd/>
            <a:tailEnd/>
          </a:ln>
        </p:spPr>
        <p:txBody>
          <a:bodyPr wrap="square" lIns="0" tIns="0" rIns="0" bIns="0" rtlCol="0" anchor="t">
            <a:noAutofit/>
          </a:bodyPr>
          <a:lstStyle/>
          <a:p>
            <a:pPr algn="ctr" eaLnBrk="0" hangingPunct="0"/>
            <a:endParaRPr lang="de-DE" sz="1200" dirty="0">
              <a:latin typeface="Deutsche Bank Text" panose="020B0503020202030204" pitchFamily="34" charset="0"/>
              <a:ea typeface="Deutsche Bank Text" panose="020B0503020202030204" pitchFamily="34" charset="0"/>
              <a:cs typeface="Deutsche Bank Text" panose="020B0503020202030204" pitchFamily="34" charset="0"/>
            </a:endParaRPr>
          </a:p>
        </p:txBody>
      </p:sp>
      <p:sp>
        <p:nvSpPr>
          <p:cNvPr id="194" name="Pfeil: nach rechts 193">
            <a:extLst>
              <a:ext uri="{FF2B5EF4-FFF2-40B4-BE49-F238E27FC236}">
                <a16:creationId xmlns:a16="http://schemas.microsoft.com/office/drawing/2014/main" id="{5EE9BAF2-5783-4EBA-A318-94130423E3F5}"/>
              </a:ext>
            </a:extLst>
          </p:cNvPr>
          <p:cNvSpPr/>
          <p:nvPr/>
        </p:nvSpPr>
        <p:spPr bwMode="auto">
          <a:xfrm rot="5400000">
            <a:off x="7183383" y="2681451"/>
            <a:ext cx="2189635" cy="750094"/>
          </a:xfrm>
          <a:prstGeom prst="rightArrow">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95" name="Textfeld 194">
            <a:extLst>
              <a:ext uri="{FF2B5EF4-FFF2-40B4-BE49-F238E27FC236}">
                <a16:creationId xmlns:a16="http://schemas.microsoft.com/office/drawing/2014/main" id="{DF20D5C1-2DBA-4045-9E9A-E2E903D6C86F}"/>
              </a:ext>
            </a:extLst>
          </p:cNvPr>
          <p:cNvSpPr txBox="1"/>
          <p:nvPr/>
        </p:nvSpPr>
        <p:spPr bwMode="ltGray">
          <a:xfrm>
            <a:off x="7503133" y="4190137"/>
            <a:ext cx="1728000" cy="411211"/>
          </a:xfrm>
          <a:prstGeom prst="rect">
            <a:avLst/>
          </a:prstGeom>
          <a:noFill/>
          <a:ln w="6350">
            <a:noFill/>
            <a:miter lim="800000"/>
            <a:headEnd/>
            <a:tailEnd/>
          </a:ln>
        </p:spPr>
        <p:txBody>
          <a:bodyPr wrap="square" lIns="0" tIns="0" rIns="0" bIns="0" rtlCol="0" anchor="t">
            <a:noAutofit/>
          </a:bodyPr>
          <a:lstStyle/>
          <a:p>
            <a:pPr algn="ctr" eaLnBrk="0" hangingPunct="0"/>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At </a:t>
            </a:r>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this</a:t>
            </a:r>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stage</a:t>
            </a:r>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we</a:t>
            </a:r>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are</a:t>
            </a:r>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 down </a:t>
            </a:r>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to</a:t>
            </a:r>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one</a:t>
            </a:r>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element</a:t>
            </a:r>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each</a:t>
            </a:r>
            <a:endParaRPr lang="de-DE" sz="1200" dirty="0">
              <a:latin typeface="Deutsche Bank Text" panose="020B0503020202030204" pitchFamily="34" charset="0"/>
              <a:ea typeface="Deutsche Bank Text" panose="020B0503020202030204" pitchFamily="34" charset="0"/>
              <a:cs typeface="Deutsche Bank Text" panose="020B0503020202030204" pitchFamily="34" charset="0"/>
            </a:endParaRPr>
          </a:p>
        </p:txBody>
      </p:sp>
      <p:sp>
        <p:nvSpPr>
          <p:cNvPr id="196" name="Textfeld 195">
            <a:extLst>
              <a:ext uri="{FF2B5EF4-FFF2-40B4-BE49-F238E27FC236}">
                <a16:creationId xmlns:a16="http://schemas.microsoft.com/office/drawing/2014/main" id="{EF1AFBC7-E5D3-4EE4-BF65-969FB1D071E9}"/>
              </a:ext>
            </a:extLst>
          </p:cNvPr>
          <p:cNvSpPr txBox="1"/>
          <p:nvPr/>
        </p:nvSpPr>
        <p:spPr bwMode="ltGray">
          <a:xfrm rot="5400000">
            <a:off x="8097826" y="5217009"/>
            <a:ext cx="1539566" cy="393700"/>
          </a:xfrm>
          <a:prstGeom prst="rect">
            <a:avLst/>
          </a:prstGeom>
          <a:noFill/>
          <a:ln w="6350">
            <a:noFill/>
            <a:miter lim="800000"/>
            <a:headEnd/>
            <a:tailEnd/>
          </a:ln>
        </p:spPr>
        <p:txBody>
          <a:bodyPr wrap="square" lIns="0" tIns="0" rIns="0" bIns="0" rtlCol="0" anchor="t">
            <a:noAutofit/>
          </a:bodyPr>
          <a:lstStyle/>
          <a:p>
            <a:pPr algn="ctr" eaLnBrk="0" hangingPunct="0"/>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These </a:t>
            </a:r>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elements</a:t>
            </a:r>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are</a:t>
            </a:r>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now</a:t>
            </a:r>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reassembled</a:t>
            </a:r>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 and </a:t>
            </a:r>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sorted</a:t>
            </a:r>
            <a:endParaRPr lang="de-DE" sz="1200" dirty="0">
              <a:latin typeface="Deutsche Bank Text" panose="020B0503020202030204" pitchFamily="34" charset="0"/>
              <a:ea typeface="Deutsche Bank Text" panose="020B0503020202030204" pitchFamily="34" charset="0"/>
              <a:cs typeface="Deutsche Bank Text" panose="020B0503020202030204" pitchFamily="34" charset="0"/>
            </a:endParaRPr>
          </a:p>
        </p:txBody>
      </p:sp>
      <p:sp>
        <p:nvSpPr>
          <p:cNvPr id="197" name="Pfeil: nach rechts 196">
            <a:extLst>
              <a:ext uri="{FF2B5EF4-FFF2-40B4-BE49-F238E27FC236}">
                <a16:creationId xmlns:a16="http://schemas.microsoft.com/office/drawing/2014/main" id="{CE41381F-A96B-44EB-9BA1-6BC34BDCC339}"/>
              </a:ext>
            </a:extLst>
          </p:cNvPr>
          <p:cNvSpPr/>
          <p:nvPr/>
        </p:nvSpPr>
        <p:spPr bwMode="auto">
          <a:xfrm rot="5400000">
            <a:off x="7508417" y="5038810"/>
            <a:ext cx="1539566" cy="750094"/>
          </a:xfrm>
          <a:prstGeom prst="rightArrow">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98" name="Textfeld 197">
            <a:extLst>
              <a:ext uri="{FF2B5EF4-FFF2-40B4-BE49-F238E27FC236}">
                <a16:creationId xmlns:a16="http://schemas.microsoft.com/office/drawing/2014/main" id="{25BF0ACD-E06A-4800-BAC0-A763DA70F8A8}"/>
              </a:ext>
            </a:extLst>
          </p:cNvPr>
          <p:cNvSpPr txBox="1"/>
          <p:nvPr/>
        </p:nvSpPr>
        <p:spPr bwMode="ltGray">
          <a:xfrm>
            <a:off x="7503133" y="6210326"/>
            <a:ext cx="1728000" cy="501382"/>
          </a:xfrm>
          <a:prstGeom prst="rect">
            <a:avLst/>
          </a:prstGeom>
          <a:noFill/>
          <a:ln w="6350">
            <a:noFill/>
            <a:miter lim="800000"/>
            <a:headEnd/>
            <a:tailEnd/>
          </a:ln>
        </p:spPr>
        <p:txBody>
          <a:bodyPr wrap="square" lIns="0" tIns="0" rIns="0" bIns="0" rtlCol="0" anchor="t">
            <a:noAutofit/>
          </a:bodyPr>
          <a:lstStyle/>
          <a:p>
            <a:pPr algn="ctr" eaLnBrk="0" hangingPunct="0"/>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Until</a:t>
            </a:r>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 all </a:t>
            </a:r>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elements</a:t>
            </a:r>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are</a:t>
            </a:r>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reassembled</a:t>
            </a:r>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 and </a:t>
            </a:r>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the</a:t>
            </a:r>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array</a:t>
            </a:r>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is</a:t>
            </a:r>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sorted</a:t>
            </a:r>
            <a:endParaRPr lang="de-DE" sz="1200" dirty="0">
              <a:latin typeface="Deutsche Bank Text" panose="020B0503020202030204" pitchFamily="34" charset="0"/>
              <a:ea typeface="Deutsche Bank Text" panose="020B0503020202030204" pitchFamily="34" charset="0"/>
              <a:cs typeface="Deutsche Bank Text" panose="020B0503020202030204" pitchFamily="34" charset="0"/>
            </a:endParaRPr>
          </a:p>
        </p:txBody>
      </p:sp>
    </p:spTree>
    <p:extLst>
      <p:ext uri="{BB962C8B-B14F-4D97-AF65-F5344CB8AC3E}">
        <p14:creationId xmlns:p14="http://schemas.microsoft.com/office/powerpoint/2010/main" val="393195679"/>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pPr>
              <a:defRPr/>
            </a:pPr>
            <a:fld id="{1788D09C-7CA7-40CB-8213-E7B766997646}" type="slidenum">
              <a:rPr lang="en-US" smtClean="0">
                <a:latin typeface="Deutsche Bank Display" panose="020F0403020203030304" pitchFamily="34" charset="0"/>
                <a:ea typeface="Deutsche Bank Display" panose="020F0403020203030304" pitchFamily="34" charset="0"/>
                <a:cs typeface="Deutsche Bank Display" panose="020F0403020203030304" pitchFamily="34" charset="0"/>
              </a:rPr>
              <a:pPr>
                <a:defRPr/>
              </a:pPr>
              <a:t>16</a:t>
            </a:fld>
            <a:endParaRPr lang="en-US">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115" name="Footnotes"/>
          <p:cNvSpPr txBox="1"/>
          <p:nvPr/>
        </p:nvSpPr>
        <p:spPr bwMode="ltGray">
          <a:xfrm>
            <a:off x="543989" y="6860215"/>
            <a:ext cx="9003221" cy="248342"/>
          </a:xfrm>
          <a:prstGeom prst="rect">
            <a:avLst/>
          </a:prstGeom>
          <a:noFill/>
          <a:ln w="6350">
            <a:noFill/>
            <a:miter lim="800000"/>
            <a:headEnd/>
            <a:tailEnd/>
          </a:ln>
        </p:spPr>
        <p:txBody>
          <a:bodyPr wrap="square" lIns="0" tIns="0" rIns="0" bIns="0" rtlCol="0" anchor="t" anchorCtr="0">
            <a:noAutofit/>
          </a:bodyPr>
          <a:lstStyle/>
          <a:p>
            <a:pPr eaLnBrk="0" hangingPunct="0"/>
            <a:r>
              <a:rPr lang="en-US" sz="900" baseline="30000" dirty="0">
                <a:latin typeface="Deutsche Bank Display" panose="020F0403020203030304" pitchFamily="34" charset="0"/>
                <a:ea typeface="Deutsche Bank Display" panose="020F0403020203030304" pitchFamily="34" charset="0"/>
                <a:cs typeface="Deutsche Bank Display" panose="020F0403020203030304" pitchFamily="34" charset="0"/>
              </a:rPr>
              <a:t>1 </a:t>
            </a:r>
            <a:r>
              <a:rPr lang="en-US" sz="900" dirty="0">
                <a:latin typeface="Deutsche Bank Display" panose="020F0403020203030304" pitchFamily="34" charset="0"/>
                <a:ea typeface="Deutsche Bank Display" panose="020F0403020203030304" pitchFamily="34" charset="0"/>
                <a:cs typeface="Deutsche Bank Display" panose="020F0403020203030304" pitchFamily="34" charset="0"/>
              </a:rPr>
              <a:t>Footnotes</a:t>
            </a:r>
          </a:p>
          <a:p>
            <a:pPr eaLnBrk="0" hangingPunct="0"/>
            <a:endParaRPr lang="en-US" sz="900" baseline="30000"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3" name="Title 2"/>
          <p:cNvSpPr>
            <a:spLocks noGrp="1"/>
          </p:cNvSpPr>
          <p:nvPr>
            <p:ph type="title"/>
          </p:nvPr>
        </p:nvSpPr>
        <p:spPr/>
        <p:txBody>
          <a:bodyPr/>
          <a:lstStyle/>
          <a:p>
            <a:r>
              <a:rPr lang="en-US" sz="2400" dirty="0">
                <a:latin typeface="Deutsche Bank Display" panose="020F0403020203030304" pitchFamily="34" charset="0"/>
                <a:ea typeface="Deutsche Bank Display" panose="020F0403020203030304" pitchFamily="34" charset="0"/>
                <a:cs typeface="Deutsche Bank Display" panose="020F0403020203030304" pitchFamily="34" charset="0"/>
              </a:rPr>
              <a:t>Complex manual Pie Chart</a:t>
            </a:r>
            <a:endParaRPr lang="en-US"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6" name="Title 2"/>
          <p:cNvSpPr txBox="1">
            <a:spLocks/>
          </p:cNvSpPr>
          <p:nvPr/>
        </p:nvSpPr>
        <p:spPr bwMode="auto">
          <a:xfrm>
            <a:off x="534030" y="1013139"/>
            <a:ext cx="9159291" cy="304331"/>
          </a:xfrm>
          <a:prstGeom prst="rect">
            <a:avLst/>
          </a:prstGeom>
          <a:noFill/>
          <a:ln w="9525">
            <a:noFill/>
            <a:miter lim="800000"/>
            <a:headEnd/>
            <a:tailEnd/>
          </a:ln>
        </p:spPr>
        <p:txBody>
          <a:bodyPr vert="horz" wrap="square" lIns="0" tIns="0" rIns="540000" bIns="0" numCol="1" anchor="t" anchorCtr="0" compatLnSpc="1">
            <a:prstTxWarp prst="textNoShape">
              <a:avLst/>
            </a:prstTxWarp>
          </a:bodyPr>
          <a:lstStyle>
            <a:lvl1pPr algn="l" rtl="0" eaLnBrk="0" fontAlgn="base" hangingPunct="0">
              <a:lnSpc>
                <a:spcPct val="90000"/>
              </a:lnSpc>
              <a:spcBef>
                <a:spcPct val="0"/>
              </a:spcBef>
              <a:spcAft>
                <a:spcPct val="0"/>
              </a:spcAft>
              <a:tabLst/>
              <a:defRPr lang="en-US" sz="2600" kern="1200" noProof="0" smtClean="0">
                <a:solidFill>
                  <a:schemeClr val="tx1"/>
                </a:solidFill>
                <a:latin typeface="+mn-lt"/>
                <a:ea typeface="ＭＳ Ｐゴシック" pitchFamily="34" charset="-128"/>
                <a:cs typeface="ＭＳ Ｐゴシック" pitchFamily="-109" charset="-128"/>
              </a:defRPr>
            </a:lvl1pPr>
            <a:lvl2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2pPr>
            <a:lvl3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3pPr>
            <a:lvl4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4pPr>
            <a:lvl5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5pPr>
            <a:lvl6pPr marL="504566" algn="l" rtl="0" eaLnBrk="1" fontAlgn="base" hangingPunct="1">
              <a:lnSpc>
                <a:spcPct val="90000"/>
              </a:lnSpc>
              <a:spcBef>
                <a:spcPct val="0"/>
              </a:spcBef>
              <a:spcAft>
                <a:spcPct val="0"/>
              </a:spcAft>
              <a:tabLst>
                <a:tab pos="735825" algn="l"/>
              </a:tabLst>
              <a:defRPr sz="2600" b="1">
                <a:solidFill>
                  <a:schemeClr val="tx1"/>
                </a:solidFill>
                <a:latin typeface="Arial" charset="0"/>
              </a:defRPr>
            </a:lvl6pPr>
            <a:lvl7pPr marL="1009132" algn="l" rtl="0" eaLnBrk="1" fontAlgn="base" hangingPunct="1">
              <a:lnSpc>
                <a:spcPct val="90000"/>
              </a:lnSpc>
              <a:spcBef>
                <a:spcPct val="0"/>
              </a:spcBef>
              <a:spcAft>
                <a:spcPct val="0"/>
              </a:spcAft>
              <a:tabLst>
                <a:tab pos="735825" algn="l"/>
              </a:tabLst>
              <a:defRPr sz="2600" b="1">
                <a:solidFill>
                  <a:schemeClr val="tx1"/>
                </a:solidFill>
                <a:latin typeface="Arial" charset="0"/>
              </a:defRPr>
            </a:lvl7pPr>
            <a:lvl8pPr marL="1513698" algn="l" rtl="0" eaLnBrk="1" fontAlgn="base" hangingPunct="1">
              <a:lnSpc>
                <a:spcPct val="90000"/>
              </a:lnSpc>
              <a:spcBef>
                <a:spcPct val="0"/>
              </a:spcBef>
              <a:spcAft>
                <a:spcPct val="0"/>
              </a:spcAft>
              <a:tabLst>
                <a:tab pos="735825" algn="l"/>
              </a:tabLst>
              <a:defRPr sz="2600" b="1">
                <a:solidFill>
                  <a:schemeClr val="tx1"/>
                </a:solidFill>
                <a:latin typeface="Arial" charset="0"/>
              </a:defRPr>
            </a:lvl8pPr>
            <a:lvl9pPr marL="2018264" algn="l" rtl="0" eaLnBrk="1" fontAlgn="base" hangingPunct="1">
              <a:lnSpc>
                <a:spcPct val="90000"/>
              </a:lnSpc>
              <a:spcBef>
                <a:spcPct val="0"/>
              </a:spcBef>
              <a:spcAft>
                <a:spcPct val="0"/>
              </a:spcAft>
              <a:tabLst>
                <a:tab pos="735825" algn="l"/>
              </a:tabLst>
              <a:defRPr sz="2600" b="1">
                <a:solidFill>
                  <a:schemeClr val="tx1"/>
                </a:solidFill>
                <a:latin typeface="Arial" charset="0"/>
              </a:defRPr>
            </a:lvl9pPr>
          </a:lstStyle>
          <a:p>
            <a:pPr defTabSz="914400"/>
            <a:r>
              <a:rPr lang="en-US" sz="1800" dirty="0">
                <a:solidFill>
                  <a:schemeClr val="bg2">
                    <a:lumMod val="7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rPr>
              <a:t>Use the Selection Pane to recolor &amp; Redistribute Progress</a:t>
            </a:r>
          </a:p>
        </p:txBody>
      </p:sp>
      <p:grpSp>
        <p:nvGrpSpPr>
          <p:cNvPr id="62" name="Group 61"/>
          <p:cNvGrpSpPr/>
          <p:nvPr/>
        </p:nvGrpSpPr>
        <p:grpSpPr>
          <a:xfrm>
            <a:off x="5392417" y="1717675"/>
            <a:ext cx="3960000" cy="3960000"/>
            <a:chOff x="5392417" y="1631950"/>
            <a:chExt cx="3960000" cy="3960000"/>
          </a:xfrm>
        </p:grpSpPr>
        <p:sp>
          <p:nvSpPr>
            <p:cNvPr id="16" name="B - Center Circle 4"/>
            <p:cNvSpPr/>
            <p:nvPr/>
          </p:nvSpPr>
          <p:spPr bwMode="auto">
            <a:xfrm>
              <a:off x="5392417" y="1631950"/>
              <a:ext cx="3960000" cy="3960000"/>
            </a:xfrm>
            <a:custGeom>
              <a:avLst/>
              <a:gdLst>
                <a:gd name="connsiteX0" fmla="*/ 1980000 w 3960000"/>
                <a:gd name="connsiteY0" fmla="*/ 0 h 3960000"/>
                <a:gd name="connsiteX1" fmla="*/ 3960000 w 3960000"/>
                <a:gd name="connsiteY1" fmla="*/ 1980000 h 3960000"/>
                <a:gd name="connsiteX2" fmla="*/ 1980000 w 3960000"/>
                <a:gd name="connsiteY2" fmla="*/ 3960000 h 3960000"/>
                <a:gd name="connsiteX3" fmla="*/ 0 w 3960000"/>
                <a:gd name="connsiteY3" fmla="*/ 1980000 h 3960000"/>
                <a:gd name="connsiteX4" fmla="*/ 1980000 w 3960000"/>
                <a:gd name="connsiteY4" fmla="*/ 0 h 3960000"/>
                <a:gd name="connsiteX5" fmla="*/ 1980000 w 3960000"/>
                <a:gd name="connsiteY5" fmla="*/ 324000 h 3960000"/>
                <a:gd name="connsiteX6" fmla="*/ 324000 w 3960000"/>
                <a:gd name="connsiteY6" fmla="*/ 1980000 h 3960000"/>
                <a:gd name="connsiteX7" fmla="*/ 1980000 w 3960000"/>
                <a:gd name="connsiteY7" fmla="*/ 3636000 h 3960000"/>
                <a:gd name="connsiteX8" fmla="*/ 3636000 w 3960000"/>
                <a:gd name="connsiteY8" fmla="*/ 1980000 h 3960000"/>
                <a:gd name="connsiteX9" fmla="*/ 1980000 w 3960000"/>
                <a:gd name="connsiteY9" fmla="*/ 32400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60000" h="3960000">
                  <a:moveTo>
                    <a:pt x="1980000" y="0"/>
                  </a:moveTo>
                  <a:cubicBezTo>
                    <a:pt x="3073524" y="0"/>
                    <a:pt x="3960000" y="886476"/>
                    <a:pt x="3960000" y="1980000"/>
                  </a:cubicBezTo>
                  <a:cubicBezTo>
                    <a:pt x="3960000" y="3073524"/>
                    <a:pt x="3073524" y="3960000"/>
                    <a:pt x="1980000" y="3960000"/>
                  </a:cubicBezTo>
                  <a:cubicBezTo>
                    <a:pt x="886476" y="3960000"/>
                    <a:pt x="0" y="3073524"/>
                    <a:pt x="0" y="1980000"/>
                  </a:cubicBezTo>
                  <a:cubicBezTo>
                    <a:pt x="0" y="886476"/>
                    <a:pt x="886476" y="0"/>
                    <a:pt x="1980000" y="0"/>
                  </a:cubicBezTo>
                  <a:close/>
                  <a:moveTo>
                    <a:pt x="1980000" y="324000"/>
                  </a:moveTo>
                  <a:cubicBezTo>
                    <a:pt x="1065416" y="324000"/>
                    <a:pt x="324000" y="1065416"/>
                    <a:pt x="324000" y="1980000"/>
                  </a:cubicBezTo>
                  <a:cubicBezTo>
                    <a:pt x="324000" y="2894584"/>
                    <a:pt x="1065416" y="3636000"/>
                    <a:pt x="1980000" y="3636000"/>
                  </a:cubicBezTo>
                  <a:cubicBezTo>
                    <a:pt x="2894584" y="3636000"/>
                    <a:pt x="3636000" y="2894584"/>
                    <a:pt x="3636000" y="1980000"/>
                  </a:cubicBezTo>
                  <a:cubicBezTo>
                    <a:pt x="3636000" y="1065416"/>
                    <a:pt x="2894584" y="324000"/>
                    <a:pt x="1980000" y="324000"/>
                  </a:cubicBezTo>
                  <a:close/>
                </a:path>
              </a:pathLst>
            </a:custGeom>
            <a:solidFill>
              <a:schemeClr val="bg1"/>
            </a:solidFill>
            <a:ln w="6350">
              <a:solidFill>
                <a:srgbClr val="000000">
                  <a:alpha val="20000"/>
                </a:srgbClr>
              </a:solid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28" name="I - Pie 4 (Outer)"/>
            <p:cNvSpPr/>
            <p:nvPr/>
          </p:nvSpPr>
          <p:spPr bwMode="auto">
            <a:xfrm>
              <a:off x="5392417" y="1631950"/>
              <a:ext cx="3960000" cy="3960000"/>
            </a:xfrm>
            <a:prstGeom prst="pie">
              <a:avLst>
                <a:gd name="adj1" fmla="val 13654943"/>
                <a:gd name="adj2" fmla="val 10797768"/>
              </a:avLst>
            </a:prstGeom>
            <a:solidFill>
              <a:srgbClr val="3D4F66"/>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18" name="B - Center Circle 3"/>
            <p:cNvSpPr/>
            <p:nvPr/>
          </p:nvSpPr>
          <p:spPr bwMode="auto">
            <a:xfrm>
              <a:off x="5716417" y="1955950"/>
              <a:ext cx="3312000" cy="3312000"/>
            </a:xfrm>
            <a:custGeom>
              <a:avLst/>
              <a:gdLst>
                <a:gd name="connsiteX0" fmla="*/ 1656000 w 3312000"/>
                <a:gd name="connsiteY0" fmla="*/ 0 h 3312000"/>
                <a:gd name="connsiteX1" fmla="*/ 3312000 w 3312000"/>
                <a:gd name="connsiteY1" fmla="*/ 1656000 h 3312000"/>
                <a:gd name="connsiteX2" fmla="*/ 1656000 w 3312000"/>
                <a:gd name="connsiteY2" fmla="*/ 3312000 h 3312000"/>
                <a:gd name="connsiteX3" fmla="*/ 0 w 3312000"/>
                <a:gd name="connsiteY3" fmla="*/ 1656000 h 3312000"/>
                <a:gd name="connsiteX4" fmla="*/ 1656000 w 3312000"/>
                <a:gd name="connsiteY4" fmla="*/ 0 h 3312000"/>
                <a:gd name="connsiteX5" fmla="*/ 1656000 w 3312000"/>
                <a:gd name="connsiteY5" fmla="*/ 324000 h 3312000"/>
                <a:gd name="connsiteX6" fmla="*/ 324000 w 3312000"/>
                <a:gd name="connsiteY6" fmla="*/ 1656000 h 3312000"/>
                <a:gd name="connsiteX7" fmla="*/ 1656000 w 3312000"/>
                <a:gd name="connsiteY7" fmla="*/ 2988000 h 3312000"/>
                <a:gd name="connsiteX8" fmla="*/ 2988000 w 3312000"/>
                <a:gd name="connsiteY8" fmla="*/ 1656000 h 3312000"/>
                <a:gd name="connsiteX9" fmla="*/ 1656000 w 3312000"/>
                <a:gd name="connsiteY9" fmla="*/ 324000 h 331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2000" h="3312000">
                  <a:moveTo>
                    <a:pt x="1656000" y="0"/>
                  </a:moveTo>
                  <a:cubicBezTo>
                    <a:pt x="2570584" y="0"/>
                    <a:pt x="3312000" y="741416"/>
                    <a:pt x="3312000" y="1656000"/>
                  </a:cubicBezTo>
                  <a:cubicBezTo>
                    <a:pt x="3312000" y="2570584"/>
                    <a:pt x="2570584" y="3312000"/>
                    <a:pt x="1656000" y="3312000"/>
                  </a:cubicBezTo>
                  <a:cubicBezTo>
                    <a:pt x="741416" y="3312000"/>
                    <a:pt x="0" y="2570584"/>
                    <a:pt x="0" y="1656000"/>
                  </a:cubicBezTo>
                  <a:cubicBezTo>
                    <a:pt x="0" y="741416"/>
                    <a:pt x="741416" y="0"/>
                    <a:pt x="1656000" y="0"/>
                  </a:cubicBezTo>
                  <a:close/>
                  <a:moveTo>
                    <a:pt x="1656000" y="324000"/>
                  </a:moveTo>
                  <a:cubicBezTo>
                    <a:pt x="920357" y="324000"/>
                    <a:pt x="324000" y="920357"/>
                    <a:pt x="324000" y="1656000"/>
                  </a:cubicBezTo>
                  <a:cubicBezTo>
                    <a:pt x="324000" y="2391643"/>
                    <a:pt x="920357" y="2988000"/>
                    <a:pt x="1656000" y="2988000"/>
                  </a:cubicBezTo>
                  <a:cubicBezTo>
                    <a:pt x="2391643" y="2988000"/>
                    <a:pt x="2988000" y="2391643"/>
                    <a:pt x="2988000" y="1656000"/>
                  </a:cubicBezTo>
                  <a:cubicBezTo>
                    <a:pt x="2988000" y="920357"/>
                    <a:pt x="2391643" y="324000"/>
                    <a:pt x="1656000" y="324000"/>
                  </a:cubicBezTo>
                  <a:close/>
                </a:path>
              </a:pathLst>
            </a:custGeom>
            <a:solidFill>
              <a:schemeClr val="bg1"/>
            </a:solidFill>
            <a:ln w="6350">
              <a:solidFill>
                <a:srgbClr val="000000">
                  <a:alpha val="20000"/>
                </a:srgbClr>
              </a:solid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27" name="I - Pie 3"/>
            <p:cNvSpPr/>
            <p:nvPr/>
          </p:nvSpPr>
          <p:spPr bwMode="auto">
            <a:xfrm>
              <a:off x="5716417" y="1955950"/>
              <a:ext cx="3312000" cy="3312000"/>
            </a:xfrm>
            <a:prstGeom prst="pie">
              <a:avLst>
                <a:gd name="adj1" fmla="val 19081303"/>
                <a:gd name="adj2" fmla="val 10796708"/>
              </a:avLst>
            </a:prstGeom>
            <a:solidFill>
              <a:srgbClr val="0018A8"/>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15" name="B - Center Circle 2"/>
            <p:cNvSpPr/>
            <p:nvPr/>
          </p:nvSpPr>
          <p:spPr bwMode="auto">
            <a:xfrm>
              <a:off x="6040417" y="2279950"/>
              <a:ext cx="2664000" cy="2664000"/>
            </a:xfrm>
            <a:custGeom>
              <a:avLst/>
              <a:gdLst>
                <a:gd name="connsiteX0" fmla="*/ 1332000 w 2664000"/>
                <a:gd name="connsiteY0" fmla="*/ 0 h 2664000"/>
                <a:gd name="connsiteX1" fmla="*/ 2664000 w 2664000"/>
                <a:gd name="connsiteY1" fmla="*/ 1332000 h 2664000"/>
                <a:gd name="connsiteX2" fmla="*/ 1332000 w 2664000"/>
                <a:gd name="connsiteY2" fmla="*/ 2664000 h 2664000"/>
                <a:gd name="connsiteX3" fmla="*/ 0 w 2664000"/>
                <a:gd name="connsiteY3" fmla="*/ 1332000 h 2664000"/>
                <a:gd name="connsiteX4" fmla="*/ 1332000 w 2664000"/>
                <a:gd name="connsiteY4" fmla="*/ 0 h 2664000"/>
                <a:gd name="connsiteX5" fmla="*/ 1332000 w 2664000"/>
                <a:gd name="connsiteY5" fmla="*/ 324000 h 2664000"/>
                <a:gd name="connsiteX6" fmla="*/ 324000 w 2664000"/>
                <a:gd name="connsiteY6" fmla="*/ 1332000 h 2664000"/>
                <a:gd name="connsiteX7" fmla="*/ 1332000 w 2664000"/>
                <a:gd name="connsiteY7" fmla="*/ 2340000 h 2664000"/>
                <a:gd name="connsiteX8" fmla="*/ 2340000 w 2664000"/>
                <a:gd name="connsiteY8" fmla="*/ 1332000 h 2664000"/>
                <a:gd name="connsiteX9" fmla="*/ 1332000 w 2664000"/>
                <a:gd name="connsiteY9" fmla="*/ 32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64000" h="2664000">
                  <a:moveTo>
                    <a:pt x="1332000" y="0"/>
                  </a:moveTo>
                  <a:cubicBezTo>
                    <a:pt x="2067643" y="0"/>
                    <a:pt x="2664000" y="596357"/>
                    <a:pt x="2664000" y="1332000"/>
                  </a:cubicBezTo>
                  <a:cubicBezTo>
                    <a:pt x="2664000" y="2067643"/>
                    <a:pt x="2067643" y="2664000"/>
                    <a:pt x="1332000" y="2664000"/>
                  </a:cubicBezTo>
                  <a:cubicBezTo>
                    <a:pt x="596357" y="2664000"/>
                    <a:pt x="0" y="2067643"/>
                    <a:pt x="0" y="1332000"/>
                  </a:cubicBezTo>
                  <a:cubicBezTo>
                    <a:pt x="0" y="596357"/>
                    <a:pt x="596357" y="0"/>
                    <a:pt x="1332000" y="0"/>
                  </a:cubicBezTo>
                  <a:close/>
                  <a:moveTo>
                    <a:pt x="1332000" y="324000"/>
                  </a:moveTo>
                  <a:cubicBezTo>
                    <a:pt x="775297" y="324000"/>
                    <a:pt x="324000" y="775297"/>
                    <a:pt x="324000" y="1332000"/>
                  </a:cubicBezTo>
                  <a:cubicBezTo>
                    <a:pt x="324000" y="1888703"/>
                    <a:pt x="775297" y="2340000"/>
                    <a:pt x="1332000" y="2340000"/>
                  </a:cubicBezTo>
                  <a:cubicBezTo>
                    <a:pt x="1888703" y="2340000"/>
                    <a:pt x="2340000" y="1888703"/>
                    <a:pt x="2340000" y="1332000"/>
                  </a:cubicBezTo>
                  <a:cubicBezTo>
                    <a:pt x="2340000" y="775297"/>
                    <a:pt x="1888703" y="324000"/>
                    <a:pt x="1332000" y="324000"/>
                  </a:cubicBezTo>
                  <a:close/>
                </a:path>
              </a:pathLst>
            </a:custGeom>
            <a:solidFill>
              <a:schemeClr val="bg1"/>
            </a:solidFill>
            <a:ln w="6350">
              <a:solidFill>
                <a:srgbClr val="000000">
                  <a:alpha val="20000"/>
                </a:srgbClr>
              </a:solid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25" name="I - Pie 2"/>
            <p:cNvSpPr/>
            <p:nvPr/>
          </p:nvSpPr>
          <p:spPr bwMode="auto">
            <a:xfrm>
              <a:off x="6040417" y="2279950"/>
              <a:ext cx="2664000" cy="2664000"/>
            </a:xfrm>
            <a:prstGeom prst="pie">
              <a:avLst>
                <a:gd name="adj1" fmla="val 16181916"/>
                <a:gd name="adj2" fmla="val 10795960"/>
              </a:avLst>
            </a:prstGeom>
            <a:solidFill>
              <a:srgbClr val="00A8E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17" name="B - Center Circle 1"/>
            <p:cNvSpPr/>
            <p:nvPr/>
          </p:nvSpPr>
          <p:spPr bwMode="auto">
            <a:xfrm>
              <a:off x="6364417" y="2603950"/>
              <a:ext cx="2016000" cy="2016000"/>
            </a:xfrm>
            <a:custGeom>
              <a:avLst/>
              <a:gdLst>
                <a:gd name="connsiteX0" fmla="*/ 1008000 w 2016000"/>
                <a:gd name="connsiteY0" fmla="*/ 0 h 2016000"/>
                <a:gd name="connsiteX1" fmla="*/ 2016000 w 2016000"/>
                <a:gd name="connsiteY1" fmla="*/ 1008000 h 2016000"/>
                <a:gd name="connsiteX2" fmla="*/ 1008000 w 2016000"/>
                <a:gd name="connsiteY2" fmla="*/ 2016000 h 2016000"/>
                <a:gd name="connsiteX3" fmla="*/ 0 w 2016000"/>
                <a:gd name="connsiteY3" fmla="*/ 1008000 h 2016000"/>
                <a:gd name="connsiteX4" fmla="*/ 1008000 w 2016000"/>
                <a:gd name="connsiteY4" fmla="*/ 0 h 2016000"/>
                <a:gd name="connsiteX5" fmla="*/ 1008000 w 2016000"/>
                <a:gd name="connsiteY5" fmla="*/ 324000 h 2016000"/>
                <a:gd name="connsiteX6" fmla="*/ 324000 w 2016000"/>
                <a:gd name="connsiteY6" fmla="*/ 1008000 h 2016000"/>
                <a:gd name="connsiteX7" fmla="*/ 1008000 w 2016000"/>
                <a:gd name="connsiteY7" fmla="*/ 1692000 h 2016000"/>
                <a:gd name="connsiteX8" fmla="*/ 1692000 w 2016000"/>
                <a:gd name="connsiteY8" fmla="*/ 1008000 h 2016000"/>
                <a:gd name="connsiteX9" fmla="*/ 1008000 w 2016000"/>
                <a:gd name="connsiteY9" fmla="*/ 324000 h 20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6000" h="2016000">
                  <a:moveTo>
                    <a:pt x="1008000" y="0"/>
                  </a:moveTo>
                  <a:cubicBezTo>
                    <a:pt x="1564703" y="0"/>
                    <a:pt x="2016000" y="451297"/>
                    <a:pt x="2016000" y="1008000"/>
                  </a:cubicBezTo>
                  <a:cubicBezTo>
                    <a:pt x="2016000" y="1564703"/>
                    <a:pt x="1564703" y="2016000"/>
                    <a:pt x="1008000" y="2016000"/>
                  </a:cubicBezTo>
                  <a:cubicBezTo>
                    <a:pt x="451297" y="2016000"/>
                    <a:pt x="0" y="1564703"/>
                    <a:pt x="0" y="1008000"/>
                  </a:cubicBezTo>
                  <a:cubicBezTo>
                    <a:pt x="0" y="451297"/>
                    <a:pt x="451297" y="0"/>
                    <a:pt x="1008000" y="0"/>
                  </a:cubicBezTo>
                  <a:close/>
                  <a:moveTo>
                    <a:pt x="1008000" y="324000"/>
                  </a:moveTo>
                  <a:cubicBezTo>
                    <a:pt x="630237" y="324000"/>
                    <a:pt x="324000" y="630237"/>
                    <a:pt x="324000" y="1008000"/>
                  </a:cubicBezTo>
                  <a:cubicBezTo>
                    <a:pt x="324000" y="1385763"/>
                    <a:pt x="630237" y="1692000"/>
                    <a:pt x="1008000" y="1692000"/>
                  </a:cubicBezTo>
                  <a:cubicBezTo>
                    <a:pt x="1385763" y="1692000"/>
                    <a:pt x="1692000" y="1385763"/>
                    <a:pt x="1692000" y="1008000"/>
                  </a:cubicBezTo>
                  <a:cubicBezTo>
                    <a:pt x="1692000" y="630237"/>
                    <a:pt x="1385763" y="324000"/>
                    <a:pt x="1008000" y="324000"/>
                  </a:cubicBezTo>
                  <a:close/>
                </a:path>
              </a:pathLst>
            </a:custGeom>
            <a:solidFill>
              <a:schemeClr val="bg1"/>
            </a:solidFill>
            <a:ln w="6350">
              <a:solidFill>
                <a:srgbClr val="000000">
                  <a:alpha val="20000"/>
                </a:srgbClr>
              </a:solid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23" name="I - Pie 1 (Inner)"/>
            <p:cNvSpPr/>
            <p:nvPr/>
          </p:nvSpPr>
          <p:spPr bwMode="auto">
            <a:xfrm>
              <a:off x="6364417" y="2603950"/>
              <a:ext cx="2016000" cy="2016000"/>
            </a:xfrm>
            <a:prstGeom prst="pie">
              <a:avLst>
                <a:gd name="adj1" fmla="val 21586828"/>
                <a:gd name="adj2" fmla="val 10794104"/>
              </a:avLst>
            </a:prstGeom>
            <a:solidFill>
              <a:srgbClr val="4AC9E3"/>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14" name="B - Center Circle 0"/>
            <p:cNvSpPr/>
            <p:nvPr/>
          </p:nvSpPr>
          <p:spPr bwMode="auto">
            <a:xfrm>
              <a:off x="6688417" y="2927950"/>
              <a:ext cx="1368000" cy="1368000"/>
            </a:xfrm>
            <a:custGeom>
              <a:avLst/>
              <a:gdLst>
                <a:gd name="connsiteX0" fmla="*/ 684000 w 1368000"/>
                <a:gd name="connsiteY0" fmla="*/ 0 h 1368000"/>
                <a:gd name="connsiteX1" fmla="*/ 1368000 w 1368000"/>
                <a:gd name="connsiteY1" fmla="*/ 684000 h 1368000"/>
                <a:gd name="connsiteX2" fmla="*/ 684000 w 1368000"/>
                <a:gd name="connsiteY2" fmla="*/ 1368000 h 1368000"/>
                <a:gd name="connsiteX3" fmla="*/ 0 w 1368000"/>
                <a:gd name="connsiteY3" fmla="*/ 684000 h 1368000"/>
                <a:gd name="connsiteX4" fmla="*/ 684000 w 1368000"/>
                <a:gd name="connsiteY4" fmla="*/ 0 h 136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000" h="1368000">
                  <a:moveTo>
                    <a:pt x="684000" y="0"/>
                  </a:moveTo>
                  <a:cubicBezTo>
                    <a:pt x="1061763" y="0"/>
                    <a:pt x="1368000" y="306237"/>
                    <a:pt x="1368000" y="684000"/>
                  </a:cubicBezTo>
                  <a:cubicBezTo>
                    <a:pt x="1368000" y="1061763"/>
                    <a:pt x="1061763" y="1368000"/>
                    <a:pt x="684000" y="1368000"/>
                  </a:cubicBezTo>
                  <a:cubicBezTo>
                    <a:pt x="306237" y="1368000"/>
                    <a:pt x="0" y="1061763"/>
                    <a:pt x="0" y="684000"/>
                  </a:cubicBezTo>
                  <a:cubicBezTo>
                    <a:pt x="0" y="306237"/>
                    <a:pt x="306237" y="0"/>
                    <a:pt x="684000" y="0"/>
                  </a:cubicBezTo>
                  <a:close/>
                </a:path>
              </a:pathLst>
            </a:custGeom>
            <a:solidFill>
              <a:srgbClr val="DAEDFB"/>
            </a:solidFill>
            <a:ln w="6350">
              <a:solidFill>
                <a:srgbClr val="000000">
                  <a:alpha val="20000"/>
                </a:srgbClr>
              </a:solid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5" name="Oval 4"/>
            <p:cNvSpPr/>
            <p:nvPr/>
          </p:nvSpPr>
          <p:spPr bwMode="auto">
            <a:xfrm>
              <a:off x="6364417" y="3449156"/>
              <a:ext cx="324000" cy="324000"/>
            </a:xfrm>
            <a:prstGeom prst="ellipse">
              <a:avLst/>
            </a:prstGeom>
            <a:solidFill>
              <a:srgbClr val="4AC9E3"/>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29" name="Oval 28"/>
            <p:cNvSpPr/>
            <p:nvPr/>
          </p:nvSpPr>
          <p:spPr bwMode="auto">
            <a:xfrm>
              <a:off x="5392417" y="3449156"/>
              <a:ext cx="324000" cy="324000"/>
            </a:xfrm>
            <a:prstGeom prst="ellipse">
              <a:avLst/>
            </a:prstGeom>
            <a:solidFill>
              <a:srgbClr val="3D4F66"/>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30" name="Oval 29"/>
            <p:cNvSpPr/>
            <p:nvPr/>
          </p:nvSpPr>
          <p:spPr bwMode="auto">
            <a:xfrm>
              <a:off x="5716417" y="3449156"/>
              <a:ext cx="324000" cy="324000"/>
            </a:xfrm>
            <a:prstGeom prst="ellipse">
              <a:avLst/>
            </a:prstGeom>
            <a:solidFill>
              <a:srgbClr val="0018A8"/>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31" name="Oval 30"/>
            <p:cNvSpPr/>
            <p:nvPr/>
          </p:nvSpPr>
          <p:spPr bwMode="auto">
            <a:xfrm>
              <a:off x="6040417" y="3449156"/>
              <a:ext cx="324000" cy="324000"/>
            </a:xfrm>
            <a:prstGeom prst="ellipse">
              <a:avLst/>
            </a:prstGeom>
            <a:solidFill>
              <a:srgbClr val="00A8E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7" name="TextBox 6"/>
            <p:cNvSpPr txBox="1"/>
            <p:nvPr/>
          </p:nvSpPr>
          <p:spPr bwMode="ltGray">
            <a:xfrm>
              <a:off x="6404422" y="3261458"/>
              <a:ext cx="243989" cy="216348"/>
            </a:xfrm>
            <a:prstGeom prst="rect">
              <a:avLst/>
            </a:prstGeom>
            <a:noFill/>
            <a:ln w="6350">
              <a:noFill/>
              <a:miter lim="800000"/>
              <a:headEnd/>
              <a:tailEnd/>
            </a:ln>
          </p:spPr>
          <p:txBody>
            <a:bodyPr wrap="square" lIns="0" tIns="0" rIns="0" bIns="0" rtlCol="0" anchor="t">
              <a:noAutofit/>
            </a:bodyPr>
            <a:lstStyle/>
            <a:p>
              <a:pPr algn="ctr" eaLnBrk="0" hangingPunct="0"/>
              <a:r>
                <a:rPr lang="de-DE" sz="1200" dirty="0">
                  <a:solidFill>
                    <a:srgbClr val="858AA7"/>
                  </a:solidFill>
                  <a:latin typeface="Deutsche Bank Display" panose="020F0403020203030304" pitchFamily="34" charset="0"/>
                  <a:ea typeface="Deutsche Bank Display" panose="020F0403020203030304" pitchFamily="34" charset="0"/>
                  <a:cs typeface="Deutsche Bank Display" panose="020F0403020203030304" pitchFamily="34" charset="0"/>
                </a:rPr>
                <a:t>01</a:t>
              </a:r>
              <a:endParaRPr lang="en-US" sz="1200" dirty="0">
                <a:solidFill>
                  <a:srgbClr val="858AA7"/>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32" name="TextBox 31"/>
            <p:cNvSpPr txBox="1"/>
            <p:nvPr/>
          </p:nvSpPr>
          <p:spPr bwMode="ltGray">
            <a:xfrm>
              <a:off x="5432423" y="3261458"/>
              <a:ext cx="243989" cy="216348"/>
            </a:xfrm>
            <a:prstGeom prst="rect">
              <a:avLst/>
            </a:prstGeom>
            <a:noFill/>
            <a:ln w="6350">
              <a:noFill/>
              <a:miter lim="800000"/>
              <a:headEnd/>
              <a:tailEnd/>
            </a:ln>
          </p:spPr>
          <p:txBody>
            <a:bodyPr wrap="square" lIns="0" tIns="0" rIns="0" bIns="0" rtlCol="0" anchor="t">
              <a:noAutofit/>
            </a:bodyPr>
            <a:lstStyle/>
            <a:p>
              <a:pPr algn="ctr" eaLnBrk="0" hangingPunct="0"/>
              <a:r>
                <a:rPr lang="de-DE" sz="1200" dirty="0">
                  <a:solidFill>
                    <a:srgbClr val="858AA7"/>
                  </a:solidFill>
                  <a:latin typeface="Deutsche Bank Display" panose="020F0403020203030304" pitchFamily="34" charset="0"/>
                  <a:ea typeface="Deutsche Bank Display" panose="020F0403020203030304" pitchFamily="34" charset="0"/>
                  <a:cs typeface="Deutsche Bank Display" panose="020F0403020203030304" pitchFamily="34" charset="0"/>
                </a:rPr>
                <a:t>04</a:t>
              </a:r>
              <a:endParaRPr lang="en-US" sz="1200" dirty="0">
                <a:solidFill>
                  <a:srgbClr val="858AA7"/>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33" name="TextBox 32"/>
            <p:cNvSpPr txBox="1"/>
            <p:nvPr/>
          </p:nvSpPr>
          <p:spPr bwMode="ltGray">
            <a:xfrm>
              <a:off x="5764810" y="3261458"/>
              <a:ext cx="243989" cy="216348"/>
            </a:xfrm>
            <a:prstGeom prst="rect">
              <a:avLst/>
            </a:prstGeom>
            <a:noFill/>
            <a:ln w="6350">
              <a:noFill/>
              <a:miter lim="800000"/>
              <a:headEnd/>
              <a:tailEnd/>
            </a:ln>
          </p:spPr>
          <p:txBody>
            <a:bodyPr wrap="square" lIns="0" tIns="0" rIns="0" bIns="0" rtlCol="0" anchor="t">
              <a:noAutofit/>
            </a:bodyPr>
            <a:lstStyle/>
            <a:p>
              <a:pPr algn="ctr" eaLnBrk="0" hangingPunct="0"/>
              <a:r>
                <a:rPr lang="de-DE" sz="1200" dirty="0">
                  <a:solidFill>
                    <a:srgbClr val="858AA7"/>
                  </a:solidFill>
                  <a:latin typeface="Deutsche Bank Display" panose="020F0403020203030304" pitchFamily="34" charset="0"/>
                  <a:ea typeface="Deutsche Bank Display" panose="020F0403020203030304" pitchFamily="34" charset="0"/>
                  <a:cs typeface="Deutsche Bank Display" panose="020F0403020203030304" pitchFamily="34" charset="0"/>
                </a:rPr>
                <a:t>03</a:t>
              </a:r>
              <a:endParaRPr lang="en-US" sz="1200" dirty="0">
                <a:solidFill>
                  <a:srgbClr val="858AA7"/>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34" name="TextBox 33"/>
            <p:cNvSpPr txBox="1"/>
            <p:nvPr/>
          </p:nvSpPr>
          <p:spPr bwMode="ltGray">
            <a:xfrm>
              <a:off x="6080422" y="3261458"/>
              <a:ext cx="243989" cy="216348"/>
            </a:xfrm>
            <a:prstGeom prst="rect">
              <a:avLst/>
            </a:prstGeom>
            <a:noFill/>
            <a:ln w="6350">
              <a:noFill/>
              <a:miter lim="800000"/>
              <a:headEnd/>
              <a:tailEnd/>
            </a:ln>
          </p:spPr>
          <p:txBody>
            <a:bodyPr wrap="square" lIns="0" tIns="0" rIns="0" bIns="0" rtlCol="0" anchor="t">
              <a:noAutofit/>
            </a:bodyPr>
            <a:lstStyle/>
            <a:p>
              <a:pPr algn="ctr" eaLnBrk="0" hangingPunct="0"/>
              <a:r>
                <a:rPr lang="de-DE" sz="1200" dirty="0">
                  <a:solidFill>
                    <a:srgbClr val="858AA7"/>
                  </a:solidFill>
                  <a:latin typeface="Deutsche Bank Display" panose="020F0403020203030304" pitchFamily="34" charset="0"/>
                  <a:ea typeface="Deutsche Bank Display" panose="020F0403020203030304" pitchFamily="34" charset="0"/>
                  <a:cs typeface="Deutsche Bank Display" panose="020F0403020203030304" pitchFamily="34" charset="0"/>
                </a:rPr>
                <a:t>02</a:t>
              </a:r>
              <a:endParaRPr lang="en-US" sz="1200" dirty="0">
                <a:solidFill>
                  <a:srgbClr val="858AA7"/>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35" name="TextBox 34"/>
            <p:cNvSpPr txBox="1"/>
            <p:nvPr/>
          </p:nvSpPr>
          <p:spPr bwMode="ltGray">
            <a:xfrm>
              <a:off x="8082215" y="3449156"/>
              <a:ext cx="271277" cy="154436"/>
            </a:xfrm>
            <a:prstGeom prst="rect">
              <a:avLst/>
            </a:prstGeom>
            <a:noFill/>
            <a:ln w="6350">
              <a:noFill/>
              <a:miter lim="800000"/>
              <a:headEnd/>
              <a:tailEnd/>
            </a:ln>
          </p:spPr>
          <p:txBody>
            <a:bodyPr wrap="square" lIns="0" tIns="0" rIns="0" bIns="0" rtlCol="0" anchor="t">
              <a:noAutofit/>
            </a:bodyPr>
            <a:lstStyle/>
            <a:p>
              <a:pPr algn="ctr" eaLnBrk="0" hangingPunct="0"/>
              <a:r>
                <a:rPr lang="de-DE" sz="1000" dirty="0">
                  <a:solidFill>
                    <a:srgbClr val="0C2340"/>
                  </a:solidFill>
                  <a:latin typeface="Deutsche Bank Display" panose="020F0403020203030304" pitchFamily="34" charset="0"/>
                  <a:ea typeface="Deutsche Bank Display" panose="020F0403020203030304" pitchFamily="34" charset="0"/>
                  <a:cs typeface="Deutsche Bank Display" panose="020F0403020203030304" pitchFamily="34" charset="0"/>
                </a:rPr>
                <a:t>50%</a:t>
              </a:r>
              <a:endParaRPr lang="en-US" sz="1000" dirty="0">
                <a:solidFill>
                  <a:srgbClr val="0C2340"/>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36" name="TextBox 35"/>
            <p:cNvSpPr txBox="1"/>
            <p:nvPr/>
          </p:nvSpPr>
          <p:spPr bwMode="ltGray">
            <a:xfrm>
              <a:off x="7057391" y="2364732"/>
              <a:ext cx="271277" cy="154436"/>
            </a:xfrm>
            <a:prstGeom prst="rect">
              <a:avLst/>
            </a:prstGeom>
            <a:noFill/>
            <a:ln w="6350">
              <a:noFill/>
              <a:miter lim="800000"/>
              <a:headEnd/>
              <a:tailEnd/>
            </a:ln>
          </p:spPr>
          <p:txBody>
            <a:bodyPr wrap="square" lIns="0" tIns="0" rIns="0" bIns="0" rtlCol="0" anchor="t">
              <a:noAutofit/>
            </a:bodyPr>
            <a:lstStyle/>
            <a:p>
              <a:pPr algn="ctr" eaLnBrk="0" hangingPunct="0"/>
              <a:r>
                <a:rPr lang="de-DE" sz="1000" dirty="0">
                  <a:solidFill>
                    <a:srgbClr val="0C2340"/>
                  </a:solidFill>
                  <a:latin typeface="Deutsche Bank Display" panose="020F0403020203030304" pitchFamily="34" charset="0"/>
                  <a:ea typeface="Deutsche Bank Display" panose="020F0403020203030304" pitchFamily="34" charset="0"/>
                  <a:cs typeface="Deutsche Bank Display" panose="020F0403020203030304" pitchFamily="34" charset="0"/>
                </a:rPr>
                <a:t>75%</a:t>
              </a:r>
              <a:endParaRPr lang="en-US" sz="1000" dirty="0">
                <a:solidFill>
                  <a:srgbClr val="0C2340"/>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37" name="TextBox 36"/>
            <p:cNvSpPr txBox="1"/>
            <p:nvPr/>
          </p:nvSpPr>
          <p:spPr bwMode="ltGray">
            <a:xfrm>
              <a:off x="8244778" y="2432798"/>
              <a:ext cx="271277" cy="154436"/>
            </a:xfrm>
            <a:prstGeom prst="rect">
              <a:avLst/>
            </a:prstGeom>
            <a:noFill/>
            <a:ln w="6350">
              <a:noFill/>
              <a:miter lim="800000"/>
              <a:headEnd/>
              <a:tailEnd/>
            </a:ln>
          </p:spPr>
          <p:txBody>
            <a:bodyPr wrap="square" lIns="0" tIns="0" rIns="0" bIns="0" rtlCol="0" anchor="t">
              <a:noAutofit/>
            </a:bodyPr>
            <a:lstStyle/>
            <a:p>
              <a:pPr algn="ctr" eaLnBrk="0" hangingPunct="0"/>
              <a:r>
                <a:rPr lang="de-DE" sz="1000" dirty="0">
                  <a:solidFill>
                    <a:srgbClr val="0C2340"/>
                  </a:solidFill>
                  <a:latin typeface="Deutsche Bank Display" panose="020F0403020203030304" pitchFamily="34" charset="0"/>
                  <a:ea typeface="Deutsche Bank Display" panose="020F0403020203030304" pitchFamily="34" charset="0"/>
                  <a:cs typeface="Deutsche Bank Display" panose="020F0403020203030304" pitchFamily="34" charset="0"/>
                </a:rPr>
                <a:t>66%</a:t>
              </a:r>
              <a:endParaRPr lang="en-US" sz="1000" dirty="0">
                <a:solidFill>
                  <a:srgbClr val="0C2340"/>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38" name="TextBox 37"/>
            <p:cNvSpPr txBox="1"/>
            <p:nvPr/>
          </p:nvSpPr>
          <p:spPr bwMode="ltGray">
            <a:xfrm>
              <a:off x="5911660" y="2308971"/>
              <a:ext cx="271277" cy="154436"/>
            </a:xfrm>
            <a:prstGeom prst="rect">
              <a:avLst/>
            </a:prstGeom>
            <a:noFill/>
            <a:ln w="6350">
              <a:noFill/>
              <a:miter lim="800000"/>
              <a:headEnd/>
              <a:tailEnd/>
            </a:ln>
          </p:spPr>
          <p:txBody>
            <a:bodyPr wrap="square" lIns="0" tIns="0" rIns="0" bIns="0" rtlCol="0" anchor="t">
              <a:noAutofit/>
            </a:bodyPr>
            <a:lstStyle/>
            <a:p>
              <a:pPr algn="ctr" eaLnBrk="0" hangingPunct="0"/>
              <a:r>
                <a:rPr lang="de-DE" sz="1000" dirty="0">
                  <a:solidFill>
                    <a:srgbClr val="0C2340"/>
                  </a:solidFill>
                  <a:latin typeface="Deutsche Bank Display" panose="020F0403020203030304" pitchFamily="34" charset="0"/>
                  <a:ea typeface="Deutsche Bank Display" panose="020F0403020203030304" pitchFamily="34" charset="0"/>
                  <a:cs typeface="Deutsche Bank Display" panose="020F0403020203030304" pitchFamily="34" charset="0"/>
                </a:rPr>
                <a:t>86%</a:t>
              </a:r>
              <a:endParaRPr lang="en-US" sz="1000" dirty="0">
                <a:solidFill>
                  <a:srgbClr val="0C2340"/>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40" name="TextBox 39"/>
            <p:cNvSpPr txBox="1"/>
            <p:nvPr/>
          </p:nvSpPr>
          <p:spPr bwMode="ltGray">
            <a:xfrm>
              <a:off x="7061833" y="3261449"/>
              <a:ext cx="621169" cy="154436"/>
            </a:xfrm>
            <a:prstGeom prst="rect">
              <a:avLst/>
            </a:prstGeom>
            <a:noFill/>
            <a:ln w="6350">
              <a:noFill/>
              <a:miter lim="800000"/>
              <a:headEnd/>
              <a:tailEnd/>
            </a:ln>
          </p:spPr>
          <p:txBody>
            <a:bodyPr wrap="square" lIns="0" tIns="0" rIns="0" bIns="0" rtlCol="0" anchor="t">
              <a:noAutofit/>
            </a:bodyPr>
            <a:lstStyle/>
            <a:p>
              <a:pPr algn="ctr" eaLnBrk="0" hangingPunct="0"/>
              <a:r>
                <a:rPr lang="de-DE" sz="1000" dirty="0">
                  <a:solidFill>
                    <a:srgbClr val="0C2340"/>
                  </a:solidFill>
                  <a:latin typeface="Deutsche Bank Display" panose="020F0403020203030304" pitchFamily="34" charset="0"/>
                  <a:ea typeface="Deutsche Bank Display" panose="020F0403020203030304" pitchFamily="34" charset="0"/>
                  <a:cs typeface="Deutsche Bank Display" panose="020F0403020203030304" pitchFamily="34" charset="0"/>
                </a:rPr>
                <a:t>Headline</a:t>
              </a:r>
              <a:endParaRPr lang="en-US" sz="1000" dirty="0">
                <a:solidFill>
                  <a:srgbClr val="0C2340"/>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41" name="Freeform 79">
              <a:extLst>
                <a:ext uri="{FF2B5EF4-FFF2-40B4-BE49-F238E27FC236}">
                  <a16:creationId xmlns:a16="http://schemas.microsoft.com/office/drawing/2014/main" id="{4E2E2264-4F8F-4977-B6BF-4C3C224472C0}"/>
                </a:ext>
              </a:extLst>
            </p:cNvPr>
            <p:cNvSpPr>
              <a:spLocks noChangeAspect="1" noEditPoints="1"/>
            </p:cNvSpPr>
            <p:nvPr/>
          </p:nvSpPr>
          <p:spPr bwMode="auto">
            <a:xfrm>
              <a:off x="7153408" y="3611923"/>
              <a:ext cx="438018" cy="438204"/>
            </a:xfrm>
            <a:custGeom>
              <a:avLst/>
              <a:gdLst>
                <a:gd name="T0" fmla="*/ 13 w 140"/>
                <a:gd name="T1" fmla="*/ 5 h 136"/>
                <a:gd name="T2" fmla="*/ 30 w 140"/>
                <a:gd name="T3" fmla="*/ 40 h 136"/>
                <a:gd name="T4" fmla="*/ 35 w 140"/>
                <a:gd name="T5" fmla="*/ 35 h 136"/>
                <a:gd name="T6" fmla="*/ 12 w 140"/>
                <a:gd name="T7" fmla="*/ 9 h 136"/>
                <a:gd name="T8" fmla="*/ 29 w 140"/>
                <a:gd name="T9" fmla="*/ 40 h 136"/>
                <a:gd name="T10" fmla="*/ 31 w 140"/>
                <a:gd name="T11" fmla="*/ 123 h 136"/>
                <a:gd name="T12" fmla="*/ 47 w 140"/>
                <a:gd name="T13" fmla="*/ 107 h 136"/>
                <a:gd name="T14" fmla="*/ 16 w 140"/>
                <a:gd name="T15" fmla="*/ 107 h 136"/>
                <a:gd name="T16" fmla="*/ 20 w 140"/>
                <a:gd name="T17" fmla="*/ 108 h 136"/>
                <a:gd name="T18" fmla="*/ 44 w 140"/>
                <a:gd name="T19" fmla="*/ 108 h 136"/>
                <a:gd name="T20" fmla="*/ 89 w 140"/>
                <a:gd name="T21" fmla="*/ 80 h 136"/>
                <a:gd name="T22" fmla="*/ 126 w 140"/>
                <a:gd name="T23" fmla="*/ 115 h 136"/>
                <a:gd name="T24" fmla="*/ 126 w 140"/>
                <a:gd name="T25" fmla="*/ 105 h 136"/>
                <a:gd name="T26" fmla="*/ 74 w 140"/>
                <a:gd name="T27" fmla="*/ 91 h 136"/>
                <a:gd name="T28" fmla="*/ 86 w 140"/>
                <a:gd name="T29" fmla="*/ 79 h 136"/>
                <a:gd name="T30" fmla="*/ 94 w 140"/>
                <a:gd name="T31" fmla="*/ 71 h 136"/>
                <a:gd name="T32" fmla="*/ 98 w 140"/>
                <a:gd name="T33" fmla="*/ 69 h 136"/>
                <a:gd name="T34" fmla="*/ 126 w 140"/>
                <a:gd name="T35" fmla="*/ 59 h 136"/>
                <a:gd name="T36" fmla="*/ 115 w 140"/>
                <a:gd name="T37" fmla="*/ 47 h 136"/>
                <a:gd name="T38" fmla="*/ 98 w 140"/>
                <a:gd name="T39" fmla="*/ 43 h 136"/>
                <a:gd name="T40" fmla="*/ 92 w 140"/>
                <a:gd name="T41" fmla="*/ 25 h 136"/>
                <a:gd name="T42" fmla="*/ 80 w 140"/>
                <a:gd name="T43" fmla="*/ 14 h 136"/>
                <a:gd name="T44" fmla="*/ 72 w 140"/>
                <a:gd name="T45" fmla="*/ 26 h 136"/>
                <a:gd name="T46" fmla="*/ 71 w 140"/>
                <a:gd name="T47" fmla="*/ 43 h 136"/>
                <a:gd name="T48" fmla="*/ 51 w 140"/>
                <a:gd name="T49" fmla="*/ 63 h 136"/>
                <a:gd name="T50" fmla="*/ 9 w 140"/>
                <a:gd name="T51" fmla="*/ 115 h 136"/>
                <a:gd name="T52" fmla="*/ 30 w 140"/>
                <a:gd name="T53" fmla="*/ 133 h 136"/>
                <a:gd name="T54" fmla="*/ 66 w 140"/>
                <a:gd name="T55" fmla="*/ 99 h 136"/>
                <a:gd name="T56" fmla="*/ 74 w 140"/>
                <a:gd name="T57" fmla="*/ 91 h 136"/>
                <a:gd name="T58" fmla="*/ 76 w 140"/>
                <a:gd name="T59" fmla="*/ 94 h 136"/>
                <a:gd name="T60" fmla="*/ 100 w 140"/>
                <a:gd name="T61" fmla="*/ 131 h 136"/>
                <a:gd name="T62" fmla="*/ 110 w 140"/>
                <a:gd name="T63" fmla="*/ 131 h 136"/>
                <a:gd name="T64" fmla="*/ 78 w 140"/>
                <a:gd name="T65" fmla="*/ 92 h 136"/>
                <a:gd name="T66" fmla="*/ 87 w 140"/>
                <a:gd name="T67" fmla="*/ 82 h 136"/>
                <a:gd name="T68" fmla="*/ 47 w 140"/>
                <a:gd name="T69" fmla="*/ 62 h 136"/>
                <a:gd name="T70" fmla="*/ 20 w 140"/>
                <a:gd name="T71" fmla="*/ 43 h 136"/>
                <a:gd name="T72" fmla="*/ 11 w 140"/>
                <a:gd name="T73" fmla="*/ 5 h 136"/>
                <a:gd name="T74" fmla="*/ 39 w 140"/>
                <a:gd name="T75" fmla="*/ 26 h 136"/>
                <a:gd name="T76" fmla="*/ 67 w 140"/>
                <a:gd name="T77" fmla="*/ 41 h 136"/>
                <a:gd name="T78" fmla="*/ 78 w 140"/>
                <a:gd name="T79" fmla="*/ 11 h 136"/>
                <a:gd name="T80" fmla="*/ 117 w 140"/>
                <a:gd name="T81" fmla="*/ 5 h 136"/>
                <a:gd name="T82" fmla="*/ 100 w 140"/>
                <a:gd name="T83" fmla="*/ 40 h 136"/>
                <a:gd name="T84" fmla="*/ 136 w 140"/>
                <a:gd name="T85" fmla="*/ 23 h 136"/>
                <a:gd name="T86" fmla="*/ 128 w 140"/>
                <a:gd name="T87" fmla="*/ 62 h 136"/>
                <a:gd name="T88" fmla="*/ 128 w 140"/>
                <a:gd name="T89" fmla="*/ 103 h 136"/>
                <a:gd name="T90" fmla="*/ 128 w 140"/>
                <a:gd name="T91" fmla="*/ 117 h 136"/>
                <a:gd name="T92" fmla="*/ 115 w 140"/>
                <a:gd name="T93" fmla="*/ 131 h 136"/>
                <a:gd name="T94" fmla="*/ 105 w 140"/>
                <a:gd name="T95" fmla="*/ 136 h 136"/>
                <a:gd name="T96" fmla="*/ 37 w 140"/>
                <a:gd name="T97" fmla="*/ 133 h 136"/>
                <a:gd name="T98" fmla="*/ 26 w 140"/>
                <a:gd name="T99" fmla="*/ 135 h 136"/>
                <a:gd name="T100" fmla="*/ 4 w 140"/>
                <a:gd name="T101" fmla="*/ 110 h 136"/>
                <a:gd name="T102" fmla="*/ 7 w 140"/>
                <a:gd name="T103" fmla="*/ 10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0" h="136">
                  <a:moveTo>
                    <a:pt x="13" y="5"/>
                  </a:moveTo>
                  <a:lnTo>
                    <a:pt x="13" y="5"/>
                  </a:lnTo>
                  <a:lnTo>
                    <a:pt x="13" y="5"/>
                  </a:lnTo>
                  <a:lnTo>
                    <a:pt x="13" y="5"/>
                  </a:lnTo>
                  <a:close/>
                  <a:moveTo>
                    <a:pt x="30" y="40"/>
                  </a:moveTo>
                  <a:lnTo>
                    <a:pt x="30" y="40"/>
                  </a:lnTo>
                  <a:lnTo>
                    <a:pt x="50" y="59"/>
                  </a:lnTo>
                  <a:lnTo>
                    <a:pt x="55" y="54"/>
                  </a:lnTo>
                  <a:lnTo>
                    <a:pt x="35" y="35"/>
                  </a:lnTo>
                  <a:cubicBezTo>
                    <a:pt x="35" y="35"/>
                    <a:pt x="35" y="34"/>
                    <a:pt x="35" y="34"/>
                  </a:cubicBezTo>
                  <a:lnTo>
                    <a:pt x="35" y="27"/>
                  </a:lnTo>
                  <a:lnTo>
                    <a:pt x="12" y="9"/>
                  </a:lnTo>
                  <a:lnTo>
                    <a:pt x="4" y="17"/>
                  </a:lnTo>
                  <a:lnTo>
                    <a:pt x="22" y="40"/>
                  </a:lnTo>
                  <a:lnTo>
                    <a:pt x="29" y="40"/>
                  </a:lnTo>
                  <a:cubicBezTo>
                    <a:pt x="30" y="40"/>
                    <a:pt x="30" y="40"/>
                    <a:pt x="30" y="40"/>
                  </a:cubicBezTo>
                  <a:close/>
                  <a:moveTo>
                    <a:pt x="31" y="123"/>
                  </a:moveTo>
                  <a:lnTo>
                    <a:pt x="31" y="123"/>
                  </a:lnTo>
                  <a:cubicBezTo>
                    <a:pt x="31" y="124"/>
                    <a:pt x="32" y="124"/>
                    <a:pt x="33" y="123"/>
                  </a:cubicBezTo>
                  <a:lnTo>
                    <a:pt x="47" y="109"/>
                  </a:lnTo>
                  <a:cubicBezTo>
                    <a:pt x="48" y="108"/>
                    <a:pt x="48" y="107"/>
                    <a:pt x="47" y="107"/>
                  </a:cubicBezTo>
                  <a:lnTo>
                    <a:pt x="33" y="92"/>
                  </a:lnTo>
                  <a:cubicBezTo>
                    <a:pt x="32" y="92"/>
                    <a:pt x="31" y="92"/>
                    <a:pt x="31" y="92"/>
                  </a:cubicBezTo>
                  <a:lnTo>
                    <a:pt x="16" y="107"/>
                  </a:lnTo>
                  <a:cubicBezTo>
                    <a:pt x="16" y="107"/>
                    <a:pt x="16" y="108"/>
                    <a:pt x="16" y="109"/>
                  </a:cubicBezTo>
                  <a:lnTo>
                    <a:pt x="31" y="123"/>
                  </a:lnTo>
                  <a:close/>
                  <a:moveTo>
                    <a:pt x="20" y="108"/>
                  </a:moveTo>
                  <a:lnTo>
                    <a:pt x="20" y="108"/>
                  </a:lnTo>
                  <a:lnTo>
                    <a:pt x="32" y="120"/>
                  </a:lnTo>
                  <a:lnTo>
                    <a:pt x="44" y="108"/>
                  </a:lnTo>
                  <a:lnTo>
                    <a:pt x="32" y="96"/>
                  </a:lnTo>
                  <a:lnTo>
                    <a:pt x="20" y="108"/>
                  </a:lnTo>
                  <a:close/>
                  <a:moveTo>
                    <a:pt x="89" y="80"/>
                  </a:moveTo>
                  <a:lnTo>
                    <a:pt x="89" y="80"/>
                  </a:lnTo>
                  <a:lnTo>
                    <a:pt x="125" y="116"/>
                  </a:lnTo>
                  <a:lnTo>
                    <a:pt x="126" y="115"/>
                  </a:lnTo>
                  <a:cubicBezTo>
                    <a:pt x="127" y="114"/>
                    <a:pt x="128" y="112"/>
                    <a:pt x="128" y="110"/>
                  </a:cubicBezTo>
                  <a:cubicBezTo>
                    <a:pt x="128" y="108"/>
                    <a:pt x="127" y="107"/>
                    <a:pt x="126" y="105"/>
                  </a:cubicBezTo>
                  <a:lnTo>
                    <a:pt x="126" y="105"/>
                  </a:lnTo>
                  <a:lnTo>
                    <a:pt x="95" y="74"/>
                  </a:lnTo>
                  <a:lnTo>
                    <a:pt x="89" y="80"/>
                  </a:lnTo>
                  <a:close/>
                  <a:moveTo>
                    <a:pt x="74" y="91"/>
                  </a:moveTo>
                  <a:lnTo>
                    <a:pt x="74" y="91"/>
                  </a:lnTo>
                  <a:cubicBezTo>
                    <a:pt x="74" y="91"/>
                    <a:pt x="74" y="91"/>
                    <a:pt x="74" y="90"/>
                  </a:cubicBezTo>
                  <a:lnTo>
                    <a:pt x="86" y="79"/>
                  </a:lnTo>
                  <a:lnTo>
                    <a:pt x="86" y="79"/>
                  </a:lnTo>
                  <a:lnTo>
                    <a:pt x="86" y="79"/>
                  </a:lnTo>
                  <a:lnTo>
                    <a:pt x="94" y="71"/>
                  </a:lnTo>
                  <a:lnTo>
                    <a:pt x="94" y="71"/>
                  </a:lnTo>
                  <a:lnTo>
                    <a:pt x="96" y="69"/>
                  </a:lnTo>
                  <a:cubicBezTo>
                    <a:pt x="96" y="68"/>
                    <a:pt x="97" y="68"/>
                    <a:pt x="98" y="69"/>
                  </a:cubicBezTo>
                  <a:lnTo>
                    <a:pt x="98" y="69"/>
                  </a:lnTo>
                  <a:cubicBezTo>
                    <a:pt x="103" y="69"/>
                    <a:pt x="108" y="69"/>
                    <a:pt x="113" y="67"/>
                  </a:cubicBezTo>
                  <a:cubicBezTo>
                    <a:pt x="118" y="66"/>
                    <a:pt x="122" y="63"/>
                    <a:pt x="126" y="59"/>
                  </a:cubicBezTo>
                  <a:cubicBezTo>
                    <a:pt x="131" y="55"/>
                    <a:pt x="134" y="49"/>
                    <a:pt x="135" y="43"/>
                  </a:cubicBezTo>
                  <a:cubicBezTo>
                    <a:pt x="136" y="38"/>
                    <a:pt x="136" y="33"/>
                    <a:pt x="134" y="27"/>
                  </a:cubicBezTo>
                  <a:lnTo>
                    <a:pt x="115" y="47"/>
                  </a:lnTo>
                  <a:lnTo>
                    <a:pt x="115" y="47"/>
                  </a:lnTo>
                  <a:cubicBezTo>
                    <a:pt x="114" y="48"/>
                    <a:pt x="113" y="48"/>
                    <a:pt x="113" y="48"/>
                  </a:cubicBezTo>
                  <a:lnTo>
                    <a:pt x="98" y="43"/>
                  </a:lnTo>
                  <a:cubicBezTo>
                    <a:pt x="97" y="43"/>
                    <a:pt x="97" y="42"/>
                    <a:pt x="97" y="42"/>
                  </a:cubicBezTo>
                  <a:lnTo>
                    <a:pt x="92" y="27"/>
                  </a:lnTo>
                  <a:cubicBezTo>
                    <a:pt x="92" y="26"/>
                    <a:pt x="92" y="26"/>
                    <a:pt x="92" y="25"/>
                  </a:cubicBezTo>
                  <a:lnTo>
                    <a:pt x="112" y="5"/>
                  </a:lnTo>
                  <a:cubicBezTo>
                    <a:pt x="107" y="4"/>
                    <a:pt x="102" y="4"/>
                    <a:pt x="96" y="5"/>
                  </a:cubicBezTo>
                  <a:cubicBezTo>
                    <a:pt x="90" y="6"/>
                    <a:pt x="85" y="9"/>
                    <a:pt x="80" y="14"/>
                  </a:cubicBezTo>
                  <a:lnTo>
                    <a:pt x="80" y="14"/>
                  </a:lnTo>
                  <a:lnTo>
                    <a:pt x="80" y="14"/>
                  </a:lnTo>
                  <a:cubicBezTo>
                    <a:pt x="76" y="17"/>
                    <a:pt x="74" y="22"/>
                    <a:pt x="72" y="26"/>
                  </a:cubicBezTo>
                  <a:cubicBezTo>
                    <a:pt x="71" y="31"/>
                    <a:pt x="70" y="37"/>
                    <a:pt x="71" y="42"/>
                  </a:cubicBezTo>
                  <a:cubicBezTo>
                    <a:pt x="71" y="42"/>
                    <a:pt x="71" y="43"/>
                    <a:pt x="71" y="43"/>
                  </a:cubicBezTo>
                  <a:lnTo>
                    <a:pt x="71" y="43"/>
                  </a:lnTo>
                  <a:lnTo>
                    <a:pt x="58" y="56"/>
                  </a:lnTo>
                  <a:lnTo>
                    <a:pt x="51" y="63"/>
                  </a:lnTo>
                  <a:lnTo>
                    <a:pt x="51" y="63"/>
                  </a:lnTo>
                  <a:lnTo>
                    <a:pt x="9" y="105"/>
                  </a:lnTo>
                  <a:cubicBezTo>
                    <a:pt x="8" y="106"/>
                    <a:pt x="7" y="108"/>
                    <a:pt x="7" y="110"/>
                  </a:cubicBezTo>
                  <a:cubicBezTo>
                    <a:pt x="7" y="111"/>
                    <a:pt x="8" y="113"/>
                    <a:pt x="9" y="115"/>
                  </a:cubicBezTo>
                  <a:lnTo>
                    <a:pt x="25" y="131"/>
                  </a:lnTo>
                  <a:cubicBezTo>
                    <a:pt x="26" y="131"/>
                    <a:pt x="26" y="132"/>
                    <a:pt x="27" y="132"/>
                  </a:cubicBezTo>
                  <a:cubicBezTo>
                    <a:pt x="28" y="132"/>
                    <a:pt x="29" y="133"/>
                    <a:pt x="30" y="133"/>
                  </a:cubicBezTo>
                  <a:cubicBezTo>
                    <a:pt x="31" y="133"/>
                    <a:pt x="32" y="132"/>
                    <a:pt x="33" y="132"/>
                  </a:cubicBezTo>
                  <a:cubicBezTo>
                    <a:pt x="33" y="132"/>
                    <a:pt x="34" y="131"/>
                    <a:pt x="35" y="131"/>
                  </a:cubicBezTo>
                  <a:lnTo>
                    <a:pt x="66" y="99"/>
                  </a:lnTo>
                  <a:lnTo>
                    <a:pt x="66" y="99"/>
                  </a:lnTo>
                  <a:lnTo>
                    <a:pt x="66" y="99"/>
                  </a:lnTo>
                  <a:lnTo>
                    <a:pt x="74" y="91"/>
                  </a:lnTo>
                  <a:close/>
                  <a:moveTo>
                    <a:pt x="111" y="130"/>
                  </a:moveTo>
                  <a:lnTo>
                    <a:pt x="111" y="130"/>
                  </a:lnTo>
                  <a:lnTo>
                    <a:pt x="76" y="94"/>
                  </a:lnTo>
                  <a:lnTo>
                    <a:pt x="72" y="98"/>
                  </a:lnTo>
                  <a:lnTo>
                    <a:pt x="70" y="100"/>
                  </a:lnTo>
                  <a:lnTo>
                    <a:pt x="100" y="131"/>
                  </a:lnTo>
                  <a:cubicBezTo>
                    <a:pt x="102" y="132"/>
                    <a:pt x="103" y="133"/>
                    <a:pt x="105" y="133"/>
                  </a:cubicBezTo>
                  <a:cubicBezTo>
                    <a:pt x="107" y="133"/>
                    <a:pt x="109" y="132"/>
                    <a:pt x="110" y="131"/>
                  </a:cubicBezTo>
                  <a:lnTo>
                    <a:pt x="110" y="131"/>
                  </a:lnTo>
                  <a:lnTo>
                    <a:pt x="111" y="130"/>
                  </a:lnTo>
                  <a:close/>
                  <a:moveTo>
                    <a:pt x="78" y="92"/>
                  </a:moveTo>
                  <a:lnTo>
                    <a:pt x="78" y="92"/>
                  </a:lnTo>
                  <a:lnTo>
                    <a:pt x="113" y="127"/>
                  </a:lnTo>
                  <a:lnTo>
                    <a:pt x="123" y="118"/>
                  </a:lnTo>
                  <a:lnTo>
                    <a:pt x="87" y="82"/>
                  </a:lnTo>
                  <a:lnTo>
                    <a:pt x="78" y="92"/>
                  </a:lnTo>
                  <a:close/>
                  <a:moveTo>
                    <a:pt x="47" y="62"/>
                  </a:moveTo>
                  <a:lnTo>
                    <a:pt x="47" y="62"/>
                  </a:lnTo>
                  <a:lnTo>
                    <a:pt x="28" y="43"/>
                  </a:lnTo>
                  <a:lnTo>
                    <a:pt x="22" y="43"/>
                  </a:lnTo>
                  <a:cubicBezTo>
                    <a:pt x="21" y="43"/>
                    <a:pt x="21" y="43"/>
                    <a:pt x="20" y="43"/>
                  </a:cubicBezTo>
                  <a:lnTo>
                    <a:pt x="0" y="18"/>
                  </a:lnTo>
                  <a:cubicBezTo>
                    <a:pt x="0" y="17"/>
                    <a:pt x="0" y="16"/>
                    <a:pt x="0" y="16"/>
                  </a:cubicBezTo>
                  <a:lnTo>
                    <a:pt x="11" y="5"/>
                  </a:lnTo>
                  <a:cubicBezTo>
                    <a:pt x="12" y="4"/>
                    <a:pt x="13" y="4"/>
                    <a:pt x="13" y="5"/>
                  </a:cubicBezTo>
                  <a:lnTo>
                    <a:pt x="38" y="25"/>
                  </a:lnTo>
                  <a:cubicBezTo>
                    <a:pt x="38" y="25"/>
                    <a:pt x="39" y="26"/>
                    <a:pt x="39" y="26"/>
                  </a:cubicBezTo>
                  <a:lnTo>
                    <a:pt x="38" y="33"/>
                  </a:lnTo>
                  <a:lnTo>
                    <a:pt x="57" y="52"/>
                  </a:lnTo>
                  <a:lnTo>
                    <a:pt x="67" y="41"/>
                  </a:lnTo>
                  <a:cubicBezTo>
                    <a:pt x="67" y="36"/>
                    <a:pt x="67" y="31"/>
                    <a:pt x="69" y="25"/>
                  </a:cubicBezTo>
                  <a:cubicBezTo>
                    <a:pt x="71" y="20"/>
                    <a:pt x="74" y="15"/>
                    <a:pt x="78" y="11"/>
                  </a:cubicBezTo>
                  <a:lnTo>
                    <a:pt x="78" y="11"/>
                  </a:lnTo>
                  <a:cubicBezTo>
                    <a:pt x="83" y="6"/>
                    <a:pt x="89" y="3"/>
                    <a:pt x="96" y="1"/>
                  </a:cubicBezTo>
                  <a:cubicBezTo>
                    <a:pt x="102" y="0"/>
                    <a:pt x="109" y="0"/>
                    <a:pt x="116" y="3"/>
                  </a:cubicBezTo>
                  <a:cubicBezTo>
                    <a:pt x="117" y="3"/>
                    <a:pt x="117" y="4"/>
                    <a:pt x="117" y="5"/>
                  </a:cubicBezTo>
                  <a:cubicBezTo>
                    <a:pt x="117" y="5"/>
                    <a:pt x="117" y="6"/>
                    <a:pt x="117" y="6"/>
                  </a:cubicBezTo>
                  <a:lnTo>
                    <a:pt x="96" y="27"/>
                  </a:lnTo>
                  <a:lnTo>
                    <a:pt x="100" y="40"/>
                  </a:lnTo>
                  <a:lnTo>
                    <a:pt x="113" y="44"/>
                  </a:lnTo>
                  <a:lnTo>
                    <a:pt x="134" y="23"/>
                  </a:lnTo>
                  <a:cubicBezTo>
                    <a:pt x="134" y="22"/>
                    <a:pt x="136" y="22"/>
                    <a:pt x="136" y="23"/>
                  </a:cubicBezTo>
                  <a:cubicBezTo>
                    <a:pt x="136" y="23"/>
                    <a:pt x="137" y="23"/>
                    <a:pt x="137" y="24"/>
                  </a:cubicBezTo>
                  <a:cubicBezTo>
                    <a:pt x="139" y="30"/>
                    <a:pt x="140" y="37"/>
                    <a:pt x="138" y="44"/>
                  </a:cubicBezTo>
                  <a:cubicBezTo>
                    <a:pt x="137" y="51"/>
                    <a:pt x="134" y="57"/>
                    <a:pt x="128" y="62"/>
                  </a:cubicBezTo>
                  <a:cubicBezTo>
                    <a:pt x="124" y="66"/>
                    <a:pt x="119" y="69"/>
                    <a:pt x="114" y="71"/>
                  </a:cubicBezTo>
                  <a:cubicBezTo>
                    <a:pt x="109" y="72"/>
                    <a:pt x="103" y="73"/>
                    <a:pt x="97" y="72"/>
                  </a:cubicBezTo>
                  <a:lnTo>
                    <a:pt x="128" y="103"/>
                  </a:lnTo>
                  <a:lnTo>
                    <a:pt x="128" y="103"/>
                  </a:lnTo>
                  <a:cubicBezTo>
                    <a:pt x="130" y="105"/>
                    <a:pt x="131" y="107"/>
                    <a:pt x="131" y="110"/>
                  </a:cubicBezTo>
                  <a:cubicBezTo>
                    <a:pt x="131" y="113"/>
                    <a:pt x="130" y="115"/>
                    <a:pt x="128" y="117"/>
                  </a:cubicBezTo>
                  <a:lnTo>
                    <a:pt x="126" y="119"/>
                  </a:lnTo>
                  <a:lnTo>
                    <a:pt x="126" y="119"/>
                  </a:lnTo>
                  <a:lnTo>
                    <a:pt x="115" y="131"/>
                  </a:lnTo>
                  <a:lnTo>
                    <a:pt x="113" y="133"/>
                  </a:lnTo>
                  <a:lnTo>
                    <a:pt x="112" y="133"/>
                  </a:lnTo>
                  <a:cubicBezTo>
                    <a:pt x="110" y="135"/>
                    <a:pt x="108" y="136"/>
                    <a:pt x="105" y="136"/>
                  </a:cubicBezTo>
                  <a:cubicBezTo>
                    <a:pt x="103" y="136"/>
                    <a:pt x="100" y="135"/>
                    <a:pt x="98" y="133"/>
                  </a:cubicBezTo>
                  <a:lnTo>
                    <a:pt x="67" y="102"/>
                  </a:lnTo>
                  <a:lnTo>
                    <a:pt x="37" y="133"/>
                  </a:lnTo>
                  <a:cubicBezTo>
                    <a:pt x="36" y="134"/>
                    <a:pt x="35" y="135"/>
                    <a:pt x="34" y="135"/>
                  </a:cubicBezTo>
                  <a:cubicBezTo>
                    <a:pt x="33" y="136"/>
                    <a:pt x="31" y="136"/>
                    <a:pt x="30" y="136"/>
                  </a:cubicBezTo>
                  <a:cubicBezTo>
                    <a:pt x="28" y="136"/>
                    <a:pt x="27" y="136"/>
                    <a:pt x="26" y="135"/>
                  </a:cubicBezTo>
                  <a:cubicBezTo>
                    <a:pt x="25" y="135"/>
                    <a:pt x="24" y="134"/>
                    <a:pt x="23" y="133"/>
                  </a:cubicBezTo>
                  <a:lnTo>
                    <a:pt x="7" y="117"/>
                  </a:lnTo>
                  <a:cubicBezTo>
                    <a:pt x="5" y="115"/>
                    <a:pt x="4" y="112"/>
                    <a:pt x="4" y="110"/>
                  </a:cubicBezTo>
                  <a:cubicBezTo>
                    <a:pt x="4" y="107"/>
                    <a:pt x="5" y="104"/>
                    <a:pt x="7" y="102"/>
                  </a:cubicBezTo>
                  <a:lnTo>
                    <a:pt x="7" y="102"/>
                  </a:lnTo>
                  <a:lnTo>
                    <a:pt x="7" y="102"/>
                  </a:lnTo>
                  <a:lnTo>
                    <a:pt x="47" y="62"/>
                  </a:lnTo>
                  <a:close/>
                </a:path>
              </a:pathLst>
            </a:custGeom>
            <a:solidFill>
              <a:schemeClr val="bg1"/>
            </a:solidFill>
            <a:ln w="0">
              <a:solidFill>
                <a:srgbClr val="3D4F66"/>
              </a:solid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grpSp>
      <p:sp>
        <p:nvSpPr>
          <p:cNvPr id="39" name="Oval 38"/>
          <p:cNvSpPr/>
          <p:nvPr/>
        </p:nvSpPr>
        <p:spPr bwMode="auto">
          <a:xfrm>
            <a:off x="5717815" y="6106453"/>
            <a:ext cx="201559" cy="201559"/>
          </a:xfrm>
          <a:prstGeom prst="ellipse">
            <a:avLst/>
          </a:prstGeom>
          <a:solidFill>
            <a:srgbClr val="4AC9E3"/>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46" name="TextBox 45"/>
          <p:cNvSpPr txBox="1"/>
          <p:nvPr/>
        </p:nvSpPr>
        <p:spPr bwMode="ltGray">
          <a:xfrm>
            <a:off x="5474514" y="6341207"/>
            <a:ext cx="688161" cy="331055"/>
          </a:xfrm>
          <a:prstGeom prst="rect">
            <a:avLst/>
          </a:prstGeom>
          <a:noFill/>
          <a:ln w="6350">
            <a:noFill/>
            <a:miter lim="800000"/>
            <a:headEnd/>
            <a:tailEnd/>
          </a:ln>
        </p:spPr>
        <p:txBody>
          <a:bodyPr wrap="square" lIns="0" tIns="0" rIns="0" bIns="0" rtlCol="0" anchor="t">
            <a:noAutofit/>
          </a:bodyPr>
          <a:lstStyle/>
          <a:p>
            <a:pPr algn="ctr" eaLnBrk="0" hangingPunct="0"/>
            <a:r>
              <a:rPr lang="de-DE" sz="1000" dirty="0">
                <a:solidFill>
                  <a:srgbClr val="0C2340"/>
                </a:solidFill>
                <a:latin typeface="Deutsche Bank Display" panose="020F0403020203030304" pitchFamily="34" charset="0"/>
                <a:ea typeface="Deutsche Bank Display" panose="020F0403020203030304" pitchFamily="34" charset="0"/>
                <a:cs typeface="Deutsche Bank Display" panose="020F0403020203030304" pitchFamily="34" charset="0"/>
              </a:rPr>
              <a:t>Description</a:t>
            </a:r>
            <a:endParaRPr lang="en-US" sz="1000" dirty="0">
              <a:solidFill>
                <a:srgbClr val="0C2340"/>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49" name="Oval 48"/>
          <p:cNvSpPr/>
          <p:nvPr/>
        </p:nvSpPr>
        <p:spPr bwMode="auto">
          <a:xfrm>
            <a:off x="6839648" y="6106453"/>
            <a:ext cx="201559" cy="201559"/>
          </a:xfrm>
          <a:prstGeom prst="ellipse">
            <a:avLst/>
          </a:prstGeom>
          <a:solidFill>
            <a:srgbClr val="00A8E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50" name="TextBox 49"/>
          <p:cNvSpPr txBox="1"/>
          <p:nvPr/>
        </p:nvSpPr>
        <p:spPr bwMode="ltGray">
          <a:xfrm>
            <a:off x="6596347" y="6341207"/>
            <a:ext cx="688161" cy="331055"/>
          </a:xfrm>
          <a:prstGeom prst="rect">
            <a:avLst/>
          </a:prstGeom>
          <a:noFill/>
          <a:ln w="6350">
            <a:noFill/>
            <a:miter lim="800000"/>
            <a:headEnd/>
            <a:tailEnd/>
          </a:ln>
        </p:spPr>
        <p:txBody>
          <a:bodyPr wrap="square" lIns="0" tIns="0" rIns="0" bIns="0" rtlCol="0" anchor="t">
            <a:noAutofit/>
          </a:bodyPr>
          <a:lstStyle/>
          <a:p>
            <a:pPr algn="ctr" eaLnBrk="0" hangingPunct="0"/>
            <a:r>
              <a:rPr lang="de-DE" sz="1000" dirty="0">
                <a:solidFill>
                  <a:srgbClr val="0C2340"/>
                </a:solidFill>
                <a:latin typeface="Deutsche Bank Display" panose="020F0403020203030304" pitchFamily="34" charset="0"/>
                <a:ea typeface="Deutsche Bank Display" panose="020F0403020203030304" pitchFamily="34" charset="0"/>
                <a:cs typeface="Deutsche Bank Display" panose="020F0403020203030304" pitchFamily="34" charset="0"/>
              </a:rPr>
              <a:t>Description</a:t>
            </a:r>
            <a:endParaRPr lang="en-US" sz="1000" dirty="0">
              <a:solidFill>
                <a:srgbClr val="0C2340"/>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52" name="Oval 51"/>
          <p:cNvSpPr/>
          <p:nvPr/>
        </p:nvSpPr>
        <p:spPr bwMode="auto">
          <a:xfrm>
            <a:off x="7961481" y="6106453"/>
            <a:ext cx="201559" cy="201559"/>
          </a:xfrm>
          <a:prstGeom prst="ellipse">
            <a:avLst/>
          </a:prstGeom>
          <a:solidFill>
            <a:srgbClr val="0018A8"/>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53" name="TextBox 52"/>
          <p:cNvSpPr txBox="1"/>
          <p:nvPr/>
        </p:nvSpPr>
        <p:spPr bwMode="ltGray">
          <a:xfrm>
            <a:off x="7718180" y="6341207"/>
            <a:ext cx="688161" cy="331055"/>
          </a:xfrm>
          <a:prstGeom prst="rect">
            <a:avLst/>
          </a:prstGeom>
          <a:noFill/>
          <a:ln w="6350">
            <a:noFill/>
            <a:miter lim="800000"/>
            <a:headEnd/>
            <a:tailEnd/>
          </a:ln>
        </p:spPr>
        <p:txBody>
          <a:bodyPr wrap="square" lIns="0" tIns="0" rIns="0" bIns="0" rtlCol="0" anchor="t">
            <a:noAutofit/>
          </a:bodyPr>
          <a:lstStyle/>
          <a:p>
            <a:pPr algn="ctr" eaLnBrk="0" hangingPunct="0"/>
            <a:r>
              <a:rPr lang="de-DE" sz="1000" dirty="0">
                <a:solidFill>
                  <a:srgbClr val="0C2340"/>
                </a:solidFill>
                <a:latin typeface="Deutsche Bank Display" panose="020F0403020203030304" pitchFamily="34" charset="0"/>
                <a:ea typeface="Deutsche Bank Display" panose="020F0403020203030304" pitchFamily="34" charset="0"/>
                <a:cs typeface="Deutsche Bank Display" panose="020F0403020203030304" pitchFamily="34" charset="0"/>
              </a:rPr>
              <a:t>Description</a:t>
            </a:r>
            <a:endParaRPr lang="en-US" sz="1000" dirty="0">
              <a:solidFill>
                <a:srgbClr val="0C2340"/>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55" name="Oval 54"/>
          <p:cNvSpPr/>
          <p:nvPr/>
        </p:nvSpPr>
        <p:spPr bwMode="auto">
          <a:xfrm>
            <a:off x="9083315" y="6106453"/>
            <a:ext cx="201559" cy="201559"/>
          </a:xfrm>
          <a:prstGeom prst="ellipse">
            <a:avLst/>
          </a:prstGeom>
          <a:solidFill>
            <a:srgbClr val="3D4F66"/>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56" name="TextBox 55"/>
          <p:cNvSpPr txBox="1"/>
          <p:nvPr/>
        </p:nvSpPr>
        <p:spPr bwMode="ltGray">
          <a:xfrm>
            <a:off x="8840014" y="6341207"/>
            <a:ext cx="688161" cy="331055"/>
          </a:xfrm>
          <a:prstGeom prst="rect">
            <a:avLst/>
          </a:prstGeom>
          <a:noFill/>
          <a:ln w="6350">
            <a:noFill/>
            <a:miter lim="800000"/>
            <a:headEnd/>
            <a:tailEnd/>
          </a:ln>
        </p:spPr>
        <p:txBody>
          <a:bodyPr wrap="square" lIns="0" tIns="0" rIns="0" bIns="0" rtlCol="0" anchor="t">
            <a:noAutofit/>
          </a:bodyPr>
          <a:lstStyle/>
          <a:p>
            <a:pPr algn="ctr" eaLnBrk="0" hangingPunct="0"/>
            <a:r>
              <a:rPr lang="de-DE" sz="1000" dirty="0">
                <a:solidFill>
                  <a:srgbClr val="0C2340"/>
                </a:solidFill>
                <a:latin typeface="Deutsche Bank Display" panose="020F0403020203030304" pitchFamily="34" charset="0"/>
                <a:ea typeface="Deutsche Bank Display" panose="020F0403020203030304" pitchFamily="34" charset="0"/>
                <a:cs typeface="Deutsche Bank Display" panose="020F0403020203030304" pitchFamily="34" charset="0"/>
              </a:rPr>
              <a:t>Description</a:t>
            </a:r>
            <a:endParaRPr lang="en-US" sz="1000" dirty="0">
              <a:solidFill>
                <a:srgbClr val="0C2340"/>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grpSp>
        <p:nvGrpSpPr>
          <p:cNvPr id="78" name="Group 77"/>
          <p:cNvGrpSpPr/>
          <p:nvPr/>
        </p:nvGrpSpPr>
        <p:grpSpPr>
          <a:xfrm>
            <a:off x="630851" y="1731130"/>
            <a:ext cx="4325309" cy="1010221"/>
            <a:chOff x="534029" y="1677340"/>
            <a:chExt cx="4325309" cy="1010221"/>
          </a:xfrm>
        </p:grpSpPr>
        <p:sp>
          <p:nvSpPr>
            <p:cNvPr id="64" name="Rectangle 63"/>
            <p:cNvSpPr/>
            <p:nvPr/>
          </p:nvSpPr>
          <p:spPr>
            <a:xfrm>
              <a:off x="534030" y="1910814"/>
              <a:ext cx="4325308" cy="776747"/>
            </a:xfrm>
            <a:prstGeom prst="rect">
              <a:avLst/>
            </a:prstGeom>
          </p:spPr>
          <p:txBody>
            <a:bodyPr wrap="square">
              <a:noAutofit/>
            </a:bodyPr>
            <a:lstStyle/>
            <a:p>
              <a:pPr marL="271463" indent="-271463" eaLnBrk="0" hangingPunct="0">
                <a:buFont typeface="Arial" panose="020B0604020202020204" pitchFamily="34" charset="0"/>
                <a:buChar char="•"/>
              </a:pP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Lorem ipsum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dolor</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sit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amet</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consectetur</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adipiscing</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elit</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sed</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do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eiusmod</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tempor</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incididunt</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ut</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labore</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et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dolore</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magna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aliqua</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a:t>
              </a:r>
            </a:p>
          </p:txBody>
        </p:sp>
        <p:sp>
          <p:nvSpPr>
            <p:cNvPr id="65" name="TextBox 64"/>
            <p:cNvSpPr txBox="1"/>
            <p:nvPr/>
          </p:nvSpPr>
          <p:spPr bwMode="ltGray">
            <a:xfrm>
              <a:off x="534029" y="1677340"/>
              <a:ext cx="2885755" cy="153426"/>
            </a:xfrm>
            <a:prstGeom prst="rect">
              <a:avLst/>
            </a:prstGeom>
            <a:noFill/>
            <a:ln w="6350">
              <a:noFill/>
              <a:miter lim="800000"/>
              <a:headEnd/>
              <a:tailEnd/>
            </a:ln>
          </p:spPr>
          <p:txBody>
            <a:bodyPr wrap="square" lIns="0" tIns="0" rIns="0" bIns="0" rtlCol="0" anchor="t">
              <a:noAutofit/>
            </a:bodyPr>
            <a:lstStyle/>
            <a:p>
              <a:pPr eaLnBrk="0" hangingPunct="0"/>
              <a:r>
                <a:rPr lang="en-GB" sz="1400" b="1" dirty="0">
                  <a:solidFill>
                    <a:srgbClr val="4AC9E3"/>
                  </a:solidFill>
                  <a:latin typeface="Deutsche Bank Display" panose="020F0403020203030304" pitchFamily="34" charset="0"/>
                  <a:ea typeface="Deutsche Bank Display" panose="020F0403020203030304" pitchFamily="34" charset="0"/>
                  <a:cs typeface="Deutsche Bank Display" panose="020F0403020203030304" pitchFamily="34" charset="0"/>
                </a:rPr>
                <a:t>Sub Heading</a:t>
              </a:r>
            </a:p>
          </p:txBody>
        </p:sp>
      </p:grpSp>
      <p:grpSp>
        <p:nvGrpSpPr>
          <p:cNvPr id="77" name="Group 76"/>
          <p:cNvGrpSpPr/>
          <p:nvPr/>
        </p:nvGrpSpPr>
        <p:grpSpPr>
          <a:xfrm>
            <a:off x="630851" y="3012493"/>
            <a:ext cx="4325309" cy="1010221"/>
            <a:chOff x="534029" y="2895222"/>
            <a:chExt cx="4325309" cy="1010221"/>
          </a:xfrm>
        </p:grpSpPr>
        <p:sp>
          <p:nvSpPr>
            <p:cNvPr id="68" name="Rectangle 67"/>
            <p:cNvSpPr/>
            <p:nvPr/>
          </p:nvSpPr>
          <p:spPr>
            <a:xfrm>
              <a:off x="534030" y="3128696"/>
              <a:ext cx="4325308" cy="776747"/>
            </a:xfrm>
            <a:prstGeom prst="rect">
              <a:avLst/>
            </a:prstGeom>
          </p:spPr>
          <p:txBody>
            <a:bodyPr wrap="square">
              <a:noAutofit/>
            </a:bodyPr>
            <a:lstStyle/>
            <a:p>
              <a:pPr marL="271463" indent="-271463" eaLnBrk="0" hangingPunct="0">
                <a:buFont typeface="Arial" panose="020B0604020202020204" pitchFamily="34" charset="0"/>
                <a:buChar char="•"/>
              </a:pP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Lorem ipsum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dolor</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sit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amet</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consectetur</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adipiscing</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elit</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sed</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do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eiusmod</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tempor</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incididunt</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ut</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labore</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et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dolore</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magna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aliqua</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a:t>
              </a:r>
            </a:p>
          </p:txBody>
        </p:sp>
        <p:sp>
          <p:nvSpPr>
            <p:cNvPr id="69" name="TextBox 68"/>
            <p:cNvSpPr txBox="1"/>
            <p:nvPr/>
          </p:nvSpPr>
          <p:spPr bwMode="ltGray">
            <a:xfrm>
              <a:off x="534029" y="2895222"/>
              <a:ext cx="2885755" cy="153426"/>
            </a:xfrm>
            <a:prstGeom prst="rect">
              <a:avLst/>
            </a:prstGeom>
            <a:noFill/>
            <a:ln w="6350">
              <a:noFill/>
              <a:miter lim="800000"/>
              <a:headEnd/>
              <a:tailEnd/>
            </a:ln>
          </p:spPr>
          <p:txBody>
            <a:bodyPr wrap="square" lIns="0" tIns="0" rIns="0" bIns="0" rtlCol="0" anchor="t">
              <a:noAutofit/>
            </a:bodyPr>
            <a:lstStyle/>
            <a:p>
              <a:pPr eaLnBrk="0" hangingPunct="0"/>
              <a:r>
                <a:rPr lang="en-GB" sz="1400" b="1" dirty="0">
                  <a:solidFill>
                    <a:srgbClr val="00A8E0"/>
                  </a:solidFill>
                  <a:latin typeface="Deutsche Bank Display" panose="020F0403020203030304" pitchFamily="34" charset="0"/>
                  <a:ea typeface="Deutsche Bank Display" panose="020F0403020203030304" pitchFamily="34" charset="0"/>
                  <a:cs typeface="Deutsche Bank Display" panose="020F0403020203030304" pitchFamily="34" charset="0"/>
                </a:rPr>
                <a:t>Sub Heading</a:t>
              </a:r>
            </a:p>
          </p:txBody>
        </p:sp>
      </p:grpSp>
      <p:grpSp>
        <p:nvGrpSpPr>
          <p:cNvPr id="76" name="Group 75"/>
          <p:cNvGrpSpPr/>
          <p:nvPr/>
        </p:nvGrpSpPr>
        <p:grpSpPr>
          <a:xfrm>
            <a:off x="630851" y="4293856"/>
            <a:ext cx="4325309" cy="1010221"/>
            <a:chOff x="534029" y="4113104"/>
            <a:chExt cx="4325309" cy="1010221"/>
          </a:xfrm>
        </p:grpSpPr>
        <p:sp>
          <p:nvSpPr>
            <p:cNvPr id="71" name="Rectangle 70"/>
            <p:cNvSpPr/>
            <p:nvPr/>
          </p:nvSpPr>
          <p:spPr>
            <a:xfrm>
              <a:off x="534030" y="4346578"/>
              <a:ext cx="4325308" cy="776747"/>
            </a:xfrm>
            <a:prstGeom prst="rect">
              <a:avLst/>
            </a:prstGeom>
          </p:spPr>
          <p:txBody>
            <a:bodyPr wrap="square">
              <a:noAutofit/>
            </a:bodyPr>
            <a:lstStyle/>
            <a:p>
              <a:pPr marL="271463" indent="-271463" eaLnBrk="0" hangingPunct="0">
                <a:buFont typeface="Arial" panose="020B0604020202020204" pitchFamily="34" charset="0"/>
                <a:buChar char="•"/>
              </a:pP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Lorem ipsum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dolor</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sit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amet</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consectetur</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adipiscing</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elit</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sed</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do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eiusmod</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tempor</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incididunt</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ut</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labore</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et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dolore</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magna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aliqua</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a:t>
              </a:r>
            </a:p>
          </p:txBody>
        </p:sp>
        <p:sp>
          <p:nvSpPr>
            <p:cNvPr id="72" name="TextBox 71"/>
            <p:cNvSpPr txBox="1"/>
            <p:nvPr/>
          </p:nvSpPr>
          <p:spPr bwMode="ltGray">
            <a:xfrm>
              <a:off x="534029" y="4113104"/>
              <a:ext cx="2885755" cy="153426"/>
            </a:xfrm>
            <a:prstGeom prst="rect">
              <a:avLst/>
            </a:prstGeom>
            <a:noFill/>
            <a:ln w="6350">
              <a:noFill/>
              <a:miter lim="800000"/>
              <a:headEnd/>
              <a:tailEnd/>
            </a:ln>
          </p:spPr>
          <p:txBody>
            <a:bodyPr wrap="square" lIns="0" tIns="0" rIns="0" bIns="0" rtlCol="0" anchor="t">
              <a:noAutofit/>
            </a:bodyPr>
            <a:lstStyle/>
            <a:p>
              <a:pPr eaLnBrk="0" hangingPunct="0"/>
              <a:r>
                <a:rPr lang="en-GB" sz="14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Sub Heading</a:t>
              </a:r>
            </a:p>
          </p:txBody>
        </p:sp>
      </p:grpSp>
      <p:grpSp>
        <p:nvGrpSpPr>
          <p:cNvPr id="66" name="Group 65"/>
          <p:cNvGrpSpPr/>
          <p:nvPr/>
        </p:nvGrpSpPr>
        <p:grpSpPr>
          <a:xfrm>
            <a:off x="630851" y="5575218"/>
            <a:ext cx="4325309" cy="1010221"/>
            <a:chOff x="534029" y="5330986"/>
            <a:chExt cx="4325309" cy="1010221"/>
          </a:xfrm>
        </p:grpSpPr>
        <p:sp>
          <p:nvSpPr>
            <p:cNvPr id="74" name="Rectangle 73"/>
            <p:cNvSpPr/>
            <p:nvPr/>
          </p:nvSpPr>
          <p:spPr>
            <a:xfrm>
              <a:off x="534030" y="5564460"/>
              <a:ext cx="4325308" cy="776747"/>
            </a:xfrm>
            <a:prstGeom prst="rect">
              <a:avLst/>
            </a:prstGeom>
          </p:spPr>
          <p:txBody>
            <a:bodyPr wrap="square">
              <a:noAutofit/>
            </a:bodyPr>
            <a:lstStyle/>
            <a:p>
              <a:pPr marL="271463" indent="-271463" eaLnBrk="0" hangingPunct="0">
                <a:buFont typeface="Arial" panose="020B0604020202020204" pitchFamily="34" charset="0"/>
                <a:buChar char="•"/>
              </a:pP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Lorem ipsum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dolor</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sit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amet</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consectetur</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adipiscing</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elit</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sed</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do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eiusmod</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tempor</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incididunt</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ut</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labore</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et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dolore</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magna </a:t>
              </a:r>
              <a:r>
                <a:rPr lang="en-GB" sz="1400" dirty="0" err="1">
                  <a:latin typeface="Deutsche Bank Text" panose="020B0503020202030204" pitchFamily="34" charset="0"/>
                  <a:ea typeface="Deutsche Bank Text" panose="020B0503020202030204" pitchFamily="34" charset="0"/>
                  <a:cs typeface="Deutsche Bank Text" panose="020B0503020202030204" pitchFamily="34" charset="0"/>
                </a:rPr>
                <a:t>aliqua</a:t>
              </a:r>
              <a:r>
                <a:rPr lang="en-GB" sz="1400" dirty="0">
                  <a:latin typeface="Deutsche Bank Text" panose="020B0503020202030204" pitchFamily="34" charset="0"/>
                  <a:ea typeface="Deutsche Bank Text" panose="020B0503020202030204" pitchFamily="34" charset="0"/>
                  <a:cs typeface="Deutsche Bank Text" panose="020B0503020202030204" pitchFamily="34" charset="0"/>
                </a:rPr>
                <a:t>. </a:t>
              </a:r>
            </a:p>
          </p:txBody>
        </p:sp>
        <p:sp>
          <p:nvSpPr>
            <p:cNvPr id="75" name="TextBox 74"/>
            <p:cNvSpPr txBox="1"/>
            <p:nvPr/>
          </p:nvSpPr>
          <p:spPr bwMode="ltGray">
            <a:xfrm>
              <a:off x="534029" y="5330986"/>
              <a:ext cx="2885755" cy="153426"/>
            </a:xfrm>
            <a:prstGeom prst="rect">
              <a:avLst/>
            </a:prstGeom>
            <a:noFill/>
            <a:ln w="6350">
              <a:noFill/>
              <a:miter lim="800000"/>
              <a:headEnd/>
              <a:tailEnd/>
            </a:ln>
          </p:spPr>
          <p:txBody>
            <a:bodyPr wrap="square" lIns="0" tIns="0" rIns="0" bIns="0" rtlCol="0" anchor="t">
              <a:noAutofit/>
            </a:bodyPr>
            <a:lstStyle/>
            <a:p>
              <a:pPr eaLnBrk="0" hangingPunct="0"/>
              <a:r>
                <a:rPr lang="en-GB" sz="1400" b="1" dirty="0">
                  <a:solidFill>
                    <a:srgbClr val="3D4F66"/>
                  </a:solidFill>
                  <a:latin typeface="Deutsche Bank Display" panose="020F0403020203030304" pitchFamily="34" charset="0"/>
                  <a:ea typeface="Deutsche Bank Display" panose="020F0403020203030304" pitchFamily="34" charset="0"/>
                  <a:cs typeface="Deutsche Bank Display" panose="020F0403020203030304" pitchFamily="34" charset="0"/>
                </a:rPr>
                <a:t>Sub Heading</a:t>
              </a:r>
            </a:p>
          </p:txBody>
        </p:sp>
      </p:grpSp>
    </p:spTree>
    <p:extLst>
      <p:ext uri="{BB962C8B-B14F-4D97-AF65-F5344CB8AC3E}">
        <p14:creationId xmlns:p14="http://schemas.microsoft.com/office/powerpoint/2010/main" val="676441719"/>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2400" dirty="0">
                <a:latin typeface="Deutsche Bank Display" panose="020F0403020203030304" pitchFamily="34" charset="0"/>
                <a:ea typeface="Deutsche Bank Display" panose="020F0403020203030304" pitchFamily="34" charset="0"/>
                <a:cs typeface="Deutsche Bank Display" panose="020F0403020203030304" pitchFamily="34" charset="0"/>
              </a:rPr>
              <a:t>Circular Figures</a:t>
            </a:r>
            <a:endParaRPr lang="en-US"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4" name="Slide Number Placeholder 3"/>
          <p:cNvSpPr>
            <a:spLocks noGrp="1"/>
          </p:cNvSpPr>
          <p:nvPr>
            <p:ph type="sldNum" sz="quarter" idx="20"/>
          </p:nvPr>
        </p:nvSpPr>
        <p:spPr/>
        <p:txBody>
          <a:bodyPr/>
          <a:lstStyle/>
          <a:p>
            <a:pPr>
              <a:defRPr/>
            </a:pPr>
            <a:fld id="{1788D09C-7CA7-40CB-8213-E7B766997646}" type="slidenum">
              <a:rPr lang="en-US" smtClean="0">
                <a:latin typeface="Deutsche Bank Display" panose="020F0403020203030304" pitchFamily="34" charset="0"/>
                <a:ea typeface="Deutsche Bank Display" panose="020F0403020203030304" pitchFamily="34" charset="0"/>
                <a:cs typeface="Deutsche Bank Display" panose="020F0403020203030304" pitchFamily="34" charset="0"/>
              </a:rPr>
              <a:pPr>
                <a:defRPr/>
              </a:pPr>
              <a:t>17</a:t>
            </a:fld>
            <a:endParaRPr lang="en-US">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6" name="Title 2"/>
          <p:cNvSpPr txBox="1">
            <a:spLocks/>
          </p:cNvSpPr>
          <p:nvPr/>
        </p:nvSpPr>
        <p:spPr bwMode="auto">
          <a:xfrm>
            <a:off x="534030" y="1013139"/>
            <a:ext cx="9159291" cy="304331"/>
          </a:xfrm>
          <a:prstGeom prst="rect">
            <a:avLst/>
          </a:prstGeom>
          <a:noFill/>
          <a:ln w="9525">
            <a:noFill/>
            <a:miter lim="800000"/>
            <a:headEnd/>
            <a:tailEnd/>
          </a:ln>
        </p:spPr>
        <p:txBody>
          <a:bodyPr vert="horz" wrap="square" lIns="0" tIns="0" rIns="540000" bIns="0" numCol="1" anchor="t" anchorCtr="0" compatLnSpc="1">
            <a:prstTxWarp prst="textNoShape">
              <a:avLst/>
            </a:prstTxWarp>
          </a:bodyPr>
          <a:lstStyle>
            <a:lvl1pPr algn="l" rtl="0" eaLnBrk="0" fontAlgn="base" hangingPunct="0">
              <a:lnSpc>
                <a:spcPct val="90000"/>
              </a:lnSpc>
              <a:spcBef>
                <a:spcPct val="0"/>
              </a:spcBef>
              <a:spcAft>
                <a:spcPct val="0"/>
              </a:spcAft>
              <a:tabLst/>
              <a:defRPr lang="en-US" sz="2600" kern="1200" noProof="0" smtClean="0">
                <a:solidFill>
                  <a:schemeClr val="tx1"/>
                </a:solidFill>
                <a:latin typeface="+mn-lt"/>
                <a:ea typeface="ＭＳ Ｐゴシック" pitchFamily="34" charset="-128"/>
                <a:cs typeface="ＭＳ Ｐゴシック" pitchFamily="-109" charset="-128"/>
              </a:defRPr>
            </a:lvl1pPr>
            <a:lvl2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2pPr>
            <a:lvl3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3pPr>
            <a:lvl4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4pPr>
            <a:lvl5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5pPr>
            <a:lvl6pPr marL="504566" algn="l" rtl="0" eaLnBrk="1" fontAlgn="base" hangingPunct="1">
              <a:lnSpc>
                <a:spcPct val="90000"/>
              </a:lnSpc>
              <a:spcBef>
                <a:spcPct val="0"/>
              </a:spcBef>
              <a:spcAft>
                <a:spcPct val="0"/>
              </a:spcAft>
              <a:tabLst>
                <a:tab pos="735825" algn="l"/>
              </a:tabLst>
              <a:defRPr sz="2600" b="1">
                <a:solidFill>
                  <a:schemeClr val="tx1"/>
                </a:solidFill>
                <a:latin typeface="Arial" charset="0"/>
              </a:defRPr>
            </a:lvl6pPr>
            <a:lvl7pPr marL="1009132" algn="l" rtl="0" eaLnBrk="1" fontAlgn="base" hangingPunct="1">
              <a:lnSpc>
                <a:spcPct val="90000"/>
              </a:lnSpc>
              <a:spcBef>
                <a:spcPct val="0"/>
              </a:spcBef>
              <a:spcAft>
                <a:spcPct val="0"/>
              </a:spcAft>
              <a:tabLst>
                <a:tab pos="735825" algn="l"/>
              </a:tabLst>
              <a:defRPr sz="2600" b="1">
                <a:solidFill>
                  <a:schemeClr val="tx1"/>
                </a:solidFill>
                <a:latin typeface="Arial" charset="0"/>
              </a:defRPr>
            </a:lvl7pPr>
            <a:lvl8pPr marL="1513698" algn="l" rtl="0" eaLnBrk="1" fontAlgn="base" hangingPunct="1">
              <a:lnSpc>
                <a:spcPct val="90000"/>
              </a:lnSpc>
              <a:spcBef>
                <a:spcPct val="0"/>
              </a:spcBef>
              <a:spcAft>
                <a:spcPct val="0"/>
              </a:spcAft>
              <a:tabLst>
                <a:tab pos="735825" algn="l"/>
              </a:tabLst>
              <a:defRPr sz="2600" b="1">
                <a:solidFill>
                  <a:schemeClr val="tx1"/>
                </a:solidFill>
                <a:latin typeface="Arial" charset="0"/>
              </a:defRPr>
            </a:lvl8pPr>
            <a:lvl9pPr marL="2018264" algn="l" rtl="0" eaLnBrk="1" fontAlgn="base" hangingPunct="1">
              <a:lnSpc>
                <a:spcPct val="90000"/>
              </a:lnSpc>
              <a:spcBef>
                <a:spcPct val="0"/>
              </a:spcBef>
              <a:spcAft>
                <a:spcPct val="0"/>
              </a:spcAft>
              <a:tabLst>
                <a:tab pos="735825" algn="l"/>
              </a:tabLst>
              <a:defRPr sz="2600" b="1">
                <a:solidFill>
                  <a:schemeClr val="tx1"/>
                </a:solidFill>
                <a:latin typeface="Arial" charset="0"/>
              </a:defRPr>
            </a:lvl9pPr>
          </a:lstStyle>
          <a:p>
            <a:pPr defTabSz="914400"/>
            <a:r>
              <a:rPr lang="en-US" sz="1800" dirty="0">
                <a:solidFill>
                  <a:schemeClr val="bg2">
                    <a:lumMod val="7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rPr>
              <a:t>Infographic I – six keywords</a:t>
            </a:r>
          </a:p>
        </p:txBody>
      </p:sp>
      <p:sp>
        <p:nvSpPr>
          <p:cNvPr id="127" name="Oval 126"/>
          <p:cNvSpPr/>
          <p:nvPr/>
        </p:nvSpPr>
        <p:spPr bwMode="auto">
          <a:xfrm>
            <a:off x="2378584" y="1353629"/>
            <a:ext cx="5403341" cy="5403341"/>
          </a:xfrm>
          <a:prstGeom prst="ellipse">
            <a:avLst/>
          </a:prstGeom>
          <a:no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5" name="Oval 14"/>
          <p:cNvSpPr/>
          <p:nvPr/>
        </p:nvSpPr>
        <p:spPr bwMode="auto">
          <a:xfrm>
            <a:off x="2707331" y="1683272"/>
            <a:ext cx="4772836" cy="4771680"/>
          </a:xfrm>
          <a:prstGeom prst="ellipse">
            <a:avLst/>
          </a:prstGeom>
          <a:solidFill>
            <a:srgbClr val="B6C0C7">
              <a:alpha val="20000"/>
            </a:srgbClr>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91" name="Rounded Rectangle 90"/>
          <p:cNvSpPr/>
          <p:nvPr/>
        </p:nvSpPr>
        <p:spPr bwMode="auto">
          <a:xfrm>
            <a:off x="2865832" y="2555109"/>
            <a:ext cx="4277450" cy="630828"/>
          </a:xfrm>
          <a:prstGeom prst="roundRect">
            <a:avLst>
              <a:gd name="adj" fmla="val 50000"/>
            </a:avLst>
          </a:prstGeom>
          <a:noFill/>
          <a:ln w="19050">
            <a:solidFill>
              <a:srgbClr val="0092D0"/>
            </a:solidFill>
            <a:prstDash val="dash"/>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90" name="Rounded Rectangle 89"/>
          <p:cNvSpPr/>
          <p:nvPr/>
        </p:nvSpPr>
        <p:spPr bwMode="auto">
          <a:xfrm>
            <a:off x="2865832" y="4972946"/>
            <a:ext cx="4277450" cy="630828"/>
          </a:xfrm>
          <a:prstGeom prst="roundRect">
            <a:avLst>
              <a:gd name="adj" fmla="val 50000"/>
            </a:avLst>
          </a:prstGeom>
          <a:noFill/>
          <a:ln w="19050">
            <a:solidFill>
              <a:srgbClr val="0092D0"/>
            </a:solidFill>
            <a:prstDash val="dash"/>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87" name="Rounded Rectangle 86"/>
          <p:cNvSpPr/>
          <p:nvPr/>
        </p:nvSpPr>
        <p:spPr bwMode="auto">
          <a:xfrm>
            <a:off x="2187265" y="3742418"/>
            <a:ext cx="5605354" cy="630828"/>
          </a:xfrm>
          <a:prstGeom prst="roundRect">
            <a:avLst>
              <a:gd name="adj" fmla="val 50000"/>
            </a:avLst>
          </a:prstGeom>
          <a:noFill/>
          <a:ln w="19050">
            <a:solidFill>
              <a:srgbClr val="0092D0"/>
            </a:solidFill>
            <a:prstDash val="dash"/>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13" name="Rounded Rectangle 112"/>
          <p:cNvSpPr/>
          <p:nvPr/>
        </p:nvSpPr>
        <p:spPr bwMode="auto">
          <a:xfrm>
            <a:off x="2284499" y="3805470"/>
            <a:ext cx="5437510" cy="527285"/>
          </a:xfrm>
          <a:prstGeom prst="roundRect">
            <a:avLst>
              <a:gd name="adj" fmla="val 50000"/>
            </a:avLst>
          </a:prstGeom>
          <a:pattFill prst="dkUpDiag">
            <a:fgClr>
              <a:schemeClr val="bg1"/>
            </a:fgClr>
            <a:bgClr>
              <a:srgbClr val="CDD5DD"/>
            </a:bgClr>
          </a:patt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grpSp>
        <p:nvGrpSpPr>
          <p:cNvPr id="12" name="Group 11"/>
          <p:cNvGrpSpPr/>
          <p:nvPr/>
        </p:nvGrpSpPr>
        <p:grpSpPr>
          <a:xfrm>
            <a:off x="1684267" y="2401839"/>
            <a:ext cx="1472767" cy="3323506"/>
            <a:chOff x="626937" y="2000750"/>
            <a:chExt cx="1803129" cy="4069015"/>
          </a:xfrm>
        </p:grpSpPr>
        <p:sp>
          <p:nvSpPr>
            <p:cNvPr id="41" name="Oval 40"/>
            <p:cNvSpPr/>
            <p:nvPr/>
          </p:nvSpPr>
          <p:spPr bwMode="auto">
            <a:xfrm>
              <a:off x="1475940" y="2000750"/>
              <a:ext cx="954126" cy="954126"/>
            </a:xfrm>
            <a:prstGeom prst="ellipse">
              <a:avLst/>
            </a:prstGeom>
            <a:solidFill>
              <a:schemeClr val="bg1"/>
            </a:solidFill>
            <a:ln w="6350">
              <a:noFill/>
              <a:miter lim="800000"/>
              <a:headEnd/>
              <a:tailEnd/>
            </a:ln>
            <a:effectLst>
              <a:outerShdw blurRad="571500" dist="165100" dir="7800000" algn="ctr" rotWithShape="0">
                <a:srgbClr val="000000">
                  <a:alpha val="50000"/>
                </a:srgbClr>
              </a:outerShdw>
            </a:effectLst>
          </p:spPr>
          <p:txBody>
            <a:bodyPr lIns="100913" tIns="50457" rIns="100913" bIns="50457" rtlCol="0" anchor="ctr">
              <a:noAutofit/>
            </a:bodyPr>
            <a:lstStyle/>
            <a:p>
              <a:pPr algn="ctr" defTabSz="963613" eaLnBrk="0" hangingPunct="0">
                <a:tabLst>
                  <a:tab pos="1257300" algn="l"/>
                </a:tabLst>
              </a:pPr>
              <a:endParaRPr lang="de-DE" dirty="0">
                <a:solidFill>
                  <a:srgbClr val="FFFFFF"/>
                </a:solidFill>
                <a:latin typeface="+mn-lt"/>
              </a:endParaRPr>
            </a:p>
          </p:txBody>
        </p:sp>
        <p:sp>
          <p:nvSpPr>
            <p:cNvPr id="44" name="Oval 43"/>
            <p:cNvSpPr/>
            <p:nvPr/>
          </p:nvSpPr>
          <p:spPr bwMode="auto">
            <a:xfrm>
              <a:off x="626937" y="3558194"/>
              <a:ext cx="954126" cy="954126"/>
            </a:xfrm>
            <a:prstGeom prst="ellipse">
              <a:avLst/>
            </a:prstGeom>
            <a:solidFill>
              <a:schemeClr val="bg1"/>
            </a:solidFill>
            <a:ln w="6350">
              <a:noFill/>
              <a:miter lim="800000"/>
              <a:headEnd/>
              <a:tailEnd/>
            </a:ln>
            <a:effectLst>
              <a:outerShdw blurRad="571500" dist="165100" dir="7800000" algn="ctr" rotWithShape="0">
                <a:srgbClr val="000000">
                  <a:alpha val="50000"/>
                </a:srgbClr>
              </a:outerShdw>
            </a:effectLst>
          </p:spPr>
          <p:txBody>
            <a:bodyPr lIns="100913" tIns="50457" rIns="100913" bIns="50457" rtlCol="0" anchor="ctr">
              <a:noAutofit/>
            </a:bodyPr>
            <a:lstStyle/>
            <a:p>
              <a:pPr algn="ctr" defTabSz="963613" eaLnBrk="0" hangingPunct="0">
                <a:tabLst>
                  <a:tab pos="1257300" algn="l"/>
                </a:tabLst>
              </a:pPr>
              <a:endParaRPr lang="de-DE" dirty="0">
                <a:solidFill>
                  <a:srgbClr val="FFFFFF"/>
                </a:solidFill>
                <a:latin typeface="+mn-lt"/>
              </a:endParaRPr>
            </a:p>
          </p:txBody>
        </p:sp>
        <p:sp>
          <p:nvSpPr>
            <p:cNvPr id="45" name="Oval 44"/>
            <p:cNvSpPr/>
            <p:nvPr/>
          </p:nvSpPr>
          <p:spPr bwMode="auto">
            <a:xfrm>
              <a:off x="1475940" y="5115639"/>
              <a:ext cx="954126" cy="954126"/>
            </a:xfrm>
            <a:prstGeom prst="ellipse">
              <a:avLst/>
            </a:prstGeom>
            <a:solidFill>
              <a:schemeClr val="bg1"/>
            </a:solidFill>
            <a:ln w="6350">
              <a:noFill/>
              <a:miter lim="800000"/>
              <a:headEnd/>
              <a:tailEnd/>
            </a:ln>
            <a:effectLst>
              <a:outerShdw blurRad="571500" dist="165100" dir="7800000" algn="ctr" rotWithShape="0">
                <a:srgbClr val="000000">
                  <a:alpha val="50000"/>
                </a:srgbClr>
              </a:outerShdw>
            </a:effectLst>
          </p:spPr>
          <p:txBody>
            <a:bodyPr lIns="100913" tIns="50457" rIns="100913" bIns="50457" rtlCol="0" anchor="ctr">
              <a:noAutofit/>
            </a:bodyPr>
            <a:lstStyle/>
            <a:p>
              <a:pPr algn="ctr" defTabSz="963613" eaLnBrk="0" hangingPunct="0">
                <a:tabLst>
                  <a:tab pos="1257300" algn="l"/>
                </a:tabLst>
              </a:pPr>
              <a:endParaRPr lang="de-DE" dirty="0">
                <a:solidFill>
                  <a:srgbClr val="FFFFFF"/>
                </a:solidFill>
                <a:latin typeface="+mn-lt"/>
              </a:endParaRPr>
            </a:p>
          </p:txBody>
        </p:sp>
        <p:sp>
          <p:nvSpPr>
            <p:cNvPr id="51" name="Freeform 6"/>
            <p:cNvSpPr>
              <a:spLocks noChangeAspect="1" noEditPoints="1"/>
            </p:cNvSpPr>
            <p:nvPr/>
          </p:nvSpPr>
          <p:spPr bwMode="auto">
            <a:xfrm>
              <a:off x="1785027" y="2296733"/>
              <a:ext cx="335953" cy="362161"/>
            </a:xfrm>
            <a:custGeom>
              <a:avLst/>
              <a:gdLst>
                <a:gd name="T0" fmla="*/ 143 w 186"/>
                <a:gd name="T1" fmla="*/ 119 h 201"/>
                <a:gd name="T2" fmla="*/ 129 w 186"/>
                <a:gd name="T3" fmla="*/ 119 h 201"/>
                <a:gd name="T4" fmla="*/ 129 w 186"/>
                <a:gd name="T5" fmla="*/ 92 h 201"/>
                <a:gd name="T6" fmla="*/ 176 w 186"/>
                <a:gd name="T7" fmla="*/ 34 h 201"/>
                <a:gd name="T8" fmla="*/ 176 w 186"/>
                <a:gd name="T9" fmla="*/ 8 h 201"/>
                <a:gd name="T10" fmla="*/ 167 w 186"/>
                <a:gd name="T11" fmla="*/ 0 h 201"/>
                <a:gd name="T12" fmla="*/ 138 w 186"/>
                <a:gd name="T13" fmla="*/ 0 h 201"/>
                <a:gd name="T14" fmla="*/ 126 w 186"/>
                <a:gd name="T15" fmla="*/ 12 h 201"/>
                <a:gd name="T16" fmla="*/ 138 w 186"/>
                <a:gd name="T17" fmla="*/ 25 h 201"/>
                <a:gd name="T18" fmla="*/ 151 w 186"/>
                <a:gd name="T19" fmla="*/ 25 h 201"/>
                <a:gd name="T20" fmla="*/ 151 w 186"/>
                <a:gd name="T21" fmla="*/ 33 h 201"/>
                <a:gd name="T22" fmla="*/ 120 w 186"/>
                <a:gd name="T23" fmla="*/ 68 h 201"/>
                <a:gd name="T24" fmla="*/ 82 w 186"/>
                <a:gd name="T25" fmla="*/ 34 h 201"/>
                <a:gd name="T26" fmla="*/ 82 w 186"/>
                <a:gd name="T27" fmla="*/ 25 h 201"/>
                <a:gd name="T28" fmla="*/ 95 w 186"/>
                <a:gd name="T29" fmla="*/ 25 h 201"/>
                <a:gd name="T30" fmla="*/ 107 w 186"/>
                <a:gd name="T31" fmla="*/ 12 h 201"/>
                <a:gd name="T32" fmla="*/ 95 w 186"/>
                <a:gd name="T33" fmla="*/ 0 h 201"/>
                <a:gd name="T34" fmla="*/ 65 w 186"/>
                <a:gd name="T35" fmla="*/ 0 h 201"/>
                <a:gd name="T36" fmla="*/ 57 w 186"/>
                <a:gd name="T37" fmla="*/ 8 h 201"/>
                <a:gd name="T38" fmla="*/ 57 w 186"/>
                <a:gd name="T39" fmla="*/ 34 h 201"/>
                <a:gd name="T40" fmla="*/ 104 w 186"/>
                <a:gd name="T41" fmla="*/ 92 h 201"/>
                <a:gd name="T42" fmla="*/ 104 w 186"/>
                <a:gd name="T43" fmla="*/ 119 h 201"/>
                <a:gd name="T44" fmla="*/ 93 w 186"/>
                <a:gd name="T45" fmla="*/ 119 h 201"/>
                <a:gd name="T46" fmla="*/ 44 w 186"/>
                <a:gd name="T47" fmla="*/ 84 h 201"/>
                <a:gd name="T48" fmla="*/ 0 w 186"/>
                <a:gd name="T49" fmla="*/ 130 h 201"/>
                <a:gd name="T50" fmla="*/ 47 w 186"/>
                <a:gd name="T51" fmla="*/ 178 h 201"/>
                <a:gd name="T52" fmla="*/ 93 w 186"/>
                <a:gd name="T53" fmla="*/ 144 h 201"/>
                <a:gd name="T54" fmla="*/ 104 w 186"/>
                <a:gd name="T55" fmla="*/ 144 h 201"/>
                <a:gd name="T56" fmla="*/ 104 w 186"/>
                <a:gd name="T57" fmla="*/ 157 h 201"/>
                <a:gd name="T58" fmla="*/ 146 w 186"/>
                <a:gd name="T59" fmla="*/ 200 h 201"/>
                <a:gd name="T60" fmla="*/ 185 w 186"/>
                <a:gd name="T61" fmla="*/ 161 h 201"/>
                <a:gd name="T62" fmla="*/ 143 w 186"/>
                <a:gd name="T63" fmla="*/ 119 h 201"/>
                <a:gd name="T64" fmla="*/ 47 w 186"/>
                <a:gd name="T65" fmla="*/ 153 h 201"/>
                <a:gd name="T66" fmla="*/ 25 w 186"/>
                <a:gd name="T67" fmla="*/ 131 h 201"/>
                <a:gd name="T68" fmla="*/ 47 w 186"/>
                <a:gd name="T69" fmla="*/ 109 h 201"/>
                <a:gd name="T70" fmla="*/ 69 w 186"/>
                <a:gd name="T71" fmla="*/ 130 h 201"/>
                <a:gd name="T72" fmla="*/ 69 w 186"/>
                <a:gd name="T73" fmla="*/ 132 h 201"/>
                <a:gd name="T74" fmla="*/ 47 w 186"/>
                <a:gd name="T75" fmla="*/ 153 h 201"/>
                <a:gd name="T76" fmla="*/ 145 w 186"/>
                <a:gd name="T77" fmla="*/ 175 h 201"/>
                <a:gd name="T78" fmla="*/ 129 w 186"/>
                <a:gd name="T79" fmla="*/ 159 h 201"/>
                <a:gd name="T80" fmla="*/ 129 w 186"/>
                <a:gd name="T81" fmla="*/ 144 h 201"/>
                <a:gd name="T82" fmla="*/ 145 w 186"/>
                <a:gd name="T83" fmla="*/ 144 h 201"/>
                <a:gd name="T84" fmla="*/ 160 w 186"/>
                <a:gd name="T85" fmla="*/ 159 h 201"/>
                <a:gd name="T86" fmla="*/ 145 w 186"/>
                <a:gd name="T87" fmla="*/ 175 h 201"/>
                <a:gd name="T88" fmla="*/ 47 w 186"/>
                <a:gd name="T89" fmla="*/ 119 h 201"/>
                <a:gd name="T90" fmla="*/ 35 w 186"/>
                <a:gd name="T91" fmla="*/ 131 h 201"/>
                <a:gd name="T92" fmla="*/ 47 w 186"/>
                <a:gd name="T93" fmla="*/ 144 h 201"/>
                <a:gd name="T94" fmla="*/ 60 w 186"/>
                <a:gd name="T95" fmla="*/ 131 h 201"/>
                <a:gd name="T96" fmla="*/ 47 w 186"/>
                <a:gd name="T97" fmla="*/ 119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6" h="201">
                  <a:moveTo>
                    <a:pt x="143" y="119"/>
                  </a:moveTo>
                  <a:cubicBezTo>
                    <a:pt x="129" y="119"/>
                    <a:pt x="129" y="119"/>
                    <a:pt x="129" y="119"/>
                  </a:cubicBezTo>
                  <a:cubicBezTo>
                    <a:pt x="129" y="92"/>
                    <a:pt x="129" y="92"/>
                    <a:pt x="129" y="92"/>
                  </a:cubicBezTo>
                  <a:cubicBezTo>
                    <a:pt x="156" y="86"/>
                    <a:pt x="176" y="63"/>
                    <a:pt x="176" y="34"/>
                  </a:cubicBezTo>
                  <a:cubicBezTo>
                    <a:pt x="176" y="8"/>
                    <a:pt x="176" y="8"/>
                    <a:pt x="176" y="8"/>
                  </a:cubicBezTo>
                  <a:cubicBezTo>
                    <a:pt x="176" y="4"/>
                    <a:pt x="172" y="0"/>
                    <a:pt x="167" y="0"/>
                  </a:cubicBezTo>
                  <a:cubicBezTo>
                    <a:pt x="138" y="0"/>
                    <a:pt x="138" y="0"/>
                    <a:pt x="138" y="0"/>
                  </a:cubicBezTo>
                  <a:cubicBezTo>
                    <a:pt x="131" y="0"/>
                    <a:pt x="126" y="6"/>
                    <a:pt x="126" y="12"/>
                  </a:cubicBezTo>
                  <a:cubicBezTo>
                    <a:pt x="126" y="19"/>
                    <a:pt x="131" y="25"/>
                    <a:pt x="138" y="25"/>
                  </a:cubicBezTo>
                  <a:cubicBezTo>
                    <a:pt x="151" y="25"/>
                    <a:pt x="151" y="25"/>
                    <a:pt x="151" y="25"/>
                  </a:cubicBezTo>
                  <a:cubicBezTo>
                    <a:pt x="151" y="33"/>
                    <a:pt x="151" y="33"/>
                    <a:pt x="151" y="33"/>
                  </a:cubicBezTo>
                  <a:cubicBezTo>
                    <a:pt x="151" y="51"/>
                    <a:pt x="138" y="67"/>
                    <a:pt x="120" y="68"/>
                  </a:cubicBezTo>
                  <a:cubicBezTo>
                    <a:pt x="99" y="70"/>
                    <a:pt x="82" y="54"/>
                    <a:pt x="82" y="34"/>
                  </a:cubicBezTo>
                  <a:cubicBezTo>
                    <a:pt x="82" y="25"/>
                    <a:pt x="82" y="25"/>
                    <a:pt x="82" y="25"/>
                  </a:cubicBezTo>
                  <a:cubicBezTo>
                    <a:pt x="95" y="25"/>
                    <a:pt x="95" y="25"/>
                    <a:pt x="95" y="25"/>
                  </a:cubicBezTo>
                  <a:cubicBezTo>
                    <a:pt x="101" y="25"/>
                    <a:pt x="107" y="19"/>
                    <a:pt x="107" y="12"/>
                  </a:cubicBezTo>
                  <a:cubicBezTo>
                    <a:pt x="107" y="6"/>
                    <a:pt x="101" y="0"/>
                    <a:pt x="95" y="0"/>
                  </a:cubicBezTo>
                  <a:cubicBezTo>
                    <a:pt x="65" y="0"/>
                    <a:pt x="65" y="0"/>
                    <a:pt x="65" y="0"/>
                  </a:cubicBezTo>
                  <a:cubicBezTo>
                    <a:pt x="61" y="0"/>
                    <a:pt x="57" y="4"/>
                    <a:pt x="57" y="8"/>
                  </a:cubicBezTo>
                  <a:cubicBezTo>
                    <a:pt x="57" y="34"/>
                    <a:pt x="57" y="34"/>
                    <a:pt x="57" y="34"/>
                  </a:cubicBezTo>
                  <a:cubicBezTo>
                    <a:pt x="57" y="63"/>
                    <a:pt x="77" y="86"/>
                    <a:pt x="104" y="92"/>
                  </a:cubicBezTo>
                  <a:cubicBezTo>
                    <a:pt x="104" y="119"/>
                    <a:pt x="104" y="119"/>
                    <a:pt x="104" y="119"/>
                  </a:cubicBezTo>
                  <a:cubicBezTo>
                    <a:pt x="93" y="119"/>
                    <a:pt x="93" y="119"/>
                    <a:pt x="93" y="119"/>
                  </a:cubicBezTo>
                  <a:cubicBezTo>
                    <a:pt x="87" y="98"/>
                    <a:pt x="67" y="82"/>
                    <a:pt x="44" y="84"/>
                  </a:cubicBezTo>
                  <a:cubicBezTo>
                    <a:pt x="20" y="86"/>
                    <a:pt x="1" y="106"/>
                    <a:pt x="0" y="130"/>
                  </a:cubicBezTo>
                  <a:cubicBezTo>
                    <a:pt x="0" y="157"/>
                    <a:pt x="21" y="178"/>
                    <a:pt x="47" y="178"/>
                  </a:cubicBezTo>
                  <a:cubicBezTo>
                    <a:pt x="69" y="178"/>
                    <a:pt x="87" y="164"/>
                    <a:pt x="93" y="144"/>
                  </a:cubicBezTo>
                  <a:cubicBezTo>
                    <a:pt x="104" y="144"/>
                    <a:pt x="104" y="144"/>
                    <a:pt x="104" y="144"/>
                  </a:cubicBezTo>
                  <a:cubicBezTo>
                    <a:pt x="104" y="157"/>
                    <a:pt x="104" y="157"/>
                    <a:pt x="104" y="157"/>
                  </a:cubicBezTo>
                  <a:cubicBezTo>
                    <a:pt x="104" y="181"/>
                    <a:pt x="123" y="201"/>
                    <a:pt x="146" y="200"/>
                  </a:cubicBezTo>
                  <a:cubicBezTo>
                    <a:pt x="167" y="199"/>
                    <a:pt x="184" y="182"/>
                    <a:pt x="185" y="161"/>
                  </a:cubicBezTo>
                  <a:cubicBezTo>
                    <a:pt x="186" y="137"/>
                    <a:pt x="166" y="119"/>
                    <a:pt x="143" y="119"/>
                  </a:cubicBezTo>
                  <a:close/>
                  <a:moveTo>
                    <a:pt x="47" y="153"/>
                  </a:moveTo>
                  <a:cubicBezTo>
                    <a:pt x="35" y="153"/>
                    <a:pt x="25" y="143"/>
                    <a:pt x="25" y="131"/>
                  </a:cubicBezTo>
                  <a:cubicBezTo>
                    <a:pt x="25" y="119"/>
                    <a:pt x="35" y="109"/>
                    <a:pt x="47" y="109"/>
                  </a:cubicBezTo>
                  <a:cubicBezTo>
                    <a:pt x="59" y="109"/>
                    <a:pt x="69" y="118"/>
                    <a:pt x="69" y="130"/>
                  </a:cubicBezTo>
                  <a:cubicBezTo>
                    <a:pt x="69" y="132"/>
                    <a:pt x="69" y="132"/>
                    <a:pt x="69" y="132"/>
                  </a:cubicBezTo>
                  <a:cubicBezTo>
                    <a:pt x="69" y="144"/>
                    <a:pt x="59" y="153"/>
                    <a:pt x="47" y="153"/>
                  </a:cubicBezTo>
                  <a:close/>
                  <a:moveTo>
                    <a:pt x="145" y="175"/>
                  </a:moveTo>
                  <a:cubicBezTo>
                    <a:pt x="136" y="175"/>
                    <a:pt x="129" y="168"/>
                    <a:pt x="129" y="159"/>
                  </a:cubicBezTo>
                  <a:cubicBezTo>
                    <a:pt x="129" y="144"/>
                    <a:pt x="129" y="144"/>
                    <a:pt x="129" y="144"/>
                  </a:cubicBezTo>
                  <a:cubicBezTo>
                    <a:pt x="145" y="144"/>
                    <a:pt x="145" y="144"/>
                    <a:pt x="145" y="144"/>
                  </a:cubicBezTo>
                  <a:cubicBezTo>
                    <a:pt x="153" y="144"/>
                    <a:pt x="160" y="151"/>
                    <a:pt x="160" y="159"/>
                  </a:cubicBezTo>
                  <a:cubicBezTo>
                    <a:pt x="160" y="168"/>
                    <a:pt x="153" y="175"/>
                    <a:pt x="145" y="175"/>
                  </a:cubicBezTo>
                  <a:close/>
                  <a:moveTo>
                    <a:pt x="47" y="119"/>
                  </a:moveTo>
                  <a:cubicBezTo>
                    <a:pt x="40" y="119"/>
                    <a:pt x="35" y="124"/>
                    <a:pt x="35" y="131"/>
                  </a:cubicBezTo>
                  <a:cubicBezTo>
                    <a:pt x="35" y="138"/>
                    <a:pt x="40" y="144"/>
                    <a:pt x="47" y="144"/>
                  </a:cubicBezTo>
                  <a:cubicBezTo>
                    <a:pt x="54" y="144"/>
                    <a:pt x="60" y="138"/>
                    <a:pt x="60" y="131"/>
                  </a:cubicBezTo>
                  <a:cubicBezTo>
                    <a:pt x="60" y="124"/>
                    <a:pt x="54" y="119"/>
                    <a:pt x="47" y="119"/>
                  </a:cubicBezTo>
                  <a:close/>
                </a:path>
              </a:pathLst>
            </a:custGeom>
            <a:solidFill>
              <a:srgbClr val="0092D0"/>
            </a:solidFill>
            <a:ln>
              <a:noFill/>
            </a:ln>
          </p:spPr>
          <p:txBody>
            <a:bodyPr vert="horz" wrap="square" lIns="78191" tIns="39096" rIns="78191" bIns="39096" numCol="1" anchor="t" anchorCtr="0" compatLnSpc="1">
              <a:prstTxWarp prst="textNoShape">
                <a:avLst/>
              </a:prstTxWarp>
            </a:bodyPr>
            <a:lstStyle/>
            <a:p>
              <a:endParaRPr lang="en-US" sz="700"/>
            </a:p>
          </p:txBody>
        </p:sp>
        <p:sp>
          <p:nvSpPr>
            <p:cNvPr id="52" name="Freeform 17"/>
            <p:cNvSpPr>
              <a:spLocks noChangeAspect="1" noEditPoints="1"/>
            </p:cNvSpPr>
            <p:nvPr/>
          </p:nvSpPr>
          <p:spPr bwMode="auto">
            <a:xfrm>
              <a:off x="923515" y="3859537"/>
              <a:ext cx="360970" cy="351440"/>
            </a:xfrm>
            <a:custGeom>
              <a:avLst/>
              <a:gdLst>
                <a:gd name="T0" fmla="*/ 6 w 200"/>
                <a:gd name="T1" fmla="*/ 124 h 195"/>
                <a:gd name="T2" fmla="*/ 14 w 200"/>
                <a:gd name="T3" fmla="*/ 126 h 195"/>
                <a:gd name="T4" fmla="*/ 29 w 200"/>
                <a:gd name="T5" fmla="*/ 138 h 195"/>
                <a:gd name="T6" fmla="*/ 29 w 200"/>
                <a:gd name="T7" fmla="*/ 139 h 195"/>
                <a:gd name="T8" fmla="*/ 32 w 200"/>
                <a:gd name="T9" fmla="*/ 158 h 195"/>
                <a:gd name="T10" fmla="*/ 30 w 200"/>
                <a:gd name="T11" fmla="*/ 165 h 195"/>
                <a:gd name="T12" fmla="*/ 34 w 200"/>
                <a:gd name="T13" fmla="*/ 175 h 195"/>
                <a:gd name="T14" fmla="*/ 66 w 200"/>
                <a:gd name="T15" fmla="*/ 193 h 195"/>
                <a:gd name="T16" fmla="*/ 76 w 200"/>
                <a:gd name="T17" fmla="*/ 192 h 195"/>
                <a:gd name="T18" fmla="*/ 82 w 200"/>
                <a:gd name="T19" fmla="*/ 186 h 195"/>
                <a:gd name="T20" fmla="*/ 99 w 200"/>
                <a:gd name="T21" fmla="*/ 178 h 195"/>
                <a:gd name="T22" fmla="*/ 100 w 200"/>
                <a:gd name="T23" fmla="*/ 178 h 195"/>
                <a:gd name="T24" fmla="*/ 117 w 200"/>
                <a:gd name="T25" fmla="*/ 186 h 195"/>
                <a:gd name="T26" fmla="*/ 123 w 200"/>
                <a:gd name="T27" fmla="*/ 192 h 195"/>
                <a:gd name="T28" fmla="*/ 134 w 200"/>
                <a:gd name="T29" fmla="*/ 193 h 195"/>
                <a:gd name="T30" fmla="*/ 166 w 200"/>
                <a:gd name="T31" fmla="*/ 175 h 195"/>
                <a:gd name="T32" fmla="*/ 169 w 200"/>
                <a:gd name="T33" fmla="*/ 165 h 195"/>
                <a:gd name="T34" fmla="*/ 167 w 200"/>
                <a:gd name="T35" fmla="*/ 158 h 195"/>
                <a:gd name="T36" fmla="*/ 170 w 200"/>
                <a:gd name="T37" fmla="*/ 139 h 195"/>
                <a:gd name="T38" fmla="*/ 170 w 200"/>
                <a:gd name="T39" fmla="*/ 138 h 195"/>
                <a:gd name="T40" fmla="*/ 185 w 200"/>
                <a:gd name="T41" fmla="*/ 126 h 195"/>
                <a:gd name="T42" fmla="*/ 193 w 200"/>
                <a:gd name="T43" fmla="*/ 124 h 195"/>
                <a:gd name="T44" fmla="*/ 200 w 200"/>
                <a:gd name="T45" fmla="*/ 116 h 195"/>
                <a:gd name="T46" fmla="*/ 200 w 200"/>
                <a:gd name="T47" fmla="*/ 79 h 195"/>
                <a:gd name="T48" fmla="*/ 193 w 200"/>
                <a:gd name="T49" fmla="*/ 71 h 195"/>
                <a:gd name="T50" fmla="*/ 185 w 200"/>
                <a:gd name="T51" fmla="*/ 69 h 195"/>
                <a:gd name="T52" fmla="*/ 170 w 200"/>
                <a:gd name="T53" fmla="*/ 58 h 195"/>
                <a:gd name="T54" fmla="*/ 170 w 200"/>
                <a:gd name="T55" fmla="*/ 57 h 195"/>
                <a:gd name="T56" fmla="*/ 167 w 200"/>
                <a:gd name="T57" fmla="*/ 38 h 195"/>
                <a:gd name="T58" fmla="*/ 169 w 200"/>
                <a:gd name="T59" fmla="*/ 30 h 195"/>
                <a:gd name="T60" fmla="*/ 166 w 200"/>
                <a:gd name="T61" fmla="*/ 20 h 195"/>
                <a:gd name="T62" fmla="*/ 134 w 200"/>
                <a:gd name="T63" fmla="*/ 2 h 195"/>
                <a:gd name="T64" fmla="*/ 123 w 200"/>
                <a:gd name="T65" fmla="*/ 3 h 195"/>
                <a:gd name="T66" fmla="*/ 117 w 200"/>
                <a:gd name="T67" fmla="*/ 9 h 195"/>
                <a:gd name="T68" fmla="*/ 100 w 200"/>
                <a:gd name="T69" fmla="*/ 17 h 195"/>
                <a:gd name="T70" fmla="*/ 99 w 200"/>
                <a:gd name="T71" fmla="*/ 17 h 195"/>
                <a:gd name="T72" fmla="*/ 82 w 200"/>
                <a:gd name="T73" fmla="*/ 9 h 195"/>
                <a:gd name="T74" fmla="*/ 76 w 200"/>
                <a:gd name="T75" fmla="*/ 3 h 195"/>
                <a:gd name="T76" fmla="*/ 66 w 200"/>
                <a:gd name="T77" fmla="*/ 2 h 195"/>
                <a:gd name="T78" fmla="*/ 34 w 200"/>
                <a:gd name="T79" fmla="*/ 20 h 195"/>
                <a:gd name="T80" fmla="*/ 30 w 200"/>
                <a:gd name="T81" fmla="*/ 30 h 195"/>
                <a:gd name="T82" fmla="*/ 32 w 200"/>
                <a:gd name="T83" fmla="*/ 38 h 195"/>
                <a:gd name="T84" fmla="*/ 29 w 200"/>
                <a:gd name="T85" fmla="*/ 57 h 195"/>
                <a:gd name="T86" fmla="*/ 29 w 200"/>
                <a:gd name="T87" fmla="*/ 58 h 195"/>
                <a:gd name="T88" fmla="*/ 14 w 200"/>
                <a:gd name="T89" fmla="*/ 69 h 195"/>
                <a:gd name="T90" fmla="*/ 6 w 200"/>
                <a:gd name="T91" fmla="*/ 71 h 195"/>
                <a:gd name="T92" fmla="*/ 0 w 200"/>
                <a:gd name="T93" fmla="*/ 79 h 195"/>
                <a:gd name="T94" fmla="*/ 0 w 200"/>
                <a:gd name="T95" fmla="*/ 116 h 195"/>
                <a:gd name="T96" fmla="*/ 6 w 200"/>
                <a:gd name="T97" fmla="*/ 124 h 195"/>
                <a:gd name="T98" fmla="*/ 100 w 200"/>
                <a:gd name="T99" fmla="*/ 73 h 195"/>
                <a:gd name="T100" fmla="*/ 125 w 200"/>
                <a:gd name="T101" fmla="*/ 98 h 195"/>
                <a:gd name="T102" fmla="*/ 100 w 200"/>
                <a:gd name="T103" fmla="*/ 123 h 195"/>
                <a:gd name="T104" fmla="*/ 75 w 200"/>
                <a:gd name="T105" fmla="*/ 98 h 195"/>
                <a:gd name="T106" fmla="*/ 100 w 200"/>
                <a:gd name="T107" fmla="*/ 73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0" h="195">
                  <a:moveTo>
                    <a:pt x="6" y="124"/>
                  </a:moveTo>
                  <a:cubicBezTo>
                    <a:pt x="14" y="126"/>
                    <a:pt x="14" y="126"/>
                    <a:pt x="14" y="126"/>
                  </a:cubicBezTo>
                  <a:cubicBezTo>
                    <a:pt x="20" y="128"/>
                    <a:pt x="26" y="132"/>
                    <a:pt x="29" y="138"/>
                  </a:cubicBezTo>
                  <a:cubicBezTo>
                    <a:pt x="29" y="138"/>
                    <a:pt x="29" y="138"/>
                    <a:pt x="29" y="139"/>
                  </a:cubicBezTo>
                  <a:cubicBezTo>
                    <a:pt x="33" y="144"/>
                    <a:pt x="34" y="151"/>
                    <a:pt x="32" y="158"/>
                  </a:cubicBezTo>
                  <a:cubicBezTo>
                    <a:pt x="30" y="165"/>
                    <a:pt x="30" y="165"/>
                    <a:pt x="30" y="165"/>
                  </a:cubicBezTo>
                  <a:cubicBezTo>
                    <a:pt x="29" y="169"/>
                    <a:pt x="30" y="173"/>
                    <a:pt x="34" y="175"/>
                  </a:cubicBezTo>
                  <a:cubicBezTo>
                    <a:pt x="66" y="193"/>
                    <a:pt x="66" y="193"/>
                    <a:pt x="66" y="193"/>
                  </a:cubicBezTo>
                  <a:cubicBezTo>
                    <a:pt x="69" y="195"/>
                    <a:pt x="73" y="195"/>
                    <a:pt x="76" y="192"/>
                  </a:cubicBezTo>
                  <a:cubicBezTo>
                    <a:pt x="82" y="186"/>
                    <a:pt x="82" y="186"/>
                    <a:pt x="82" y="186"/>
                  </a:cubicBezTo>
                  <a:cubicBezTo>
                    <a:pt x="86" y="181"/>
                    <a:pt x="93" y="178"/>
                    <a:pt x="99" y="178"/>
                  </a:cubicBezTo>
                  <a:cubicBezTo>
                    <a:pt x="100" y="178"/>
                    <a:pt x="100" y="178"/>
                    <a:pt x="100" y="178"/>
                  </a:cubicBezTo>
                  <a:cubicBezTo>
                    <a:pt x="106" y="178"/>
                    <a:pt x="113" y="181"/>
                    <a:pt x="117" y="186"/>
                  </a:cubicBezTo>
                  <a:cubicBezTo>
                    <a:pt x="123" y="192"/>
                    <a:pt x="123" y="192"/>
                    <a:pt x="123" y="192"/>
                  </a:cubicBezTo>
                  <a:cubicBezTo>
                    <a:pt x="126" y="195"/>
                    <a:pt x="130" y="195"/>
                    <a:pt x="134" y="193"/>
                  </a:cubicBezTo>
                  <a:cubicBezTo>
                    <a:pt x="166" y="175"/>
                    <a:pt x="166" y="175"/>
                    <a:pt x="166" y="175"/>
                  </a:cubicBezTo>
                  <a:cubicBezTo>
                    <a:pt x="169" y="173"/>
                    <a:pt x="170" y="169"/>
                    <a:pt x="169" y="165"/>
                  </a:cubicBezTo>
                  <a:cubicBezTo>
                    <a:pt x="167" y="158"/>
                    <a:pt x="167" y="158"/>
                    <a:pt x="167" y="158"/>
                  </a:cubicBezTo>
                  <a:cubicBezTo>
                    <a:pt x="165" y="151"/>
                    <a:pt x="166" y="144"/>
                    <a:pt x="170" y="139"/>
                  </a:cubicBezTo>
                  <a:cubicBezTo>
                    <a:pt x="170" y="138"/>
                    <a:pt x="170" y="138"/>
                    <a:pt x="170" y="138"/>
                  </a:cubicBezTo>
                  <a:cubicBezTo>
                    <a:pt x="173" y="132"/>
                    <a:pt x="179" y="128"/>
                    <a:pt x="185" y="126"/>
                  </a:cubicBezTo>
                  <a:cubicBezTo>
                    <a:pt x="193" y="124"/>
                    <a:pt x="193" y="124"/>
                    <a:pt x="193" y="124"/>
                  </a:cubicBezTo>
                  <a:cubicBezTo>
                    <a:pt x="197" y="123"/>
                    <a:pt x="200" y="120"/>
                    <a:pt x="200" y="116"/>
                  </a:cubicBezTo>
                  <a:cubicBezTo>
                    <a:pt x="200" y="79"/>
                    <a:pt x="200" y="79"/>
                    <a:pt x="200" y="79"/>
                  </a:cubicBezTo>
                  <a:cubicBezTo>
                    <a:pt x="200" y="75"/>
                    <a:pt x="197" y="72"/>
                    <a:pt x="193" y="71"/>
                  </a:cubicBezTo>
                  <a:cubicBezTo>
                    <a:pt x="185" y="69"/>
                    <a:pt x="185" y="69"/>
                    <a:pt x="185" y="69"/>
                  </a:cubicBezTo>
                  <a:cubicBezTo>
                    <a:pt x="179" y="67"/>
                    <a:pt x="173" y="63"/>
                    <a:pt x="170" y="58"/>
                  </a:cubicBezTo>
                  <a:cubicBezTo>
                    <a:pt x="170" y="57"/>
                    <a:pt x="170" y="57"/>
                    <a:pt x="170" y="57"/>
                  </a:cubicBezTo>
                  <a:cubicBezTo>
                    <a:pt x="166" y="51"/>
                    <a:pt x="165" y="44"/>
                    <a:pt x="167" y="38"/>
                  </a:cubicBezTo>
                  <a:cubicBezTo>
                    <a:pt x="169" y="30"/>
                    <a:pt x="169" y="30"/>
                    <a:pt x="169" y="30"/>
                  </a:cubicBezTo>
                  <a:cubicBezTo>
                    <a:pt x="170" y="26"/>
                    <a:pt x="169" y="22"/>
                    <a:pt x="166" y="20"/>
                  </a:cubicBezTo>
                  <a:cubicBezTo>
                    <a:pt x="134" y="2"/>
                    <a:pt x="134" y="2"/>
                    <a:pt x="134" y="2"/>
                  </a:cubicBezTo>
                  <a:cubicBezTo>
                    <a:pt x="130" y="0"/>
                    <a:pt x="126" y="0"/>
                    <a:pt x="123" y="3"/>
                  </a:cubicBezTo>
                  <a:cubicBezTo>
                    <a:pt x="117" y="9"/>
                    <a:pt x="117" y="9"/>
                    <a:pt x="117" y="9"/>
                  </a:cubicBezTo>
                  <a:cubicBezTo>
                    <a:pt x="113" y="14"/>
                    <a:pt x="106" y="17"/>
                    <a:pt x="100" y="17"/>
                  </a:cubicBezTo>
                  <a:cubicBezTo>
                    <a:pt x="99" y="17"/>
                    <a:pt x="99" y="17"/>
                    <a:pt x="99" y="17"/>
                  </a:cubicBezTo>
                  <a:cubicBezTo>
                    <a:pt x="93" y="17"/>
                    <a:pt x="86" y="14"/>
                    <a:pt x="82" y="9"/>
                  </a:cubicBezTo>
                  <a:cubicBezTo>
                    <a:pt x="76" y="3"/>
                    <a:pt x="76" y="3"/>
                    <a:pt x="76" y="3"/>
                  </a:cubicBezTo>
                  <a:cubicBezTo>
                    <a:pt x="73" y="0"/>
                    <a:pt x="69" y="0"/>
                    <a:pt x="66" y="2"/>
                  </a:cubicBezTo>
                  <a:cubicBezTo>
                    <a:pt x="34" y="20"/>
                    <a:pt x="34" y="20"/>
                    <a:pt x="34" y="20"/>
                  </a:cubicBezTo>
                  <a:cubicBezTo>
                    <a:pt x="30" y="22"/>
                    <a:pt x="29" y="26"/>
                    <a:pt x="30" y="30"/>
                  </a:cubicBezTo>
                  <a:cubicBezTo>
                    <a:pt x="32" y="38"/>
                    <a:pt x="32" y="38"/>
                    <a:pt x="32" y="38"/>
                  </a:cubicBezTo>
                  <a:cubicBezTo>
                    <a:pt x="34" y="44"/>
                    <a:pt x="33" y="51"/>
                    <a:pt x="29" y="57"/>
                  </a:cubicBezTo>
                  <a:cubicBezTo>
                    <a:pt x="29" y="57"/>
                    <a:pt x="29" y="57"/>
                    <a:pt x="29" y="58"/>
                  </a:cubicBezTo>
                  <a:cubicBezTo>
                    <a:pt x="26" y="63"/>
                    <a:pt x="20" y="67"/>
                    <a:pt x="14" y="69"/>
                  </a:cubicBezTo>
                  <a:cubicBezTo>
                    <a:pt x="6" y="71"/>
                    <a:pt x="6" y="71"/>
                    <a:pt x="6" y="71"/>
                  </a:cubicBezTo>
                  <a:cubicBezTo>
                    <a:pt x="2" y="72"/>
                    <a:pt x="0" y="75"/>
                    <a:pt x="0" y="79"/>
                  </a:cubicBezTo>
                  <a:cubicBezTo>
                    <a:pt x="0" y="116"/>
                    <a:pt x="0" y="116"/>
                    <a:pt x="0" y="116"/>
                  </a:cubicBezTo>
                  <a:cubicBezTo>
                    <a:pt x="0" y="120"/>
                    <a:pt x="2" y="123"/>
                    <a:pt x="6" y="124"/>
                  </a:cubicBezTo>
                  <a:close/>
                  <a:moveTo>
                    <a:pt x="100" y="73"/>
                  </a:moveTo>
                  <a:cubicBezTo>
                    <a:pt x="113" y="73"/>
                    <a:pt x="125" y="84"/>
                    <a:pt x="125" y="98"/>
                  </a:cubicBezTo>
                  <a:cubicBezTo>
                    <a:pt x="125" y="111"/>
                    <a:pt x="113" y="123"/>
                    <a:pt x="100" y="123"/>
                  </a:cubicBezTo>
                  <a:cubicBezTo>
                    <a:pt x="86" y="123"/>
                    <a:pt x="75" y="111"/>
                    <a:pt x="75" y="98"/>
                  </a:cubicBezTo>
                  <a:cubicBezTo>
                    <a:pt x="75" y="84"/>
                    <a:pt x="86" y="73"/>
                    <a:pt x="100" y="73"/>
                  </a:cubicBezTo>
                  <a:close/>
                </a:path>
              </a:pathLst>
            </a:custGeom>
            <a:solidFill>
              <a:srgbClr val="0092D0"/>
            </a:solidFill>
            <a:ln>
              <a:noFill/>
            </a:ln>
          </p:spPr>
          <p:txBody>
            <a:bodyPr vert="horz" wrap="square" lIns="78191" tIns="39096" rIns="78191" bIns="39096" numCol="1" anchor="t" anchorCtr="0" compatLnSpc="1">
              <a:prstTxWarp prst="textNoShape">
                <a:avLst/>
              </a:prstTxWarp>
            </a:bodyPr>
            <a:lstStyle/>
            <a:p>
              <a:endParaRPr lang="en-US" sz="700"/>
            </a:p>
          </p:txBody>
        </p:sp>
        <p:sp>
          <p:nvSpPr>
            <p:cNvPr id="53" name="Freeform 31"/>
            <p:cNvSpPr>
              <a:spLocks noChangeAspect="1" noEditPoints="1"/>
            </p:cNvSpPr>
            <p:nvPr/>
          </p:nvSpPr>
          <p:spPr bwMode="auto">
            <a:xfrm>
              <a:off x="1772518" y="5457487"/>
              <a:ext cx="360970" cy="270430"/>
            </a:xfrm>
            <a:custGeom>
              <a:avLst/>
              <a:gdLst>
                <a:gd name="T0" fmla="*/ 73 w 200"/>
                <a:gd name="T1" fmla="*/ 100 h 150"/>
                <a:gd name="T2" fmla="*/ 38 w 200"/>
                <a:gd name="T3" fmla="*/ 75 h 150"/>
                <a:gd name="T4" fmla="*/ 0 w 200"/>
                <a:gd name="T5" fmla="*/ 112 h 150"/>
                <a:gd name="T6" fmla="*/ 38 w 200"/>
                <a:gd name="T7" fmla="*/ 150 h 150"/>
                <a:gd name="T8" fmla="*/ 73 w 200"/>
                <a:gd name="T9" fmla="*/ 125 h 150"/>
                <a:gd name="T10" fmla="*/ 200 w 200"/>
                <a:gd name="T11" fmla="*/ 125 h 150"/>
                <a:gd name="T12" fmla="*/ 200 w 200"/>
                <a:gd name="T13" fmla="*/ 100 h 150"/>
                <a:gd name="T14" fmla="*/ 73 w 200"/>
                <a:gd name="T15" fmla="*/ 100 h 150"/>
                <a:gd name="T16" fmla="*/ 38 w 200"/>
                <a:gd name="T17" fmla="*/ 125 h 150"/>
                <a:gd name="T18" fmla="*/ 25 w 200"/>
                <a:gd name="T19" fmla="*/ 112 h 150"/>
                <a:gd name="T20" fmla="*/ 38 w 200"/>
                <a:gd name="T21" fmla="*/ 100 h 150"/>
                <a:gd name="T22" fmla="*/ 50 w 200"/>
                <a:gd name="T23" fmla="*/ 112 h 150"/>
                <a:gd name="T24" fmla="*/ 38 w 200"/>
                <a:gd name="T25" fmla="*/ 125 h 150"/>
                <a:gd name="T26" fmla="*/ 162 w 200"/>
                <a:gd name="T27" fmla="*/ 75 h 150"/>
                <a:gd name="T28" fmla="*/ 200 w 200"/>
                <a:gd name="T29" fmla="*/ 38 h 150"/>
                <a:gd name="T30" fmla="*/ 162 w 200"/>
                <a:gd name="T31" fmla="*/ 0 h 150"/>
                <a:gd name="T32" fmla="*/ 127 w 200"/>
                <a:gd name="T33" fmla="*/ 25 h 150"/>
                <a:gd name="T34" fmla="*/ 0 w 200"/>
                <a:gd name="T35" fmla="*/ 25 h 150"/>
                <a:gd name="T36" fmla="*/ 0 w 200"/>
                <a:gd name="T37" fmla="*/ 50 h 150"/>
                <a:gd name="T38" fmla="*/ 127 w 200"/>
                <a:gd name="T39" fmla="*/ 50 h 150"/>
                <a:gd name="T40" fmla="*/ 162 w 200"/>
                <a:gd name="T41" fmla="*/ 75 h 150"/>
                <a:gd name="T42" fmla="*/ 162 w 200"/>
                <a:gd name="T43" fmla="*/ 25 h 150"/>
                <a:gd name="T44" fmla="*/ 175 w 200"/>
                <a:gd name="T45" fmla="*/ 38 h 150"/>
                <a:gd name="T46" fmla="*/ 162 w 200"/>
                <a:gd name="T47" fmla="*/ 50 h 150"/>
                <a:gd name="T48" fmla="*/ 150 w 200"/>
                <a:gd name="T49" fmla="*/ 38 h 150"/>
                <a:gd name="T50" fmla="*/ 162 w 200"/>
                <a:gd name="T51" fmla="*/ 2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0" h="150">
                  <a:moveTo>
                    <a:pt x="73" y="100"/>
                  </a:moveTo>
                  <a:cubicBezTo>
                    <a:pt x="68" y="85"/>
                    <a:pt x="54" y="75"/>
                    <a:pt x="38" y="75"/>
                  </a:cubicBezTo>
                  <a:cubicBezTo>
                    <a:pt x="17" y="75"/>
                    <a:pt x="0" y="92"/>
                    <a:pt x="0" y="112"/>
                  </a:cubicBezTo>
                  <a:cubicBezTo>
                    <a:pt x="0" y="133"/>
                    <a:pt x="17" y="150"/>
                    <a:pt x="38" y="150"/>
                  </a:cubicBezTo>
                  <a:cubicBezTo>
                    <a:pt x="54" y="150"/>
                    <a:pt x="68" y="140"/>
                    <a:pt x="73" y="125"/>
                  </a:cubicBezTo>
                  <a:cubicBezTo>
                    <a:pt x="200" y="125"/>
                    <a:pt x="200" y="125"/>
                    <a:pt x="200" y="125"/>
                  </a:cubicBezTo>
                  <a:cubicBezTo>
                    <a:pt x="200" y="100"/>
                    <a:pt x="200" y="100"/>
                    <a:pt x="200" y="100"/>
                  </a:cubicBezTo>
                  <a:lnTo>
                    <a:pt x="73" y="100"/>
                  </a:lnTo>
                  <a:close/>
                  <a:moveTo>
                    <a:pt x="38" y="125"/>
                  </a:moveTo>
                  <a:cubicBezTo>
                    <a:pt x="31" y="125"/>
                    <a:pt x="25" y="119"/>
                    <a:pt x="25" y="112"/>
                  </a:cubicBezTo>
                  <a:cubicBezTo>
                    <a:pt x="25" y="106"/>
                    <a:pt x="31" y="100"/>
                    <a:pt x="38" y="100"/>
                  </a:cubicBezTo>
                  <a:cubicBezTo>
                    <a:pt x="45" y="100"/>
                    <a:pt x="50" y="106"/>
                    <a:pt x="50" y="112"/>
                  </a:cubicBezTo>
                  <a:cubicBezTo>
                    <a:pt x="50" y="119"/>
                    <a:pt x="45" y="125"/>
                    <a:pt x="38" y="125"/>
                  </a:cubicBezTo>
                  <a:close/>
                  <a:moveTo>
                    <a:pt x="162" y="75"/>
                  </a:moveTo>
                  <a:cubicBezTo>
                    <a:pt x="183" y="75"/>
                    <a:pt x="200" y="59"/>
                    <a:pt x="200" y="38"/>
                  </a:cubicBezTo>
                  <a:cubicBezTo>
                    <a:pt x="200" y="17"/>
                    <a:pt x="183" y="0"/>
                    <a:pt x="162" y="0"/>
                  </a:cubicBezTo>
                  <a:cubicBezTo>
                    <a:pt x="146" y="0"/>
                    <a:pt x="132" y="11"/>
                    <a:pt x="127" y="25"/>
                  </a:cubicBezTo>
                  <a:cubicBezTo>
                    <a:pt x="0" y="25"/>
                    <a:pt x="0" y="25"/>
                    <a:pt x="0" y="25"/>
                  </a:cubicBezTo>
                  <a:cubicBezTo>
                    <a:pt x="0" y="50"/>
                    <a:pt x="0" y="50"/>
                    <a:pt x="0" y="50"/>
                  </a:cubicBezTo>
                  <a:cubicBezTo>
                    <a:pt x="127" y="50"/>
                    <a:pt x="127" y="50"/>
                    <a:pt x="127" y="50"/>
                  </a:cubicBezTo>
                  <a:cubicBezTo>
                    <a:pt x="132" y="65"/>
                    <a:pt x="146" y="75"/>
                    <a:pt x="162" y="75"/>
                  </a:cubicBezTo>
                  <a:close/>
                  <a:moveTo>
                    <a:pt x="162" y="25"/>
                  </a:moveTo>
                  <a:cubicBezTo>
                    <a:pt x="169" y="25"/>
                    <a:pt x="175" y="31"/>
                    <a:pt x="175" y="38"/>
                  </a:cubicBezTo>
                  <a:cubicBezTo>
                    <a:pt x="175" y="45"/>
                    <a:pt x="169" y="50"/>
                    <a:pt x="162" y="50"/>
                  </a:cubicBezTo>
                  <a:cubicBezTo>
                    <a:pt x="155" y="50"/>
                    <a:pt x="150" y="45"/>
                    <a:pt x="150" y="38"/>
                  </a:cubicBezTo>
                  <a:cubicBezTo>
                    <a:pt x="150" y="31"/>
                    <a:pt x="155" y="25"/>
                    <a:pt x="162" y="25"/>
                  </a:cubicBezTo>
                  <a:close/>
                </a:path>
              </a:pathLst>
            </a:custGeom>
            <a:solidFill>
              <a:srgbClr val="0092D0"/>
            </a:solidFill>
            <a:ln>
              <a:noFill/>
            </a:ln>
          </p:spPr>
          <p:txBody>
            <a:bodyPr vert="horz" wrap="square" lIns="78191" tIns="39096" rIns="78191" bIns="39096" numCol="1" anchor="t" anchorCtr="0" compatLnSpc="1">
              <a:prstTxWarp prst="textNoShape">
                <a:avLst/>
              </a:prstTxWarp>
            </a:bodyPr>
            <a:lstStyle/>
            <a:p>
              <a:endParaRPr lang="en-US" sz="700"/>
            </a:p>
          </p:txBody>
        </p:sp>
      </p:grpSp>
      <p:grpSp>
        <p:nvGrpSpPr>
          <p:cNvPr id="11" name="Group 10"/>
          <p:cNvGrpSpPr/>
          <p:nvPr/>
        </p:nvGrpSpPr>
        <p:grpSpPr>
          <a:xfrm>
            <a:off x="6849470" y="2401839"/>
            <a:ext cx="1472767" cy="3323506"/>
            <a:chOff x="7663035" y="2000750"/>
            <a:chExt cx="1803129" cy="4069015"/>
          </a:xfrm>
        </p:grpSpPr>
        <p:sp>
          <p:nvSpPr>
            <p:cNvPr id="48" name="Oval 47"/>
            <p:cNvSpPr/>
            <p:nvPr/>
          </p:nvSpPr>
          <p:spPr bwMode="auto">
            <a:xfrm flipH="1">
              <a:off x="7663035" y="2000750"/>
              <a:ext cx="954126" cy="954126"/>
            </a:xfrm>
            <a:prstGeom prst="ellipse">
              <a:avLst/>
            </a:prstGeom>
            <a:solidFill>
              <a:schemeClr val="bg1"/>
            </a:solidFill>
            <a:ln w="6350">
              <a:noFill/>
              <a:miter lim="800000"/>
              <a:headEnd/>
              <a:tailEnd/>
            </a:ln>
            <a:effectLst>
              <a:outerShdw blurRad="571500" dist="165100" dir="7800000" algn="ctr" rotWithShape="0">
                <a:srgbClr val="000000">
                  <a:alpha val="50000"/>
                </a:srgbClr>
              </a:outerShdw>
            </a:effectLst>
          </p:spPr>
          <p:txBody>
            <a:bodyPr lIns="100913" tIns="50457" rIns="100913" bIns="50457" rtlCol="0" anchor="ctr">
              <a:noAutofit/>
            </a:bodyPr>
            <a:lstStyle/>
            <a:p>
              <a:pPr algn="ctr" defTabSz="963613" eaLnBrk="0" hangingPunct="0">
                <a:tabLst>
                  <a:tab pos="1257300" algn="l"/>
                </a:tabLst>
              </a:pPr>
              <a:endParaRPr lang="de-DE" dirty="0">
                <a:solidFill>
                  <a:srgbClr val="FFFFFF"/>
                </a:solidFill>
                <a:latin typeface="+mn-lt"/>
              </a:endParaRPr>
            </a:p>
          </p:txBody>
        </p:sp>
        <p:sp>
          <p:nvSpPr>
            <p:cNvPr id="49" name="Oval 48"/>
            <p:cNvSpPr/>
            <p:nvPr/>
          </p:nvSpPr>
          <p:spPr bwMode="auto">
            <a:xfrm flipH="1">
              <a:off x="8512038" y="3558194"/>
              <a:ext cx="954126" cy="954126"/>
            </a:xfrm>
            <a:prstGeom prst="ellipse">
              <a:avLst/>
            </a:prstGeom>
            <a:solidFill>
              <a:schemeClr val="bg1"/>
            </a:solidFill>
            <a:ln w="6350">
              <a:noFill/>
              <a:miter lim="800000"/>
              <a:headEnd/>
              <a:tailEnd/>
            </a:ln>
            <a:effectLst>
              <a:outerShdw blurRad="571500" dist="165100" dir="7800000" algn="ctr" rotWithShape="0">
                <a:srgbClr val="000000">
                  <a:alpha val="50000"/>
                </a:srgbClr>
              </a:outerShdw>
            </a:effectLst>
          </p:spPr>
          <p:txBody>
            <a:bodyPr lIns="100913" tIns="50457" rIns="100913" bIns="50457" rtlCol="0" anchor="ctr">
              <a:noAutofit/>
            </a:bodyPr>
            <a:lstStyle/>
            <a:p>
              <a:pPr algn="ctr" defTabSz="963613" eaLnBrk="0" hangingPunct="0">
                <a:tabLst>
                  <a:tab pos="1257300" algn="l"/>
                </a:tabLst>
              </a:pPr>
              <a:endParaRPr lang="de-DE" dirty="0">
                <a:solidFill>
                  <a:srgbClr val="FFFFFF"/>
                </a:solidFill>
                <a:latin typeface="+mn-lt"/>
              </a:endParaRPr>
            </a:p>
          </p:txBody>
        </p:sp>
        <p:sp>
          <p:nvSpPr>
            <p:cNvPr id="50" name="Oval 49"/>
            <p:cNvSpPr/>
            <p:nvPr/>
          </p:nvSpPr>
          <p:spPr bwMode="auto">
            <a:xfrm flipH="1">
              <a:off x="7663035" y="5115639"/>
              <a:ext cx="954126" cy="954126"/>
            </a:xfrm>
            <a:prstGeom prst="ellipse">
              <a:avLst/>
            </a:prstGeom>
            <a:solidFill>
              <a:schemeClr val="bg1"/>
            </a:solidFill>
            <a:ln w="6350">
              <a:noFill/>
              <a:miter lim="800000"/>
              <a:headEnd/>
              <a:tailEnd/>
            </a:ln>
            <a:effectLst>
              <a:outerShdw blurRad="571500" dist="165100" dir="7800000" algn="ctr" rotWithShape="0">
                <a:srgbClr val="000000">
                  <a:alpha val="50000"/>
                </a:srgbClr>
              </a:outerShdw>
            </a:effectLst>
          </p:spPr>
          <p:txBody>
            <a:bodyPr lIns="100913" tIns="50457" rIns="100913" bIns="50457" rtlCol="0" anchor="ctr">
              <a:noAutofit/>
            </a:bodyPr>
            <a:lstStyle/>
            <a:p>
              <a:pPr algn="ctr" defTabSz="963613" eaLnBrk="0" hangingPunct="0">
                <a:tabLst>
                  <a:tab pos="1257300" algn="l"/>
                </a:tabLst>
              </a:pPr>
              <a:endParaRPr lang="de-DE" dirty="0">
                <a:solidFill>
                  <a:srgbClr val="FFFFFF"/>
                </a:solidFill>
                <a:latin typeface="+mn-lt"/>
              </a:endParaRPr>
            </a:p>
          </p:txBody>
        </p:sp>
        <p:sp>
          <p:nvSpPr>
            <p:cNvPr id="54" name="Freeform 35"/>
            <p:cNvSpPr>
              <a:spLocks noChangeAspect="1" noEditPoints="1"/>
            </p:cNvSpPr>
            <p:nvPr/>
          </p:nvSpPr>
          <p:spPr bwMode="auto">
            <a:xfrm>
              <a:off x="8022753" y="2297328"/>
              <a:ext cx="234690" cy="360970"/>
            </a:xfrm>
            <a:custGeom>
              <a:avLst/>
              <a:gdLst>
                <a:gd name="T0" fmla="*/ 26 w 130"/>
                <a:gd name="T1" fmla="*/ 70 h 200"/>
                <a:gd name="T2" fmla="*/ 6 w 130"/>
                <a:gd name="T3" fmla="*/ 70 h 200"/>
                <a:gd name="T4" fmla="*/ 6 w 130"/>
                <a:gd name="T5" fmla="*/ 53 h 200"/>
                <a:gd name="T6" fmla="*/ 65 w 130"/>
                <a:gd name="T7" fmla="*/ 0 h 200"/>
                <a:gd name="T8" fmla="*/ 124 w 130"/>
                <a:gd name="T9" fmla="*/ 53 h 200"/>
                <a:gd name="T10" fmla="*/ 124 w 130"/>
                <a:gd name="T11" fmla="*/ 70 h 200"/>
                <a:gd name="T12" fmla="*/ 114 w 130"/>
                <a:gd name="T13" fmla="*/ 74 h 200"/>
                <a:gd name="T14" fmla="*/ 104 w 130"/>
                <a:gd name="T15" fmla="*/ 70 h 200"/>
                <a:gd name="T16" fmla="*/ 79 w 130"/>
                <a:gd name="T17" fmla="*/ 48 h 200"/>
                <a:gd name="T18" fmla="*/ 79 w 130"/>
                <a:gd name="T19" fmla="*/ 150 h 200"/>
                <a:gd name="T20" fmla="*/ 51 w 130"/>
                <a:gd name="T21" fmla="*/ 150 h 200"/>
                <a:gd name="T22" fmla="*/ 51 w 130"/>
                <a:gd name="T23" fmla="*/ 48 h 200"/>
                <a:gd name="T24" fmla="*/ 26 w 130"/>
                <a:gd name="T25" fmla="*/ 70 h 200"/>
                <a:gd name="T26" fmla="*/ 2 w 130"/>
                <a:gd name="T27" fmla="*/ 200 h 200"/>
                <a:gd name="T28" fmla="*/ 2 w 130"/>
                <a:gd name="T29" fmla="*/ 175 h 200"/>
                <a:gd name="T30" fmla="*/ 128 w 130"/>
                <a:gd name="T31" fmla="*/ 175 h 200"/>
                <a:gd name="T32" fmla="*/ 128 w 130"/>
                <a:gd name="T33" fmla="*/ 200 h 200"/>
                <a:gd name="T34" fmla="*/ 122 w 130"/>
                <a:gd name="T35" fmla="*/ 200 h 200"/>
                <a:gd name="T36" fmla="*/ 122 w 130"/>
                <a:gd name="T37" fmla="*/ 200 h 200"/>
                <a:gd name="T38" fmla="*/ 8 w 130"/>
                <a:gd name="T39" fmla="*/ 200 h 200"/>
                <a:gd name="T40" fmla="*/ 8 w 130"/>
                <a:gd name="T41" fmla="*/ 200 h 200"/>
                <a:gd name="T42" fmla="*/ 2 w 130"/>
                <a:gd name="T43"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0" h="200">
                  <a:moveTo>
                    <a:pt x="26" y="70"/>
                  </a:moveTo>
                  <a:cubicBezTo>
                    <a:pt x="20" y="75"/>
                    <a:pt x="11" y="75"/>
                    <a:pt x="6" y="70"/>
                  </a:cubicBezTo>
                  <a:cubicBezTo>
                    <a:pt x="0" y="65"/>
                    <a:pt x="0" y="57"/>
                    <a:pt x="6" y="53"/>
                  </a:cubicBezTo>
                  <a:cubicBezTo>
                    <a:pt x="65" y="0"/>
                    <a:pt x="65" y="0"/>
                    <a:pt x="65" y="0"/>
                  </a:cubicBezTo>
                  <a:cubicBezTo>
                    <a:pt x="124" y="53"/>
                    <a:pt x="124" y="53"/>
                    <a:pt x="124" y="53"/>
                  </a:cubicBezTo>
                  <a:cubicBezTo>
                    <a:pt x="130" y="57"/>
                    <a:pt x="130" y="65"/>
                    <a:pt x="124" y="70"/>
                  </a:cubicBezTo>
                  <a:cubicBezTo>
                    <a:pt x="121" y="73"/>
                    <a:pt x="118" y="74"/>
                    <a:pt x="114" y="74"/>
                  </a:cubicBezTo>
                  <a:cubicBezTo>
                    <a:pt x="111" y="74"/>
                    <a:pt x="107" y="73"/>
                    <a:pt x="104" y="70"/>
                  </a:cubicBezTo>
                  <a:cubicBezTo>
                    <a:pt x="79" y="48"/>
                    <a:pt x="79" y="48"/>
                    <a:pt x="79" y="48"/>
                  </a:cubicBezTo>
                  <a:cubicBezTo>
                    <a:pt x="79" y="150"/>
                    <a:pt x="79" y="150"/>
                    <a:pt x="79" y="150"/>
                  </a:cubicBezTo>
                  <a:cubicBezTo>
                    <a:pt x="51" y="150"/>
                    <a:pt x="51" y="150"/>
                    <a:pt x="51" y="150"/>
                  </a:cubicBezTo>
                  <a:cubicBezTo>
                    <a:pt x="51" y="48"/>
                    <a:pt x="51" y="48"/>
                    <a:pt x="51" y="48"/>
                  </a:cubicBezTo>
                  <a:lnTo>
                    <a:pt x="26" y="70"/>
                  </a:lnTo>
                  <a:close/>
                  <a:moveTo>
                    <a:pt x="2" y="200"/>
                  </a:moveTo>
                  <a:cubicBezTo>
                    <a:pt x="2" y="175"/>
                    <a:pt x="2" y="175"/>
                    <a:pt x="2" y="175"/>
                  </a:cubicBezTo>
                  <a:cubicBezTo>
                    <a:pt x="128" y="175"/>
                    <a:pt x="128" y="175"/>
                    <a:pt x="128" y="175"/>
                  </a:cubicBezTo>
                  <a:cubicBezTo>
                    <a:pt x="128" y="200"/>
                    <a:pt x="128" y="200"/>
                    <a:pt x="128" y="200"/>
                  </a:cubicBezTo>
                  <a:cubicBezTo>
                    <a:pt x="122" y="200"/>
                    <a:pt x="122" y="200"/>
                    <a:pt x="122" y="200"/>
                  </a:cubicBezTo>
                  <a:cubicBezTo>
                    <a:pt x="122" y="200"/>
                    <a:pt x="122" y="200"/>
                    <a:pt x="122" y="200"/>
                  </a:cubicBezTo>
                  <a:cubicBezTo>
                    <a:pt x="8" y="200"/>
                    <a:pt x="8" y="200"/>
                    <a:pt x="8" y="200"/>
                  </a:cubicBezTo>
                  <a:cubicBezTo>
                    <a:pt x="8" y="200"/>
                    <a:pt x="8" y="200"/>
                    <a:pt x="8" y="200"/>
                  </a:cubicBezTo>
                  <a:lnTo>
                    <a:pt x="2" y="200"/>
                  </a:lnTo>
                  <a:close/>
                </a:path>
              </a:pathLst>
            </a:custGeom>
            <a:solidFill>
              <a:srgbClr val="0092D0"/>
            </a:solidFill>
            <a:ln>
              <a:noFill/>
            </a:ln>
          </p:spPr>
          <p:txBody>
            <a:bodyPr vert="horz" wrap="square" lIns="78191" tIns="39096" rIns="78191" bIns="39096" numCol="1" anchor="t" anchorCtr="0" compatLnSpc="1">
              <a:prstTxWarp prst="textNoShape">
                <a:avLst/>
              </a:prstTxWarp>
            </a:bodyPr>
            <a:lstStyle/>
            <a:p>
              <a:endParaRPr lang="en-US" sz="700"/>
            </a:p>
          </p:txBody>
        </p:sp>
        <p:sp>
          <p:nvSpPr>
            <p:cNvPr id="55" name="Freeform 6"/>
            <p:cNvSpPr>
              <a:spLocks noChangeAspect="1" noEditPoints="1"/>
            </p:cNvSpPr>
            <p:nvPr/>
          </p:nvSpPr>
          <p:spPr bwMode="auto">
            <a:xfrm>
              <a:off x="8808127" y="3900121"/>
              <a:ext cx="361949" cy="270272"/>
            </a:xfrm>
            <a:custGeom>
              <a:avLst/>
              <a:gdLst>
                <a:gd name="T0" fmla="*/ 200 w 200"/>
                <a:gd name="T1" fmla="*/ 15 h 150"/>
                <a:gd name="T2" fmla="*/ 200 w 200"/>
                <a:gd name="T3" fmla="*/ 13 h 150"/>
                <a:gd name="T4" fmla="*/ 188 w 200"/>
                <a:gd name="T5" fmla="*/ 0 h 150"/>
                <a:gd name="T6" fmla="*/ 13 w 200"/>
                <a:gd name="T7" fmla="*/ 0 h 150"/>
                <a:gd name="T8" fmla="*/ 0 w 200"/>
                <a:gd name="T9" fmla="*/ 13 h 150"/>
                <a:gd name="T10" fmla="*/ 0 w 200"/>
                <a:gd name="T11" fmla="*/ 15 h 150"/>
                <a:gd name="T12" fmla="*/ 100 w 200"/>
                <a:gd name="T13" fmla="*/ 63 h 150"/>
                <a:gd name="T14" fmla="*/ 200 w 200"/>
                <a:gd name="T15" fmla="*/ 15 h 150"/>
                <a:gd name="T16" fmla="*/ 100 w 200"/>
                <a:gd name="T17" fmla="*/ 91 h 150"/>
                <a:gd name="T18" fmla="*/ 0 w 200"/>
                <a:gd name="T19" fmla="*/ 43 h 150"/>
                <a:gd name="T20" fmla="*/ 0 w 200"/>
                <a:gd name="T21" fmla="*/ 138 h 150"/>
                <a:gd name="T22" fmla="*/ 13 w 200"/>
                <a:gd name="T23" fmla="*/ 150 h 150"/>
                <a:gd name="T24" fmla="*/ 188 w 200"/>
                <a:gd name="T25" fmla="*/ 150 h 150"/>
                <a:gd name="T26" fmla="*/ 200 w 200"/>
                <a:gd name="T27" fmla="*/ 138 h 150"/>
                <a:gd name="T28" fmla="*/ 200 w 200"/>
                <a:gd name="T29" fmla="*/ 43 h 150"/>
                <a:gd name="T30" fmla="*/ 100 w 200"/>
                <a:gd name="T31" fmla="*/ 9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0" h="150">
                  <a:moveTo>
                    <a:pt x="200" y="15"/>
                  </a:moveTo>
                  <a:cubicBezTo>
                    <a:pt x="200" y="13"/>
                    <a:pt x="200" y="13"/>
                    <a:pt x="200" y="13"/>
                  </a:cubicBezTo>
                  <a:cubicBezTo>
                    <a:pt x="200" y="6"/>
                    <a:pt x="195" y="0"/>
                    <a:pt x="188" y="0"/>
                  </a:cubicBezTo>
                  <a:cubicBezTo>
                    <a:pt x="13" y="0"/>
                    <a:pt x="13" y="0"/>
                    <a:pt x="13" y="0"/>
                  </a:cubicBezTo>
                  <a:cubicBezTo>
                    <a:pt x="6" y="0"/>
                    <a:pt x="0" y="6"/>
                    <a:pt x="0" y="13"/>
                  </a:cubicBezTo>
                  <a:cubicBezTo>
                    <a:pt x="0" y="15"/>
                    <a:pt x="0" y="15"/>
                    <a:pt x="0" y="15"/>
                  </a:cubicBezTo>
                  <a:cubicBezTo>
                    <a:pt x="100" y="63"/>
                    <a:pt x="100" y="63"/>
                    <a:pt x="100" y="63"/>
                  </a:cubicBezTo>
                  <a:lnTo>
                    <a:pt x="200" y="15"/>
                  </a:lnTo>
                  <a:close/>
                  <a:moveTo>
                    <a:pt x="100" y="91"/>
                  </a:moveTo>
                  <a:cubicBezTo>
                    <a:pt x="0" y="43"/>
                    <a:pt x="0" y="43"/>
                    <a:pt x="0" y="43"/>
                  </a:cubicBezTo>
                  <a:cubicBezTo>
                    <a:pt x="0" y="138"/>
                    <a:pt x="0" y="138"/>
                    <a:pt x="0" y="138"/>
                  </a:cubicBezTo>
                  <a:cubicBezTo>
                    <a:pt x="0" y="144"/>
                    <a:pt x="6" y="150"/>
                    <a:pt x="13" y="150"/>
                  </a:cubicBezTo>
                  <a:cubicBezTo>
                    <a:pt x="188" y="150"/>
                    <a:pt x="188" y="150"/>
                    <a:pt x="188" y="150"/>
                  </a:cubicBezTo>
                  <a:cubicBezTo>
                    <a:pt x="195" y="150"/>
                    <a:pt x="200" y="144"/>
                    <a:pt x="200" y="138"/>
                  </a:cubicBezTo>
                  <a:cubicBezTo>
                    <a:pt x="200" y="43"/>
                    <a:pt x="200" y="43"/>
                    <a:pt x="200" y="43"/>
                  </a:cubicBezTo>
                  <a:lnTo>
                    <a:pt x="100" y="91"/>
                  </a:lnTo>
                  <a:close/>
                </a:path>
              </a:pathLst>
            </a:custGeom>
            <a:solidFill>
              <a:srgbClr val="0092D0"/>
            </a:solidFill>
            <a:ln>
              <a:noFill/>
            </a:ln>
          </p:spPr>
          <p:txBody>
            <a:bodyPr vert="horz" wrap="square" lIns="78191" tIns="39096" rIns="78191" bIns="39096" numCol="1" anchor="t" anchorCtr="0" compatLnSpc="1">
              <a:prstTxWarp prst="textNoShape">
                <a:avLst/>
              </a:prstTxWarp>
            </a:bodyPr>
            <a:lstStyle/>
            <a:p>
              <a:endParaRPr lang="en-US" sz="700"/>
            </a:p>
          </p:txBody>
        </p:sp>
        <p:sp>
          <p:nvSpPr>
            <p:cNvPr id="56" name="Freeform 7"/>
            <p:cNvSpPr>
              <a:spLocks noChangeAspect="1" noEditPoints="1"/>
            </p:cNvSpPr>
            <p:nvPr/>
          </p:nvSpPr>
          <p:spPr bwMode="auto">
            <a:xfrm>
              <a:off x="7959718" y="5412322"/>
              <a:ext cx="360760" cy="360760"/>
            </a:xfrm>
            <a:custGeom>
              <a:avLst/>
              <a:gdLst>
                <a:gd name="T0" fmla="*/ 0 w 200"/>
                <a:gd name="T1" fmla="*/ 100 h 200"/>
                <a:gd name="T2" fmla="*/ 100 w 200"/>
                <a:gd name="T3" fmla="*/ 200 h 200"/>
                <a:gd name="T4" fmla="*/ 200 w 200"/>
                <a:gd name="T5" fmla="*/ 100 h 200"/>
                <a:gd name="T6" fmla="*/ 100 w 200"/>
                <a:gd name="T7" fmla="*/ 0 h 200"/>
                <a:gd name="T8" fmla="*/ 0 w 200"/>
                <a:gd name="T9" fmla="*/ 100 h 200"/>
                <a:gd name="T10" fmla="*/ 100 w 200"/>
                <a:gd name="T11" fmla="*/ 38 h 200"/>
                <a:gd name="T12" fmla="*/ 135 w 200"/>
                <a:gd name="T13" fmla="*/ 48 h 200"/>
                <a:gd name="T14" fmla="*/ 48 w 200"/>
                <a:gd name="T15" fmla="*/ 134 h 200"/>
                <a:gd name="T16" fmla="*/ 38 w 200"/>
                <a:gd name="T17" fmla="*/ 100 h 200"/>
                <a:gd name="T18" fmla="*/ 100 w 200"/>
                <a:gd name="T19" fmla="*/ 38 h 200"/>
                <a:gd name="T20" fmla="*/ 66 w 200"/>
                <a:gd name="T21" fmla="*/ 152 h 200"/>
                <a:gd name="T22" fmla="*/ 152 w 200"/>
                <a:gd name="T23" fmla="*/ 66 h 200"/>
                <a:gd name="T24" fmla="*/ 163 w 200"/>
                <a:gd name="T25" fmla="*/ 100 h 200"/>
                <a:gd name="T26" fmla="*/ 100 w 200"/>
                <a:gd name="T27" fmla="*/ 163 h 200"/>
                <a:gd name="T28" fmla="*/ 66 w 200"/>
                <a:gd name="T29" fmla="*/ 15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0" h="200">
                  <a:moveTo>
                    <a:pt x="0" y="100"/>
                  </a:moveTo>
                  <a:cubicBezTo>
                    <a:pt x="0" y="155"/>
                    <a:pt x="45" y="200"/>
                    <a:pt x="100" y="200"/>
                  </a:cubicBezTo>
                  <a:cubicBezTo>
                    <a:pt x="156" y="200"/>
                    <a:pt x="200" y="155"/>
                    <a:pt x="200" y="100"/>
                  </a:cubicBezTo>
                  <a:cubicBezTo>
                    <a:pt x="200" y="45"/>
                    <a:pt x="156" y="0"/>
                    <a:pt x="100" y="0"/>
                  </a:cubicBezTo>
                  <a:cubicBezTo>
                    <a:pt x="45" y="0"/>
                    <a:pt x="0" y="45"/>
                    <a:pt x="0" y="100"/>
                  </a:cubicBezTo>
                  <a:close/>
                  <a:moveTo>
                    <a:pt x="100" y="38"/>
                  </a:moveTo>
                  <a:cubicBezTo>
                    <a:pt x="113" y="38"/>
                    <a:pt x="125" y="41"/>
                    <a:pt x="135" y="48"/>
                  </a:cubicBezTo>
                  <a:cubicBezTo>
                    <a:pt x="48" y="134"/>
                    <a:pt x="48" y="134"/>
                    <a:pt x="48" y="134"/>
                  </a:cubicBezTo>
                  <a:cubicBezTo>
                    <a:pt x="42" y="125"/>
                    <a:pt x="38" y="113"/>
                    <a:pt x="38" y="100"/>
                  </a:cubicBezTo>
                  <a:cubicBezTo>
                    <a:pt x="38" y="66"/>
                    <a:pt x="66" y="38"/>
                    <a:pt x="100" y="38"/>
                  </a:cubicBezTo>
                  <a:close/>
                  <a:moveTo>
                    <a:pt x="66" y="152"/>
                  </a:moveTo>
                  <a:cubicBezTo>
                    <a:pt x="152" y="66"/>
                    <a:pt x="152" y="66"/>
                    <a:pt x="152" y="66"/>
                  </a:cubicBezTo>
                  <a:cubicBezTo>
                    <a:pt x="159" y="76"/>
                    <a:pt x="163" y="87"/>
                    <a:pt x="163" y="100"/>
                  </a:cubicBezTo>
                  <a:cubicBezTo>
                    <a:pt x="163" y="135"/>
                    <a:pt x="135" y="163"/>
                    <a:pt x="100" y="163"/>
                  </a:cubicBezTo>
                  <a:cubicBezTo>
                    <a:pt x="88" y="163"/>
                    <a:pt x="76" y="159"/>
                    <a:pt x="66" y="152"/>
                  </a:cubicBezTo>
                  <a:close/>
                </a:path>
              </a:pathLst>
            </a:custGeom>
            <a:solidFill>
              <a:srgbClr val="0092D0"/>
            </a:solidFill>
            <a:ln>
              <a:noFill/>
            </a:ln>
          </p:spPr>
          <p:txBody>
            <a:bodyPr vert="horz" wrap="square" lIns="78191" tIns="39096" rIns="78191" bIns="39096" numCol="1" anchor="t" anchorCtr="0" compatLnSpc="1">
              <a:prstTxWarp prst="textNoShape">
                <a:avLst/>
              </a:prstTxWarp>
            </a:bodyPr>
            <a:lstStyle/>
            <a:p>
              <a:endParaRPr lang="en-US" sz="700"/>
            </a:p>
          </p:txBody>
        </p:sp>
      </p:grpSp>
      <p:sp>
        <p:nvSpPr>
          <p:cNvPr id="89" name="Pie 88"/>
          <p:cNvSpPr/>
          <p:nvPr/>
        </p:nvSpPr>
        <p:spPr bwMode="auto">
          <a:xfrm rot="16200000">
            <a:off x="3623153" y="2598515"/>
            <a:ext cx="2941194" cy="2941194"/>
          </a:xfrm>
          <a:prstGeom prst="pie">
            <a:avLst>
              <a:gd name="adj1" fmla="val 12116385"/>
              <a:gd name="adj2" fmla="val 14893178"/>
            </a:avLst>
          </a:prstGeom>
          <a:solidFill>
            <a:srgbClr val="0018A8"/>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88" name="Pie 87"/>
          <p:cNvSpPr/>
          <p:nvPr/>
        </p:nvSpPr>
        <p:spPr bwMode="auto">
          <a:xfrm>
            <a:off x="3623153" y="2598515"/>
            <a:ext cx="2941194" cy="2941194"/>
          </a:xfrm>
          <a:prstGeom prst="pie">
            <a:avLst>
              <a:gd name="adj1" fmla="val 12008103"/>
              <a:gd name="adj2" fmla="val 14893178"/>
            </a:avLst>
          </a:prstGeom>
          <a:solidFill>
            <a:srgbClr val="0018A8"/>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78" name="Pie 77"/>
          <p:cNvSpPr/>
          <p:nvPr/>
        </p:nvSpPr>
        <p:spPr bwMode="auto">
          <a:xfrm>
            <a:off x="3356390" y="2476381"/>
            <a:ext cx="3474720" cy="3185462"/>
          </a:xfrm>
          <a:prstGeom prst="pie">
            <a:avLst>
              <a:gd name="adj1" fmla="val 8970626"/>
              <a:gd name="adj2" fmla="val 12652560"/>
            </a:avLst>
          </a:prstGeom>
          <a:solidFill>
            <a:srgbClr val="0092D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08" name="Pie 107"/>
          <p:cNvSpPr/>
          <p:nvPr/>
        </p:nvSpPr>
        <p:spPr bwMode="auto">
          <a:xfrm rot="5400000" flipH="1">
            <a:off x="3623153" y="2598515"/>
            <a:ext cx="2941194" cy="2941194"/>
          </a:xfrm>
          <a:prstGeom prst="pie">
            <a:avLst>
              <a:gd name="adj1" fmla="val 12116385"/>
              <a:gd name="adj2" fmla="val 14893178"/>
            </a:avLst>
          </a:prstGeom>
          <a:solidFill>
            <a:srgbClr val="0018A8"/>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09" name="Pie 108"/>
          <p:cNvSpPr/>
          <p:nvPr/>
        </p:nvSpPr>
        <p:spPr bwMode="auto">
          <a:xfrm flipH="1">
            <a:off x="3623153" y="2598515"/>
            <a:ext cx="2941194" cy="2941194"/>
          </a:xfrm>
          <a:prstGeom prst="pie">
            <a:avLst>
              <a:gd name="adj1" fmla="val 12008103"/>
              <a:gd name="adj2" fmla="val 14893178"/>
            </a:avLst>
          </a:prstGeom>
          <a:solidFill>
            <a:srgbClr val="0018A8"/>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10" name="Pie 109"/>
          <p:cNvSpPr/>
          <p:nvPr/>
        </p:nvSpPr>
        <p:spPr bwMode="auto">
          <a:xfrm flipH="1">
            <a:off x="3356390" y="2476381"/>
            <a:ext cx="3474720" cy="3185462"/>
          </a:xfrm>
          <a:prstGeom prst="pie">
            <a:avLst>
              <a:gd name="adj1" fmla="val 8970626"/>
              <a:gd name="adj2" fmla="val 12652560"/>
            </a:avLst>
          </a:prstGeom>
          <a:solidFill>
            <a:srgbClr val="0092D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2" name="Oval 1"/>
          <p:cNvSpPr/>
          <p:nvPr/>
        </p:nvSpPr>
        <p:spPr bwMode="auto">
          <a:xfrm>
            <a:off x="3761903" y="2737265"/>
            <a:ext cx="2663694" cy="2663694"/>
          </a:xfrm>
          <a:prstGeom prst="ellipse">
            <a:avLst/>
          </a:prstGeom>
          <a:solidFill>
            <a:schemeClr val="bg1"/>
          </a:solidFill>
          <a:ln w="6350">
            <a:noFill/>
            <a:miter lim="800000"/>
            <a:headEnd/>
            <a:tailEnd/>
          </a:ln>
          <a:effectLst>
            <a:outerShdw blurRad="571500" dist="165100" dir="7800000" algn="ctr" rotWithShape="0">
              <a:srgbClr val="000000">
                <a:alpha val="50000"/>
              </a:srgbClr>
            </a:outerShdw>
          </a:effectLst>
        </p:spPr>
        <p:txBody>
          <a:bodyPr lIns="100913" tIns="50457" rIns="100913" bIns="50457" rtlCol="0" anchor="ctr">
            <a:noAutofit/>
          </a:bodyPr>
          <a:lstStyle/>
          <a:p>
            <a:pPr algn="ctr" defTabSz="963613" eaLnBrk="0" hangingPunct="0">
              <a:tabLst>
                <a:tab pos="1257300" algn="l"/>
              </a:tabLst>
            </a:pPr>
            <a:endParaRPr lang="de-DE" dirty="0">
              <a:solidFill>
                <a:srgbClr val="FFFFFF"/>
              </a:solidFill>
              <a:latin typeface="+mn-lt"/>
            </a:endParaRPr>
          </a:p>
        </p:txBody>
      </p:sp>
      <p:sp>
        <p:nvSpPr>
          <p:cNvPr id="111" name="Donut 110"/>
          <p:cNvSpPr/>
          <p:nvPr/>
        </p:nvSpPr>
        <p:spPr bwMode="auto">
          <a:xfrm>
            <a:off x="3841742" y="2817105"/>
            <a:ext cx="2504015" cy="2504015"/>
          </a:xfrm>
          <a:prstGeom prst="donut">
            <a:avLst>
              <a:gd name="adj" fmla="val 2290"/>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19" name="Freeform 118"/>
          <p:cNvSpPr/>
          <p:nvPr/>
        </p:nvSpPr>
        <p:spPr bwMode="auto">
          <a:xfrm>
            <a:off x="6253012" y="2807894"/>
            <a:ext cx="873537" cy="2797084"/>
          </a:xfrm>
          <a:custGeom>
            <a:avLst/>
            <a:gdLst>
              <a:gd name="connsiteX0" fmla="*/ 612695 w 1333164"/>
              <a:gd name="connsiteY0" fmla="*/ 0 h 4268816"/>
              <a:gd name="connsiteX1" fmla="*/ 678843 w 1333164"/>
              <a:gd name="connsiteY1" fmla="*/ 72782 h 4268816"/>
              <a:gd name="connsiteX2" fmla="*/ 1333164 w 1333164"/>
              <a:gd name="connsiteY2" fmla="*/ 1895450 h 4268816"/>
              <a:gd name="connsiteX3" fmla="*/ 290420 w 1333164"/>
              <a:gd name="connsiteY3" fmla="*/ 4106541 h 4268816"/>
              <a:gd name="connsiteX4" fmla="*/ 73413 w 1333164"/>
              <a:gd name="connsiteY4" fmla="*/ 4268816 h 4268816"/>
              <a:gd name="connsiteX5" fmla="*/ 0 w 1333164"/>
              <a:gd name="connsiteY5" fmla="*/ 4160022 h 4268816"/>
              <a:gd name="connsiteX6" fmla="*/ 206942 w 1333164"/>
              <a:gd name="connsiteY6" fmla="*/ 4005273 h 4268816"/>
              <a:gd name="connsiteX7" fmla="*/ 1201928 w 1333164"/>
              <a:gd name="connsiteY7" fmla="*/ 1895450 h 4268816"/>
              <a:gd name="connsiteX8" fmla="*/ 577576 w 1333164"/>
              <a:gd name="connsiteY8" fmla="*/ 156260 h 4268816"/>
              <a:gd name="connsiteX9" fmla="*/ 511087 w 1333164"/>
              <a:gd name="connsiteY9" fmla="*/ 83104 h 4268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3164" h="4268816">
                <a:moveTo>
                  <a:pt x="612695" y="0"/>
                </a:moveTo>
                <a:lnTo>
                  <a:pt x="678843" y="72782"/>
                </a:lnTo>
                <a:cubicBezTo>
                  <a:pt x="1087611" y="568094"/>
                  <a:pt x="1333164" y="1203096"/>
                  <a:pt x="1333164" y="1895450"/>
                </a:cubicBezTo>
                <a:cubicBezTo>
                  <a:pt x="1333164" y="2785619"/>
                  <a:pt x="927250" y="3580983"/>
                  <a:pt x="290420" y="4106541"/>
                </a:cubicBezTo>
                <a:lnTo>
                  <a:pt x="73413" y="4268816"/>
                </a:lnTo>
                <a:lnTo>
                  <a:pt x="0" y="4160022"/>
                </a:lnTo>
                <a:lnTo>
                  <a:pt x="206942" y="4005273"/>
                </a:lnTo>
                <a:cubicBezTo>
                  <a:pt x="814605" y="3503785"/>
                  <a:pt x="1201928" y="2744850"/>
                  <a:pt x="1201928" y="1895450"/>
                </a:cubicBezTo>
                <a:cubicBezTo>
                  <a:pt x="1201928" y="1234806"/>
                  <a:pt x="967622" y="628887"/>
                  <a:pt x="577576" y="156260"/>
                </a:cubicBezTo>
                <a:lnTo>
                  <a:pt x="511087" y="83104"/>
                </a:lnTo>
                <a:close/>
              </a:path>
            </a:pathLst>
          </a:custGeom>
          <a:gradFill>
            <a:gsLst>
              <a:gs pos="0">
                <a:srgbClr val="0092D0"/>
              </a:gs>
              <a:gs pos="99000">
                <a:srgbClr val="0018A8"/>
              </a:gs>
            </a:gsLst>
            <a:lin ang="5400000" scaled="1"/>
          </a:gra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25" name="Freeform 124"/>
          <p:cNvSpPr/>
          <p:nvPr/>
        </p:nvSpPr>
        <p:spPr bwMode="auto">
          <a:xfrm>
            <a:off x="3035234" y="2497946"/>
            <a:ext cx="825854" cy="2456531"/>
          </a:xfrm>
          <a:custGeom>
            <a:avLst/>
            <a:gdLst>
              <a:gd name="connsiteX0" fmla="*/ 1065752 w 1260390"/>
              <a:gd name="connsiteY0" fmla="*/ 0 h 3749076"/>
              <a:gd name="connsiteX1" fmla="*/ 1260390 w 1260390"/>
              <a:gd name="connsiteY1" fmla="*/ 209325 h 3749076"/>
              <a:gd name="connsiteX2" fmla="*/ 1122496 w 1260390"/>
              <a:gd name="connsiteY2" fmla="*/ 334651 h 3749076"/>
              <a:gd name="connsiteX3" fmla="*/ 286140 w 1260390"/>
              <a:gd name="connsiteY3" fmla="*/ 2353792 h 3749076"/>
              <a:gd name="connsiteX4" fmla="*/ 510539 w 1260390"/>
              <a:gd name="connsiteY4" fmla="*/ 3465280 h 3749076"/>
              <a:gd name="connsiteX5" fmla="*/ 586189 w 1260390"/>
              <a:gd name="connsiteY5" fmla="*/ 3622319 h 3749076"/>
              <a:gd name="connsiteX6" fmla="*/ 329943 w 1260390"/>
              <a:gd name="connsiteY6" fmla="*/ 3749076 h 3749076"/>
              <a:gd name="connsiteX7" fmla="*/ 246886 w 1260390"/>
              <a:gd name="connsiteY7" fmla="*/ 3576659 h 3749076"/>
              <a:gd name="connsiteX8" fmla="*/ 0 w 1260390"/>
              <a:gd name="connsiteY8" fmla="*/ 2353792 h 3749076"/>
              <a:gd name="connsiteX9" fmla="*/ 920164 w 1260390"/>
              <a:gd name="connsiteY9" fmla="*/ 132319 h 374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60390" h="3749076">
                <a:moveTo>
                  <a:pt x="1065752" y="0"/>
                </a:moveTo>
                <a:lnTo>
                  <a:pt x="1260390" y="209325"/>
                </a:lnTo>
                <a:lnTo>
                  <a:pt x="1122496" y="334651"/>
                </a:lnTo>
                <a:cubicBezTo>
                  <a:pt x="605753" y="851394"/>
                  <a:pt x="286140" y="1565269"/>
                  <a:pt x="286140" y="2353792"/>
                </a:cubicBezTo>
                <a:cubicBezTo>
                  <a:pt x="286140" y="2748054"/>
                  <a:pt x="366043" y="3123653"/>
                  <a:pt x="510539" y="3465280"/>
                </a:cubicBezTo>
                <a:lnTo>
                  <a:pt x="586189" y="3622319"/>
                </a:lnTo>
                <a:lnTo>
                  <a:pt x="329943" y="3749076"/>
                </a:lnTo>
                <a:lnTo>
                  <a:pt x="246886" y="3576659"/>
                </a:lnTo>
                <a:cubicBezTo>
                  <a:pt x="87910" y="3200799"/>
                  <a:pt x="0" y="2787562"/>
                  <a:pt x="0" y="2353792"/>
                </a:cubicBezTo>
                <a:cubicBezTo>
                  <a:pt x="0" y="1486253"/>
                  <a:pt x="351640" y="700844"/>
                  <a:pt x="920164" y="132319"/>
                </a:cubicBezTo>
                <a:close/>
              </a:path>
            </a:pathLst>
          </a:custGeom>
          <a:gradFill>
            <a:gsLst>
              <a:gs pos="100000">
                <a:srgbClr val="0092D0"/>
              </a:gs>
              <a:gs pos="15000">
                <a:srgbClr val="0018A8"/>
              </a:gs>
            </a:gsLst>
            <a:lin ang="5400000" scaled="1"/>
          </a:gra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57" name="Freeform 13"/>
          <p:cNvSpPr>
            <a:spLocks noChangeAspect="1" noEditPoints="1"/>
          </p:cNvSpPr>
          <p:nvPr/>
        </p:nvSpPr>
        <p:spPr bwMode="auto">
          <a:xfrm>
            <a:off x="4833937" y="4511995"/>
            <a:ext cx="519627" cy="497408"/>
          </a:xfrm>
          <a:custGeom>
            <a:avLst/>
            <a:gdLst>
              <a:gd name="T0" fmla="*/ 190 w 200"/>
              <a:gd name="T1" fmla="*/ 52 h 192"/>
              <a:gd name="T2" fmla="*/ 166 w 200"/>
              <a:gd name="T3" fmla="*/ 90 h 192"/>
              <a:gd name="T4" fmla="*/ 153 w 200"/>
              <a:gd name="T5" fmla="*/ 102 h 192"/>
              <a:gd name="T6" fmla="*/ 106 w 200"/>
              <a:gd name="T7" fmla="*/ 140 h 192"/>
              <a:gd name="T8" fmla="*/ 153 w 200"/>
              <a:gd name="T9" fmla="*/ 102 h 192"/>
              <a:gd name="T10" fmla="*/ 190 w 200"/>
              <a:gd name="T11" fmla="*/ 140 h 192"/>
              <a:gd name="T12" fmla="*/ 166 w 200"/>
              <a:gd name="T13" fmla="*/ 102 h 192"/>
              <a:gd name="T14" fmla="*/ 40 w 200"/>
              <a:gd name="T15" fmla="*/ 52 h 192"/>
              <a:gd name="T16" fmla="*/ 0 w 200"/>
              <a:gd name="T17" fmla="*/ 90 h 192"/>
              <a:gd name="T18" fmla="*/ 40 w 200"/>
              <a:gd name="T19" fmla="*/ 52 h 192"/>
              <a:gd name="T20" fmla="*/ 0 w 200"/>
              <a:gd name="T21" fmla="*/ 102 h 192"/>
              <a:gd name="T22" fmla="*/ 40 w 200"/>
              <a:gd name="T23" fmla="*/ 140 h 192"/>
              <a:gd name="T24" fmla="*/ 94 w 200"/>
              <a:gd name="T25" fmla="*/ 189 h 192"/>
              <a:gd name="T26" fmla="*/ 58 w 200"/>
              <a:gd name="T27" fmla="*/ 152 h 192"/>
              <a:gd name="T28" fmla="*/ 53 w 200"/>
              <a:gd name="T29" fmla="*/ 140 h 192"/>
              <a:gd name="T30" fmla="*/ 94 w 200"/>
              <a:gd name="T31" fmla="*/ 102 h 192"/>
              <a:gd name="T32" fmla="*/ 53 w 200"/>
              <a:gd name="T33" fmla="*/ 140 h 192"/>
              <a:gd name="T34" fmla="*/ 94 w 200"/>
              <a:gd name="T35" fmla="*/ 90 h 192"/>
              <a:gd name="T36" fmla="*/ 53 w 200"/>
              <a:gd name="T37" fmla="*/ 52 h 192"/>
              <a:gd name="T38" fmla="*/ 44 w 200"/>
              <a:gd name="T39" fmla="*/ 152 h 192"/>
              <a:gd name="T40" fmla="*/ 72 w 200"/>
              <a:gd name="T41" fmla="*/ 192 h 192"/>
              <a:gd name="T42" fmla="*/ 72 w 200"/>
              <a:gd name="T43" fmla="*/ 0 h 192"/>
              <a:gd name="T44" fmla="*/ 44 w 200"/>
              <a:gd name="T45" fmla="*/ 39 h 192"/>
              <a:gd name="T46" fmla="*/ 156 w 200"/>
              <a:gd name="T47" fmla="*/ 39 h 192"/>
              <a:gd name="T48" fmla="*/ 128 w 200"/>
              <a:gd name="T49" fmla="*/ 0 h 192"/>
              <a:gd name="T50" fmla="*/ 106 w 200"/>
              <a:gd name="T51" fmla="*/ 152 h 192"/>
              <a:gd name="T52" fmla="*/ 142 w 200"/>
              <a:gd name="T53" fmla="*/ 152 h 192"/>
              <a:gd name="T54" fmla="*/ 106 w 200"/>
              <a:gd name="T55" fmla="*/ 3 h 192"/>
              <a:gd name="T56" fmla="*/ 142 w 200"/>
              <a:gd name="T57" fmla="*/ 39 h 192"/>
              <a:gd name="T58" fmla="*/ 128 w 200"/>
              <a:gd name="T59" fmla="*/ 192 h 192"/>
              <a:gd name="T60" fmla="*/ 156 w 200"/>
              <a:gd name="T61" fmla="*/ 152 h 192"/>
              <a:gd name="T62" fmla="*/ 58 w 200"/>
              <a:gd name="T63" fmla="*/ 39 h 192"/>
              <a:gd name="T64" fmla="*/ 94 w 200"/>
              <a:gd name="T65" fmla="*/ 3 h 192"/>
              <a:gd name="T66" fmla="*/ 106 w 200"/>
              <a:gd name="T67" fmla="*/ 52 h 192"/>
              <a:gd name="T68" fmla="*/ 153 w 200"/>
              <a:gd name="T69" fmla="*/ 90 h 192"/>
              <a:gd name="T70" fmla="*/ 106 w 200"/>
              <a:gd name="T71" fmla="*/ 5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0" h="192">
                <a:moveTo>
                  <a:pt x="200" y="90"/>
                </a:moveTo>
                <a:cubicBezTo>
                  <a:pt x="199" y="76"/>
                  <a:pt x="196" y="64"/>
                  <a:pt x="190" y="52"/>
                </a:cubicBezTo>
                <a:cubicBezTo>
                  <a:pt x="160" y="52"/>
                  <a:pt x="160" y="52"/>
                  <a:pt x="160" y="52"/>
                </a:cubicBezTo>
                <a:cubicBezTo>
                  <a:pt x="163" y="64"/>
                  <a:pt x="165" y="76"/>
                  <a:pt x="166" y="90"/>
                </a:cubicBezTo>
                <a:lnTo>
                  <a:pt x="200" y="90"/>
                </a:lnTo>
                <a:close/>
                <a:moveTo>
                  <a:pt x="153" y="102"/>
                </a:moveTo>
                <a:cubicBezTo>
                  <a:pt x="106" y="102"/>
                  <a:pt x="106" y="102"/>
                  <a:pt x="106" y="102"/>
                </a:cubicBezTo>
                <a:cubicBezTo>
                  <a:pt x="106" y="140"/>
                  <a:pt x="106" y="140"/>
                  <a:pt x="106" y="140"/>
                </a:cubicBezTo>
                <a:cubicBezTo>
                  <a:pt x="147" y="140"/>
                  <a:pt x="147" y="140"/>
                  <a:pt x="147" y="140"/>
                </a:cubicBezTo>
                <a:cubicBezTo>
                  <a:pt x="151" y="128"/>
                  <a:pt x="153" y="116"/>
                  <a:pt x="153" y="102"/>
                </a:cubicBezTo>
                <a:close/>
                <a:moveTo>
                  <a:pt x="160" y="140"/>
                </a:moveTo>
                <a:cubicBezTo>
                  <a:pt x="190" y="140"/>
                  <a:pt x="190" y="140"/>
                  <a:pt x="190" y="140"/>
                </a:cubicBezTo>
                <a:cubicBezTo>
                  <a:pt x="196" y="128"/>
                  <a:pt x="199" y="116"/>
                  <a:pt x="200" y="102"/>
                </a:cubicBezTo>
                <a:cubicBezTo>
                  <a:pt x="166" y="102"/>
                  <a:pt x="166" y="102"/>
                  <a:pt x="166" y="102"/>
                </a:cubicBezTo>
                <a:cubicBezTo>
                  <a:pt x="165" y="116"/>
                  <a:pt x="163" y="128"/>
                  <a:pt x="160" y="140"/>
                </a:cubicBezTo>
                <a:close/>
                <a:moveTo>
                  <a:pt x="40" y="52"/>
                </a:moveTo>
                <a:cubicBezTo>
                  <a:pt x="10" y="52"/>
                  <a:pt x="10" y="52"/>
                  <a:pt x="10" y="52"/>
                </a:cubicBezTo>
                <a:cubicBezTo>
                  <a:pt x="4" y="64"/>
                  <a:pt x="1" y="76"/>
                  <a:pt x="0" y="90"/>
                </a:cubicBezTo>
                <a:cubicBezTo>
                  <a:pt x="34" y="90"/>
                  <a:pt x="34" y="90"/>
                  <a:pt x="34" y="90"/>
                </a:cubicBezTo>
                <a:cubicBezTo>
                  <a:pt x="35" y="76"/>
                  <a:pt x="37" y="64"/>
                  <a:pt x="40" y="52"/>
                </a:cubicBezTo>
                <a:close/>
                <a:moveTo>
                  <a:pt x="34" y="102"/>
                </a:moveTo>
                <a:cubicBezTo>
                  <a:pt x="0" y="102"/>
                  <a:pt x="0" y="102"/>
                  <a:pt x="0" y="102"/>
                </a:cubicBezTo>
                <a:cubicBezTo>
                  <a:pt x="1" y="116"/>
                  <a:pt x="4" y="128"/>
                  <a:pt x="10" y="140"/>
                </a:cubicBezTo>
                <a:cubicBezTo>
                  <a:pt x="40" y="140"/>
                  <a:pt x="40" y="140"/>
                  <a:pt x="40" y="140"/>
                </a:cubicBezTo>
                <a:cubicBezTo>
                  <a:pt x="37" y="128"/>
                  <a:pt x="35" y="116"/>
                  <a:pt x="34" y="102"/>
                </a:cubicBezTo>
                <a:close/>
                <a:moveTo>
                  <a:pt x="94" y="189"/>
                </a:moveTo>
                <a:cubicBezTo>
                  <a:pt x="94" y="152"/>
                  <a:pt x="94" y="152"/>
                  <a:pt x="94" y="152"/>
                </a:cubicBezTo>
                <a:cubicBezTo>
                  <a:pt x="58" y="152"/>
                  <a:pt x="58" y="152"/>
                  <a:pt x="58" y="152"/>
                </a:cubicBezTo>
                <a:cubicBezTo>
                  <a:pt x="66" y="172"/>
                  <a:pt x="79" y="186"/>
                  <a:pt x="94" y="189"/>
                </a:cubicBezTo>
                <a:close/>
                <a:moveTo>
                  <a:pt x="53" y="140"/>
                </a:moveTo>
                <a:cubicBezTo>
                  <a:pt x="94" y="140"/>
                  <a:pt x="94" y="140"/>
                  <a:pt x="94" y="140"/>
                </a:cubicBezTo>
                <a:cubicBezTo>
                  <a:pt x="94" y="102"/>
                  <a:pt x="94" y="102"/>
                  <a:pt x="94" y="102"/>
                </a:cubicBezTo>
                <a:cubicBezTo>
                  <a:pt x="47" y="102"/>
                  <a:pt x="47" y="102"/>
                  <a:pt x="47" y="102"/>
                </a:cubicBezTo>
                <a:cubicBezTo>
                  <a:pt x="47" y="116"/>
                  <a:pt x="49" y="128"/>
                  <a:pt x="53" y="140"/>
                </a:cubicBezTo>
                <a:close/>
                <a:moveTo>
                  <a:pt x="47" y="90"/>
                </a:moveTo>
                <a:cubicBezTo>
                  <a:pt x="94" y="90"/>
                  <a:pt x="94" y="90"/>
                  <a:pt x="94" y="90"/>
                </a:cubicBezTo>
                <a:cubicBezTo>
                  <a:pt x="94" y="52"/>
                  <a:pt x="94" y="52"/>
                  <a:pt x="94" y="52"/>
                </a:cubicBezTo>
                <a:cubicBezTo>
                  <a:pt x="53" y="52"/>
                  <a:pt x="53" y="52"/>
                  <a:pt x="53" y="52"/>
                </a:cubicBezTo>
                <a:cubicBezTo>
                  <a:pt x="49" y="63"/>
                  <a:pt x="47" y="76"/>
                  <a:pt x="47" y="90"/>
                </a:cubicBezTo>
                <a:close/>
                <a:moveTo>
                  <a:pt x="44" y="152"/>
                </a:moveTo>
                <a:cubicBezTo>
                  <a:pt x="17" y="152"/>
                  <a:pt x="17" y="152"/>
                  <a:pt x="17" y="152"/>
                </a:cubicBezTo>
                <a:cubicBezTo>
                  <a:pt x="30" y="171"/>
                  <a:pt x="49" y="185"/>
                  <a:pt x="72" y="192"/>
                </a:cubicBezTo>
                <a:cubicBezTo>
                  <a:pt x="60" y="183"/>
                  <a:pt x="51" y="169"/>
                  <a:pt x="44" y="152"/>
                </a:cubicBezTo>
                <a:close/>
                <a:moveTo>
                  <a:pt x="72" y="0"/>
                </a:moveTo>
                <a:cubicBezTo>
                  <a:pt x="49" y="6"/>
                  <a:pt x="30" y="21"/>
                  <a:pt x="17" y="39"/>
                </a:cubicBezTo>
                <a:cubicBezTo>
                  <a:pt x="44" y="39"/>
                  <a:pt x="44" y="39"/>
                  <a:pt x="44" y="39"/>
                </a:cubicBezTo>
                <a:cubicBezTo>
                  <a:pt x="51" y="22"/>
                  <a:pt x="60" y="8"/>
                  <a:pt x="72" y="0"/>
                </a:cubicBezTo>
                <a:close/>
                <a:moveTo>
                  <a:pt x="156" y="39"/>
                </a:moveTo>
                <a:cubicBezTo>
                  <a:pt x="183" y="39"/>
                  <a:pt x="183" y="39"/>
                  <a:pt x="183" y="39"/>
                </a:cubicBezTo>
                <a:cubicBezTo>
                  <a:pt x="170" y="21"/>
                  <a:pt x="151" y="6"/>
                  <a:pt x="128" y="0"/>
                </a:cubicBezTo>
                <a:cubicBezTo>
                  <a:pt x="140" y="8"/>
                  <a:pt x="149" y="22"/>
                  <a:pt x="156" y="39"/>
                </a:cubicBezTo>
                <a:close/>
                <a:moveTo>
                  <a:pt x="106" y="152"/>
                </a:moveTo>
                <a:cubicBezTo>
                  <a:pt x="106" y="189"/>
                  <a:pt x="106" y="189"/>
                  <a:pt x="106" y="189"/>
                </a:cubicBezTo>
                <a:cubicBezTo>
                  <a:pt x="121" y="186"/>
                  <a:pt x="134" y="172"/>
                  <a:pt x="142" y="152"/>
                </a:cubicBezTo>
                <a:lnTo>
                  <a:pt x="106" y="152"/>
                </a:lnTo>
                <a:close/>
                <a:moveTo>
                  <a:pt x="106" y="3"/>
                </a:moveTo>
                <a:cubicBezTo>
                  <a:pt x="106" y="39"/>
                  <a:pt x="106" y="39"/>
                  <a:pt x="106" y="39"/>
                </a:cubicBezTo>
                <a:cubicBezTo>
                  <a:pt x="142" y="39"/>
                  <a:pt x="142" y="39"/>
                  <a:pt x="142" y="39"/>
                </a:cubicBezTo>
                <a:cubicBezTo>
                  <a:pt x="134" y="20"/>
                  <a:pt x="121" y="6"/>
                  <a:pt x="106" y="3"/>
                </a:cubicBezTo>
                <a:close/>
                <a:moveTo>
                  <a:pt x="128" y="192"/>
                </a:moveTo>
                <a:cubicBezTo>
                  <a:pt x="151" y="185"/>
                  <a:pt x="170" y="171"/>
                  <a:pt x="183" y="152"/>
                </a:cubicBezTo>
                <a:cubicBezTo>
                  <a:pt x="156" y="152"/>
                  <a:pt x="156" y="152"/>
                  <a:pt x="156" y="152"/>
                </a:cubicBezTo>
                <a:cubicBezTo>
                  <a:pt x="149" y="170"/>
                  <a:pt x="140" y="183"/>
                  <a:pt x="128" y="192"/>
                </a:cubicBezTo>
                <a:close/>
                <a:moveTo>
                  <a:pt x="58" y="39"/>
                </a:moveTo>
                <a:cubicBezTo>
                  <a:pt x="94" y="39"/>
                  <a:pt x="94" y="39"/>
                  <a:pt x="94" y="39"/>
                </a:cubicBezTo>
                <a:cubicBezTo>
                  <a:pt x="94" y="3"/>
                  <a:pt x="94" y="3"/>
                  <a:pt x="94" y="3"/>
                </a:cubicBezTo>
                <a:cubicBezTo>
                  <a:pt x="79" y="6"/>
                  <a:pt x="66" y="20"/>
                  <a:pt x="58" y="39"/>
                </a:cubicBezTo>
                <a:close/>
                <a:moveTo>
                  <a:pt x="106" y="52"/>
                </a:moveTo>
                <a:cubicBezTo>
                  <a:pt x="106" y="90"/>
                  <a:pt x="106" y="90"/>
                  <a:pt x="106" y="90"/>
                </a:cubicBezTo>
                <a:cubicBezTo>
                  <a:pt x="153" y="90"/>
                  <a:pt x="153" y="90"/>
                  <a:pt x="153" y="90"/>
                </a:cubicBezTo>
                <a:cubicBezTo>
                  <a:pt x="153" y="76"/>
                  <a:pt x="151" y="63"/>
                  <a:pt x="147" y="52"/>
                </a:cubicBezTo>
                <a:lnTo>
                  <a:pt x="106" y="52"/>
                </a:lnTo>
                <a:close/>
              </a:path>
            </a:pathLst>
          </a:custGeom>
          <a:solidFill>
            <a:srgbClr val="0018A8"/>
          </a:solidFill>
          <a:ln>
            <a:noFill/>
          </a:ln>
        </p:spPr>
        <p:txBody>
          <a:bodyPr vert="horz" wrap="square" lIns="78191" tIns="39096" rIns="78191" bIns="39096" numCol="1" anchor="t" anchorCtr="0" compatLnSpc="1">
            <a:prstTxWarp prst="textNoShape">
              <a:avLst/>
            </a:prstTxWarp>
          </a:bodyPr>
          <a:lstStyle/>
          <a:p>
            <a:endParaRPr lang="en-US" sz="700"/>
          </a:p>
        </p:txBody>
      </p:sp>
      <p:sp>
        <p:nvSpPr>
          <p:cNvPr id="9" name="TextBox 8"/>
          <p:cNvSpPr txBox="1"/>
          <p:nvPr/>
        </p:nvSpPr>
        <p:spPr bwMode="ltGray">
          <a:xfrm>
            <a:off x="4083555" y="3890960"/>
            <a:ext cx="2020390" cy="317343"/>
          </a:xfrm>
          <a:prstGeom prst="rect">
            <a:avLst/>
          </a:prstGeom>
          <a:noFill/>
          <a:ln w="6350">
            <a:noFill/>
            <a:miter lim="800000"/>
            <a:headEnd/>
            <a:tailEnd/>
          </a:ln>
        </p:spPr>
        <p:txBody>
          <a:bodyPr wrap="square" lIns="100913" tIns="50457" rIns="100913" bIns="50457" rtlCol="0" anchor="ctr">
            <a:spAutoFit/>
          </a:bodyPr>
          <a:lstStyle/>
          <a:p>
            <a:pPr algn="ctr" eaLnBrk="0" hangingPunct="0"/>
            <a:r>
              <a:rPr lang="de-DE" sz="1400" b="1" dirty="0" err="1">
                <a:latin typeface="Deutsche Bank Display" panose="020F0403020203030304" pitchFamily="34" charset="0"/>
                <a:ea typeface="Deutsche Bank Display" panose="020F0403020203030304" pitchFamily="34" charset="0"/>
                <a:cs typeface="Deutsche Bank Display" panose="020F0403020203030304" pitchFamily="34" charset="0"/>
              </a:rPr>
              <a:t>Heading</a:t>
            </a:r>
            <a:r>
              <a:rPr lang="de-DE" sz="1400" b="1" dirty="0">
                <a:latin typeface="Deutsche Bank Display" panose="020F0403020203030304" pitchFamily="34" charset="0"/>
                <a:ea typeface="Deutsche Bank Display" panose="020F0403020203030304" pitchFamily="34" charset="0"/>
                <a:cs typeface="Deutsche Bank Display" panose="020F0403020203030304" pitchFamily="34" charset="0"/>
              </a:rPr>
              <a:t> I</a:t>
            </a:r>
          </a:p>
        </p:txBody>
      </p:sp>
      <p:sp>
        <p:nvSpPr>
          <p:cNvPr id="10" name="TextBox 9"/>
          <p:cNvSpPr txBox="1"/>
          <p:nvPr/>
        </p:nvSpPr>
        <p:spPr bwMode="ltGray">
          <a:xfrm>
            <a:off x="528384" y="3591183"/>
            <a:ext cx="1155883" cy="885518"/>
          </a:xfrm>
          <a:prstGeom prst="rect">
            <a:avLst/>
          </a:prstGeom>
          <a:noFill/>
          <a:ln w="6350">
            <a:noFill/>
            <a:miter lim="800000"/>
            <a:headEnd/>
            <a:tailEnd/>
          </a:ln>
        </p:spPr>
        <p:txBody>
          <a:bodyPr wrap="square" lIns="0" tIns="0" rIns="0" bIns="0" rtlCol="0" anchor="ctr">
            <a:noAutofit/>
          </a:bodyPr>
          <a:lstStyle/>
          <a:p>
            <a:pPr eaLnBrk="0" hangingPunct="0"/>
            <a:r>
              <a:rPr lang="de-DE" sz="1200" b="1"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rPr>
              <a:t>Title</a:t>
            </a:r>
          </a:p>
          <a:p>
            <a:pPr eaLnBrk="0" hangingPunct="0"/>
            <a:r>
              <a:rPr lang="de-DE" sz="1000" b="1" dirty="0" err="1">
                <a:latin typeface="Deutsche Bank Text" panose="020B0503020202030204" pitchFamily="34" charset="0"/>
                <a:ea typeface="Deutsche Bank Text" panose="020B0503020202030204" pitchFamily="34" charset="0"/>
                <a:cs typeface="Deutsche Bank Text" panose="020B0503020202030204" pitchFamily="34" charset="0"/>
              </a:rPr>
              <a:t>Lorem</a:t>
            </a:r>
            <a:r>
              <a:rPr lang="de-DE" sz="1000" b="1"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b="1" dirty="0" err="1">
                <a:latin typeface="Deutsche Bank Text" panose="020B0503020202030204" pitchFamily="34" charset="0"/>
                <a:ea typeface="Deutsche Bank Text" panose="020B0503020202030204" pitchFamily="34" charset="0"/>
                <a:cs typeface="Deutsche Bank Text" panose="020B0503020202030204" pitchFamily="34" charset="0"/>
              </a:rPr>
              <a:t>ipsum</a:t>
            </a:r>
            <a:r>
              <a:rPr lang="de-DE" sz="1000" b="1"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b="1" dirty="0" err="1">
                <a:latin typeface="Deutsche Bank Text" panose="020B0503020202030204" pitchFamily="34" charset="0"/>
                <a:ea typeface="Deutsche Bank Text" panose="020B0503020202030204" pitchFamily="34" charset="0"/>
                <a:cs typeface="Deutsche Bank Text" panose="020B0503020202030204" pitchFamily="34" charset="0"/>
              </a:rPr>
              <a:t>dolor</a:t>
            </a:r>
            <a:r>
              <a:rPr lang="de-DE" sz="1000" b="1"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b="1" dirty="0" err="1">
                <a:latin typeface="Deutsche Bank Text" panose="020B0503020202030204" pitchFamily="34" charset="0"/>
                <a:ea typeface="Deutsche Bank Text" panose="020B0503020202030204" pitchFamily="34" charset="0"/>
                <a:cs typeface="Deutsche Bank Text" panose="020B0503020202030204" pitchFamily="34" charset="0"/>
              </a:rPr>
              <a:t>sit</a:t>
            </a:r>
            <a:r>
              <a:rPr lang="de-DE" sz="1000" b="1"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b="1" dirty="0" err="1">
                <a:latin typeface="Deutsche Bank Text" panose="020B0503020202030204" pitchFamily="34" charset="0"/>
                <a:ea typeface="Deutsche Bank Text" panose="020B0503020202030204" pitchFamily="34" charset="0"/>
                <a:cs typeface="Deutsche Bank Text" panose="020B0503020202030204" pitchFamily="34" charset="0"/>
              </a:rPr>
              <a:t>amet</a:t>
            </a:r>
            <a:r>
              <a:rPr lang="de-DE" sz="1000" b="1"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b="1" dirty="0" err="1">
                <a:latin typeface="Deutsche Bank Text" panose="020B0503020202030204" pitchFamily="34" charset="0"/>
                <a:ea typeface="Deutsche Bank Text" panose="020B0503020202030204" pitchFamily="34" charset="0"/>
                <a:cs typeface="Deutsche Bank Text" panose="020B0503020202030204" pitchFamily="34" charset="0"/>
              </a:rPr>
              <a:t>consectetur</a:t>
            </a:r>
            <a:r>
              <a:rPr lang="de-DE" sz="1000" b="1"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b="1" dirty="0" err="1">
                <a:latin typeface="Deutsche Bank Text" panose="020B0503020202030204" pitchFamily="34" charset="0"/>
                <a:ea typeface="Deutsche Bank Text" panose="020B0503020202030204" pitchFamily="34" charset="0"/>
                <a:cs typeface="Deutsche Bank Text" panose="020B0503020202030204" pitchFamily="34" charset="0"/>
              </a:rPr>
              <a:t>adipiscing</a:t>
            </a:r>
            <a:r>
              <a:rPr lang="de-DE" sz="1000" b="1"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b="1" dirty="0" err="1">
                <a:latin typeface="Deutsche Bank Text" panose="020B0503020202030204" pitchFamily="34" charset="0"/>
                <a:ea typeface="Deutsche Bank Text" panose="020B0503020202030204" pitchFamily="34" charset="0"/>
                <a:cs typeface="Deutsche Bank Text" panose="020B0503020202030204" pitchFamily="34" charset="0"/>
              </a:rPr>
              <a:t>elit</a:t>
            </a:r>
            <a:r>
              <a:rPr lang="de-DE" sz="1000" b="1" dirty="0">
                <a:latin typeface="Deutsche Bank Text" panose="020B0503020202030204" pitchFamily="34" charset="0"/>
                <a:ea typeface="Deutsche Bank Text" panose="020B0503020202030204" pitchFamily="34" charset="0"/>
                <a:cs typeface="Deutsche Bank Text" panose="020B0503020202030204" pitchFamily="34" charset="0"/>
              </a:rPr>
              <a:t>.</a:t>
            </a:r>
            <a:endParaRPr lang="de-DE" sz="1200" b="1" dirty="0">
              <a:latin typeface="Deutsche Bank Text" panose="020B0503020202030204" pitchFamily="34" charset="0"/>
              <a:ea typeface="Deutsche Bank Text" panose="020B0503020202030204" pitchFamily="34" charset="0"/>
              <a:cs typeface="Deutsche Bank Text" panose="020B0503020202030204" pitchFamily="34" charset="0"/>
            </a:endParaRPr>
          </a:p>
        </p:txBody>
      </p:sp>
      <p:sp>
        <p:nvSpPr>
          <p:cNvPr id="80" name="TextBox 79"/>
          <p:cNvSpPr txBox="1"/>
          <p:nvPr/>
        </p:nvSpPr>
        <p:spPr bwMode="ltGray">
          <a:xfrm>
            <a:off x="8384992" y="3591183"/>
            <a:ext cx="1155883" cy="885518"/>
          </a:xfrm>
          <a:prstGeom prst="rect">
            <a:avLst/>
          </a:prstGeom>
          <a:noFill/>
          <a:ln w="6350">
            <a:noFill/>
            <a:miter lim="800000"/>
            <a:headEnd/>
            <a:tailEnd/>
          </a:ln>
        </p:spPr>
        <p:txBody>
          <a:bodyPr wrap="square" lIns="0" tIns="0" rIns="0" bIns="0" rtlCol="0" anchor="ctr">
            <a:noAutofit/>
          </a:bodyPr>
          <a:lstStyle/>
          <a:p>
            <a:pPr eaLnBrk="0" hangingPunct="0"/>
            <a:r>
              <a:rPr lang="de-DE" sz="1200" b="1"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rPr>
              <a:t>Title</a:t>
            </a:r>
          </a:p>
          <a:p>
            <a:pPr eaLnBrk="0" hangingPunct="0"/>
            <a:r>
              <a:rPr lang="de-DE" sz="1000" b="1" dirty="0" err="1">
                <a:latin typeface="Deutsche Bank Text" panose="020B0503020202030204" pitchFamily="34" charset="0"/>
                <a:ea typeface="Deutsche Bank Text" panose="020B0503020202030204" pitchFamily="34" charset="0"/>
                <a:cs typeface="Deutsche Bank Text" panose="020B0503020202030204" pitchFamily="34" charset="0"/>
              </a:rPr>
              <a:t>Lorem</a:t>
            </a:r>
            <a:r>
              <a:rPr lang="de-DE" sz="1000" b="1"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b="1" dirty="0" err="1">
                <a:latin typeface="Deutsche Bank Text" panose="020B0503020202030204" pitchFamily="34" charset="0"/>
                <a:ea typeface="Deutsche Bank Text" panose="020B0503020202030204" pitchFamily="34" charset="0"/>
                <a:cs typeface="Deutsche Bank Text" panose="020B0503020202030204" pitchFamily="34" charset="0"/>
              </a:rPr>
              <a:t>ipsum</a:t>
            </a:r>
            <a:r>
              <a:rPr lang="de-DE" sz="1000" b="1"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b="1" dirty="0" err="1">
                <a:latin typeface="Deutsche Bank Text" panose="020B0503020202030204" pitchFamily="34" charset="0"/>
                <a:ea typeface="Deutsche Bank Text" panose="020B0503020202030204" pitchFamily="34" charset="0"/>
                <a:cs typeface="Deutsche Bank Text" panose="020B0503020202030204" pitchFamily="34" charset="0"/>
              </a:rPr>
              <a:t>dolor</a:t>
            </a:r>
            <a:r>
              <a:rPr lang="de-DE" sz="1000" b="1"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b="1" dirty="0" err="1">
                <a:latin typeface="Deutsche Bank Text" panose="020B0503020202030204" pitchFamily="34" charset="0"/>
                <a:ea typeface="Deutsche Bank Text" panose="020B0503020202030204" pitchFamily="34" charset="0"/>
                <a:cs typeface="Deutsche Bank Text" panose="020B0503020202030204" pitchFamily="34" charset="0"/>
              </a:rPr>
              <a:t>sit</a:t>
            </a:r>
            <a:r>
              <a:rPr lang="de-DE" sz="1000" b="1"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b="1" dirty="0" err="1">
                <a:latin typeface="Deutsche Bank Text" panose="020B0503020202030204" pitchFamily="34" charset="0"/>
                <a:ea typeface="Deutsche Bank Text" panose="020B0503020202030204" pitchFamily="34" charset="0"/>
                <a:cs typeface="Deutsche Bank Text" panose="020B0503020202030204" pitchFamily="34" charset="0"/>
              </a:rPr>
              <a:t>amet</a:t>
            </a:r>
            <a:r>
              <a:rPr lang="de-DE" sz="1000" b="1"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b="1" dirty="0" err="1">
                <a:latin typeface="Deutsche Bank Text" panose="020B0503020202030204" pitchFamily="34" charset="0"/>
                <a:ea typeface="Deutsche Bank Text" panose="020B0503020202030204" pitchFamily="34" charset="0"/>
                <a:cs typeface="Deutsche Bank Text" panose="020B0503020202030204" pitchFamily="34" charset="0"/>
              </a:rPr>
              <a:t>consectetur</a:t>
            </a:r>
            <a:r>
              <a:rPr lang="de-DE" sz="1000" b="1"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b="1" dirty="0" err="1">
                <a:latin typeface="Deutsche Bank Text" panose="020B0503020202030204" pitchFamily="34" charset="0"/>
                <a:ea typeface="Deutsche Bank Text" panose="020B0503020202030204" pitchFamily="34" charset="0"/>
                <a:cs typeface="Deutsche Bank Text" panose="020B0503020202030204" pitchFamily="34" charset="0"/>
              </a:rPr>
              <a:t>adipiscing</a:t>
            </a:r>
            <a:r>
              <a:rPr lang="de-DE" sz="1000" b="1"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b="1" dirty="0" err="1">
                <a:latin typeface="Deutsche Bank Text" panose="020B0503020202030204" pitchFamily="34" charset="0"/>
                <a:ea typeface="Deutsche Bank Text" panose="020B0503020202030204" pitchFamily="34" charset="0"/>
                <a:cs typeface="Deutsche Bank Text" panose="020B0503020202030204" pitchFamily="34" charset="0"/>
              </a:rPr>
              <a:t>elit</a:t>
            </a:r>
            <a:r>
              <a:rPr lang="de-DE" sz="1000" b="1" dirty="0">
                <a:latin typeface="Deutsche Bank Text" panose="020B0503020202030204" pitchFamily="34" charset="0"/>
                <a:ea typeface="Deutsche Bank Text" panose="020B0503020202030204" pitchFamily="34" charset="0"/>
                <a:cs typeface="Deutsche Bank Text" panose="020B0503020202030204" pitchFamily="34" charset="0"/>
              </a:rPr>
              <a:t>.</a:t>
            </a:r>
            <a:endParaRPr lang="de-DE" sz="1200" b="1" dirty="0">
              <a:latin typeface="Deutsche Bank Text" panose="020B0503020202030204" pitchFamily="34" charset="0"/>
              <a:ea typeface="Deutsche Bank Text" panose="020B0503020202030204" pitchFamily="34" charset="0"/>
              <a:cs typeface="Deutsche Bank Text" panose="020B0503020202030204" pitchFamily="34" charset="0"/>
            </a:endParaRPr>
          </a:p>
        </p:txBody>
      </p:sp>
      <p:sp>
        <p:nvSpPr>
          <p:cNvPr id="81" name="TextBox 80"/>
          <p:cNvSpPr txBox="1"/>
          <p:nvPr/>
        </p:nvSpPr>
        <p:spPr bwMode="ltGray">
          <a:xfrm>
            <a:off x="905634" y="2316474"/>
            <a:ext cx="1407739" cy="885518"/>
          </a:xfrm>
          <a:prstGeom prst="rect">
            <a:avLst/>
          </a:prstGeom>
          <a:noFill/>
          <a:ln w="6350">
            <a:noFill/>
            <a:miter lim="800000"/>
            <a:headEnd/>
            <a:tailEnd/>
          </a:ln>
        </p:spPr>
        <p:txBody>
          <a:bodyPr wrap="square" lIns="0" tIns="0" rIns="0" bIns="0" rtlCol="0" anchor="ctr">
            <a:noAutofit/>
          </a:bodyPr>
          <a:lstStyle/>
          <a:p>
            <a:pPr eaLnBrk="0" hangingPunct="0"/>
            <a:r>
              <a:rPr lang="de-DE" sz="1200" b="1"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rPr>
              <a:t>Title</a:t>
            </a:r>
          </a:p>
          <a:p>
            <a:pPr eaLnBrk="0" hangingPunct="0"/>
            <a:r>
              <a:rPr lang="de-DE" sz="1000" b="1" dirty="0" err="1">
                <a:latin typeface="Deutsche Bank Text" panose="020B0503020202030204" pitchFamily="34" charset="0"/>
                <a:ea typeface="Deutsche Bank Text" panose="020B0503020202030204" pitchFamily="34" charset="0"/>
                <a:cs typeface="Deutsche Bank Text" panose="020B0503020202030204" pitchFamily="34" charset="0"/>
              </a:rPr>
              <a:t>Lorem</a:t>
            </a:r>
            <a:r>
              <a:rPr lang="de-DE" sz="1000" b="1"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b="1" dirty="0" err="1">
                <a:latin typeface="Deutsche Bank Text" panose="020B0503020202030204" pitchFamily="34" charset="0"/>
                <a:ea typeface="Deutsche Bank Text" panose="020B0503020202030204" pitchFamily="34" charset="0"/>
                <a:cs typeface="Deutsche Bank Text" panose="020B0503020202030204" pitchFamily="34" charset="0"/>
              </a:rPr>
              <a:t>ipsum</a:t>
            </a:r>
            <a:r>
              <a:rPr lang="de-DE" sz="1000" b="1"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b="1" dirty="0" err="1">
                <a:latin typeface="Deutsche Bank Text" panose="020B0503020202030204" pitchFamily="34" charset="0"/>
                <a:ea typeface="Deutsche Bank Text" panose="020B0503020202030204" pitchFamily="34" charset="0"/>
                <a:cs typeface="Deutsche Bank Text" panose="020B0503020202030204" pitchFamily="34" charset="0"/>
              </a:rPr>
              <a:t>dolor</a:t>
            </a:r>
            <a:r>
              <a:rPr lang="de-DE" sz="1000" b="1"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b="1" dirty="0" err="1">
                <a:latin typeface="Deutsche Bank Text" panose="020B0503020202030204" pitchFamily="34" charset="0"/>
                <a:ea typeface="Deutsche Bank Text" panose="020B0503020202030204" pitchFamily="34" charset="0"/>
                <a:cs typeface="Deutsche Bank Text" panose="020B0503020202030204" pitchFamily="34" charset="0"/>
              </a:rPr>
              <a:t>sit</a:t>
            </a:r>
            <a:r>
              <a:rPr lang="de-DE" sz="1000" b="1"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b="1" dirty="0" err="1">
                <a:latin typeface="Deutsche Bank Text" panose="020B0503020202030204" pitchFamily="34" charset="0"/>
                <a:ea typeface="Deutsche Bank Text" panose="020B0503020202030204" pitchFamily="34" charset="0"/>
                <a:cs typeface="Deutsche Bank Text" panose="020B0503020202030204" pitchFamily="34" charset="0"/>
              </a:rPr>
              <a:t>amet</a:t>
            </a:r>
            <a:r>
              <a:rPr lang="de-DE" sz="1000" b="1"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b="1" dirty="0" err="1">
                <a:latin typeface="Deutsche Bank Text" panose="020B0503020202030204" pitchFamily="34" charset="0"/>
                <a:ea typeface="Deutsche Bank Text" panose="020B0503020202030204" pitchFamily="34" charset="0"/>
                <a:cs typeface="Deutsche Bank Text" panose="020B0503020202030204" pitchFamily="34" charset="0"/>
              </a:rPr>
              <a:t>consectetur</a:t>
            </a:r>
            <a:r>
              <a:rPr lang="de-DE" sz="1000" b="1"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b="1" dirty="0" err="1">
                <a:latin typeface="Deutsche Bank Text" panose="020B0503020202030204" pitchFamily="34" charset="0"/>
                <a:ea typeface="Deutsche Bank Text" panose="020B0503020202030204" pitchFamily="34" charset="0"/>
                <a:cs typeface="Deutsche Bank Text" panose="020B0503020202030204" pitchFamily="34" charset="0"/>
              </a:rPr>
              <a:t>adipiscing</a:t>
            </a:r>
            <a:r>
              <a:rPr lang="de-DE" sz="1000" b="1"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b="1" dirty="0" err="1">
                <a:latin typeface="Deutsche Bank Text" panose="020B0503020202030204" pitchFamily="34" charset="0"/>
                <a:ea typeface="Deutsche Bank Text" panose="020B0503020202030204" pitchFamily="34" charset="0"/>
                <a:cs typeface="Deutsche Bank Text" panose="020B0503020202030204" pitchFamily="34" charset="0"/>
              </a:rPr>
              <a:t>elit</a:t>
            </a:r>
            <a:r>
              <a:rPr lang="de-DE" sz="1000" b="1" dirty="0">
                <a:latin typeface="Deutsche Bank Text" panose="020B0503020202030204" pitchFamily="34" charset="0"/>
                <a:ea typeface="Deutsche Bank Text" panose="020B0503020202030204" pitchFamily="34" charset="0"/>
                <a:cs typeface="Deutsche Bank Text" panose="020B0503020202030204" pitchFamily="34" charset="0"/>
              </a:rPr>
              <a:t>.</a:t>
            </a:r>
            <a:endParaRPr lang="de-DE" sz="1200" b="1" dirty="0">
              <a:latin typeface="Deutsche Bank Text" panose="020B0503020202030204" pitchFamily="34" charset="0"/>
              <a:ea typeface="Deutsche Bank Text" panose="020B0503020202030204" pitchFamily="34" charset="0"/>
              <a:cs typeface="Deutsche Bank Text" panose="020B0503020202030204" pitchFamily="34" charset="0"/>
            </a:endParaRPr>
          </a:p>
        </p:txBody>
      </p:sp>
      <p:sp>
        <p:nvSpPr>
          <p:cNvPr id="83" name="TextBox 82"/>
          <p:cNvSpPr txBox="1"/>
          <p:nvPr/>
        </p:nvSpPr>
        <p:spPr bwMode="ltGray">
          <a:xfrm>
            <a:off x="7796747" y="2316474"/>
            <a:ext cx="1407739" cy="885518"/>
          </a:xfrm>
          <a:prstGeom prst="rect">
            <a:avLst/>
          </a:prstGeom>
          <a:noFill/>
          <a:ln w="6350">
            <a:noFill/>
            <a:miter lim="800000"/>
            <a:headEnd/>
            <a:tailEnd/>
          </a:ln>
        </p:spPr>
        <p:txBody>
          <a:bodyPr wrap="square" lIns="0" tIns="0" rIns="0" bIns="0" rtlCol="0" anchor="ctr">
            <a:noAutofit/>
          </a:bodyPr>
          <a:lstStyle/>
          <a:p>
            <a:pPr eaLnBrk="0" hangingPunct="0"/>
            <a:r>
              <a:rPr lang="de-DE" sz="1200" b="1"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rPr>
              <a:t>Title</a:t>
            </a:r>
          </a:p>
          <a:p>
            <a:pPr eaLnBrk="0" hangingPunct="0"/>
            <a:r>
              <a:rPr lang="de-DE" sz="1000" b="1" dirty="0" err="1">
                <a:latin typeface="Deutsche Bank Text" panose="020B0503020202030204" pitchFamily="34" charset="0"/>
                <a:ea typeface="Deutsche Bank Text" panose="020B0503020202030204" pitchFamily="34" charset="0"/>
                <a:cs typeface="Deutsche Bank Text" panose="020B0503020202030204" pitchFamily="34" charset="0"/>
              </a:rPr>
              <a:t>Lorem</a:t>
            </a:r>
            <a:r>
              <a:rPr lang="de-DE" sz="1000" b="1"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b="1" dirty="0" err="1">
                <a:latin typeface="Deutsche Bank Text" panose="020B0503020202030204" pitchFamily="34" charset="0"/>
                <a:ea typeface="Deutsche Bank Text" panose="020B0503020202030204" pitchFamily="34" charset="0"/>
                <a:cs typeface="Deutsche Bank Text" panose="020B0503020202030204" pitchFamily="34" charset="0"/>
              </a:rPr>
              <a:t>ipsum</a:t>
            </a:r>
            <a:r>
              <a:rPr lang="de-DE" sz="1000" b="1"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b="1" dirty="0" err="1">
                <a:latin typeface="Deutsche Bank Text" panose="020B0503020202030204" pitchFamily="34" charset="0"/>
                <a:ea typeface="Deutsche Bank Text" panose="020B0503020202030204" pitchFamily="34" charset="0"/>
                <a:cs typeface="Deutsche Bank Text" panose="020B0503020202030204" pitchFamily="34" charset="0"/>
              </a:rPr>
              <a:t>dolor</a:t>
            </a:r>
            <a:r>
              <a:rPr lang="de-DE" sz="1000" b="1"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b="1" dirty="0" err="1">
                <a:latin typeface="Deutsche Bank Text" panose="020B0503020202030204" pitchFamily="34" charset="0"/>
                <a:ea typeface="Deutsche Bank Text" panose="020B0503020202030204" pitchFamily="34" charset="0"/>
                <a:cs typeface="Deutsche Bank Text" panose="020B0503020202030204" pitchFamily="34" charset="0"/>
              </a:rPr>
              <a:t>sit</a:t>
            </a:r>
            <a:r>
              <a:rPr lang="de-DE" sz="1000" b="1"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b="1" dirty="0" err="1">
                <a:latin typeface="Deutsche Bank Text" panose="020B0503020202030204" pitchFamily="34" charset="0"/>
                <a:ea typeface="Deutsche Bank Text" panose="020B0503020202030204" pitchFamily="34" charset="0"/>
                <a:cs typeface="Deutsche Bank Text" panose="020B0503020202030204" pitchFamily="34" charset="0"/>
              </a:rPr>
              <a:t>amet</a:t>
            </a:r>
            <a:r>
              <a:rPr lang="de-DE" sz="1000" b="1"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b="1" dirty="0" err="1">
                <a:latin typeface="Deutsche Bank Text" panose="020B0503020202030204" pitchFamily="34" charset="0"/>
                <a:ea typeface="Deutsche Bank Text" panose="020B0503020202030204" pitchFamily="34" charset="0"/>
                <a:cs typeface="Deutsche Bank Text" panose="020B0503020202030204" pitchFamily="34" charset="0"/>
              </a:rPr>
              <a:t>consectetur</a:t>
            </a:r>
            <a:r>
              <a:rPr lang="de-DE" sz="1000" b="1"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b="1" dirty="0" err="1">
                <a:latin typeface="Deutsche Bank Text" panose="020B0503020202030204" pitchFamily="34" charset="0"/>
                <a:ea typeface="Deutsche Bank Text" panose="020B0503020202030204" pitchFamily="34" charset="0"/>
                <a:cs typeface="Deutsche Bank Text" panose="020B0503020202030204" pitchFamily="34" charset="0"/>
              </a:rPr>
              <a:t>adipiscing</a:t>
            </a:r>
            <a:r>
              <a:rPr lang="de-DE" sz="1000" b="1"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b="1" dirty="0" err="1">
                <a:latin typeface="Deutsche Bank Text" panose="020B0503020202030204" pitchFamily="34" charset="0"/>
                <a:ea typeface="Deutsche Bank Text" panose="020B0503020202030204" pitchFamily="34" charset="0"/>
                <a:cs typeface="Deutsche Bank Text" panose="020B0503020202030204" pitchFamily="34" charset="0"/>
              </a:rPr>
              <a:t>elit</a:t>
            </a:r>
            <a:r>
              <a:rPr lang="de-DE" sz="1000" b="1" dirty="0">
                <a:latin typeface="Deutsche Bank Text" panose="020B0503020202030204" pitchFamily="34" charset="0"/>
                <a:ea typeface="Deutsche Bank Text" panose="020B0503020202030204" pitchFamily="34" charset="0"/>
                <a:cs typeface="Deutsche Bank Text" panose="020B0503020202030204" pitchFamily="34" charset="0"/>
              </a:rPr>
              <a:t>.</a:t>
            </a:r>
            <a:endParaRPr lang="de-DE" sz="1200" b="1" dirty="0">
              <a:latin typeface="Deutsche Bank Text" panose="020B0503020202030204" pitchFamily="34" charset="0"/>
              <a:ea typeface="Deutsche Bank Text" panose="020B0503020202030204" pitchFamily="34" charset="0"/>
              <a:cs typeface="Deutsche Bank Text" panose="020B0503020202030204" pitchFamily="34" charset="0"/>
            </a:endParaRPr>
          </a:p>
        </p:txBody>
      </p:sp>
      <p:sp>
        <p:nvSpPr>
          <p:cNvPr id="84" name="TextBox 83"/>
          <p:cNvSpPr txBox="1"/>
          <p:nvPr/>
        </p:nvSpPr>
        <p:spPr bwMode="ltGray">
          <a:xfrm>
            <a:off x="905634" y="4865892"/>
            <a:ext cx="1407739" cy="885518"/>
          </a:xfrm>
          <a:prstGeom prst="rect">
            <a:avLst/>
          </a:prstGeom>
          <a:noFill/>
          <a:ln w="6350">
            <a:noFill/>
            <a:miter lim="800000"/>
            <a:headEnd/>
            <a:tailEnd/>
          </a:ln>
        </p:spPr>
        <p:txBody>
          <a:bodyPr wrap="square" lIns="0" tIns="0" rIns="0" bIns="0" rtlCol="0" anchor="ctr">
            <a:noAutofit/>
          </a:bodyPr>
          <a:lstStyle/>
          <a:p>
            <a:pPr eaLnBrk="0" hangingPunct="0"/>
            <a:r>
              <a:rPr lang="de-DE" sz="1200" b="1"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rPr>
              <a:t>Title</a:t>
            </a:r>
          </a:p>
          <a:p>
            <a:pPr eaLnBrk="0" hangingPunct="0"/>
            <a:r>
              <a:rPr lang="de-DE" sz="1000" b="1" dirty="0" err="1">
                <a:latin typeface="Deutsche Bank Text" panose="020B0503020202030204" pitchFamily="34" charset="0"/>
                <a:ea typeface="Deutsche Bank Text" panose="020B0503020202030204" pitchFamily="34" charset="0"/>
                <a:cs typeface="Deutsche Bank Text" panose="020B0503020202030204" pitchFamily="34" charset="0"/>
              </a:rPr>
              <a:t>Lorem</a:t>
            </a:r>
            <a:r>
              <a:rPr lang="de-DE" sz="1000" b="1"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b="1" dirty="0" err="1">
                <a:latin typeface="Deutsche Bank Text" panose="020B0503020202030204" pitchFamily="34" charset="0"/>
                <a:ea typeface="Deutsche Bank Text" panose="020B0503020202030204" pitchFamily="34" charset="0"/>
                <a:cs typeface="Deutsche Bank Text" panose="020B0503020202030204" pitchFamily="34" charset="0"/>
              </a:rPr>
              <a:t>ipsum</a:t>
            </a:r>
            <a:r>
              <a:rPr lang="de-DE" sz="1000" b="1"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b="1" dirty="0" err="1">
                <a:latin typeface="Deutsche Bank Text" panose="020B0503020202030204" pitchFamily="34" charset="0"/>
                <a:ea typeface="Deutsche Bank Text" panose="020B0503020202030204" pitchFamily="34" charset="0"/>
                <a:cs typeface="Deutsche Bank Text" panose="020B0503020202030204" pitchFamily="34" charset="0"/>
              </a:rPr>
              <a:t>dolor</a:t>
            </a:r>
            <a:r>
              <a:rPr lang="de-DE" sz="1000" b="1"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b="1" dirty="0" err="1">
                <a:latin typeface="Deutsche Bank Text" panose="020B0503020202030204" pitchFamily="34" charset="0"/>
                <a:ea typeface="Deutsche Bank Text" panose="020B0503020202030204" pitchFamily="34" charset="0"/>
                <a:cs typeface="Deutsche Bank Text" panose="020B0503020202030204" pitchFamily="34" charset="0"/>
              </a:rPr>
              <a:t>sit</a:t>
            </a:r>
            <a:r>
              <a:rPr lang="de-DE" sz="1000" b="1"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b="1" dirty="0" err="1">
                <a:latin typeface="Deutsche Bank Text" panose="020B0503020202030204" pitchFamily="34" charset="0"/>
                <a:ea typeface="Deutsche Bank Text" panose="020B0503020202030204" pitchFamily="34" charset="0"/>
                <a:cs typeface="Deutsche Bank Text" panose="020B0503020202030204" pitchFamily="34" charset="0"/>
              </a:rPr>
              <a:t>amet</a:t>
            </a:r>
            <a:r>
              <a:rPr lang="de-DE" sz="1000" b="1"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b="1" dirty="0" err="1">
                <a:latin typeface="Deutsche Bank Text" panose="020B0503020202030204" pitchFamily="34" charset="0"/>
                <a:ea typeface="Deutsche Bank Text" panose="020B0503020202030204" pitchFamily="34" charset="0"/>
                <a:cs typeface="Deutsche Bank Text" panose="020B0503020202030204" pitchFamily="34" charset="0"/>
              </a:rPr>
              <a:t>consectetur</a:t>
            </a:r>
            <a:r>
              <a:rPr lang="de-DE" sz="1000" b="1"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b="1" dirty="0" err="1">
                <a:latin typeface="Deutsche Bank Text" panose="020B0503020202030204" pitchFamily="34" charset="0"/>
                <a:ea typeface="Deutsche Bank Text" panose="020B0503020202030204" pitchFamily="34" charset="0"/>
                <a:cs typeface="Deutsche Bank Text" panose="020B0503020202030204" pitchFamily="34" charset="0"/>
              </a:rPr>
              <a:t>adipiscing</a:t>
            </a:r>
            <a:r>
              <a:rPr lang="de-DE" sz="1000" b="1"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b="1" dirty="0" err="1">
                <a:latin typeface="Deutsche Bank Text" panose="020B0503020202030204" pitchFamily="34" charset="0"/>
                <a:ea typeface="Deutsche Bank Text" panose="020B0503020202030204" pitchFamily="34" charset="0"/>
                <a:cs typeface="Deutsche Bank Text" panose="020B0503020202030204" pitchFamily="34" charset="0"/>
              </a:rPr>
              <a:t>elit</a:t>
            </a:r>
            <a:r>
              <a:rPr lang="de-DE" sz="1000" b="1" dirty="0">
                <a:latin typeface="Deutsche Bank Text" panose="020B0503020202030204" pitchFamily="34" charset="0"/>
                <a:ea typeface="Deutsche Bank Text" panose="020B0503020202030204" pitchFamily="34" charset="0"/>
                <a:cs typeface="Deutsche Bank Text" panose="020B0503020202030204" pitchFamily="34" charset="0"/>
              </a:rPr>
              <a:t>.</a:t>
            </a:r>
            <a:endParaRPr lang="de-DE" sz="1200" b="1" dirty="0">
              <a:latin typeface="Deutsche Bank Text" panose="020B0503020202030204" pitchFamily="34" charset="0"/>
              <a:ea typeface="Deutsche Bank Text" panose="020B0503020202030204" pitchFamily="34" charset="0"/>
              <a:cs typeface="Deutsche Bank Text" panose="020B0503020202030204" pitchFamily="34" charset="0"/>
            </a:endParaRPr>
          </a:p>
        </p:txBody>
      </p:sp>
      <p:sp>
        <p:nvSpPr>
          <p:cNvPr id="85" name="TextBox 84"/>
          <p:cNvSpPr txBox="1"/>
          <p:nvPr/>
        </p:nvSpPr>
        <p:spPr bwMode="ltGray">
          <a:xfrm>
            <a:off x="7796747" y="4865892"/>
            <a:ext cx="1407739" cy="885518"/>
          </a:xfrm>
          <a:prstGeom prst="rect">
            <a:avLst/>
          </a:prstGeom>
          <a:noFill/>
          <a:ln w="6350">
            <a:noFill/>
            <a:miter lim="800000"/>
            <a:headEnd/>
            <a:tailEnd/>
          </a:ln>
        </p:spPr>
        <p:txBody>
          <a:bodyPr wrap="square" lIns="0" tIns="0" rIns="0" bIns="0" rtlCol="0" anchor="ctr">
            <a:noAutofit/>
          </a:bodyPr>
          <a:lstStyle/>
          <a:p>
            <a:pPr eaLnBrk="0" hangingPunct="0"/>
            <a:r>
              <a:rPr lang="de-DE" sz="1200" b="1"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rPr>
              <a:t>Title</a:t>
            </a:r>
          </a:p>
          <a:p>
            <a:pPr eaLnBrk="0" hangingPunct="0"/>
            <a:r>
              <a:rPr lang="de-DE" sz="1000" b="1" dirty="0" err="1">
                <a:latin typeface="Deutsche Bank Text" panose="020B0503020202030204" pitchFamily="34" charset="0"/>
                <a:ea typeface="Deutsche Bank Text" panose="020B0503020202030204" pitchFamily="34" charset="0"/>
                <a:cs typeface="Deutsche Bank Text" panose="020B0503020202030204" pitchFamily="34" charset="0"/>
              </a:rPr>
              <a:t>Lorem</a:t>
            </a:r>
            <a:r>
              <a:rPr lang="de-DE" sz="1000" b="1"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b="1" dirty="0" err="1">
                <a:latin typeface="Deutsche Bank Text" panose="020B0503020202030204" pitchFamily="34" charset="0"/>
                <a:ea typeface="Deutsche Bank Text" panose="020B0503020202030204" pitchFamily="34" charset="0"/>
                <a:cs typeface="Deutsche Bank Text" panose="020B0503020202030204" pitchFamily="34" charset="0"/>
              </a:rPr>
              <a:t>ipsum</a:t>
            </a:r>
            <a:r>
              <a:rPr lang="de-DE" sz="1000" b="1"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b="1" dirty="0" err="1">
                <a:latin typeface="Deutsche Bank Text" panose="020B0503020202030204" pitchFamily="34" charset="0"/>
                <a:ea typeface="Deutsche Bank Text" panose="020B0503020202030204" pitchFamily="34" charset="0"/>
                <a:cs typeface="Deutsche Bank Text" panose="020B0503020202030204" pitchFamily="34" charset="0"/>
              </a:rPr>
              <a:t>dolor</a:t>
            </a:r>
            <a:r>
              <a:rPr lang="de-DE" sz="1000" b="1"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b="1" dirty="0" err="1">
                <a:latin typeface="Deutsche Bank Text" panose="020B0503020202030204" pitchFamily="34" charset="0"/>
                <a:ea typeface="Deutsche Bank Text" panose="020B0503020202030204" pitchFamily="34" charset="0"/>
                <a:cs typeface="Deutsche Bank Text" panose="020B0503020202030204" pitchFamily="34" charset="0"/>
              </a:rPr>
              <a:t>sit</a:t>
            </a:r>
            <a:r>
              <a:rPr lang="de-DE" sz="1000" b="1"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b="1" dirty="0" err="1">
                <a:latin typeface="Deutsche Bank Text" panose="020B0503020202030204" pitchFamily="34" charset="0"/>
                <a:ea typeface="Deutsche Bank Text" panose="020B0503020202030204" pitchFamily="34" charset="0"/>
                <a:cs typeface="Deutsche Bank Text" panose="020B0503020202030204" pitchFamily="34" charset="0"/>
              </a:rPr>
              <a:t>amet</a:t>
            </a:r>
            <a:r>
              <a:rPr lang="de-DE" sz="1000" b="1"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b="1" dirty="0" err="1">
                <a:latin typeface="Deutsche Bank Text" panose="020B0503020202030204" pitchFamily="34" charset="0"/>
                <a:ea typeface="Deutsche Bank Text" panose="020B0503020202030204" pitchFamily="34" charset="0"/>
                <a:cs typeface="Deutsche Bank Text" panose="020B0503020202030204" pitchFamily="34" charset="0"/>
              </a:rPr>
              <a:t>consectetur</a:t>
            </a:r>
            <a:r>
              <a:rPr lang="de-DE" sz="1000" b="1"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b="1" dirty="0" err="1">
                <a:latin typeface="Deutsche Bank Text" panose="020B0503020202030204" pitchFamily="34" charset="0"/>
                <a:ea typeface="Deutsche Bank Text" panose="020B0503020202030204" pitchFamily="34" charset="0"/>
                <a:cs typeface="Deutsche Bank Text" panose="020B0503020202030204" pitchFamily="34" charset="0"/>
              </a:rPr>
              <a:t>adipiscing</a:t>
            </a:r>
            <a:r>
              <a:rPr lang="de-DE" sz="1000" b="1"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b="1" dirty="0" err="1">
                <a:latin typeface="Deutsche Bank Text" panose="020B0503020202030204" pitchFamily="34" charset="0"/>
                <a:ea typeface="Deutsche Bank Text" panose="020B0503020202030204" pitchFamily="34" charset="0"/>
                <a:cs typeface="Deutsche Bank Text" panose="020B0503020202030204" pitchFamily="34" charset="0"/>
              </a:rPr>
              <a:t>elit</a:t>
            </a:r>
            <a:r>
              <a:rPr lang="de-DE" sz="1000" b="1" dirty="0">
                <a:latin typeface="Deutsche Bank Text" panose="020B0503020202030204" pitchFamily="34" charset="0"/>
                <a:ea typeface="Deutsche Bank Text" panose="020B0503020202030204" pitchFamily="34" charset="0"/>
                <a:cs typeface="Deutsche Bank Text" panose="020B0503020202030204" pitchFamily="34" charset="0"/>
              </a:rPr>
              <a:t>.</a:t>
            </a:r>
            <a:endParaRPr lang="de-DE" sz="1200" b="1" dirty="0">
              <a:latin typeface="Deutsche Bank Text" panose="020B0503020202030204" pitchFamily="34" charset="0"/>
              <a:ea typeface="Deutsche Bank Text" panose="020B0503020202030204" pitchFamily="34" charset="0"/>
              <a:cs typeface="Deutsche Bank Text" panose="020B0503020202030204" pitchFamily="34" charset="0"/>
            </a:endParaRPr>
          </a:p>
        </p:txBody>
      </p:sp>
      <p:sp>
        <p:nvSpPr>
          <p:cNvPr id="16" name="Oval 15"/>
          <p:cNvSpPr/>
          <p:nvPr/>
        </p:nvSpPr>
        <p:spPr bwMode="auto">
          <a:xfrm>
            <a:off x="3272324" y="2221874"/>
            <a:ext cx="3630419" cy="3630419"/>
          </a:xfrm>
          <a:prstGeom prst="ellipse">
            <a:avLst/>
          </a:prstGeom>
          <a:noFill/>
          <a:ln w="28575">
            <a:solidFill>
              <a:srgbClr val="0018A8"/>
            </a:solidFill>
            <a:prstDash val="dash"/>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64" name="TextBox 163"/>
          <p:cNvSpPr txBox="1"/>
          <p:nvPr/>
        </p:nvSpPr>
        <p:spPr bwMode="ltGray">
          <a:xfrm>
            <a:off x="543989" y="6860215"/>
            <a:ext cx="9003221" cy="248342"/>
          </a:xfrm>
          <a:prstGeom prst="rect">
            <a:avLst/>
          </a:prstGeom>
          <a:noFill/>
          <a:ln w="6350">
            <a:noFill/>
            <a:miter lim="800000"/>
            <a:headEnd/>
            <a:tailEnd/>
          </a:ln>
        </p:spPr>
        <p:txBody>
          <a:bodyPr wrap="square" lIns="0" tIns="0" rIns="0" bIns="0" rtlCol="0" anchor="t" anchorCtr="0">
            <a:noAutofit/>
          </a:bodyPr>
          <a:lstStyle/>
          <a:p>
            <a:pPr eaLnBrk="0" hangingPunct="0"/>
            <a:r>
              <a:rPr lang="en-US" sz="900" baseline="30000" dirty="0">
                <a:latin typeface="Deutsche Bank Text" panose="020B0503020202030204" pitchFamily="34" charset="0"/>
                <a:ea typeface="Deutsche Bank Text" panose="020B0503020202030204" pitchFamily="34" charset="0"/>
                <a:cs typeface="Deutsche Bank Text" panose="020B0503020202030204" pitchFamily="34" charset="0"/>
              </a:rPr>
              <a:t>1 </a:t>
            </a:r>
            <a:r>
              <a:rPr lang="en-US" sz="900" dirty="0">
                <a:latin typeface="Deutsche Bank Text" panose="020B0503020202030204" pitchFamily="34" charset="0"/>
                <a:ea typeface="Deutsche Bank Text" panose="020B0503020202030204" pitchFamily="34" charset="0"/>
                <a:cs typeface="Deutsche Bank Text" panose="020B0503020202030204" pitchFamily="34" charset="0"/>
              </a:rPr>
              <a:t>Footnotes</a:t>
            </a:r>
          </a:p>
          <a:p>
            <a:pPr eaLnBrk="0" hangingPunct="0"/>
            <a:endParaRPr lang="en-US" sz="900" baseline="30000" dirty="0">
              <a:latin typeface="Deutsche Bank Text" panose="020B0503020202030204" pitchFamily="34" charset="0"/>
              <a:ea typeface="Deutsche Bank Text" panose="020B0503020202030204" pitchFamily="34" charset="0"/>
              <a:cs typeface="Deutsche Bank Text" panose="020B0503020202030204" pitchFamily="34" charset="0"/>
            </a:endParaRPr>
          </a:p>
        </p:txBody>
      </p:sp>
    </p:spTree>
    <p:extLst>
      <p:ext uri="{BB962C8B-B14F-4D97-AF65-F5344CB8AC3E}">
        <p14:creationId xmlns:p14="http://schemas.microsoft.com/office/powerpoint/2010/main" val="2883869634"/>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2400" dirty="0">
                <a:latin typeface="Deutsche Bank Display" panose="020F0403020203030304" pitchFamily="34" charset="0"/>
                <a:ea typeface="Deutsche Bank Display" panose="020F0403020203030304" pitchFamily="34" charset="0"/>
                <a:cs typeface="Deutsche Bank Display" panose="020F0403020203030304" pitchFamily="34" charset="0"/>
              </a:rPr>
              <a:t>Circular Figures</a:t>
            </a:r>
            <a:endParaRPr lang="en-US"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4" name="Slide Number Placeholder 3"/>
          <p:cNvSpPr>
            <a:spLocks noGrp="1"/>
          </p:cNvSpPr>
          <p:nvPr>
            <p:ph type="sldNum" sz="quarter" idx="20"/>
          </p:nvPr>
        </p:nvSpPr>
        <p:spPr/>
        <p:txBody>
          <a:bodyPr/>
          <a:lstStyle/>
          <a:p>
            <a:pPr>
              <a:defRPr/>
            </a:pPr>
            <a:fld id="{1788D09C-7CA7-40CB-8213-E7B766997646}" type="slidenum">
              <a:rPr lang="en-US" smtClean="0">
                <a:latin typeface="Deutsche Bank Display" panose="020F0403020203030304" pitchFamily="34" charset="0"/>
                <a:ea typeface="Deutsche Bank Display" panose="020F0403020203030304" pitchFamily="34" charset="0"/>
                <a:cs typeface="Deutsche Bank Display" panose="020F0403020203030304" pitchFamily="34" charset="0"/>
              </a:rPr>
              <a:pPr>
                <a:defRPr/>
              </a:pPr>
              <a:t>18</a:t>
            </a:fld>
            <a:endParaRPr lang="en-US">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6" name="Title 2"/>
          <p:cNvSpPr txBox="1">
            <a:spLocks/>
          </p:cNvSpPr>
          <p:nvPr/>
        </p:nvSpPr>
        <p:spPr bwMode="auto">
          <a:xfrm>
            <a:off x="534030" y="1013139"/>
            <a:ext cx="9159291" cy="304331"/>
          </a:xfrm>
          <a:prstGeom prst="rect">
            <a:avLst/>
          </a:prstGeom>
          <a:noFill/>
          <a:ln w="9525">
            <a:noFill/>
            <a:miter lim="800000"/>
            <a:headEnd/>
            <a:tailEnd/>
          </a:ln>
        </p:spPr>
        <p:txBody>
          <a:bodyPr vert="horz" wrap="square" lIns="0" tIns="0" rIns="540000" bIns="0" numCol="1" anchor="t" anchorCtr="0" compatLnSpc="1">
            <a:prstTxWarp prst="textNoShape">
              <a:avLst/>
            </a:prstTxWarp>
          </a:bodyPr>
          <a:lstStyle>
            <a:lvl1pPr algn="l" rtl="0" eaLnBrk="0" fontAlgn="base" hangingPunct="0">
              <a:lnSpc>
                <a:spcPct val="90000"/>
              </a:lnSpc>
              <a:spcBef>
                <a:spcPct val="0"/>
              </a:spcBef>
              <a:spcAft>
                <a:spcPct val="0"/>
              </a:spcAft>
              <a:tabLst/>
              <a:defRPr lang="en-US" sz="2600" kern="1200" noProof="0" smtClean="0">
                <a:solidFill>
                  <a:schemeClr val="tx1"/>
                </a:solidFill>
                <a:latin typeface="+mn-lt"/>
                <a:ea typeface="ＭＳ Ｐゴシック" pitchFamily="34" charset="-128"/>
                <a:cs typeface="ＭＳ Ｐゴシック" pitchFamily="-109" charset="-128"/>
              </a:defRPr>
            </a:lvl1pPr>
            <a:lvl2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2pPr>
            <a:lvl3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3pPr>
            <a:lvl4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4pPr>
            <a:lvl5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5pPr>
            <a:lvl6pPr marL="504566" algn="l" rtl="0" eaLnBrk="1" fontAlgn="base" hangingPunct="1">
              <a:lnSpc>
                <a:spcPct val="90000"/>
              </a:lnSpc>
              <a:spcBef>
                <a:spcPct val="0"/>
              </a:spcBef>
              <a:spcAft>
                <a:spcPct val="0"/>
              </a:spcAft>
              <a:tabLst>
                <a:tab pos="735825" algn="l"/>
              </a:tabLst>
              <a:defRPr sz="2600" b="1">
                <a:solidFill>
                  <a:schemeClr val="tx1"/>
                </a:solidFill>
                <a:latin typeface="Arial" charset="0"/>
              </a:defRPr>
            </a:lvl6pPr>
            <a:lvl7pPr marL="1009132" algn="l" rtl="0" eaLnBrk="1" fontAlgn="base" hangingPunct="1">
              <a:lnSpc>
                <a:spcPct val="90000"/>
              </a:lnSpc>
              <a:spcBef>
                <a:spcPct val="0"/>
              </a:spcBef>
              <a:spcAft>
                <a:spcPct val="0"/>
              </a:spcAft>
              <a:tabLst>
                <a:tab pos="735825" algn="l"/>
              </a:tabLst>
              <a:defRPr sz="2600" b="1">
                <a:solidFill>
                  <a:schemeClr val="tx1"/>
                </a:solidFill>
                <a:latin typeface="Arial" charset="0"/>
              </a:defRPr>
            </a:lvl7pPr>
            <a:lvl8pPr marL="1513698" algn="l" rtl="0" eaLnBrk="1" fontAlgn="base" hangingPunct="1">
              <a:lnSpc>
                <a:spcPct val="90000"/>
              </a:lnSpc>
              <a:spcBef>
                <a:spcPct val="0"/>
              </a:spcBef>
              <a:spcAft>
                <a:spcPct val="0"/>
              </a:spcAft>
              <a:tabLst>
                <a:tab pos="735825" algn="l"/>
              </a:tabLst>
              <a:defRPr sz="2600" b="1">
                <a:solidFill>
                  <a:schemeClr val="tx1"/>
                </a:solidFill>
                <a:latin typeface="Arial" charset="0"/>
              </a:defRPr>
            </a:lvl8pPr>
            <a:lvl9pPr marL="2018264" algn="l" rtl="0" eaLnBrk="1" fontAlgn="base" hangingPunct="1">
              <a:lnSpc>
                <a:spcPct val="90000"/>
              </a:lnSpc>
              <a:spcBef>
                <a:spcPct val="0"/>
              </a:spcBef>
              <a:spcAft>
                <a:spcPct val="0"/>
              </a:spcAft>
              <a:tabLst>
                <a:tab pos="735825" algn="l"/>
              </a:tabLst>
              <a:defRPr sz="2600" b="1">
                <a:solidFill>
                  <a:schemeClr val="tx1"/>
                </a:solidFill>
                <a:latin typeface="Arial" charset="0"/>
              </a:defRPr>
            </a:lvl9pPr>
          </a:lstStyle>
          <a:p>
            <a:pPr defTabSz="914400"/>
            <a:r>
              <a:rPr lang="en-US" sz="1800" dirty="0">
                <a:solidFill>
                  <a:schemeClr val="bg2">
                    <a:lumMod val="7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rPr>
              <a:t>Infographic II – five keywords</a:t>
            </a:r>
          </a:p>
        </p:txBody>
      </p:sp>
      <p:sp>
        <p:nvSpPr>
          <p:cNvPr id="7" name="TextBox 6"/>
          <p:cNvSpPr txBox="1"/>
          <p:nvPr/>
        </p:nvSpPr>
        <p:spPr bwMode="ltGray">
          <a:xfrm>
            <a:off x="543989" y="6860215"/>
            <a:ext cx="9003221" cy="248342"/>
          </a:xfrm>
          <a:prstGeom prst="rect">
            <a:avLst/>
          </a:prstGeom>
          <a:noFill/>
          <a:ln w="6350">
            <a:noFill/>
            <a:miter lim="800000"/>
            <a:headEnd/>
            <a:tailEnd/>
          </a:ln>
        </p:spPr>
        <p:txBody>
          <a:bodyPr wrap="square" lIns="0" tIns="0" rIns="0" bIns="0" rtlCol="0" anchor="t" anchorCtr="0">
            <a:noAutofit/>
          </a:bodyPr>
          <a:lstStyle/>
          <a:p>
            <a:pPr eaLnBrk="0" hangingPunct="0"/>
            <a:r>
              <a:rPr lang="en-US" sz="900" baseline="30000" dirty="0">
                <a:latin typeface="Deutsche Bank Text" panose="020B0503020202030204" pitchFamily="34" charset="0"/>
                <a:ea typeface="Deutsche Bank Text" panose="020B0503020202030204" pitchFamily="34" charset="0"/>
                <a:cs typeface="Deutsche Bank Text" panose="020B0503020202030204" pitchFamily="34" charset="0"/>
              </a:rPr>
              <a:t>1 </a:t>
            </a:r>
            <a:r>
              <a:rPr lang="en-US" sz="900" dirty="0">
                <a:latin typeface="Deutsche Bank Text" panose="020B0503020202030204" pitchFamily="34" charset="0"/>
                <a:ea typeface="Deutsche Bank Text" panose="020B0503020202030204" pitchFamily="34" charset="0"/>
                <a:cs typeface="Deutsche Bank Text" panose="020B0503020202030204" pitchFamily="34" charset="0"/>
              </a:rPr>
              <a:t>Footnotes</a:t>
            </a:r>
          </a:p>
          <a:p>
            <a:pPr eaLnBrk="0" hangingPunct="0"/>
            <a:endParaRPr lang="en-US" sz="900" baseline="30000" dirty="0">
              <a:latin typeface="Deutsche Bank Text" panose="020B0503020202030204" pitchFamily="34" charset="0"/>
              <a:ea typeface="Deutsche Bank Text" panose="020B0503020202030204" pitchFamily="34" charset="0"/>
              <a:cs typeface="Deutsche Bank Text" panose="020B0503020202030204" pitchFamily="34" charset="0"/>
            </a:endParaRPr>
          </a:p>
        </p:txBody>
      </p:sp>
      <p:sp>
        <p:nvSpPr>
          <p:cNvPr id="2" name="Rounded Rectangle 1"/>
          <p:cNvSpPr/>
          <p:nvPr/>
        </p:nvSpPr>
        <p:spPr bwMode="auto">
          <a:xfrm>
            <a:off x="5176519" y="1923269"/>
            <a:ext cx="3333843" cy="514413"/>
          </a:xfrm>
          <a:prstGeom prst="roundRect">
            <a:avLst>
              <a:gd name="adj" fmla="val 50000"/>
            </a:avLst>
          </a:prstGeom>
          <a:solidFill>
            <a:srgbClr val="4AC9E3"/>
          </a:solidFill>
          <a:ln w="6350">
            <a:noFill/>
            <a:miter lim="800000"/>
            <a:headEnd/>
            <a:tailEnd/>
          </a:ln>
          <a:effectLst>
            <a:outerShdw blurRad="127000" dist="25400" dir="16200000" algn="ctr" rotWithShape="0">
              <a:srgbClr val="000000">
                <a:alpha val="50000"/>
              </a:srgbClr>
            </a:outerShdw>
          </a:effectLst>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9" name="Rounded Rectangle 8"/>
          <p:cNvSpPr/>
          <p:nvPr/>
        </p:nvSpPr>
        <p:spPr bwMode="auto">
          <a:xfrm>
            <a:off x="5694941" y="2912615"/>
            <a:ext cx="3333843" cy="514413"/>
          </a:xfrm>
          <a:prstGeom prst="roundRect">
            <a:avLst>
              <a:gd name="adj" fmla="val 50000"/>
            </a:avLst>
          </a:prstGeom>
          <a:solidFill>
            <a:srgbClr val="00A8E0"/>
          </a:solidFill>
          <a:ln w="6350">
            <a:noFill/>
            <a:miter lim="800000"/>
            <a:headEnd/>
            <a:tailEnd/>
          </a:ln>
          <a:effectLst>
            <a:outerShdw blurRad="127000" dist="25400" dir="16200000" algn="ctr" rotWithShape="0">
              <a:srgbClr val="000000">
                <a:alpha val="50000"/>
              </a:srgbClr>
            </a:outerShdw>
          </a:effectLst>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10" name="Rounded Rectangle 9"/>
          <p:cNvSpPr/>
          <p:nvPr/>
        </p:nvSpPr>
        <p:spPr bwMode="auto">
          <a:xfrm>
            <a:off x="6213366" y="3901961"/>
            <a:ext cx="3333843" cy="514413"/>
          </a:xfrm>
          <a:prstGeom prst="roundRect">
            <a:avLst>
              <a:gd name="adj" fmla="val 50000"/>
            </a:avLst>
          </a:prstGeom>
          <a:solidFill>
            <a:srgbClr val="0018A8"/>
          </a:solidFill>
          <a:ln w="6350">
            <a:noFill/>
            <a:miter lim="800000"/>
            <a:headEnd/>
            <a:tailEnd/>
          </a:ln>
          <a:effectLst>
            <a:outerShdw blurRad="127000" dist="25400" dir="16200000" algn="ctr" rotWithShape="0">
              <a:srgbClr val="000000">
                <a:alpha val="50000"/>
              </a:srgbClr>
            </a:outerShdw>
          </a:effectLst>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14" name="Rounded Rectangle 13"/>
          <p:cNvSpPr/>
          <p:nvPr/>
        </p:nvSpPr>
        <p:spPr bwMode="auto">
          <a:xfrm>
            <a:off x="5694941" y="4891307"/>
            <a:ext cx="3333843" cy="514413"/>
          </a:xfrm>
          <a:prstGeom prst="roundRect">
            <a:avLst>
              <a:gd name="adj" fmla="val 50000"/>
            </a:avLst>
          </a:prstGeom>
          <a:solidFill>
            <a:srgbClr val="0C2340"/>
          </a:solidFill>
          <a:ln w="6350">
            <a:noFill/>
            <a:miter lim="800000"/>
            <a:headEnd/>
            <a:tailEnd/>
          </a:ln>
          <a:effectLst>
            <a:outerShdw blurRad="127000" dist="25400" dir="16200000" algn="ctr" rotWithShape="0">
              <a:srgbClr val="000000">
                <a:alpha val="50000"/>
              </a:srgbClr>
            </a:outerShdw>
          </a:effectLst>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15" name="Rounded Rectangle 14"/>
          <p:cNvSpPr/>
          <p:nvPr/>
        </p:nvSpPr>
        <p:spPr bwMode="auto">
          <a:xfrm>
            <a:off x="5176519" y="5880654"/>
            <a:ext cx="3333843" cy="514413"/>
          </a:xfrm>
          <a:prstGeom prst="roundRect">
            <a:avLst>
              <a:gd name="adj" fmla="val 50000"/>
            </a:avLst>
          </a:prstGeom>
          <a:solidFill>
            <a:srgbClr val="ACADB8"/>
          </a:solidFill>
          <a:ln w="6350">
            <a:noFill/>
            <a:miter lim="800000"/>
            <a:headEnd/>
            <a:tailEnd/>
          </a:ln>
          <a:effectLst>
            <a:outerShdw blurRad="127000" dist="25400" dir="16200000" algn="ctr" rotWithShape="0">
              <a:srgbClr val="000000">
                <a:alpha val="50000"/>
              </a:srgbClr>
            </a:outerShdw>
          </a:effectLst>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28" name="Freeform 27"/>
          <p:cNvSpPr/>
          <p:nvPr/>
        </p:nvSpPr>
        <p:spPr bwMode="auto">
          <a:xfrm>
            <a:off x="2748652" y="1727200"/>
            <a:ext cx="2429670" cy="4859338"/>
          </a:xfrm>
          <a:custGeom>
            <a:avLst/>
            <a:gdLst>
              <a:gd name="connsiteX0" fmla="*/ 0 w 2025833"/>
              <a:gd name="connsiteY0" fmla="*/ 0 h 4051666"/>
              <a:gd name="connsiteX1" fmla="*/ 2025833 w 2025833"/>
              <a:gd name="connsiteY1" fmla="*/ 2025833 h 4051666"/>
              <a:gd name="connsiteX2" fmla="*/ 0 w 2025833"/>
              <a:gd name="connsiteY2" fmla="*/ 4051666 h 4051666"/>
              <a:gd name="connsiteX3" fmla="*/ 0 w 2025833"/>
              <a:gd name="connsiteY3" fmla="*/ 3949848 h 4051666"/>
              <a:gd name="connsiteX4" fmla="*/ 1924015 w 2025833"/>
              <a:gd name="connsiteY4" fmla="*/ 2025833 h 4051666"/>
              <a:gd name="connsiteX5" fmla="*/ 0 w 2025833"/>
              <a:gd name="connsiteY5" fmla="*/ 101818 h 405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5833" h="4051666">
                <a:moveTo>
                  <a:pt x="0" y="0"/>
                </a:moveTo>
                <a:cubicBezTo>
                  <a:pt x="1118837" y="0"/>
                  <a:pt x="2025833" y="906996"/>
                  <a:pt x="2025833" y="2025833"/>
                </a:cubicBezTo>
                <a:cubicBezTo>
                  <a:pt x="2025833" y="3144670"/>
                  <a:pt x="1118837" y="4051666"/>
                  <a:pt x="0" y="4051666"/>
                </a:cubicBezTo>
                <a:lnTo>
                  <a:pt x="0" y="3949848"/>
                </a:lnTo>
                <a:cubicBezTo>
                  <a:pt x="1062604" y="3949848"/>
                  <a:pt x="1924015" y="3088437"/>
                  <a:pt x="1924015" y="2025833"/>
                </a:cubicBezTo>
                <a:cubicBezTo>
                  <a:pt x="1924015" y="963229"/>
                  <a:pt x="1062604" y="101818"/>
                  <a:pt x="0" y="101818"/>
                </a:cubicBezTo>
                <a:close/>
              </a:path>
            </a:pathLst>
          </a:custGeom>
          <a:gradFill flip="none" rotWithShape="1">
            <a:gsLst>
              <a:gs pos="0">
                <a:srgbClr val="4AC9E3"/>
              </a:gs>
              <a:gs pos="25000">
                <a:srgbClr val="00A8E0"/>
              </a:gs>
              <a:gs pos="50000">
                <a:srgbClr val="0018A8"/>
              </a:gs>
              <a:gs pos="100000">
                <a:srgbClr val="ACADB8"/>
              </a:gs>
              <a:gs pos="75000">
                <a:srgbClr val="0C2340"/>
              </a:gs>
            </a:gsLst>
            <a:lin ang="5400000" scaled="1"/>
            <a:tileRect/>
          </a:gradFill>
          <a:ln w="69850">
            <a:solidFill>
              <a:srgbClr val="F3F0F2"/>
            </a:solid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34" name="Oval 33"/>
          <p:cNvSpPr/>
          <p:nvPr/>
        </p:nvSpPr>
        <p:spPr bwMode="auto">
          <a:xfrm>
            <a:off x="3927475" y="2056650"/>
            <a:ext cx="247650" cy="247650"/>
          </a:xfrm>
          <a:prstGeom prst="ellipse">
            <a:avLst/>
          </a:prstGeom>
          <a:solidFill>
            <a:srgbClr val="4AC9E3"/>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35" name="Oval 34"/>
          <p:cNvSpPr/>
          <p:nvPr/>
        </p:nvSpPr>
        <p:spPr bwMode="auto">
          <a:xfrm>
            <a:off x="4776867" y="3045996"/>
            <a:ext cx="247650" cy="247650"/>
          </a:xfrm>
          <a:prstGeom prst="ellipse">
            <a:avLst/>
          </a:prstGeom>
          <a:solidFill>
            <a:srgbClr val="00A8E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36" name="Oval 35"/>
          <p:cNvSpPr/>
          <p:nvPr/>
        </p:nvSpPr>
        <p:spPr bwMode="auto">
          <a:xfrm>
            <a:off x="4979670" y="4035342"/>
            <a:ext cx="247650" cy="247650"/>
          </a:xfrm>
          <a:prstGeom prst="ellipse">
            <a:avLst/>
          </a:prstGeom>
          <a:solidFill>
            <a:srgbClr val="0018A8"/>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37" name="Oval 36"/>
          <p:cNvSpPr/>
          <p:nvPr/>
        </p:nvSpPr>
        <p:spPr bwMode="auto">
          <a:xfrm>
            <a:off x="4776867" y="5024688"/>
            <a:ext cx="247650" cy="247650"/>
          </a:xfrm>
          <a:prstGeom prst="ellipse">
            <a:avLst/>
          </a:prstGeom>
          <a:solidFill>
            <a:srgbClr val="0C234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38" name="Oval 37"/>
          <p:cNvSpPr/>
          <p:nvPr/>
        </p:nvSpPr>
        <p:spPr bwMode="auto">
          <a:xfrm>
            <a:off x="3927475" y="6014035"/>
            <a:ext cx="247650" cy="247650"/>
          </a:xfrm>
          <a:prstGeom prst="ellipse">
            <a:avLst/>
          </a:prstGeom>
          <a:solidFill>
            <a:srgbClr val="ACADB8"/>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cxnSp>
        <p:nvCxnSpPr>
          <p:cNvPr id="40" name="Straight Connector 39"/>
          <p:cNvCxnSpPr>
            <a:stCxn id="34" idx="6"/>
            <a:endCxn id="2" idx="1"/>
          </p:cNvCxnSpPr>
          <p:nvPr/>
        </p:nvCxnSpPr>
        <p:spPr bwMode="auto">
          <a:xfrm>
            <a:off x="4175125" y="2180475"/>
            <a:ext cx="1001394" cy="1"/>
          </a:xfrm>
          <a:prstGeom prst="line">
            <a:avLst/>
          </a:prstGeom>
          <a:solidFill>
            <a:schemeClr val="accent1"/>
          </a:solidFill>
          <a:ln w="3175" cap="flat" cmpd="sng" algn="ctr">
            <a:solidFill>
              <a:srgbClr val="4AC9E3"/>
            </a:solidFill>
            <a:prstDash val="solid"/>
            <a:round/>
            <a:headEnd type="none" w="med" len="med"/>
            <a:tailEnd type="none" w="med" len="med"/>
          </a:ln>
          <a:effectLst/>
        </p:spPr>
      </p:cxnSp>
      <p:cxnSp>
        <p:nvCxnSpPr>
          <p:cNvPr id="41" name="Straight Connector 40"/>
          <p:cNvCxnSpPr>
            <a:stCxn id="35" idx="6"/>
            <a:endCxn id="9" idx="1"/>
          </p:cNvCxnSpPr>
          <p:nvPr/>
        </p:nvCxnSpPr>
        <p:spPr bwMode="auto">
          <a:xfrm>
            <a:off x="5024517" y="3169821"/>
            <a:ext cx="670424" cy="1"/>
          </a:xfrm>
          <a:prstGeom prst="line">
            <a:avLst/>
          </a:prstGeom>
          <a:solidFill>
            <a:schemeClr val="accent1"/>
          </a:solidFill>
          <a:ln w="3175" cap="flat" cmpd="sng" algn="ctr">
            <a:solidFill>
              <a:srgbClr val="00A8E0"/>
            </a:solidFill>
            <a:prstDash val="solid"/>
            <a:round/>
            <a:headEnd type="none" w="med" len="med"/>
            <a:tailEnd type="none" w="med" len="med"/>
          </a:ln>
          <a:effectLst/>
        </p:spPr>
      </p:cxnSp>
      <p:cxnSp>
        <p:nvCxnSpPr>
          <p:cNvPr id="45" name="Straight Connector 44"/>
          <p:cNvCxnSpPr>
            <a:stCxn id="36" idx="6"/>
            <a:endCxn id="10" idx="1"/>
          </p:cNvCxnSpPr>
          <p:nvPr/>
        </p:nvCxnSpPr>
        <p:spPr bwMode="auto">
          <a:xfrm>
            <a:off x="5227320" y="4159167"/>
            <a:ext cx="986046" cy="1"/>
          </a:xfrm>
          <a:prstGeom prst="line">
            <a:avLst/>
          </a:prstGeom>
          <a:solidFill>
            <a:schemeClr val="accent1"/>
          </a:solidFill>
          <a:ln w="3175" cap="flat" cmpd="sng" algn="ctr">
            <a:solidFill>
              <a:srgbClr val="0018A8"/>
            </a:solidFill>
            <a:prstDash val="solid"/>
            <a:round/>
            <a:headEnd type="none" w="med" len="med"/>
            <a:tailEnd type="none" w="med" len="med"/>
          </a:ln>
          <a:effectLst/>
        </p:spPr>
      </p:cxnSp>
      <p:cxnSp>
        <p:nvCxnSpPr>
          <p:cNvPr id="48" name="Straight Connector 47"/>
          <p:cNvCxnSpPr>
            <a:stCxn id="37" idx="6"/>
            <a:endCxn id="14" idx="1"/>
          </p:cNvCxnSpPr>
          <p:nvPr/>
        </p:nvCxnSpPr>
        <p:spPr bwMode="auto">
          <a:xfrm>
            <a:off x="5024517" y="5148513"/>
            <a:ext cx="670424" cy="1"/>
          </a:xfrm>
          <a:prstGeom prst="line">
            <a:avLst/>
          </a:prstGeom>
          <a:solidFill>
            <a:schemeClr val="accent1"/>
          </a:solidFill>
          <a:ln w="3175" cap="flat" cmpd="sng" algn="ctr">
            <a:solidFill>
              <a:srgbClr val="0C2340"/>
            </a:solidFill>
            <a:prstDash val="solid"/>
            <a:round/>
            <a:headEnd type="none" w="med" len="med"/>
            <a:tailEnd type="none" w="med" len="med"/>
          </a:ln>
          <a:effectLst/>
        </p:spPr>
      </p:cxnSp>
      <p:cxnSp>
        <p:nvCxnSpPr>
          <p:cNvPr id="51" name="Straight Connector 50"/>
          <p:cNvCxnSpPr>
            <a:stCxn id="38" idx="6"/>
            <a:endCxn id="15" idx="1"/>
          </p:cNvCxnSpPr>
          <p:nvPr/>
        </p:nvCxnSpPr>
        <p:spPr bwMode="auto">
          <a:xfrm>
            <a:off x="4175125" y="6137860"/>
            <a:ext cx="1001394" cy="1"/>
          </a:xfrm>
          <a:prstGeom prst="line">
            <a:avLst/>
          </a:prstGeom>
          <a:solidFill>
            <a:schemeClr val="accent1"/>
          </a:solidFill>
          <a:ln w="3175" cap="flat" cmpd="sng" algn="ctr">
            <a:solidFill>
              <a:srgbClr val="ACADB8"/>
            </a:solidFill>
            <a:prstDash val="solid"/>
            <a:round/>
            <a:headEnd type="none" w="med" len="med"/>
            <a:tailEnd type="none" w="med" len="med"/>
          </a:ln>
          <a:effectLst/>
        </p:spPr>
      </p:cxnSp>
      <p:grpSp>
        <p:nvGrpSpPr>
          <p:cNvPr id="58" name="Group 57"/>
          <p:cNvGrpSpPr/>
          <p:nvPr/>
        </p:nvGrpSpPr>
        <p:grpSpPr>
          <a:xfrm>
            <a:off x="623033" y="2056650"/>
            <a:ext cx="4200438" cy="4200438"/>
            <a:chOff x="910831" y="1487198"/>
            <a:chExt cx="5148842" cy="5148842"/>
          </a:xfrm>
        </p:grpSpPr>
        <p:sp>
          <p:nvSpPr>
            <p:cNvPr id="56" name="Oval 55"/>
            <p:cNvSpPr/>
            <p:nvPr/>
          </p:nvSpPr>
          <p:spPr bwMode="auto">
            <a:xfrm>
              <a:off x="910831" y="1487198"/>
              <a:ext cx="5148842" cy="5148842"/>
            </a:xfrm>
            <a:prstGeom prst="ellipse">
              <a:avLst/>
            </a:prstGeom>
            <a:pattFill prst="pct50">
              <a:fgClr>
                <a:srgbClr val="ACADB8"/>
              </a:fgClr>
              <a:bgClr>
                <a:schemeClr val="bg1"/>
              </a:bgClr>
            </a:patt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55" name="Oval 54"/>
            <p:cNvSpPr/>
            <p:nvPr/>
          </p:nvSpPr>
          <p:spPr bwMode="auto">
            <a:xfrm>
              <a:off x="1255063" y="1831430"/>
              <a:ext cx="4460378" cy="4460378"/>
            </a:xfrm>
            <a:prstGeom prst="ellipse">
              <a:avLst/>
            </a:prstGeom>
            <a:solidFill>
              <a:schemeClr val="bg1"/>
            </a:solidFill>
            <a:ln w="6350">
              <a:noFill/>
              <a:miter lim="800000"/>
              <a:headEnd/>
              <a:tailEnd/>
            </a:ln>
            <a:effectLst>
              <a:innerShdw blurRad="25400" dist="12700" dir="16200000">
                <a:prstClr val="black">
                  <a:alpha val="18000"/>
                </a:prstClr>
              </a:innerShdw>
            </a:effectLst>
            <a:scene3d>
              <a:camera prst="orthographicFront"/>
              <a:lightRig rig="threePt" dir="t"/>
            </a:scene3d>
            <a:sp3d/>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grpSp>
      <p:sp>
        <p:nvSpPr>
          <p:cNvPr id="59" name="Oval 58"/>
          <p:cNvSpPr/>
          <p:nvPr/>
        </p:nvSpPr>
        <p:spPr bwMode="auto">
          <a:xfrm>
            <a:off x="5205095" y="1944485"/>
            <a:ext cx="464262" cy="464262"/>
          </a:xfrm>
          <a:prstGeom prst="ellipse">
            <a:avLst/>
          </a:prstGeom>
          <a:solidFill>
            <a:schemeClr val="bg1"/>
          </a:solidFill>
          <a:ln w="6350">
            <a:solidFill>
              <a:srgbClr val="ACADB8"/>
            </a:solid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60" name="Oval 59"/>
          <p:cNvSpPr/>
          <p:nvPr/>
        </p:nvSpPr>
        <p:spPr bwMode="auto">
          <a:xfrm>
            <a:off x="5723517" y="2937690"/>
            <a:ext cx="464262" cy="464262"/>
          </a:xfrm>
          <a:prstGeom prst="ellipse">
            <a:avLst/>
          </a:prstGeom>
          <a:solidFill>
            <a:schemeClr val="bg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61" name="Oval 60"/>
          <p:cNvSpPr/>
          <p:nvPr/>
        </p:nvSpPr>
        <p:spPr bwMode="auto">
          <a:xfrm>
            <a:off x="6241942" y="3927036"/>
            <a:ext cx="464262" cy="464262"/>
          </a:xfrm>
          <a:prstGeom prst="ellipse">
            <a:avLst/>
          </a:prstGeom>
          <a:solidFill>
            <a:schemeClr val="bg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62" name="Oval 61"/>
          <p:cNvSpPr/>
          <p:nvPr/>
        </p:nvSpPr>
        <p:spPr bwMode="auto">
          <a:xfrm>
            <a:off x="5723517" y="4916382"/>
            <a:ext cx="464262" cy="464262"/>
          </a:xfrm>
          <a:prstGeom prst="ellipse">
            <a:avLst/>
          </a:prstGeom>
          <a:solidFill>
            <a:schemeClr val="bg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63" name="Oval 62"/>
          <p:cNvSpPr/>
          <p:nvPr/>
        </p:nvSpPr>
        <p:spPr bwMode="auto">
          <a:xfrm>
            <a:off x="5205095" y="5905729"/>
            <a:ext cx="464262" cy="464262"/>
          </a:xfrm>
          <a:prstGeom prst="ellipse">
            <a:avLst/>
          </a:prstGeom>
          <a:solidFill>
            <a:schemeClr val="bg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64" name="Oval 63"/>
          <p:cNvSpPr/>
          <p:nvPr/>
        </p:nvSpPr>
        <p:spPr bwMode="auto">
          <a:xfrm>
            <a:off x="976771" y="2433085"/>
            <a:ext cx="3492962" cy="3447570"/>
          </a:xfrm>
          <a:prstGeom prst="ellipse">
            <a:avLst/>
          </a:prstGeom>
          <a:solidFill>
            <a:schemeClr val="bg1"/>
          </a:solidFill>
          <a:ln w="6350">
            <a:solidFill>
              <a:srgbClr val="ACADB8"/>
            </a:solid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65" name="Oval 64"/>
          <p:cNvSpPr/>
          <p:nvPr/>
        </p:nvSpPr>
        <p:spPr bwMode="auto">
          <a:xfrm>
            <a:off x="1024488" y="2480181"/>
            <a:ext cx="3397528" cy="3353376"/>
          </a:xfrm>
          <a:prstGeom prst="ellipse">
            <a:avLst/>
          </a:prstGeom>
          <a:solidFill>
            <a:schemeClr val="bg1"/>
          </a:solidFill>
          <a:ln w="6350">
            <a:solidFill>
              <a:srgbClr val="ACADB8"/>
            </a:solidFill>
            <a:prstDash val="dash"/>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66" name="Oval 65"/>
          <p:cNvSpPr/>
          <p:nvPr/>
        </p:nvSpPr>
        <p:spPr bwMode="auto">
          <a:xfrm>
            <a:off x="945021" y="4122391"/>
            <a:ext cx="68957" cy="68957"/>
          </a:xfrm>
          <a:prstGeom prst="ellipse">
            <a:avLst/>
          </a:prstGeom>
          <a:solidFill>
            <a:srgbClr val="00A8E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67" name="Oval 66"/>
          <p:cNvSpPr/>
          <p:nvPr/>
        </p:nvSpPr>
        <p:spPr bwMode="auto">
          <a:xfrm>
            <a:off x="2688774" y="2401335"/>
            <a:ext cx="68957" cy="68957"/>
          </a:xfrm>
          <a:prstGeom prst="ellipse">
            <a:avLst/>
          </a:prstGeom>
          <a:solidFill>
            <a:srgbClr val="00A8E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68" name="Oval 67"/>
          <p:cNvSpPr/>
          <p:nvPr/>
        </p:nvSpPr>
        <p:spPr bwMode="auto">
          <a:xfrm>
            <a:off x="2688774" y="5849798"/>
            <a:ext cx="68957" cy="68957"/>
          </a:xfrm>
          <a:prstGeom prst="ellipse">
            <a:avLst/>
          </a:prstGeom>
          <a:solidFill>
            <a:srgbClr val="00A8E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69" name="Oval 68"/>
          <p:cNvSpPr/>
          <p:nvPr/>
        </p:nvSpPr>
        <p:spPr bwMode="auto">
          <a:xfrm>
            <a:off x="4437014" y="4122391"/>
            <a:ext cx="68957" cy="68957"/>
          </a:xfrm>
          <a:prstGeom prst="ellipse">
            <a:avLst/>
          </a:prstGeom>
          <a:solidFill>
            <a:srgbClr val="00A8E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70" name="Freeform 7">
            <a:extLst>
              <a:ext uri="{FF2B5EF4-FFF2-40B4-BE49-F238E27FC236}">
                <a16:creationId xmlns:a16="http://schemas.microsoft.com/office/drawing/2014/main" id="{8885015D-F965-479F-8960-25913D28A728}"/>
              </a:ext>
            </a:extLst>
          </p:cNvPr>
          <p:cNvSpPr>
            <a:spLocks noChangeAspect="1" noEditPoints="1"/>
          </p:cNvSpPr>
          <p:nvPr/>
        </p:nvSpPr>
        <p:spPr bwMode="auto">
          <a:xfrm>
            <a:off x="5319729" y="2059119"/>
            <a:ext cx="234994" cy="234994"/>
          </a:xfrm>
          <a:custGeom>
            <a:avLst/>
            <a:gdLst>
              <a:gd name="T0" fmla="*/ 98 w 137"/>
              <a:gd name="T1" fmla="*/ 130 h 137"/>
              <a:gd name="T2" fmla="*/ 117 w 137"/>
              <a:gd name="T3" fmla="*/ 117 h 137"/>
              <a:gd name="T4" fmla="*/ 135 w 137"/>
              <a:gd name="T5" fmla="*/ 82 h 137"/>
              <a:gd name="T6" fmla="*/ 131 w 137"/>
              <a:gd name="T7" fmla="*/ 42 h 137"/>
              <a:gd name="T8" fmla="*/ 117 w 137"/>
              <a:gd name="T9" fmla="*/ 20 h 137"/>
              <a:gd name="T10" fmla="*/ 94 w 137"/>
              <a:gd name="T11" fmla="*/ 6 h 137"/>
              <a:gd name="T12" fmla="*/ 68 w 137"/>
              <a:gd name="T13" fmla="*/ 0 h 137"/>
              <a:gd name="T14" fmla="*/ 42 w 137"/>
              <a:gd name="T15" fmla="*/ 6 h 137"/>
              <a:gd name="T16" fmla="*/ 20 w 137"/>
              <a:gd name="T17" fmla="*/ 20 h 137"/>
              <a:gd name="T18" fmla="*/ 5 w 137"/>
              <a:gd name="T19" fmla="*/ 42 h 137"/>
              <a:gd name="T20" fmla="*/ 0 w 137"/>
              <a:gd name="T21" fmla="*/ 69 h 137"/>
              <a:gd name="T22" fmla="*/ 12 w 137"/>
              <a:gd name="T23" fmla="*/ 106 h 137"/>
              <a:gd name="T24" fmla="*/ 42 w 137"/>
              <a:gd name="T25" fmla="*/ 132 h 137"/>
              <a:gd name="T26" fmla="*/ 82 w 137"/>
              <a:gd name="T27" fmla="*/ 136 h 137"/>
              <a:gd name="T28" fmla="*/ 94 w 137"/>
              <a:gd name="T29" fmla="*/ 132 h 137"/>
              <a:gd name="T30" fmla="*/ 98 w 137"/>
              <a:gd name="T31" fmla="*/ 131 h 137"/>
              <a:gd name="T32" fmla="*/ 98 w 137"/>
              <a:gd name="T33" fmla="*/ 115 h 137"/>
              <a:gd name="T34" fmla="*/ 80 w 137"/>
              <a:gd name="T35" fmla="*/ 86 h 137"/>
              <a:gd name="T36" fmla="*/ 115 w 137"/>
              <a:gd name="T37" fmla="*/ 75 h 137"/>
              <a:gd name="T38" fmla="*/ 115 w 137"/>
              <a:gd name="T39" fmla="*/ 69 h 137"/>
              <a:gd name="T40" fmla="*/ 93 w 137"/>
              <a:gd name="T41" fmla="*/ 63 h 137"/>
              <a:gd name="T42" fmla="*/ 81 w 137"/>
              <a:gd name="T43" fmla="*/ 68 h 137"/>
              <a:gd name="T44" fmla="*/ 89 w 137"/>
              <a:gd name="T45" fmla="*/ 46 h 137"/>
              <a:gd name="T46" fmla="*/ 99 w 137"/>
              <a:gd name="T47" fmla="*/ 34 h 137"/>
              <a:gd name="T48" fmla="*/ 122 w 137"/>
              <a:gd name="T49" fmla="*/ 33 h 137"/>
              <a:gd name="T50" fmla="*/ 132 w 137"/>
              <a:gd name="T51" fmla="*/ 56 h 137"/>
              <a:gd name="T52" fmla="*/ 128 w 137"/>
              <a:gd name="T53" fmla="*/ 93 h 137"/>
              <a:gd name="T54" fmla="*/ 114 w 137"/>
              <a:gd name="T55" fmla="*/ 114 h 137"/>
              <a:gd name="T56" fmla="*/ 69 w 137"/>
              <a:gd name="T57" fmla="*/ 4 h 137"/>
              <a:gd name="T58" fmla="*/ 56 w 137"/>
              <a:gd name="T59" fmla="*/ 5 h 137"/>
              <a:gd name="T60" fmla="*/ 22 w 137"/>
              <a:gd name="T61" fmla="*/ 23 h 137"/>
              <a:gd name="T62" fmla="*/ 8 w 137"/>
              <a:gd name="T63" fmla="*/ 44 h 137"/>
              <a:gd name="T64" fmla="*/ 5 w 137"/>
              <a:gd name="T65" fmla="*/ 56 h 137"/>
              <a:gd name="T66" fmla="*/ 8 w 137"/>
              <a:gd name="T67" fmla="*/ 93 h 137"/>
              <a:gd name="T68" fmla="*/ 33 w 137"/>
              <a:gd name="T69" fmla="*/ 97 h 137"/>
              <a:gd name="T70" fmla="*/ 15 w 137"/>
              <a:gd name="T71" fmla="*/ 64 h 137"/>
              <a:gd name="T72" fmla="*/ 48 w 137"/>
              <a:gd name="T73" fmla="*/ 37 h 137"/>
              <a:gd name="T74" fmla="*/ 62 w 137"/>
              <a:gd name="T75" fmla="*/ 14 h 137"/>
              <a:gd name="T76" fmla="*/ 64 w 137"/>
              <a:gd name="T77" fmla="*/ 22 h 137"/>
              <a:gd name="T78" fmla="*/ 69 w 137"/>
              <a:gd name="T79" fmla="*/ 4 h 137"/>
              <a:gd name="T80" fmla="*/ 104 w 137"/>
              <a:gd name="T81" fmla="*/ 15 h 137"/>
              <a:gd name="T82" fmla="*/ 81 w 137"/>
              <a:gd name="T83" fmla="*/ 5 h 137"/>
              <a:gd name="T84" fmla="*/ 71 w 137"/>
              <a:gd name="T85" fmla="*/ 21 h 137"/>
              <a:gd name="T86" fmla="*/ 63 w 137"/>
              <a:gd name="T87" fmla="*/ 26 h 137"/>
              <a:gd name="T88" fmla="*/ 60 w 137"/>
              <a:gd name="T89" fmla="*/ 17 h 137"/>
              <a:gd name="T90" fmla="*/ 49 w 137"/>
              <a:gd name="T91" fmla="*/ 40 h 137"/>
              <a:gd name="T92" fmla="*/ 25 w 137"/>
              <a:gd name="T93" fmla="*/ 68 h 137"/>
              <a:gd name="T94" fmla="*/ 36 w 137"/>
              <a:gd name="T95" fmla="*/ 99 h 137"/>
              <a:gd name="T96" fmla="*/ 32 w 137"/>
              <a:gd name="T97" fmla="*/ 123 h 137"/>
              <a:gd name="T98" fmla="*/ 68 w 137"/>
              <a:gd name="T99" fmla="*/ 133 h 137"/>
              <a:gd name="T100" fmla="*/ 95 w 137"/>
              <a:gd name="T101" fmla="*/ 128 h 137"/>
              <a:gd name="T102" fmla="*/ 69 w 137"/>
              <a:gd name="T103" fmla="*/ 103 h 137"/>
              <a:gd name="T104" fmla="*/ 78 w 137"/>
              <a:gd name="T105" fmla="*/ 83 h 137"/>
              <a:gd name="T106" fmla="*/ 95 w 137"/>
              <a:gd name="T107" fmla="*/ 78 h 137"/>
              <a:gd name="T108" fmla="*/ 103 w 137"/>
              <a:gd name="T109" fmla="*/ 72 h 137"/>
              <a:gd name="T110" fmla="*/ 92 w 137"/>
              <a:gd name="T111" fmla="*/ 72 h 137"/>
              <a:gd name="T112" fmla="*/ 76 w 137"/>
              <a:gd name="T113" fmla="*/ 70 h 137"/>
              <a:gd name="T114" fmla="*/ 86 w 137"/>
              <a:gd name="T115" fmla="*/ 45 h 137"/>
              <a:gd name="T116" fmla="*/ 94 w 137"/>
              <a:gd name="T117" fmla="*/ 25 h 137"/>
              <a:gd name="T118" fmla="*/ 116 w 137"/>
              <a:gd name="T119" fmla="*/ 24 h 137"/>
              <a:gd name="T120" fmla="*/ 15 w 137"/>
              <a:gd name="T121" fmla="*/ 64 h 137"/>
              <a:gd name="T122" fmla="*/ 15 w 137"/>
              <a:gd name="T123" fmla="*/ 64 h 137"/>
              <a:gd name="T124" fmla="*/ 98 w 137"/>
              <a:gd name="T125" fmla="*/ 2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 h="137">
                <a:moveTo>
                  <a:pt x="98" y="131"/>
                </a:moveTo>
                <a:lnTo>
                  <a:pt x="98" y="131"/>
                </a:lnTo>
                <a:lnTo>
                  <a:pt x="98" y="130"/>
                </a:lnTo>
                <a:cubicBezTo>
                  <a:pt x="101" y="129"/>
                  <a:pt x="104" y="127"/>
                  <a:pt x="106" y="125"/>
                </a:cubicBezTo>
                <a:cubicBezTo>
                  <a:pt x="110" y="123"/>
                  <a:pt x="113" y="120"/>
                  <a:pt x="117" y="117"/>
                </a:cubicBezTo>
                <a:lnTo>
                  <a:pt x="117" y="117"/>
                </a:lnTo>
                <a:cubicBezTo>
                  <a:pt x="120" y="114"/>
                  <a:pt x="123" y="110"/>
                  <a:pt x="125" y="106"/>
                </a:cubicBezTo>
                <a:cubicBezTo>
                  <a:pt x="128" y="103"/>
                  <a:pt x="130" y="99"/>
                  <a:pt x="131" y="95"/>
                </a:cubicBezTo>
                <a:cubicBezTo>
                  <a:pt x="133" y="91"/>
                  <a:pt x="134" y="86"/>
                  <a:pt x="135" y="82"/>
                </a:cubicBezTo>
                <a:cubicBezTo>
                  <a:pt x="136" y="78"/>
                  <a:pt x="137" y="73"/>
                  <a:pt x="137" y="69"/>
                </a:cubicBezTo>
                <a:cubicBezTo>
                  <a:pt x="137" y="64"/>
                  <a:pt x="136" y="60"/>
                  <a:pt x="135" y="55"/>
                </a:cubicBezTo>
                <a:cubicBezTo>
                  <a:pt x="134" y="51"/>
                  <a:pt x="133" y="47"/>
                  <a:pt x="131" y="42"/>
                </a:cubicBezTo>
                <a:lnTo>
                  <a:pt x="131" y="42"/>
                </a:lnTo>
                <a:cubicBezTo>
                  <a:pt x="130" y="38"/>
                  <a:pt x="128" y="34"/>
                  <a:pt x="125" y="31"/>
                </a:cubicBezTo>
                <a:cubicBezTo>
                  <a:pt x="123" y="27"/>
                  <a:pt x="120" y="24"/>
                  <a:pt x="117" y="20"/>
                </a:cubicBezTo>
                <a:lnTo>
                  <a:pt x="117" y="20"/>
                </a:lnTo>
                <a:cubicBezTo>
                  <a:pt x="113" y="17"/>
                  <a:pt x="110" y="14"/>
                  <a:pt x="106" y="12"/>
                </a:cubicBezTo>
                <a:cubicBezTo>
                  <a:pt x="103" y="9"/>
                  <a:pt x="99" y="7"/>
                  <a:pt x="94" y="6"/>
                </a:cubicBezTo>
                <a:lnTo>
                  <a:pt x="94" y="5"/>
                </a:lnTo>
                <a:cubicBezTo>
                  <a:pt x="90" y="4"/>
                  <a:pt x="86" y="3"/>
                  <a:pt x="82" y="2"/>
                </a:cubicBezTo>
                <a:cubicBezTo>
                  <a:pt x="77" y="1"/>
                  <a:pt x="73" y="0"/>
                  <a:pt x="68" y="0"/>
                </a:cubicBezTo>
                <a:cubicBezTo>
                  <a:pt x="64" y="0"/>
                  <a:pt x="59" y="1"/>
                  <a:pt x="55" y="2"/>
                </a:cubicBezTo>
                <a:cubicBezTo>
                  <a:pt x="51" y="3"/>
                  <a:pt x="46" y="4"/>
                  <a:pt x="42" y="6"/>
                </a:cubicBezTo>
                <a:lnTo>
                  <a:pt x="42" y="6"/>
                </a:lnTo>
                <a:lnTo>
                  <a:pt x="42" y="6"/>
                </a:lnTo>
                <a:cubicBezTo>
                  <a:pt x="38" y="7"/>
                  <a:pt x="34" y="9"/>
                  <a:pt x="30" y="12"/>
                </a:cubicBezTo>
                <a:cubicBezTo>
                  <a:pt x="27" y="14"/>
                  <a:pt x="23" y="17"/>
                  <a:pt x="20" y="20"/>
                </a:cubicBezTo>
                <a:lnTo>
                  <a:pt x="20" y="20"/>
                </a:lnTo>
                <a:cubicBezTo>
                  <a:pt x="17" y="23"/>
                  <a:pt x="14" y="27"/>
                  <a:pt x="12" y="31"/>
                </a:cubicBezTo>
                <a:cubicBezTo>
                  <a:pt x="9" y="34"/>
                  <a:pt x="7" y="38"/>
                  <a:pt x="5" y="42"/>
                </a:cubicBezTo>
                <a:lnTo>
                  <a:pt x="5" y="42"/>
                </a:lnTo>
                <a:cubicBezTo>
                  <a:pt x="4" y="47"/>
                  <a:pt x="2" y="51"/>
                  <a:pt x="1" y="55"/>
                </a:cubicBezTo>
                <a:cubicBezTo>
                  <a:pt x="1" y="60"/>
                  <a:pt x="0" y="64"/>
                  <a:pt x="0" y="69"/>
                </a:cubicBezTo>
                <a:cubicBezTo>
                  <a:pt x="0" y="73"/>
                  <a:pt x="1" y="78"/>
                  <a:pt x="1" y="82"/>
                </a:cubicBezTo>
                <a:cubicBezTo>
                  <a:pt x="2" y="86"/>
                  <a:pt x="4" y="91"/>
                  <a:pt x="5" y="95"/>
                </a:cubicBezTo>
                <a:cubicBezTo>
                  <a:pt x="7" y="99"/>
                  <a:pt x="9" y="103"/>
                  <a:pt x="12" y="106"/>
                </a:cubicBezTo>
                <a:cubicBezTo>
                  <a:pt x="14" y="110"/>
                  <a:pt x="17" y="114"/>
                  <a:pt x="20" y="117"/>
                </a:cubicBezTo>
                <a:cubicBezTo>
                  <a:pt x="23" y="120"/>
                  <a:pt x="27" y="123"/>
                  <a:pt x="30" y="125"/>
                </a:cubicBezTo>
                <a:cubicBezTo>
                  <a:pt x="34" y="128"/>
                  <a:pt x="38" y="130"/>
                  <a:pt x="42" y="132"/>
                </a:cubicBezTo>
                <a:cubicBezTo>
                  <a:pt x="46" y="133"/>
                  <a:pt x="51" y="135"/>
                  <a:pt x="55" y="136"/>
                </a:cubicBezTo>
                <a:cubicBezTo>
                  <a:pt x="59" y="136"/>
                  <a:pt x="64" y="137"/>
                  <a:pt x="68" y="137"/>
                </a:cubicBezTo>
                <a:cubicBezTo>
                  <a:pt x="73" y="137"/>
                  <a:pt x="77" y="136"/>
                  <a:pt x="82" y="136"/>
                </a:cubicBezTo>
                <a:cubicBezTo>
                  <a:pt x="86" y="135"/>
                  <a:pt x="90" y="133"/>
                  <a:pt x="94" y="132"/>
                </a:cubicBezTo>
                <a:lnTo>
                  <a:pt x="94" y="132"/>
                </a:lnTo>
                <a:lnTo>
                  <a:pt x="94" y="132"/>
                </a:lnTo>
                <a:lnTo>
                  <a:pt x="95" y="131"/>
                </a:lnTo>
                <a:cubicBezTo>
                  <a:pt x="95" y="132"/>
                  <a:pt x="96" y="133"/>
                  <a:pt x="96" y="133"/>
                </a:cubicBezTo>
                <a:cubicBezTo>
                  <a:pt x="97" y="133"/>
                  <a:pt x="98" y="132"/>
                  <a:pt x="98" y="131"/>
                </a:cubicBezTo>
                <a:close/>
                <a:moveTo>
                  <a:pt x="98" y="126"/>
                </a:moveTo>
                <a:lnTo>
                  <a:pt x="98" y="126"/>
                </a:lnTo>
                <a:lnTo>
                  <a:pt x="98" y="115"/>
                </a:lnTo>
                <a:cubicBezTo>
                  <a:pt x="98" y="115"/>
                  <a:pt x="98" y="114"/>
                  <a:pt x="97" y="114"/>
                </a:cubicBezTo>
                <a:lnTo>
                  <a:pt x="73" y="103"/>
                </a:lnTo>
                <a:lnTo>
                  <a:pt x="80" y="86"/>
                </a:lnTo>
                <a:lnTo>
                  <a:pt x="95" y="81"/>
                </a:lnTo>
                <a:lnTo>
                  <a:pt x="96" y="81"/>
                </a:lnTo>
                <a:lnTo>
                  <a:pt x="115" y="75"/>
                </a:lnTo>
                <a:cubicBezTo>
                  <a:pt x="116" y="75"/>
                  <a:pt x="117" y="74"/>
                  <a:pt x="117" y="73"/>
                </a:cubicBezTo>
                <a:lnTo>
                  <a:pt x="116" y="70"/>
                </a:lnTo>
                <a:cubicBezTo>
                  <a:pt x="116" y="69"/>
                  <a:pt x="115" y="69"/>
                  <a:pt x="115" y="69"/>
                </a:cubicBezTo>
                <a:lnTo>
                  <a:pt x="103" y="69"/>
                </a:lnTo>
                <a:lnTo>
                  <a:pt x="96" y="62"/>
                </a:lnTo>
                <a:cubicBezTo>
                  <a:pt x="95" y="62"/>
                  <a:pt x="94" y="62"/>
                  <a:pt x="93" y="63"/>
                </a:cubicBezTo>
                <a:cubicBezTo>
                  <a:pt x="93" y="63"/>
                  <a:pt x="93" y="63"/>
                  <a:pt x="93" y="63"/>
                </a:cubicBezTo>
                <a:lnTo>
                  <a:pt x="89" y="69"/>
                </a:lnTo>
                <a:lnTo>
                  <a:pt x="81" y="68"/>
                </a:lnTo>
                <a:lnTo>
                  <a:pt x="88" y="59"/>
                </a:lnTo>
                <a:cubicBezTo>
                  <a:pt x="89" y="58"/>
                  <a:pt x="89" y="58"/>
                  <a:pt x="89" y="58"/>
                </a:cubicBezTo>
                <a:lnTo>
                  <a:pt x="89" y="46"/>
                </a:lnTo>
                <a:lnTo>
                  <a:pt x="99" y="36"/>
                </a:lnTo>
                <a:cubicBezTo>
                  <a:pt x="99" y="36"/>
                  <a:pt x="100" y="35"/>
                  <a:pt x="99" y="34"/>
                </a:cubicBezTo>
                <a:lnTo>
                  <a:pt x="99" y="34"/>
                </a:lnTo>
                <a:lnTo>
                  <a:pt x="98" y="27"/>
                </a:lnTo>
                <a:lnTo>
                  <a:pt x="119" y="28"/>
                </a:lnTo>
                <a:cubicBezTo>
                  <a:pt x="120" y="29"/>
                  <a:pt x="121" y="31"/>
                  <a:pt x="122" y="33"/>
                </a:cubicBezTo>
                <a:cubicBezTo>
                  <a:pt x="125" y="36"/>
                  <a:pt x="127" y="40"/>
                  <a:pt x="128" y="44"/>
                </a:cubicBezTo>
                <a:lnTo>
                  <a:pt x="128" y="44"/>
                </a:lnTo>
                <a:cubicBezTo>
                  <a:pt x="130" y="48"/>
                  <a:pt x="131" y="52"/>
                  <a:pt x="132" y="56"/>
                </a:cubicBezTo>
                <a:cubicBezTo>
                  <a:pt x="133" y="60"/>
                  <a:pt x="133" y="64"/>
                  <a:pt x="133" y="69"/>
                </a:cubicBezTo>
                <a:cubicBezTo>
                  <a:pt x="133" y="73"/>
                  <a:pt x="133" y="77"/>
                  <a:pt x="132" y="81"/>
                </a:cubicBezTo>
                <a:cubicBezTo>
                  <a:pt x="131" y="85"/>
                  <a:pt x="130" y="90"/>
                  <a:pt x="128" y="93"/>
                </a:cubicBezTo>
                <a:cubicBezTo>
                  <a:pt x="127" y="97"/>
                  <a:pt x="125" y="101"/>
                  <a:pt x="122" y="105"/>
                </a:cubicBezTo>
                <a:cubicBezTo>
                  <a:pt x="120" y="108"/>
                  <a:pt x="117" y="111"/>
                  <a:pt x="114" y="114"/>
                </a:cubicBezTo>
                <a:lnTo>
                  <a:pt x="114" y="114"/>
                </a:lnTo>
                <a:cubicBezTo>
                  <a:pt x="111" y="117"/>
                  <a:pt x="108" y="120"/>
                  <a:pt x="104" y="123"/>
                </a:cubicBezTo>
                <a:cubicBezTo>
                  <a:pt x="102" y="124"/>
                  <a:pt x="100" y="125"/>
                  <a:pt x="98" y="126"/>
                </a:cubicBezTo>
                <a:close/>
                <a:moveTo>
                  <a:pt x="69" y="4"/>
                </a:moveTo>
                <a:lnTo>
                  <a:pt x="69" y="4"/>
                </a:lnTo>
                <a:cubicBezTo>
                  <a:pt x="69" y="4"/>
                  <a:pt x="69" y="4"/>
                  <a:pt x="68" y="4"/>
                </a:cubicBezTo>
                <a:cubicBezTo>
                  <a:pt x="64" y="4"/>
                  <a:pt x="60" y="4"/>
                  <a:pt x="56" y="5"/>
                </a:cubicBezTo>
                <a:cubicBezTo>
                  <a:pt x="51" y="6"/>
                  <a:pt x="47" y="7"/>
                  <a:pt x="44" y="9"/>
                </a:cubicBezTo>
                <a:cubicBezTo>
                  <a:pt x="40" y="10"/>
                  <a:pt x="36" y="12"/>
                  <a:pt x="32" y="15"/>
                </a:cubicBezTo>
                <a:cubicBezTo>
                  <a:pt x="29" y="17"/>
                  <a:pt x="25" y="20"/>
                  <a:pt x="22" y="23"/>
                </a:cubicBezTo>
                <a:lnTo>
                  <a:pt x="22" y="23"/>
                </a:lnTo>
                <a:cubicBezTo>
                  <a:pt x="19" y="26"/>
                  <a:pt x="17" y="29"/>
                  <a:pt x="14" y="33"/>
                </a:cubicBezTo>
                <a:cubicBezTo>
                  <a:pt x="12" y="36"/>
                  <a:pt x="10" y="40"/>
                  <a:pt x="8" y="44"/>
                </a:cubicBezTo>
                <a:lnTo>
                  <a:pt x="8" y="44"/>
                </a:lnTo>
                <a:lnTo>
                  <a:pt x="8" y="44"/>
                </a:lnTo>
                <a:cubicBezTo>
                  <a:pt x="7" y="48"/>
                  <a:pt x="6" y="52"/>
                  <a:pt x="5" y="56"/>
                </a:cubicBezTo>
                <a:cubicBezTo>
                  <a:pt x="4" y="60"/>
                  <a:pt x="4" y="64"/>
                  <a:pt x="4" y="69"/>
                </a:cubicBezTo>
                <a:cubicBezTo>
                  <a:pt x="4" y="73"/>
                  <a:pt x="4" y="77"/>
                  <a:pt x="5" y="81"/>
                </a:cubicBezTo>
                <a:cubicBezTo>
                  <a:pt x="6" y="85"/>
                  <a:pt x="7" y="90"/>
                  <a:pt x="8" y="93"/>
                </a:cubicBezTo>
                <a:cubicBezTo>
                  <a:pt x="10" y="97"/>
                  <a:pt x="12" y="101"/>
                  <a:pt x="14" y="105"/>
                </a:cubicBezTo>
                <a:cubicBezTo>
                  <a:pt x="16" y="107"/>
                  <a:pt x="18" y="109"/>
                  <a:pt x="20" y="111"/>
                </a:cubicBezTo>
                <a:lnTo>
                  <a:pt x="33" y="97"/>
                </a:lnTo>
                <a:lnTo>
                  <a:pt x="23" y="71"/>
                </a:lnTo>
                <a:lnTo>
                  <a:pt x="15" y="66"/>
                </a:lnTo>
                <a:cubicBezTo>
                  <a:pt x="15" y="66"/>
                  <a:pt x="15" y="65"/>
                  <a:pt x="15" y="64"/>
                </a:cubicBezTo>
                <a:lnTo>
                  <a:pt x="17" y="46"/>
                </a:lnTo>
                <a:cubicBezTo>
                  <a:pt x="17" y="45"/>
                  <a:pt x="18" y="44"/>
                  <a:pt x="18" y="44"/>
                </a:cubicBezTo>
                <a:lnTo>
                  <a:pt x="48" y="37"/>
                </a:lnTo>
                <a:lnTo>
                  <a:pt x="52" y="16"/>
                </a:lnTo>
                <a:cubicBezTo>
                  <a:pt x="52" y="15"/>
                  <a:pt x="52" y="15"/>
                  <a:pt x="53" y="15"/>
                </a:cubicBezTo>
                <a:lnTo>
                  <a:pt x="62" y="14"/>
                </a:lnTo>
                <a:cubicBezTo>
                  <a:pt x="63" y="14"/>
                  <a:pt x="64" y="14"/>
                  <a:pt x="64" y="15"/>
                </a:cubicBezTo>
                <a:cubicBezTo>
                  <a:pt x="64" y="15"/>
                  <a:pt x="64" y="16"/>
                  <a:pt x="64" y="16"/>
                </a:cubicBezTo>
                <a:lnTo>
                  <a:pt x="64" y="22"/>
                </a:lnTo>
                <a:lnTo>
                  <a:pt x="68" y="20"/>
                </a:lnTo>
                <a:lnTo>
                  <a:pt x="69" y="4"/>
                </a:lnTo>
                <a:lnTo>
                  <a:pt x="69" y="4"/>
                </a:lnTo>
                <a:close/>
                <a:moveTo>
                  <a:pt x="114" y="23"/>
                </a:moveTo>
                <a:lnTo>
                  <a:pt x="114" y="23"/>
                </a:lnTo>
                <a:cubicBezTo>
                  <a:pt x="111" y="20"/>
                  <a:pt x="108" y="17"/>
                  <a:pt x="104" y="15"/>
                </a:cubicBezTo>
                <a:cubicBezTo>
                  <a:pt x="101" y="12"/>
                  <a:pt x="97" y="10"/>
                  <a:pt x="93" y="9"/>
                </a:cubicBezTo>
                <a:lnTo>
                  <a:pt x="93" y="9"/>
                </a:lnTo>
                <a:cubicBezTo>
                  <a:pt x="89" y="7"/>
                  <a:pt x="85" y="6"/>
                  <a:pt x="81" y="5"/>
                </a:cubicBezTo>
                <a:cubicBezTo>
                  <a:pt x="78" y="5"/>
                  <a:pt x="76" y="4"/>
                  <a:pt x="73" y="4"/>
                </a:cubicBezTo>
                <a:lnTo>
                  <a:pt x="73" y="4"/>
                </a:lnTo>
                <a:lnTo>
                  <a:pt x="71" y="21"/>
                </a:lnTo>
                <a:lnTo>
                  <a:pt x="71" y="21"/>
                </a:lnTo>
                <a:cubicBezTo>
                  <a:pt x="71" y="21"/>
                  <a:pt x="71" y="22"/>
                  <a:pt x="71" y="22"/>
                </a:cubicBezTo>
                <a:lnTo>
                  <a:pt x="63" y="26"/>
                </a:lnTo>
                <a:cubicBezTo>
                  <a:pt x="62" y="27"/>
                  <a:pt x="62" y="27"/>
                  <a:pt x="62" y="27"/>
                </a:cubicBezTo>
                <a:cubicBezTo>
                  <a:pt x="61" y="27"/>
                  <a:pt x="60" y="26"/>
                  <a:pt x="60" y="25"/>
                </a:cubicBezTo>
                <a:lnTo>
                  <a:pt x="60" y="17"/>
                </a:lnTo>
                <a:lnTo>
                  <a:pt x="55" y="18"/>
                </a:lnTo>
                <a:lnTo>
                  <a:pt x="51" y="39"/>
                </a:lnTo>
                <a:cubicBezTo>
                  <a:pt x="51" y="39"/>
                  <a:pt x="50" y="40"/>
                  <a:pt x="49" y="40"/>
                </a:cubicBezTo>
                <a:lnTo>
                  <a:pt x="20" y="47"/>
                </a:lnTo>
                <a:lnTo>
                  <a:pt x="18" y="64"/>
                </a:lnTo>
                <a:lnTo>
                  <a:pt x="25" y="68"/>
                </a:lnTo>
                <a:cubicBezTo>
                  <a:pt x="25" y="68"/>
                  <a:pt x="26" y="69"/>
                  <a:pt x="26" y="69"/>
                </a:cubicBezTo>
                <a:lnTo>
                  <a:pt x="37" y="97"/>
                </a:lnTo>
                <a:cubicBezTo>
                  <a:pt x="37" y="98"/>
                  <a:pt x="37" y="99"/>
                  <a:pt x="36" y="99"/>
                </a:cubicBezTo>
                <a:lnTo>
                  <a:pt x="22" y="114"/>
                </a:lnTo>
                <a:lnTo>
                  <a:pt x="22" y="114"/>
                </a:lnTo>
                <a:cubicBezTo>
                  <a:pt x="25" y="117"/>
                  <a:pt x="29" y="120"/>
                  <a:pt x="32" y="123"/>
                </a:cubicBezTo>
                <a:cubicBezTo>
                  <a:pt x="36" y="125"/>
                  <a:pt x="40" y="127"/>
                  <a:pt x="44" y="128"/>
                </a:cubicBezTo>
                <a:cubicBezTo>
                  <a:pt x="47" y="130"/>
                  <a:pt x="51" y="131"/>
                  <a:pt x="56" y="132"/>
                </a:cubicBezTo>
                <a:cubicBezTo>
                  <a:pt x="60" y="133"/>
                  <a:pt x="64" y="133"/>
                  <a:pt x="68" y="133"/>
                </a:cubicBezTo>
                <a:cubicBezTo>
                  <a:pt x="73" y="133"/>
                  <a:pt x="77" y="133"/>
                  <a:pt x="81" y="132"/>
                </a:cubicBezTo>
                <a:cubicBezTo>
                  <a:pt x="85" y="131"/>
                  <a:pt x="89" y="130"/>
                  <a:pt x="93" y="128"/>
                </a:cubicBezTo>
                <a:cubicBezTo>
                  <a:pt x="94" y="128"/>
                  <a:pt x="94" y="128"/>
                  <a:pt x="95" y="128"/>
                </a:cubicBezTo>
                <a:lnTo>
                  <a:pt x="95" y="116"/>
                </a:lnTo>
                <a:lnTo>
                  <a:pt x="70" y="105"/>
                </a:lnTo>
                <a:cubicBezTo>
                  <a:pt x="69" y="105"/>
                  <a:pt x="69" y="104"/>
                  <a:pt x="69" y="103"/>
                </a:cubicBezTo>
                <a:lnTo>
                  <a:pt x="69" y="103"/>
                </a:lnTo>
                <a:lnTo>
                  <a:pt x="77" y="84"/>
                </a:lnTo>
                <a:cubicBezTo>
                  <a:pt x="77" y="84"/>
                  <a:pt x="78" y="83"/>
                  <a:pt x="78" y="83"/>
                </a:cubicBezTo>
                <a:lnTo>
                  <a:pt x="78" y="83"/>
                </a:lnTo>
                <a:lnTo>
                  <a:pt x="94" y="78"/>
                </a:lnTo>
                <a:cubicBezTo>
                  <a:pt x="94" y="78"/>
                  <a:pt x="95" y="78"/>
                  <a:pt x="95" y="78"/>
                </a:cubicBezTo>
                <a:lnTo>
                  <a:pt x="113" y="72"/>
                </a:lnTo>
                <a:lnTo>
                  <a:pt x="113" y="72"/>
                </a:lnTo>
                <a:lnTo>
                  <a:pt x="103" y="72"/>
                </a:lnTo>
                <a:cubicBezTo>
                  <a:pt x="102" y="72"/>
                  <a:pt x="102" y="72"/>
                  <a:pt x="102" y="72"/>
                </a:cubicBezTo>
                <a:lnTo>
                  <a:pt x="95" y="66"/>
                </a:lnTo>
                <a:lnTo>
                  <a:pt x="92" y="72"/>
                </a:lnTo>
                <a:cubicBezTo>
                  <a:pt x="91" y="73"/>
                  <a:pt x="91" y="73"/>
                  <a:pt x="90" y="73"/>
                </a:cubicBezTo>
                <a:lnTo>
                  <a:pt x="77" y="71"/>
                </a:lnTo>
                <a:cubicBezTo>
                  <a:pt x="76" y="71"/>
                  <a:pt x="75" y="70"/>
                  <a:pt x="76" y="70"/>
                </a:cubicBezTo>
                <a:cubicBezTo>
                  <a:pt x="76" y="69"/>
                  <a:pt x="76" y="69"/>
                  <a:pt x="76" y="69"/>
                </a:cubicBezTo>
                <a:lnTo>
                  <a:pt x="85" y="57"/>
                </a:lnTo>
                <a:lnTo>
                  <a:pt x="86" y="45"/>
                </a:lnTo>
                <a:cubicBezTo>
                  <a:pt x="86" y="45"/>
                  <a:pt x="86" y="44"/>
                  <a:pt x="86" y="44"/>
                </a:cubicBezTo>
                <a:lnTo>
                  <a:pt x="96" y="34"/>
                </a:lnTo>
                <a:lnTo>
                  <a:pt x="94" y="25"/>
                </a:lnTo>
                <a:cubicBezTo>
                  <a:pt x="94" y="24"/>
                  <a:pt x="95" y="23"/>
                  <a:pt x="96" y="23"/>
                </a:cubicBezTo>
                <a:cubicBezTo>
                  <a:pt x="96" y="23"/>
                  <a:pt x="96" y="23"/>
                  <a:pt x="96" y="23"/>
                </a:cubicBezTo>
                <a:lnTo>
                  <a:pt x="116" y="24"/>
                </a:lnTo>
                <a:cubicBezTo>
                  <a:pt x="115" y="24"/>
                  <a:pt x="115" y="23"/>
                  <a:pt x="114" y="23"/>
                </a:cubicBezTo>
                <a:lnTo>
                  <a:pt x="114" y="23"/>
                </a:lnTo>
                <a:close/>
                <a:moveTo>
                  <a:pt x="15" y="64"/>
                </a:moveTo>
                <a:lnTo>
                  <a:pt x="15" y="64"/>
                </a:lnTo>
                <a:cubicBezTo>
                  <a:pt x="15" y="64"/>
                  <a:pt x="15" y="64"/>
                  <a:pt x="15" y="64"/>
                </a:cubicBezTo>
                <a:lnTo>
                  <a:pt x="15" y="64"/>
                </a:lnTo>
                <a:close/>
                <a:moveTo>
                  <a:pt x="96" y="23"/>
                </a:moveTo>
                <a:lnTo>
                  <a:pt x="96" y="23"/>
                </a:lnTo>
                <a:cubicBezTo>
                  <a:pt x="97" y="23"/>
                  <a:pt x="98" y="24"/>
                  <a:pt x="98" y="25"/>
                </a:cubicBezTo>
                <a:lnTo>
                  <a:pt x="96" y="23"/>
                </a:lnTo>
                <a:close/>
              </a:path>
            </a:pathLst>
          </a:custGeom>
          <a:solidFill>
            <a:schemeClr val="tx1"/>
          </a:solidFill>
          <a:ln w="0">
            <a:solidFill>
              <a:srgbClr val="ACADB8"/>
            </a:solid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71" name="Freeform 15">
            <a:extLst>
              <a:ext uri="{FF2B5EF4-FFF2-40B4-BE49-F238E27FC236}">
                <a16:creationId xmlns:a16="http://schemas.microsoft.com/office/drawing/2014/main" id="{AE37554A-8D30-4475-88CE-5DBA7E0501EB}"/>
              </a:ext>
            </a:extLst>
          </p:cNvPr>
          <p:cNvSpPr>
            <a:spLocks noChangeAspect="1" noEditPoints="1"/>
          </p:cNvSpPr>
          <p:nvPr/>
        </p:nvSpPr>
        <p:spPr bwMode="auto">
          <a:xfrm>
            <a:off x="5848294" y="5013265"/>
            <a:ext cx="214707" cy="270498"/>
          </a:xfrm>
          <a:custGeom>
            <a:avLst/>
            <a:gdLst>
              <a:gd name="T0" fmla="*/ 48 w 126"/>
              <a:gd name="T1" fmla="*/ 137 h 158"/>
              <a:gd name="T2" fmla="*/ 48 w 126"/>
              <a:gd name="T3" fmla="*/ 137 h 158"/>
              <a:gd name="T4" fmla="*/ 63 w 126"/>
              <a:gd name="T5" fmla="*/ 154 h 158"/>
              <a:gd name="T6" fmla="*/ 78 w 126"/>
              <a:gd name="T7" fmla="*/ 137 h 158"/>
              <a:gd name="T8" fmla="*/ 111 w 126"/>
              <a:gd name="T9" fmla="*/ 97 h 158"/>
              <a:gd name="T10" fmla="*/ 120 w 126"/>
              <a:gd name="T11" fmla="*/ 80 h 158"/>
              <a:gd name="T12" fmla="*/ 122 w 126"/>
              <a:gd name="T13" fmla="*/ 62 h 158"/>
              <a:gd name="T14" fmla="*/ 122 w 126"/>
              <a:gd name="T15" fmla="*/ 62 h 158"/>
              <a:gd name="T16" fmla="*/ 105 w 126"/>
              <a:gd name="T17" fmla="*/ 20 h 158"/>
              <a:gd name="T18" fmla="*/ 63 w 126"/>
              <a:gd name="T19" fmla="*/ 3 h 158"/>
              <a:gd name="T20" fmla="*/ 21 w 126"/>
              <a:gd name="T21" fmla="*/ 20 h 158"/>
              <a:gd name="T22" fmla="*/ 3 w 126"/>
              <a:gd name="T23" fmla="*/ 62 h 158"/>
              <a:gd name="T24" fmla="*/ 6 w 126"/>
              <a:gd name="T25" fmla="*/ 80 h 158"/>
              <a:gd name="T26" fmla="*/ 14 w 126"/>
              <a:gd name="T27" fmla="*/ 97 h 158"/>
              <a:gd name="T28" fmla="*/ 14 w 126"/>
              <a:gd name="T29" fmla="*/ 97 h 158"/>
              <a:gd name="T30" fmla="*/ 48 w 126"/>
              <a:gd name="T31" fmla="*/ 137 h 158"/>
              <a:gd name="T32" fmla="*/ 41 w 126"/>
              <a:gd name="T33" fmla="*/ 40 h 158"/>
              <a:gd name="T34" fmla="*/ 41 w 126"/>
              <a:gd name="T35" fmla="*/ 40 h 158"/>
              <a:gd name="T36" fmla="*/ 31 w 126"/>
              <a:gd name="T37" fmla="*/ 62 h 158"/>
              <a:gd name="T38" fmla="*/ 31 w 126"/>
              <a:gd name="T39" fmla="*/ 62 h 158"/>
              <a:gd name="T40" fmla="*/ 41 w 126"/>
              <a:gd name="T41" fmla="*/ 85 h 158"/>
              <a:gd name="T42" fmla="*/ 63 w 126"/>
              <a:gd name="T43" fmla="*/ 94 h 158"/>
              <a:gd name="T44" fmla="*/ 85 w 126"/>
              <a:gd name="T45" fmla="*/ 85 h 158"/>
              <a:gd name="T46" fmla="*/ 94 w 126"/>
              <a:gd name="T47" fmla="*/ 62 h 158"/>
              <a:gd name="T48" fmla="*/ 94 w 126"/>
              <a:gd name="T49" fmla="*/ 62 h 158"/>
              <a:gd name="T50" fmla="*/ 85 w 126"/>
              <a:gd name="T51" fmla="*/ 40 h 158"/>
              <a:gd name="T52" fmla="*/ 63 w 126"/>
              <a:gd name="T53" fmla="*/ 31 h 158"/>
              <a:gd name="T54" fmla="*/ 63 w 126"/>
              <a:gd name="T55" fmla="*/ 31 h 158"/>
              <a:gd name="T56" fmla="*/ 41 w 126"/>
              <a:gd name="T57" fmla="*/ 40 h 158"/>
              <a:gd name="T58" fmla="*/ 63 w 126"/>
              <a:gd name="T59" fmla="*/ 34 h 158"/>
              <a:gd name="T60" fmla="*/ 63 w 126"/>
              <a:gd name="T61" fmla="*/ 34 h 158"/>
              <a:gd name="T62" fmla="*/ 43 w 126"/>
              <a:gd name="T63" fmla="*/ 43 h 158"/>
              <a:gd name="T64" fmla="*/ 35 w 126"/>
              <a:gd name="T65" fmla="*/ 62 h 158"/>
              <a:gd name="T66" fmla="*/ 35 w 126"/>
              <a:gd name="T67" fmla="*/ 62 h 158"/>
              <a:gd name="T68" fmla="*/ 43 w 126"/>
              <a:gd name="T69" fmla="*/ 82 h 158"/>
              <a:gd name="T70" fmla="*/ 63 w 126"/>
              <a:gd name="T71" fmla="*/ 90 h 158"/>
              <a:gd name="T72" fmla="*/ 82 w 126"/>
              <a:gd name="T73" fmla="*/ 82 h 158"/>
              <a:gd name="T74" fmla="*/ 91 w 126"/>
              <a:gd name="T75" fmla="*/ 62 h 158"/>
              <a:gd name="T76" fmla="*/ 91 w 126"/>
              <a:gd name="T77" fmla="*/ 62 h 158"/>
              <a:gd name="T78" fmla="*/ 82 w 126"/>
              <a:gd name="T79" fmla="*/ 43 h 158"/>
              <a:gd name="T80" fmla="*/ 63 w 126"/>
              <a:gd name="T81" fmla="*/ 34 h 158"/>
              <a:gd name="T82" fmla="*/ 63 w 126"/>
              <a:gd name="T83" fmla="*/ 34 h 158"/>
              <a:gd name="T84" fmla="*/ 61 w 126"/>
              <a:gd name="T85" fmla="*/ 157 h 158"/>
              <a:gd name="T86" fmla="*/ 61 w 126"/>
              <a:gd name="T87" fmla="*/ 157 h 158"/>
              <a:gd name="T88" fmla="*/ 45 w 126"/>
              <a:gd name="T89" fmla="*/ 139 h 158"/>
              <a:gd name="T90" fmla="*/ 11 w 126"/>
              <a:gd name="T91" fmla="*/ 99 h 158"/>
              <a:gd name="T92" fmla="*/ 11 w 126"/>
              <a:gd name="T93" fmla="*/ 99 h 158"/>
              <a:gd name="T94" fmla="*/ 11 w 126"/>
              <a:gd name="T95" fmla="*/ 99 h 158"/>
              <a:gd name="T96" fmla="*/ 3 w 126"/>
              <a:gd name="T97" fmla="*/ 81 h 158"/>
              <a:gd name="T98" fmla="*/ 0 w 126"/>
              <a:gd name="T99" fmla="*/ 62 h 158"/>
              <a:gd name="T100" fmla="*/ 18 w 126"/>
              <a:gd name="T101" fmla="*/ 18 h 158"/>
              <a:gd name="T102" fmla="*/ 63 w 126"/>
              <a:gd name="T103" fmla="*/ 0 h 158"/>
              <a:gd name="T104" fmla="*/ 107 w 126"/>
              <a:gd name="T105" fmla="*/ 18 h 158"/>
              <a:gd name="T106" fmla="*/ 126 w 126"/>
              <a:gd name="T107" fmla="*/ 62 h 158"/>
              <a:gd name="T108" fmla="*/ 126 w 126"/>
              <a:gd name="T109" fmla="*/ 62 h 158"/>
              <a:gd name="T110" fmla="*/ 123 w 126"/>
              <a:gd name="T111" fmla="*/ 81 h 158"/>
              <a:gd name="T112" fmla="*/ 114 w 126"/>
              <a:gd name="T113" fmla="*/ 99 h 158"/>
              <a:gd name="T114" fmla="*/ 80 w 126"/>
              <a:gd name="T115" fmla="*/ 139 h 158"/>
              <a:gd name="T116" fmla="*/ 64 w 126"/>
              <a:gd name="T117" fmla="*/ 157 h 158"/>
              <a:gd name="T118" fmla="*/ 62 w 126"/>
              <a:gd name="T119" fmla="*/ 157 h 158"/>
              <a:gd name="T120" fmla="*/ 61 w 126"/>
              <a:gd name="T121" fmla="*/ 157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58">
                <a:moveTo>
                  <a:pt x="48" y="137"/>
                </a:moveTo>
                <a:lnTo>
                  <a:pt x="48" y="137"/>
                </a:lnTo>
                <a:cubicBezTo>
                  <a:pt x="53" y="143"/>
                  <a:pt x="58" y="148"/>
                  <a:pt x="63" y="154"/>
                </a:cubicBezTo>
                <a:cubicBezTo>
                  <a:pt x="67" y="148"/>
                  <a:pt x="72" y="143"/>
                  <a:pt x="78" y="137"/>
                </a:cubicBezTo>
                <a:cubicBezTo>
                  <a:pt x="90" y="123"/>
                  <a:pt x="103" y="109"/>
                  <a:pt x="111" y="97"/>
                </a:cubicBezTo>
                <a:cubicBezTo>
                  <a:pt x="115" y="92"/>
                  <a:pt x="118" y="86"/>
                  <a:pt x="120" y="80"/>
                </a:cubicBezTo>
                <a:cubicBezTo>
                  <a:pt x="121" y="75"/>
                  <a:pt x="122" y="68"/>
                  <a:pt x="122" y="62"/>
                </a:cubicBezTo>
                <a:lnTo>
                  <a:pt x="122" y="62"/>
                </a:lnTo>
                <a:cubicBezTo>
                  <a:pt x="122" y="46"/>
                  <a:pt x="116" y="31"/>
                  <a:pt x="105" y="20"/>
                </a:cubicBezTo>
                <a:cubicBezTo>
                  <a:pt x="94" y="9"/>
                  <a:pt x="79" y="3"/>
                  <a:pt x="63" y="3"/>
                </a:cubicBezTo>
                <a:cubicBezTo>
                  <a:pt x="46" y="3"/>
                  <a:pt x="31" y="9"/>
                  <a:pt x="21" y="20"/>
                </a:cubicBezTo>
                <a:cubicBezTo>
                  <a:pt x="10" y="31"/>
                  <a:pt x="3" y="46"/>
                  <a:pt x="3" y="62"/>
                </a:cubicBezTo>
                <a:cubicBezTo>
                  <a:pt x="3" y="69"/>
                  <a:pt x="4" y="75"/>
                  <a:pt x="6" y="80"/>
                </a:cubicBezTo>
                <a:cubicBezTo>
                  <a:pt x="8" y="86"/>
                  <a:pt x="10" y="91"/>
                  <a:pt x="14" y="97"/>
                </a:cubicBezTo>
                <a:lnTo>
                  <a:pt x="14" y="97"/>
                </a:lnTo>
                <a:cubicBezTo>
                  <a:pt x="23" y="109"/>
                  <a:pt x="36" y="123"/>
                  <a:pt x="48" y="137"/>
                </a:cubicBezTo>
                <a:close/>
                <a:moveTo>
                  <a:pt x="41" y="40"/>
                </a:moveTo>
                <a:lnTo>
                  <a:pt x="41" y="40"/>
                </a:lnTo>
                <a:cubicBezTo>
                  <a:pt x="35" y="46"/>
                  <a:pt x="31" y="54"/>
                  <a:pt x="31" y="62"/>
                </a:cubicBezTo>
                <a:lnTo>
                  <a:pt x="31" y="62"/>
                </a:lnTo>
                <a:cubicBezTo>
                  <a:pt x="31" y="71"/>
                  <a:pt x="35" y="79"/>
                  <a:pt x="41" y="85"/>
                </a:cubicBezTo>
                <a:cubicBezTo>
                  <a:pt x="46" y="90"/>
                  <a:pt x="54" y="94"/>
                  <a:pt x="63" y="94"/>
                </a:cubicBezTo>
                <a:cubicBezTo>
                  <a:pt x="71" y="94"/>
                  <a:pt x="79" y="90"/>
                  <a:pt x="85" y="85"/>
                </a:cubicBezTo>
                <a:cubicBezTo>
                  <a:pt x="91" y="79"/>
                  <a:pt x="94" y="71"/>
                  <a:pt x="94" y="62"/>
                </a:cubicBezTo>
                <a:lnTo>
                  <a:pt x="94" y="62"/>
                </a:lnTo>
                <a:cubicBezTo>
                  <a:pt x="94" y="54"/>
                  <a:pt x="91" y="46"/>
                  <a:pt x="85" y="40"/>
                </a:cubicBezTo>
                <a:cubicBezTo>
                  <a:pt x="79" y="34"/>
                  <a:pt x="71" y="31"/>
                  <a:pt x="63" y="31"/>
                </a:cubicBezTo>
                <a:lnTo>
                  <a:pt x="63" y="31"/>
                </a:lnTo>
                <a:cubicBezTo>
                  <a:pt x="54" y="31"/>
                  <a:pt x="46" y="34"/>
                  <a:pt x="41" y="40"/>
                </a:cubicBezTo>
                <a:close/>
                <a:moveTo>
                  <a:pt x="63" y="34"/>
                </a:moveTo>
                <a:lnTo>
                  <a:pt x="63" y="34"/>
                </a:lnTo>
                <a:cubicBezTo>
                  <a:pt x="55" y="34"/>
                  <a:pt x="48" y="38"/>
                  <a:pt x="43" y="43"/>
                </a:cubicBezTo>
                <a:cubicBezTo>
                  <a:pt x="38" y="48"/>
                  <a:pt x="35" y="55"/>
                  <a:pt x="35" y="62"/>
                </a:cubicBezTo>
                <a:lnTo>
                  <a:pt x="35" y="62"/>
                </a:lnTo>
                <a:cubicBezTo>
                  <a:pt x="35" y="70"/>
                  <a:pt x="38" y="77"/>
                  <a:pt x="43" y="82"/>
                </a:cubicBezTo>
                <a:cubicBezTo>
                  <a:pt x="48" y="87"/>
                  <a:pt x="55" y="90"/>
                  <a:pt x="63" y="90"/>
                </a:cubicBezTo>
                <a:cubicBezTo>
                  <a:pt x="70" y="90"/>
                  <a:pt x="77" y="87"/>
                  <a:pt x="82" y="82"/>
                </a:cubicBezTo>
                <a:cubicBezTo>
                  <a:pt x="88" y="77"/>
                  <a:pt x="91" y="70"/>
                  <a:pt x="91" y="62"/>
                </a:cubicBezTo>
                <a:lnTo>
                  <a:pt x="91" y="62"/>
                </a:lnTo>
                <a:cubicBezTo>
                  <a:pt x="91" y="55"/>
                  <a:pt x="88" y="48"/>
                  <a:pt x="82" y="43"/>
                </a:cubicBezTo>
                <a:cubicBezTo>
                  <a:pt x="77" y="38"/>
                  <a:pt x="70" y="34"/>
                  <a:pt x="63" y="34"/>
                </a:cubicBezTo>
                <a:lnTo>
                  <a:pt x="63" y="34"/>
                </a:lnTo>
                <a:close/>
                <a:moveTo>
                  <a:pt x="61" y="157"/>
                </a:moveTo>
                <a:lnTo>
                  <a:pt x="61" y="157"/>
                </a:lnTo>
                <a:cubicBezTo>
                  <a:pt x="56" y="151"/>
                  <a:pt x="51" y="145"/>
                  <a:pt x="45" y="139"/>
                </a:cubicBezTo>
                <a:cubicBezTo>
                  <a:pt x="33" y="125"/>
                  <a:pt x="20" y="111"/>
                  <a:pt x="11" y="99"/>
                </a:cubicBezTo>
                <a:lnTo>
                  <a:pt x="11" y="99"/>
                </a:lnTo>
                <a:lnTo>
                  <a:pt x="11" y="99"/>
                </a:lnTo>
                <a:cubicBezTo>
                  <a:pt x="7" y="93"/>
                  <a:pt x="5" y="87"/>
                  <a:pt x="3" y="81"/>
                </a:cubicBezTo>
                <a:cubicBezTo>
                  <a:pt x="1" y="75"/>
                  <a:pt x="0" y="69"/>
                  <a:pt x="0" y="62"/>
                </a:cubicBezTo>
                <a:cubicBezTo>
                  <a:pt x="0" y="45"/>
                  <a:pt x="7" y="29"/>
                  <a:pt x="18" y="18"/>
                </a:cubicBezTo>
                <a:cubicBezTo>
                  <a:pt x="30" y="6"/>
                  <a:pt x="45" y="0"/>
                  <a:pt x="63" y="0"/>
                </a:cubicBezTo>
                <a:cubicBezTo>
                  <a:pt x="80" y="0"/>
                  <a:pt x="96" y="6"/>
                  <a:pt x="107" y="18"/>
                </a:cubicBezTo>
                <a:cubicBezTo>
                  <a:pt x="119" y="29"/>
                  <a:pt x="126" y="45"/>
                  <a:pt x="126" y="62"/>
                </a:cubicBezTo>
                <a:lnTo>
                  <a:pt x="126" y="62"/>
                </a:lnTo>
                <a:cubicBezTo>
                  <a:pt x="126" y="69"/>
                  <a:pt x="125" y="75"/>
                  <a:pt x="123" y="81"/>
                </a:cubicBezTo>
                <a:cubicBezTo>
                  <a:pt x="121" y="87"/>
                  <a:pt x="118" y="93"/>
                  <a:pt x="114" y="99"/>
                </a:cubicBezTo>
                <a:cubicBezTo>
                  <a:pt x="105" y="111"/>
                  <a:pt x="92" y="125"/>
                  <a:pt x="80" y="139"/>
                </a:cubicBezTo>
                <a:cubicBezTo>
                  <a:pt x="75" y="145"/>
                  <a:pt x="69" y="151"/>
                  <a:pt x="64" y="157"/>
                </a:cubicBezTo>
                <a:cubicBezTo>
                  <a:pt x="63" y="158"/>
                  <a:pt x="62" y="158"/>
                  <a:pt x="62" y="157"/>
                </a:cubicBezTo>
                <a:cubicBezTo>
                  <a:pt x="62" y="157"/>
                  <a:pt x="61" y="157"/>
                  <a:pt x="61" y="157"/>
                </a:cubicBezTo>
                <a:close/>
              </a:path>
            </a:pathLst>
          </a:custGeom>
          <a:solidFill>
            <a:schemeClr val="tx1"/>
          </a:solidFill>
          <a:ln w="0">
            <a:solidFill>
              <a:srgbClr val="ACADB8"/>
            </a:solid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72" name="Freeform 128">
            <a:extLst>
              <a:ext uri="{FF2B5EF4-FFF2-40B4-BE49-F238E27FC236}">
                <a16:creationId xmlns:a16="http://schemas.microsoft.com/office/drawing/2014/main" id="{8ACE4B10-0EF2-4C8A-8F10-E4606C78B646}"/>
              </a:ext>
            </a:extLst>
          </p:cNvPr>
          <p:cNvSpPr>
            <a:spLocks noChangeAspect="1" noEditPoints="1"/>
          </p:cNvSpPr>
          <p:nvPr/>
        </p:nvSpPr>
        <p:spPr bwMode="auto">
          <a:xfrm>
            <a:off x="5287608" y="6013601"/>
            <a:ext cx="299237" cy="248518"/>
          </a:xfrm>
          <a:custGeom>
            <a:avLst/>
            <a:gdLst>
              <a:gd name="T0" fmla="*/ 131 w 175"/>
              <a:gd name="T1" fmla="*/ 74 h 145"/>
              <a:gd name="T2" fmla="*/ 140 w 175"/>
              <a:gd name="T3" fmla="*/ 73 h 145"/>
              <a:gd name="T4" fmla="*/ 146 w 175"/>
              <a:gd name="T5" fmla="*/ 64 h 145"/>
              <a:gd name="T6" fmla="*/ 143 w 175"/>
              <a:gd name="T7" fmla="*/ 59 h 145"/>
              <a:gd name="T8" fmla="*/ 30 w 175"/>
              <a:gd name="T9" fmla="*/ 61 h 145"/>
              <a:gd name="T10" fmla="*/ 31 w 175"/>
              <a:gd name="T11" fmla="*/ 69 h 145"/>
              <a:gd name="T12" fmla="*/ 44 w 175"/>
              <a:gd name="T13" fmla="*/ 74 h 145"/>
              <a:gd name="T14" fmla="*/ 128 w 175"/>
              <a:gd name="T15" fmla="*/ 77 h 145"/>
              <a:gd name="T16" fmla="*/ 142 w 175"/>
              <a:gd name="T17" fmla="*/ 76 h 145"/>
              <a:gd name="T18" fmla="*/ 146 w 175"/>
              <a:gd name="T19" fmla="*/ 72 h 145"/>
              <a:gd name="T20" fmla="*/ 148 w 175"/>
              <a:gd name="T21" fmla="*/ 60 h 145"/>
              <a:gd name="T22" fmla="*/ 87 w 175"/>
              <a:gd name="T23" fmla="*/ 36 h 145"/>
              <a:gd name="T24" fmla="*/ 26 w 175"/>
              <a:gd name="T25" fmla="*/ 64 h 145"/>
              <a:gd name="T26" fmla="*/ 33 w 175"/>
              <a:gd name="T27" fmla="*/ 76 h 145"/>
              <a:gd name="T28" fmla="*/ 87 w 175"/>
              <a:gd name="T29" fmla="*/ 63 h 145"/>
              <a:gd name="T30" fmla="*/ 87 w 175"/>
              <a:gd name="T31" fmla="*/ 23 h 145"/>
              <a:gd name="T32" fmla="*/ 165 w 175"/>
              <a:gd name="T33" fmla="*/ 48 h 145"/>
              <a:gd name="T34" fmla="*/ 171 w 175"/>
              <a:gd name="T35" fmla="*/ 42 h 145"/>
              <a:gd name="T36" fmla="*/ 169 w 175"/>
              <a:gd name="T37" fmla="*/ 34 h 145"/>
              <a:gd name="T38" fmla="*/ 5 w 175"/>
              <a:gd name="T39" fmla="*/ 33 h 145"/>
              <a:gd name="T40" fmla="*/ 3 w 175"/>
              <a:gd name="T41" fmla="*/ 41 h 145"/>
              <a:gd name="T42" fmla="*/ 14 w 175"/>
              <a:gd name="T43" fmla="*/ 49 h 145"/>
              <a:gd name="T44" fmla="*/ 153 w 175"/>
              <a:gd name="T45" fmla="*/ 51 h 145"/>
              <a:gd name="T46" fmla="*/ 21 w 175"/>
              <a:gd name="T47" fmla="*/ 50 h 145"/>
              <a:gd name="T48" fmla="*/ 3 w 175"/>
              <a:gd name="T49" fmla="*/ 46 h 145"/>
              <a:gd name="T50" fmla="*/ 1 w 175"/>
              <a:gd name="T51" fmla="*/ 34 h 145"/>
              <a:gd name="T52" fmla="*/ 171 w 175"/>
              <a:gd name="T53" fmla="*/ 31 h 145"/>
              <a:gd name="T54" fmla="*/ 174 w 175"/>
              <a:gd name="T55" fmla="*/ 39 h 145"/>
              <a:gd name="T56" fmla="*/ 169 w 175"/>
              <a:gd name="T57" fmla="*/ 48 h 145"/>
              <a:gd name="T58" fmla="*/ 153 w 175"/>
              <a:gd name="T59" fmla="*/ 51 h 145"/>
              <a:gd name="T60" fmla="*/ 61 w 175"/>
              <a:gd name="T61" fmla="*/ 99 h 145"/>
              <a:gd name="T62" fmla="*/ 87 w 175"/>
              <a:gd name="T63" fmla="*/ 96 h 145"/>
              <a:gd name="T64" fmla="*/ 113 w 175"/>
              <a:gd name="T65" fmla="*/ 99 h 145"/>
              <a:gd name="T66" fmla="*/ 120 w 175"/>
              <a:gd name="T67" fmla="*/ 90 h 145"/>
              <a:gd name="T68" fmla="*/ 87 w 175"/>
              <a:gd name="T69" fmla="*/ 76 h 145"/>
              <a:gd name="T70" fmla="*/ 55 w 175"/>
              <a:gd name="T71" fmla="*/ 90 h 145"/>
              <a:gd name="T72" fmla="*/ 97 w 175"/>
              <a:gd name="T73" fmla="*/ 118 h 145"/>
              <a:gd name="T74" fmla="*/ 77 w 175"/>
              <a:gd name="T75" fmla="*/ 118 h 145"/>
              <a:gd name="T76" fmla="*/ 87 w 175"/>
              <a:gd name="T77" fmla="*/ 142 h 145"/>
              <a:gd name="T78" fmla="*/ 97 w 175"/>
              <a:gd name="T79" fmla="*/ 118 h 145"/>
              <a:gd name="T80" fmla="*/ 100 w 175"/>
              <a:gd name="T81" fmla="*/ 116 h 145"/>
              <a:gd name="T82" fmla="*/ 87 w 175"/>
              <a:gd name="T83" fmla="*/ 145 h 145"/>
              <a:gd name="T84" fmla="*/ 75 w 175"/>
              <a:gd name="T85" fmla="*/ 116 h 145"/>
              <a:gd name="T86" fmla="*/ 59 w 175"/>
              <a:gd name="T87" fmla="*/ 102 h 145"/>
              <a:gd name="T88" fmla="*/ 52 w 175"/>
              <a:gd name="T89" fmla="*/ 89 h 145"/>
              <a:gd name="T90" fmla="*/ 87 w 175"/>
              <a:gd name="T91" fmla="*/ 73 h 145"/>
              <a:gd name="T92" fmla="*/ 123 w 175"/>
              <a:gd name="T93" fmla="*/ 89 h 145"/>
              <a:gd name="T94" fmla="*/ 116 w 175"/>
              <a:gd name="T95" fmla="*/ 102 h 145"/>
              <a:gd name="T96" fmla="*/ 87 w 175"/>
              <a:gd name="T97" fmla="*/ 99 h 145"/>
              <a:gd name="T98" fmla="*/ 59 w 175"/>
              <a:gd name="T99" fmla="*/ 10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5" h="145">
                <a:moveTo>
                  <a:pt x="87" y="59"/>
                </a:moveTo>
                <a:lnTo>
                  <a:pt x="87" y="59"/>
                </a:lnTo>
                <a:cubicBezTo>
                  <a:pt x="103" y="59"/>
                  <a:pt x="118" y="64"/>
                  <a:pt x="131" y="74"/>
                </a:cubicBezTo>
                <a:cubicBezTo>
                  <a:pt x="132" y="75"/>
                  <a:pt x="134" y="75"/>
                  <a:pt x="135" y="75"/>
                </a:cubicBezTo>
                <a:lnTo>
                  <a:pt x="135" y="75"/>
                </a:lnTo>
                <a:cubicBezTo>
                  <a:pt x="137" y="75"/>
                  <a:pt x="138" y="75"/>
                  <a:pt x="140" y="73"/>
                </a:cubicBezTo>
                <a:lnTo>
                  <a:pt x="144" y="69"/>
                </a:lnTo>
                <a:cubicBezTo>
                  <a:pt x="144" y="69"/>
                  <a:pt x="145" y="68"/>
                  <a:pt x="145" y="67"/>
                </a:cubicBezTo>
                <a:cubicBezTo>
                  <a:pt x="146" y="66"/>
                  <a:pt x="146" y="65"/>
                  <a:pt x="146" y="64"/>
                </a:cubicBezTo>
                <a:cubicBezTo>
                  <a:pt x="146" y="63"/>
                  <a:pt x="145" y="62"/>
                  <a:pt x="145" y="61"/>
                </a:cubicBezTo>
                <a:lnTo>
                  <a:pt x="145" y="61"/>
                </a:lnTo>
                <a:cubicBezTo>
                  <a:pt x="144" y="60"/>
                  <a:pt x="144" y="60"/>
                  <a:pt x="143" y="59"/>
                </a:cubicBezTo>
                <a:cubicBezTo>
                  <a:pt x="127" y="46"/>
                  <a:pt x="107" y="39"/>
                  <a:pt x="87" y="39"/>
                </a:cubicBezTo>
                <a:cubicBezTo>
                  <a:pt x="68" y="39"/>
                  <a:pt x="48" y="46"/>
                  <a:pt x="32" y="59"/>
                </a:cubicBezTo>
                <a:cubicBezTo>
                  <a:pt x="31" y="60"/>
                  <a:pt x="30" y="60"/>
                  <a:pt x="30" y="61"/>
                </a:cubicBezTo>
                <a:cubicBezTo>
                  <a:pt x="29" y="62"/>
                  <a:pt x="29" y="63"/>
                  <a:pt x="29" y="64"/>
                </a:cubicBezTo>
                <a:cubicBezTo>
                  <a:pt x="29" y="65"/>
                  <a:pt x="29" y="66"/>
                  <a:pt x="29" y="67"/>
                </a:cubicBezTo>
                <a:cubicBezTo>
                  <a:pt x="30" y="68"/>
                  <a:pt x="30" y="68"/>
                  <a:pt x="31" y="69"/>
                </a:cubicBezTo>
                <a:lnTo>
                  <a:pt x="35" y="73"/>
                </a:lnTo>
                <a:cubicBezTo>
                  <a:pt x="36" y="74"/>
                  <a:pt x="38" y="75"/>
                  <a:pt x="39" y="75"/>
                </a:cubicBezTo>
                <a:cubicBezTo>
                  <a:pt x="41" y="75"/>
                  <a:pt x="43" y="75"/>
                  <a:pt x="44" y="74"/>
                </a:cubicBezTo>
                <a:cubicBezTo>
                  <a:pt x="57" y="64"/>
                  <a:pt x="72" y="59"/>
                  <a:pt x="87" y="59"/>
                </a:cubicBezTo>
                <a:close/>
                <a:moveTo>
                  <a:pt x="128" y="77"/>
                </a:moveTo>
                <a:lnTo>
                  <a:pt x="128" y="77"/>
                </a:lnTo>
                <a:cubicBezTo>
                  <a:pt x="131" y="78"/>
                  <a:pt x="133" y="79"/>
                  <a:pt x="135" y="79"/>
                </a:cubicBezTo>
                <a:lnTo>
                  <a:pt x="135" y="79"/>
                </a:lnTo>
                <a:cubicBezTo>
                  <a:pt x="138" y="79"/>
                  <a:pt x="140" y="78"/>
                  <a:pt x="142" y="76"/>
                </a:cubicBezTo>
                <a:lnTo>
                  <a:pt x="146" y="72"/>
                </a:lnTo>
                <a:lnTo>
                  <a:pt x="146" y="72"/>
                </a:lnTo>
                <a:lnTo>
                  <a:pt x="146" y="72"/>
                </a:lnTo>
                <a:cubicBezTo>
                  <a:pt x="147" y="71"/>
                  <a:pt x="148" y="69"/>
                  <a:pt x="148" y="68"/>
                </a:cubicBezTo>
                <a:cubicBezTo>
                  <a:pt x="149" y="67"/>
                  <a:pt x="149" y="65"/>
                  <a:pt x="149" y="64"/>
                </a:cubicBezTo>
                <a:cubicBezTo>
                  <a:pt x="149" y="62"/>
                  <a:pt x="149" y="61"/>
                  <a:pt x="148" y="60"/>
                </a:cubicBezTo>
                <a:lnTo>
                  <a:pt x="148" y="60"/>
                </a:lnTo>
                <a:cubicBezTo>
                  <a:pt x="147" y="58"/>
                  <a:pt x="146" y="57"/>
                  <a:pt x="145" y="56"/>
                </a:cubicBezTo>
                <a:cubicBezTo>
                  <a:pt x="128" y="43"/>
                  <a:pt x="108" y="36"/>
                  <a:pt x="87" y="36"/>
                </a:cubicBezTo>
                <a:cubicBezTo>
                  <a:pt x="67" y="36"/>
                  <a:pt x="47" y="43"/>
                  <a:pt x="29" y="56"/>
                </a:cubicBezTo>
                <a:cubicBezTo>
                  <a:pt x="28" y="57"/>
                  <a:pt x="27" y="58"/>
                  <a:pt x="27" y="60"/>
                </a:cubicBezTo>
                <a:cubicBezTo>
                  <a:pt x="26" y="61"/>
                  <a:pt x="26" y="62"/>
                  <a:pt x="26" y="64"/>
                </a:cubicBezTo>
                <a:cubicBezTo>
                  <a:pt x="25" y="65"/>
                  <a:pt x="26" y="67"/>
                  <a:pt x="26" y="68"/>
                </a:cubicBezTo>
                <a:cubicBezTo>
                  <a:pt x="27" y="69"/>
                  <a:pt x="27" y="71"/>
                  <a:pt x="29" y="72"/>
                </a:cubicBezTo>
                <a:lnTo>
                  <a:pt x="33" y="76"/>
                </a:lnTo>
                <a:cubicBezTo>
                  <a:pt x="34" y="77"/>
                  <a:pt x="37" y="78"/>
                  <a:pt x="39" y="79"/>
                </a:cubicBezTo>
                <a:cubicBezTo>
                  <a:pt x="42" y="79"/>
                  <a:pt x="44" y="78"/>
                  <a:pt x="46" y="77"/>
                </a:cubicBezTo>
                <a:cubicBezTo>
                  <a:pt x="58" y="67"/>
                  <a:pt x="73" y="63"/>
                  <a:pt x="87" y="63"/>
                </a:cubicBezTo>
                <a:cubicBezTo>
                  <a:pt x="102" y="63"/>
                  <a:pt x="116" y="67"/>
                  <a:pt x="128" y="77"/>
                </a:cubicBezTo>
                <a:close/>
                <a:moveTo>
                  <a:pt x="87" y="23"/>
                </a:moveTo>
                <a:lnTo>
                  <a:pt x="87" y="23"/>
                </a:lnTo>
                <a:cubicBezTo>
                  <a:pt x="112" y="23"/>
                  <a:pt x="136" y="31"/>
                  <a:pt x="156" y="48"/>
                </a:cubicBezTo>
                <a:cubicBezTo>
                  <a:pt x="157" y="49"/>
                  <a:pt x="159" y="50"/>
                  <a:pt x="160" y="50"/>
                </a:cubicBezTo>
                <a:cubicBezTo>
                  <a:pt x="162" y="50"/>
                  <a:pt x="164" y="49"/>
                  <a:pt x="165" y="48"/>
                </a:cubicBezTo>
                <a:lnTo>
                  <a:pt x="167" y="46"/>
                </a:lnTo>
                <a:lnTo>
                  <a:pt x="169" y="44"/>
                </a:lnTo>
                <a:cubicBezTo>
                  <a:pt x="170" y="43"/>
                  <a:pt x="170" y="42"/>
                  <a:pt x="171" y="42"/>
                </a:cubicBezTo>
                <a:cubicBezTo>
                  <a:pt x="171" y="41"/>
                  <a:pt x="171" y="40"/>
                  <a:pt x="171" y="39"/>
                </a:cubicBezTo>
                <a:cubicBezTo>
                  <a:pt x="171" y="38"/>
                  <a:pt x="171" y="37"/>
                  <a:pt x="170" y="36"/>
                </a:cubicBezTo>
                <a:cubicBezTo>
                  <a:pt x="170" y="35"/>
                  <a:pt x="169" y="35"/>
                  <a:pt x="169" y="34"/>
                </a:cubicBezTo>
                <a:lnTo>
                  <a:pt x="169" y="34"/>
                </a:lnTo>
                <a:cubicBezTo>
                  <a:pt x="145" y="14"/>
                  <a:pt x="116" y="3"/>
                  <a:pt x="87" y="3"/>
                </a:cubicBezTo>
                <a:cubicBezTo>
                  <a:pt x="58" y="3"/>
                  <a:pt x="29" y="13"/>
                  <a:pt x="5" y="33"/>
                </a:cubicBezTo>
                <a:cubicBezTo>
                  <a:pt x="5" y="34"/>
                  <a:pt x="4" y="35"/>
                  <a:pt x="4" y="35"/>
                </a:cubicBezTo>
                <a:cubicBezTo>
                  <a:pt x="3" y="36"/>
                  <a:pt x="3" y="37"/>
                  <a:pt x="3" y="38"/>
                </a:cubicBezTo>
                <a:cubicBezTo>
                  <a:pt x="3" y="39"/>
                  <a:pt x="3" y="40"/>
                  <a:pt x="3" y="41"/>
                </a:cubicBezTo>
                <a:cubicBezTo>
                  <a:pt x="4" y="42"/>
                  <a:pt x="4" y="43"/>
                  <a:pt x="5" y="43"/>
                </a:cubicBezTo>
                <a:lnTo>
                  <a:pt x="9" y="47"/>
                </a:lnTo>
                <a:cubicBezTo>
                  <a:pt x="10" y="49"/>
                  <a:pt x="12" y="49"/>
                  <a:pt x="14" y="49"/>
                </a:cubicBezTo>
                <a:cubicBezTo>
                  <a:pt x="15" y="49"/>
                  <a:pt x="17" y="49"/>
                  <a:pt x="18" y="48"/>
                </a:cubicBezTo>
                <a:cubicBezTo>
                  <a:pt x="38" y="31"/>
                  <a:pt x="63" y="23"/>
                  <a:pt x="87" y="23"/>
                </a:cubicBezTo>
                <a:close/>
                <a:moveTo>
                  <a:pt x="153" y="51"/>
                </a:moveTo>
                <a:lnTo>
                  <a:pt x="153" y="51"/>
                </a:lnTo>
                <a:cubicBezTo>
                  <a:pt x="135" y="35"/>
                  <a:pt x="111" y="26"/>
                  <a:pt x="87" y="26"/>
                </a:cubicBezTo>
                <a:cubicBezTo>
                  <a:pt x="64" y="26"/>
                  <a:pt x="40" y="34"/>
                  <a:pt x="21" y="50"/>
                </a:cubicBezTo>
                <a:cubicBezTo>
                  <a:pt x="18" y="52"/>
                  <a:pt x="16" y="53"/>
                  <a:pt x="13" y="53"/>
                </a:cubicBezTo>
                <a:cubicBezTo>
                  <a:pt x="11" y="53"/>
                  <a:pt x="8" y="52"/>
                  <a:pt x="7" y="50"/>
                </a:cubicBezTo>
                <a:lnTo>
                  <a:pt x="3" y="46"/>
                </a:lnTo>
                <a:cubicBezTo>
                  <a:pt x="2" y="45"/>
                  <a:pt x="1" y="44"/>
                  <a:pt x="0" y="42"/>
                </a:cubicBezTo>
                <a:cubicBezTo>
                  <a:pt x="0" y="41"/>
                  <a:pt x="0" y="40"/>
                  <a:pt x="0" y="38"/>
                </a:cubicBezTo>
                <a:cubicBezTo>
                  <a:pt x="0" y="37"/>
                  <a:pt x="0" y="35"/>
                  <a:pt x="1" y="34"/>
                </a:cubicBezTo>
                <a:cubicBezTo>
                  <a:pt x="1" y="33"/>
                  <a:pt x="2" y="32"/>
                  <a:pt x="3" y="31"/>
                </a:cubicBezTo>
                <a:cubicBezTo>
                  <a:pt x="28" y="10"/>
                  <a:pt x="57" y="0"/>
                  <a:pt x="87" y="0"/>
                </a:cubicBezTo>
                <a:cubicBezTo>
                  <a:pt x="117" y="0"/>
                  <a:pt x="147" y="10"/>
                  <a:pt x="171" y="31"/>
                </a:cubicBezTo>
                <a:lnTo>
                  <a:pt x="171" y="31"/>
                </a:lnTo>
                <a:cubicBezTo>
                  <a:pt x="172" y="32"/>
                  <a:pt x="173" y="33"/>
                  <a:pt x="174" y="35"/>
                </a:cubicBezTo>
                <a:cubicBezTo>
                  <a:pt x="174" y="36"/>
                  <a:pt x="174" y="37"/>
                  <a:pt x="174" y="39"/>
                </a:cubicBezTo>
                <a:cubicBezTo>
                  <a:pt x="175" y="40"/>
                  <a:pt x="174" y="42"/>
                  <a:pt x="174" y="43"/>
                </a:cubicBezTo>
                <a:cubicBezTo>
                  <a:pt x="173" y="44"/>
                  <a:pt x="173" y="45"/>
                  <a:pt x="171" y="46"/>
                </a:cubicBezTo>
                <a:lnTo>
                  <a:pt x="169" y="48"/>
                </a:lnTo>
                <a:lnTo>
                  <a:pt x="167" y="50"/>
                </a:lnTo>
                <a:cubicBezTo>
                  <a:pt x="166" y="52"/>
                  <a:pt x="163" y="53"/>
                  <a:pt x="161" y="53"/>
                </a:cubicBezTo>
                <a:cubicBezTo>
                  <a:pt x="158" y="53"/>
                  <a:pt x="156" y="53"/>
                  <a:pt x="153" y="51"/>
                </a:cubicBezTo>
                <a:close/>
                <a:moveTo>
                  <a:pt x="57" y="95"/>
                </a:moveTo>
                <a:lnTo>
                  <a:pt x="57" y="95"/>
                </a:lnTo>
                <a:lnTo>
                  <a:pt x="61" y="99"/>
                </a:lnTo>
                <a:cubicBezTo>
                  <a:pt x="62" y="101"/>
                  <a:pt x="64" y="101"/>
                  <a:pt x="65" y="101"/>
                </a:cubicBezTo>
                <a:cubicBezTo>
                  <a:pt x="67" y="102"/>
                  <a:pt x="68" y="101"/>
                  <a:pt x="69" y="100"/>
                </a:cubicBezTo>
                <a:cubicBezTo>
                  <a:pt x="75" y="97"/>
                  <a:pt x="81" y="96"/>
                  <a:pt x="87" y="96"/>
                </a:cubicBezTo>
                <a:cubicBezTo>
                  <a:pt x="93" y="96"/>
                  <a:pt x="100" y="97"/>
                  <a:pt x="105" y="101"/>
                </a:cubicBezTo>
                <a:cubicBezTo>
                  <a:pt x="106" y="101"/>
                  <a:pt x="108" y="102"/>
                  <a:pt x="109" y="101"/>
                </a:cubicBezTo>
                <a:cubicBezTo>
                  <a:pt x="111" y="101"/>
                  <a:pt x="112" y="101"/>
                  <a:pt x="113" y="99"/>
                </a:cubicBezTo>
                <a:lnTo>
                  <a:pt x="118" y="95"/>
                </a:lnTo>
                <a:cubicBezTo>
                  <a:pt x="118" y="95"/>
                  <a:pt x="119" y="94"/>
                  <a:pt x="119" y="93"/>
                </a:cubicBezTo>
                <a:cubicBezTo>
                  <a:pt x="120" y="92"/>
                  <a:pt x="120" y="91"/>
                  <a:pt x="120" y="90"/>
                </a:cubicBezTo>
                <a:cubicBezTo>
                  <a:pt x="119" y="89"/>
                  <a:pt x="119" y="88"/>
                  <a:pt x="119" y="87"/>
                </a:cubicBezTo>
                <a:cubicBezTo>
                  <a:pt x="118" y="86"/>
                  <a:pt x="117" y="85"/>
                  <a:pt x="116" y="85"/>
                </a:cubicBezTo>
                <a:cubicBezTo>
                  <a:pt x="108" y="79"/>
                  <a:pt x="97" y="76"/>
                  <a:pt x="87" y="76"/>
                </a:cubicBezTo>
                <a:cubicBezTo>
                  <a:pt x="77" y="76"/>
                  <a:pt x="67" y="79"/>
                  <a:pt x="58" y="85"/>
                </a:cubicBezTo>
                <a:cubicBezTo>
                  <a:pt x="57" y="85"/>
                  <a:pt x="57" y="86"/>
                  <a:pt x="56" y="87"/>
                </a:cubicBezTo>
                <a:cubicBezTo>
                  <a:pt x="56" y="88"/>
                  <a:pt x="55" y="89"/>
                  <a:pt x="55" y="90"/>
                </a:cubicBezTo>
                <a:cubicBezTo>
                  <a:pt x="55" y="91"/>
                  <a:pt x="55" y="92"/>
                  <a:pt x="55" y="93"/>
                </a:cubicBezTo>
                <a:cubicBezTo>
                  <a:pt x="56" y="94"/>
                  <a:pt x="56" y="95"/>
                  <a:pt x="57" y="95"/>
                </a:cubicBezTo>
                <a:close/>
                <a:moveTo>
                  <a:pt x="97" y="118"/>
                </a:moveTo>
                <a:lnTo>
                  <a:pt x="97" y="118"/>
                </a:lnTo>
                <a:cubicBezTo>
                  <a:pt x="95" y="116"/>
                  <a:pt x="91" y="114"/>
                  <a:pt x="87" y="114"/>
                </a:cubicBezTo>
                <a:cubicBezTo>
                  <a:pt x="83" y="114"/>
                  <a:pt x="80" y="116"/>
                  <a:pt x="77" y="118"/>
                </a:cubicBezTo>
                <a:cubicBezTo>
                  <a:pt x="75" y="121"/>
                  <a:pt x="73" y="124"/>
                  <a:pt x="73" y="128"/>
                </a:cubicBezTo>
                <a:cubicBezTo>
                  <a:pt x="73" y="132"/>
                  <a:pt x="75" y="135"/>
                  <a:pt x="77" y="138"/>
                </a:cubicBezTo>
                <a:cubicBezTo>
                  <a:pt x="80" y="140"/>
                  <a:pt x="83" y="142"/>
                  <a:pt x="87" y="142"/>
                </a:cubicBezTo>
                <a:cubicBezTo>
                  <a:pt x="91" y="142"/>
                  <a:pt x="95" y="140"/>
                  <a:pt x="97" y="138"/>
                </a:cubicBezTo>
                <a:cubicBezTo>
                  <a:pt x="100" y="135"/>
                  <a:pt x="101" y="132"/>
                  <a:pt x="101" y="128"/>
                </a:cubicBezTo>
                <a:cubicBezTo>
                  <a:pt x="101" y="124"/>
                  <a:pt x="100" y="121"/>
                  <a:pt x="97" y="118"/>
                </a:cubicBezTo>
                <a:close/>
                <a:moveTo>
                  <a:pt x="87" y="111"/>
                </a:moveTo>
                <a:lnTo>
                  <a:pt x="87" y="111"/>
                </a:lnTo>
                <a:cubicBezTo>
                  <a:pt x="92" y="111"/>
                  <a:pt x="97" y="113"/>
                  <a:pt x="100" y="116"/>
                </a:cubicBezTo>
                <a:cubicBezTo>
                  <a:pt x="103" y="119"/>
                  <a:pt x="105" y="123"/>
                  <a:pt x="105" y="128"/>
                </a:cubicBezTo>
                <a:cubicBezTo>
                  <a:pt x="105" y="133"/>
                  <a:pt x="103" y="137"/>
                  <a:pt x="100" y="140"/>
                </a:cubicBezTo>
                <a:cubicBezTo>
                  <a:pt x="97" y="144"/>
                  <a:pt x="92" y="145"/>
                  <a:pt x="87" y="145"/>
                </a:cubicBezTo>
                <a:cubicBezTo>
                  <a:pt x="82" y="145"/>
                  <a:pt x="78" y="144"/>
                  <a:pt x="75" y="140"/>
                </a:cubicBezTo>
                <a:cubicBezTo>
                  <a:pt x="72" y="137"/>
                  <a:pt x="70" y="133"/>
                  <a:pt x="70" y="128"/>
                </a:cubicBezTo>
                <a:cubicBezTo>
                  <a:pt x="70" y="123"/>
                  <a:pt x="72" y="119"/>
                  <a:pt x="75" y="116"/>
                </a:cubicBezTo>
                <a:cubicBezTo>
                  <a:pt x="78" y="113"/>
                  <a:pt x="83" y="111"/>
                  <a:pt x="87" y="111"/>
                </a:cubicBezTo>
                <a:close/>
                <a:moveTo>
                  <a:pt x="59" y="102"/>
                </a:moveTo>
                <a:lnTo>
                  <a:pt x="59" y="102"/>
                </a:lnTo>
                <a:lnTo>
                  <a:pt x="55" y="98"/>
                </a:lnTo>
                <a:cubicBezTo>
                  <a:pt x="53" y="97"/>
                  <a:pt x="53" y="95"/>
                  <a:pt x="52" y="94"/>
                </a:cubicBezTo>
                <a:cubicBezTo>
                  <a:pt x="52" y="92"/>
                  <a:pt x="51" y="91"/>
                  <a:pt x="52" y="89"/>
                </a:cubicBezTo>
                <a:cubicBezTo>
                  <a:pt x="52" y="88"/>
                  <a:pt x="52" y="86"/>
                  <a:pt x="53" y="85"/>
                </a:cubicBezTo>
                <a:cubicBezTo>
                  <a:pt x="54" y="84"/>
                  <a:pt x="55" y="83"/>
                  <a:pt x="56" y="82"/>
                </a:cubicBezTo>
                <a:cubicBezTo>
                  <a:pt x="66" y="76"/>
                  <a:pt x="77" y="73"/>
                  <a:pt x="87" y="73"/>
                </a:cubicBezTo>
                <a:cubicBezTo>
                  <a:pt x="98" y="73"/>
                  <a:pt x="109" y="76"/>
                  <a:pt x="118" y="82"/>
                </a:cubicBezTo>
                <a:cubicBezTo>
                  <a:pt x="120" y="83"/>
                  <a:pt x="121" y="84"/>
                  <a:pt x="122" y="85"/>
                </a:cubicBezTo>
                <a:cubicBezTo>
                  <a:pt x="122" y="86"/>
                  <a:pt x="123" y="88"/>
                  <a:pt x="123" y="89"/>
                </a:cubicBezTo>
                <a:cubicBezTo>
                  <a:pt x="123" y="91"/>
                  <a:pt x="123" y="93"/>
                  <a:pt x="122" y="94"/>
                </a:cubicBezTo>
                <a:cubicBezTo>
                  <a:pt x="122" y="95"/>
                  <a:pt x="121" y="97"/>
                  <a:pt x="120" y="98"/>
                </a:cubicBezTo>
                <a:lnTo>
                  <a:pt x="116" y="102"/>
                </a:lnTo>
                <a:cubicBezTo>
                  <a:pt x="114" y="104"/>
                  <a:pt x="112" y="105"/>
                  <a:pt x="110" y="105"/>
                </a:cubicBezTo>
                <a:cubicBezTo>
                  <a:pt x="108" y="105"/>
                  <a:pt x="105" y="105"/>
                  <a:pt x="103" y="103"/>
                </a:cubicBezTo>
                <a:cubicBezTo>
                  <a:pt x="98" y="101"/>
                  <a:pt x="93" y="99"/>
                  <a:pt x="87" y="99"/>
                </a:cubicBezTo>
                <a:cubicBezTo>
                  <a:pt x="82" y="99"/>
                  <a:pt x="76" y="100"/>
                  <a:pt x="71" y="103"/>
                </a:cubicBezTo>
                <a:cubicBezTo>
                  <a:pt x="69" y="105"/>
                  <a:pt x="67" y="105"/>
                  <a:pt x="65" y="105"/>
                </a:cubicBezTo>
                <a:cubicBezTo>
                  <a:pt x="62" y="105"/>
                  <a:pt x="60" y="103"/>
                  <a:pt x="59" y="102"/>
                </a:cubicBezTo>
                <a:close/>
              </a:path>
            </a:pathLst>
          </a:custGeom>
          <a:solidFill>
            <a:schemeClr val="tx1"/>
          </a:solidFill>
          <a:ln w="0">
            <a:solidFill>
              <a:srgbClr val="ACADB8"/>
            </a:solid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73" name="Freeform 16">
            <a:extLst>
              <a:ext uri="{FF2B5EF4-FFF2-40B4-BE49-F238E27FC236}">
                <a16:creationId xmlns:a16="http://schemas.microsoft.com/office/drawing/2014/main" id="{1EC03C15-7EE3-4B8A-94B6-8452F7B7DD15}"/>
              </a:ext>
            </a:extLst>
          </p:cNvPr>
          <p:cNvSpPr>
            <a:spLocks noChangeAspect="1" noEditPoints="1"/>
          </p:cNvSpPr>
          <p:nvPr/>
        </p:nvSpPr>
        <p:spPr bwMode="auto">
          <a:xfrm>
            <a:off x="5826317" y="3080219"/>
            <a:ext cx="258662" cy="179204"/>
          </a:xfrm>
          <a:custGeom>
            <a:avLst/>
            <a:gdLst>
              <a:gd name="T0" fmla="*/ 77 w 151"/>
              <a:gd name="T1" fmla="*/ 17 h 105"/>
              <a:gd name="T2" fmla="*/ 70 w 151"/>
              <a:gd name="T3" fmla="*/ 17 h 105"/>
              <a:gd name="T4" fmla="*/ 70 w 151"/>
              <a:gd name="T5" fmla="*/ 24 h 105"/>
              <a:gd name="T6" fmla="*/ 77 w 151"/>
              <a:gd name="T7" fmla="*/ 24 h 105"/>
              <a:gd name="T8" fmla="*/ 79 w 151"/>
              <a:gd name="T9" fmla="*/ 20 h 105"/>
              <a:gd name="T10" fmla="*/ 77 w 151"/>
              <a:gd name="T11" fmla="*/ 17 h 105"/>
              <a:gd name="T12" fmla="*/ 141 w 151"/>
              <a:gd name="T13" fmla="*/ 3 h 105"/>
              <a:gd name="T14" fmla="*/ 5 w 151"/>
              <a:gd name="T15" fmla="*/ 5 h 105"/>
              <a:gd name="T16" fmla="*/ 3 w 151"/>
              <a:gd name="T17" fmla="*/ 95 h 105"/>
              <a:gd name="T18" fmla="*/ 5 w 151"/>
              <a:gd name="T19" fmla="*/ 99 h 105"/>
              <a:gd name="T20" fmla="*/ 141 w 151"/>
              <a:gd name="T21" fmla="*/ 102 h 105"/>
              <a:gd name="T22" fmla="*/ 148 w 151"/>
              <a:gd name="T23" fmla="*/ 95 h 105"/>
              <a:gd name="T24" fmla="*/ 146 w 151"/>
              <a:gd name="T25" fmla="*/ 5 h 105"/>
              <a:gd name="T26" fmla="*/ 141 w 151"/>
              <a:gd name="T27" fmla="*/ 3 h 105"/>
              <a:gd name="T28" fmla="*/ 10 w 151"/>
              <a:gd name="T29" fmla="*/ 0 h 105"/>
              <a:gd name="T30" fmla="*/ 0 w 151"/>
              <a:gd name="T31" fmla="*/ 10 h 105"/>
              <a:gd name="T32" fmla="*/ 3 w 151"/>
              <a:gd name="T33" fmla="*/ 102 h 105"/>
              <a:gd name="T34" fmla="*/ 3 w 151"/>
              <a:gd name="T35" fmla="*/ 102 h 105"/>
              <a:gd name="T36" fmla="*/ 10 w 151"/>
              <a:gd name="T37" fmla="*/ 105 h 105"/>
              <a:gd name="T38" fmla="*/ 148 w 151"/>
              <a:gd name="T39" fmla="*/ 102 h 105"/>
              <a:gd name="T40" fmla="*/ 151 w 151"/>
              <a:gd name="T41" fmla="*/ 10 h 105"/>
              <a:gd name="T42" fmla="*/ 148 w 151"/>
              <a:gd name="T43" fmla="*/ 3 h 105"/>
              <a:gd name="T44" fmla="*/ 10 w 151"/>
              <a:gd name="T45" fmla="*/ 0 h 105"/>
              <a:gd name="T46" fmla="*/ 43 w 151"/>
              <a:gd name="T47" fmla="*/ 42 h 105"/>
              <a:gd name="T48" fmla="*/ 27 w 151"/>
              <a:gd name="T49" fmla="*/ 42 h 105"/>
              <a:gd name="T50" fmla="*/ 27 w 151"/>
              <a:gd name="T51" fmla="*/ 58 h 105"/>
              <a:gd name="T52" fmla="*/ 35 w 151"/>
              <a:gd name="T53" fmla="*/ 61 h 105"/>
              <a:gd name="T54" fmla="*/ 43 w 151"/>
              <a:gd name="T55" fmla="*/ 58 h 105"/>
              <a:gd name="T56" fmla="*/ 43 w 151"/>
              <a:gd name="T57" fmla="*/ 42 h 105"/>
              <a:gd name="T58" fmla="*/ 36 w 151"/>
              <a:gd name="T59" fmla="*/ 64 h 105"/>
              <a:gd name="T60" fmla="*/ 34 w 151"/>
              <a:gd name="T61" fmla="*/ 64 h 105"/>
              <a:gd name="T62" fmla="*/ 16 w 151"/>
              <a:gd name="T63" fmla="*/ 82 h 105"/>
              <a:gd name="T64" fmla="*/ 49 w 151"/>
              <a:gd name="T65" fmla="*/ 70 h 105"/>
              <a:gd name="T66" fmla="*/ 36 w 151"/>
              <a:gd name="T67" fmla="*/ 64 h 105"/>
              <a:gd name="T68" fmla="*/ 35 w 151"/>
              <a:gd name="T69" fmla="*/ 35 h 105"/>
              <a:gd name="T70" fmla="*/ 50 w 151"/>
              <a:gd name="T71" fmla="*/ 50 h 105"/>
              <a:gd name="T72" fmla="*/ 43 w 151"/>
              <a:gd name="T73" fmla="*/ 62 h 105"/>
              <a:gd name="T74" fmla="*/ 51 w 151"/>
              <a:gd name="T75" fmla="*/ 68 h 105"/>
              <a:gd name="T76" fmla="*/ 56 w 151"/>
              <a:gd name="T77" fmla="*/ 86 h 105"/>
              <a:gd name="T78" fmla="*/ 12 w 151"/>
              <a:gd name="T79" fmla="*/ 84 h 105"/>
              <a:gd name="T80" fmla="*/ 19 w 151"/>
              <a:gd name="T81" fmla="*/ 68 h 105"/>
              <a:gd name="T82" fmla="*/ 25 w 151"/>
              <a:gd name="T83" fmla="*/ 60 h 105"/>
              <a:gd name="T84" fmla="*/ 25 w 151"/>
              <a:gd name="T85" fmla="*/ 39 h 105"/>
              <a:gd name="T86" fmla="*/ 74 w 151"/>
              <a:gd name="T87" fmla="*/ 71 h 105"/>
              <a:gd name="T88" fmla="*/ 72 w 151"/>
              <a:gd name="T89" fmla="*/ 69 h 105"/>
              <a:gd name="T90" fmla="*/ 136 w 151"/>
              <a:gd name="T91" fmla="*/ 68 h 105"/>
              <a:gd name="T92" fmla="*/ 136 w 151"/>
              <a:gd name="T93" fmla="*/ 71 h 105"/>
              <a:gd name="T94" fmla="*/ 74 w 151"/>
              <a:gd name="T95" fmla="*/ 86 h 105"/>
              <a:gd name="T96" fmla="*/ 72 w 151"/>
              <a:gd name="T97" fmla="*/ 84 h 105"/>
              <a:gd name="T98" fmla="*/ 126 w 151"/>
              <a:gd name="T99" fmla="*/ 82 h 105"/>
              <a:gd name="T100" fmla="*/ 126 w 151"/>
              <a:gd name="T101" fmla="*/ 86 h 105"/>
              <a:gd name="T102" fmla="*/ 74 w 151"/>
              <a:gd name="T103" fmla="*/ 12 h 105"/>
              <a:gd name="T104" fmla="*/ 80 w 151"/>
              <a:gd name="T105" fmla="*/ 14 h 105"/>
              <a:gd name="T106" fmla="*/ 82 w 151"/>
              <a:gd name="T107" fmla="*/ 20 h 105"/>
              <a:gd name="T108" fmla="*/ 80 w 151"/>
              <a:gd name="T109" fmla="*/ 26 h 105"/>
              <a:gd name="T110" fmla="*/ 67 w 151"/>
              <a:gd name="T111" fmla="*/ 26 h 105"/>
              <a:gd name="T112" fmla="*/ 67 w 151"/>
              <a:gd name="T113"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1" h="105">
                <a:moveTo>
                  <a:pt x="77" y="17"/>
                </a:moveTo>
                <a:lnTo>
                  <a:pt x="77" y="17"/>
                </a:lnTo>
                <a:cubicBezTo>
                  <a:pt x="76" y="16"/>
                  <a:pt x="75" y="15"/>
                  <a:pt x="74" y="15"/>
                </a:cubicBezTo>
                <a:cubicBezTo>
                  <a:pt x="72" y="15"/>
                  <a:pt x="71" y="16"/>
                  <a:pt x="70" y="17"/>
                </a:cubicBezTo>
                <a:cubicBezTo>
                  <a:pt x="69" y="18"/>
                  <a:pt x="68" y="19"/>
                  <a:pt x="68" y="20"/>
                </a:cubicBezTo>
                <a:cubicBezTo>
                  <a:pt x="68" y="22"/>
                  <a:pt x="69" y="23"/>
                  <a:pt x="70" y="24"/>
                </a:cubicBezTo>
                <a:cubicBezTo>
                  <a:pt x="71" y="25"/>
                  <a:pt x="72" y="25"/>
                  <a:pt x="74" y="25"/>
                </a:cubicBezTo>
                <a:cubicBezTo>
                  <a:pt x="75" y="25"/>
                  <a:pt x="76" y="25"/>
                  <a:pt x="77" y="24"/>
                </a:cubicBezTo>
                <a:lnTo>
                  <a:pt x="77" y="24"/>
                </a:lnTo>
                <a:cubicBezTo>
                  <a:pt x="78" y="23"/>
                  <a:pt x="79" y="22"/>
                  <a:pt x="79" y="20"/>
                </a:cubicBezTo>
                <a:cubicBezTo>
                  <a:pt x="79" y="19"/>
                  <a:pt x="78" y="18"/>
                  <a:pt x="77" y="17"/>
                </a:cubicBezTo>
                <a:lnTo>
                  <a:pt x="77" y="17"/>
                </a:lnTo>
                <a:close/>
                <a:moveTo>
                  <a:pt x="141" y="3"/>
                </a:moveTo>
                <a:lnTo>
                  <a:pt x="141" y="3"/>
                </a:lnTo>
                <a:lnTo>
                  <a:pt x="10" y="3"/>
                </a:lnTo>
                <a:cubicBezTo>
                  <a:pt x="8" y="3"/>
                  <a:pt x="7" y="4"/>
                  <a:pt x="5" y="5"/>
                </a:cubicBezTo>
                <a:cubicBezTo>
                  <a:pt x="4" y="7"/>
                  <a:pt x="3" y="8"/>
                  <a:pt x="3" y="10"/>
                </a:cubicBezTo>
                <a:lnTo>
                  <a:pt x="3" y="95"/>
                </a:lnTo>
                <a:cubicBezTo>
                  <a:pt x="3" y="97"/>
                  <a:pt x="4" y="98"/>
                  <a:pt x="5" y="99"/>
                </a:cubicBezTo>
                <a:lnTo>
                  <a:pt x="5" y="99"/>
                </a:lnTo>
                <a:cubicBezTo>
                  <a:pt x="7" y="101"/>
                  <a:pt x="8" y="102"/>
                  <a:pt x="10" y="102"/>
                </a:cubicBezTo>
                <a:lnTo>
                  <a:pt x="141" y="102"/>
                </a:lnTo>
                <a:cubicBezTo>
                  <a:pt x="143" y="102"/>
                  <a:pt x="145" y="101"/>
                  <a:pt x="146" y="99"/>
                </a:cubicBezTo>
                <a:cubicBezTo>
                  <a:pt x="147" y="98"/>
                  <a:pt x="148" y="97"/>
                  <a:pt x="148" y="95"/>
                </a:cubicBezTo>
                <a:lnTo>
                  <a:pt x="148" y="10"/>
                </a:lnTo>
                <a:cubicBezTo>
                  <a:pt x="148" y="8"/>
                  <a:pt x="147" y="7"/>
                  <a:pt x="146" y="5"/>
                </a:cubicBezTo>
                <a:lnTo>
                  <a:pt x="146" y="5"/>
                </a:lnTo>
                <a:cubicBezTo>
                  <a:pt x="145" y="4"/>
                  <a:pt x="143" y="3"/>
                  <a:pt x="141" y="3"/>
                </a:cubicBezTo>
                <a:close/>
                <a:moveTo>
                  <a:pt x="10" y="0"/>
                </a:moveTo>
                <a:lnTo>
                  <a:pt x="10" y="0"/>
                </a:lnTo>
                <a:cubicBezTo>
                  <a:pt x="8" y="0"/>
                  <a:pt x="5" y="1"/>
                  <a:pt x="3" y="3"/>
                </a:cubicBezTo>
                <a:cubicBezTo>
                  <a:pt x="1" y="5"/>
                  <a:pt x="0" y="7"/>
                  <a:pt x="0" y="10"/>
                </a:cubicBezTo>
                <a:lnTo>
                  <a:pt x="0" y="95"/>
                </a:lnTo>
                <a:cubicBezTo>
                  <a:pt x="0" y="97"/>
                  <a:pt x="1" y="100"/>
                  <a:pt x="3" y="102"/>
                </a:cubicBezTo>
                <a:lnTo>
                  <a:pt x="3" y="102"/>
                </a:lnTo>
                <a:lnTo>
                  <a:pt x="3" y="102"/>
                </a:lnTo>
                <a:lnTo>
                  <a:pt x="3" y="102"/>
                </a:lnTo>
                <a:cubicBezTo>
                  <a:pt x="5" y="104"/>
                  <a:pt x="8" y="105"/>
                  <a:pt x="10" y="105"/>
                </a:cubicBezTo>
                <a:lnTo>
                  <a:pt x="141" y="105"/>
                </a:lnTo>
                <a:cubicBezTo>
                  <a:pt x="144" y="105"/>
                  <a:pt x="146" y="104"/>
                  <a:pt x="148" y="102"/>
                </a:cubicBezTo>
                <a:cubicBezTo>
                  <a:pt x="150" y="100"/>
                  <a:pt x="151" y="97"/>
                  <a:pt x="151" y="95"/>
                </a:cubicBezTo>
                <a:lnTo>
                  <a:pt x="151" y="10"/>
                </a:lnTo>
                <a:cubicBezTo>
                  <a:pt x="151" y="7"/>
                  <a:pt x="150" y="5"/>
                  <a:pt x="148" y="3"/>
                </a:cubicBezTo>
                <a:lnTo>
                  <a:pt x="148" y="3"/>
                </a:lnTo>
                <a:cubicBezTo>
                  <a:pt x="146" y="1"/>
                  <a:pt x="144" y="0"/>
                  <a:pt x="141" y="0"/>
                </a:cubicBezTo>
                <a:lnTo>
                  <a:pt x="10" y="0"/>
                </a:lnTo>
                <a:close/>
                <a:moveTo>
                  <a:pt x="43" y="42"/>
                </a:moveTo>
                <a:lnTo>
                  <a:pt x="43" y="42"/>
                </a:lnTo>
                <a:cubicBezTo>
                  <a:pt x="41" y="40"/>
                  <a:pt x="38" y="38"/>
                  <a:pt x="35" y="38"/>
                </a:cubicBezTo>
                <a:cubicBezTo>
                  <a:pt x="32" y="38"/>
                  <a:pt x="29" y="40"/>
                  <a:pt x="27" y="42"/>
                </a:cubicBezTo>
                <a:cubicBezTo>
                  <a:pt x="25" y="44"/>
                  <a:pt x="24" y="46"/>
                  <a:pt x="24" y="50"/>
                </a:cubicBezTo>
                <a:cubicBezTo>
                  <a:pt x="24" y="53"/>
                  <a:pt x="25" y="56"/>
                  <a:pt x="27" y="58"/>
                </a:cubicBezTo>
                <a:cubicBezTo>
                  <a:pt x="29" y="60"/>
                  <a:pt x="32" y="61"/>
                  <a:pt x="34" y="61"/>
                </a:cubicBezTo>
                <a:lnTo>
                  <a:pt x="35" y="61"/>
                </a:lnTo>
                <a:lnTo>
                  <a:pt x="36" y="61"/>
                </a:lnTo>
                <a:cubicBezTo>
                  <a:pt x="38" y="61"/>
                  <a:pt x="41" y="60"/>
                  <a:pt x="43" y="58"/>
                </a:cubicBezTo>
                <a:cubicBezTo>
                  <a:pt x="45" y="56"/>
                  <a:pt x="46" y="53"/>
                  <a:pt x="46" y="50"/>
                </a:cubicBezTo>
                <a:cubicBezTo>
                  <a:pt x="46" y="46"/>
                  <a:pt x="45" y="44"/>
                  <a:pt x="43" y="42"/>
                </a:cubicBezTo>
                <a:close/>
                <a:moveTo>
                  <a:pt x="36" y="64"/>
                </a:moveTo>
                <a:lnTo>
                  <a:pt x="36" y="64"/>
                </a:lnTo>
                <a:cubicBezTo>
                  <a:pt x="35" y="64"/>
                  <a:pt x="35" y="64"/>
                  <a:pt x="35" y="64"/>
                </a:cubicBezTo>
                <a:cubicBezTo>
                  <a:pt x="35" y="64"/>
                  <a:pt x="35" y="64"/>
                  <a:pt x="34" y="64"/>
                </a:cubicBezTo>
                <a:cubicBezTo>
                  <a:pt x="29" y="64"/>
                  <a:pt x="25" y="67"/>
                  <a:pt x="21" y="70"/>
                </a:cubicBezTo>
                <a:cubicBezTo>
                  <a:pt x="18" y="73"/>
                  <a:pt x="16" y="77"/>
                  <a:pt x="16" y="82"/>
                </a:cubicBezTo>
                <a:lnTo>
                  <a:pt x="54" y="82"/>
                </a:lnTo>
                <a:cubicBezTo>
                  <a:pt x="54" y="77"/>
                  <a:pt x="52" y="73"/>
                  <a:pt x="49" y="70"/>
                </a:cubicBezTo>
                <a:lnTo>
                  <a:pt x="49" y="70"/>
                </a:lnTo>
                <a:cubicBezTo>
                  <a:pt x="45" y="67"/>
                  <a:pt x="41" y="64"/>
                  <a:pt x="36" y="64"/>
                </a:cubicBezTo>
                <a:close/>
                <a:moveTo>
                  <a:pt x="35" y="35"/>
                </a:moveTo>
                <a:lnTo>
                  <a:pt x="35" y="35"/>
                </a:lnTo>
                <a:cubicBezTo>
                  <a:pt x="39" y="35"/>
                  <a:pt x="43" y="36"/>
                  <a:pt x="45" y="39"/>
                </a:cubicBezTo>
                <a:cubicBezTo>
                  <a:pt x="48" y="42"/>
                  <a:pt x="50" y="46"/>
                  <a:pt x="50" y="50"/>
                </a:cubicBezTo>
                <a:cubicBezTo>
                  <a:pt x="50" y="54"/>
                  <a:pt x="48" y="57"/>
                  <a:pt x="45" y="60"/>
                </a:cubicBezTo>
                <a:cubicBezTo>
                  <a:pt x="45" y="61"/>
                  <a:pt x="44" y="62"/>
                  <a:pt x="43" y="62"/>
                </a:cubicBezTo>
                <a:cubicBezTo>
                  <a:pt x="46" y="63"/>
                  <a:pt x="49" y="65"/>
                  <a:pt x="51" y="68"/>
                </a:cubicBezTo>
                <a:lnTo>
                  <a:pt x="51" y="68"/>
                </a:lnTo>
                <a:cubicBezTo>
                  <a:pt x="55" y="72"/>
                  <a:pt x="58" y="78"/>
                  <a:pt x="58" y="84"/>
                </a:cubicBezTo>
                <a:cubicBezTo>
                  <a:pt x="58" y="85"/>
                  <a:pt x="57" y="86"/>
                  <a:pt x="56" y="86"/>
                </a:cubicBezTo>
                <a:lnTo>
                  <a:pt x="14" y="86"/>
                </a:lnTo>
                <a:cubicBezTo>
                  <a:pt x="13" y="86"/>
                  <a:pt x="12" y="85"/>
                  <a:pt x="12" y="84"/>
                </a:cubicBezTo>
                <a:cubicBezTo>
                  <a:pt x="12" y="78"/>
                  <a:pt x="15" y="72"/>
                  <a:pt x="19" y="68"/>
                </a:cubicBezTo>
                <a:lnTo>
                  <a:pt x="19" y="68"/>
                </a:lnTo>
                <a:cubicBezTo>
                  <a:pt x="21" y="65"/>
                  <a:pt x="24" y="63"/>
                  <a:pt x="27" y="62"/>
                </a:cubicBezTo>
                <a:cubicBezTo>
                  <a:pt x="26" y="62"/>
                  <a:pt x="25" y="61"/>
                  <a:pt x="25" y="60"/>
                </a:cubicBezTo>
                <a:cubicBezTo>
                  <a:pt x="22" y="57"/>
                  <a:pt x="20" y="54"/>
                  <a:pt x="20" y="50"/>
                </a:cubicBezTo>
                <a:cubicBezTo>
                  <a:pt x="20" y="46"/>
                  <a:pt x="22" y="42"/>
                  <a:pt x="25" y="39"/>
                </a:cubicBezTo>
                <a:cubicBezTo>
                  <a:pt x="27" y="36"/>
                  <a:pt x="31" y="35"/>
                  <a:pt x="35" y="35"/>
                </a:cubicBezTo>
                <a:close/>
                <a:moveTo>
                  <a:pt x="74" y="71"/>
                </a:moveTo>
                <a:lnTo>
                  <a:pt x="74" y="71"/>
                </a:lnTo>
                <a:cubicBezTo>
                  <a:pt x="73" y="71"/>
                  <a:pt x="72" y="70"/>
                  <a:pt x="72" y="69"/>
                </a:cubicBezTo>
                <a:cubicBezTo>
                  <a:pt x="72" y="68"/>
                  <a:pt x="73" y="68"/>
                  <a:pt x="74" y="68"/>
                </a:cubicBezTo>
                <a:lnTo>
                  <a:pt x="136" y="68"/>
                </a:lnTo>
                <a:cubicBezTo>
                  <a:pt x="137" y="68"/>
                  <a:pt x="138" y="68"/>
                  <a:pt x="138" y="69"/>
                </a:cubicBezTo>
                <a:cubicBezTo>
                  <a:pt x="138" y="70"/>
                  <a:pt x="137" y="71"/>
                  <a:pt x="136" y="71"/>
                </a:cubicBezTo>
                <a:lnTo>
                  <a:pt x="74" y="71"/>
                </a:lnTo>
                <a:close/>
                <a:moveTo>
                  <a:pt x="74" y="86"/>
                </a:moveTo>
                <a:lnTo>
                  <a:pt x="74" y="86"/>
                </a:lnTo>
                <a:cubicBezTo>
                  <a:pt x="73" y="86"/>
                  <a:pt x="72" y="85"/>
                  <a:pt x="72" y="84"/>
                </a:cubicBezTo>
                <a:cubicBezTo>
                  <a:pt x="72" y="83"/>
                  <a:pt x="73" y="82"/>
                  <a:pt x="74" y="82"/>
                </a:cubicBezTo>
                <a:lnTo>
                  <a:pt x="126" y="82"/>
                </a:lnTo>
                <a:cubicBezTo>
                  <a:pt x="127" y="82"/>
                  <a:pt x="127" y="83"/>
                  <a:pt x="127" y="84"/>
                </a:cubicBezTo>
                <a:cubicBezTo>
                  <a:pt x="127" y="85"/>
                  <a:pt x="127" y="86"/>
                  <a:pt x="126" y="86"/>
                </a:cubicBezTo>
                <a:lnTo>
                  <a:pt x="74" y="86"/>
                </a:lnTo>
                <a:close/>
                <a:moveTo>
                  <a:pt x="74" y="12"/>
                </a:moveTo>
                <a:lnTo>
                  <a:pt x="74" y="12"/>
                </a:lnTo>
                <a:cubicBezTo>
                  <a:pt x="76" y="12"/>
                  <a:pt x="78" y="13"/>
                  <a:pt x="80" y="14"/>
                </a:cubicBezTo>
                <a:lnTo>
                  <a:pt x="80" y="14"/>
                </a:lnTo>
                <a:cubicBezTo>
                  <a:pt x="81" y="16"/>
                  <a:pt x="82" y="18"/>
                  <a:pt x="82" y="20"/>
                </a:cubicBezTo>
                <a:cubicBezTo>
                  <a:pt x="82" y="23"/>
                  <a:pt x="81" y="25"/>
                  <a:pt x="80" y="26"/>
                </a:cubicBezTo>
                <a:lnTo>
                  <a:pt x="80" y="26"/>
                </a:lnTo>
                <a:cubicBezTo>
                  <a:pt x="78" y="28"/>
                  <a:pt x="76" y="29"/>
                  <a:pt x="74" y="29"/>
                </a:cubicBezTo>
                <a:cubicBezTo>
                  <a:pt x="71" y="29"/>
                  <a:pt x="69" y="28"/>
                  <a:pt x="67" y="26"/>
                </a:cubicBezTo>
                <a:cubicBezTo>
                  <a:pt x="66" y="25"/>
                  <a:pt x="65" y="23"/>
                  <a:pt x="65" y="20"/>
                </a:cubicBezTo>
                <a:cubicBezTo>
                  <a:pt x="65" y="18"/>
                  <a:pt x="66" y="16"/>
                  <a:pt x="67" y="14"/>
                </a:cubicBezTo>
                <a:cubicBezTo>
                  <a:pt x="69" y="13"/>
                  <a:pt x="71" y="12"/>
                  <a:pt x="74" y="12"/>
                </a:cubicBezTo>
                <a:close/>
              </a:path>
            </a:pathLst>
          </a:custGeom>
          <a:solidFill>
            <a:schemeClr val="tx1"/>
          </a:solidFill>
          <a:ln w="0">
            <a:solidFill>
              <a:srgbClr val="ACADB8"/>
            </a:solid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74" name="Freeform 118">
            <a:extLst>
              <a:ext uri="{FF2B5EF4-FFF2-40B4-BE49-F238E27FC236}">
                <a16:creationId xmlns:a16="http://schemas.microsoft.com/office/drawing/2014/main" id="{64F6BC3C-DDB5-4B39-B181-D129101FE2FC}"/>
              </a:ext>
            </a:extLst>
          </p:cNvPr>
          <p:cNvSpPr>
            <a:spLocks noChangeAspect="1" noEditPoints="1"/>
          </p:cNvSpPr>
          <p:nvPr/>
        </p:nvSpPr>
        <p:spPr bwMode="auto">
          <a:xfrm>
            <a:off x="6337979" y="4067875"/>
            <a:ext cx="272188" cy="182585"/>
          </a:xfrm>
          <a:custGeom>
            <a:avLst/>
            <a:gdLst>
              <a:gd name="T0" fmla="*/ 134 w 159"/>
              <a:gd name="T1" fmla="*/ 69 h 107"/>
              <a:gd name="T2" fmla="*/ 134 w 159"/>
              <a:gd name="T3" fmla="*/ 4 h 107"/>
              <a:gd name="T4" fmla="*/ 130 w 159"/>
              <a:gd name="T5" fmla="*/ 53 h 107"/>
              <a:gd name="T6" fmla="*/ 118 w 159"/>
              <a:gd name="T7" fmla="*/ 13 h 107"/>
              <a:gd name="T8" fmla="*/ 3 w 159"/>
              <a:gd name="T9" fmla="*/ 3 h 107"/>
              <a:gd name="T10" fmla="*/ 25 w 159"/>
              <a:gd name="T11" fmla="*/ 4 h 107"/>
              <a:gd name="T12" fmla="*/ 42 w 159"/>
              <a:gd name="T13" fmla="*/ 13 h 107"/>
              <a:gd name="T14" fmla="*/ 28 w 159"/>
              <a:gd name="T15" fmla="*/ 56 h 107"/>
              <a:gd name="T16" fmla="*/ 81 w 159"/>
              <a:gd name="T17" fmla="*/ 97 h 107"/>
              <a:gd name="T18" fmla="*/ 99 w 159"/>
              <a:gd name="T19" fmla="*/ 100 h 107"/>
              <a:gd name="T20" fmla="*/ 39 w 159"/>
              <a:gd name="T21" fmla="*/ 74 h 107"/>
              <a:gd name="T22" fmla="*/ 58 w 159"/>
              <a:gd name="T23" fmla="*/ 66 h 107"/>
              <a:gd name="T24" fmla="*/ 68 w 159"/>
              <a:gd name="T25" fmla="*/ 72 h 107"/>
              <a:gd name="T26" fmla="*/ 102 w 159"/>
              <a:gd name="T27" fmla="*/ 97 h 107"/>
              <a:gd name="T28" fmla="*/ 83 w 159"/>
              <a:gd name="T29" fmla="*/ 70 h 107"/>
              <a:gd name="T30" fmla="*/ 116 w 159"/>
              <a:gd name="T31" fmla="*/ 84 h 107"/>
              <a:gd name="T32" fmla="*/ 118 w 159"/>
              <a:gd name="T33" fmla="*/ 81 h 107"/>
              <a:gd name="T34" fmla="*/ 119 w 159"/>
              <a:gd name="T35" fmla="*/ 74 h 107"/>
              <a:gd name="T36" fmla="*/ 54 w 159"/>
              <a:gd name="T37" fmla="*/ 39 h 107"/>
              <a:gd name="T38" fmla="*/ 77 w 159"/>
              <a:gd name="T39" fmla="*/ 24 h 107"/>
              <a:gd name="T40" fmla="*/ 44 w 159"/>
              <a:gd name="T41" fmla="*/ 18 h 107"/>
              <a:gd name="T42" fmla="*/ 69 w 159"/>
              <a:gd name="T43" fmla="*/ 96 h 107"/>
              <a:gd name="T44" fmla="*/ 75 w 159"/>
              <a:gd name="T45" fmla="*/ 99 h 107"/>
              <a:gd name="T46" fmla="*/ 81 w 159"/>
              <a:gd name="T47" fmla="*/ 89 h 107"/>
              <a:gd name="T48" fmla="*/ 69 w 159"/>
              <a:gd name="T49" fmla="*/ 96 h 107"/>
              <a:gd name="T50" fmla="*/ 74 w 159"/>
              <a:gd name="T51" fmla="*/ 81 h 107"/>
              <a:gd name="T52" fmla="*/ 58 w 159"/>
              <a:gd name="T53" fmla="*/ 70 h 107"/>
              <a:gd name="T54" fmla="*/ 55 w 159"/>
              <a:gd name="T55" fmla="*/ 89 h 107"/>
              <a:gd name="T56" fmla="*/ 120 w 159"/>
              <a:gd name="T57" fmla="*/ 70 h 107"/>
              <a:gd name="T58" fmla="*/ 115 w 159"/>
              <a:gd name="T59" fmla="*/ 17 h 107"/>
              <a:gd name="T60" fmla="*/ 89 w 159"/>
              <a:gd name="T61" fmla="*/ 23 h 107"/>
              <a:gd name="T62" fmla="*/ 56 w 159"/>
              <a:gd name="T63" fmla="*/ 36 h 107"/>
              <a:gd name="T64" fmla="*/ 89 w 159"/>
              <a:gd name="T65" fmla="*/ 37 h 107"/>
              <a:gd name="T66" fmla="*/ 132 w 159"/>
              <a:gd name="T67" fmla="*/ 0 h 107"/>
              <a:gd name="T68" fmla="*/ 157 w 159"/>
              <a:gd name="T69" fmla="*/ 72 h 107"/>
              <a:gd name="T70" fmla="*/ 123 w 159"/>
              <a:gd name="T71" fmla="*/ 73 h 107"/>
              <a:gd name="T72" fmla="*/ 122 w 159"/>
              <a:gd name="T73" fmla="*/ 79 h 107"/>
              <a:gd name="T74" fmla="*/ 94 w 159"/>
              <a:gd name="T75" fmla="*/ 107 h 107"/>
              <a:gd name="T76" fmla="*/ 78 w 159"/>
              <a:gd name="T77" fmla="*/ 101 h 107"/>
              <a:gd name="T78" fmla="*/ 40 w 159"/>
              <a:gd name="T79" fmla="*/ 84 h 107"/>
              <a:gd name="T80" fmla="*/ 37 w 159"/>
              <a:gd name="T81" fmla="*/ 77 h 107"/>
              <a:gd name="T82" fmla="*/ 1 w 159"/>
              <a:gd name="T83" fmla="*/ 72 h 107"/>
              <a:gd name="T84" fmla="*/ 27 w 159"/>
              <a:gd name="T85" fmla="*/ 0 h 107"/>
              <a:gd name="T86" fmla="*/ 45 w 159"/>
              <a:gd name="T87" fmla="*/ 10 h 107"/>
              <a:gd name="T88" fmla="*/ 60 w 159"/>
              <a:gd name="T89" fmla="*/ 16 h 107"/>
              <a:gd name="T90" fmla="*/ 115 w 159"/>
              <a:gd name="T91" fmla="*/ 10 h 107"/>
              <a:gd name="T92" fmla="*/ 132 w 159"/>
              <a:gd name="T93" fmla="*/ 0 h 107"/>
              <a:gd name="T94" fmla="*/ 52 w 159"/>
              <a:gd name="T95" fmla="*/ 68 h 107"/>
              <a:gd name="T96" fmla="*/ 48 w 159"/>
              <a:gd name="T97" fmla="*/ 68 h 107"/>
              <a:gd name="T98" fmla="*/ 41 w 159"/>
              <a:gd name="T99" fmla="*/ 80 h 107"/>
              <a:gd name="T100" fmla="*/ 53 w 159"/>
              <a:gd name="T101" fmla="*/ 3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9" h="107">
                <a:moveTo>
                  <a:pt x="134" y="64"/>
                </a:moveTo>
                <a:lnTo>
                  <a:pt x="134" y="64"/>
                </a:lnTo>
                <a:lnTo>
                  <a:pt x="134" y="64"/>
                </a:lnTo>
                <a:lnTo>
                  <a:pt x="134" y="69"/>
                </a:lnTo>
                <a:lnTo>
                  <a:pt x="156" y="69"/>
                </a:lnTo>
                <a:lnTo>
                  <a:pt x="156" y="3"/>
                </a:lnTo>
                <a:lnTo>
                  <a:pt x="134" y="3"/>
                </a:lnTo>
                <a:lnTo>
                  <a:pt x="134" y="4"/>
                </a:lnTo>
                <a:lnTo>
                  <a:pt x="134" y="4"/>
                </a:lnTo>
                <a:lnTo>
                  <a:pt x="134" y="64"/>
                </a:lnTo>
                <a:close/>
                <a:moveTo>
                  <a:pt x="130" y="53"/>
                </a:moveTo>
                <a:lnTo>
                  <a:pt x="130" y="53"/>
                </a:lnTo>
                <a:lnTo>
                  <a:pt x="130" y="7"/>
                </a:lnTo>
                <a:lnTo>
                  <a:pt x="120" y="10"/>
                </a:lnTo>
                <a:cubicBezTo>
                  <a:pt x="119" y="10"/>
                  <a:pt x="118" y="11"/>
                  <a:pt x="118" y="11"/>
                </a:cubicBezTo>
                <a:cubicBezTo>
                  <a:pt x="118" y="12"/>
                  <a:pt x="118" y="13"/>
                  <a:pt x="118" y="13"/>
                </a:cubicBezTo>
                <a:lnTo>
                  <a:pt x="130" y="53"/>
                </a:lnTo>
                <a:close/>
                <a:moveTo>
                  <a:pt x="25" y="3"/>
                </a:moveTo>
                <a:lnTo>
                  <a:pt x="25" y="3"/>
                </a:lnTo>
                <a:lnTo>
                  <a:pt x="3" y="3"/>
                </a:lnTo>
                <a:lnTo>
                  <a:pt x="3" y="69"/>
                </a:lnTo>
                <a:lnTo>
                  <a:pt x="25" y="69"/>
                </a:lnTo>
                <a:lnTo>
                  <a:pt x="25" y="67"/>
                </a:lnTo>
                <a:lnTo>
                  <a:pt x="25" y="4"/>
                </a:lnTo>
                <a:lnTo>
                  <a:pt x="25" y="3"/>
                </a:lnTo>
                <a:close/>
                <a:moveTo>
                  <a:pt x="28" y="56"/>
                </a:moveTo>
                <a:lnTo>
                  <a:pt x="28" y="56"/>
                </a:lnTo>
                <a:lnTo>
                  <a:pt x="42" y="13"/>
                </a:lnTo>
                <a:cubicBezTo>
                  <a:pt x="42" y="13"/>
                  <a:pt x="42" y="12"/>
                  <a:pt x="41" y="11"/>
                </a:cubicBezTo>
                <a:cubicBezTo>
                  <a:pt x="41" y="11"/>
                  <a:pt x="41" y="10"/>
                  <a:pt x="40" y="10"/>
                </a:cubicBezTo>
                <a:lnTo>
                  <a:pt x="28" y="7"/>
                </a:lnTo>
                <a:lnTo>
                  <a:pt x="28" y="56"/>
                </a:lnTo>
                <a:close/>
                <a:moveTo>
                  <a:pt x="85" y="89"/>
                </a:moveTo>
                <a:lnTo>
                  <a:pt x="85" y="89"/>
                </a:lnTo>
                <a:cubicBezTo>
                  <a:pt x="84" y="90"/>
                  <a:pt x="84" y="90"/>
                  <a:pt x="84" y="91"/>
                </a:cubicBezTo>
                <a:lnTo>
                  <a:pt x="81" y="97"/>
                </a:lnTo>
                <a:lnTo>
                  <a:pt x="92" y="103"/>
                </a:lnTo>
                <a:cubicBezTo>
                  <a:pt x="92" y="104"/>
                  <a:pt x="93" y="104"/>
                  <a:pt x="93" y="104"/>
                </a:cubicBezTo>
                <a:cubicBezTo>
                  <a:pt x="94" y="104"/>
                  <a:pt x="94" y="103"/>
                  <a:pt x="95" y="103"/>
                </a:cubicBezTo>
                <a:lnTo>
                  <a:pt x="99" y="100"/>
                </a:lnTo>
                <a:lnTo>
                  <a:pt x="85" y="89"/>
                </a:lnTo>
                <a:close/>
                <a:moveTo>
                  <a:pt x="29" y="65"/>
                </a:moveTo>
                <a:lnTo>
                  <a:pt x="29" y="65"/>
                </a:lnTo>
                <a:lnTo>
                  <a:pt x="39" y="74"/>
                </a:lnTo>
                <a:lnTo>
                  <a:pt x="45" y="66"/>
                </a:lnTo>
                <a:cubicBezTo>
                  <a:pt x="45" y="65"/>
                  <a:pt x="46" y="64"/>
                  <a:pt x="48" y="64"/>
                </a:cubicBezTo>
                <a:cubicBezTo>
                  <a:pt x="49" y="63"/>
                  <a:pt x="50" y="63"/>
                  <a:pt x="52" y="64"/>
                </a:cubicBezTo>
                <a:lnTo>
                  <a:pt x="58" y="66"/>
                </a:lnTo>
                <a:cubicBezTo>
                  <a:pt x="60" y="67"/>
                  <a:pt x="62" y="68"/>
                  <a:pt x="64" y="69"/>
                </a:cubicBezTo>
                <a:cubicBezTo>
                  <a:pt x="65" y="70"/>
                  <a:pt x="66" y="71"/>
                  <a:pt x="68" y="72"/>
                </a:cubicBezTo>
                <a:lnTo>
                  <a:pt x="68" y="72"/>
                </a:lnTo>
                <a:cubicBezTo>
                  <a:pt x="68" y="72"/>
                  <a:pt x="68" y="72"/>
                  <a:pt x="68" y="72"/>
                </a:cubicBezTo>
                <a:cubicBezTo>
                  <a:pt x="68" y="72"/>
                  <a:pt x="69" y="72"/>
                  <a:pt x="69" y="72"/>
                </a:cubicBezTo>
                <a:lnTo>
                  <a:pt x="82" y="83"/>
                </a:lnTo>
                <a:cubicBezTo>
                  <a:pt x="83" y="84"/>
                  <a:pt x="84" y="84"/>
                  <a:pt x="84" y="85"/>
                </a:cubicBezTo>
                <a:lnTo>
                  <a:pt x="102" y="97"/>
                </a:lnTo>
                <a:lnTo>
                  <a:pt x="107" y="94"/>
                </a:lnTo>
                <a:cubicBezTo>
                  <a:pt x="108" y="93"/>
                  <a:pt x="108" y="93"/>
                  <a:pt x="109" y="92"/>
                </a:cubicBezTo>
                <a:lnTo>
                  <a:pt x="83" y="72"/>
                </a:lnTo>
                <a:cubicBezTo>
                  <a:pt x="82" y="72"/>
                  <a:pt x="82" y="71"/>
                  <a:pt x="83" y="70"/>
                </a:cubicBezTo>
                <a:cubicBezTo>
                  <a:pt x="83" y="69"/>
                  <a:pt x="84" y="69"/>
                  <a:pt x="85" y="70"/>
                </a:cubicBezTo>
                <a:lnTo>
                  <a:pt x="111" y="90"/>
                </a:lnTo>
                <a:cubicBezTo>
                  <a:pt x="112" y="89"/>
                  <a:pt x="113" y="88"/>
                  <a:pt x="114" y="87"/>
                </a:cubicBezTo>
                <a:cubicBezTo>
                  <a:pt x="115" y="86"/>
                  <a:pt x="115" y="85"/>
                  <a:pt x="116" y="84"/>
                </a:cubicBezTo>
                <a:lnTo>
                  <a:pt x="93" y="63"/>
                </a:lnTo>
                <a:cubicBezTo>
                  <a:pt x="92" y="62"/>
                  <a:pt x="92" y="61"/>
                  <a:pt x="93" y="61"/>
                </a:cubicBezTo>
                <a:cubicBezTo>
                  <a:pt x="93" y="60"/>
                  <a:pt x="94" y="60"/>
                  <a:pt x="95" y="61"/>
                </a:cubicBezTo>
                <a:lnTo>
                  <a:pt x="118" y="81"/>
                </a:lnTo>
                <a:cubicBezTo>
                  <a:pt x="118" y="80"/>
                  <a:pt x="119" y="79"/>
                  <a:pt x="119" y="78"/>
                </a:cubicBezTo>
                <a:lnTo>
                  <a:pt x="120" y="77"/>
                </a:lnTo>
                <a:cubicBezTo>
                  <a:pt x="120" y="76"/>
                  <a:pt x="120" y="76"/>
                  <a:pt x="120" y="75"/>
                </a:cubicBezTo>
                <a:cubicBezTo>
                  <a:pt x="120" y="75"/>
                  <a:pt x="119" y="74"/>
                  <a:pt x="119" y="74"/>
                </a:cubicBezTo>
                <a:lnTo>
                  <a:pt x="88" y="40"/>
                </a:lnTo>
                <a:lnTo>
                  <a:pt x="68" y="46"/>
                </a:lnTo>
                <a:cubicBezTo>
                  <a:pt x="65" y="47"/>
                  <a:pt x="62" y="46"/>
                  <a:pt x="60" y="45"/>
                </a:cubicBezTo>
                <a:cubicBezTo>
                  <a:pt x="58" y="44"/>
                  <a:pt x="55" y="42"/>
                  <a:pt x="54" y="39"/>
                </a:cubicBezTo>
                <a:lnTo>
                  <a:pt x="53" y="36"/>
                </a:lnTo>
                <a:lnTo>
                  <a:pt x="52" y="36"/>
                </a:lnTo>
                <a:cubicBezTo>
                  <a:pt x="52" y="35"/>
                  <a:pt x="53" y="34"/>
                  <a:pt x="53" y="33"/>
                </a:cubicBezTo>
                <a:lnTo>
                  <a:pt x="77" y="24"/>
                </a:lnTo>
                <a:cubicBezTo>
                  <a:pt x="79" y="23"/>
                  <a:pt x="80" y="23"/>
                  <a:pt x="81" y="22"/>
                </a:cubicBezTo>
                <a:lnTo>
                  <a:pt x="59" y="20"/>
                </a:lnTo>
                <a:lnTo>
                  <a:pt x="59" y="20"/>
                </a:lnTo>
                <a:lnTo>
                  <a:pt x="44" y="18"/>
                </a:lnTo>
                <a:lnTo>
                  <a:pt x="44" y="18"/>
                </a:lnTo>
                <a:lnTo>
                  <a:pt x="29" y="65"/>
                </a:lnTo>
                <a:close/>
                <a:moveTo>
                  <a:pt x="69" y="96"/>
                </a:moveTo>
                <a:lnTo>
                  <a:pt x="69" y="96"/>
                </a:lnTo>
                <a:lnTo>
                  <a:pt x="73" y="99"/>
                </a:lnTo>
                <a:lnTo>
                  <a:pt x="73" y="99"/>
                </a:lnTo>
                <a:cubicBezTo>
                  <a:pt x="73" y="99"/>
                  <a:pt x="73" y="99"/>
                  <a:pt x="74" y="99"/>
                </a:cubicBezTo>
                <a:cubicBezTo>
                  <a:pt x="74" y="99"/>
                  <a:pt x="74" y="99"/>
                  <a:pt x="75" y="99"/>
                </a:cubicBezTo>
                <a:cubicBezTo>
                  <a:pt x="75" y="99"/>
                  <a:pt x="75" y="99"/>
                  <a:pt x="76" y="98"/>
                </a:cubicBezTo>
                <a:lnTo>
                  <a:pt x="76" y="98"/>
                </a:lnTo>
                <a:cubicBezTo>
                  <a:pt x="76" y="98"/>
                  <a:pt x="76" y="98"/>
                  <a:pt x="76" y="98"/>
                </a:cubicBezTo>
                <a:lnTo>
                  <a:pt x="81" y="89"/>
                </a:lnTo>
                <a:cubicBezTo>
                  <a:pt x="81" y="89"/>
                  <a:pt x="81" y="88"/>
                  <a:pt x="81" y="87"/>
                </a:cubicBezTo>
                <a:cubicBezTo>
                  <a:pt x="81" y="87"/>
                  <a:pt x="81" y="86"/>
                  <a:pt x="80" y="86"/>
                </a:cubicBezTo>
                <a:lnTo>
                  <a:pt x="77" y="83"/>
                </a:lnTo>
                <a:lnTo>
                  <a:pt x="69" y="96"/>
                </a:lnTo>
                <a:close/>
                <a:moveTo>
                  <a:pt x="58" y="90"/>
                </a:moveTo>
                <a:lnTo>
                  <a:pt x="58" y="90"/>
                </a:lnTo>
                <a:lnTo>
                  <a:pt x="66" y="95"/>
                </a:lnTo>
                <a:lnTo>
                  <a:pt x="74" y="81"/>
                </a:lnTo>
                <a:lnTo>
                  <a:pt x="68" y="76"/>
                </a:lnTo>
                <a:lnTo>
                  <a:pt x="58" y="90"/>
                </a:lnTo>
                <a:close/>
                <a:moveTo>
                  <a:pt x="58" y="70"/>
                </a:moveTo>
                <a:lnTo>
                  <a:pt x="58" y="70"/>
                </a:lnTo>
                <a:cubicBezTo>
                  <a:pt x="58" y="70"/>
                  <a:pt x="58" y="70"/>
                  <a:pt x="59" y="70"/>
                </a:cubicBezTo>
                <a:cubicBezTo>
                  <a:pt x="60" y="71"/>
                  <a:pt x="61" y="71"/>
                  <a:pt x="62" y="72"/>
                </a:cubicBezTo>
                <a:cubicBezTo>
                  <a:pt x="63" y="72"/>
                  <a:pt x="64" y="73"/>
                  <a:pt x="65" y="74"/>
                </a:cubicBezTo>
                <a:lnTo>
                  <a:pt x="55" y="89"/>
                </a:lnTo>
                <a:lnTo>
                  <a:pt x="49" y="85"/>
                </a:lnTo>
                <a:lnTo>
                  <a:pt x="58" y="70"/>
                </a:lnTo>
                <a:close/>
                <a:moveTo>
                  <a:pt x="120" y="70"/>
                </a:moveTo>
                <a:lnTo>
                  <a:pt x="120" y="70"/>
                </a:lnTo>
                <a:cubicBezTo>
                  <a:pt x="120" y="70"/>
                  <a:pt x="120" y="70"/>
                  <a:pt x="121" y="70"/>
                </a:cubicBezTo>
                <a:lnTo>
                  <a:pt x="130" y="64"/>
                </a:lnTo>
                <a:cubicBezTo>
                  <a:pt x="130" y="64"/>
                  <a:pt x="130" y="64"/>
                  <a:pt x="130" y="64"/>
                </a:cubicBezTo>
                <a:lnTo>
                  <a:pt x="115" y="17"/>
                </a:lnTo>
                <a:lnTo>
                  <a:pt x="97" y="21"/>
                </a:lnTo>
                <a:cubicBezTo>
                  <a:pt x="94" y="22"/>
                  <a:pt x="92" y="22"/>
                  <a:pt x="89" y="23"/>
                </a:cubicBezTo>
                <a:lnTo>
                  <a:pt x="89" y="23"/>
                </a:lnTo>
                <a:lnTo>
                  <a:pt x="89" y="23"/>
                </a:lnTo>
                <a:lnTo>
                  <a:pt x="89" y="23"/>
                </a:lnTo>
                <a:cubicBezTo>
                  <a:pt x="89" y="23"/>
                  <a:pt x="88" y="23"/>
                  <a:pt x="88" y="23"/>
                </a:cubicBezTo>
                <a:cubicBezTo>
                  <a:pt x="85" y="24"/>
                  <a:pt x="82" y="25"/>
                  <a:pt x="79" y="27"/>
                </a:cubicBezTo>
                <a:lnTo>
                  <a:pt x="56" y="36"/>
                </a:lnTo>
                <a:lnTo>
                  <a:pt x="57" y="38"/>
                </a:lnTo>
                <a:cubicBezTo>
                  <a:pt x="58" y="40"/>
                  <a:pt x="60" y="41"/>
                  <a:pt x="61" y="42"/>
                </a:cubicBezTo>
                <a:cubicBezTo>
                  <a:pt x="63" y="43"/>
                  <a:pt x="65" y="43"/>
                  <a:pt x="67" y="42"/>
                </a:cubicBezTo>
                <a:lnTo>
                  <a:pt x="89" y="37"/>
                </a:lnTo>
                <a:cubicBezTo>
                  <a:pt x="89" y="37"/>
                  <a:pt x="90" y="37"/>
                  <a:pt x="90" y="37"/>
                </a:cubicBezTo>
                <a:lnTo>
                  <a:pt x="120" y="70"/>
                </a:lnTo>
                <a:close/>
                <a:moveTo>
                  <a:pt x="132" y="0"/>
                </a:moveTo>
                <a:lnTo>
                  <a:pt x="132" y="0"/>
                </a:lnTo>
                <a:lnTo>
                  <a:pt x="157" y="0"/>
                </a:lnTo>
                <a:cubicBezTo>
                  <a:pt x="158" y="0"/>
                  <a:pt x="159" y="1"/>
                  <a:pt x="159" y="2"/>
                </a:cubicBezTo>
                <a:lnTo>
                  <a:pt x="159" y="71"/>
                </a:lnTo>
                <a:cubicBezTo>
                  <a:pt x="159" y="72"/>
                  <a:pt x="158" y="72"/>
                  <a:pt x="157" y="72"/>
                </a:cubicBezTo>
                <a:lnTo>
                  <a:pt x="132" y="72"/>
                </a:lnTo>
                <a:cubicBezTo>
                  <a:pt x="131" y="72"/>
                  <a:pt x="130" y="72"/>
                  <a:pt x="130" y="71"/>
                </a:cubicBezTo>
                <a:lnTo>
                  <a:pt x="130" y="68"/>
                </a:lnTo>
                <a:lnTo>
                  <a:pt x="123" y="73"/>
                </a:lnTo>
                <a:lnTo>
                  <a:pt x="122" y="73"/>
                </a:lnTo>
                <a:cubicBezTo>
                  <a:pt x="123" y="73"/>
                  <a:pt x="123" y="74"/>
                  <a:pt x="123" y="75"/>
                </a:cubicBezTo>
                <a:cubicBezTo>
                  <a:pt x="123" y="76"/>
                  <a:pt x="123" y="77"/>
                  <a:pt x="123" y="78"/>
                </a:cubicBezTo>
                <a:lnTo>
                  <a:pt x="122" y="79"/>
                </a:lnTo>
                <a:cubicBezTo>
                  <a:pt x="121" y="83"/>
                  <a:pt x="119" y="86"/>
                  <a:pt x="117" y="89"/>
                </a:cubicBezTo>
                <a:cubicBezTo>
                  <a:pt x="115" y="92"/>
                  <a:pt x="112" y="94"/>
                  <a:pt x="109" y="96"/>
                </a:cubicBezTo>
                <a:lnTo>
                  <a:pt x="97" y="106"/>
                </a:lnTo>
                <a:cubicBezTo>
                  <a:pt x="96" y="107"/>
                  <a:pt x="95" y="107"/>
                  <a:pt x="94" y="107"/>
                </a:cubicBezTo>
                <a:cubicBezTo>
                  <a:pt x="93" y="107"/>
                  <a:pt x="91" y="107"/>
                  <a:pt x="90" y="106"/>
                </a:cubicBezTo>
                <a:lnTo>
                  <a:pt x="79" y="100"/>
                </a:lnTo>
                <a:cubicBezTo>
                  <a:pt x="79" y="100"/>
                  <a:pt x="78" y="101"/>
                  <a:pt x="78" y="101"/>
                </a:cubicBezTo>
                <a:lnTo>
                  <a:pt x="78" y="101"/>
                </a:lnTo>
                <a:cubicBezTo>
                  <a:pt x="77" y="102"/>
                  <a:pt x="76" y="102"/>
                  <a:pt x="76" y="102"/>
                </a:cubicBezTo>
                <a:cubicBezTo>
                  <a:pt x="75" y="102"/>
                  <a:pt x="74" y="102"/>
                  <a:pt x="73" y="102"/>
                </a:cubicBezTo>
                <a:cubicBezTo>
                  <a:pt x="72" y="102"/>
                  <a:pt x="72" y="102"/>
                  <a:pt x="71" y="102"/>
                </a:cubicBezTo>
                <a:lnTo>
                  <a:pt x="40" y="84"/>
                </a:lnTo>
                <a:cubicBezTo>
                  <a:pt x="39" y="83"/>
                  <a:pt x="39" y="83"/>
                  <a:pt x="38" y="82"/>
                </a:cubicBezTo>
                <a:cubicBezTo>
                  <a:pt x="38" y="81"/>
                  <a:pt x="37" y="81"/>
                  <a:pt x="37" y="80"/>
                </a:cubicBezTo>
                <a:cubicBezTo>
                  <a:pt x="37" y="79"/>
                  <a:pt x="37" y="78"/>
                  <a:pt x="37" y="77"/>
                </a:cubicBezTo>
                <a:cubicBezTo>
                  <a:pt x="37" y="77"/>
                  <a:pt x="37" y="77"/>
                  <a:pt x="37" y="77"/>
                </a:cubicBezTo>
                <a:lnTo>
                  <a:pt x="28" y="68"/>
                </a:lnTo>
                <a:lnTo>
                  <a:pt x="28" y="71"/>
                </a:lnTo>
                <a:cubicBezTo>
                  <a:pt x="28" y="72"/>
                  <a:pt x="28" y="72"/>
                  <a:pt x="27" y="72"/>
                </a:cubicBezTo>
                <a:lnTo>
                  <a:pt x="1" y="72"/>
                </a:lnTo>
                <a:cubicBezTo>
                  <a:pt x="0" y="72"/>
                  <a:pt x="0" y="72"/>
                  <a:pt x="0" y="71"/>
                </a:cubicBezTo>
                <a:lnTo>
                  <a:pt x="0" y="2"/>
                </a:lnTo>
                <a:cubicBezTo>
                  <a:pt x="0" y="1"/>
                  <a:pt x="0" y="0"/>
                  <a:pt x="1" y="0"/>
                </a:cubicBezTo>
                <a:lnTo>
                  <a:pt x="27" y="0"/>
                </a:lnTo>
                <a:cubicBezTo>
                  <a:pt x="28" y="0"/>
                  <a:pt x="28" y="1"/>
                  <a:pt x="28" y="2"/>
                </a:cubicBezTo>
                <a:lnTo>
                  <a:pt x="28" y="3"/>
                </a:lnTo>
                <a:lnTo>
                  <a:pt x="41" y="7"/>
                </a:lnTo>
                <a:cubicBezTo>
                  <a:pt x="43" y="7"/>
                  <a:pt x="44" y="9"/>
                  <a:pt x="45" y="10"/>
                </a:cubicBezTo>
                <a:cubicBezTo>
                  <a:pt x="45" y="11"/>
                  <a:pt x="45" y="13"/>
                  <a:pt x="45" y="14"/>
                </a:cubicBezTo>
                <a:lnTo>
                  <a:pt x="45" y="15"/>
                </a:lnTo>
                <a:lnTo>
                  <a:pt x="60" y="16"/>
                </a:lnTo>
                <a:lnTo>
                  <a:pt x="60" y="16"/>
                </a:lnTo>
                <a:lnTo>
                  <a:pt x="89" y="20"/>
                </a:lnTo>
                <a:cubicBezTo>
                  <a:pt x="91" y="19"/>
                  <a:pt x="94" y="18"/>
                  <a:pt x="96" y="18"/>
                </a:cubicBezTo>
                <a:lnTo>
                  <a:pt x="114" y="14"/>
                </a:lnTo>
                <a:cubicBezTo>
                  <a:pt x="114" y="12"/>
                  <a:pt x="114" y="11"/>
                  <a:pt x="115" y="10"/>
                </a:cubicBezTo>
                <a:cubicBezTo>
                  <a:pt x="116" y="8"/>
                  <a:pt x="117" y="7"/>
                  <a:pt x="119" y="7"/>
                </a:cubicBezTo>
                <a:lnTo>
                  <a:pt x="130" y="3"/>
                </a:lnTo>
                <a:lnTo>
                  <a:pt x="130" y="2"/>
                </a:lnTo>
                <a:cubicBezTo>
                  <a:pt x="130" y="1"/>
                  <a:pt x="131" y="0"/>
                  <a:pt x="132" y="0"/>
                </a:cubicBezTo>
                <a:close/>
                <a:moveTo>
                  <a:pt x="46" y="83"/>
                </a:moveTo>
                <a:lnTo>
                  <a:pt x="46" y="83"/>
                </a:lnTo>
                <a:lnTo>
                  <a:pt x="54" y="68"/>
                </a:lnTo>
                <a:cubicBezTo>
                  <a:pt x="54" y="68"/>
                  <a:pt x="53" y="68"/>
                  <a:pt x="52" y="68"/>
                </a:cubicBezTo>
                <a:lnTo>
                  <a:pt x="50" y="67"/>
                </a:lnTo>
                <a:cubicBezTo>
                  <a:pt x="50" y="67"/>
                  <a:pt x="49" y="67"/>
                  <a:pt x="49" y="67"/>
                </a:cubicBezTo>
                <a:lnTo>
                  <a:pt x="49" y="67"/>
                </a:lnTo>
                <a:cubicBezTo>
                  <a:pt x="48" y="67"/>
                  <a:pt x="48" y="67"/>
                  <a:pt x="48" y="68"/>
                </a:cubicBezTo>
                <a:lnTo>
                  <a:pt x="47" y="69"/>
                </a:lnTo>
                <a:lnTo>
                  <a:pt x="41" y="78"/>
                </a:lnTo>
                <a:cubicBezTo>
                  <a:pt x="41" y="78"/>
                  <a:pt x="41" y="79"/>
                  <a:pt x="41" y="79"/>
                </a:cubicBezTo>
                <a:cubicBezTo>
                  <a:pt x="41" y="80"/>
                  <a:pt x="41" y="80"/>
                  <a:pt x="41" y="80"/>
                </a:cubicBezTo>
                <a:cubicBezTo>
                  <a:pt x="41" y="80"/>
                  <a:pt x="42" y="81"/>
                  <a:pt x="42" y="81"/>
                </a:cubicBezTo>
                <a:lnTo>
                  <a:pt x="46" y="83"/>
                </a:lnTo>
                <a:close/>
                <a:moveTo>
                  <a:pt x="53" y="36"/>
                </a:moveTo>
                <a:lnTo>
                  <a:pt x="53" y="36"/>
                </a:lnTo>
                <a:lnTo>
                  <a:pt x="53" y="36"/>
                </a:lnTo>
                <a:lnTo>
                  <a:pt x="53" y="36"/>
                </a:lnTo>
                <a:close/>
              </a:path>
            </a:pathLst>
          </a:custGeom>
          <a:solidFill>
            <a:schemeClr val="tx1"/>
          </a:solidFill>
          <a:ln w="0">
            <a:solidFill>
              <a:srgbClr val="ACADB8"/>
            </a:solid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92" name="TextBox 91"/>
          <p:cNvSpPr txBox="1"/>
          <p:nvPr/>
        </p:nvSpPr>
        <p:spPr bwMode="ltGray">
          <a:xfrm>
            <a:off x="1770302" y="3312696"/>
            <a:ext cx="1896824" cy="402053"/>
          </a:xfrm>
          <a:prstGeom prst="rect">
            <a:avLst/>
          </a:prstGeom>
          <a:noFill/>
          <a:ln w="6350">
            <a:noFill/>
            <a:miter lim="800000"/>
            <a:headEnd/>
            <a:tailEnd/>
          </a:ln>
        </p:spPr>
        <p:txBody>
          <a:bodyPr wrap="square" lIns="0" tIns="0" rIns="0" bIns="0" rtlCol="0" anchor="t">
            <a:noAutofit/>
          </a:bodyPr>
          <a:lstStyle/>
          <a:p>
            <a:pPr algn="ctr" eaLnBrk="0" hangingPunct="0"/>
            <a:r>
              <a:rPr lang="en-US" sz="1400" b="1" dirty="0">
                <a:solidFill>
                  <a:srgbClr val="57646C"/>
                </a:solidFill>
                <a:latin typeface="Deutsche Bank Display" panose="020F0403020203030304" pitchFamily="34" charset="0"/>
                <a:ea typeface="Deutsche Bank Display" panose="020F0403020203030304" pitchFamily="34" charset="0"/>
                <a:cs typeface="Deutsche Bank Display" panose="020F0403020203030304" pitchFamily="34" charset="0"/>
              </a:rPr>
              <a:t>To Do: Find a better Color Progression</a:t>
            </a:r>
          </a:p>
        </p:txBody>
      </p:sp>
      <p:sp>
        <p:nvSpPr>
          <p:cNvPr id="94" name="Freeform 90"/>
          <p:cNvSpPr>
            <a:spLocks noChangeAspect="1" noEditPoints="1"/>
          </p:cNvSpPr>
          <p:nvPr/>
        </p:nvSpPr>
        <p:spPr bwMode="auto">
          <a:xfrm>
            <a:off x="2423179" y="2733444"/>
            <a:ext cx="591069" cy="458041"/>
          </a:xfrm>
          <a:custGeom>
            <a:avLst/>
            <a:gdLst>
              <a:gd name="T0" fmla="*/ 28 w 258"/>
              <a:gd name="T1" fmla="*/ 46 h 200"/>
              <a:gd name="T2" fmla="*/ 74 w 258"/>
              <a:gd name="T3" fmla="*/ 0 h 200"/>
              <a:gd name="T4" fmla="*/ 119 w 258"/>
              <a:gd name="T5" fmla="*/ 46 h 200"/>
              <a:gd name="T6" fmla="*/ 74 w 258"/>
              <a:gd name="T7" fmla="*/ 91 h 200"/>
              <a:gd name="T8" fmla="*/ 28 w 258"/>
              <a:gd name="T9" fmla="*/ 46 h 200"/>
              <a:gd name="T10" fmla="*/ 203 w 258"/>
              <a:gd name="T11" fmla="*/ 119 h 200"/>
              <a:gd name="T12" fmla="*/ 237 w 258"/>
              <a:gd name="T13" fmla="*/ 84 h 200"/>
              <a:gd name="T14" fmla="*/ 203 w 258"/>
              <a:gd name="T15" fmla="*/ 50 h 200"/>
              <a:gd name="T16" fmla="*/ 169 w 258"/>
              <a:gd name="T17" fmla="*/ 84 h 200"/>
              <a:gd name="T18" fmla="*/ 203 w 258"/>
              <a:gd name="T19" fmla="*/ 119 h 200"/>
              <a:gd name="T20" fmla="*/ 203 w 258"/>
              <a:gd name="T21" fmla="*/ 145 h 200"/>
              <a:gd name="T22" fmla="*/ 148 w 258"/>
              <a:gd name="T23" fmla="*/ 157 h 200"/>
              <a:gd name="T24" fmla="*/ 148 w 258"/>
              <a:gd name="T25" fmla="*/ 142 h 200"/>
              <a:gd name="T26" fmla="*/ 74 w 258"/>
              <a:gd name="T27" fmla="*/ 126 h 200"/>
              <a:gd name="T28" fmla="*/ 0 w 258"/>
              <a:gd name="T29" fmla="*/ 142 h 200"/>
              <a:gd name="T30" fmla="*/ 0 w 258"/>
              <a:gd name="T31" fmla="*/ 200 h 200"/>
              <a:gd name="T32" fmla="*/ 148 w 258"/>
              <a:gd name="T33" fmla="*/ 200 h 200"/>
              <a:gd name="T34" fmla="*/ 148 w 258"/>
              <a:gd name="T35" fmla="*/ 200 h 200"/>
              <a:gd name="T36" fmla="*/ 258 w 258"/>
              <a:gd name="T37" fmla="*/ 200 h 200"/>
              <a:gd name="T38" fmla="*/ 258 w 258"/>
              <a:gd name="T39" fmla="*/ 157 h 200"/>
              <a:gd name="T40" fmla="*/ 203 w 258"/>
              <a:gd name="T41" fmla="*/ 14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8" h="200">
                <a:moveTo>
                  <a:pt x="28" y="46"/>
                </a:moveTo>
                <a:cubicBezTo>
                  <a:pt x="28" y="21"/>
                  <a:pt x="49" y="0"/>
                  <a:pt x="74" y="0"/>
                </a:cubicBezTo>
                <a:cubicBezTo>
                  <a:pt x="99" y="0"/>
                  <a:pt x="119" y="21"/>
                  <a:pt x="119" y="46"/>
                </a:cubicBezTo>
                <a:cubicBezTo>
                  <a:pt x="119" y="71"/>
                  <a:pt x="99" y="91"/>
                  <a:pt x="74" y="91"/>
                </a:cubicBezTo>
                <a:cubicBezTo>
                  <a:pt x="49" y="91"/>
                  <a:pt x="28" y="71"/>
                  <a:pt x="28" y="46"/>
                </a:cubicBezTo>
                <a:close/>
                <a:moveTo>
                  <a:pt x="203" y="119"/>
                </a:moveTo>
                <a:cubicBezTo>
                  <a:pt x="222" y="119"/>
                  <a:pt x="237" y="103"/>
                  <a:pt x="237" y="84"/>
                </a:cubicBezTo>
                <a:cubicBezTo>
                  <a:pt x="237" y="66"/>
                  <a:pt x="222" y="50"/>
                  <a:pt x="203" y="50"/>
                </a:cubicBezTo>
                <a:cubicBezTo>
                  <a:pt x="184" y="50"/>
                  <a:pt x="169" y="66"/>
                  <a:pt x="169" y="84"/>
                </a:cubicBezTo>
                <a:cubicBezTo>
                  <a:pt x="169" y="103"/>
                  <a:pt x="184" y="119"/>
                  <a:pt x="203" y="119"/>
                </a:cubicBezTo>
                <a:close/>
                <a:moveTo>
                  <a:pt x="203" y="145"/>
                </a:moveTo>
                <a:cubicBezTo>
                  <a:pt x="182" y="145"/>
                  <a:pt x="163" y="149"/>
                  <a:pt x="148" y="157"/>
                </a:cubicBezTo>
                <a:cubicBezTo>
                  <a:pt x="148" y="142"/>
                  <a:pt x="148" y="142"/>
                  <a:pt x="148" y="142"/>
                </a:cubicBezTo>
                <a:cubicBezTo>
                  <a:pt x="127" y="132"/>
                  <a:pt x="102" y="126"/>
                  <a:pt x="74" y="126"/>
                </a:cubicBezTo>
                <a:cubicBezTo>
                  <a:pt x="46" y="126"/>
                  <a:pt x="20" y="132"/>
                  <a:pt x="0" y="142"/>
                </a:cubicBezTo>
                <a:cubicBezTo>
                  <a:pt x="0" y="200"/>
                  <a:pt x="0" y="200"/>
                  <a:pt x="0" y="200"/>
                </a:cubicBezTo>
                <a:cubicBezTo>
                  <a:pt x="148" y="200"/>
                  <a:pt x="148" y="200"/>
                  <a:pt x="148" y="200"/>
                </a:cubicBezTo>
                <a:cubicBezTo>
                  <a:pt x="148" y="200"/>
                  <a:pt x="148" y="200"/>
                  <a:pt x="148" y="200"/>
                </a:cubicBezTo>
                <a:cubicBezTo>
                  <a:pt x="258" y="200"/>
                  <a:pt x="258" y="200"/>
                  <a:pt x="258" y="200"/>
                </a:cubicBezTo>
                <a:cubicBezTo>
                  <a:pt x="258" y="157"/>
                  <a:pt x="258" y="157"/>
                  <a:pt x="258" y="157"/>
                </a:cubicBezTo>
                <a:cubicBezTo>
                  <a:pt x="243" y="149"/>
                  <a:pt x="224" y="145"/>
                  <a:pt x="203" y="145"/>
                </a:cubicBezTo>
                <a:close/>
              </a:path>
            </a:pathLst>
          </a:custGeom>
          <a:solidFill>
            <a:srgbClr val="00A8E0"/>
          </a:solidFill>
          <a:ln>
            <a:noFill/>
          </a:ln>
        </p:spPr>
        <p:txBody>
          <a:bodyPr vert="horz" wrap="square" lIns="78191" tIns="39096" rIns="78191" bIns="39096" numCol="1" anchor="t" anchorCtr="0" compatLnSpc="1">
            <a:prstTxWarp prst="textNoShape">
              <a:avLst/>
            </a:prstTxWarp>
          </a:bodyPr>
          <a:lstStyle/>
          <a:p>
            <a:endParaRPr lang="en-US" sz="700"/>
          </a:p>
        </p:txBody>
      </p:sp>
      <p:sp>
        <p:nvSpPr>
          <p:cNvPr id="95" name="TextBox 94"/>
          <p:cNvSpPr txBox="1"/>
          <p:nvPr/>
        </p:nvSpPr>
        <p:spPr bwMode="ltGray">
          <a:xfrm>
            <a:off x="1355265" y="4035342"/>
            <a:ext cx="2726898" cy="402053"/>
          </a:xfrm>
          <a:prstGeom prst="rect">
            <a:avLst/>
          </a:prstGeom>
          <a:noFill/>
          <a:ln w="6350">
            <a:noFill/>
            <a:miter lim="800000"/>
            <a:headEnd/>
            <a:tailEnd/>
          </a:ln>
        </p:spPr>
        <p:txBody>
          <a:bodyPr wrap="square" lIns="0" tIns="0" rIns="0" bIns="0" rtlCol="0" anchor="t">
            <a:noAutofit/>
          </a:bodyPr>
          <a:lstStyle/>
          <a:p>
            <a:pPr algn="ctr" eaLnBrk="0" hangingPunct="0"/>
            <a:r>
              <a:rPr lang="en-US" sz="1200" dirty="0">
                <a:solidFill>
                  <a:srgbClr val="57646C"/>
                </a:solidFill>
                <a:latin typeface="Deutsche Bank Text" panose="020B0503020202030204" pitchFamily="34" charset="0"/>
                <a:ea typeface="Deutsche Bank Text" panose="020B0503020202030204" pitchFamily="34" charset="0"/>
                <a:cs typeface="Deutsche Bank Text" panose="020B0503020202030204" pitchFamily="34" charset="0"/>
              </a:rPr>
              <a:t>Lorem ipsum dolor sit amet, consectetuer adipiscing elit. Maecenas porttitor congue massa. </a:t>
            </a:r>
          </a:p>
        </p:txBody>
      </p:sp>
      <p:sp>
        <p:nvSpPr>
          <p:cNvPr id="96" name="Freeform 125">
            <a:extLst>
              <a:ext uri="{FF2B5EF4-FFF2-40B4-BE49-F238E27FC236}">
                <a16:creationId xmlns:a16="http://schemas.microsoft.com/office/drawing/2014/main" id="{2207EA48-806F-4C70-A24A-7E9644B59FB8}"/>
              </a:ext>
            </a:extLst>
          </p:cNvPr>
          <p:cNvSpPr>
            <a:spLocks noChangeAspect="1" noEditPoints="1"/>
          </p:cNvSpPr>
          <p:nvPr/>
        </p:nvSpPr>
        <p:spPr bwMode="auto">
          <a:xfrm>
            <a:off x="1532321" y="5074975"/>
            <a:ext cx="250209" cy="282331"/>
          </a:xfrm>
          <a:custGeom>
            <a:avLst/>
            <a:gdLst>
              <a:gd name="T0" fmla="*/ 83 w 146"/>
              <a:gd name="T1" fmla="*/ 10 h 165"/>
              <a:gd name="T2" fmla="*/ 52 w 146"/>
              <a:gd name="T3" fmla="*/ 10 h 165"/>
              <a:gd name="T4" fmla="*/ 134 w 146"/>
              <a:gd name="T5" fmla="*/ 52 h 165"/>
              <a:gd name="T6" fmla="*/ 107 w 146"/>
              <a:gd name="T7" fmla="*/ 41 h 165"/>
              <a:gd name="T8" fmla="*/ 85 w 146"/>
              <a:gd name="T9" fmla="*/ 32 h 165"/>
              <a:gd name="T10" fmla="*/ 50 w 146"/>
              <a:gd name="T11" fmla="*/ 35 h 165"/>
              <a:gd name="T12" fmla="*/ 22 w 146"/>
              <a:gd name="T13" fmla="*/ 58 h 165"/>
              <a:gd name="T14" fmla="*/ 13 w 146"/>
              <a:gd name="T15" fmla="*/ 104 h 165"/>
              <a:gd name="T16" fmla="*/ 30 w 146"/>
              <a:gd name="T17" fmla="*/ 136 h 165"/>
              <a:gd name="T18" fmla="*/ 73 w 146"/>
              <a:gd name="T19" fmla="*/ 153 h 165"/>
              <a:gd name="T20" fmla="*/ 117 w 146"/>
              <a:gd name="T21" fmla="*/ 135 h 165"/>
              <a:gd name="T22" fmla="*/ 130 w 146"/>
              <a:gd name="T23" fmla="*/ 115 h 165"/>
              <a:gd name="T24" fmla="*/ 130 w 146"/>
              <a:gd name="T25" fmla="*/ 69 h 165"/>
              <a:gd name="T26" fmla="*/ 107 w 146"/>
              <a:gd name="T27" fmla="*/ 41 h 165"/>
              <a:gd name="T28" fmla="*/ 95 w 146"/>
              <a:gd name="T29" fmla="*/ 39 h 165"/>
              <a:gd name="T30" fmla="*/ 62 w 146"/>
              <a:gd name="T31" fmla="*/ 35 h 165"/>
              <a:gd name="T32" fmla="*/ 32 w 146"/>
              <a:gd name="T33" fmla="*/ 51 h 165"/>
              <a:gd name="T34" fmla="*/ 15 w 146"/>
              <a:gd name="T35" fmla="*/ 92 h 165"/>
              <a:gd name="T36" fmla="*/ 32 w 146"/>
              <a:gd name="T37" fmla="*/ 133 h 165"/>
              <a:gd name="T38" fmla="*/ 51 w 146"/>
              <a:gd name="T39" fmla="*/ 146 h 165"/>
              <a:gd name="T40" fmla="*/ 85 w 146"/>
              <a:gd name="T41" fmla="*/ 149 h 165"/>
              <a:gd name="T42" fmla="*/ 114 w 146"/>
              <a:gd name="T43" fmla="*/ 133 h 165"/>
              <a:gd name="T44" fmla="*/ 130 w 146"/>
              <a:gd name="T45" fmla="*/ 103 h 165"/>
              <a:gd name="T46" fmla="*/ 127 w 146"/>
              <a:gd name="T47" fmla="*/ 70 h 165"/>
              <a:gd name="T48" fmla="*/ 47 w 146"/>
              <a:gd name="T49" fmla="*/ 28 h 165"/>
              <a:gd name="T50" fmla="*/ 9 w 146"/>
              <a:gd name="T51" fmla="*/ 119 h 165"/>
              <a:gd name="T52" fmla="*/ 100 w 146"/>
              <a:gd name="T53" fmla="*/ 156 h 165"/>
              <a:gd name="T54" fmla="*/ 137 w 146"/>
              <a:gd name="T55" fmla="*/ 66 h 165"/>
              <a:gd name="T56" fmla="*/ 120 w 146"/>
              <a:gd name="T57" fmla="*/ 40 h 165"/>
              <a:gd name="T58" fmla="*/ 83 w 146"/>
              <a:gd name="T59" fmla="*/ 23 h 165"/>
              <a:gd name="T60" fmla="*/ 68 w 146"/>
              <a:gd name="T61" fmla="*/ 23 h 165"/>
              <a:gd name="T62" fmla="*/ 64 w 146"/>
              <a:gd name="T63" fmla="*/ 23 h 165"/>
              <a:gd name="T64" fmla="*/ 22 w 146"/>
              <a:gd name="T65" fmla="*/ 41 h 165"/>
              <a:gd name="T66" fmla="*/ 62 w 146"/>
              <a:gd name="T67" fmla="*/ 14 h 165"/>
              <a:gd name="T68" fmla="*/ 50 w 146"/>
              <a:gd name="T69" fmla="*/ 0 h 165"/>
              <a:gd name="T70" fmla="*/ 96 w 146"/>
              <a:gd name="T71" fmla="*/ 14 h 165"/>
              <a:gd name="T72" fmla="*/ 121 w 146"/>
              <a:gd name="T73" fmla="*/ 37 h 165"/>
              <a:gd name="T74" fmla="*/ 143 w 146"/>
              <a:gd name="T75" fmla="*/ 48 h 165"/>
              <a:gd name="T76" fmla="*/ 141 w 146"/>
              <a:gd name="T77" fmla="*/ 120 h 165"/>
              <a:gd name="T78" fmla="*/ 45 w 146"/>
              <a:gd name="T79" fmla="*/ 159 h 165"/>
              <a:gd name="T80" fmla="*/ 6 w 146"/>
              <a:gd name="T81" fmla="*/ 64 h 165"/>
              <a:gd name="T82" fmla="*/ 73 w 146"/>
              <a:gd name="T83" fmla="*/ 52 h 165"/>
              <a:gd name="T84" fmla="*/ 75 w 146"/>
              <a:gd name="T85" fmla="*/ 39 h 165"/>
              <a:gd name="T86" fmla="*/ 127 w 146"/>
              <a:gd name="T87" fmla="*/ 94 h 165"/>
              <a:gd name="T88" fmla="*/ 113 w 146"/>
              <a:gd name="T89" fmla="*/ 92 h 165"/>
              <a:gd name="T90" fmla="*/ 73 w 146"/>
              <a:gd name="T91" fmla="*/ 132 h 165"/>
              <a:gd name="T92" fmla="*/ 71 w 146"/>
              <a:gd name="T93" fmla="*/ 146 h 165"/>
              <a:gd name="T94" fmla="*/ 33 w 146"/>
              <a:gd name="T95" fmla="*/ 92 h 165"/>
              <a:gd name="T96" fmla="*/ 20 w 146"/>
              <a:gd name="T97" fmla="*/ 90 h 165"/>
              <a:gd name="T98" fmla="*/ 64 w 146"/>
              <a:gd name="T99" fmla="*/ 100 h 165"/>
              <a:gd name="T100" fmla="*/ 113 w 146"/>
              <a:gd name="T101" fmla="*/ 61 h 165"/>
              <a:gd name="T102" fmla="*/ 81 w 146"/>
              <a:gd name="T103" fmla="*/ 14 h 165"/>
              <a:gd name="T104" fmla="*/ 81 w 146"/>
              <a:gd name="T105" fmla="*/ 2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6" h="165">
                <a:moveTo>
                  <a:pt x="52" y="10"/>
                </a:moveTo>
                <a:lnTo>
                  <a:pt x="52" y="10"/>
                </a:lnTo>
                <a:lnTo>
                  <a:pt x="63" y="10"/>
                </a:lnTo>
                <a:lnTo>
                  <a:pt x="83" y="10"/>
                </a:lnTo>
                <a:lnTo>
                  <a:pt x="94" y="10"/>
                </a:lnTo>
                <a:lnTo>
                  <a:pt x="94" y="4"/>
                </a:lnTo>
                <a:lnTo>
                  <a:pt x="52" y="4"/>
                </a:lnTo>
                <a:lnTo>
                  <a:pt x="52" y="10"/>
                </a:lnTo>
                <a:close/>
                <a:moveTo>
                  <a:pt x="123" y="39"/>
                </a:moveTo>
                <a:lnTo>
                  <a:pt x="123" y="39"/>
                </a:lnTo>
                <a:cubicBezTo>
                  <a:pt x="125" y="41"/>
                  <a:pt x="127" y="43"/>
                  <a:pt x="129" y="45"/>
                </a:cubicBezTo>
                <a:cubicBezTo>
                  <a:pt x="131" y="47"/>
                  <a:pt x="132" y="49"/>
                  <a:pt x="134" y="52"/>
                </a:cubicBezTo>
                <a:lnTo>
                  <a:pt x="140" y="47"/>
                </a:lnTo>
                <a:lnTo>
                  <a:pt x="129" y="34"/>
                </a:lnTo>
                <a:lnTo>
                  <a:pt x="123" y="39"/>
                </a:lnTo>
                <a:close/>
                <a:moveTo>
                  <a:pt x="107" y="41"/>
                </a:moveTo>
                <a:lnTo>
                  <a:pt x="107" y="41"/>
                </a:lnTo>
                <a:cubicBezTo>
                  <a:pt x="104" y="39"/>
                  <a:pt x="100" y="37"/>
                  <a:pt x="97" y="35"/>
                </a:cubicBezTo>
                <a:lnTo>
                  <a:pt x="97" y="35"/>
                </a:lnTo>
                <a:cubicBezTo>
                  <a:pt x="93" y="34"/>
                  <a:pt x="89" y="33"/>
                  <a:pt x="85" y="32"/>
                </a:cubicBezTo>
                <a:cubicBezTo>
                  <a:pt x="81" y="31"/>
                  <a:pt x="77" y="31"/>
                  <a:pt x="73" y="31"/>
                </a:cubicBezTo>
                <a:cubicBezTo>
                  <a:pt x="69" y="31"/>
                  <a:pt x="65" y="31"/>
                  <a:pt x="61" y="32"/>
                </a:cubicBezTo>
                <a:cubicBezTo>
                  <a:pt x="57" y="33"/>
                  <a:pt x="53" y="34"/>
                  <a:pt x="50" y="35"/>
                </a:cubicBezTo>
                <a:lnTo>
                  <a:pt x="50" y="35"/>
                </a:lnTo>
                <a:cubicBezTo>
                  <a:pt x="46" y="37"/>
                  <a:pt x="42" y="39"/>
                  <a:pt x="39" y="41"/>
                </a:cubicBezTo>
                <a:cubicBezTo>
                  <a:pt x="36" y="43"/>
                  <a:pt x="33" y="46"/>
                  <a:pt x="30" y="49"/>
                </a:cubicBezTo>
                <a:lnTo>
                  <a:pt x="30" y="49"/>
                </a:lnTo>
                <a:cubicBezTo>
                  <a:pt x="27" y="52"/>
                  <a:pt x="24" y="55"/>
                  <a:pt x="22" y="58"/>
                </a:cubicBezTo>
                <a:cubicBezTo>
                  <a:pt x="20" y="61"/>
                  <a:pt x="18" y="65"/>
                  <a:pt x="17" y="69"/>
                </a:cubicBezTo>
                <a:cubicBezTo>
                  <a:pt x="15" y="72"/>
                  <a:pt x="14" y="76"/>
                  <a:pt x="13" y="80"/>
                </a:cubicBezTo>
                <a:cubicBezTo>
                  <a:pt x="12" y="84"/>
                  <a:pt x="12" y="88"/>
                  <a:pt x="12" y="92"/>
                </a:cubicBezTo>
                <a:cubicBezTo>
                  <a:pt x="12" y="96"/>
                  <a:pt x="12" y="100"/>
                  <a:pt x="13" y="104"/>
                </a:cubicBezTo>
                <a:cubicBezTo>
                  <a:pt x="14" y="108"/>
                  <a:pt x="15" y="112"/>
                  <a:pt x="17" y="116"/>
                </a:cubicBezTo>
                <a:cubicBezTo>
                  <a:pt x="18" y="119"/>
                  <a:pt x="20" y="123"/>
                  <a:pt x="22" y="126"/>
                </a:cubicBezTo>
                <a:cubicBezTo>
                  <a:pt x="24" y="129"/>
                  <a:pt x="27" y="133"/>
                  <a:pt x="30" y="135"/>
                </a:cubicBezTo>
                <a:lnTo>
                  <a:pt x="30" y="136"/>
                </a:lnTo>
                <a:cubicBezTo>
                  <a:pt x="33" y="138"/>
                  <a:pt x="36" y="141"/>
                  <a:pt x="39" y="143"/>
                </a:cubicBezTo>
                <a:cubicBezTo>
                  <a:pt x="42" y="145"/>
                  <a:pt x="46" y="147"/>
                  <a:pt x="50" y="149"/>
                </a:cubicBezTo>
                <a:cubicBezTo>
                  <a:pt x="53" y="150"/>
                  <a:pt x="57" y="151"/>
                  <a:pt x="61" y="152"/>
                </a:cubicBezTo>
                <a:cubicBezTo>
                  <a:pt x="65" y="153"/>
                  <a:pt x="69" y="153"/>
                  <a:pt x="73" y="153"/>
                </a:cubicBezTo>
                <a:cubicBezTo>
                  <a:pt x="77" y="153"/>
                  <a:pt x="81" y="153"/>
                  <a:pt x="85" y="152"/>
                </a:cubicBezTo>
                <a:cubicBezTo>
                  <a:pt x="89" y="151"/>
                  <a:pt x="93" y="150"/>
                  <a:pt x="97" y="149"/>
                </a:cubicBezTo>
                <a:cubicBezTo>
                  <a:pt x="100" y="147"/>
                  <a:pt x="104" y="145"/>
                  <a:pt x="107" y="143"/>
                </a:cubicBezTo>
                <a:cubicBezTo>
                  <a:pt x="111" y="141"/>
                  <a:pt x="114" y="138"/>
                  <a:pt x="117" y="135"/>
                </a:cubicBezTo>
                <a:lnTo>
                  <a:pt x="117" y="135"/>
                </a:lnTo>
                <a:cubicBezTo>
                  <a:pt x="119" y="133"/>
                  <a:pt x="122" y="129"/>
                  <a:pt x="124" y="126"/>
                </a:cubicBezTo>
                <a:cubicBezTo>
                  <a:pt x="126" y="123"/>
                  <a:pt x="128" y="119"/>
                  <a:pt x="130" y="116"/>
                </a:cubicBezTo>
                <a:lnTo>
                  <a:pt x="130" y="115"/>
                </a:lnTo>
                <a:cubicBezTo>
                  <a:pt x="131" y="112"/>
                  <a:pt x="133" y="108"/>
                  <a:pt x="133" y="104"/>
                </a:cubicBezTo>
                <a:cubicBezTo>
                  <a:pt x="134" y="100"/>
                  <a:pt x="135" y="96"/>
                  <a:pt x="135" y="92"/>
                </a:cubicBezTo>
                <a:cubicBezTo>
                  <a:pt x="135" y="88"/>
                  <a:pt x="134" y="84"/>
                  <a:pt x="133" y="80"/>
                </a:cubicBezTo>
                <a:cubicBezTo>
                  <a:pt x="133" y="76"/>
                  <a:pt x="131" y="72"/>
                  <a:pt x="130" y="69"/>
                </a:cubicBezTo>
                <a:lnTo>
                  <a:pt x="130" y="69"/>
                </a:lnTo>
                <a:cubicBezTo>
                  <a:pt x="128" y="65"/>
                  <a:pt x="126" y="61"/>
                  <a:pt x="124" y="58"/>
                </a:cubicBezTo>
                <a:cubicBezTo>
                  <a:pt x="122" y="55"/>
                  <a:pt x="119" y="52"/>
                  <a:pt x="117" y="49"/>
                </a:cubicBezTo>
                <a:cubicBezTo>
                  <a:pt x="114" y="46"/>
                  <a:pt x="111" y="43"/>
                  <a:pt x="107" y="41"/>
                </a:cubicBezTo>
                <a:close/>
                <a:moveTo>
                  <a:pt x="114" y="51"/>
                </a:moveTo>
                <a:lnTo>
                  <a:pt x="114" y="51"/>
                </a:lnTo>
                <a:cubicBezTo>
                  <a:pt x="111" y="48"/>
                  <a:pt x="109" y="46"/>
                  <a:pt x="105" y="44"/>
                </a:cubicBezTo>
                <a:cubicBezTo>
                  <a:pt x="102" y="42"/>
                  <a:pt x="99" y="40"/>
                  <a:pt x="95" y="39"/>
                </a:cubicBezTo>
                <a:lnTo>
                  <a:pt x="95" y="38"/>
                </a:lnTo>
                <a:cubicBezTo>
                  <a:pt x="92" y="37"/>
                  <a:pt x="88" y="36"/>
                  <a:pt x="85" y="35"/>
                </a:cubicBezTo>
                <a:cubicBezTo>
                  <a:pt x="81" y="35"/>
                  <a:pt x="77" y="34"/>
                  <a:pt x="73" y="34"/>
                </a:cubicBezTo>
                <a:cubicBezTo>
                  <a:pt x="69" y="34"/>
                  <a:pt x="66" y="35"/>
                  <a:pt x="62" y="35"/>
                </a:cubicBezTo>
                <a:cubicBezTo>
                  <a:pt x="58" y="36"/>
                  <a:pt x="55" y="37"/>
                  <a:pt x="51" y="39"/>
                </a:cubicBezTo>
                <a:lnTo>
                  <a:pt x="51" y="39"/>
                </a:lnTo>
                <a:cubicBezTo>
                  <a:pt x="48" y="40"/>
                  <a:pt x="44" y="42"/>
                  <a:pt x="41" y="44"/>
                </a:cubicBezTo>
                <a:cubicBezTo>
                  <a:pt x="38" y="46"/>
                  <a:pt x="35" y="48"/>
                  <a:pt x="32" y="51"/>
                </a:cubicBezTo>
                <a:cubicBezTo>
                  <a:pt x="30" y="54"/>
                  <a:pt x="27" y="57"/>
                  <a:pt x="25" y="60"/>
                </a:cubicBezTo>
                <a:cubicBezTo>
                  <a:pt x="23" y="63"/>
                  <a:pt x="21" y="66"/>
                  <a:pt x="20" y="70"/>
                </a:cubicBezTo>
                <a:cubicBezTo>
                  <a:pt x="18" y="73"/>
                  <a:pt x="17" y="77"/>
                  <a:pt x="16" y="81"/>
                </a:cubicBezTo>
                <a:cubicBezTo>
                  <a:pt x="16" y="84"/>
                  <a:pt x="15" y="88"/>
                  <a:pt x="15" y="92"/>
                </a:cubicBezTo>
                <a:cubicBezTo>
                  <a:pt x="15" y="96"/>
                  <a:pt x="16" y="100"/>
                  <a:pt x="16" y="103"/>
                </a:cubicBezTo>
                <a:cubicBezTo>
                  <a:pt x="17" y="107"/>
                  <a:pt x="18" y="111"/>
                  <a:pt x="20" y="114"/>
                </a:cubicBezTo>
                <a:cubicBezTo>
                  <a:pt x="21" y="118"/>
                  <a:pt x="23" y="121"/>
                  <a:pt x="25" y="124"/>
                </a:cubicBezTo>
                <a:cubicBezTo>
                  <a:pt x="27" y="127"/>
                  <a:pt x="30" y="130"/>
                  <a:pt x="32" y="133"/>
                </a:cubicBezTo>
                <a:lnTo>
                  <a:pt x="32" y="133"/>
                </a:lnTo>
                <a:cubicBezTo>
                  <a:pt x="35" y="136"/>
                  <a:pt x="38" y="138"/>
                  <a:pt x="41" y="140"/>
                </a:cubicBezTo>
                <a:cubicBezTo>
                  <a:pt x="44" y="142"/>
                  <a:pt x="48" y="144"/>
                  <a:pt x="51" y="146"/>
                </a:cubicBezTo>
                <a:lnTo>
                  <a:pt x="51" y="146"/>
                </a:lnTo>
                <a:lnTo>
                  <a:pt x="51" y="146"/>
                </a:lnTo>
                <a:cubicBezTo>
                  <a:pt x="55" y="147"/>
                  <a:pt x="58" y="148"/>
                  <a:pt x="62" y="149"/>
                </a:cubicBezTo>
                <a:cubicBezTo>
                  <a:pt x="66" y="150"/>
                  <a:pt x="69" y="150"/>
                  <a:pt x="73" y="150"/>
                </a:cubicBezTo>
                <a:cubicBezTo>
                  <a:pt x="77" y="150"/>
                  <a:pt x="81" y="150"/>
                  <a:pt x="85" y="149"/>
                </a:cubicBezTo>
                <a:cubicBezTo>
                  <a:pt x="88" y="148"/>
                  <a:pt x="92" y="147"/>
                  <a:pt x="95" y="146"/>
                </a:cubicBezTo>
                <a:cubicBezTo>
                  <a:pt x="99" y="144"/>
                  <a:pt x="102" y="142"/>
                  <a:pt x="105" y="140"/>
                </a:cubicBezTo>
                <a:cubicBezTo>
                  <a:pt x="109" y="138"/>
                  <a:pt x="111" y="136"/>
                  <a:pt x="114" y="133"/>
                </a:cubicBezTo>
                <a:lnTo>
                  <a:pt x="114" y="133"/>
                </a:lnTo>
                <a:cubicBezTo>
                  <a:pt x="117" y="130"/>
                  <a:pt x="119" y="127"/>
                  <a:pt x="121" y="124"/>
                </a:cubicBezTo>
                <a:cubicBezTo>
                  <a:pt x="123" y="121"/>
                  <a:pt x="125" y="118"/>
                  <a:pt x="127" y="114"/>
                </a:cubicBezTo>
                <a:lnTo>
                  <a:pt x="127" y="114"/>
                </a:lnTo>
                <a:cubicBezTo>
                  <a:pt x="128" y="111"/>
                  <a:pt x="129" y="107"/>
                  <a:pt x="130" y="103"/>
                </a:cubicBezTo>
                <a:cubicBezTo>
                  <a:pt x="131" y="100"/>
                  <a:pt x="131" y="96"/>
                  <a:pt x="131" y="92"/>
                </a:cubicBezTo>
                <a:cubicBezTo>
                  <a:pt x="131" y="88"/>
                  <a:pt x="131" y="84"/>
                  <a:pt x="130" y="81"/>
                </a:cubicBezTo>
                <a:cubicBezTo>
                  <a:pt x="129" y="77"/>
                  <a:pt x="128" y="73"/>
                  <a:pt x="127" y="70"/>
                </a:cubicBezTo>
                <a:lnTo>
                  <a:pt x="127" y="70"/>
                </a:lnTo>
                <a:cubicBezTo>
                  <a:pt x="125" y="66"/>
                  <a:pt x="123" y="63"/>
                  <a:pt x="121" y="60"/>
                </a:cubicBezTo>
                <a:cubicBezTo>
                  <a:pt x="119" y="57"/>
                  <a:pt x="117" y="54"/>
                  <a:pt x="114" y="51"/>
                </a:cubicBezTo>
                <a:close/>
                <a:moveTo>
                  <a:pt x="47" y="28"/>
                </a:moveTo>
                <a:lnTo>
                  <a:pt x="47" y="28"/>
                </a:lnTo>
                <a:cubicBezTo>
                  <a:pt x="38" y="31"/>
                  <a:pt x="31" y="37"/>
                  <a:pt x="24" y="43"/>
                </a:cubicBezTo>
                <a:cubicBezTo>
                  <a:pt x="18" y="49"/>
                  <a:pt x="13" y="57"/>
                  <a:pt x="9" y="66"/>
                </a:cubicBezTo>
                <a:cubicBezTo>
                  <a:pt x="6" y="74"/>
                  <a:pt x="4" y="83"/>
                  <a:pt x="4" y="92"/>
                </a:cubicBezTo>
                <a:cubicBezTo>
                  <a:pt x="4" y="101"/>
                  <a:pt x="6" y="110"/>
                  <a:pt x="9" y="119"/>
                </a:cubicBezTo>
                <a:cubicBezTo>
                  <a:pt x="13" y="127"/>
                  <a:pt x="18" y="135"/>
                  <a:pt x="24" y="141"/>
                </a:cubicBezTo>
                <a:cubicBezTo>
                  <a:pt x="31" y="148"/>
                  <a:pt x="38" y="153"/>
                  <a:pt x="47" y="156"/>
                </a:cubicBezTo>
                <a:cubicBezTo>
                  <a:pt x="55" y="160"/>
                  <a:pt x="64" y="161"/>
                  <a:pt x="73" y="161"/>
                </a:cubicBezTo>
                <a:cubicBezTo>
                  <a:pt x="83" y="161"/>
                  <a:pt x="92" y="160"/>
                  <a:pt x="100" y="156"/>
                </a:cubicBezTo>
                <a:cubicBezTo>
                  <a:pt x="108" y="153"/>
                  <a:pt x="116" y="148"/>
                  <a:pt x="122" y="141"/>
                </a:cubicBezTo>
                <a:cubicBezTo>
                  <a:pt x="129" y="135"/>
                  <a:pt x="134" y="127"/>
                  <a:pt x="137" y="119"/>
                </a:cubicBezTo>
                <a:cubicBezTo>
                  <a:pt x="141" y="110"/>
                  <a:pt x="143" y="101"/>
                  <a:pt x="143" y="92"/>
                </a:cubicBezTo>
                <a:cubicBezTo>
                  <a:pt x="143" y="83"/>
                  <a:pt x="141" y="74"/>
                  <a:pt x="137" y="66"/>
                </a:cubicBezTo>
                <a:cubicBezTo>
                  <a:pt x="134" y="57"/>
                  <a:pt x="129" y="49"/>
                  <a:pt x="122" y="43"/>
                </a:cubicBezTo>
                <a:cubicBezTo>
                  <a:pt x="121" y="42"/>
                  <a:pt x="121" y="41"/>
                  <a:pt x="120" y="41"/>
                </a:cubicBezTo>
                <a:lnTo>
                  <a:pt x="120" y="41"/>
                </a:lnTo>
                <a:cubicBezTo>
                  <a:pt x="120" y="41"/>
                  <a:pt x="120" y="40"/>
                  <a:pt x="120" y="40"/>
                </a:cubicBezTo>
                <a:lnTo>
                  <a:pt x="120" y="40"/>
                </a:lnTo>
                <a:lnTo>
                  <a:pt x="120" y="40"/>
                </a:lnTo>
                <a:cubicBezTo>
                  <a:pt x="114" y="35"/>
                  <a:pt x="107" y="31"/>
                  <a:pt x="100" y="28"/>
                </a:cubicBezTo>
                <a:cubicBezTo>
                  <a:pt x="95" y="26"/>
                  <a:pt x="89" y="24"/>
                  <a:pt x="83" y="23"/>
                </a:cubicBezTo>
                <a:cubicBezTo>
                  <a:pt x="83" y="23"/>
                  <a:pt x="83" y="23"/>
                  <a:pt x="83" y="23"/>
                </a:cubicBezTo>
                <a:cubicBezTo>
                  <a:pt x="80" y="23"/>
                  <a:pt x="76" y="23"/>
                  <a:pt x="73" y="23"/>
                </a:cubicBezTo>
                <a:lnTo>
                  <a:pt x="73" y="23"/>
                </a:lnTo>
                <a:cubicBezTo>
                  <a:pt x="71" y="23"/>
                  <a:pt x="70" y="23"/>
                  <a:pt x="68" y="23"/>
                </a:cubicBezTo>
                <a:lnTo>
                  <a:pt x="68" y="23"/>
                </a:lnTo>
                <a:lnTo>
                  <a:pt x="68" y="23"/>
                </a:lnTo>
                <a:lnTo>
                  <a:pt x="68" y="23"/>
                </a:lnTo>
                <a:cubicBezTo>
                  <a:pt x="66" y="23"/>
                  <a:pt x="65" y="23"/>
                  <a:pt x="64" y="23"/>
                </a:cubicBezTo>
                <a:cubicBezTo>
                  <a:pt x="64" y="23"/>
                  <a:pt x="64" y="23"/>
                  <a:pt x="63" y="23"/>
                </a:cubicBezTo>
                <a:cubicBezTo>
                  <a:pt x="63" y="23"/>
                  <a:pt x="63" y="23"/>
                  <a:pt x="63" y="23"/>
                </a:cubicBezTo>
                <a:cubicBezTo>
                  <a:pt x="57" y="24"/>
                  <a:pt x="52" y="26"/>
                  <a:pt x="47" y="28"/>
                </a:cubicBezTo>
                <a:close/>
                <a:moveTo>
                  <a:pt x="22" y="41"/>
                </a:moveTo>
                <a:lnTo>
                  <a:pt x="22" y="41"/>
                </a:lnTo>
                <a:cubicBezTo>
                  <a:pt x="28" y="34"/>
                  <a:pt x="36" y="28"/>
                  <a:pt x="45" y="25"/>
                </a:cubicBezTo>
                <a:cubicBezTo>
                  <a:pt x="51" y="23"/>
                  <a:pt x="56" y="21"/>
                  <a:pt x="62" y="20"/>
                </a:cubicBezTo>
                <a:lnTo>
                  <a:pt x="62" y="14"/>
                </a:lnTo>
                <a:lnTo>
                  <a:pt x="50" y="14"/>
                </a:lnTo>
                <a:cubicBezTo>
                  <a:pt x="49" y="14"/>
                  <a:pt x="49" y="13"/>
                  <a:pt x="49" y="12"/>
                </a:cubicBezTo>
                <a:lnTo>
                  <a:pt x="49" y="2"/>
                </a:lnTo>
                <a:cubicBezTo>
                  <a:pt x="49" y="1"/>
                  <a:pt x="49" y="0"/>
                  <a:pt x="50" y="0"/>
                </a:cubicBezTo>
                <a:lnTo>
                  <a:pt x="96" y="0"/>
                </a:lnTo>
                <a:cubicBezTo>
                  <a:pt x="97" y="0"/>
                  <a:pt x="98" y="1"/>
                  <a:pt x="98" y="2"/>
                </a:cubicBezTo>
                <a:lnTo>
                  <a:pt x="98" y="12"/>
                </a:lnTo>
                <a:cubicBezTo>
                  <a:pt x="98" y="13"/>
                  <a:pt x="97" y="14"/>
                  <a:pt x="96" y="14"/>
                </a:cubicBezTo>
                <a:lnTo>
                  <a:pt x="85" y="14"/>
                </a:lnTo>
                <a:lnTo>
                  <a:pt x="85" y="20"/>
                </a:lnTo>
                <a:cubicBezTo>
                  <a:pt x="90" y="21"/>
                  <a:pt x="96" y="23"/>
                  <a:pt x="101" y="25"/>
                </a:cubicBezTo>
                <a:cubicBezTo>
                  <a:pt x="108" y="28"/>
                  <a:pt x="115" y="32"/>
                  <a:pt x="121" y="37"/>
                </a:cubicBezTo>
                <a:lnTo>
                  <a:pt x="128" y="31"/>
                </a:lnTo>
                <a:cubicBezTo>
                  <a:pt x="129" y="30"/>
                  <a:pt x="130" y="30"/>
                  <a:pt x="131" y="31"/>
                </a:cubicBezTo>
                <a:lnTo>
                  <a:pt x="143" y="46"/>
                </a:lnTo>
                <a:cubicBezTo>
                  <a:pt x="144" y="47"/>
                  <a:pt x="144" y="48"/>
                  <a:pt x="143" y="48"/>
                </a:cubicBezTo>
                <a:lnTo>
                  <a:pt x="136" y="55"/>
                </a:lnTo>
                <a:cubicBezTo>
                  <a:pt x="138" y="58"/>
                  <a:pt x="139" y="61"/>
                  <a:pt x="141" y="64"/>
                </a:cubicBezTo>
                <a:cubicBezTo>
                  <a:pt x="144" y="73"/>
                  <a:pt x="146" y="82"/>
                  <a:pt x="146" y="92"/>
                </a:cubicBezTo>
                <a:cubicBezTo>
                  <a:pt x="146" y="102"/>
                  <a:pt x="144" y="111"/>
                  <a:pt x="141" y="120"/>
                </a:cubicBezTo>
                <a:cubicBezTo>
                  <a:pt x="137" y="129"/>
                  <a:pt x="131" y="137"/>
                  <a:pt x="125" y="144"/>
                </a:cubicBezTo>
                <a:cubicBezTo>
                  <a:pt x="118" y="150"/>
                  <a:pt x="110" y="156"/>
                  <a:pt x="101" y="159"/>
                </a:cubicBezTo>
                <a:cubicBezTo>
                  <a:pt x="92" y="163"/>
                  <a:pt x="83" y="165"/>
                  <a:pt x="73" y="165"/>
                </a:cubicBezTo>
                <a:cubicBezTo>
                  <a:pt x="63" y="165"/>
                  <a:pt x="54" y="163"/>
                  <a:pt x="45" y="159"/>
                </a:cubicBezTo>
                <a:cubicBezTo>
                  <a:pt x="36" y="156"/>
                  <a:pt x="28" y="150"/>
                  <a:pt x="22" y="144"/>
                </a:cubicBezTo>
                <a:cubicBezTo>
                  <a:pt x="15" y="137"/>
                  <a:pt x="10" y="129"/>
                  <a:pt x="6" y="120"/>
                </a:cubicBezTo>
                <a:cubicBezTo>
                  <a:pt x="2" y="111"/>
                  <a:pt x="0" y="102"/>
                  <a:pt x="0" y="92"/>
                </a:cubicBezTo>
                <a:cubicBezTo>
                  <a:pt x="0" y="82"/>
                  <a:pt x="2" y="73"/>
                  <a:pt x="6" y="64"/>
                </a:cubicBezTo>
                <a:cubicBezTo>
                  <a:pt x="10" y="55"/>
                  <a:pt x="15" y="47"/>
                  <a:pt x="22" y="41"/>
                </a:cubicBezTo>
                <a:close/>
                <a:moveTo>
                  <a:pt x="75" y="50"/>
                </a:moveTo>
                <a:lnTo>
                  <a:pt x="75" y="50"/>
                </a:lnTo>
                <a:cubicBezTo>
                  <a:pt x="75" y="51"/>
                  <a:pt x="74" y="52"/>
                  <a:pt x="73" y="52"/>
                </a:cubicBezTo>
                <a:cubicBezTo>
                  <a:pt x="72" y="52"/>
                  <a:pt x="71" y="51"/>
                  <a:pt x="71" y="50"/>
                </a:cubicBezTo>
                <a:lnTo>
                  <a:pt x="71" y="39"/>
                </a:lnTo>
                <a:cubicBezTo>
                  <a:pt x="71" y="38"/>
                  <a:pt x="72" y="37"/>
                  <a:pt x="73" y="37"/>
                </a:cubicBezTo>
                <a:cubicBezTo>
                  <a:pt x="74" y="37"/>
                  <a:pt x="75" y="38"/>
                  <a:pt x="75" y="39"/>
                </a:cubicBezTo>
                <a:lnTo>
                  <a:pt x="75" y="50"/>
                </a:lnTo>
                <a:close/>
                <a:moveTo>
                  <a:pt x="115" y="94"/>
                </a:moveTo>
                <a:lnTo>
                  <a:pt x="115" y="94"/>
                </a:lnTo>
                <a:lnTo>
                  <a:pt x="127" y="94"/>
                </a:lnTo>
                <a:cubicBezTo>
                  <a:pt x="128" y="94"/>
                  <a:pt x="128" y="93"/>
                  <a:pt x="128" y="92"/>
                </a:cubicBezTo>
                <a:cubicBezTo>
                  <a:pt x="128" y="91"/>
                  <a:pt x="128" y="90"/>
                  <a:pt x="127" y="90"/>
                </a:cubicBezTo>
                <a:lnTo>
                  <a:pt x="115" y="90"/>
                </a:lnTo>
                <a:cubicBezTo>
                  <a:pt x="114" y="90"/>
                  <a:pt x="113" y="91"/>
                  <a:pt x="113" y="92"/>
                </a:cubicBezTo>
                <a:cubicBezTo>
                  <a:pt x="113" y="93"/>
                  <a:pt x="114" y="94"/>
                  <a:pt x="115" y="94"/>
                </a:cubicBezTo>
                <a:close/>
                <a:moveTo>
                  <a:pt x="71" y="134"/>
                </a:moveTo>
                <a:lnTo>
                  <a:pt x="71" y="134"/>
                </a:lnTo>
                <a:cubicBezTo>
                  <a:pt x="71" y="133"/>
                  <a:pt x="72" y="132"/>
                  <a:pt x="73" y="132"/>
                </a:cubicBezTo>
                <a:cubicBezTo>
                  <a:pt x="74" y="132"/>
                  <a:pt x="75" y="133"/>
                  <a:pt x="75" y="134"/>
                </a:cubicBezTo>
                <a:lnTo>
                  <a:pt x="75" y="146"/>
                </a:lnTo>
                <a:cubicBezTo>
                  <a:pt x="75" y="146"/>
                  <a:pt x="74" y="147"/>
                  <a:pt x="73" y="147"/>
                </a:cubicBezTo>
                <a:cubicBezTo>
                  <a:pt x="72" y="147"/>
                  <a:pt x="71" y="146"/>
                  <a:pt x="71" y="146"/>
                </a:cubicBezTo>
                <a:lnTo>
                  <a:pt x="71" y="134"/>
                </a:lnTo>
                <a:close/>
                <a:moveTo>
                  <a:pt x="31" y="90"/>
                </a:moveTo>
                <a:lnTo>
                  <a:pt x="31" y="90"/>
                </a:lnTo>
                <a:cubicBezTo>
                  <a:pt x="32" y="90"/>
                  <a:pt x="33" y="91"/>
                  <a:pt x="33" y="92"/>
                </a:cubicBezTo>
                <a:cubicBezTo>
                  <a:pt x="33" y="93"/>
                  <a:pt x="32" y="94"/>
                  <a:pt x="31" y="94"/>
                </a:cubicBezTo>
                <a:lnTo>
                  <a:pt x="20" y="94"/>
                </a:lnTo>
                <a:cubicBezTo>
                  <a:pt x="19" y="94"/>
                  <a:pt x="18" y="93"/>
                  <a:pt x="18" y="92"/>
                </a:cubicBezTo>
                <a:cubicBezTo>
                  <a:pt x="18" y="91"/>
                  <a:pt x="19" y="90"/>
                  <a:pt x="20" y="90"/>
                </a:cubicBezTo>
                <a:lnTo>
                  <a:pt x="31" y="90"/>
                </a:lnTo>
                <a:close/>
                <a:moveTo>
                  <a:pt x="66" y="101"/>
                </a:moveTo>
                <a:lnTo>
                  <a:pt x="66" y="101"/>
                </a:lnTo>
                <a:cubicBezTo>
                  <a:pt x="65" y="101"/>
                  <a:pt x="64" y="101"/>
                  <a:pt x="64" y="100"/>
                </a:cubicBezTo>
                <a:cubicBezTo>
                  <a:pt x="63" y="100"/>
                  <a:pt x="63" y="99"/>
                  <a:pt x="64" y="98"/>
                </a:cubicBezTo>
                <a:lnTo>
                  <a:pt x="111" y="58"/>
                </a:lnTo>
                <a:cubicBezTo>
                  <a:pt x="111" y="58"/>
                  <a:pt x="112" y="58"/>
                  <a:pt x="113" y="58"/>
                </a:cubicBezTo>
                <a:cubicBezTo>
                  <a:pt x="114" y="59"/>
                  <a:pt x="114" y="60"/>
                  <a:pt x="113" y="61"/>
                </a:cubicBezTo>
                <a:lnTo>
                  <a:pt x="66" y="101"/>
                </a:lnTo>
                <a:close/>
                <a:moveTo>
                  <a:pt x="81" y="20"/>
                </a:moveTo>
                <a:lnTo>
                  <a:pt x="81" y="20"/>
                </a:lnTo>
                <a:lnTo>
                  <a:pt x="81" y="14"/>
                </a:lnTo>
                <a:lnTo>
                  <a:pt x="65" y="14"/>
                </a:lnTo>
                <a:lnTo>
                  <a:pt x="65" y="20"/>
                </a:lnTo>
                <a:cubicBezTo>
                  <a:pt x="68" y="19"/>
                  <a:pt x="70" y="19"/>
                  <a:pt x="73" y="19"/>
                </a:cubicBezTo>
                <a:cubicBezTo>
                  <a:pt x="76" y="19"/>
                  <a:pt x="79" y="19"/>
                  <a:pt x="81" y="20"/>
                </a:cubicBezTo>
                <a:close/>
              </a:path>
            </a:pathLst>
          </a:custGeom>
          <a:solidFill>
            <a:srgbClr val="B6B7C1"/>
          </a:solidFill>
          <a:ln w="0">
            <a:solidFill>
              <a:srgbClr val="ACADB8"/>
            </a:solid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97" name="Freeform 35">
            <a:extLst>
              <a:ext uri="{FF2B5EF4-FFF2-40B4-BE49-F238E27FC236}">
                <a16:creationId xmlns:a16="http://schemas.microsoft.com/office/drawing/2014/main" id="{A5A2F0F3-36F2-4EA6-85B2-194E68EEE9E4}"/>
              </a:ext>
            </a:extLst>
          </p:cNvPr>
          <p:cNvSpPr>
            <a:spLocks noChangeAspect="1" noEditPoints="1"/>
          </p:cNvSpPr>
          <p:nvPr/>
        </p:nvSpPr>
        <p:spPr bwMode="auto">
          <a:xfrm>
            <a:off x="1845772" y="5317372"/>
            <a:ext cx="263734" cy="263734"/>
          </a:xfrm>
          <a:custGeom>
            <a:avLst/>
            <a:gdLst>
              <a:gd name="T0" fmla="*/ 67 w 154"/>
              <a:gd name="T1" fmla="*/ 68 h 154"/>
              <a:gd name="T2" fmla="*/ 86 w 154"/>
              <a:gd name="T3" fmla="*/ 87 h 154"/>
              <a:gd name="T4" fmla="*/ 65 w 154"/>
              <a:gd name="T5" fmla="*/ 65 h 154"/>
              <a:gd name="T6" fmla="*/ 77 w 154"/>
              <a:gd name="T7" fmla="*/ 95 h 154"/>
              <a:gd name="T8" fmla="*/ 77 w 154"/>
              <a:gd name="T9" fmla="*/ 60 h 154"/>
              <a:gd name="T10" fmla="*/ 102 w 154"/>
              <a:gd name="T11" fmla="*/ 25 h 154"/>
              <a:gd name="T12" fmla="*/ 92 w 154"/>
              <a:gd name="T13" fmla="*/ 19 h 154"/>
              <a:gd name="T14" fmla="*/ 68 w 154"/>
              <a:gd name="T15" fmla="*/ 4 h 154"/>
              <a:gd name="T16" fmla="*/ 60 w 154"/>
              <a:gd name="T17" fmla="*/ 21 h 154"/>
              <a:gd name="T18" fmla="*/ 52 w 154"/>
              <a:gd name="T19" fmla="*/ 25 h 154"/>
              <a:gd name="T20" fmla="*/ 31 w 154"/>
              <a:gd name="T21" fmla="*/ 19 h 154"/>
              <a:gd name="T22" fmla="*/ 18 w 154"/>
              <a:gd name="T23" fmla="*/ 35 h 154"/>
              <a:gd name="T24" fmla="*/ 20 w 154"/>
              <a:gd name="T25" fmla="*/ 60 h 154"/>
              <a:gd name="T26" fmla="*/ 4 w 154"/>
              <a:gd name="T27" fmla="*/ 67 h 154"/>
              <a:gd name="T28" fmla="*/ 5 w 154"/>
              <a:gd name="T29" fmla="*/ 89 h 154"/>
              <a:gd name="T30" fmla="*/ 25 w 154"/>
              <a:gd name="T31" fmla="*/ 105 h 154"/>
              <a:gd name="T32" fmla="*/ 18 w 154"/>
              <a:gd name="T33" fmla="*/ 123 h 154"/>
              <a:gd name="T34" fmla="*/ 49 w 154"/>
              <a:gd name="T35" fmla="*/ 129 h 154"/>
              <a:gd name="T36" fmla="*/ 61 w 154"/>
              <a:gd name="T37" fmla="*/ 136 h 154"/>
              <a:gd name="T38" fmla="*/ 86 w 154"/>
              <a:gd name="T39" fmla="*/ 151 h 154"/>
              <a:gd name="T40" fmla="*/ 94 w 154"/>
              <a:gd name="T41" fmla="*/ 134 h 154"/>
              <a:gd name="T42" fmla="*/ 119 w 154"/>
              <a:gd name="T43" fmla="*/ 136 h 154"/>
              <a:gd name="T44" fmla="*/ 136 w 154"/>
              <a:gd name="T45" fmla="*/ 120 h 154"/>
              <a:gd name="T46" fmla="*/ 131 w 154"/>
              <a:gd name="T47" fmla="*/ 97 h 154"/>
              <a:gd name="T48" fmla="*/ 150 w 154"/>
              <a:gd name="T49" fmla="*/ 88 h 154"/>
              <a:gd name="T50" fmla="*/ 150 w 154"/>
              <a:gd name="T51" fmla="*/ 67 h 154"/>
              <a:gd name="T52" fmla="*/ 129 w 154"/>
              <a:gd name="T53" fmla="*/ 52 h 154"/>
              <a:gd name="T54" fmla="*/ 135 w 154"/>
              <a:gd name="T55" fmla="*/ 32 h 154"/>
              <a:gd name="T56" fmla="*/ 107 w 154"/>
              <a:gd name="T57" fmla="*/ 25 h 154"/>
              <a:gd name="T58" fmla="*/ 106 w 154"/>
              <a:gd name="T59" fmla="*/ 107 h 154"/>
              <a:gd name="T60" fmla="*/ 35 w 154"/>
              <a:gd name="T61" fmla="*/ 77 h 154"/>
              <a:gd name="T62" fmla="*/ 77 w 154"/>
              <a:gd name="T63" fmla="*/ 115 h 154"/>
              <a:gd name="T64" fmla="*/ 50 w 154"/>
              <a:gd name="T65" fmla="*/ 51 h 154"/>
              <a:gd name="T66" fmla="*/ 97 w 154"/>
              <a:gd name="T67" fmla="*/ 20 h 154"/>
              <a:gd name="T68" fmla="*/ 105 w 154"/>
              <a:gd name="T69" fmla="*/ 22 h 154"/>
              <a:gd name="T70" fmla="*/ 125 w 154"/>
              <a:gd name="T71" fmla="*/ 17 h 154"/>
              <a:gd name="T72" fmla="*/ 132 w 154"/>
              <a:gd name="T73" fmla="*/ 50 h 154"/>
              <a:gd name="T74" fmla="*/ 149 w 154"/>
              <a:gd name="T75" fmla="*/ 63 h 154"/>
              <a:gd name="T76" fmla="*/ 153 w 154"/>
              <a:gd name="T77" fmla="*/ 90 h 154"/>
              <a:gd name="T78" fmla="*/ 135 w 154"/>
              <a:gd name="T79" fmla="*/ 97 h 154"/>
              <a:gd name="T80" fmla="*/ 132 w 154"/>
              <a:gd name="T81" fmla="*/ 106 h 154"/>
              <a:gd name="T82" fmla="*/ 121 w 154"/>
              <a:gd name="T83" fmla="*/ 140 h 154"/>
              <a:gd name="T84" fmla="*/ 97 w 154"/>
              <a:gd name="T85" fmla="*/ 135 h 154"/>
              <a:gd name="T86" fmla="*/ 89 w 154"/>
              <a:gd name="T87" fmla="*/ 153 h 154"/>
              <a:gd name="T88" fmla="*/ 62 w 154"/>
              <a:gd name="T89" fmla="*/ 150 h 154"/>
              <a:gd name="T90" fmla="*/ 50 w 154"/>
              <a:gd name="T91" fmla="*/ 133 h 154"/>
              <a:gd name="T92" fmla="*/ 29 w 154"/>
              <a:gd name="T93" fmla="*/ 138 h 154"/>
              <a:gd name="T94" fmla="*/ 21 w 154"/>
              <a:gd name="T95" fmla="*/ 106 h 154"/>
              <a:gd name="T96" fmla="*/ 17 w 154"/>
              <a:gd name="T97" fmla="*/ 96 h 154"/>
              <a:gd name="T98" fmla="*/ 0 w 154"/>
              <a:gd name="T99" fmla="*/ 68 h 154"/>
              <a:gd name="T100" fmla="*/ 17 w 154"/>
              <a:gd name="T101" fmla="*/ 58 h 154"/>
              <a:gd name="T102" fmla="*/ 21 w 154"/>
              <a:gd name="T103" fmla="*/ 50 h 154"/>
              <a:gd name="T104" fmla="*/ 16 w 154"/>
              <a:gd name="T105" fmla="*/ 29 h 154"/>
              <a:gd name="T106" fmla="*/ 49 w 154"/>
              <a:gd name="T107" fmla="*/ 22 h 154"/>
              <a:gd name="T108" fmla="*/ 57 w 154"/>
              <a:gd name="T109" fmla="*/ 19 h 154"/>
              <a:gd name="T110" fmla="*/ 64 w 154"/>
              <a:gd name="T111" fmla="*/ 2 h 154"/>
              <a:gd name="T112" fmla="*/ 92 w 154"/>
              <a:gd name="T113" fmla="*/ 5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4" h="154">
                <a:moveTo>
                  <a:pt x="86" y="68"/>
                </a:moveTo>
                <a:lnTo>
                  <a:pt x="86" y="68"/>
                </a:lnTo>
                <a:cubicBezTo>
                  <a:pt x="84" y="65"/>
                  <a:pt x="81" y="64"/>
                  <a:pt x="77" y="64"/>
                </a:cubicBezTo>
                <a:cubicBezTo>
                  <a:pt x="73" y="64"/>
                  <a:pt x="69" y="65"/>
                  <a:pt x="67" y="68"/>
                </a:cubicBezTo>
                <a:lnTo>
                  <a:pt x="67" y="68"/>
                </a:lnTo>
                <a:cubicBezTo>
                  <a:pt x="65" y="70"/>
                  <a:pt x="63" y="74"/>
                  <a:pt x="63" y="77"/>
                </a:cubicBezTo>
                <a:cubicBezTo>
                  <a:pt x="63" y="81"/>
                  <a:pt x="65" y="85"/>
                  <a:pt x="67" y="87"/>
                </a:cubicBezTo>
                <a:cubicBezTo>
                  <a:pt x="69" y="90"/>
                  <a:pt x="73" y="91"/>
                  <a:pt x="77" y="91"/>
                </a:cubicBezTo>
                <a:cubicBezTo>
                  <a:pt x="80" y="91"/>
                  <a:pt x="84" y="90"/>
                  <a:pt x="86" y="87"/>
                </a:cubicBezTo>
                <a:lnTo>
                  <a:pt x="86" y="87"/>
                </a:lnTo>
                <a:cubicBezTo>
                  <a:pt x="89" y="85"/>
                  <a:pt x="90" y="81"/>
                  <a:pt x="90" y="77"/>
                </a:cubicBezTo>
                <a:cubicBezTo>
                  <a:pt x="90" y="74"/>
                  <a:pt x="89" y="70"/>
                  <a:pt x="86" y="68"/>
                </a:cubicBezTo>
                <a:close/>
                <a:moveTo>
                  <a:pt x="77" y="60"/>
                </a:moveTo>
                <a:lnTo>
                  <a:pt x="77" y="60"/>
                </a:lnTo>
                <a:cubicBezTo>
                  <a:pt x="72" y="60"/>
                  <a:pt x="68" y="62"/>
                  <a:pt x="65" y="65"/>
                </a:cubicBezTo>
                <a:lnTo>
                  <a:pt x="65" y="65"/>
                </a:lnTo>
                <a:lnTo>
                  <a:pt x="65" y="65"/>
                </a:lnTo>
                <a:cubicBezTo>
                  <a:pt x="61" y="68"/>
                  <a:pt x="60" y="73"/>
                  <a:pt x="60" y="77"/>
                </a:cubicBezTo>
                <a:cubicBezTo>
                  <a:pt x="60" y="82"/>
                  <a:pt x="61" y="86"/>
                  <a:pt x="65" y="90"/>
                </a:cubicBezTo>
                <a:cubicBezTo>
                  <a:pt x="68" y="93"/>
                  <a:pt x="72" y="95"/>
                  <a:pt x="77" y="95"/>
                </a:cubicBezTo>
                <a:cubicBezTo>
                  <a:pt x="81" y="95"/>
                  <a:pt x="86" y="93"/>
                  <a:pt x="89" y="90"/>
                </a:cubicBezTo>
                <a:lnTo>
                  <a:pt x="89" y="90"/>
                </a:lnTo>
                <a:cubicBezTo>
                  <a:pt x="92" y="86"/>
                  <a:pt x="94" y="82"/>
                  <a:pt x="94" y="77"/>
                </a:cubicBezTo>
                <a:cubicBezTo>
                  <a:pt x="94" y="73"/>
                  <a:pt x="92" y="68"/>
                  <a:pt x="89" y="65"/>
                </a:cubicBezTo>
                <a:cubicBezTo>
                  <a:pt x="86" y="62"/>
                  <a:pt x="81" y="60"/>
                  <a:pt x="77" y="60"/>
                </a:cubicBezTo>
                <a:close/>
                <a:moveTo>
                  <a:pt x="92" y="5"/>
                </a:moveTo>
                <a:lnTo>
                  <a:pt x="92" y="5"/>
                </a:lnTo>
                <a:lnTo>
                  <a:pt x="90" y="7"/>
                </a:lnTo>
                <a:cubicBezTo>
                  <a:pt x="91" y="7"/>
                  <a:pt x="92" y="6"/>
                  <a:pt x="92" y="5"/>
                </a:cubicBezTo>
                <a:close/>
                <a:moveTo>
                  <a:pt x="102" y="25"/>
                </a:moveTo>
                <a:lnTo>
                  <a:pt x="102" y="25"/>
                </a:lnTo>
                <a:lnTo>
                  <a:pt x="96" y="23"/>
                </a:lnTo>
                <a:lnTo>
                  <a:pt x="96" y="23"/>
                </a:lnTo>
                <a:cubicBezTo>
                  <a:pt x="95" y="22"/>
                  <a:pt x="94" y="22"/>
                  <a:pt x="94" y="21"/>
                </a:cubicBezTo>
                <a:cubicBezTo>
                  <a:pt x="93" y="21"/>
                  <a:pt x="93" y="20"/>
                  <a:pt x="92" y="19"/>
                </a:cubicBezTo>
                <a:lnTo>
                  <a:pt x="88" y="6"/>
                </a:lnTo>
                <a:lnTo>
                  <a:pt x="88" y="6"/>
                </a:lnTo>
                <a:cubicBezTo>
                  <a:pt x="88" y="5"/>
                  <a:pt x="88" y="5"/>
                  <a:pt x="87" y="4"/>
                </a:cubicBezTo>
                <a:cubicBezTo>
                  <a:pt x="87" y="4"/>
                  <a:pt x="86" y="4"/>
                  <a:pt x="86" y="4"/>
                </a:cubicBezTo>
                <a:lnTo>
                  <a:pt x="68" y="4"/>
                </a:lnTo>
                <a:cubicBezTo>
                  <a:pt x="67" y="4"/>
                  <a:pt x="67" y="4"/>
                  <a:pt x="66" y="4"/>
                </a:cubicBezTo>
                <a:cubicBezTo>
                  <a:pt x="66" y="5"/>
                  <a:pt x="65" y="5"/>
                  <a:pt x="65" y="6"/>
                </a:cubicBezTo>
                <a:lnTo>
                  <a:pt x="61" y="19"/>
                </a:lnTo>
                <a:lnTo>
                  <a:pt x="61" y="19"/>
                </a:lnTo>
                <a:cubicBezTo>
                  <a:pt x="61" y="20"/>
                  <a:pt x="60" y="21"/>
                  <a:pt x="60" y="21"/>
                </a:cubicBezTo>
                <a:cubicBezTo>
                  <a:pt x="59" y="22"/>
                  <a:pt x="58" y="22"/>
                  <a:pt x="58" y="23"/>
                </a:cubicBezTo>
                <a:lnTo>
                  <a:pt x="58" y="23"/>
                </a:lnTo>
                <a:lnTo>
                  <a:pt x="52" y="25"/>
                </a:lnTo>
                <a:lnTo>
                  <a:pt x="52" y="25"/>
                </a:lnTo>
                <a:lnTo>
                  <a:pt x="52" y="25"/>
                </a:lnTo>
                <a:cubicBezTo>
                  <a:pt x="51" y="25"/>
                  <a:pt x="50" y="26"/>
                  <a:pt x="49" y="26"/>
                </a:cubicBezTo>
                <a:cubicBezTo>
                  <a:pt x="48" y="26"/>
                  <a:pt x="47" y="25"/>
                  <a:pt x="47" y="25"/>
                </a:cubicBezTo>
                <a:lnTo>
                  <a:pt x="34" y="19"/>
                </a:lnTo>
                <a:cubicBezTo>
                  <a:pt x="34" y="18"/>
                  <a:pt x="33" y="18"/>
                  <a:pt x="33" y="18"/>
                </a:cubicBezTo>
                <a:cubicBezTo>
                  <a:pt x="32" y="18"/>
                  <a:pt x="32" y="19"/>
                  <a:pt x="31" y="19"/>
                </a:cubicBezTo>
                <a:lnTo>
                  <a:pt x="18" y="32"/>
                </a:lnTo>
                <a:lnTo>
                  <a:pt x="18" y="32"/>
                </a:lnTo>
                <a:lnTo>
                  <a:pt x="18" y="32"/>
                </a:lnTo>
                <a:cubicBezTo>
                  <a:pt x="18" y="32"/>
                  <a:pt x="18" y="33"/>
                  <a:pt x="18" y="33"/>
                </a:cubicBezTo>
                <a:cubicBezTo>
                  <a:pt x="17" y="34"/>
                  <a:pt x="18" y="34"/>
                  <a:pt x="18" y="35"/>
                </a:cubicBezTo>
                <a:lnTo>
                  <a:pt x="24" y="47"/>
                </a:lnTo>
                <a:cubicBezTo>
                  <a:pt x="25" y="48"/>
                  <a:pt x="25" y="49"/>
                  <a:pt x="25" y="50"/>
                </a:cubicBezTo>
                <a:cubicBezTo>
                  <a:pt x="25" y="51"/>
                  <a:pt x="25" y="51"/>
                  <a:pt x="24" y="52"/>
                </a:cubicBezTo>
                <a:lnTo>
                  <a:pt x="22" y="58"/>
                </a:lnTo>
                <a:cubicBezTo>
                  <a:pt x="22" y="59"/>
                  <a:pt x="21" y="60"/>
                  <a:pt x="20" y="60"/>
                </a:cubicBezTo>
                <a:cubicBezTo>
                  <a:pt x="20" y="61"/>
                  <a:pt x="19" y="61"/>
                  <a:pt x="18" y="62"/>
                </a:cubicBezTo>
                <a:lnTo>
                  <a:pt x="18" y="62"/>
                </a:lnTo>
                <a:lnTo>
                  <a:pt x="5" y="66"/>
                </a:lnTo>
                <a:cubicBezTo>
                  <a:pt x="4" y="66"/>
                  <a:pt x="4" y="66"/>
                  <a:pt x="4" y="67"/>
                </a:cubicBezTo>
                <a:lnTo>
                  <a:pt x="4" y="67"/>
                </a:lnTo>
                <a:cubicBezTo>
                  <a:pt x="3" y="67"/>
                  <a:pt x="3" y="68"/>
                  <a:pt x="3" y="68"/>
                </a:cubicBezTo>
                <a:lnTo>
                  <a:pt x="3" y="87"/>
                </a:lnTo>
                <a:cubicBezTo>
                  <a:pt x="3" y="87"/>
                  <a:pt x="3" y="88"/>
                  <a:pt x="4" y="88"/>
                </a:cubicBezTo>
                <a:lnTo>
                  <a:pt x="4" y="88"/>
                </a:lnTo>
                <a:cubicBezTo>
                  <a:pt x="4" y="88"/>
                  <a:pt x="4" y="89"/>
                  <a:pt x="5" y="89"/>
                </a:cubicBezTo>
                <a:lnTo>
                  <a:pt x="18" y="93"/>
                </a:lnTo>
                <a:cubicBezTo>
                  <a:pt x="19" y="93"/>
                  <a:pt x="20" y="94"/>
                  <a:pt x="20" y="94"/>
                </a:cubicBezTo>
                <a:cubicBezTo>
                  <a:pt x="21" y="95"/>
                  <a:pt x="22" y="96"/>
                  <a:pt x="22" y="97"/>
                </a:cubicBezTo>
                <a:lnTo>
                  <a:pt x="24" y="103"/>
                </a:lnTo>
                <a:cubicBezTo>
                  <a:pt x="25" y="103"/>
                  <a:pt x="25" y="104"/>
                  <a:pt x="25" y="105"/>
                </a:cubicBezTo>
                <a:cubicBezTo>
                  <a:pt x="25" y="106"/>
                  <a:pt x="25" y="107"/>
                  <a:pt x="24" y="108"/>
                </a:cubicBezTo>
                <a:lnTo>
                  <a:pt x="18" y="120"/>
                </a:lnTo>
                <a:cubicBezTo>
                  <a:pt x="18" y="120"/>
                  <a:pt x="17" y="121"/>
                  <a:pt x="18" y="122"/>
                </a:cubicBezTo>
                <a:cubicBezTo>
                  <a:pt x="18" y="122"/>
                  <a:pt x="18" y="123"/>
                  <a:pt x="18" y="123"/>
                </a:cubicBezTo>
                <a:lnTo>
                  <a:pt x="18" y="123"/>
                </a:lnTo>
                <a:lnTo>
                  <a:pt x="31" y="136"/>
                </a:lnTo>
                <a:cubicBezTo>
                  <a:pt x="32" y="136"/>
                  <a:pt x="32" y="137"/>
                  <a:pt x="33" y="137"/>
                </a:cubicBezTo>
                <a:cubicBezTo>
                  <a:pt x="33" y="137"/>
                  <a:pt x="34" y="137"/>
                  <a:pt x="34" y="136"/>
                </a:cubicBezTo>
                <a:lnTo>
                  <a:pt x="47" y="130"/>
                </a:lnTo>
                <a:cubicBezTo>
                  <a:pt x="47" y="130"/>
                  <a:pt x="48" y="129"/>
                  <a:pt x="49" y="129"/>
                </a:cubicBezTo>
                <a:cubicBezTo>
                  <a:pt x="50" y="129"/>
                  <a:pt x="51" y="129"/>
                  <a:pt x="52" y="130"/>
                </a:cubicBezTo>
                <a:lnTo>
                  <a:pt x="57" y="132"/>
                </a:lnTo>
                <a:lnTo>
                  <a:pt x="58" y="132"/>
                </a:lnTo>
                <a:cubicBezTo>
                  <a:pt x="58" y="133"/>
                  <a:pt x="59" y="133"/>
                  <a:pt x="60" y="134"/>
                </a:cubicBezTo>
                <a:cubicBezTo>
                  <a:pt x="60" y="134"/>
                  <a:pt x="61" y="135"/>
                  <a:pt x="61" y="136"/>
                </a:cubicBezTo>
                <a:lnTo>
                  <a:pt x="65" y="149"/>
                </a:lnTo>
                <a:lnTo>
                  <a:pt x="65" y="149"/>
                </a:lnTo>
                <a:cubicBezTo>
                  <a:pt x="65" y="150"/>
                  <a:pt x="66" y="150"/>
                  <a:pt x="66" y="150"/>
                </a:cubicBezTo>
                <a:cubicBezTo>
                  <a:pt x="67" y="151"/>
                  <a:pt x="67" y="151"/>
                  <a:pt x="68" y="151"/>
                </a:cubicBezTo>
                <a:lnTo>
                  <a:pt x="86" y="151"/>
                </a:lnTo>
                <a:cubicBezTo>
                  <a:pt x="86" y="151"/>
                  <a:pt x="87" y="151"/>
                  <a:pt x="87" y="150"/>
                </a:cubicBezTo>
                <a:cubicBezTo>
                  <a:pt x="88" y="150"/>
                  <a:pt x="88" y="150"/>
                  <a:pt x="88" y="149"/>
                </a:cubicBezTo>
                <a:lnTo>
                  <a:pt x="88" y="149"/>
                </a:lnTo>
                <a:lnTo>
                  <a:pt x="92" y="136"/>
                </a:lnTo>
                <a:cubicBezTo>
                  <a:pt x="93" y="135"/>
                  <a:pt x="93" y="134"/>
                  <a:pt x="94" y="134"/>
                </a:cubicBezTo>
                <a:cubicBezTo>
                  <a:pt x="94" y="133"/>
                  <a:pt x="95" y="133"/>
                  <a:pt x="96" y="132"/>
                </a:cubicBezTo>
                <a:lnTo>
                  <a:pt x="102" y="130"/>
                </a:lnTo>
                <a:cubicBezTo>
                  <a:pt x="103" y="129"/>
                  <a:pt x="104" y="129"/>
                  <a:pt x="104" y="129"/>
                </a:cubicBezTo>
                <a:cubicBezTo>
                  <a:pt x="105" y="129"/>
                  <a:pt x="106" y="130"/>
                  <a:pt x="107" y="130"/>
                </a:cubicBezTo>
                <a:lnTo>
                  <a:pt x="119" y="136"/>
                </a:lnTo>
                <a:cubicBezTo>
                  <a:pt x="120" y="137"/>
                  <a:pt x="120" y="137"/>
                  <a:pt x="121" y="137"/>
                </a:cubicBezTo>
                <a:cubicBezTo>
                  <a:pt x="121" y="137"/>
                  <a:pt x="122" y="136"/>
                  <a:pt x="122" y="136"/>
                </a:cubicBezTo>
                <a:lnTo>
                  <a:pt x="135" y="123"/>
                </a:lnTo>
                <a:cubicBezTo>
                  <a:pt x="136" y="123"/>
                  <a:pt x="136" y="122"/>
                  <a:pt x="136" y="122"/>
                </a:cubicBezTo>
                <a:cubicBezTo>
                  <a:pt x="136" y="121"/>
                  <a:pt x="136" y="120"/>
                  <a:pt x="136" y="120"/>
                </a:cubicBezTo>
                <a:lnTo>
                  <a:pt x="129" y="108"/>
                </a:lnTo>
                <a:cubicBezTo>
                  <a:pt x="129" y="107"/>
                  <a:pt x="129" y="106"/>
                  <a:pt x="129" y="105"/>
                </a:cubicBezTo>
                <a:cubicBezTo>
                  <a:pt x="129" y="104"/>
                  <a:pt x="129" y="103"/>
                  <a:pt x="129" y="103"/>
                </a:cubicBezTo>
                <a:lnTo>
                  <a:pt x="131" y="97"/>
                </a:lnTo>
                <a:lnTo>
                  <a:pt x="131" y="97"/>
                </a:lnTo>
                <a:cubicBezTo>
                  <a:pt x="132" y="96"/>
                  <a:pt x="132" y="95"/>
                  <a:pt x="133" y="94"/>
                </a:cubicBezTo>
                <a:cubicBezTo>
                  <a:pt x="134" y="94"/>
                  <a:pt x="134" y="93"/>
                  <a:pt x="135" y="93"/>
                </a:cubicBezTo>
                <a:lnTo>
                  <a:pt x="148" y="89"/>
                </a:lnTo>
                <a:cubicBezTo>
                  <a:pt x="149" y="89"/>
                  <a:pt x="149" y="88"/>
                  <a:pt x="150" y="88"/>
                </a:cubicBezTo>
                <a:lnTo>
                  <a:pt x="150" y="88"/>
                </a:lnTo>
                <a:cubicBezTo>
                  <a:pt x="150" y="88"/>
                  <a:pt x="150" y="87"/>
                  <a:pt x="150" y="87"/>
                </a:cubicBezTo>
                <a:lnTo>
                  <a:pt x="150" y="68"/>
                </a:lnTo>
                <a:cubicBezTo>
                  <a:pt x="150" y="68"/>
                  <a:pt x="150" y="67"/>
                  <a:pt x="150" y="67"/>
                </a:cubicBezTo>
                <a:lnTo>
                  <a:pt x="150" y="67"/>
                </a:lnTo>
                <a:lnTo>
                  <a:pt x="150" y="67"/>
                </a:lnTo>
                <a:cubicBezTo>
                  <a:pt x="149" y="66"/>
                  <a:pt x="149" y="66"/>
                  <a:pt x="148" y="66"/>
                </a:cubicBezTo>
                <a:lnTo>
                  <a:pt x="135" y="62"/>
                </a:lnTo>
                <a:cubicBezTo>
                  <a:pt x="134" y="61"/>
                  <a:pt x="134" y="61"/>
                  <a:pt x="133" y="60"/>
                </a:cubicBezTo>
                <a:cubicBezTo>
                  <a:pt x="132" y="60"/>
                  <a:pt x="132" y="59"/>
                  <a:pt x="131" y="58"/>
                </a:cubicBezTo>
                <a:lnTo>
                  <a:pt x="129" y="52"/>
                </a:lnTo>
                <a:cubicBezTo>
                  <a:pt x="129" y="51"/>
                  <a:pt x="129" y="51"/>
                  <a:pt x="129" y="50"/>
                </a:cubicBezTo>
                <a:cubicBezTo>
                  <a:pt x="129" y="49"/>
                  <a:pt x="129" y="48"/>
                  <a:pt x="129" y="47"/>
                </a:cubicBezTo>
                <a:lnTo>
                  <a:pt x="136" y="35"/>
                </a:lnTo>
                <a:cubicBezTo>
                  <a:pt x="136" y="34"/>
                  <a:pt x="136" y="34"/>
                  <a:pt x="136" y="33"/>
                </a:cubicBezTo>
                <a:cubicBezTo>
                  <a:pt x="136" y="33"/>
                  <a:pt x="136" y="32"/>
                  <a:pt x="135" y="32"/>
                </a:cubicBezTo>
                <a:lnTo>
                  <a:pt x="122" y="19"/>
                </a:lnTo>
                <a:lnTo>
                  <a:pt x="122" y="19"/>
                </a:lnTo>
                <a:cubicBezTo>
                  <a:pt x="122" y="19"/>
                  <a:pt x="121" y="18"/>
                  <a:pt x="121" y="18"/>
                </a:cubicBezTo>
                <a:cubicBezTo>
                  <a:pt x="120" y="18"/>
                  <a:pt x="120" y="18"/>
                  <a:pt x="119" y="19"/>
                </a:cubicBezTo>
                <a:lnTo>
                  <a:pt x="107" y="25"/>
                </a:lnTo>
                <a:cubicBezTo>
                  <a:pt x="106" y="25"/>
                  <a:pt x="105" y="26"/>
                  <a:pt x="104" y="26"/>
                </a:cubicBezTo>
                <a:cubicBezTo>
                  <a:pt x="104" y="26"/>
                  <a:pt x="103" y="25"/>
                  <a:pt x="102" y="25"/>
                </a:cubicBezTo>
                <a:lnTo>
                  <a:pt x="102" y="25"/>
                </a:lnTo>
                <a:close/>
                <a:moveTo>
                  <a:pt x="106" y="107"/>
                </a:moveTo>
                <a:lnTo>
                  <a:pt x="106" y="107"/>
                </a:lnTo>
                <a:cubicBezTo>
                  <a:pt x="113" y="99"/>
                  <a:pt x="118" y="89"/>
                  <a:pt x="118" y="77"/>
                </a:cubicBezTo>
                <a:cubicBezTo>
                  <a:pt x="118" y="66"/>
                  <a:pt x="113" y="56"/>
                  <a:pt x="106" y="48"/>
                </a:cubicBezTo>
                <a:cubicBezTo>
                  <a:pt x="98" y="41"/>
                  <a:pt x="88" y="36"/>
                  <a:pt x="77" y="36"/>
                </a:cubicBezTo>
                <a:cubicBezTo>
                  <a:pt x="65" y="36"/>
                  <a:pt x="55" y="41"/>
                  <a:pt x="48" y="48"/>
                </a:cubicBezTo>
                <a:cubicBezTo>
                  <a:pt x="40" y="56"/>
                  <a:pt x="35" y="66"/>
                  <a:pt x="35" y="77"/>
                </a:cubicBezTo>
                <a:cubicBezTo>
                  <a:pt x="35" y="89"/>
                  <a:pt x="40" y="99"/>
                  <a:pt x="48" y="107"/>
                </a:cubicBezTo>
                <a:cubicBezTo>
                  <a:pt x="55" y="114"/>
                  <a:pt x="65" y="119"/>
                  <a:pt x="77" y="119"/>
                </a:cubicBezTo>
                <a:cubicBezTo>
                  <a:pt x="88" y="119"/>
                  <a:pt x="98" y="114"/>
                  <a:pt x="106" y="107"/>
                </a:cubicBezTo>
                <a:close/>
                <a:moveTo>
                  <a:pt x="77" y="115"/>
                </a:moveTo>
                <a:lnTo>
                  <a:pt x="77" y="115"/>
                </a:lnTo>
                <a:cubicBezTo>
                  <a:pt x="87" y="115"/>
                  <a:pt x="97" y="111"/>
                  <a:pt x="103" y="104"/>
                </a:cubicBezTo>
                <a:cubicBezTo>
                  <a:pt x="110" y="97"/>
                  <a:pt x="115" y="88"/>
                  <a:pt x="115" y="77"/>
                </a:cubicBezTo>
                <a:cubicBezTo>
                  <a:pt x="115" y="67"/>
                  <a:pt x="110" y="58"/>
                  <a:pt x="103" y="51"/>
                </a:cubicBezTo>
                <a:cubicBezTo>
                  <a:pt x="97" y="44"/>
                  <a:pt x="87" y="40"/>
                  <a:pt x="77" y="40"/>
                </a:cubicBezTo>
                <a:cubicBezTo>
                  <a:pt x="66" y="40"/>
                  <a:pt x="57" y="44"/>
                  <a:pt x="50" y="51"/>
                </a:cubicBezTo>
                <a:cubicBezTo>
                  <a:pt x="43" y="58"/>
                  <a:pt x="39" y="67"/>
                  <a:pt x="39" y="77"/>
                </a:cubicBezTo>
                <a:cubicBezTo>
                  <a:pt x="39" y="88"/>
                  <a:pt x="43" y="97"/>
                  <a:pt x="50" y="104"/>
                </a:cubicBezTo>
                <a:cubicBezTo>
                  <a:pt x="57" y="111"/>
                  <a:pt x="66" y="115"/>
                  <a:pt x="77" y="115"/>
                </a:cubicBezTo>
                <a:close/>
                <a:moveTo>
                  <a:pt x="97" y="20"/>
                </a:moveTo>
                <a:lnTo>
                  <a:pt x="97" y="20"/>
                </a:lnTo>
                <a:lnTo>
                  <a:pt x="103" y="22"/>
                </a:lnTo>
                <a:lnTo>
                  <a:pt x="103" y="22"/>
                </a:lnTo>
                <a:lnTo>
                  <a:pt x="103" y="22"/>
                </a:lnTo>
                <a:cubicBezTo>
                  <a:pt x="104" y="22"/>
                  <a:pt x="104" y="22"/>
                  <a:pt x="104" y="22"/>
                </a:cubicBezTo>
                <a:cubicBezTo>
                  <a:pt x="105" y="22"/>
                  <a:pt x="105" y="22"/>
                  <a:pt x="105" y="22"/>
                </a:cubicBezTo>
                <a:lnTo>
                  <a:pt x="118" y="15"/>
                </a:lnTo>
                <a:cubicBezTo>
                  <a:pt x="119" y="15"/>
                  <a:pt x="120" y="15"/>
                  <a:pt x="121" y="15"/>
                </a:cubicBezTo>
                <a:cubicBezTo>
                  <a:pt x="123" y="15"/>
                  <a:pt x="124" y="16"/>
                  <a:pt x="125" y="17"/>
                </a:cubicBezTo>
                <a:lnTo>
                  <a:pt x="125" y="17"/>
                </a:lnTo>
                <a:lnTo>
                  <a:pt x="125" y="17"/>
                </a:lnTo>
                <a:lnTo>
                  <a:pt x="138" y="29"/>
                </a:lnTo>
                <a:cubicBezTo>
                  <a:pt x="138" y="30"/>
                  <a:pt x="139" y="32"/>
                  <a:pt x="139" y="33"/>
                </a:cubicBezTo>
                <a:cubicBezTo>
                  <a:pt x="139" y="34"/>
                  <a:pt x="139" y="35"/>
                  <a:pt x="139" y="36"/>
                </a:cubicBezTo>
                <a:lnTo>
                  <a:pt x="132" y="49"/>
                </a:lnTo>
                <a:cubicBezTo>
                  <a:pt x="132" y="49"/>
                  <a:pt x="132" y="50"/>
                  <a:pt x="132" y="50"/>
                </a:cubicBezTo>
                <a:cubicBezTo>
                  <a:pt x="132" y="50"/>
                  <a:pt x="132" y="51"/>
                  <a:pt x="132" y="51"/>
                </a:cubicBezTo>
                <a:lnTo>
                  <a:pt x="135" y="57"/>
                </a:lnTo>
                <a:cubicBezTo>
                  <a:pt x="135" y="57"/>
                  <a:pt x="135" y="58"/>
                  <a:pt x="135" y="58"/>
                </a:cubicBezTo>
                <a:cubicBezTo>
                  <a:pt x="136" y="58"/>
                  <a:pt x="136" y="58"/>
                  <a:pt x="136" y="58"/>
                </a:cubicBezTo>
                <a:lnTo>
                  <a:pt x="149" y="63"/>
                </a:lnTo>
                <a:cubicBezTo>
                  <a:pt x="151" y="63"/>
                  <a:pt x="152" y="64"/>
                  <a:pt x="153" y="65"/>
                </a:cubicBezTo>
                <a:lnTo>
                  <a:pt x="153" y="65"/>
                </a:lnTo>
                <a:cubicBezTo>
                  <a:pt x="153" y="66"/>
                  <a:pt x="154" y="67"/>
                  <a:pt x="154" y="68"/>
                </a:cubicBezTo>
                <a:lnTo>
                  <a:pt x="154" y="87"/>
                </a:lnTo>
                <a:cubicBezTo>
                  <a:pt x="154" y="88"/>
                  <a:pt x="153" y="89"/>
                  <a:pt x="153" y="90"/>
                </a:cubicBezTo>
                <a:lnTo>
                  <a:pt x="153" y="90"/>
                </a:lnTo>
                <a:lnTo>
                  <a:pt x="153" y="90"/>
                </a:lnTo>
                <a:cubicBezTo>
                  <a:pt x="152" y="91"/>
                  <a:pt x="151" y="92"/>
                  <a:pt x="149" y="92"/>
                </a:cubicBezTo>
                <a:lnTo>
                  <a:pt x="136" y="96"/>
                </a:lnTo>
                <a:cubicBezTo>
                  <a:pt x="136" y="97"/>
                  <a:pt x="136" y="97"/>
                  <a:pt x="135" y="97"/>
                </a:cubicBezTo>
                <a:cubicBezTo>
                  <a:pt x="135" y="97"/>
                  <a:pt x="135" y="98"/>
                  <a:pt x="135" y="98"/>
                </a:cubicBezTo>
                <a:lnTo>
                  <a:pt x="135" y="98"/>
                </a:lnTo>
                <a:lnTo>
                  <a:pt x="132" y="104"/>
                </a:lnTo>
                <a:cubicBezTo>
                  <a:pt x="132" y="104"/>
                  <a:pt x="132" y="105"/>
                  <a:pt x="132" y="105"/>
                </a:cubicBezTo>
                <a:cubicBezTo>
                  <a:pt x="132" y="105"/>
                  <a:pt x="132" y="106"/>
                  <a:pt x="132" y="106"/>
                </a:cubicBezTo>
                <a:lnTo>
                  <a:pt x="139" y="118"/>
                </a:lnTo>
                <a:cubicBezTo>
                  <a:pt x="139" y="120"/>
                  <a:pt x="139" y="121"/>
                  <a:pt x="139" y="122"/>
                </a:cubicBezTo>
                <a:cubicBezTo>
                  <a:pt x="139" y="123"/>
                  <a:pt x="138" y="124"/>
                  <a:pt x="138" y="125"/>
                </a:cubicBezTo>
                <a:lnTo>
                  <a:pt x="125" y="138"/>
                </a:lnTo>
                <a:cubicBezTo>
                  <a:pt x="124" y="139"/>
                  <a:pt x="123" y="140"/>
                  <a:pt x="121" y="140"/>
                </a:cubicBezTo>
                <a:cubicBezTo>
                  <a:pt x="120" y="140"/>
                  <a:pt x="119" y="140"/>
                  <a:pt x="118" y="139"/>
                </a:cubicBezTo>
                <a:lnTo>
                  <a:pt x="105" y="133"/>
                </a:lnTo>
                <a:cubicBezTo>
                  <a:pt x="105" y="133"/>
                  <a:pt x="105" y="133"/>
                  <a:pt x="104" y="133"/>
                </a:cubicBezTo>
                <a:cubicBezTo>
                  <a:pt x="104" y="133"/>
                  <a:pt x="104" y="133"/>
                  <a:pt x="103" y="133"/>
                </a:cubicBezTo>
                <a:lnTo>
                  <a:pt x="97" y="135"/>
                </a:lnTo>
                <a:cubicBezTo>
                  <a:pt x="97" y="136"/>
                  <a:pt x="97" y="136"/>
                  <a:pt x="96" y="136"/>
                </a:cubicBezTo>
                <a:cubicBezTo>
                  <a:pt x="96" y="136"/>
                  <a:pt x="96" y="137"/>
                  <a:pt x="96" y="137"/>
                </a:cubicBezTo>
                <a:lnTo>
                  <a:pt x="92" y="150"/>
                </a:lnTo>
                <a:lnTo>
                  <a:pt x="92" y="150"/>
                </a:lnTo>
                <a:cubicBezTo>
                  <a:pt x="91" y="151"/>
                  <a:pt x="90" y="152"/>
                  <a:pt x="89" y="153"/>
                </a:cubicBezTo>
                <a:cubicBezTo>
                  <a:pt x="88" y="154"/>
                  <a:pt x="87" y="154"/>
                  <a:pt x="86" y="154"/>
                </a:cubicBezTo>
                <a:lnTo>
                  <a:pt x="68" y="154"/>
                </a:lnTo>
                <a:cubicBezTo>
                  <a:pt x="66" y="154"/>
                  <a:pt x="65" y="154"/>
                  <a:pt x="64" y="153"/>
                </a:cubicBezTo>
                <a:cubicBezTo>
                  <a:pt x="63" y="152"/>
                  <a:pt x="62" y="151"/>
                  <a:pt x="62" y="150"/>
                </a:cubicBezTo>
                <a:lnTo>
                  <a:pt x="62" y="150"/>
                </a:lnTo>
                <a:lnTo>
                  <a:pt x="58" y="137"/>
                </a:lnTo>
                <a:cubicBezTo>
                  <a:pt x="58" y="137"/>
                  <a:pt x="57" y="136"/>
                  <a:pt x="57" y="136"/>
                </a:cubicBezTo>
                <a:cubicBezTo>
                  <a:pt x="57" y="136"/>
                  <a:pt x="57" y="136"/>
                  <a:pt x="56" y="135"/>
                </a:cubicBezTo>
                <a:lnTo>
                  <a:pt x="56" y="135"/>
                </a:lnTo>
                <a:lnTo>
                  <a:pt x="50" y="133"/>
                </a:lnTo>
                <a:cubicBezTo>
                  <a:pt x="50" y="133"/>
                  <a:pt x="50" y="133"/>
                  <a:pt x="49" y="133"/>
                </a:cubicBezTo>
                <a:cubicBezTo>
                  <a:pt x="49" y="133"/>
                  <a:pt x="48" y="133"/>
                  <a:pt x="48" y="133"/>
                </a:cubicBezTo>
                <a:lnTo>
                  <a:pt x="36" y="139"/>
                </a:lnTo>
                <a:cubicBezTo>
                  <a:pt x="35" y="140"/>
                  <a:pt x="33" y="140"/>
                  <a:pt x="32" y="140"/>
                </a:cubicBezTo>
                <a:cubicBezTo>
                  <a:pt x="31" y="140"/>
                  <a:pt x="30" y="139"/>
                  <a:pt x="29" y="138"/>
                </a:cubicBezTo>
                <a:lnTo>
                  <a:pt x="16" y="125"/>
                </a:lnTo>
                <a:lnTo>
                  <a:pt x="16" y="125"/>
                </a:lnTo>
                <a:cubicBezTo>
                  <a:pt x="15" y="124"/>
                  <a:pt x="14" y="123"/>
                  <a:pt x="14" y="122"/>
                </a:cubicBezTo>
                <a:cubicBezTo>
                  <a:pt x="14" y="121"/>
                  <a:pt x="14" y="120"/>
                  <a:pt x="15" y="118"/>
                </a:cubicBezTo>
                <a:lnTo>
                  <a:pt x="21" y="106"/>
                </a:lnTo>
                <a:cubicBezTo>
                  <a:pt x="21" y="106"/>
                  <a:pt x="21" y="105"/>
                  <a:pt x="21" y="105"/>
                </a:cubicBezTo>
                <a:cubicBezTo>
                  <a:pt x="21" y="105"/>
                  <a:pt x="21" y="104"/>
                  <a:pt x="21" y="104"/>
                </a:cubicBezTo>
                <a:lnTo>
                  <a:pt x="19" y="98"/>
                </a:lnTo>
                <a:cubicBezTo>
                  <a:pt x="19" y="98"/>
                  <a:pt x="18" y="97"/>
                  <a:pt x="18" y="97"/>
                </a:cubicBezTo>
                <a:cubicBezTo>
                  <a:pt x="18" y="97"/>
                  <a:pt x="18" y="97"/>
                  <a:pt x="17" y="96"/>
                </a:cubicBezTo>
                <a:lnTo>
                  <a:pt x="4" y="92"/>
                </a:lnTo>
                <a:cubicBezTo>
                  <a:pt x="3" y="92"/>
                  <a:pt x="2" y="91"/>
                  <a:pt x="1" y="90"/>
                </a:cubicBezTo>
                <a:lnTo>
                  <a:pt x="1" y="90"/>
                </a:lnTo>
                <a:cubicBezTo>
                  <a:pt x="0" y="89"/>
                  <a:pt x="0" y="88"/>
                  <a:pt x="0" y="87"/>
                </a:cubicBezTo>
                <a:lnTo>
                  <a:pt x="0" y="68"/>
                </a:lnTo>
                <a:cubicBezTo>
                  <a:pt x="0" y="67"/>
                  <a:pt x="0" y="66"/>
                  <a:pt x="1" y="65"/>
                </a:cubicBezTo>
                <a:lnTo>
                  <a:pt x="1" y="65"/>
                </a:lnTo>
                <a:lnTo>
                  <a:pt x="1" y="65"/>
                </a:lnTo>
                <a:cubicBezTo>
                  <a:pt x="2" y="64"/>
                  <a:pt x="3" y="63"/>
                  <a:pt x="4" y="63"/>
                </a:cubicBezTo>
                <a:lnTo>
                  <a:pt x="17" y="58"/>
                </a:lnTo>
                <a:lnTo>
                  <a:pt x="17" y="58"/>
                </a:lnTo>
                <a:cubicBezTo>
                  <a:pt x="18" y="58"/>
                  <a:pt x="18" y="58"/>
                  <a:pt x="18" y="58"/>
                </a:cubicBezTo>
                <a:cubicBezTo>
                  <a:pt x="18" y="58"/>
                  <a:pt x="19" y="57"/>
                  <a:pt x="19" y="57"/>
                </a:cubicBezTo>
                <a:lnTo>
                  <a:pt x="21" y="51"/>
                </a:lnTo>
                <a:cubicBezTo>
                  <a:pt x="21" y="51"/>
                  <a:pt x="21" y="50"/>
                  <a:pt x="21" y="50"/>
                </a:cubicBezTo>
                <a:cubicBezTo>
                  <a:pt x="21" y="50"/>
                  <a:pt x="21" y="49"/>
                  <a:pt x="21" y="49"/>
                </a:cubicBezTo>
                <a:lnTo>
                  <a:pt x="15" y="36"/>
                </a:lnTo>
                <a:cubicBezTo>
                  <a:pt x="14" y="35"/>
                  <a:pt x="14" y="34"/>
                  <a:pt x="14" y="33"/>
                </a:cubicBezTo>
                <a:cubicBezTo>
                  <a:pt x="14" y="32"/>
                  <a:pt x="15" y="30"/>
                  <a:pt x="16" y="29"/>
                </a:cubicBezTo>
                <a:lnTo>
                  <a:pt x="16" y="29"/>
                </a:lnTo>
                <a:lnTo>
                  <a:pt x="29" y="17"/>
                </a:lnTo>
                <a:cubicBezTo>
                  <a:pt x="30" y="16"/>
                  <a:pt x="31" y="15"/>
                  <a:pt x="32" y="15"/>
                </a:cubicBezTo>
                <a:cubicBezTo>
                  <a:pt x="33" y="15"/>
                  <a:pt x="35" y="15"/>
                  <a:pt x="36" y="15"/>
                </a:cubicBezTo>
                <a:lnTo>
                  <a:pt x="48" y="22"/>
                </a:lnTo>
                <a:cubicBezTo>
                  <a:pt x="48" y="22"/>
                  <a:pt x="49" y="22"/>
                  <a:pt x="49" y="22"/>
                </a:cubicBezTo>
                <a:cubicBezTo>
                  <a:pt x="50" y="22"/>
                  <a:pt x="50" y="22"/>
                  <a:pt x="50" y="22"/>
                </a:cubicBezTo>
                <a:lnTo>
                  <a:pt x="50" y="22"/>
                </a:lnTo>
                <a:lnTo>
                  <a:pt x="56" y="19"/>
                </a:lnTo>
                <a:lnTo>
                  <a:pt x="56" y="19"/>
                </a:lnTo>
                <a:cubicBezTo>
                  <a:pt x="57" y="19"/>
                  <a:pt x="57" y="19"/>
                  <a:pt x="57" y="19"/>
                </a:cubicBezTo>
                <a:cubicBezTo>
                  <a:pt x="57" y="19"/>
                  <a:pt x="58" y="18"/>
                  <a:pt x="58" y="18"/>
                </a:cubicBezTo>
                <a:lnTo>
                  <a:pt x="58" y="18"/>
                </a:lnTo>
                <a:lnTo>
                  <a:pt x="62" y="5"/>
                </a:lnTo>
                <a:lnTo>
                  <a:pt x="62" y="5"/>
                </a:lnTo>
                <a:cubicBezTo>
                  <a:pt x="62" y="3"/>
                  <a:pt x="63" y="2"/>
                  <a:pt x="64" y="2"/>
                </a:cubicBezTo>
                <a:cubicBezTo>
                  <a:pt x="65" y="1"/>
                  <a:pt x="66" y="0"/>
                  <a:pt x="68" y="0"/>
                </a:cubicBezTo>
                <a:lnTo>
                  <a:pt x="86" y="0"/>
                </a:lnTo>
                <a:cubicBezTo>
                  <a:pt x="87" y="0"/>
                  <a:pt x="88" y="1"/>
                  <a:pt x="89" y="2"/>
                </a:cubicBezTo>
                <a:cubicBezTo>
                  <a:pt x="90" y="2"/>
                  <a:pt x="91" y="3"/>
                  <a:pt x="92" y="5"/>
                </a:cubicBezTo>
                <a:lnTo>
                  <a:pt x="92" y="5"/>
                </a:lnTo>
                <a:lnTo>
                  <a:pt x="96" y="18"/>
                </a:lnTo>
                <a:cubicBezTo>
                  <a:pt x="96" y="18"/>
                  <a:pt x="96" y="19"/>
                  <a:pt x="96" y="19"/>
                </a:cubicBezTo>
                <a:cubicBezTo>
                  <a:pt x="97" y="19"/>
                  <a:pt x="97" y="19"/>
                  <a:pt x="97" y="19"/>
                </a:cubicBezTo>
                <a:lnTo>
                  <a:pt x="97" y="20"/>
                </a:lnTo>
                <a:close/>
              </a:path>
            </a:pathLst>
          </a:custGeom>
          <a:solidFill>
            <a:schemeClr val="bg1"/>
          </a:solidFill>
          <a:ln w="0">
            <a:solidFill>
              <a:srgbClr val="ACADB8"/>
            </a:solid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98" name="Freeform 79">
            <a:extLst>
              <a:ext uri="{FF2B5EF4-FFF2-40B4-BE49-F238E27FC236}">
                <a16:creationId xmlns:a16="http://schemas.microsoft.com/office/drawing/2014/main" id="{4E2E2264-4F8F-4977-B6BF-4C3C224472C0}"/>
              </a:ext>
            </a:extLst>
          </p:cNvPr>
          <p:cNvSpPr>
            <a:spLocks noChangeAspect="1" noEditPoints="1"/>
          </p:cNvSpPr>
          <p:nvPr/>
        </p:nvSpPr>
        <p:spPr bwMode="auto">
          <a:xfrm>
            <a:off x="2233329" y="5498964"/>
            <a:ext cx="240065" cy="231612"/>
          </a:xfrm>
          <a:custGeom>
            <a:avLst/>
            <a:gdLst>
              <a:gd name="T0" fmla="*/ 13 w 140"/>
              <a:gd name="T1" fmla="*/ 5 h 136"/>
              <a:gd name="T2" fmla="*/ 30 w 140"/>
              <a:gd name="T3" fmla="*/ 40 h 136"/>
              <a:gd name="T4" fmla="*/ 35 w 140"/>
              <a:gd name="T5" fmla="*/ 35 h 136"/>
              <a:gd name="T6" fmla="*/ 12 w 140"/>
              <a:gd name="T7" fmla="*/ 9 h 136"/>
              <a:gd name="T8" fmla="*/ 29 w 140"/>
              <a:gd name="T9" fmla="*/ 40 h 136"/>
              <a:gd name="T10" fmla="*/ 31 w 140"/>
              <a:gd name="T11" fmla="*/ 123 h 136"/>
              <a:gd name="T12" fmla="*/ 47 w 140"/>
              <a:gd name="T13" fmla="*/ 107 h 136"/>
              <a:gd name="T14" fmla="*/ 16 w 140"/>
              <a:gd name="T15" fmla="*/ 107 h 136"/>
              <a:gd name="T16" fmla="*/ 20 w 140"/>
              <a:gd name="T17" fmla="*/ 108 h 136"/>
              <a:gd name="T18" fmla="*/ 44 w 140"/>
              <a:gd name="T19" fmla="*/ 108 h 136"/>
              <a:gd name="T20" fmla="*/ 89 w 140"/>
              <a:gd name="T21" fmla="*/ 80 h 136"/>
              <a:gd name="T22" fmla="*/ 126 w 140"/>
              <a:gd name="T23" fmla="*/ 115 h 136"/>
              <a:gd name="T24" fmla="*/ 126 w 140"/>
              <a:gd name="T25" fmla="*/ 105 h 136"/>
              <a:gd name="T26" fmla="*/ 74 w 140"/>
              <a:gd name="T27" fmla="*/ 91 h 136"/>
              <a:gd name="T28" fmla="*/ 86 w 140"/>
              <a:gd name="T29" fmla="*/ 79 h 136"/>
              <a:gd name="T30" fmla="*/ 94 w 140"/>
              <a:gd name="T31" fmla="*/ 71 h 136"/>
              <a:gd name="T32" fmla="*/ 98 w 140"/>
              <a:gd name="T33" fmla="*/ 69 h 136"/>
              <a:gd name="T34" fmla="*/ 126 w 140"/>
              <a:gd name="T35" fmla="*/ 59 h 136"/>
              <a:gd name="T36" fmla="*/ 115 w 140"/>
              <a:gd name="T37" fmla="*/ 47 h 136"/>
              <a:gd name="T38" fmla="*/ 98 w 140"/>
              <a:gd name="T39" fmla="*/ 43 h 136"/>
              <a:gd name="T40" fmla="*/ 92 w 140"/>
              <a:gd name="T41" fmla="*/ 25 h 136"/>
              <a:gd name="T42" fmla="*/ 80 w 140"/>
              <a:gd name="T43" fmla="*/ 14 h 136"/>
              <a:gd name="T44" fmla="*/ 72 w 140"/>
              <a:gd name="T45" fmla="*/ 26 h 136"/>
              <a:gd name="T46" fmla="*/ 71 w 140"/>
              <a:gd name="T47" fmla="*/ 43 h 136"/>
              <a:gd name="T48" fmla="*/ 51 w 140"/>
              <a:gd name="T49" fmla="*/ 63 h 136"/>
              <a:gd name="T50" fmla="*/ 9 w 140"/>
              <a:gd name="T51" fmla="*/ 115 h 136"/>
              <a:gd name="T52" fmla="*/ 30 w 140"/>
              <a:gd name="T53" fmla="*/ 133 h 136"/>
              <a:gd name="T54" fmla="*/ 66 w 140"/>
              <a:gd name="T55" fmla="*/ 99 h 136"/>
              <a:gd name="T56" fmla="*/ 74 w 140"/>
              <a:gd name="T57" fmla="*/ 91 h 136"/>
              <a:gd name="T58" fmla="*/ 76 w 140"/>
              <a:gd name="T59" fmla="*/ 94 h 136"/>
              <a:gd name="T60" fmla="*/ 100 w 140"/>
              <a:gd name="T61" fmla="*/ 131 h 136"/>
              <a:gd name="T62" fmla="*/ 110 w 140"/>
              <a:gd name="T63" fmla="*/ 131 h 136"/>
              <a:gd name="T64" fmla="*/ 78 w 140"/>
              <a:gd name="T65" fmla="*/ 92 h 136"/>
              <a:gd name="T66" fmla="*/ 87 w 140"/>
              <a:gd name="T67" fmla="*/ 82 h 136"/>
              <a:gd name="T68" fmla="*/ 47 w 140"/>
              <a:gd name="T69" fmla="*/ 62 h 136"/>
              <a:gd name="T70" fmla="*/ 20 w 140"/>
              <a:gd name="T71" fmla="*/ 43 h 136"/>
              <a:gd name="T72" fmla="*/ 11 w 140"/>
              <a:gd name="T73" fmla="*/ 5 h 136"/>
              <a:gd name="T74" fmla="*/ 39 w 140"/>
              <a:gd name="T75" fmla="*/ 26 h 136"/>
              <a:gd name="T76" fmla="*/ 67 w 140"/>
              <a:gd name="T77" fmla="*/ 41 h 136"/>
              <a:gd name="T78" fmla="*/ 78 w 140"/>
              <a:gd name="T79" fmla="*/ 11 h 136"/>
              <a:gd name="T80" fmla="*/ 117 w 140"/>
              <a:gd name="T81" fmla="*/ 5 h 136"/>
              <a:gd name="T82" fmla="*/ 100 w 140"/>
              <a:gd name="T83" fmla="*/ 40 h 136"/>
              <a:gd name="T84" fmla="*/ 136 w 140"/>
              <a:gd name="T85" fmla="*/ 23 h 136"/>
              <a:gd name="T86" fmla="*/ 128 w 140"/>
              <a:gd name="T87" fmla="*/ 62 h 136"/>
              <a:gd name="T88" fmla="*/ 128 w 140"/>
              <a:gd name="T89" fmla="*/ 103 h 136"/>
              <a:gd name="T90" fmla="*/ 128 w 140"/>
              <a:gd name="T91" fmla="*/ 117 h 136"/>
              <a:gd name="T92" fmla="*/ 115 w 140"/>
              <a:gd name="T93" fmla="*/ 131 h 136"/>
              <a:gd name="T94" fmla="*/ 105 w 140"/>
              <a:gd name="T95" fmla="*/ 136 h 136"/>
              <a:gd name="T96" fmla="*/ 37 w 140"/>
              <a:gd name="T97" fmla="*/ 133 h 136"/>
              <a:gd name="T98" fmla="*/ 26 w 140"/>
              <a:gd name="T99" fmla="*/ 135 h 136"/>
              <a:gd name="T100" fmla="*/ 4 w 140"/>
              <a:gd name="T101" fmla="*/ 110 h 136"/>
              <a:gd name="T102" fmla="*/ 7 w 140"/>
              <a:gd name="T103" fmla="*/ 10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0" h="136">
                <a:moveTo>
                  <a:pt x="13" y="5"/>
                </a:moveTo>
                <a:lnTo>
                  <a:pt x="13" y="5"/>
                </a:lnTo>
                <a:lnTo>
                  <a:pt x="13" y="5"/>
                </a:lnTo>
                <a:lnTo>
                  <a:pt x="13" y="5"/>
                </a:lnTo>
                <a:close/>
                <a:moveTo>
                  <a:pt x="30" y="40"/>
                </a:moveTo>
                <a:lnTo>
                  <a:pt x="30" y="40"/>
                </a:lnTo>
                <a:lnTo>
                  <a:pt x="50" y="59"/>
                </a:lnTo>
                <a:lnTo>
                  <a:pt x="55" y="54"/>
                </a:lnTo>
                <a:lnTo>
                  <a:pt x="35" y="35"/>
                </a:lnTo>
                <a:cubicBezTo>
                  <a:pt x="35" y="35"/>
                  <a:pt x="35" y="34"/>
                  <a:pt x="35" y="34"/>
                </a:cubicBezTo>
                <a:lnTo>
                  <a:pt x="35" y="27"/>
                </a:lnTo>
                <a:lnTo>
                  <a:pt x="12" y="9"/>
                </a:lnTo>
                <a:lnTo>
                  <a:pt x="4" y="17"/>
                </a:lnTo>
                <a:lnTo>
                  <a:pt x="22" y="40"/>
                </a:lnTo>
                <a:lnTo>
                  <a:pt x="29" y="40"/>
                </a:lnTo>
                <a:cubicBezTo>
                  <a:pt x="30" y="40"/>
                  <a:pt x="30" y="40"/>
                  <a:pt x="30" y="40"/>
                </a:cubicBezTo>
                <a:close/>
                <a:moveTo>
                  <a:pt x="31" y="123"/>
                </a:moveTo>
                <a:lnTo>
                  <a:pt x="31" y="123"/>
                </a:lnTo>
                <a:cubicBezTo>
                  <a:pt x="31" y="124"/>
                  <a:pt x="32" y="124"/>
                  <a:pt x="33" y="123"/>
                </a:cubicBezTo>
                <a:lnTo>
                  <a:pt x="47" y="109"/>
                </a:lnTo>
                <a:cubicBezTo>
                  <a:pt x="48" y="108"/>
                  <a:pt x="48" y="107"/>
                  <a:pt x="47" y="107"/>
                </a:cubicBezTo>
                <a:lnTo>
                  <a:pt x="33" y="92"/>
                </a:lnTo>
                <a:cubicBezTo>
                  <a:pt x="32" y="92"/>
                  <a:pt x="31" y="92"/>
                  <a:pt x="31" y="92"/>
                </a:cubicBezTo>
                <a:lnTo>
                  <a:pt x="16" y="107"/>
                </a:lnTo>
                <a:cubicBezTo>
                  <a:pt x="16" y="107"/>
                  <a:pt x="16" y="108"/>
                  <a:pt x="16" y="109"/>
                </a:cubicBezTo>
                <a:lnTo>
                  <a:pt x="31" y="123"/>
                </a:lnTo>
                <a:close/>
                <a:moveTo>
                  <a:pt x="20" y="108"/>
                </a:moveTo>
                <a:lnTo>
                  <a:pt x="20" y="108"/>
                </a:lnTo>
                <a:lnTo>
                  <a:pt x="32" y="120"/>
                </a:lnTo>
                <a:lnTo>
                  <a:pt x="44" y="108"/>
                </a:lnTo>
                <a:lnTo>
                  <a:pt x="32" y="96"/>
                </a:lnTo>
                <a:lnTo>
                  <a:pt x="20" y="108"/>
                </a:lnTo>
                <a:close/>
                <a:moveTo>
                  <a:pt x="89" y="80"/>
                </a:moveTo>
                <a:lnTo>
                  <a:pt x="89" y="80"/>
                </a:lnTo>
                <a:lnTo>
                  <a:pt x="125" y="116"/>
                </a:lnTo>
                <a:lnTo>
                  <a:pt x="126" y="115"/>
                </a:lnTo>
                <a:cubicBezTo>
                  <a:pt x="127" y="114"/>
                  <a:pt x="128" y="112"/>
                  <a:pt x="128" y="110"/>
                </a:cubicBezTo>
                <a:cubicBezTo>
                  <a:pt x="128" y="108"/>
                  <a:pt x="127" y="107"/>
                  <a:pt x="126" y="105"/>
                </a:cubicBezTo>
                <a:lnTo>
                  <a:pt x="126" y="105"/>
                </a:lnTo>
                <a:lnTo>
                  <a:pt x="95" y="74"/>
                </a:lnTo>
                <a:lnTo>
                  <a:pt x="89" y="80"/>
                </a:lnTo>
                <a:close/>
                <a:moveTo>
                  <a:pt x="74" y="91"/>
                </a:moveTo>
                <a:lnTo>
                  <a:pt x="74" y="91"/>
                </a:lnTo>
                <a:cubicBezTo>
                  <a:pt x="74" y="91"/>
                  <a:pt x="74" y="91"/>
                  <a:pt x="74" y="90"/>
                </a:cubicBezTo>
                <a:lnTo>
                  <a:pt x="86" y="79"/>
                </a:lnTo>
                <a:lnTo>
                  <a:pt x="86" y="79"/>
                </a:lnTo>
                <a:lnTo>
                  <a:pt x="86" y="79"/>
                </a:lnTo>
                <a:lnTo>
                  <a:pt x="94" y="71"/>
                </a:lnTo>
                <a:lnTo>
                  <a:pt x="94" y="71"/>
                </a:lnTo>
                <a:lnTo>
                  <a:pt x="96" y="69"/>
                </a:lnTo>
                <a:cubicBezTo>
                  <a:pt x="96" y="68"/>
                  <a:pt x="97" y="68"/>
                  <a:pt x="98" y="69"/>
                </a:cubicBezTo>
                <a:lnTo>
                  <a:pt x="98" y="69"/>
                </a:lnTo>
                <a:cubicBezTo>
                  <a:pt x="103" y="69"/>
                  <a:pt x="108" y="69"/>
                  <a:pt x="113" y="67"/>
                </a:cubicBezTo>
                <a:cubicBezTo>
                  <a:pt x="118" y="66"/>
                  <a:pt x="122" y="63"/>
                  <a:pt x="126" y="59"/>
                </a:cubicBezTo>
                <a:cubicBezTo>
                  <a:pt x="131" y="55"/>
                  <a:pt x="134" y="49"/>
                  <a:pt x="135" y="43"/>
                </a:cubicBezTo>
                <a:cubicBezTo>
                  <a:pt x="136" y="38"/>
                  <a:pt x="136" y="33"/>
                  <a:pt x="134" y="27"/>
                </a:cubicBezTo>
                <a:lnTo>
                  <a:pt x="115" y="47"/>
                </a:lnTo>
                <a:lnTo>
                  <a:pt x="115" y="47"/>
                </a:lnTo>
                <a:cubicBezTo>
                  <a:pt x="114" y="48"/>
                  <a:pt x="113" y="48"/>
                  <a:pt x="113" y="48"/>
                </a:cubicBezTo>
                <a:lnTo>
                  <a:pt x="98" y="43"/>
                </a:lnTo>
                <a:cubicBezTo>
                  <a:pt x="97" y="43"/>
                  <a:pt x="97" y="42"/>
                  <a:pt x="97" y="42"/>
                </a:cubicBezTo>
                <a:lnTo>
                  <a:pt x="92" y="27"/>
                </a:lnTo>
                <a:cubicBezTo>
                  <a:pt x="92" y="26"/>
                  <a:pt x="92" y="26"/>
                  <a:pt x="92" y="25"/>
                </a:cubicBezTo>
                <a:lnTo>
                  <a:pt x="112" y="5"/>
                </a:lnTo>
                <a:cubicBezTo>
                  <a:pt x="107" y="4"/>
                  <a:pt x="102" y="4"/>
                  <a:pt x="96" y="5"/>
                </a:cubicBezTo>
                <a:cubicBezTo>
                  <a:pt x="90" y="6"/>
                  <a:pt x="85" y="9"/>
                  <a:pt x="80" y="14"/>
                </a:cubicBezTo>
                <a:lnTo>
                  <a:pt x="80" y="14"/>
                </a:lnTo>
                <a:lnTo>
                  <a:pt x="80" y="14"/>
                </a:lnTo>
                <a:cubicBezTo>
                  <a:pt x="76" y="17"/>
                  <a:pt x="74" y="22"/>
                  <a:pt x="72" y="26"/>
                </a:cubicBezTo>
                <a:cubicBezTo>
                  <a:pt x="71" y="31"/>
                  <a:pt x="70" y="37"/>
                  <a:pt x="71" y="42"/>
                </a:cubicBezTo>
                <a:cubicBezTo>
                  <a:pt x="71" y="42"/>
                  <a:pt x="71" y="43"/>
                  <a:pt x="71" y="43"/>
                </a:cubicBezTo>
                <a:lnTo>
                  <a:pt x="71" y="43"/>
                </a:lnTo>
                <a:lnTo>
                  <a:pt x="58" y="56"/>
                </a:lnTo>
                <a:lnTo>
                  <a:pt x="51" y="63"/>
                </a:lnTo>
                <a:lnTo>
                  <a:pt x="51" y="63"/>
                </a:lnTo>
                <a:lnTo>
                  <a:pt x="9" y="105"/>
                </a:lnTo>
                <a:cubicBezTo>
                  <a:pt x="8" y="106"/>
                  <a:pt x="7" y="108"/>
                  <a:pt x="7" y="110"/>
                </a:cubicBezTo>
                <a:cubicBezTo>
                  <a:pt x="7" y="111"/>
                  <a:pt x="8" y="113"/>
                  <a:pt x="9" y="115"/>
                </a:cubicBezTo>
                <a:lnTo>
                  <a:pt x="25" y="131"/>
                </a:lnTo>
                <a:cubicBezTo>
                  <a:pt x="26" y="131"/>
                  <a:pt x="26" y="132"/>
                  <a:pt x="27" y="132"/>
                </a:cubicBezTo>
                <a:cubicBezTo>
                  <a:pt x="28" y="132"/>
                  <a:pt x="29" y="133"/>
                  <a:pt x="30" y="133"/>
                </a:cubicBezTo>
                <a:cubicBezTo>
                  <a:pt x="31" y="133"/>
                  <a:pt x="32" y="132"/>
                  <a:pt x="33" y="132"/>
                </a:cubicBezTo>
                <a:cubicBezTo>
                  <a:pt x="33" y="132"/>
                  <a:pt x="34" y="131"/>
                  <a:pt x="35" y="131"/>
                </a:cubicBezTo>
                <a:lnTo>
                  <a:pt x="66" y="99"/>
                </a:lnTo>
                <a:lnTo>
                  <a:pt x="66" y="99"/>
                </a:lnTo>
                <a:lnTo>
                  <a:pt x="66" y="99"/>
                </a:lnTo>
                <a:lnTo>
                  <a:pt x="74" y="91"/>
                </a:lnTo>
                <a:close/>
                <a:moveTo>
                  <a:pt x="111" y="130"/>
                </a:moveTo>
                <a:lnTo>
                  <a:pt x="111" y="130"/>
                </a:lnTo>
                <a:lnTo>
                  <a:pt x="76" y="94"/>
                </a:lnTo>
                <a:lnTo>
                  <a:pt x="72" y="98"/>
                </a:lnTo>
                <a:lnTo>
                  <a:pt x="70" y="100"/>
                </a:lnTo>
                <a:lnTo>
                  <a:pt x="100" y="131"/>
                </a:lnTo>
                <a:cubicBezTo>
                  <a:pt x="102" y="132"/>
                  <a:pt x="103" y="133"/>
                  <a:pt x="105" y="133"/>
                </a:cubicBezTo>
                <a:cubicBezTo>
                  <a:pt x="107" y="133"/>
                  <a:pt x="109" y="132"/>
                  <a:pt x="110" y="131"/>
                </a:cubicBezTo>
                <a:lnTo>
                  <a:pt x="110" y="131"/>
                </a:lnTo>
                <a:lnTo>
                  <a:pt x="111" y="130"/>
                </a:lnTo>
                <a:close/>
                <a:moveTo>
                  <a:pt x="78" y="92"/>
                </a:moveTo>
                <a:lnTo>
                  <a:pt x="78" y="92"/>
                </a:lnTo>
                <a:lnTo>
                  <a:pt x="113" y="127"/>
                </a:lnTo>
                <a:lnTo>
                  <a:pt x="123" y="118"/>
                </a:lnTo>
                <a:lnTo>
                  <a:pt x="87" y="82"/>
                </a:lnTo>
                <a:lnTo>
                  <a:pt x="78" y="92"/>
                </a:lnTo>
                <a:close/>
                <a:moveTo>
                  <a:pt x="47" y="62"/>
                </a:moveTo>
                <a:lnTo>
                  <a:pt x="47" y="62"/>
                </a:lnTo>
                <a:lnTo>
                  <a:pt x="28" y="43"/>
                </a:lnTo>
                <a:lnTo>
                  <a:pt x="22" y="43"/>
                </a:lnTo>
                <a:cubicBezTo>
                  <a:pt x="21" y="43"/>
                  <a:pt x="21" y="43"/>
                  <a:pt x="20" y="43"/>
                </a:cubicBezTo>
                <a:lnTo>
                  <a:pt x="0" y="18"/>
                </a:lnTo>
                <a:cubicBezTo>
                  <a:pt x="0" y="17"/>
                  <a:pt x="0" y="16"/>
                  <a:pt x="0" y="16"/>
                </a:cubicBezTo>
                <a:lnTo>
                  <a:pt x="11" y="5"/>
                </a:lnTo>
                <a:cubicBezTo>
                  <a:pt x="12" y="4"/>
                  <a:pt x="13" y="4"/>
                  <a:pt x="13" y="5"/>
                </a:cubicBezTo>
                <a:lnTo>
                  <a:pt x="38" y="25"/>
                </a:lnTo>
                <a:cubicBezTo>
                  <a:pt x="38" y="25"/>
                  <a:pt x="39" y="26"/>
                  <a:pt x="39" y="26"/>
                </a:cubicBezTo>
                <a:lnTo>
                  <a:pt x="38" y="33"/>
                </a:lnTo>
                <a:lnTo>
                  <a:pt x="57" y="52"/>
                </a:lnTo>
                <a:lnTo>
                  <a:pt x="67" y="41"/>
                </a:lnTo>
                <a:cubicBezTo>
                  <a:pt x="67" y="36"/>
                  <a:pt x="67" y="31"/>
                  <a:pt x="69" y="25"/>
                </a:cubicBezTo>
                <a:cubicBezTo>
                  <a:pt x="71" y="20"/>
                  <a:pt x="74" y="15"/>
                  <a:pt x="78" y="11"/>
                </a:cubicBezTo>
                <a:lnTo>
                  <a:pt x="78" y="11"/>
                </a:lnTo>
                <a:cubicBezTo>
                  <a:pt x="83" y="6"/>
                  <a:pt x="89" y="3"/>
                  <a:pt x="96" y="1"/>
                </a:cubicBezTo>
                <a:cubicBezTo>
                  <a:pt x="102" y="0"/>
                  <a:pt x="109" y="0"/>
                  <a:pt x="116" y="3"/>
                </a:cubicBezTo>
                <a:cubicBezTo>
                  <a:pt x="117" y="3"/>
                  <a:pt x="117" y="4"/>
                  <a:pt x="117" y="5"/>
                </a:cubicBezTo>
                <a:cubicBezTo>
                  <a:pt x="117" y="5"/>
                  <a:pt x="117" y="6"/>
                  <a:pt x="117" y="6"/>
                </a:cubicBezTo>
                <a:lnTo>
                  <a:pt x="96" y="27"/>
                </a:lnTo>
                <a:lnTo>
                  <a:pt x="100" y="40"/>
                </a:lnTo>
                <a:lnTo>
                  <a:pt x="113" y="44"/>
                </a:lnTo>
                <a:lnTo>
                  <a:pt x="134" y="23"/>
                </a:lnTo>
                <a:cubicBezTo>
                  <a:pt x="134" y="22"/>
                  <a:pt x="136" y="22"/>
                  <a:pt x="136" y="23"/>
                </a:cubicBezTo>
                <a:cubicBezTo>
                  <a:pt x="136" y="23"/>
                  <a:pt x="137" y="23"/>
                  <a:pt x="137" y="24"/>
                </a:cubicBezTo>
                <a:cubicBezTo>
                  <a:pt x="139" y="30"/>
                  <a:pt x="140" y="37"/>
                  <a:pt x="138" y="44"/>
                </a:cubicBezTo>
                <a:cubicBezTo>
                  <a:pt x="137" y="51"/>
                  <a:pt x="134" y="57"/>
                  <a:pt x="128" y="62"/>
                </a:cubicBezTo>
                <a:cubicBezTo>
                  <a:pt x="124" y="66"/>
                  <a:pt x="119" y="69"/>
                  <a:pt x="114" y="71"/>
                </a:cubicBezTo>
                <a:cubicBezTo>
                  <a:pt x="109" y="72"/>
                  <a:pt x="103" y="73"/>
                  <a:pt x="97" y="72"/>
                </a:cubicBezTo>
                <a:lnTo>
                  <a:pt x="128" y="103"/>
                </a:lnTo>
                <a:lnTo>
                  <a:pt x="128" y="103"/>
                </a:lnTo>
                <a:cubicBezTo>
                  <a:pt x="130" y="105"/>
                  <a:pt x="131" y="107"/>
                  <a:pt x="131" y="110"/>
                </a:cubicBezTo>
                <a:cubicBezTo>
                  <a:pt x="131" y="113"/>
                  <a:pt x="130" y="115"/>
                  <a:pt x="128" y="117"/>
                </a:cubicBezTo>
                <a:lnTo>
                  <a:pt x="126" y="119"/>
                </a:lnTo>
                <a:lnTo>
                  <a:pt x="126" y="119"/>
                </a:lnTo>
                <a:lnTo>
                  <a:pt x="115" y="131"/>
                </a:lnTo>
                <a:lnTo>
                  <a:pt x="113" y="133"/>
                </a:lnTo>
                <a:lnTo>
                  <a:pt x="112" y="133"/>
                </a:lnTo>
                <a:cubicBezTo>
                  <a:pt x="110" y="135"/>
                  <a:pt x="108" y="136"/>
                  <a:pt x="105" y="136"/>
                </a:cubicBezTo>
                <a:cubicBezTo>
                  <a:pt x="103" y="136"/>
                  <a:pt x="100" y="135"/>
                  <a:pt x="98" y="133"/>
                </a:cubicBezTo>
                <a:lnTo>
                  <a:pt x="67" y="102"/>
                </a:lnTo>
                <a:lnTo>
                  <a:pt x="37" y="133"/>
                </a:lnTo>
                <a:cubicBezTo>
                  <a:pt x="36" y="134"/>
                  <a:pt x="35" y="135"/>
                  <a:pt x="34" y="135"/>
                </a:cubicBezTo>
                <a:cubicBezTo>
                  <a:pt x="33" y="136"/>
                  <a:pt x="31" y="136"/>
                  <a:pt x="30" y="136"/>
                </a:cubicBezTo>
                <a:cubicBezTo>
                  <a:pt x="28" y="136"/>
                  <a:pt x="27" y="136"/>
                  <a:pt x="26" y="135"/>
                </a:cubicBezTo>
                <a:cubicBezTo>
                  <a:pt x="25" y="135"/>
                  <a:pt x="24" y="134"/>
                  <a:pt x="23" y="133"/>
                </a:cubicBezTo>
                <a:lnTo>
                  <a:pt x="7" y="117"/>
                </a:lnTo>
                <a:cubicBezTo>
                  <a:pt x="5" y="115"/>
                  <a:pt x="4" y="112"/>
                  <a:pt x="4" y="110"/>
                </a:cubicBezTo>
                <a:cubicBezTo>
                  <a:pt x="4" y="107"/>
                  <a:pt x="5" y="104"/>
                  <a:pt x="7" y="102"/>
                </a:cubicBezTo>
                <a:lnTo>
                  <a:pt x="7" y="102"/>
                </a:lnTo>
                <a:lnTo>
                  <a:pt x="7" y="102"/>
                </a:lnTo>
                <a:lnTo>
                  <a:pt x="47" y="62"/>
                </a:lnTo>
                <a:close/>
              </a:path>
            </a:pathLst>
          </a:custGeom>
          <a:solidFill>
            <a:schemeClr val="bg1"/>
          </a:solidFill>
          <a:ln w="0">
            <a:solidFill>
              <a:srgbClr val="ACADB8"/>
            </a:solid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99" name="Freeform 116">
            <a:extLst>
              <a:ext uri="{FF2B5EF4-FFF2-40B4-BE49-F238E27FC236}">
                <a16:creationId xmlns:a16="http://schemas.microsoft.com/office/drawing/2014/main" id="{9BF50FDA-B495-49BB-AA54-32D141DE555F}"/>
              </a:ext>
            </a:extLst>
          </p:cNvPr>
          <p:cNvSpPr>
            <a:spLocks noChangeAspect="1" noEditPoints="1"/>
          </p:cNvSpPr>
          <p:nvPr/>
        </p:nvSpPr>
        <p:spPr bwMode="auto">
          <a:xfrm>
            <a:off x="2598681" y="5554381"/>
            <a:ext cx="240065" cy="236685"/>
          </a:xfrm>
          <a:custGeom>
            <a:avLst/>
            <a:gdLst>
              <a:gd name="T0" fmla="*/ 65 w 140"/>
              <a:gd name="T1" fmla="*/ 60 h 139"/>
              <a:gd name="T2" fmla="*/ 40 w 140"/>
              <a:gd name="T3" fmla="*/ 92 h 139"/>
              <a:gd name="T4" fmla="*/ 41 w 140"/>
              <a:gd name="T5" fmla="*/ 96 h 139"/>
              <a:gd name="T6" fmla="*/ 45 w 140"/>
              <a:gd name="T7" fmla="*/ 99 h 139"/>
              <a:gd name="T8" fmla="*/ 49 w 140"/>
              <a:gd name="T9" fmla="*/ 99 h 139"/>
              <a:gd name="T10" fmla="*/ 72 w 140"/>
              <a:gd name="T11" fmla="*/ 70 h 139"/>
              <a:gd name="T12" fmla="*/ 119 w 140"/>
              <a:gd name="T13" fmla="*/ 43 h 139"/>
              <a:gd name="T14" fmla="*/ 122 w 140"/>
              <a:gd name="T15" fmla="*/ 44 h 139"/>
              <a:gd name="T16" fmla="*/ 133 w 140"/>
              <a:gd name="T17" fmla="*/ 50 h 139"/>
              <a:gd name="T18" fmla="*/ 96 w 140"/>
              <a:gd name="T19" fmla="*/ 28 h 139"/>
              <a:gd name="T20" fmla="*/ 107 w 140"/>
              <a:gd name="T21" fmla="*/ 34 h 139"/>
              <a:gd name="T22" fmla="*/ 110 w 140"/>
              <a:gd name="T23" fmla="*/ 37 h 139"/>
              <a:gd name="T24" fmla="*/ 96 w 140"/>
              <a:gd name="T25" fmla="*/ 59 h 139"/>
              <a:gd name="T26" fmla="*/ 38 w 140"/>
              <a:gd name="T27" fmla="*/ 90 h 139"/>
              <a:gd name="T28" fmla="*/ 38 w 140"/>
              <a:gd name="T29" fmla="*/ 90 h 139"/>
              <a:gd name="T30" fmla="*/ 39 w 140"/>
              <a:gd name="T31" fmla="*/ 99 h 139"/>
              <a:gd name="T32" fmla="*/ 48 w 140"/>
              <a:gd name="T33" fmla="*/ 103 h 139"/>
              <a:gd name="T34" fmla="*/ 72 w 140"/>
              <a:gd name="T35" fmla="*/ 74 h 139"/>
              <a:gd name="T36" fmla="*/ 106 w 140"/>
              <a:gd name="T37" fmla="*/ 73 h 139"/>
              <a:gd name="T38" fmla="*/ 119 w 140"/>
              <a:gd name="T39" fmla="*/ 52 h 139"/>
              <a:gd name="T40" fmla="*/ 135 w 140"/>
              <a:gd name="T41" fmla="*/ 53 h 139"/>
              <a:gd name="T42" fmla="*/ 137 w 140"/>
              <a:gd name="T43" fmla="*/ 52 h 139"/>
              <a:gd name="T44" fmla="*/ 136 w 140"/>
              <a:gd name="T45" fmla="*/ 4 h 139"/>
              <a:gd name="T46" fmla="*/ 93 w 140"/>
              <a:gd name="T47" fmla="*/ 25 h 139"/>
              <a:gd name="T48" fmla="*/ 99 w 140"/>
              <a:gd name="T49" fmla="*/ 41 h 139"/>
              <a:gd name="T50" fmla="*/ 104 w 140"/>
              <a:gd name="T51" fmla="*/ 40 h 139"/>
              <a:gd name="T52" fmla="*/ 65 w 140"/>
              <a:gd name="T53" fmla="*/ 56 h 139"/>
              <a:gd name="T54" fmla="*/ 38 w 140"/>
              <a:gd name="T55" fmla="*/ 90 h 139"/>
              <a:gd name="T56" fmla="*/ 138 w 140"/>
              <a:gd name="T57" fmla="*/ 116 h 139"/>
              <a:gd name="T58" fmla="*/ 138 w 140"/>
              <a:gd name="T59" fmla="*/ 119 h 139"/>
              <a:gd name="T60" fmla="*/ 24 w 140"/>
              <a:gd name="T61" fmla="*/ 138 h 139"/>
              <a:gd name="T62" fmla="*/ 20 w 140"/>
              <a:gd name="T63" fmla="*/ 138 h 139"/>
              <a:gd name="T64" fmla="*/ 2 w 140"/>
              <a:gd name="T65" fmla="*/ 119 h 139"/>
              <a:gd name="T66" fmla="*/ 2 w 140"/>
              <a:gd name="T67" fmla="*/ 116 h 139"/>
              <a:gd name="T68" fmla="*/ 20 w 140"/>
              <a:gd name="T69" fmla="*/ 1 h 139"/>
              <a:gd name="T70" fmla="*/ 24 w 140"/>
              <a:gd name="T71" fmla="*/ 1 h 139"/>
              <a:gd name="T72" fmla="*/ 138 w 140"/>
              <a:gd name="T73" fmla="*/ 116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0" h="139">
                <a:moveTo>
                  <a:pt x="65" y="60"/>
                </a:moveTo>
                <a:lnTo>
                  <a:pt x="65" y="60"/>
                </a:lnTo>
                <a:lnTo>
                  <a:pt x="40" y="92"/>
                </a:lnTo>
                <a:lnTo>
                  <a:pt x="40" y="92"/>
                </a:lnTo>
                <a:cubicBezTo>
                  <a:pt x="40" y="93"/>
                  <a:pt x="40" y="93"/>
                  <a:pt x="40" y="94"/>
                </a:cubicBezTo>
                <a:cubicBezTo>
                  <a:pt x="40" y="95"/>
                  <a:pt x="40" y="95"/>
                  <a:pt x="41" y="96"/>
                </a:cubicBezTo>
                <a:lnTo>
                  <a:pt x="41" y="96"/>
                </a:lnTo>
                <a:lnTo>
                  <a:pt x="45" y="99"/>
                </a:lnTo>
                <a:cubicBezTo>
                  <a:pt x="46" y="100"/>
                  <a:pt x="46" y="100"/>
                  <a:pt x="47" y="100"/>
                </a:cubicBezTo>
                <a:cubicBezTo>
                  <a:pt x="48" y="100"/>
                  <a:pt x="48" y="99"/>
                  <a:pt x="49" y="99"/>
                </a:cubicBezTo>
                <a:lnTo>
                  <a:pt x="70" y="71"/>
                </a:lnTo>
                <a:cubicBezTo>
                  <a:pt x="71" y="71"/>
                  <a:pt x="71" y="70"/>
                  <a:pt x="72" y="70"/>
                </a:cubicBezTo>
                <a:lnTo>
                  <a:pt x="103" y="70"/>
                </a:lnTo>
                <a:lnTo>
                  <a:pt x="119" y="43"/>
                </a:lnTo>
                <a:cubicBezTo>
                  <a:pt x="119" y="42"/>
                  <a:pt x="120" y="42"/>
                  <a:pt x="120" y="42"/>
                </a:cubicBezTo>
                <a:cubicBezTo>
                  <a:pt x="121" y="42"/>
                  <a:pt x="122" y="43"/>
                  <a:pt x="122" y="44"/>
                </a:cubicBezTo>
                <a:lnTo>
                  <a:pt x="122" y="50"/>
                </a:lnTo>
                <a:lnTo>
                  <a:pt x="133" y="50"/>
                </a:lnTo>
                <a:lnTo>
                  <a:pt x="133" y="8"/>
                </a:lnTo>
                <a:lnTo>
                  <a:pt x="96" y="28"/>
                </a:lnTo>
                <a:lnTo>
                  <a:pt x="101" y="38"/>
                </a:lnTo>
                <a:lnTo>
                  <a:pt x="107" y="34"/>
                </a:lnTo>
                <a:cubicBezTo>
                  <a:pt x="108" y="34"/>
                  <a:pt x="109" y="34"/>
                  <a:pt x="109" y="35"/>
                </a:cubicBezTo>
                <a:cubicBezTo>
                  <a:pt x="110" y="35"/>
                  <a:pt x="110" y="36"/>
                  <a:pt x="110" y="37"/>
                </a:cubicBezTo>
                <a:lnTo>
                  <a:pt x="97" y="59"/>
                </a:lnTo>
                <a:cubicBezTo>
                  <a:pt x="97" y="59"/>
                  <a:pt x="97" y="59"/>
                  <a:pt x="96" y="59"/>
                </a:cubicBezTo>
                <a:lnTo>
                  <a:pt x="65" y="60"/>
                </a:lnTo>
                <a:close/>
                <a:moveTo>
                  <a:pt x="38" y="90"/>
                </a:moveTo>
                <a:lnTo>
                  <a:pt x="38" y="90"/>
                </a:lnTo>
                <a:lnTo>
                  <a:pt x="38" y="90"/>
                </a:lnTo>
                <a:cubicBezTo>
                  <a:pt x="37" y="91"/>
                  <a:pt x="36" y="93"/>
                  <a:pt x="36" y="94"/>
                </a:cubicBezTo>
                <a:cubicBezTo>
                  <a:pt x="37" y="96"/>
                  <a:pt x="37" y="97"/>
                  <a:pt x="39" y="99"/>
                </a:cubicBezTo>
                <a:lnTo>
                  <a:pt x="43" y="102"/>
                </a:lnTo>
                <a:cubicBezTo>
                  <a:pt x="44" y="103"/>
                  <a:pt x="46" y="103"/>
                  <a:pt x="48" y="103"/>
                </a:cubicBezTo>
                <a:cubicBezTo>
                  <a:pt x="49" y="103"/>
                  <a:pt x="51" y="102"/>
                  <a:pt x="52" y="101"/>
                </a:cubicBezTo>
                <a:lnTo>
                  <a:pt x="72" y="74"/>
                </a:lnTo>
                <a:lnTo>
                  <a:pt x="104" y="74"/>
                </a:lnTo>
                <a:cubicBezTo>
                  <a:pt x="105" y="74"/>
                  <a:pt x="105" y="74"/>
                  <a:pt x="106" y="73"/>
                </a:cubicBezTo>
                <a:lnTo>
                  <a:pt x="119" y="50"/>
                </a:lnTo>
                <a:lnTo>
                  <a:pt x="119" y="52"/>
                </a:lnTo>
                <a:cubicBezTo>
                  <a:pt x="119" y="53"/>
                  <a:pt x="120" y="54"/>
                  <a:pt x="121" y="54"/>
                </a:cubicBezTo>
                <a:lnTo>
                  <a:pt x="135" y="53"/>
                </a:lnTo>
                <a:lnTo>
                  <a:pt x="135" y="53"/>
                </a:lnTo>
                <a:cubicBezTo>
                  <a:pt x="136" y="53"/>
                  <a:pt x="137" y="53"/>
                  <a:pt x="137" y="52"/>
                </a:cubicBezTo>
                <a:lnTo>
                  <a:pt x="137" y="5"/>
                </a:lnTo>
                <a:cubicBezTo>
                  <a:pt x="137" y="5"/>
                  <a:pt x="137" y="4"/>
                  <a:pt x="136" y="4"/>
                </a:cubicBezTo>
                <a:cubicBezTo>
                  <a:pt x="136" y="3"/>
                  <a:pt x="135" y="3"/>
                  <a:pt x="134" y="3"/>
                </a:cubicBezTo>
                <a:lnTo>
                  <a:pt x="93" y="25"/>
                </a:lnTo>
                <a:cubicBezTo>
                  <a:pt x="92" y="26"/>
                  <a:pt x="92" y="27"/>
                  <a:pt x="92" y="28"/>
                </a:cubicBezTo>
                <a:lnTo>
                  <a:pt x="99" y="41"/>
                </a:lnTo>
                <a:cubicBezTo>
                  <a:pt x="99" y="41"/>
                  <a:pt x="100" y="42"/>
                  <a:pt x="101" y="41"/>
                </a:cubicBezTo>
                <a:lnTo>
                  <a:pt x="104" y="40"/>
                </a:lnTo>
                <a:lnTo>
                  <a:pt x="95" y="56"/>
                </a:lnTo>
                <a:lnTo>
                  <a:pt x="65" y="56"/>
                </a:lnTo>
                <a:cubicBezTo>
                  <a:pt x="64" y="56"/>
                  <a:pt x="64" y="56"/>
                  <a:pt x="63" y="57"/>
                </a:cubicBezTo>
                <a:lnTo>
                  <a:pt x="38" y="90"/>
                </a:lnTo>
                <a:close/>
                <a:moveTo>
                  <a:pt x="138" y="116"/>
                </a:moveTo>
                <a:lnTo>
                  <a:pt x="138" y="116"/>
                </a:lnTo>
                <a:cubicBezTo>
                  <a:pt x="139" y="116"/>
                  <a:pt x="140" y="116"/>
                  <a:pt x="140" y="117"/>
                </a:cubicBezTo>
                <a:cubicBezTo>
                  <a:pt x="140" y="118"/>
                  <a:pt x="139" y="119"/>
                  <a:pt x="138" y="119"/>
                </a:cubicBezTo>
                <a:lnTo>
                  <a:pt x="24" y="119"/>
                </a:lnTo>
                <a:lnTo>
                  <a:pt x="24" y="138"/>
                </a:lnTo>
                <a:cubicBezTo>
                  <a:pt x="24" y="138"/>
                  <a:pt x="23" y="139"/>
                  <a:pt x="22" y="139"/>
                </a:cubicBezTo>
                <a:cubicBezTo>
                  <a:pt x="21" y="139"/>
                  <a:pt x="20" y="138"/>
                  <a:pt x="20" y="138"/>
                </a:cubicBezTo>
                <a:lnTo>
                  <a:pt x="20" y="119"/>
                </a:lnTo>
                <a:lnTo>
                  <a:pt x="2" y="119"/>
                </a:lnTo>
                <a:cubicBezTo>
                  <a:pt x="1" y="119"/>
                  <a:pt x="0" y="118"/>
                  <a:pt x="0" y="117"/>
                </a:cubicBezTo>
                <a:cubicBezTo>
                  <a:pt x="0" y="116"/>
                  <a:pt x="1" y="116"/>
                  <a:pt x="2" y="116"/>
                </a:cubicBezTo>
                <a:lnTo>
                  <a:pt x="20" y="116"/>
                </a:lnTo>
                <a:lnTo>
                  <a:pt x="20" y="1"/>
                </a:lnTo>
                <a:cubicBezTo>
                  <a:pt x="20" y="0"/>
                  <a:pt x="21" y="0"/>
                  <a:pt x="22" y="0"/>
                </a:cubicBezTo>
                <a:cubicBezTo>
                  <a:pt x="23" y="0"/>
                  <a:pt x="24" y="0"/>
                  <a:pt x="24" y="1"/>
                </a:cubicBezTo>
                <a:lnTo>
                  <a:pt x="24" y="116"/>
                </a:lnTo>
                <a:lnTo>
                  <a:pt x="138" y="116"/>
                </a:lnTo>
                <a:close/>
              </a:path>
            </a:pathLst>
          </a:custGeom>
          <a:solidFill>
            <a:schemeClr val="bg1"/>
          </a:solidFill>
          <a:ln w="0">
            <a:solidFill>
              <a:srgbClr val="ACADB8"/>
            </a:solid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06" name="Oval 105"/>
          <p:cNvSpPr/>
          <p:nvPr/>
        </p:nvSpPr>
        <p:spPr bwMode="auto">
          <a:xfrm>
            <a:off x="3079396" y="5591992"/>
            <a:ext cx="68957" cy="68957"/>
          </a:xfrm>
          <a:prstGeom prst="ellipse">
            <a:avLst/>
          </a:prstGeom>
          <a:solidFill>
            <a:srgbClr val="ACADB8"/>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107" name="Oval 106"/>
          <p:cNvSpPr/>
          <p:nvPr/>
        </p:nvSpPr>
        <p:spPr bwMode="auto">
          <a:xfrm>
            <a:off x="3316775" y="5509337"/>
            <a:ext cx="68957" cy="68957"/>
          </a:xfrm>
          <a:prstGeom prst="ellipse">
            <a:avLst/>
          </a:prstGeom>
          <a:solidFill>
            <a:srgbClr val="ACADB8"/>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108" name="Oval 107"/>
          <p:cNvSpPr/>
          <p:nvPr/>
        </p:nvSpPr>
        <p:spPr bwMode="auto">
          <a:xfrm>
            <a:off x="3554155" y="5383533"/>
            <a:ext cx="68957" cy="68957"/>
          </a:xfrm>
          <a:prstGeom prst="ellipse">
            <a:avLst/>
          </a:prstGeom>
          <a:solidFill>
            <a:srgbClr val="ACADB8"/>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111" name="TextBox 110"/>
          <p:cNvSpPr txBox="1"/>
          <p:nvPr/>
        </p:nvSpPr>
        <p:spPr bwMode="ltGray">
          <a:xfrm>
            <a:off x="5176520" y="2022278"/>
            <a:ext cx="2218510" cy="316394"/>
          </a:xfrm>
          <a:prstGeom prst="rect">
            <a:avLst/>
          </a:prstGeom>
          <a:noFill/>
          <a:ln w="6350">
            <a:noFill/>
            <a:miter lim="800000"/>
            <a:headEnd/>
            <a:tailEnd/>
          </a:ln>
        </p:spPr>
        <p:txBody>
          <a:bodyPr wrap="square" lIns="576000" tIns="0" rIns="0" bIns="0" rtlCol="0" anchor="t">
            <a:noAutofit/>
          </a:bodyPr>
          <a:lstStyle/>
          <a:p>
            <a:pPr eaLnBrk="0" hangingPunct="0"/>
            <a:r>
              <a:rPr lang="en-US" sz="1200" b="1" dirty="0">
                <a:latin typeface="Deutsche Bank Text" panose="020B0503020202030204" pitchFamily="34" charset="0"/>
                <a:ea typeface="Deutsche Bank Text" panose="020B0503020202030204" pitchFamily="34" charset="0"/>
                <a:cs typeface="Deutsche Bank Text" panose="020B0503020202030204" pitchFamily="34" charset="0"/>
              </a:rPr>
              <a:t>Heading</a:t>
            </a:r>
            <a:br>
              <a:rPr lang="en-US" sz="1200" b="1" dirty="0">
                <a:latin typeface="Deutsche Bank Text" panose="020B0503020202030204" pitchFamily="34" charset="0"/>
                <a:ea typeface="Deutsche Bank Text" panose="020B0503020202030204" pitchFamily="34" charset="0"/>
                <a:cs typeface="Deutsche Bank Text" panose="020B0503020202030204" pitchFamily="34" charset="0"/>
              </a:rPr>
            </a:br>
            <a:r>
              <a:rPr lang="en-US" sz="1050" dirty="0">
                <a:latin typeface="Deutsche Bank Text" panose="020B0503020202030204" pitchFamily="34" charset="0"/>
                <a:ea typeface="Deutsche Bank Text" panose="020B0503020202030204" pitchFamily="34" charset="0"/>
                <a:cs typeface="Deutsche Bank Text" panose="020B0503020202030204" pitchFamily="34" charset="0"/>
              </a:rPr>
              <a:t>Buzzwords, Buzzwords</a:t>
            </a:r>
            <a:endParaRPr lang="en-US" sz="1200" dirty="0">
              <a:latin typeface="Deutsche Bank Text" panose="020B0503020202030204" pitchFamily="34" charset="0"/>
              <a:ea typeface="Deutsche Bank Text" panose="020B0503020202030204" pitchFamily="34" charset="0"/>
              <a:cs typeface="Deutsche Bank Text" panose="020B0503020202030204" pitchFamily="34" charset="0"/>
            </a:endParaRPr>
          </a:p>
        </p:txBody>
      </p:sp>
      <p:sp>
        <p:nvSpPr>
          <p:cNvPr id="112" name="TextBox 111"/>
          <p:cNvSpPr txBox="1"/>
          <p:nvPr/>
        </p:nvSpPr>
        <p:spPr bwMode="ltGray">
          <a:xfrm>
            <a:off x="5694942" y="3011624"/>
            <a:ext cx="2218510" cy="316394"/>
          </a:xfrm>
          <a:prstGeom prst="rect">
            <a:avLst/>
          </a:prstGeom>
          <a:noFill/>
          <a:ln w="6350">
            <a:noFill/>
            <a:miter lim="800000"/>
            <a:headEnd/>
            <a:tailEnd/>
          </a:ln>
        </p:spPr>
        <p:txBody>
          <a:bodyPr wrap="square" lIns="576000" tIns="0" rIns="0" bIns="0" rtlCol="0" anchor="t">
            <a:noAutofit/>
          </a:bodyPr>
          <a:lstStyle/>
          <a:p>
            <a:pPr eaLnBrk="0" hangingPunct="0"/>
            <a:r>
              <a:rPr lang="en-US" sz="1200" b="1" dirty="0">
                <a:latin typeface="Deutsche Bank Text" panose="020B0503020202030204" pitchFamily="34" charset="0"/>
                <a:ea typeface="Deutsche Bank Text" panose="020B0503020202030204" pitchFamily="34" charset="0"/>
                <a:cs typeface="Deutsche Bank Text" panose="020B0503020202030204" pitchFamily="34" charset="0"/>
              </a:rPr>
              <a:t>Heading</a:t>
            </a:r>
            <a:br>
              <a:rPr lang="en-US" sz="1200" b="1" dirty="0">
                <a:latin typeface="Deutsche Bank Text" panose="020B0503020202030204" pitchFamily="34" charset="0"/>
                <a:ea typeface="Deutsche Bank Text" panose="020B0503020202030204" pitchFamily="34" charset="0"/>
                <a:cs typeface="Deutsche Bank Text" panose="020B0503020202030204" pitchFamily="34" charset="0"/>
              </a:rPr>
            </a:br>
            <a:r>
              <a:rPr lang="en-US" sz="1050" dirty="0">
                <a:latin typeface="Deutsche Bank Text" panose="020B0503020202030204" pitchFamily="34" charset="0"/>
                <a:ea typeface="Deutsche Bank Text" panose="020B0503020202030204" pitchFamily="34" charset="0"/>
                <a:cs typeface="Deutsche Bank Text" panose="020B0503020202030204" pitchFamily="34" charset="0"/>
              </a:rPr>
              <a:t>Buzzwords, Buzzwords</a:t>
            </a:r>
            <a:endParaRPr lang="en-US" sz="1200" dirty="0">
              <a:latin typeface="Deutsche Bank Text" panose="020B0503020202030204" pitchFamily="34" charset="0"/>
              <a:ea typeface="Deutsche Bank Text" panose="020B0503020202030204" pitchFamily="34" charset="0"/>
              <a:cs typeface="Deutsche Bank Text" panose="020B0503020202030204" pitchFamily="34" charset="0"/>
            </a:endParaRPr>
          </a:p>
        </p:txBody>
      </p:sp>
      <p:sp>
        <p:nvSpPr>
          <p:cNvPr id="115" name="TextBox 114"/>
          <p:cNvSpPr txBox="1"/>
          <p:nvPr/>
        </p:nvSpPr>
        <p:spPr bwMode="ltGray">
          <a:xfrm>
            <a:off x="6213367" y="4000970"/>
            <a:ext cx="2218510" cy="316394"/>
          </a:xfrm>
          <a:prstGeom prst="rect">
            <a:avLst/>
          </a:prstGeom>
          <a:noFill/>
          <a:ln w="6350">
            <a:noFill/>
            <a:miter lim="800000"/>
            <a:headEnd/>
            <a:tailEnd/>
          </a:ln>
        </p:spPr>
        <p:txBody>
          <a:bodyPr wrap="square" lIns="576000" tIns="0" rIns="0" bIns="0" rtlCol="0" anchor="t">
            <a:noAutofit/>
          </a:bodyPr>
          <a:lstStyle/>
          <a:p>
            <a:pPr eaLnBrk="0" hangingPunct="0"/>
            <a:r>
              <a:rPr lang="en-US" sz="1200" b="1" dirty="0">
                <a:solidFill>
                  <a:schemeClr val="bg1"/>
                </a:solidFill>
                <a:latin typeface="Deutsche Bank Text" panose="020B0503020202030204" pitchFamily="34" charset="0"/>
                <a:ea typeface="Deutsche Bank Text" panose="020B0503020202030204" pitchFamily="34" charset="0"/>
                <a:cs typeface="Deutsche Bank Text" panose="020B0503020202030204" pitchFamily="34" charset="0"/>
              </a:rPr>
              <a:t>Heading</a:t>
            </a:r>
            <a:br>
              <a:rPr lang="en-US" sz="1200" b="1" dirty="0">
                <a:solidFill>
                  <a:schemeClr val="bg1"/>
                </a:solidFill>
                <a:latin typeface="Deutsche Bank Text" panose="020B0503020202030204" pitchFamily="34" charset="0"/>
                <a:ea typeface="Deutsche Bank Text" panose="020B0503020202030204" pitchFamily="34" charset="0"/>
                <a:cs typeface="Deutsche Bank Text" panose="020B0503020202030204" pitchFamily="34" charset="0"/>
              </a:rPr>
            </a:br>
            <a:r>
              <a:rPr lang="en-US" sz="1050" dirty="0">
                <a:solidFill>
                  <a:schemeClr val="bg1"/>
                </a:solidFill>
                <a:latin typeface="Deutsche Bank Text" panose="020B0503020202030204" pitchFamily="34" charset="0"/>
                <a:ea typeface="Deutsche Bank Text" panose="020B0503020202030204" pitchFamily="34" charset="0"/>
                <a:cs typeface="Deutsche Bank Text" panose="020B0503020202030204" pitchFamily="34" charset="0"/>
              </a:rPr>
              <a:t>Buzzwords, Buzzwords</a:t>
            </a:r>
            <a:endParaRPr lang="en-US" sz="1200" dirty="0">
              <a:solidFill>
                <a:schemeClr val="bg1"/>
              </a:solidFill>
              <a:latin typeface="Deutsche Bank Text" panose="020B0503020202030204" pitchFamily="34" charset="0"/>
              <a:ea typeface="Deutsche Bank Text" panose="020B0503020202030204" pitchFamily="34" charset="0"/>
              <a:cs typeface="Deutsche Bank Text" panose="020B0503020202030204" pitchFamily="34" charset="0"/>
            </a:endParaRPr>
          </a:p>
        </p:txBody>
      </p:sp>
      <p:sp>
        <p:nvSpPr>
          <p:cNvPr id="117" name="TextBox 116"/>
          <p:cNvSpPr txBox="1"/>
          <p:nvPr/>
        </p:nvSpPr>
        <p:spPr bwMode="ltGray">
          <a:xfrm>
            <a:off x="5694942" y="4990316"/>
            <a:ext cx="2218510" cy="316394"/>
          </a:xfrm>
          <a:prstGeom prst="rect">
            <a:avLst/>
          </a:prstGeom>
          <a:noFill/>
          <a:ln w="6350">
            <a:noFill/>
            <a:miter lim="800000"/>
            <a:headEnd/>
            <a:tailEnd/>
          </a:ln>
        </p:spPr>
        <p:txBody>
          <a:bodyPr wrap="square" lIns="576000" tIns="0" rIns="0" bIns="0" rtlCol="0" anchor="t">
            <a:noAutofit/>
          </a:bodyPr>
          <a:lstStyle/>
          <a:p>
            <a:pPr eaLnBrk="0" hangingPunct="0"/>
            <a:r>
              <a:rPr lang="en-US" sz="1200" b="1" dirty="0">
                <a:solidFill>
                  <a:schemeClr val="bg1"/>
                </a:solidFill>
                <a:latin typeface="Deutsche Bank Text" panose="020B0503020202030204" pitchFamily="34" charset="0"/>
                <a:ea typeface="Deutsche Bank Text" panose="020B0503020202030204" pitchFamily="34" charset="0"/>
                <a:cs typeface="Deutsche Bank Text" panose="020B0503020202030204" pitchFamily="34" charset="0"/>
              </a:rPr>
              <a:t>Heading</a:t>
            </a:r>
            <a:br>
              <a:rPr lang="en-US" sz="1200" b="1" dirty="0">
                <a:solidFill>
                  <a:schemeClr val="bg1"/>
                </a:solidFill>
                <a:latin typeface="Deutsche Bank Text" panose="020B0503020202030204" pitchFamily="34" charset="0"/>
                <a:ea typeface="Deutsche Bank Text" panose="020B0503020202030204" pitchFamily="34" charset="0"/>
                <a:cs typeface="Deutsche Bank Text" panose="020B0503020202030204" pitchFamily="34" charset="0"/>
              </a:rPr>
            </a:br>
            <a:r>
              <a:rPr lang="en-US" sz="1050" dirty="0">
                <a:solidFill>
                  <a:schemeClr val="bg1"/>
                </a:solidFill>
                <a:latin typeface="Deutsche Bank Text" panose="020B0503020202030204" pitchFamily="34" charset="0"/>
                <a:ea typeface="Deutsche Bank Text" panose="020B0503020202030204" pitchFamily="34" charset="0"/>
                <a:cs typeface="Deutsche Bank Text" panose="020B0503020202030204" pitchFamily="34" charset="0"/>
              </a:rPr>
              <a:t>Buzzwords, Buzzwords</a:t>
            </a:r>
            <a:endParaRPr lang="en-US" sz="1200" dirty="0">
              <a:solidFill>
                <a:schemeClr val="bg1"/>
              </a:solidFill>
              <a:latin typeface="Deutsche Bank Text" panose="020B0503020202030204" pitchFamily="34" charset="0"/>
              <a:ea typeface="Deutsche Bank Text" panose="020B0503020202030204" pitchFamily="34" charset="0"/>
              <a:cs typeface="Deutsche Bank Text" panose="020B0503020202030204" pitchFamily="34" charset="0"/>
            </a:endParaRPr>
          </a:p>
        </p:txBody>
      </p:sp>
      <p:sp>
        <p:nvSpPr>
          <p:cNvPr id="118" name="TextBox 117"/>
          <p:cNvSpPr txBox="1"/>
          <p:nvPr/>
        </p:nvSpPr>
        <p:spPr bwMode="ltGray">
          <a:xfrm>
            <a:off x="5176520" y="5979663"/>
            <a:ext cx="2218510" cy="316394"/>
          </a:xfrm>
          <a:prstGeom prst="rect">
            <a:avLst/>
          </a:prstGeom>
          <a:noFill/>
          <a:ln w="6350">
            <a:noFill/>
            <a:miter lim="800000"/>
            <a:headEnd/>
            <a:tailEnd/>
          </a:ln>
        </p:spPr>
        <p:txBody>
          <a:bodyPr wrap="square" lIns="576000" tIns="0" rIns="0" bIns="0" rtlCol="0" anchor="t">
            <a:noAutofit/>
          </a:bodyPr>
          <a:lstStyle/>
          <a:p>
            <a:pPr eaLnBrk="0" hangingPunct="0"/>
            <a:r>
              <a:rPr lang="en-US" sz="1200" b="1" dirty="0">
                <a:solidFill>
                  <a:schemeClr val="bg1"/>
                </a:solidFill>
                <a:latin typeface="Deutsche Bank Text" panose="020B0503020202030204" pitchFamily="34" charset="0"/>
                <a:ea typeface="Deutsche Bank Text" panose="020B0503020202030204" pitchFamily="34" charset="0"/>
                <a:cs typeface="Deutsche Bank Text" panose="020B0503020202030204" pitchFamily="34" charset="0"/>
              </a:rPr>
              <a:t>Heading</a:t>
            </a:r>
            <a:br>
              <a:rPr lang="en-US" sz="1200" b="1" dirty="0">
                <a:solidFill>
                  <a:schemeClr val="bg1"/>
                </a:solidFill>
                <a:latin typeface="Deutsche Bank Text" panose="020B0503020202030204" pitchFamily="34" charset="0"/>
                <a:ea typeface="Deutsche Bank Text" panose="020B0503020202030204" pitchFamily="34" charset="0"/>
                <a:cs typeface="Deutsche Bank Text" panose="020B0503020202030204" pitchFamily="34" charset="0"/>
              </a:rPr>
            </a:br>
            <a:r>
              <a:rPr lang="en-US" sz="1050" dirty="0">
                <a:solidFill>
                  <a:schemeClr val="bg1"/>
                </a:solidFill>
                <a:latin typeface="Deutsche Bank Text" panose="020B0503020202030204" pitchFamily="34" charset="0"/>
                <a:ea typeface="Deutsche Bank Text" panose="020B0503020202030204" pitchFamily="34" charset="0"/>
                <a:cs typeface="Deutsche Bank Text" panose="020B0503020202030204" pitchFamily="34" charset="0"/>
              </a:rPr>
              <a:t>Buzzwords, Buzzwords</a:t>
            </a:r>
            <a:endParaRPr lang="en-US" sz="1200" dirty="0">
              <a:solidFill>
                <a:schemeClr val="bg1"/>
              </a:solidFill>
              <a:latin typeface="Deutsche Bank Text" panose="020B0503020202030204" pitchFamily="34" charset="0"/>
              <a:ea typeface="Deutsche Bank Text" panose="020B0503020202030204" pitchFamily="34" charset="0"/>
              <a:cs typeface="Deutsche Bank Text" panose="020B0503020202030204" pitchFamily="34" charset="0"/>
            </a:endParaRPr>
          </a:p>
        </p:txBody>
      </p:sp>
    </p:spTree>
    <p:extLst>
      <p:ext uri="{BB962C8B-B14F-4D97-AF65-F5344CB8AC3E}">
        <p14:creationId xmlns:p14="http://schemas.microsoft.com/office/powerpoint/2010/main" val="1501744112"/>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2400" dirty="0">
                <a:latin typeface="Deutsche Bank Display" panose="020F0403020203030304" pitchFamily="34" charset="0"/>
                <a:ea typeface="Deutsche Bank Display" panose="020F0403020203030304" pitchFamily="34" charset="0"/>
                <a:cs typeface="Deutsche Bank Display" panose="020F0403020203030304" pitchFamily="34" charset="0"/>
              </a:rPr>
              <a:t>Table of Contents I</a:t>
            </a:r>
            <a:endParaRPr lang="en-US"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4" name="Slide Number Placeholder 3"/>
          <p:cNvSpPr>
            <a:spLocks noGrp="1"/>
          </p:cNvSpPr>
          <p:nvPr>
            <p:ph type="sldNum" sz="quarter" idx="20"/>
          </p:nvPr>
        </p:nvSpPr>
        <p:spPr/>
        <p:txBody>
          <a:bodyPr/>
          <a:lstStyle/>
          <a:p>
            <a:pPr>
              <a:defRPr/>
            </a:pPr>
            <a:fld id="{1788D09C-7CA7-40CB-8213-E7B766997646}" type="slidenum">
              <a:rPr lang="en-US" smtClean="0">
                <a:latin typeface="Deutsche Bank Display" panose="020F0403020203030304" pitchFamily="34" charset="0"/>
                <a:ea typeface="Deutsche Bank Display" panose="020F0403020203030304" pitchFamily="34" charset="0"/>
                <a:cs typeface="Deutsche Bank Display" panose="020F0403020203030304" pitchFamily="34" charset="0"/>
              </a:rPr>
              <a:pPr>
                <a:defRPr/>
              </a:pPr>
              <a:t>1</a:t>
            </a:fld>
            <a:endParaRPr lang="en-US">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6" name="Title 2"/>
          <p:cNvSpPr txBox="1">
            <a:spLocks/>
          </p:cNvSpPr>
          <p:nvPr/>
        </p:nvSpPr>
        <p:spPr bwMode="auto">
          <a:xfrm>
            <a:off x="534030" y="1013139"/>
            <a:ext cx="9159291" cy="304331"/>
          </a:xfrm>
          <a:prstGeom prst="rect">
            <a:avLst/>
          </a:prstGeom>
          <a:noFill/>
          <a:ln w="9525">
            <a:noFill/>
            <a:miter lim="800000"/>
            <a:headEnd/>
            <a:tailEnd/>
          </a:ln>
        </p:spPr>
        <p:txBody>
          <a:bodyPr vert="horz" wrap="square" lIns="0" tIns="0" rIns="540000" bIns="0" numCol="1" anchor="t" anchorCtr="0" compatLnSpc="1">
            <a:prstTxWarp prst="textNoShape">
              <a:avLst/>
            </a:prstTxWarp>
          </a:bodyPr>
          <a:lstStyle>
            <a:lvl1pPr algn="l" rtl="0" eaLnBrk="0" fontAlgn="base" hangingPunct="0">
              <a:lnSpc>
                <a:spcPct val="90000"/>
              </a:lnSpc>
              <a:spcBef>
                <a:spcPct val="0"/>
              </a:spcBef>
              <a:spcAft>
                <a:spcPct val="0"/>
              </a:spcAft>
              <a:tabLst/>
              <a:defRPr lang="en-US" sz="2600" kern="1200" noProof="0" smtClean="0">
                <a:solidFill>
                  <a:schemeClr val="tx1"/>
                </a:solidFill>
                <a:latin typeface="+mn-lt"/>
                <a:ea typeface="ＭＳ Ｐゴシック" pitchFamily="34" charset="-128"/>
                <a:cs typeface="ＭＳ Ｐゴシック" pitchFamily="-109" charset="-128"/>
              </a:defRPr>
            </a:lvl1pPr>
            <a:lvl2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2pPr>
            <a:lvl3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3pPr>
            <a:lvl4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4pPr>
            <a:lvl5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5pPr>
            <a:lvl6pPr marL="504566" algn="l" rtl="0" eaLnBrk="1" fontAlgn="base" hangingPunct="1">
              <a:lnSpc>
                <a:spcPct val="90000"/>
              </a:lnSpc>
              <a:spcBef>
                <a:spcPct val="0"/>
              </a:spcBef>
              <a:spcAft>
                <a:spcPct val="0"/>
              </a:spcAft>
              <a:tabLst>
                <a:tab pos="735825" algn="l"/>
              </a:tabLst>
              <a:defRPr sz="2600" b="1">
                <a:solidFill>
                  <a:schemeClr val="tx1"/>
                </a:solidFill>
                <a:latin typeface="Arial" charset="0"/>
              </a:defRPr>
            </a:lvl6pPr>
            <a:lvl7pPr marL="1009132" algn="l" rtl="0" eaLnBrk="1" fontAlgn="base" hangingPunct="1">
              <a:lnSpc>
                <a:spcPct val="90000"/>
              </a:lnSpc>
              <a:spcBef>
                <a:spcPct val="0"/>
              </a:spcBef>
              <a:spcAft>
                <a:spcPct val="0"/>
              </a:spcAft>
              <a:tabLst>
                <a:tab pos="735825" algn="l"/>
              </a:tabLst>
              <a:defRPr sz="2600" b="1">
                <a:solidFill>
                  <a:schemeClr val="tx1"/>
                </a:solidFill>
                <a:latin typeface="Arial" charset="0"/>
              </a:defRPr>
            </a:lvl7pPr>
            <a:lvl8pPr marL="1513698" algn="l" rtl="0" eaLnBrk="1" fontAlgn="base" hangingPunct="1">
              <a:lnSpc>
                <a:spcPct val="90000"/>
              </a:lnSpc>
              <a:spcBef>
                <a:spcPct val="0"/>
              </a:spcBef>
              <a:spcAft>
                <a:spcPct val="0"/>
              </a:spcAft>
              <a:tabLst>
                <a:tab pos="735825" algn="l"/>
              </a:tabLst>
              <a:defRPr sz="2600" b="1">
                <a:solidFill>
                  <a:schemeClr val="tx1"/>
                </a:solidFill>
                <a:latin typeface="Arial" charset="0"/>
              </a:defRPr>
            </a:lvl8pPr>
            <a:lvl9pPr marL="2018264" algn="l" rtl="0" eaLnBrk="1" fontAlgn="base" hangingPunct="1">
              <a:lnSpc>
                <a:spcPct val="90000"/>
              </a:lnSpc>
              <a:spcBef>
                <a:spcPct val="0"/>
              </a:spcBef>
              <a:spcAft>
                <a:spcPct val="0"/>
              </a:spcAft>
              <a:tabLst>
                <a:tab pos="735825" algn="l"/>
              </a:tabLst>
              <a:defRPr sz="2600" b="1">
                <a:solidFill>
                  <a:schemeClr val="tx1"/>
                </a:solidFill>
                <a:latin typeface="Arial" charset="0"/>
              </a:defRPr>
            </a:lvl9pPr>
          </a:lstStyle>
          <a:p>
            <a:pPr defTabSz="914400"/>
            <a:r>
              <a:rPr lang="en-US" sz="1800" dirty="0">
                <a:solidFill>
                  <a:schemeClr val="bg2">
                    <a:lumMod val="7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rPr>
              <a:t>Agenda and dense list of topics | Choose fitting Icons</a:t>
            </a:r>
          </a:p>
        </p:txBody>
      </p:sp>
      <p:sp>
        <p:nvSpPr>
          <p:cNvPr id="180" name="TextBox 179"/>
          <p:cNvSpPr txBox="1"/>
          <p:nvPr/>
        </p:nvSpPr>
        <p:spPr bwMode="ltGray">
          <a:xfrm>
            <a:off x="543989" y="6860215"/>
            <a:ext cx="9003221" cy="248342"/>
          </a:xfrm>
          <a:prstGeom prst="rect">
            <a:avLst/>
          </a:prstGeom>
          <a:noFill/>
          <a:ln w="6350">
            <a:noFill/>
            <a:miter lim="800000"/>
            <a:headEnd/>
            <a:tailEnd/>
          </a:ln>
        </p:spPr>
        <p:txBody>
          <a:bodyPr wrap="square" lIns="0" tIns="0" rIns="0" bIns="0" rtlCol="0" anchor="t" anchorCtr="0">
            <a:noAutofit/>
          </a:bodyPr>
          <a:lstStyle/>
          <a:p>
            <a:pPr eaLnBrk="0" hangingPunct="0"/>
            <a:r>
              <a:rPr lang="en-US" sz="900" baseline="30000" dirty="0">
                <a:latin typeface="Deutsche Bank Display" panose="020F0403020203030304" pitchFamily="34" charset="0"/>
                <a:ea typeface="Deutsche Bank Display" panose="020F0403020203030304" pitchFamily="34" charset="0"/>
                <a:cs typeface="Deutsche Bank Display" panose="020F0403020203030304" pitchFamily="34" charset="0"/>
              </a:rPr>
              <a:t>1 </a:t>
            </a:r>
            <a:r>
              <a:rPr lang="en-US" sz="900" dirty="0">
                <a:latin typeface="Deutsche Bank Display" panose="020F0403020203030304" pitchFamily="34" charset="0"/>
                <a:ea typeface="Deutsche Bank Display" panose="020F0403020203030304" pitchFamily="34" charset="0"/>
                <a:cs typeface="Deutsche Bank Display" panose="020F0403020203030304" pitchFamily="34" charset="0"/>
              </a:rPr>
              <a:t>Footnotes</a:t>
            </a:r>
          </a:p>
          <a:p>
            <a:pPr eaLnBrk="0" hangingPunct="0"/>
            <a:endParaRPr lang="en-US" sz="900" baseline="30000"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35" name="Freeform 34"/>
          <p:cNvSpPr/>
          <p:nvPr/>
        </p:nvSpPr>
        <p:spPr bwMode="auto">
          <a:xfrm>
            <a:off x="534030" y="1641475"/>
            <a:ext cx="1169916" cy="5030788"/>
          </a:xfrm>
          <a:custGeom>
            <a:avLst/>
            <a:gdLst>
              <a:gd name="connsiteX0" fmla="*/ 0 w 1169916"/>
              <a:gd name="connsiteY0" fmla="*/ 0 h 5030788"/>
              <a:gd name="connsiteX1" fmla="*/ 289880 w 1169916"/>
              <a:gd name="connsiteY1" fmla="*/ 0 h 5030788"/>
              <a:gd name="connsiteX2" fmla="*/ 460488 w 1169916"/>
              <a:gd name="connsiteY2" fmla="*/ 225321 h 5030788"/>
              <a:gd name="connsiteX3" fmla="*/ 1169916 w 1169916"/>
              <a:gd name="connsiteY3" fmla="*/ 2498609 h 5030788"/>
              <a:gd name="connsiteX4" fmla="*/ 460488 w 1169916"/>
              <a:gd name="connsiteY4" fmla="*/ 4771898 h 5030788"/>
              <a:gd name="connsiteX5" fmla="*/ 264462 w 1169916"/>
              <a:gd name="connsiteY5" fmla="*/ 5030788 h 5030788"/>
              <a:gd name="connsiteX6" fmla="*/ 0 w 1169916"/>
              <a:gd name="connsiteY6" fmla="*/ 5030788 h 5030788"/>
              <a:gd name="connsiteX7" fmla="*/ 0 w 1169916"/>
              <a:gd name="connsiteY7" fmla="*/ 4988410 h 5030788"/>
              <a:gd name="connsiteX8" fmla="*/ 83679 w 1169916"/>
              <a:gd name="connsiteY8" fmla="*/ 4896340 h 5030788"/>
              <a:gd name="connsiteX9" fmla="*/ 944442 w 1169916"/>
              <a:gd name="connsiteY9" fmla="*/ 2498609 h 5030788"/>
              <a:gd name="connsiteX10" fmla="*/ 83679 w 1169916"/>
              <a:gd name="connsiteY10" fmla="*/ 100878 h 5030788"/>
              <a:gd name="connsiteX11" fmla="*/ 0 w 1169916"/>
              <a:gd name="connsiteY11" fmla="*/ 8808 h 5030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9916" h="5030788">
                <a:moveTo>
                  <a:pt x="0" y="0"/>
                </a:moveTo>
                <a:lnTo>
                  <a:pt x="289880" y="0"/>
                </a:lnTo>
                <a:lnTo>
                  <a:pt x="460488" y="225321"/>
                </a:lnTo>
                <a:cubicBezTo>
                  <a:pt x="907806" y="870596"/>
                  <a:pt x="1169916" y="1653993"/>
                  <a:pt x="1169916" y="2498609"/>
                </a:cubicBezTo>
                <a:cubicBezTo>
                  <a:pt x="1169916" y="3343226"/>
                  <a:pt x="907806" y="4126623"/>
                  <a:pt x="460488" y="4771898"/>
                </a:cubicBezTo>
                <a:lnTo>
                  <a:pt x="264462" y="5030788"/>
                </a:lnTo>
                <a:lnTo>
                  <a:pt x="0" y="5030788"/>
                </a:lnTo>
                <a:lnTo>
                  <a:pt x="0" y="4988410"/>
                </a:lnTo>
                <a:lnTo>
                  <a:pt x="83679" y="4896340"/>
                </a:lnTo>
                <a:cubicBezTo>
                  <a:pt x="621416" y="4244754"/>
                  <a:pt x="944442" y="3409405"/>
                  <a:pt x="944442" y="2498609"/>
                </a:cubicBezTo>
                <a:cubicBezTo>
                  <a:pt x="944442" y="1587813"/>
                  <a:pt x="621416" y="752464"/>
                  <a:pt x="83679" y="100878"/>
                </a:cubicBezTo>
                <a:lnTo>
                  <a:pt x="0" y="8808"/>
                </a:lnTo>
                <a:close/>
              </a:path>
            </a:pathLst>
          </a:custGeom>
          <a:solidFill>
            <a:srgbClr val="BDC0D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41" name="Oval 40"/>
          <p:cNvSpPr/>
          <p:nvPr/>
        </p:nvSpPr>
        <p:spPr bwMode="auto">
          <a:xfrm>
            <a:off x="534030" y="1641475"/>
            <a:ext cx="926774" cy="926774"/>
          </a:xfrm>
          <a:prstGeom prst="ellipse">
            <a:avLst/>
          </a:prstGeom>
          <a:solidFill>
            <a:schemeClr val="bg1"/>
          </a:solidFill>
          <a:ln w="6350">
            <a:noFill/>
            <a:miter lim="800000"/>
            <a:headEnd/>
            <a:tailEnd/>
          </a:ln>
          <a:effectLst>
            <a:outerShdw blurRad="571500" dist="165100" dir="7800000" algn="ctr" rotWithShape="0">
              <a:srgbClr val="000000">
                <a:alpha val="50000"/>
              </a:srgbClr>
            </a:outerShdw>
          </a:effectLst>
        </p:spPr>
        <p:txBody>
          <a:bodyPr lIns="100913" tIns="50457" rIns="100913" bIns="50457" rtlCol="0" anchor="ctr">
            <a:noAutofit/>
          </a:bodyPr>
          <a:lstStyle/>
          <a:p>
            <a:pPr algn="ctr" defTabSz="963613" eaLnBrk="0" hangingPunct="0">
              <a:tabLst>
                <a:tab pos="1257300" algn="l"/>
              </a:tabLst>
            </a:pPr>
            <a:endParaRPr lang="de-DE" dirty="0">
              <a:solidFill>
                <a:srgbClr val="FFFFFF"/>
              </a:solidFill>
              <a:latin typeface="+mn-lt"/>
            </a:endParaRPr>
          </a:p>
        </p:txBody>
      </p:sp>
      <p:sp>
        <p:nvSpPr>
          <p:cNvPr id="42" name="Donut 41"/>
          <p:cNvSpPr/>
          <p:nvPr/>
        </p:nvSpPr>
        <p:spPr bwMode="auto">
          <a:xfrm>
            <a:off x="561808" y="1669254"/>
            <a:ext cx="871217" cy="871217"/>
          </a:xfrm>
          <a:prstGeom prst="donut">
            <a:avLst>
              <a:gd name="adj" fmla="val 2290"/>
            </a:avLst>
          </a:prstGeom>
          <a:noFill/>
          <a:ln w="9525">
            <a:solidFill>
              <a:srgbClr val="4AC9E3"/>
            </a:solidFill>
            <a:prstDash val="sysDot"/>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44" name="Oval 43"/>
          <p:cNvSpPr/>
          <p:nvPr/>
        </p:nvSpPr>
        <p:spPr bwMode="auto">
          <a:xfrm>
            <a:off x="1051251" y="2998153"/>
            <a:ext cx="926774" cy="926774"/>
          </a:xfrm>
          <a:prstGeom prst="ellipse">
            <a:avLst/>
          </a:prstGeom>
          <a:solidFill>
            <a:schemeClr val="bg1"/>
          </a:solidFill>
          <a:ln w="6350">
            <a:noFill/>
            <a:miter lim="800000"/>
            <a:headEnd/>
            <a:tailEnd/>
          </a:ln>
          <a:effectLst>
            <a:outerShdw blurRad="571500" dist="165100" dir="7800000" algn="ctr" rotWithShape="0">
              <a:srgbClr val="000000">
                <a:alpha val="50000"/>
              </a:srgbClr>
            </a:outerShdw>
          </a:effectLst>
        </p:spPr>
        <p:txBody>
          <a:bodyPr lIns="100913" tIns="50457" rIns="100913" bIns="50457" rtlCol="0" anchor="ctr">
            <a:noAutofit/>
          </a:bodyPr>
          <a:lstStyle/>
          <a:p>
            <a:pPr algn="ctr" defTabSz="963613" eaLnBrk="0" hangingPunct="0">
              <a:tabLst>
                <a:tab pos="1257300" algn="l"/>
              </a:tabLst>
            </a:pPr>
            <a:endParaRPr lang="de-DE" dirty="0">
              <a:solidFill>
                <a:srgbClr val="FFFFFF"/>
              </a:solidFill>
              <a:latin typeface="+mn-lt"/>
            </a:endParaRPr>
          </a:p>
        </p:txBody>
      </p:sp>
      <p:sp>
        <p:nvSpPr>
          <p:cNvPr id="45" name="Donut 44"/>
          <p:cNvSpPr/>
          <p:nvPr/>
        </p:nvSpPr>
        <p:spPr bwMode="auto">
          <a:xfrm>
            <a:off x="1079029" y="3025932"/>
            <a:ext cx="871217" cy="871217"/>
          </a:xfrm>
          <a:prstGeom prst="donut">
            <a:avLst>
              <a:gd name="adj" fmla="val 2290"/>
            </a:avLst>
          </a:prstGeom>
          <a:noFill/>
          <a:ln w="9525">
            <a:solidFill>
              <a:srgbClr val="00A8E0"/>
            </a:solidFill>
            <a:prstDash val="sysDot"/>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47" name="Oval 46"/>
          <p:cNvSpPr/>
          <p:nvPr/>
        </p:nvSpPr>
        <p:spPr bwMode="auto">
          <a:xfrm>
            <a:off x="1051251" y="4354831"/>
            <a:ext cx="926774" cy="926774"/>
          </a:xfrm>
          <a:prstGeom prst="ellipse">
            <a:avLst/>
          </a:prstGeom>
          <a:solidFill>
            <a:schemeClr val="bg1"/>
          </a:solidFill>
          <a:ln w="6350">
            <a:noFill/>
            <a:miter lim="800000"/>
            <a:headEnd/>
            <a:tailEnd/>
          </a:ln>
          <a:effectLst>
            <a:outerShdw blurRad="571500" dist="165100" dir="7800000" algn="ctr" rotWithShape="0">
              <a:srgbClr val="000000">
                <a:alpha val="50000"/>
              </a:srgbClr>
            </a:outerShdw>
          </a:effectLst>
        </p:spPr>
        <p:txBody>
          <a:bodyPr lIns="100913" tIns="50457" rIns="100913" bIns="50457" rtlCol="0" anchor="ctr">
            <a:noAutofit/>
          </a:bodyPr>
          <a:lstStyle/>
          <a:p>
            <a:pPr algn="ctr" defTabSz="963613" eaLnBrk="0" hangingPunct="0">
              <a:tabLst>
                <a:tab pos="1257300" algn="l"/>
              </a:tabLst>
            </a:pPr>
            <a:endParaRPr lang="de-DE" dirty="0">
              <a:solidFill>
                <a:srgbClr val="FFFFFF"/>
              </a:solidFill>
              <a:latin typeface="+mn-lt"/>
            </a:endParaRPr>
          </a:p>
        </p:txBody>
      </p:sp>
      <p:sp>
        <p:nvSpPr>
          <p:cNvPr id="48" name="Donut 47"/>
          <p:cNvSpPr/>
          <p:nvPr/>
        </p:nvSpPr>
        <p:spPr bwMode="auto">
          <a:xfrm>
            <a:off x="1079029" y="4382610"/>
            <a:ext cx="871217" cy="871217"/>
          </a:xfrm>
          <a:prstGeom prst="donut">
            <a:avLst>
              <a:gd name="adj" fmla="val 2290"/>
            </a:avLst>
          </a:prstGeom>
          <a:noFill/>
          <a:ln w="9525">
            <a:solidFill>
              <a:srgbClr val="0018A8"/>
            </a:solidFill>
            <a:prstDash val="sysDot"/>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51" name="Oval 50"/>
          <p:cNvSpPr/>
          <p:nvPr/>
        </p:nvSpPr>
        <p:spPr bwMode="auto">
          <a:xfrm>
            <a:off x="534030" y="5711509"/>
            <a:ext cx="926774" cy="926774"/>
          </a:xfrm>
          <a:prstGeom prst="ellipse">
            <a:avLst/>
          </a:prstGeom>
          <a:solidFill>
            <a:schemeClr val="bg1"/>
          </a:solidFill>
          <a:ln w="6350">
            <a:noFill/>
            <a:miter lim="800000"/>
            <a:headEnd/>
            <a:tailEnd/>
          </a:ln>
          <a:effectLst>
            <a:outerShdw blurRad="571500" dist="165100" dir="7800000" algn="ctr" rotWithShape="0">
              <a:srgbClr val="000000">
                <a:alpha val="50000"/>
              </a:srgbClr>
            </a:outerShdw>
          </a:effectLst>
        </p:spPr>
        <p:txBody>
          <a:bodyPr lIns="100913" tIns="50457" rIns="100913" bIns="50457" rtlCol="0" anchor="ctr">
            <a:noAutofit/>
          </a:bodyPr>
          <a:lstStyle/>
          <a:p>
            <a:pPr algn="ctr" defTabSz="963613" eaLnBrk="0" hangingPunct="0">
              <a:tabLst>
                <a:tab pos="1257300" algn="l"/>
              </a:tabLst>
            </a:pPr>
            <a:endParaRPr lang="de-DE" dirty="0">
              <a:solidFill>
                <a:srgbClr val="FFFFFF"/>
              </a:solidFill>
              <a:latin typeface="+mn-lt"/>
            </a:endParaRPr>
          </a:p>
        </p:txBody>
      </p:sp>
      <p:sp>
        <p:nvSpPr>
          <p:cNvPr id="52" name="Donut 51"/>
          <p:cNvSpPr/>
          <p:nvPr/>
        </p:nvSpPr>
        <p:spPr bwMode="auto">
          <a:xfrm>
            <a:off x="561808" y="5739288"/>
            <a:ext cx="871217" cy="871217"/>
          </a:xfrm>
          <a:prstGeom prst="donut">
            <a:avLst>
              <a:gd name="adj" fmla="val 2290"/>
            </a:avLst>
          </a:prstGeom>
          <a:noFill/>
          <a:ln w="9525">
            <a:solidFill>
              <a:srgbClr val="0C2340"/>
            </a:solidFill>
            <a:prstDash val="sysDot"/>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57" name="Freeform 24"/>
          <p:cNvSpPr>
            <a:spLocks noChangeAspect="1"/>
          </p:cNvSpPr>
          <p:nvPr/>
        </p:nvSpPr>
        <p:spPr bwMode="auto">
          <a:xfrm>
            <a:off x="814549" y="1947301"/>
            <a:ext cx="365734" cy="313318"/>
          </a:xfrm>
          <a:custGeom>
            <a:avLst/>
            <a:gdLst>
              <a:gd name="T0" fmla="*/ 173 w 203"/>
              <a:gd name="T1" fmla="*/ 11 h 174"/>
              <a:gd name="T2" fmla="*/ 157 w 203"/>
              <a:gd name="T3" fmla="*/ 0 h 174"/>
              <a:gd name="T4" fmla="*/ 143 w 203"/>
              <a:gd name="T5" fmla="*/ 14 h 174"/>
              <a:gd name="T6" fmla="*/ 127 w 203"/>
              <a:gd name="T7" fmla="*/ 116 h 174"/>
              <a:gd name="T8" fmla="*/ 108 w 203"/>
              <a:gd name="T9" fmla="*/ 55 h 174"/>
              <a:gd name="T10" fmla="*/ 93 w 203"/>
              <a:gd name="T11" fmla="*/ 44 h 174"/>
              <a:gd name="T12" fmla="*/ 93 w 203"/>
              <a:gd name="T13" fmla="*/ 44 h 174"/>
              <a:gd name="T14" fmla="*/ 78 w 203"/>
              <a:gd name="T15" fmla="*/ 55 h 174"/>
              <a:gd name="T16" fmla="*/ 62 w 203"/>
              <a:gd name="T17" fmla="*/ 109 h 174"/>
              <a:gd name="T18" fmla="*/ 47 w 203"/>
              <a:gd name="T19" fmla="*/ 82 h 174"/>
              <a:gd name="T20" fmla="*/ 33 w 203"/>
              <a:gd name="T21" fmla="*/ 74 h 174"/>
              <a:gd name="T22" fmla="*/ 19 w 203"/>
              <a:gd name="T23" fmla="*/ 82 h 174"/>
              <a:gd name="T24" fmla="*/ 3 w 203"/>
              <a:gd name="T25" fmla="*/ 115 h 174"/>
              <a:gd name="T26" fmla="*/ 8 w 203"/>
              <a:gd name="T27" fmla="*/ 132 h 174"/>
              <a:gd name="T28" fmla="*/ 25 w 203"/>
              <a:gd name="T29" fmla="*/ 126 h 174"/>
              <a:gd name="T30" fmla="*/ 34 w 203"/>
              <a:gd name="T31" fmla="*/ 109 h 174"/>
              <a:gd name="T32" fmla="*/ 51 w 203"/>
              <a:gd name="T33" fmla="*/ 140 h 174"/>
              <a:gd name="T34" fmla="*/ 66 w 203"/>
              <a:gd name="T35" fmla="*/ 148 h 174"/>
              <a:gd name="T36" fmla="*/ 80 w 203"/>
              <a:gd name="T37" fmla="*/ 137 h 174"/>
              <a:gd name="T38" fmla="*/ 93 w 203"/>
              <a:gd name="T39" fmla="*/ 92 h 174"/>
              <a:gd name="T40" fmla="*/ 115 w 203"/>
              <a:gd name="T41" fmla="*/ 163 h 174"/>
              <a:gd name="T42" fmla="*/ 130 w 203"/>
              <a:gd name="T43" fmla="*/ 174 h 174"/>
              <a:gd name="T44" fmla="*/ 131 w 203"/>
              <a:gd name="T45" fmla="*/ 174 h 174"/>
              <a:gd name="T46" fmla="*/ 145 w 203"/>
              <a:gd name="T47" fmla="*/ 160 h 174"/>
              <a:gd name="T48" fmla="*/ 161 w 203"/>
              <a:gd name="T49" fmla="*/ 55 h 174"/>
              <a:gd name="T50" fmla="*/ 177 w 203"/>
              <a:gd name="T51" fmla="*/ 102 h 174"/>
              <a:gd name="T52" fmla="*/ 193 w 203"/>
              <a:gd name="T53" fmla="*/ 110 h 174"/>
              <a:gd name="T54" fmla="*/ 201 w 203"/>
              <a:gd name="T55" fmla="*/ 94 h 174"/>
              <a:gd name="T56" fmla="*/ 173 w 203"/>
              <a:gd name="T57" fmla="*/ 1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3" h="174">
                <a:moveTo>
                  <a:pt x="173" y="11"/>
                </a:moveTo>
                <a:cubicBezTo>
                  <a:pt x="171" y="4"/>
                  <a:pt x="164" y="0"/>
                  <a:pt x="157" y="0"/>
                </a:cubicBezTo>
                <a:cubicBezTo>
                  <a:pt x="150" y="1"/>
                  <a:pt x="144" y="6"/>
                  <a:pt x="143" y="14"/>
                </a:cubicBezTo>
                <a:cubicBezTo>
                  <a:pt x="127" y="116"/>
                  <a:pt x="127" y="116"/>
                  <a:pt x="127" y="116"/>
                </a:cubicBezTo>
                <a:cubicBezTo>
                  <a:pt x="108" y="55"/>
                  <a:pt x="108" y="55"/>
                  <a:pt x="108" y="55"/>
                </a:cubicBezTo>
                <a:cubicBezTo>
                  <a:pt x="106" y="49"/>
                  <a:pt x="100" y="44"/>
                  <a:pt x="93" y="44"/>
                </a:cubicBezTo>
                <a:cubicBezTo>
                  <a:pt x="93" y="44"/>
                  <a:pt x="93" y="44"/>
                  <a:pt x="93" y="44"/>
                </a:cubicBezTo>
                <a:cubicBezTo>
                  <a:pt x="86" y="44"/>
                  <a:pt x="80" y="49"/>
                  <a:pt x="78" y="55"/>
                </a:cubicBezTo>
                <a:cubicBezTo>
                  <a:pt x="62" y="109"/>
                  <a:pt x="62" y="109"/>
                  <a:pt x="62" y="109"/>
                </a:cubicBezTo>
                <a:cubicBezTo>
                  <a:pt x="47" y="82"/>
                  <a:pt x="47" y="82"/>
                  <a:pt x="47" y="82"/>
                </a:cubicBezTo>
                <a:cubicBezTo>
                  <a:pt x="44" y="77"/>
                  <a:pt x="39" y="74"/>
                  <a:pt x="33" y="74"/>
                </a:cubicBezTo>
                <a:cubicBezTo>
                  <a:pt x="27" y="74"/>
                  <a:pt x="22" y="77"/>
                  <a:pt x="19" y="82"/>
                </a:cubicBezTo>
                <a:cubicBezTo>
                  <a:pt x="3" y="115"/>
                  <a:pt x="3" y="115"/>
                  <a:pt x="3" y="115"/>
                </a:cubicBezTo>
                <a:cubicBezTo>
                  <a:pt x="0" y="121"/>
                  <a:pt x="2" y="128"/>
                  <a:pt x="8" y="132"/>
                </a:cubicBezTo>
                <a:cubicBezTo>
                  <a:pt x="14" y="135"/>
                  <a:pt x="22" y="132"/>
                  <a:pt x="25" y="126"/>
                </a:cubicBezTo>
                <a:cubicBezTo>
                  <a:pt x="34" y="109"/>
                  <a:pt x="34" y="109"/>
                  <a:pt x="34" y="109"/>
                </a:cubicBezTo>
                <a:cubicBezTo>
                  <a:pt x="51" y="140"/>
                  <a:pt x="51" y="140"/>
                  <a:pt x="51" y="140"/>
                </a:cubicBezTo>
                <a:cubicBezTo>
                  <a:pt x="54" y="145"/>
                  <a:pt x="60" y="149"/>
                  <a:pt x="66" y="148"/>
                </a:cubicBezTo>
                <a:cubicBezTo>
                  <a:pt x="73" y="147"/>
                  <a:pt x="78" y="143"/>
                  <a:pt x="80" y="137"/>
                </a:cubicBezTo>
                <a:cubicBezTo>
                  <a:pt x="93" y="92"/>
                  <a:pt x="93" y="92"/>
                  <a:pt x="93" y="92"/>
                </a:cubicBezTo>
                <a:cubicBezTo>
                  <a:pt x="115" y="163"/>
                  <a:pt x="115" y="163"/>
                  <a:pt x="115" y="163"/>
                </a:cubicBezTo>
                <a:cubicBezTo>
                  <a:pt x="117" y="169"/>
                  <a:pt x="123" y="174"/>
                  <a:pt x="130" y="174"/>
                </a:cubicBezTo>
                <a:cubicBezTo>
                  <a:pt x="130" y="174"/>
                  <a:pt x="130" y="174"/>
                  <a:pt x="131" y="174"/>
                </a:cubicBezTo>
                <a:cubicBezTo>
                  <a:pt x="138" y="173"/>
                  <a:pt x="144" y="168"/>
                  <a:pt x="145" y="160"/>
                </a:cubicBezTo>
                <a:cubicBezTo>
                  <a:pt x="161" y="55"/>
                  <a:pt x="161" y="55"/>
                  <a:pt x="161" y="55"/>
                </a:cubicBezTo>
                <a:cubicBezTo>
                  <a:pt x="177" y="102"/>
                  <a:pt x="177" y="102"/>
                  <a:pt x="177" y="102"/>
                </a:cubicBezTo>
                <a:cubicBezTo>
                  <a:pt x="179" y="109"/>
                  <a:pt x="186" y="112"/>
                  <a:pt x="193" y="110"/>
                </a:cubicBezTo>
                <a:cubicBezTo>
                  <a:pt x="199" y="108"/>
                  <a:pt x="203" y="101"/>
                  <a:pt x="201" y="94"/>
                </a:cubicBezTo>
                <a:lnTo>
                  <a:pt x="173" y="11"/>
                </a:lnTo>
                <a:close/>
              </a:path>
            </a:pathLst>
          </a:custGeom>
          <a:solidFill>
            <a:srgbClr val="BDC0D2"/>
          </a:solidFill>
          <a:ln>
            <a:noFill/>
          </a:ln>
        </p:spPr>
        <p:txBody>
          <a:bodyPr vert="horz" wrap="square" lIns="78191" tIns="39096" rIns="78191" bIns="39096" numCol="1" anchor="t" anchorCtr="0" compatLnSpc="1">
            <a:prstTxWarp prst="textNoShape">
              <a:avLst/>
            </a:prstTxWarp>
          </a:bodyPr>
          <a:lstStyle/>
          <a:p>
            <a:endParaRPr lang="en-US" sz="700"/>
          </a:p>
        </p:txBody>
      </p:sp>
      <p:sp>
        <p:nvSpPr>
          <p:cNvPr id="58" name="Freeform 90"/>
          <p:cNvSpPr>
            <a:spLocks noChangeAspect="1" noEditPoints="1"/>
          </p:cNvSpPr>
          <p:nvPr/>
        </p:nvSpPr>
        <p:spPr bwMode="auto">
          <a:xfrm>
            <a:off x="1336881" y="3317805"/>
            <a:ext cx="355512" cy="275500"/>
          </a:xfrm>
          <a:custGeom>
            <a:avLst/>
            <a:gdLst>
              <a:gd name="T0" fmla="*/ 28 w 258"/>
              <a:gd name="T1" fmla="*/ 46 h 200"/>
              <a:gd name="T2" fmla="*/ 74 w 258"/>
              <a:gd name="T3" fmla="*/ 0 h 200"/>
              <a:gd name="T4" fmla="*/ 119 w 258"/>
              <a:gd name="T5" fmla="*/ 46 h 200"/>
              <a:gd name="T6" fmla="*/ 74 w 258"/>
              <a:gd name="T7" fmla="*/ 91 h 200"/>
              <a:gd name="T8" fmla="*/ 28 w 258"/>
              <a:gd name="T9" fmla="*/ 46 h 200"/>
              <a:gd name="T10" fmla="*/ 203 w 258"/>
              <a:gd name="T11" fmla="*/ 119 h 200"/>
              <a:gd name="T12" fmla="*/ 237 w 258"/>
              <a:gd name="T13" fmla="*/ 84 h 200"/>
              <a:gd name="T14" fmla="*/ 203 w 258"/>
              <a:gd name="T15" fmla="*/ 50 h 200"/>
              <a:gd name="T16" fmla="*/ 169 w 258"/>
              <a:gd name="T17" fmla="*/ 84 h 200"/>
              <a:gd name="T18" fmla="*/ 203 w 258"/>
              <a:gd name="T19" fmla="*/ 119 h 200"/>
              <a:gd name="T20" fmla="*/ 203 w 258"/>
              <a:gd name="T21" fmla="*/ 145 h 200"/>
              <a:gd name="T22" fmla="*/ 148 w 258"/>
              <a:gd name="T23" fmla="*/ 157 h 200"/>
              <a:gd name="T24" fmla="*/ 148 w 258"/>
              <a:gd name="T25" fmla="*/ 142 h 200"/>
              <a:gd name="T26" fmla="*/ 74 w 258"/>
              <a:gd name="T27" fmla="*/ 126 h 200"/>
              <a:gd name="T28" fmla="*/ 0 w 258"/>
              <a:gd name="T29" fmla="*/ 142 h 200"/>
              <a:gd name="T30" fmla="*/ 0 w 258"/>
              <a:gd name="T31" fmla="*/ 200 h 200"/>
              <a:gd name="T32" fmla="*/ 148 w 258"/>
              <a:gd name="T33" fmla="*/ 200 h 200"/>
              <a:gd name="T34" fmla="*/ 148 w 258"/>
              <a:gd name="T35" fmla="*/ 200 h 200"/>
              <a:gd name="T36" fmla="*/ 258 w 258"/>
              <a:gd name="T37" fmla="*/ 200 h 200"/>
              <a:gd name="T38" fmla="*/ 258 w 258"/>
              <a:gd name="T39" fmla="*/ 157 h 200"/>
              <a:gd name="T40" fmla="*/ 203 w 258"/>
              <a:gd name="T41" fmla="*/ 14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8" h="200">
                <a:moveTo>
                  <a:pt x="28" y="46"/>
                </a:moveTo>
                <a:cubicBezTo>
                  <a:pt x="28" y="21"/>
                  <a:pt x="49" y="0"/>
                  <a:pt x="74" y="0"/>
                </a:cubicBezTo>
                <a:cubicBezTo>
                  <a:pt x="99" y="0"/>
                  <a:pt x="119" y="21"/>
                  <a:pt x="119" y="46"/>
                </a:cubicBezTo>
                <a:cubicBezTo>
                  <a:pt x="119" y="71"/>
                  <a:pt x="99" y="91"/>
                  <a:pt x="74" y="91"/>
                </a:cubicBezTo>
                <a:cubicBezTo>
                  <a:pt x="49" y="91"/>
                  <a:pt x="28" y="71"/>
                  <a:pt x="28" y="46"/>
                </a:cubicBezTo>
                <a:close/>
                <a:moveTo>
                  <a:pt x="203" y="119"/>
                </a:moveTo>
                <a:cubicBezTo>
                  <a:pt x="222" y="119"/>
                  <a:pt x="237" y="103"/>
                  <a:pt x="237" y="84"/>
                </a:cubicBezTo>
                <a:cubicBezTo>
                  <a:pt x="237" y="66"/>
                  <a:pt x="222" y="50"/>
                  <a:pt x="203" y="50"/>
                </a:cubicBezTo>
                <a:cubicBezTo>
                  <a:pt x="184" y="50"/>
                  <a:pt x="169" y="66"/>
                  <a:pt x="169" y="84"/>
                </a:cubicBezTo>
                <a:cubicBezTo>
                  <a:pt x="169" y="103"/>
                  <a:pt x="184" y="119"/>
                  <a:pt x="203" y="119"/>
                </a:cubicBezTo>
                <a:close/>
                <a:moveTo>
                  <a:pt x="203" y="145"/>
                </a:moveTo>
                <a:cubicBezTo>
                  <a:pt x="182" y="145"/>
                  <a:pt x="163" y="149"/>
                  <a:pt x="148" y="157"/>
                </a:cubicBezTo>
                <a:cubicBezTo>
                  <a:pt x="148" y="142"/>
                  <a:pt x="148" y="142"/>
                  <a:pt x="148" y="142"/>
                </a:cubicBezTo>
                <a:cubicBezTo>
                  <a:pt x="127" y="132"/>
                  <a:pt x="102" y="126"/>
                  <a:pt x="74" y="126"/>
                </a:cubicBezTo>
                <a:cubicBezTo>
                  <a:pt x="46" y="126"/>
                  <a:pt x="20" y="132"/>
                  <a:pt x="0" y="142"/>
                </a:cubicBezTo>
                <a:cubicBezTo>
                  <a:pt x="0" y="200"/>
                  <a:pt x="0" y="200"/>
                  <a:pt x="0" y="200"/>
                </a:cubicBezTo>
                <a:cubicBezTo>
                  <a:pt x="148" y="200"/>
                  <a:pt x="148" y="200"/>
                  <a:pt x="148" y="200"/>
                </a:cubicBezTo>
                <a:cubicBezTo>
                  <a:pt x="148" y="200"/>
                  <a:pt x="148" y="200"/>
                  <a:pt x="148" y="200"/>
                </a:cubicBezTo>
                <a:cubicBezTo>
                  <a:pt x="258" y="200"/>
                  <a:pt x="258" y="200"/>
                  <a:pt x="258" y="200"/>
                </a:cubicBezTo>
                <a:cubicBezTo>
                  <a:pt x="258" y="157"/>
                  <a:pt x="258" y="157"/>
                  <a:pt x="258" y="157"/>
                </a:cubicBezTo>
                <a:cubicBezTo>
                  <a:pt x="243" y="149"/>
                  <a:pt x="224" y="145"/>
                  <a:pt x="203" y="145"/>
                </a:cubicBezTo>
                <a:close/>
              </a:path>
            </a:pathLst>
          </a:custGeom>
          <a:solidFill>
            <a:srgbClr val="BDC0D2"/>
          </a:solidFill>
          <a:ln>
            <a:noFill/>
          </a:ln>
        </p:spPr>
        <p:txBody>
          <a:bodyPr vert="horz" wrap="square" lIns="78191" tIns="39096" rIns="78191" bIns="39096" numCol="1" anchor="t" anchorCtr="0" compatLnSpc="1">
            <a:prstTxWarp prst="textNoShape">
              <a:avLst/>
            </a:prstTxWarp>
          </a:bodyPr>
          <a:lstStyle/>
          <a:p>
            <a:endParaRPr lang="en-US" sz="700"/>
          </a:p>
        </p:txBody>
      </p:sp>
      <p:sp>
        <p:nvSpPr>
          <p:cNvPr id="59" name="Freeform 42"/>
          <p:cNvSpPr>
            <a:spLocks noChangeAspect="1" noEditPoints="1"/>
          </p:cNvSpPr>
          <p:nvPr/>
        </p:nvSpPr>
        <p:spPr bwMode="auto">
          <a:xfrm>
            <a:off x="1325329" y="4657484"/>
            <a:ext cx="378618" cy="321469"/>
          </a:xfrm>
          <a:custGeom>
            <a:avLst/>
            <a:gdLst>
              <a:gd name="T0" fmla="*/ 201 w 210"/>
              <a:gd name="T1" fmla="*/ 150 h 178"/>
              <a:gd name="T2" fmla="*/ 105 w 210"/>
              <a:gd name="T3" fmla="*/ 112 h 178"/>
              <a:gd name="T4" fmla="*/ 9 w 210"/>
              <a:gd name="T5" fmla="*/ 150 h 178"/>
              <a:gd name="T6" fmla="*/ 23 w 210"/>
              <a:gd name="T7" fmla="*/ 178 h 178"/>
              <a:gd name="T8" fmla="*/ 187 w 210"/>
              <a:gd name="T9" fmla="*/ 178 h 178"/>
              <a:gd name="T10" fmla="*/ 201 w 210"/>
              <a:gd name="T11" fmla="*/ 150 h 178"/>
              <a:gd name="T12" fmla="*/ 105 w 210"/>
              <a:gd name="T13" fmla="*/ 81 h 178"/>
              <a:gd name="T14" fmla="*/ 146 w 210"/>
              <a:gd name="T15" fmla="*/ 40 h 178"/>
              <a:gd name="T16" fmla="*/ 105 w 210"/>
              <a:gd name="T17" fmla="*/ 0 h 178"/>
              <a:gd name="T18" fmla="*/ 64 w 210"/>
              <a:gd name="T19" fmla="*/ 40 h 178"/>
              <a:gd name="T20" fmla="*/ 105 w 210"/>
              <a:gd name="T21" fmla="*/ 81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0" h="178">
                <a:moveTo>
                  <a:pt x="201" y="150"/>
                </a:moveTo>
                <a:cubicBezTo>
                  <a:pt x="184" y="127"/>
                  <a:pt x="148" y="112"/>
                  <a:pt x="105" y="112"/>
                </a:cubicBezTo>
                <a:cubicBezTo>
                  <a:pt x="62" y="112"/>
                  <a:pt x="26" y="127"/>
                  <a:pt x="9" y="150"/>
                </a:cubicBezTo>
                <a:cubicBezTo>
                  <a:pt x="0" y="161"/>
                  <a:pt x="8" y="178"/>
                  <a:pt x="23" y="178"/>
                </a:cubicBezTo>
                <a:cubicBezTo>
                  <a:pt x="187" y="178"/>
                  <a:pt x="187" y="178"/>
                  <a:pt x="187" y="178"/>
                </a:cubicBezTo>
                <a:cubicBezTo>
                  <a:pt x="202" y="178"/>
                  <a:pt x="210" y="161"/>
                  <a:pt x="201" y="150"/>
                </a:cubicBezTo>
                <a:close/>
                <a:moveTo>
                  <a:pt x="105" y="81"/>
                </a:moveTo>
                <a:cubicBezTo>
                  <a:pt x="127" y="81"/>
                  <a:pt x="146" y="63"/>
                  <a:pt x="146" y="40"/>
                </a:cubicBezTo>
                <a:cubicBezTo>
                  <a:pt x="146" y="18"/>
                  <a:pt x="127" y="0"/>
                  <a:pt x="105" y="0"/>
                </a:cubicBezTo>
                <a:cubicBezTo>
                  <a:pt x="83" y="0"/>
                  <a:pt x="64" y="18"/>
                  <a:pt x="64" y="40"/>
                </a:cubicBezTo>
                <a:cubicBezTo>
                  <a:pt x="64" y="63"/>
                  <a:pt x="83" y="81"/>
                  <a:pt x="105" y="81"/>
                </a:cubicBezTo>
                <a:close/>
              </a:path>
            </a:pathLst>
          </a:custGeom>
          <a:solidFill>
            <a:srgbClr val="BDC0D2"/>
          </a:solidFill>
          <a:ln>
            <a:noFill/>
          </a:ln>
        </p:spPr>
        <p:txBody>
          <a:bodyPr vert="horz" wrap="square" lIns="78191" tIns="39096" rIns="78191" bIns="39096" numCol="1" anchor="t" anchorCtr="0" compatLnSpc="1">
            <a:prstTxWarp prst="textNoShape">
              <a:avLst/>
            </a:prstTxWarp>
          </a:bodyPr>
          <a:lstStyle/>
          <a:p>
            <a:endParaRPr lang="en-US" sz="700"/>
          </a:p>
        </p:txBody>
      </p:sp>
      <p:sp>
        <p:nvSpPr>
          <p:cNvPr id="60" name="Freeform 10"/>
          <p:cNvSpPr>
            <a:spLocks noChangeAspect="1" noEditPoints="1"/>
          </p:cNvSpPr>
          <p:nvPr/>
        </p:nvSpPr>
        <p:spPr bwMode="auto">
          <a:xfrm>
            <a:off x="816442" y="5993922"/>
            <a:ext cx="361949" cy="361949"/>
          </a:xfrm>
          <a:custGeom>
            <a:avLst/>
            <a:gdLst>
              <a:gd name="T0" fmla="*/ 0 w 304"/>
              <a:gd name="T1" fmla="*/ 76 h 304"/>
              <a:gd name="T2" fmla="*/ 96 w 304"/>
              <a:gd name="T3" fmla="*/ 132 h 304"/>
              <a:gd name="T4" fmla="*/ 104 w 304"/>
              <a:gd name="T5" fmla="*/ 199 h 304"/>
              <a:gd name="T6" fmla="*/ 202 w 304"/>
              <a:gd name="T7" fmla="*/ 199 h 304"/>
              <a:gd name="T8" fmla="*/ 210 w 304"/>
              <a:gd name="T9" fmla="*/ 132 h 304"/>
              <a:gd name="T10" fmla="*/ 304 w 304"/>
              <a:gd name="T11" fmla="*/ 76 h 304"/>
              <a:gd name="T12" fmla="*/ 0 w 304"/>
              <a:gd name="T13" fmla="*/ 76 h 304"/>
              <a:gd name="T14" fmla="*/ 107 w 304"/>
              <a:gd name="T15" fmla="*/ 237 h 304"/>
              <a:gd name="T16" fmla="*/ 114 w 304"/>
              <a:gd name="T17" fmla="*/ 304 h 304"/>
              <a:gd name="T18" fmla="*/ 190 w 304"/>
              <a:gd name="T19" fmla="*/ 304 h 304"/>
              <a:gd name="T20" fmla="*/ 198 w 304"/>
              <a:gd name="T21" fmla="*/ 237 h 304"/>
              <a:gd name="T22" fmla="*/ 107 w 304"/>
              <a:gd name="T23" fmla="*/ 237 h 304"/>
              <a:gd name="T24" fmla="*/ 0 w 304"/>
              <a:gd name="T25" fmla="*/ 76 h 304"/>
              <a:gd name="T26" fmla="*/ 304 w 304"/>
              <a:gd name="T27" fmla="*/ 76 h 304"/>
              <a:gd name="T28" fmla="*/ 304 w 304"/>
              <a:gd name="T29" fmla="*/ 0 h 304"/>
              <a:gd name="T30" fmla="*/ 0 w 304"/>
              <a:gd name="T31" fmla="*/ 0 h 304"/>
              <a:gd name="T32" fmla="*/ 0 w 304"/>
              <a:gd name="T33" fmla="*/ 76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4" h="304">
                <a:moveTo>
                  <a:pt x="0" y="76"/>
                </a:moveTo>
                <a:lnTo>
                  <a:pt x="96" y="132"/>
                </a:lnTo>
                <a:lnTo>
                  <a:pt x="104" y="199"/>
                </a:lnTo>
                <a:lnTo>
                  <a:pt x="202" y="199"/>
                </a:lnTo>
                <a:lnTo>
                  <a:pt x="210" y="132"/>
                </a:lnTo>
                <a:lnTo>
                  <a:pt x="304" y="76"/>
                </a:lnTo>
                <a:lnTo>
                  <a:pt x="0" y="76"/>
                </a:lnTo>
                <a:close/>
                <a:moveTo>
                  <a:pt x="107" y="237"/>
                </a:moveTo>
                <a:lnTo>
                  <a:pt x="114" y="304"/>
                </a:lnTo>
                <a:lnTo>
                  <a:pt x="190" y="304"/>
                </a:lnTo>
                <a:lnTo>
                  <a:pt x="198" y="237"/>
                </a:lnTo>
                <a:lnTo>
                  <a:pt x="107" y="237"/>
                </a:lnTo>
                <a:close/>
                <a:moveTo>
                  <a:pt x="0" y="76"/>
                </a:moveTo>
                <a:lnTo>
                  <a:pt x="304" y="76"/>
                </a:lnTo>
                <a:lnTo>
                  <a:pt x="304" y="0"/>
                </a:lnTo>
                <a:lnTo>
                  <a:pt x="0" y="0"/>
                </a:lnTo>
                <a:lnTo>
                  <a:pt x="0" y="76"/>
                </a:lnTo>
                <a:close/>
              </a:path>
            </a:pathLst>
          </a:custGeom>
          <a:solidFill>
            <a:srgbClr val="BDC0D2"/>
          </a:solidFill>
          <a:ln w="9525">
            <a:noFill/>
          </a:ln>
        </p:spPr>
        <p:txBody>
          <a:bodyPr vert="horz" wrap="square" lIns="78191" tIns="39096" rIns="78191" bIns="39096" numCol="1" anchor="t" anchorCtr="0" compatLnSpc="1">
            <a:prstTxWarp prst="textNoShape">
              <a:avLst/>
            </a:prstTxWarp>
          </a:bodyPr>
          <a:lstStyle/>
          <a:p>
            <a:endParaRPr lang="en-US" sz="700"/>
          </a:p>
        </p:txBody>
      </p:sp>
      <p:sp>
        <p:nvSpPr>
          <p:cNvPr id="68" name="Freeform 67"/>
          <p:cNvSpPr/>
          <p:nvPr/>
        </p:nvSpPr>
        <p:spPr bwMode="auto">
          <a:xfrm flipH="1">
            <a:off x="8360888" y="1641475"/>
            <a:ext cx="1169916" cy="5030788"/>
          </a:xfrm>
          <a:custGeom>
            <a:avLst/>
            <a:gdLst>
              <a:gd name="connsiteX0" fmla="*/ 0 w 1169916"/>
              <a:gd name="connsiteY0" fmla="*/ 0 h 5030788"/>
              <a:gd name="connsiteX1" fmla="*/ 289880 w 1169916"/>
              <a:gd name="connsiteY1" fmla="*/ 0 h 5030788"/>
              <a:gd name="connsiteX2" fmla="*/ 460488 w 1169916"/>
              <a:gd name="connsiteY2" fmla="*/ 225321 h 5030788"/>
              <a:gd name="connsiteX3" fmla="*/ 1169916 w 1169916"/>
              <a:gd name="connsiteY3" fmla="*/ 2498609 h 5030788"/>
              <a:gd name="connsiteX4" fmla="*/ 460488 w 1169916"/>
              <a:gd name="connsiteY4" fmla="*/ 4771898 h 5030788"/>
              <a:gd name="connsiteX5" fmla="*/ 264462 w 1169916"/>
              <a:gd name="connsiteY5" fmla="*/ 5030788 h 5030788"/>
              <a:gd name="connsiteX6" fmla="*/ 0 w 1169916"/>
              <a:gd name="connsiteY6" fmla="*/ 5030788 h 5030788"/>
              <a:gd name="connsiteX7" fmla="*/ 0 w 1169916"/>
              <a:gd name="connsiteY7" fmla="*/ 4988410 h 5030788"/>
              <a:gd name="connsiteX8" fmla="*/ 83679 w 1169916"/>
              <a:gd name="connsiteY8" fmla="*/ 4896340 h 5030788"/>
              <a:gd name="connsiteX9" fmla="*/ 944442 w 1169916"/>
              <a:gd name="connsiteY9" fmla="*/ 2498609 h 5030788"/>
              <a:gd name="connsiteX10" fmla="*/ 83679 w 1169916"/>
              <a:gd name="connsiteY10" fmla="*/ 100878 h 5030788"/>
              <a:gd name="connsiteX11" fmla="*/ 0 w 1169916"/>
              <a:gd name="connsiteY11" fmla="*/ 8808 h 5030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9916" h="5030788">
                <a:moveTo>
                  <a:pt x="0" y="0"/>
                </a:moveTo>
                <a:lnTo>
                  <a:pt x="289880" y="0"/>
                </a:lnTo>
                <a:lnTo>
                  <a:pt x="460488" y="225321"/>
                </a:lnTo>
                <a:cubicBezTo>
                  <a:pt x="907806" y="870596"/>
                  <a:pt x="1169916" y="1653993"/>
                  <a:pt x="1169916" y="2498609"/>
                </a:cubicBezTo>
                <a:cubicBezTo>
                  <a:pt x="1169916" y="3343226"/>
                  <a:pt x="907806" y="4126623"/>
                  <a:pt x="460488" y="4771898"/>
                </a:cubicBezTo>
                <a:lnTo>
                  <a:pt x="264462" y="5030788"/>
                </a:lnTo>
                <a:lnTo>
                  <a:pt x="0" y="5030788"/>
                </a:lnTo>
                <a:lnTo>
                  <a:pt x="0" y="4988410"/>
                </a:lnTo>
                <a:lnTo>
                  <a:pt x="83679" y="4896340"/>
                </a:lnTo>
                <a:cubicBezTo>
                  <a:pt x="621416" y="4244754"/>
                  <a:pt x="944442" y="3409405"/>
                  <a:pt x="944442" y="2498609"/>
                </a:cubicBezTo>
                <a:cubicBezTo>
                  <a:pt x="944442" y="1587813"/>
                  <a:pt x="621416" y="752464"/>
                  <a:pt x="83679" y="100878"/>
                </a:cubicBezTo>
                <a:lnTo>
                  <a:pt x="0" y="8808"/>
                </a:lnTo>
                <a:close/>
              </a:path>
            </a:pathLst>
          </a:custGeom>
          <a:solidFill>
            <a:srgbClr val="BDC0D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69" name="Oval 68"/>
          <p:cNvSpPr/>
          <p:nvPr/>
        </p:nvSpPr>
        <p:spPr bwMode="auto">
          <a:xfrm flipH="1">
            <a:off x="8604030" y="1641475"/>
            <a:ext cx="926774" cy="926774"/>
          </a:xfrm>
          <a:prstGeom prst="ellipse">
            <a:avLst/>
          </a:prstGeom>
          <a:solidFill>
            <a:schemeClr val="bg1"/>
          </a:solidFill>
          <a:ln w="6350">
            <a:noFill/>
            <a:miter lim="800000"/>
            <a:headEnd/>
            <a:tailEnd/>
          </a:ln>
          <a:effectLst>
            <a:outerShdw blurRad="571500" dist="165100" dir="7800000" algn="ctr" rotWithShape="0">
              <a:srgbClr val="000000">
                <a:alpha val="50000"/>
              </a:srgbClr>
            </a:outerShdw>
          </a:effectLst>
        </p:spPr>
        <p:txBody>
          <a:bodyPr lIns="100913" tIns="50457" rIns="100913" bIns="50457" rtlCol="0" anchor="ctr">
            <a:noAutofit/>
          </a:bodyPr>
          <a:lstStyle/>
          <a:p>
            <a:pPr algn="ctr" defTabSz="963613" eaLnBrk="0" hangingPunct="0">
              <a:tabLst>
                <a:tab pos="1257300" algn="l"/>
              </a:tabLst>
            </a:pPr>
            <a:endParaRPr lang="de-DE" dirty="0">
              <a:solidFill>
                <a:srgbClr val="FFFFFF"/>
              </a:solidFill>
              <a:latin typeface="+mn-lt"/>
            </a:endParaRPr>
          </a:p>
        </p:txBody>
      </p:sp>
      <p:sp>
        <p:nvSpPr>
          <p:cNvPr id="70" name="Donut 69"/>
          <p:cNvSpPr/>
          <p:nvPr/>
        </p:nvSpPr>
        <p:spPr bwMode="auto">
          <a:xfrm flipH="1">
            <a:off x="8631809" y="1669254"/>
            <a:ext cx="871217" cy="871217"/>
          </a:xfrm>
          <a:prstGeom prst="donut">
            <a:avLst>
              <a:gd name="adj" fmla="val 2290"/>
            </a:avLst>
          </a:prstGeom>
          <a:noFill/>
          <a:ln w="9525">
            <a:solidFill>
              <a:srgbClr val="4AC9E3"/>
            </a:solidFill>
            <a:prstDash val="sysDot"/>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71" name="Oval 70"/>
          <p:cNvSpPr/>
          <p:nvPr/>
        </p:nvSpPr>
        <p:spPr bwMode="auto">
          <a:xfrm flipH="1">
            <a:off x="8086809" y="2998153"/>
            <a:ext cx="926774" cy="926774"/>
          </a:xfrm>
          <a:prstGeom prst="ellipse">
            <a:avLst/>
          </a:prstGeom>
          <a:solidFill>
            <a:schemeClr val="bg1"/>
          </a:solidFill>
          <a:ln w="6350">
            <a:noFill/>
            <a:miter lim="800000"/>
            <a:headEnd/>
            <a:tailEnd/>
          </a:ln>
          <a:effectLst>
            <a:outerShdw blurRad="571500" dist="165100" dir="7800000" algn="ctr" rotWithShape="0">
              <a:srgbClr val="000000">
                <a:alpha val="50000"/>
              </a:srgbClr>
            </a:outerShdw>
          </a:effectLst>
        </p:spPr>
        <p:txBody>
          <a:bodyPr lIns="100913" tIns="50457" rIns="100913" bIns="50457" rtlCol="0" anchor="ctr">
            <a:noAutofit/>
          </a:bodyPr>
          <a:lstStyle/>
          <a:p>
            <a:pPr algn="ctr" defTabSz="963613" eaLnBrk="0" hangingPunct="0">
              <a:tabLst>
                <a:tab pos="1257300" algn="l"/>
              </a:tabLst>
            </a:pPr>
            <a:endParaRPr lang="de-DE" dirty="0">
              <a:solidFill>
                <a:srgbClr val="FFFFFF"/>
              </a:solidFill>
              <a:latin typeface="+mn-lt"/>
            </a:endParaRPr>
          </a:p>
        </p:txBody>
      </p:sp>
      <p:sp>
        <p:nvSpPr>
          <p:cNvPr id="66" name="Freeform 39"/>
          <p:cNvSpPr>
            <a:spLocks noChangeAspect="1" noEditPoints="1"/>
          </p:cNvSpPr>
          <p:nvPr/>
        </p:nvSpPr>
        <p:spPr bwMode="auto">
          <a:xfrm>
            <a:off x="8890901" y="1973386"/>
            <a:ext cx="360760" cy="360760"/>
          </a:xfrm>
          <a:custGeom>
            <a:avLst/>
            <a:gdLst>
              <a:gd name="T0" fmla="*/ 100 w 200"/>
              <a:gd name="T1" fmla="*/ 200 h 200"/>
              <a:gd name="T2" fmla="*/ 151 w 200"/>
              <a:gd name="T3" fmla="*/ 175 h 200"/>
              <a:gd name="T4" fmla="*/ 50 w 200"/>
              <a:gd name="T5" fmla="*/ 175 h 200"/>
              <a:gd name="T6" fmla="*/ 100 w 200"/>
              <a:gd name="T7" fmla="*/ 200 h 200"/>
              <a:gd name="T8" fmla="*/ 193 w 200"/>
              <a:gd name="T9" fmla="*/ 112 h 200"/>
              <a:gd name="T10" fmla="*/ 178 w 200"/>
              <a:gd name="T11" fmla="*/ 105 h 200"/>
              <a:gd name="T12" fmla="*/ 156 w 200"/>
              <a:gd name="T13" fmla="*/ 45 h 200"/>
              <a:gd name="T14" fmla="*/ 144 w 200"/>
              <a:gd name="T15" fmla="*/ 37 h 200"/>
              <a:gd name="T16" fmla="*/ 138 w 200"/>
              <a:gd name="T17" fmla="*/ 37 h 200"/>
              <a:gd name="T18" fmla="*/ 100 w 200"/>
              <a:gd name="T19" fmla="*/ 0 h 200"/>
              <a:gd name="T20" fmla="*/ 63 w 200"/>
              <a:gd name="T21" fmla="*/ 37 h 200"/>
              <a:gd name="T22" fmla="*/ 57 w 200"/>
              <a:gd name="T23" fmla="*/ 37 h 200"/>
              <a:gd name="T24" fmla="*/ 45 w 200"/>
              <a:gd name="T25" fmla="*/ 45 h 200"/>
              <a:gd name="T26" fmla="*/ 23 w 200"/>
              <a:gd name="T27" fmla="*/ 105 h 200"/>
              <a:gd name="T28" fmla="*/ 8 w 200"/>
              <a:gd name="T29" fmla="*/ 112 h 200"/>
              <a:gd name="T30" fmla="*/ 0 w 200"/>
              <a:gd name="T31" fmla="*/ 124 h 200"/>
              <a:gd name="T32" fmla="*/ 0 w 200"/>
              <a:gd name="T33" fmla="*/ 150 h 200"/>
              <a:gd name="T34" fmla="*/ 200 w 200"/>
              <a:gd name="T35" fmla="*/ 150 h 200"/>
              <a:gd name="T36" fmla="*/ 200 w 200"/>
              <a:gd name="T37" fmla="*/ 124 h 200"/>
              <a:gd name="T38" fmla="*/ 193 w 200"/>
              <a:gd name="T39" fmla="*/ 112 h 200"/>
              <a:gd name="T40" fmla="*/ 88 w 200"/>
              <a:gd name="T41" fmla="*/ 37 h 200"/>
              <a:gd name="T42" fmla="*/ 100 w 200"/>
              <a:gd name="T43" fmla="*/ 25 h 200"/>
              <a:gd name="T44" fmla="*/ 113 w 200"/>
              <a:gd name="T45" fmla="*/ 37 h 200"/>
              <a:gd name="T46" fmla="*/ 88 w 200"/>
              <a:gd name="T47" fmla="*/ 3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0" h="200">
                <a:moveTo>
                  <a:pt x="100" y="200"/>
                </a:moveTo>
                <a:cubicBezTo>
                  <a:pt x="121" y="200"/>
                  <a:pt x="139" y="190"/>
                  <a:pt x="151" y="175"/>
                </a:cubicBezTo>
                <a:cubicBezTo>
                  <a:pt x="50" y="175"/>
                  <a:pt x="50" y="175"/>
                  <a:pt x="50" y="175"/>
                </a:cubicBezTo>
                <a:cubicBezTo>
                  <a:pt x="61" y="190"/>
                  <a:pt x="80" y="200"/>
                  <a:pt x="100" y="200"/>
                </a:cubicBezTo>
                <a:close/>
                <a:moveTo>
                  <a:pt x="193" y="112"/>
                </a:moveTo>
                <a:cubicBezTo>
                  <a:pt x="178" y="105"/>
                  <a:pt x="178" y="105"/>
                  <a:pt x="178" y="105"/>
                </a:cubicBezTo>
                <a:cubicBezTo>
                  <a:pt x="156" y="45"/>
                  <a:pt x="156" y="45"/>
                  <a:pt x="156" y="45"/>
                </a:cubicBezTo>
                <a:cubicBezTo>
                  <a:pt x="154" y="40"/>
                  <a:pt x="149" y="37"/>
                  <a:pt x="144" y="37"/>
                </a:cubicBezTo>
                <a:cubicBezTo>
                  <a:pt x="138" y="37"/>
                  <a:pt x="138" y="37"/>
                  <a:pt x="138" y="37"/>
                </a:cubicBezTo>
                <a:cubicBezTo>
                  <a:pt x="138" y="17"/>
                  <a:pt x="121" y="0"/>
                  <a:pt x="100" y="0"/>
                </a:cubicBezTo>
                <a:cubicBezTo>
                  <a:pt x="80" y="0"/>
                  <a:pt x="63" y="17"/>
                  <a:pt x="63" y="37"/>
                </a:cubicBezTo>
                <a:cubicBezTo>
                  <a:pt x="57" y="37"/>
                  <a:pt x="57" y="37"/>
                  <a:pt x="57" y="37"/>
                </a:cubicBezTo>
                <a:cubicBezTo>
                  <a:pt x="51" y="37"/>
                  <a:pt x="47" y="40"/>
                  <a:pt x="45" y="45"/>
                </a:cubicBezTo>
                <a:cubicBezTo>
                  <a:pt x="23" y="105"/>
                  <a:pt x="23" y="105"/>
                  <a:pt x="23" y="105"/>
                </a:cubicBezTo>
                <a:cubicBezTo>
                  <a:pt x="8" y="112"/>
                  <a:pt x="8" y="112"/>
                  <a:pt x="8" y="112"/>
                </a:cubicBezTo>
                <a:cubicBezTo>
                  <a:pt x="3" y="114"/>
                  <a:pt x="0" y="119"/>
                  <a:pt x="0" y="124"/>
                </a:cubicBezTo>
                <a:cubicBezTo>
                  <a:pt x="0" y="150"/>
                  <a:pt x="0" y="150"/>
                  <a:pt x="0" y="150"/>
                </a:cubicBezTo>
                <a:cubicBezTo>
                  <a:pt x="200" y="150"/>
                  <a:pt x="200" y="150"/>
                  <a:pt x="200" y="150"/>
                </a:cubicBezTo>
                <a:cubicBezTo>
                  <a:pt x="200" y="124"/>
                  <a:pt x="200" y="124"/>
                  <a:pt x="200" y="124"/>
                </a:cubicBezTo>
                <a:cubicBezTo>
                  <a:pt x="200" y="119"/>
                  <a:pt x="198" y="114"/>
                  <a:pt x="193" y="112"/>
                </a:cubicBezTo>
                <a:close/>
                <a:moveTo>
                  <a:pt x="88" y="37"/>
                </a:moveTo>
                <a:cubicBezTo>
                  <a:pt x="88" y="30"/>
                  <a:pt x="94" y="25"/>
                  <a:pt x="100" y="25"/>
                </a:cubicBezTo>
                <a:cubicBezTo>
                  <a:pt x="107" y="25"/>
                  <a:pt x="113" y="30"/>
                  <a:pt x="113" y="37"/>
                </a:cubicBezTo>
                <a:lnTo>
                  <a:pt x="88" y="37"/>
                </a:lnTo>
                <a:close/>
              </a:path>
            </a:pathLst>
          </a:custGeom>
          <a:solidFill>
            <a:srgbClr val="BDC0D2"/>
          </a:solidFill>
          <a:ln>
            <a:noFill/>
          </a:ln>
        </p:spPr>
        <p:txBody>
          <a:bodyPr vert="horz" wrap="square" lIns="78191" tIns="39096" rIns="78191" bIns="39096" numCol="1" anchor="t" anchorCtr="0" compatLnSpc="1">
            <a:prstTxWarp prst="textNoShape">
              <a:avLst/>
            </a:prstTxWarp>
          </a:bodyPr>
          <a:lstStyle/>
          <a:p>
            <a:endParaRPr lang="en-US" sz="700"/>
          </a:p>
        </p:txBody>
      </p:sp>
      <p:sp>
        <p:nvSpPr>
          <p:cNvPr id="73" name="Donut 72"/>
          <p:cNvSpPr/>
          <p:nvPr/>
        </p:nvSpPr>
        <p:spPr bwMode="auto">
          <a:xfrm flipH="1">
            <a:off x="8114588" y="3025932"/>
            <a:ext cx="871217" cy="871217"/>
          </a:xfrm>
          <a:prstGeom prst="donut">
            <a:avLst>
              <a:gd name="adj" fmla="val 2290"/>
            </a:avLst>
          </a:prstGeom>
          <a:noFill/>
          <a:ln w="9525">
            <a:solidFill>
              <a:srgbClr val="00A8E0"/>
            </a:solidFill>
            <a:prstDash val="sysDot"/>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62" name="Freeform 87"/>
          <p:cNvSpPr>
            <a:spLocks noChangeAspect="1" noEditPoints="1"/>
          </p:cNvSpPr>
          <p:nvPr/>
        </p:nvSpPr>
        <p:spPr bwMode="auto">
          <a:xfrm>
            <a:off x="8364459" y="3300806"/>
            <a:ext cx="371475" cy="321469"/>
          </a:xfrm>
          <a:custGeom>
            <a:avLst/>
            <a:gdLst>
              <a:gd name="T0" fmla="*/ 201 w 206"/>
              <a:gd name="T1" fmla="*/ 161 h 178"/>
              <a:gd name="T2" fmla="*/ 113 w 206"/>
              <a:gd name="T3" fmla="*/ 8 h 178"/>
              <a:gd name="T4" fmla="*/ 93 w 206"/>
              <a:gd name="T5" fmla="*/ 8 h 178"/>
              <a:gd name="T6" fmla="*/ 5 w 206"/>
              <a:gd name="T7" fmla="*/ 161 h 178"/>
              <a:gd name="T8" fmla="*/ 15 w 206"/>
              <a:gd name="T9" fmla="*/ 178 h 178"/>
              <a:gd name="T10" fmla="*/ 191 w 206"/>
              <a:gd name="T11" fmla="*/ 178 h 178"/>
              <a:gd name="T12" fmla="*/ 201 w 206"/>
              <a:gd name="T13" fmla="*/ 161 h 178"/>
              <a:gd name="T14" fmla="*/ 103 w 206"/>
              <a:gd name="T15" fmla="*/ 153 h 178"/>
              <a:gd name="T16" fmla="*/ 91 w 206"/>
              <a:gd name="T17" fmla="*/ 141 h 178"/>
              <a:gd name="T18" fmla="*/ 103 w 206"/>
              <a:gd name="T19" fmla="*/ 130 h 178"/>
              <a:gd name="T20" fmla="*/ 115 w 206"/>
              <a:gd name="T21" fmla="*/ 141 h 178"/>
              <a:gd name="T22" fmla="*/ 103 w 206"/>
              <a:gd name="T23" fmla="*/ 153 h 178"/>
              <a:gd name="T24" fmla="*/ 115 w 206"/>
              <a:gd name="T25" fmla="*/ 105 h 178"/>
              <a:gd name="T26" fmla="*/ 90 w 206"/>
              <a:gd name="T27" fmla="*/ 105 h 178"/>
              <a:gd name="T28" fmla="*/ 90 w 206"/>
              <a:gd name="T29" fmla="*/ 55 h 178"/>
              <a:gd name="T30" fmla="*/ 115 w 206"/>
              <a:gd name="T31" fmla="*/ 55 h 178"/>
              <a:gd name="T32" fmla="*/ 115 w 206"/>
              <a:gd name="T33" fmla="*/ 10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6" h="178">
                <a:moveTo>
                  <a:pt x="201" y="161"/>
                </a:moveTo>
                <a:cubicBezTo>
                  <a:pt x="113" y="8"/>
                  <a:pt x="113" y="8"/>
                  <a:pt x="113" y="8"/>
                </a:cubicBezTo>
                <a:cubicBezTo>
                  <a:pt x="109" y="0"/>
                  <a:pt x="97" y="0"/>
                  <a:pt x="93" y="8"/>
                </a:cubicBezTo>
                <a:cubicBezTo>
                  <a:pt x="5" y="161"/>
                  <a:pt x="5" y="161"/>
                  <a:pt x="5" y="161"/>
                </a:cubicBezTo>
                <a:cubicBezTo>
                  <a:pt x="0" y="168"/>
                  <a:pt x="6" y="178"/>
                  <a:pt x="15" y="178"/>
                </a:cubicBezTo>
                <a:cubicBezTo>
                  <a:pt x="191" y="178"/>
                  <a:pt x="191" y="178"/>
                  <a:pt x="191" y="178"/>
                </a:cubicBezTo>
                <a:cubicBezTo>
                  <a:pt x="200" y="178"/>
                  <a:pt x="206" y="168"/>
                  <a:pt x="201" y="161"/>
                </a:cubicBezTo>
                <a:close/>
                <a:moveTo>
                  <a:pt x="103" y="153"/>
                </a:moveTo>
                <a:cubicBezTo>
                  <a:pt x="96" y="153"/>
                  <a:pt x="91" y="148"/>
                  <a:pt x="91" y="141"/>
                </a:cubicBezTo>
                <a:cubicBezTo>
                  <a:pt x="91" y="135"/>
                  <a:pt x="96" y="130"/>
                  <a:pt x="103" y="130"/>
                </a:cubicBezTo>
                <a:cubicBezTo>
                  <a:pt x="110" y="130"/>
                  <a:pt x="115" y="135"/>
                  <a:pt x="115" y="141"/>
                </a:cubicBezTo>
                <a:cubicBezTo>
                  <a:pt x="115" y="148"/>
                  <a:pt x="110" y="153"/>
                  <a:pt x="103" y="153"/>
                </a:cubicBezTo>
                <a:close/>
                <a:moveTo>
                  <a:pt x="115" y="105"/>
                </a:moveTo>
                <a:cubicBezTo>
                  <a:pt x="90" y="105"/>
                  <a:pt x="90" y="105"/>
                  <a:pt x="90" y="105"/>
                </a:cubicBezTo>
                <a:cubicBezTo>
                  <a:pt x="90" y="55"/>
                  <a:pt x="90" y="55"/>
                  <a:pt x="90" y="55"/>
                </a:cubicBezTo>
                <a:cubicBezTo>
                  <a:pt x="115" y="55"/>
                  <a:pt x="115" y="55"/>
                  <a:pt x="115" y="55"/>
                </a:cubicBezTo>
                <a:lnTo>
                  <a:pt x="115" y="105"/>
                </a:lnTo>
                <a:close/>
              </a:path>
            </a:pathLst>
          </a:custGeom>
          <a:solidFill>
            <a:srgbClr val="BDC0D2"/>
          </a:solidFill>
          <a:ln>
            <a:noFill/>
          </a:ln>
        </p:spPr>
        <p:txBody>
          <a:bodyPr vert="horz" wrap="square" lIns="78191" tIns="39096" rIns="78191" bIns="39096" numCol="1" anchor="t" anchorCtr="0" compatLnSpc="1">
            <a:prstTxWarp prst="textNoShape">
              <a:avLst/>
            </a:prstTxWarp>
          </a:bodyPr>
          <a:lstStyle/>
          <a:p>
            <a:endParaRPr lang="en-US" sz="700"/>
          </a:p>
        </p:txBody>
      </p:sp>
      <p:sp>
        <p:nvSpPr>
          <p:cNvPr id="15" name="TextBox 14"/>
          <p:cNvSpPr txBox="1"/>
          <p:nvPr/>
        </p:nvSpPr>
        <p:spPr bwMode="ltGray">
          <a:xfrm>
            <a:off x="1703946" y="1641475"/>
            <a:ext cx="2060575" cy="157286"/>
          </a:xfrm>
          <a:prstGeom prst="rect">
            <a:avLst/>
          </a:prstGeom>
          <a:noFill/>
          <a:ln w="6350">
            <a:noFill/>
            <a:miter lim="800000"/>
            <a:headEnd/>
            <a:tailEnd/>
          </a:ln>
        </p:spPr>
        <p:txBody>
          <a:bodyPr wrap="square" lIns="0" tIns="0" rIns="0" bIns="0" rtlCol="0" anchor="t">
            <a:noAutofit/>
          </a:bodyPr>
          <a:lstStyle/>
          <a:p>
            <a:pPr eaLnBrk="0" hangingPunct="0"/>
            <a:r>
              <a:rPr lang="de-DE" sz="1400" b="1" dirty="0">
                <a:solidFill>
                  <a:srgbClr val="4AC9E3"/>
                </a:solidFill>
                <a:latin typeface="Deutsche Bank Display" panose="020F0403020203030304" pitchFamily="34" charset="0"/>
                <a:ea typeface="Deutsche Bank Display" panose="020F0403020203030304" pitchFamily="34" charset="0"/>
                <a:cs typeface="Deutsche Bank Display" panose="020F0403020203030304" pitchFamily="34" charset="0"/>
              </a:rPr>
              <a:t> 01 – Motivation </a:t>
            </a:r>
            <a:endParaRPr lang="en-US" sz="1400" b="1" dirty="0">
              <a:solidFill>
                <a:srgbClr val="4AC9E3"/>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88" name="TextBox 87"/>
          <p:cNvSpPr txBox="1"/>
          <p:nvPr/>
        </p:nvSpPr>
        <p:spPr bwMode="ltGray">
          <a:xfrm>
            <a:off x="2093442" y="2998153"/>
            <a:ext cx="2060575" cy="157286"/>
          </a:xfrm>
          <a:prstGeom prst="rect">
            <a:avLst/>
          </a:prstGeom>
          <a:noFill/>
          <a:ln w="6350">
            <a:noFill/>
            <a:miter lim="800000"/>
            <a:headEnd/>
            <a:tailEnd/>
          </a:ln>
        </p:spPr>
        <p:txBody>
          <a:bodyPr wrap="square" lIns="0" tIns="0" rIns="0" bIns="0" rtlCol="0" anchor="t">
            <a:noAutofit/>
          </a:bodyPr>
          <a:lstStyle/>
          <a:p>
            <a:pPr eaLnBrk="0" hangingPunct="0"/>
            <a:r>
              <a:rPr lang="de-DE" sz="1400" b="1" dirty="0">
                <a:solidFill>
                  <a:srgbClr val="00A8E0"/>
                </a:solidFill>
                <a:latin typeface="Deutsche Bank Display" panose="020F0403020203030304" pitchFamily="34" charset="0"/>
                <a:ea typeface="Deutsche Bank Display" panose="020F0403020203030304" pitchFamily="34" charset="0"/>
                <a:cs typeface="Deutsche Bank Display" panose="020F0403020203030304" pitchFamily="34" charset="0"/>
              </a:rPr>
              <a:t> 02 – Roadmap</a:t>
            </a:r>
            <a:endParaRPr lang="en-US" sz="1400" b="1" dirty="0">
              <a:solidFill>
                <a:srgbClr val="00A8E0"/>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91" name="TextBox 90"/>
          <p:cNvSpPr txBox="1"/>
          <p:nvPr/>
        </p:nvSpPr>
        <p:spPr bwMode="ltGray">
          <a:xfrm>
            <a:off x="2093442" y="4354831"/>
            <a:ext cx="2472208" cy="157286"/>
          </a:xfrm>
          <a:prstGeom prst="rect">
            <a:avLst/>
          </a:prstGeom>
          <a:noFill/>
          <a:ln w="6350">
            <a:noFill/>
            <a:miter lim="800000"/>
            <a:headEnd/>
            <a:tailEnd/>
          </a:ln>
        </p:spPr>
        <p:txBody>
          <a:bodyPr wrap="square" lIns="0" tIns="0" rIns="0" bIns="0" rtlCol="0" anchor="t">
            <a:noAutofit/>
          </a:bodyPr>
          <a:lstStyle/>
          <a:p>
            <a:pPr eaLnBrk="0" hangingPunct="0"/>
            <a:r>
              <a:rPr lang="de-DE" sz="14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 03 – Basic Terms and </a:t>
            </a:r>
            <a:r>
              <a:rPr lang="de-DE" sz="1400" b="1" dirty="0" err="1">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Definitions</a:t>
            </a:r>
            <a:endParaRPr lang="en-US" sz="14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97" name="TextBox 96"/>
          <p:cNvSpPr txBox="1"/>
          <p:nvPr/>
        </p:nvSpPr>
        <p:spPr bwMode="ltGray">
          <a:xfrm>
            <a:off x="1703946" y="5711509"/>
            <a:ext cx="2734547" cy="361650"/>
          </a:xfrm>
          <a:prstGeom prst="rect">
            <a:avLst/>
          </a:prstGeom>
          <a:noFill/>
          <a:ln w="6350">
            <a:noFill/>
            <a:miter lim="800000"/>
            <a:headEnd/>
            <a:tailEnd/>
          </a:ln>
        </p:spPr>
        <p:txBody>
          <a:bodyPr wrap="square" lIns="0" tIns="0" rIns="0" bIns="0" rtlCol="0" anchor="t">
            <a:noAutofit/>
          </a:bodyPr>
          <a:lstStyle/>
          <a:p>
            <a:pPr eaLnBrk="0" hangingPunct="0">
              <a:tabLst>
                <a:tab pos="450850" algn="l"/>
              </a:tabLst>
            </a:pPr>
            <a:r>
              <a:rPr lang="de-DE" sz="1400" b="1" dirty="0">
                <a:solidFill>
                  <a:srgbClr val="0C2340"/>
                </a:solidFill>
                <a:latin typeface="Deutsche Bank Display" panose="020F0403020203030304" pitchFamily="34" charset="0"/>
                <a:ea typeface="Deutsche Bank Display" panose="020F0403020203030304" pitchFamily="34" charset="0"/>
                <a:cs typeface="Deutsche Bank Display" panose="020F0403020203030304" pitchFamily="34" charset="0"/>
              </a:rPr>
              <a:t> 04 – 	</a:t>
            </a:r>
            <a:r>
              <a:rPr lang="en-US" sz="1400" b="1" dirty="0">
                <a:solidFill>
                  <a:srgbClr val="0C2340"/>
                </a:solidFill>
                <a:latin typeface="Deutsche Bank Display" panose="020F0403020203030304" pitchFamily="34" charset="0"/>
                <a:ea typeface="Deutsche Bank Display" panose="020F0403020203030304" pitchFamily="34" charset="0"/>
                <a:cs typeface="Deutsche Bank Display" panose="020F0403020203030304" pitchFamily="34" charset="0"/>
              </a:rPr>
              <a:t>High &amp; Low Level 	Programming Languages</a:t>
            </a:r>
            <a:endParaRPr lang="en-US" sz="1400" b="1" dirty="0">
              <a:solidFill>
                <a:srgbClr val="4AC9E3"/>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105" name="TextBox 104"/>
          <p:cNvSpPr txBox="1"/>
          <p:nvPr/>
        </p:nvSpPr>
        <p:spPr bwMode="ltGray">
          <a:xfrm>
            <a:off x="6303884" y="1650782"/>
            <a:ext cx="2060575" cy="157286"/>
          </a:xfrm>
          <a:prstGeom prst="rect">
            <a:avLst/>
          </a:prstGeom>
          <a:noFill/>
          <a:ln w="6350">
            <a:noFill/>
            <a:miter lim="800000"/>
            <a:headEnd/>
            <a:tailEnd/>
          </a:ln>
        </p:spPr>
        <p:txBody>
          <a:bodyPr wrap="square" lIns="0" tIns="0" rIns="0" bIns="0" rtlCol="0" anchor="t">
            <a:noAutofit/>
          </a:bodyPr>
          <a:lstStyle/>
          <a:p>
            <a:pPr algn="r" eaLnBrk="0" hangingPunct="0"/>
            <a:r>
              <a:rPr lang="de-DE" sz="1400" b="1" dirty="0">
                <a:solidFill>
                  <a:srgbClr val="4AC9E3"/>
                </a:solidFill>
                <a:latin typeface="Deutsche Bank Display" panose="020F0403020203030304" pitchFamily="34" charset="0"/>
                <a:ea typeface="Deutsche Bank Display" panose="020F0403020203030304" pitchFamily="34" charset="0"/>
                <a:cs typeface="Deutsche Bank Display" panose="020F0403020203030304" pitchFamily="34" charset="0"/>
              </a:rPr>
              <a:t> 05 – Flow Charts</a:t>
            </a:r>
            <a:endParaRPr lang="en-US" sz="1400" b="1" dirty="0">
              <a:solidFill>
                <a:srgbClr val="4AC9E3"/>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108" name="TextBox 107"/>
          <p:cNvSpPr txBox="1"/>
          <p:nvPr/>
        </p:nvSpPr>
        <p:spPr bwMode="ltGray">
          <a:xfrm>
            <a:off x="5949438" y="3007460"/>
            <a:ext cx="2060575" cy="157286"/>
          </a:xfrm>
          <a:prstGeom prst="rect">
            <a:avLst/>
          </a:prstGeom>
          <a:noFill/>
          <a:ln w="6350">
            <a:noFill/>
            <a:miter lim="800000"/>
            <a:headEnd/>
            <a:tailEnd/>
          </a:ln>
        </p:spPr>
        <p:txBody>
          <a:bodyPr wrap="square" lIns="0" tIns="0" rIns="0" bIns="0" rtlCol="0" anchor="t">
            <a:noAutofit/>
          </a:bodyPr>
          <a:lstStyle/>
          <a:p>
            <a:pPr algn="r" eaLnBrk="0" hangingPunct="0"/>
            <a:r>
              <a:rPr lang="de-DE" sz="1400" b="1" dirty="0">
                <a:solidFill>
                  <a:srgbClr val="00A8E0"/>
                </a:solidFill>
                <a:latin typeface="Deutsche Bank Display" panose="020F0403020203030304" pitchFamily="34" charset="0"/>
                <a:ea typeface="Deutsche Bank Display" panose="020F0403020203030304" pitchFamily="34" charset="0"/>
                <a:cs typeface="Deutsche Bank Display" panose="020F0403020203030304" pitchFamily="34" charset="0"/>
              </a:rPr>
              <a:t> 06 – </a:t>
            </a:r>
            <a:r>
              <a:rPr lang="de-DE" sz="1400" b="1" dirty="0" err="1">
                <a:solidFill>
                  <a:srgbClr val="00A8E0"/>
                </a:solidFill>
                <a:latin typeface="Deutsche Bank Display" panose="020F0403020203030304" pitchFamily="34" charset="0"/>
                <a:ea typeface="Deutsche Bank Display" panose="020F0403020203030304" pitchFamily="34" charset="0"/>
                <a:cs typeface="Deutsche Bank Display" panose="020F0403020203030304" pitchFamily="34" charset="0"/>
              </a:rPr>
              <a:t>Algorithms</a:t>
            </a:r>
            <a:endParaRPr lang="en-US" sz="1400" b="1" dirty="0">
              <a:solidFill>
                <a:srgbClr val="00A8E0"/>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Tree>
    <p:extLst>
      <p:ext uri="{BB962C8B-B14F-4D97-AF65-F5344CB8AC3E}">
        <p14:creationId xmlns:p14="http://schemas.microsoft.com/office/powerpoint/2010/main" val="605075739"/>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2400" dirty="0">
                <a:latin typeface="Deutsche Bank Display" panose="020F0403020203030304" pitchFamily="34" charset="0"/>
                <a:ea typeface="Deutsche Bank Display" panose="020F0403020203030304" pitchFamily="34" charset="0"/>
                <a:cs typeface="Deutsche Bank Display" panose="020F0403020203030304" pitchFamily="34" charset="0"/>
              </a:rPr>
              <a:t>Circular Figures</a:t>
            </a:r>
            <a:endParaRPr lang="en-US"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4" name="Slide Number Placeholder 3"/>
          <p:cNvSpPr>
            <a:spLocks noGrp="1"/>
          </p:cNvSpPr>
          <p:nvPr>
            <p:ph type="sldNum" sz="quarter" idx="20"/>
          </p:nvPr>
        </p:nvSpPr>
        <p:spPr/>
        <p:txBody>
          <a:bodyPr/>
          <a:lstStyle/>
          <a:p>
            <a:pPr>
              <a:defRPr/>
            </a:pPr>
            <a:fld id="{1788D09C-7CA7-40CB-8213-E7B766997646}" type="slidenum">
              <a:rPr lang="en-US" smtClean="0">
                <a:latin typeface="Deutsche Bank Display" panose="020F0403020203030304" pitchFamily="34" charset="0"/>
                <a:ea typeface="Deutsche Bank Display" panose="020F0403020203030304" pitchFamily="34" charset="0"/>
                <a:cs typeface="Deutsche Bank Display" panose="020F0403020203030304" pitchFamily="34" charset="0"/>
              </a:rPr>
              <a:pPr>
                <a:defRPr/>
              </a:pPr>
              <a:t>19</a:t>
            </a:fld>
            <a:endParaRPr lang="en-US">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6" name="Title 2"/>
          <p:cNvSpPr txBox="1">
            <a:spLocks/>
          </p:cNvSpPr>
          <p:nvPr/>
        </p:nvSpPr>
        <p:spPr bwMode="auto">
          <a:xfrm>
            <a:off x="534030" y="1013139"/>
            <a:ext cx="9159291" cy="304331"/>
          </a:xfrm>
          <a:prstGeom prst="rect">
            <a:avLst/>
          </a:prstGeom>
          <a:noFill/>
          <a:ln w="9525">
            <a:noFill/>
            <a:miter lim="800000"/>
            <a:headEnd/>
            <a:tailEnd/>
          </a:ln>
        </p:spPr>
        <p:txBody>
          <a:bodyPr vert="horz" wrap="square" lIns="0" tIns="0" rIns="540000" bIns="0" numCol="1" anchor="t" anchorCtr="0" compatLnSpc="1">
            <a:prstTxWarp prst="textNoShape">
              <a:avLst/>
            </a:prstTxWarp>
          </a:bodyPr>
          <a:lstStyle>
            <a:lvl1pPr algn="l" rtl="0" eaLnBrk="0" fontAlgn="base" hangingPunct="0">
              <a:lnSpc>
                <a:spcPct val="90000"/>
              </a:lnSpc>
              <a:spcBef>
                <a:spcPct val="0"/>
              </a:spcBef>
              <a:spcAft>
                <a:spcPct val="0"/>
              </a:spcAft>
              <a:tabLst/>
              <a:defRPr lang="en-US" sz="2600" kern="1200" noProof="0" smtClean="0">
                <a:solidFill>
                  <a:schemeClr val="tx1"/>
                </a:solidFill>
                <a:latin typeface="+mn-lt"/>
                <a:ea typeface="ＭＳ Ｐゴシック" pitchFamily="34" charset="-128"/>
                <a:cs typeface="ＭＳ Ｐゴシック" pitchFamily="-109" charset="-128"/>
              </a:defRPr>
            </a:lvl1pPr>
            <a:lvl2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2pPr>
            <a:lvl3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3pPr>
            <a:lvl4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4pPr>
            <a:lvl5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5pPr>
            <a:lvl6pPr marL="504566" algn="l" rtl="0" eaLnBrk="1" fontAlgn="base" hangingPunct="1">
              <a:lnSpc>
                <a:spcPct val="90000"/>
              </a:lnSpc>
              <a:spcBef>
                <a:spcPct val="0"/>
              </a:spcBef>
              <a:spcAft>
                <a:spcPct val="0"/>
              </a:spcAft>
              <a:tabLst>
                <a:tab pos="735825" algn="l"/>
              </a:tabLst>
              <a:defRPr sz="2600" b="1">
                <a:solidFill>
                  <a:schemeClr val="tx1"/>
                </a:solidFill>
                <a:latin typeface="Arial" charset="0"/>
              </a:defRPr>
            </a:lvl6pPr>
            <a:lvl7pPr marL="1009132" algn="l" rtl="0" eaLnBrk="1" fontAlgn="base" hangingPunct="1">
              <a:lnSpc>
                <a:spcPct val="90000"/>
              </a:lnSpc>
              <a:spcBef>
                <a:spcPct val="0"/>
              </a:spcBef>
              <a:spcAft>
                <a:spcPct val="0"/>
              </a:spcAft>
              <a:tabLst>
                <a:tab pos="735825" algn="l"/>
              </a:tabLst>
              <a:defRPr sz="2600" b="1">
                <a:solidFill>
                  <a:schemeClr val="tx1"/>
                </a:solidFill>
                <a:latin typeface="Arial" charset="0"/>
              </a:defRPr>
            </a:lvl7pPr>
            <a:lvl8pPr marL="1513698" algn="l" rtl="0" eaLnBrk="1" fontAlgn="base" hangingPunct="1">
              <a:lnSpc>
                <a:spcPct val="90000"/>
              </a:lnSpc>
              <a:spcBef>
                <a:spcPct val="0"/>
              </a:spcBef>
              <a:spcAft>
                <a:spcPct val="0"/>
              </a:spcAft>
              <a:tabLst>
                <a:tab pos="735825" algn="l"/>
              </a:tabLst>
              <a:defRPr sz="2600" b="1">
                <a:solidFill>
                  <a:schemeClr val="tx1"/>
                </a:solidFill>
                <a:latin typeface="Arial" charset="0"/>
              </a:defRPr>
            </a:lvl8pPr>
            <a:lvl9pPr marL="2018264" algn="l" rtl="0" eaLnBrk="1" fontAlgn="base" hangingPunct="1">
              <a:lnSpc>
                <a:spcPct val="90000"/>
              </a:lnSpc>
              <a:spcBef>
                <a:spcPct val="0"/>
              </a:spcBef>
              <a:spcAft>
                <a:spcPct val="0"/>
              </a:spcAft>
              <a:tabLst>
                <a:tab pos="735825" algn="l"/>
              </a:tabLst>
              <a:defRPr sz="2600" b="1">
                <a:solidFill>
                  <a:schemeClr val="tx1"/>
                </a:solidFill>
                <a:latin typeface="Arial" charset="0"/>
              </a:defRPr>
            </a:lvl9pPr>
          </a:lstStyle>
          <a:p>
            <a:pPr defTabSz="914400"/>
            <a:r>
              <a:rPr lang="en-US" sz="1800" dirty="0">
                <a:solidFill>
                  <a:schemeClr val="bg2">
                    <a:lumMod val="7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rPr>
              <a:t>Circular Figure with non-repetitive start I</a:t>
            </a:r>
          </a:p>
        </p:txBody>
      </p:sp>
      <p:sp>
        <p:nvSpPr>
          <p:cNvPr id="7" name="Rectangle 130"/>
          <p:cNvSpPr>
            <a:spLocks noChangeArrowheads="1"/>
          </p:cNvSpPr>
          <p:nvPr/>
        </p:nvSpPr>
        <p:spPr bwMode="auto">
          <a:xfrm>
            <a:off x="9335623" y="4736401"/>
            <a:ext cx="406568" cy="13138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defTabSz="861660"/>
            <a:r>
              <a:rPr lang="en-US" sz="771" dirty="0">
                <a:solidFill>
                  <a:srgbClr val="FFFFFF"/>
                </a:solidFill>
              </a:rPr>
              <a:t>Heading</a:t>
            </a:r>
            <a:endParaRPr lang="en-US" sz="771" dirty="0"/>
          </a:p>
        </p:txBody>
      </p:sp>
      <p:sp>
        <p:nvSpPr>
          <p:cNvPr id="8" name="Freeform 23"/>
          <p:cNvSpPr>
            <a:spLocks/>
          </p:cNvSpPr>
          <p:nvPr/>
        </p:nvSpPr>
        <p:spPr bwMode="auto">
          <a:xfrm>
            <a:off x="551755" y="3354151"/>
            <a:ext cx="1651864" cy="620331"/>
          </a:xfrm>
          <a:custGeom>
            <a:avLst/>
            <a:gdLst/>
            <a:ahLst/>
            <a:cxnLst>
              <a:cxn ang="0">
                <a:pos x="1224" y="0"/>
              </a:cxn>
              <a:cxn ang="0">
                <a:pos x="0" y="0"/>
              </a:cxn>
              <a:cxn ang="0">
                <a:pos x="182" y="264"/>
              </a:cxn>
              <a:cxn ang="0">
                <a:pos x="0" y="528"/>
              </a:cxn>
              <a:cxn ang="0">
                <a:pos x="1224" y="528"/>
              </a:cxn>
              <a:cxn ang="0">
                <a:pos x="1406" y="264"/>
              </a:cxn>
              <a:cxn ang="0">
                <a:pos x="1224" y="0"/>
              </a:cxn>
            </a:cxnLst>
            <a:rect l="0" t="0" r="r" b="b"/>
            <a:pathLst>
              <a:path w="1406" h="528">
                <a:moveTo>
                  <a:pt x="1224" y="0"/>
                </a:moveTo>
                <a:lnTo>
                  <a:pt x="0" y="0"/>
                </a:lnTo>
                <a:lnTo>
                  <a:pt x="182" y="264"/>
                </a:lnTo>
                <a:lnTo>
                  <a:pt x="0" y="528"/>
                </a:lnTo>
                <a:lnTo>
                  <a:pt x="1224" y="528"/>
                </a:lnTo>
                <a:lnTo>
                  <a:pt x="1406" y="264"/>
                </a:lnTo>
                <a:lnTo>
                  <a:pt x="1224" y="0"/>
                </a:lnTo>
                <a:close/>
              </a:path>
            </a:pathLst>
          </a:custGeom>
          <a:solidFill>
            <a:srgbClr val="00A3E0"/>
          </a:solidFill>
          <a:ln w="12700">
            <a:noFill/>
            <a:round/>
            <a:headEnd/>
            <a:tailEnd/>
          </a:ln>
        </p:spPr>
        <p:txBody>
          <a:bodyPr wrap="none" lIns="44483" tIns="44483" rIns="44483" bIns="44483" anchor="ctr"/>
          <a:lstStyle/>
          <a:p>
            <a:endParaRPr lang="en-GB" sz="661">
              <a:solidFill>
                <a:srgbClr val="FFFFFF"/>
              </a:solidFill>
              <a:latin typeface="+mn-lt"/>
              <a:ea typeface="Deutsche Bank Text" panose="020B0503020202030204" pitchFamily="34" charset="0"/>
              <a:cs typeface="Arial" panose="020B0604020202020204" pitchFamily="34" charset="0"/>
            </a:endParaRPr>
          </a:p>
        </p:txBody>
      </p:sp>
      <p:sp>
        <p:nvSpPr>
          <p:cNvPr id="9" name="Freeform 24"/>
          <p:cNvSpPr>
            <a:spLocks/>
          </p:cNvSpPr>
          <p:nvPr/>
        </p:nvSpPr>
        <p:spPr bwMode="auto">
          <a:xfrm>
            <a:off x="1973346" y="3354151"/>
            <a:ext cx="1651864" cy="620331"/>
          </a:xfrm>
          <a:custGeom>
            <a:avLst/>
            <a:gdLst/>
            <a:ahLst/>
            <a:cxnLst>
              <a:cxn ang="0">
                <a:pos x="1224" y="0"/>
              </a:cxn>
              <a:cxn ang="0">
                <a:pos x="0" y="0"/>
              </a:cxn>
              <a:cxn ang="0">
                <a:pos x="182" y="264"/>
              </a:cxn>
              <a:cxn ang="0">
                <a:pos x="0" y="528"/>
              </a:cxn>
              <a:cxn ang="0">
                <a:pos x="1224" y="528"/>
              </a:cxn>
              <a:cxn ang="0">
                <a:pos x="1406" y="264"/>
              </a:cxn>
              <a:cxn ang="0">
                <a:pos x="1224" y="0"/>
              </a:cxn>
            </a:cxnLst>
            <a:rect l="0" t="0" r="r" b="b"/>
            <a:pathLst>
              <a:path w="1406" h="528">
                <a:moveTo>
                  <a:pt x="1224" y="0"/>
                </a:moveTo>
                <a:lnTo>
                  <a:pt x="0" y="0"/>
                </a:lnTo>
                <a:lnTo>
                  <a:pt x="182" y="264"/>
                </a:lnTo>
                <a:lnTo>
                  <a:pt x="0" y="528"/>
                </a:lnTo>
                <a:lnTo>
                  <a:pt x="1224" y="528"/>
                </a:lnTo>
                <a:lnTo>
                  <a:pt x="1406" y="264"/>
                </a:lnTo>
                <a:lnTo>
                  <a:pt x="1224" y="0"/>
                </a:lnTo>
                <a:close/>
              </a:path>
            </a:pathLst>
          </a:custGeom>
          <a:solidFill>
            <a:srgbClr val="00A3E0"/>
          </a:solidFill>
          <a:ln w="12700">
            <a:noFill/>
            <a:round/>
            <a:headEnd/>
            <a:tailEnd/>
          </a:ln>
        </p:spPr>
        <p:txBody>
          <a:bodyPr wrap="none" lIns="44483" tIns="44483" rIns="44483" bIns="44483" anchor="ctr"/>
          <a:lstStyle/>
          <a:p>
            <a:endParaRPr lang="en-GB" sz="661">
              <a:solidFill>
                <a:srgbClr val="FFFFFF"/>
              </a:solidFill>
              <a:latin typeface="+mn-lt"/>
              <a:ea typeface="Deutsche Bank Text" panose="020B0503020202030204" pitchFamily="34" charset="0"/>
              <a:cs typeface="Arial" panose="020B0604020202020204" pitchFamily="34" charset="0"/>
            </a:endParaRPr>
          </a:p>
        </p:txBody>
      </p:sp>
      <p:sp>
        <p:nvSpPr>
          <p:cNvPr id="10" name="Freeform 25"/>
          <p:cNvSpPr>
            <a:spLocks/>
          </p:cNvSpPr>
          <p:nvPr/>
        </p:nvSpPr>
        <p:spPr bwMode="auto">
          <a:xfrm>
            <a:off x="3430183" y="3349452"/>
            <a:ext cx="1515579" cy="1729407"/>
          </a:xfrm>
          <a:custGeom>
            <a:avLst/>
            <a:gdLst/>
            <a:ahLst/>
            <a:cxnLst>
              <a:cxn ang="0">
                <a:pos x="1290" y="1236"/>
              </a:cxn>
              <a:cxn ang="0">
                <a:pos x="1280" y="1108"/>
              </a:cxn>
              <a:cxn ang="0">
                <a:pos x="1260" y="986"/>
              </a:cxn>
              <a:cxn ang="0">
                <a:pos x="1228" y="868"/>
              </a:cxn>
              <a:cxn ang="0">
                <a:pos x="1186" y="754"/>
              </a:cxn>
              <a:cxn ang="0">
                <a:pos x="1132" y="646"/>
              </a:cxn>
              <a:cxn ang="0">
                <a:pos x="1068" y="544"/>
              </a:cxn>
              <a:cxn ang="0">
                <a:pos x="996" y="448"/>
              </a:cxn>
              <a:cxn ang="0">
                <a:pos x="916" y="362"/>
              </a:cxn>
              <a:cxn ang="0">
                <a:pos x="826" y="282"/>
              </a:cxn>
              <a:cxn ang="0">
                <a:pos x="730" y="210"/>
              </a:cxn>
              <a:cxn ang="0">
                <a:pos x="628" y="148"/>
              </a:cxn>
              <a:cxn ang="0">
                <a:pos x="518" y="96"/>
              </a:cxn>
              <a:cxn ang="0">
                <a:pos x="404" y="56"/>
              </a:cxn>
              <a:cxn ang="0">
                <a:pos x="286" y="26"/>
              </a:cxn>
              <a:cxn ang="0">
                <a:pos x="162" y="6"/>
              </a:cxn>
              <a:cxn ang="0">
                <a:pos x="34" y="0"/>
              </a:cxn>
              <a:cxn ang="0">
                <a:pos x="6" y="0"/>
              </a:cxn>
              <a:cxn ang="0">
                <a:pos x="190" y="268"/>
              </a:cxn>
              <a:cxn ang="0">
                <a:pos x="4" y="532"/>
              </a:cxn>
              <a:cxn ang="0">
                <a:pos x="76" y="538"/>
              </a:cxn>
              <a:cxn ang="0">
                <a:pos x="148" y="550"/>
              </a:cxn>
              <a:cxn ang="0">
                <a:pos x="218" y="570"/>
              </a:cxn>
              <a:cxn ang="0">
                <a:pos x="288" y="594"/>
              </a:cxn>
              <a:cxn ang="0">
                <a:pos x="352" y="624"/>
              </a:cxn>
              <a:cxn ang="0">
                <a:pos x="416" y="660"/>
              </a:cxn>
              <a:cxn ang="0">
                <a:pos x="474" y="702"/>
              </a:cxn>
              <a:cxn ang="0">
                <a:pos x="528" y="748"/>
              </a:cxn>
              <a:cxn ang="0">
                <a:pos x="580" y="798"/>
              </a:cxn>
              <a:cxn ang="0">
                <a:pos x="624" y="852"/>
              </a:cxn>
              <a:cxn ang="0">
                <a:pos x="664" y="912"/>
              </a:cxn>
              <a:cxn ang="0">
                <a:pos x="698" y="972"/>
              </a:cxn>
              <a:cxn ang="0">
                <a:pos x="726" y="1038"/>
              </a:cxn>
              <a:cxn ang="0">
                <a:pos x="746" y="1106"/>
              </a:cxn>
              <a:cxn ang="0">
                <a:pos x="760" y="1176"/>
              </a:cxn>
              <a:cxn ang="0">
                <a:pos x="764" y="1248"/>
              </a:cxn>
              <a:cxn ang="0">
                <a:pos x="1290" y="1236"/>
              </a:cxn>
            </a:cxnLst>
            <a:rect l="0" t="0" r="r" b="b"/>
            <a:pathLst>
              <a:path w="1290" h="1472">
                <a:moveTo>
                  <a:pt x="1290" y="1236"/>
                </a:moveTo>
                <a:lnTo>
                  <a:pt x="1290" y="1236"/>
                </a:lnTo>
                <a:lnTo>
                  <a:pt x="1286" y="1172"/>
                </a:lnTo>
                <a:lnTo>
                  <a:pt x="1280" y="1108"/>
                </a:lnTo>
                <a:lnTo>
                  <a:pt x="1272" y="1046"/>
                </a:lnTo>
                <a:lnTo>
                  <a:pt x="1260" y="986"/>
                </a:lnTo>
                <a:lnTo>
                  <a:pt x="1246" y="926"/>
                </a:lnTo>
                <a:lnTo>
                  <a:pt x="1228" y="868"/>
                </a:lnTo>
                <a:lnTo>
                  <a:pt x="1208" y="810"/>
                </a:lnTo>
                <a:lnTo>
                  <a:pt x="1186" y="754"/>
                </a:lnTo>
                <a:lnTo>
                  <a:pt x="1160" y="698"/>
                </a:lnTo>
                <a:lnTo>
                  <a:pt x="1132" y="646"/>
                </a:lnTo>
                <a:lnTo>
                  <a:pt x="1102" y="594"/>
                </a:lnTo>
                <a:lnTo>
                  <a:pt x="1068" y="544"/>
                </a:lnTo>
                <a:lnTo>
                  <a:pt x="1034" y="496"/>
                </a:lnTo>
                <a:lnTo>
                  <a:pt x="996" y="448"/>
                </a:lnTo>
                <a:lnTo>
                  <a:pt x="956" y="404"/>
                </a:lnTo>
                <a:lnTo>
                  <a:pt x="916" y="362"/>
                </a:lnTo>
                <a:lnTo>
                  <a:pt x="872" y="320"/>
                </a:lnTo>
                <a:lnTo>
                  <a:pt x="826" y="282"/>
                </a:lnTo>
                <a:lnTo>
                  <a:pt x="780" y="244"/>
                </a:lnTo>
                <a:lnTo>
                  <a:pt x="730" y="210"/>
                </a:lnTo>
                <a:lnTo>
                  <a:pt x="680" y="178"/>
                </a:lnTo>
                <a:lnTo>
                  <a:pt x="628" y="148"/>
                </a:lnTo>
                <a:lnTo>
                  <a:pt x="574" y="122"/>
                </a:lnTo>
                <a:lnTo>
                  <a:pt x="518" y="96"/>
                </a:lnTo>
                <a:lnTo>
                  <a:pt x="462" y="74"/>
                </a:lnTo>
                <a:lnTo>
                  <a:pt x="404" y="56"/>
                </a:lnTo>
                <a:lnTo>
                  <a:pt x="346" y="38"/>
                </a:lnTo>
                <a:lnTo>
                  <a:pt x="286" y="26"/>
                </a:lnTo>
                <a:lnTo>
                  <a:pt x="224" y="14"/>
                </a:lnTo>
                <a:lnTo>
                  <a:pt x="162" y="6"/>
                </a:lnTo>
                <a:lnTo>
                  <a:pt x="98" y="2"/>
                </a:lnTo>
                <a:lnTo>
                  <a:pt x="34" y="0"/>
                </a:lnTo>
                <a:lnTo>
                  <a:pt x="34" y="0"/>
                </a:lnTo>
                <a:lnTo>
                  <a:pt x="6" y="0"/>
                </a:lnTo>
                <a:lnTo>
                  <a:pt x="0" y="2"/>
                </a:lnTo>
                <a:lnTo>
                  <a:pt x="190" y="268"/>
                </a:lnTo>
                <a:lnTo>
                  <a:pt x="4" y="532"/>
                </a:lnTo>
                <a:lnTo>
                  <a:pt x="4" y="532"/>
                </a:lnTo>
                <a:lnTo>
                  <a:pt x="40" y="534"/>
                </a:lnTo>
                <a:lnTo>
                  <a:pt x="76" y="538"/>
                </a:lnTo>
                <a:lnTo>
                  <a:pt x="112" y="544"/>
                </a:lnTo>
                <a:lnTo>
                  <a:pt x="148" y="550"/>
                </a:lnTo>
                <a:lnTo>
                  <a:pt x="184" y="558"/>
                </a:lnTo>
                <a:lnTo>
                  <a:pt x="218" y="570"/>
                </a:lnTo>
                <a:lnTo>
                  <a:pt x="254" y="580"/>
                </a:lnTo>
                <a:lnTo>
                  <a:pt x="288" y="594"/>
                </a:lnTo>
                <a:lnTo>
                  <a:pt x="320" y="608"/>
                </a:lnTo>
                <a:lnTo>
                  <a:pt x="352" y="624"/>
                </a:lnTo>
                <a:lnTo>
                  <a:pt x="384" y="642"/>
                </a:lnTo>
                <a:lnTo>
                  <a:pt x="416" y="660"/>
                </a:lnTo>
                <a:lnTo>
                  <a:pt x="444" y="680"/>
                </a:lnTo>
                <a:lnTo>
                  <a:pt x="474" y="702"/>
                </a:lnTo>
                <a:lnTo>
                  <a:pt x="502" y="724"/>
                </a:lnTo>
                <a:lnTo>
                  <a:pt x="528" y="748"/>
                </a:lnTo>
                <a:lnTo>
                  <a:pt x="554" y="772"/>
                </a:lnTo>
                <a:lnTo>
                  <a:pt x="580" y="798"/>
                </a:lnTo>
                <a:lnTo>
                  <a:pt x="602" y="824"/>
                </a:lnTo>
                <a:lnTo>
                  <a:pt x="624" y="852"/>
                </a:lnTo>
                <a:lnTo>
                  <a:pt x="646" y="882"/>
                </a:lnTo>
                <a:lnTo>
                  <a:pt x="664" y="912"/>
                </a:lnTo>
                <a:lnTo>
                  <a:pt x="682" y="942"/>
                </a:lnTo>
                <a:lnTo>
                  <a:pt x="698" y="972"/>
                </a:lnTo>
                <a:lnTo>
                  <a:pt x="714" y="1006"/>
                </a:lnTo>
                <a:lnTo>
                  <a:pt x="726" y="1038"/>
                </a:lnTo>
                <a:lnTo>
                  <a:pt x="738" y="1072"/>
                </a:lnTo>
                <a:lnTo>
                  <a:pt x="746" y="1106"/>
                </a:lnTo>
                <a:lnTo>
                  <a:pt x="754" y="1140"/>
                </a:lnTo>
                <a:lnTo>
                  <a:pt x="760" y="1176"/>
                </a:lnTo>
                <a:lnTo>
                  <a:pt x="764" y="1212"/>
                </a:lnTo>
                <a:lnTo>
                  <a:pt x="764" y="1248"/>
                </a:lnTo>
                <a:lnTo>
                  <a:pt x="1012" y="1472"/>
                </a:lnTo>
                <a:lnTo>
                  <a:pt x="1290" y="1236"/>
                </a:lnTo>
                <a:close/>
              </a:path>
            </a:pathLst>
          </a:custGeom>
          <a:solidFill>
            <a:srgbClr val="00A3E0"/>
          </a:solidFill>
          <a:ln w="12700">
            <a:noFill/>
            <a:round/>
            <a:headEnd/>
            <a:tailEnd/>
          </a:ln>
        </p:spPr>
        <p:txBody>
          <a:bodyPr wrap="none" lIns="44483" tIns="44483" rIns="44483" bIns="44483" anchor="ctr"/>
          <a:lstStyle/>
          <a:p>
            <a:endParaRPr lang="en-GB" sz="661">
              <a:solidFill>
                <a:srgbClr val="FFFFFF"/>
              </a:solidFill>
              <a:latin typeface="+mn-lt"/>
              <a:ea typeface="Deutsche Bank Text" panose="020B0503020202030204" pitchFamily="34" charset="0"/>
              <a:cs typeface="Arial" panose="020B0604020202020204" pitchFamily="34" charset="0"/>
            </a:endParaRPr>
          </a:p>
        </p:txBody>
      </p:sp>
      <p:sp>
        <p:nvSpPr>
          <p:cNvPr id="11" name="Freeform 26"/>
          <p:cNvSpPr>
            <a:spLocks/>
          </p:cNvSpPr>
          <p:nvPr/>
        </p:nvSpPr>
        <p:spPr bwMode="auto">
          <a:xfrm>
            <a:off x="3933026" y="4801591"/>
            <a:ext cx="1012736" cy="1207765"/>
          </a:xfrm>
          <a:custGeom>
            <a:avLst/>
            <a:gdLst/>
            <a:ahLst/>
            <a:cxnLst>
              <a:cxn ang="0">
                <a:pos x="584" y="236"/>
              </a:cxn>
              <a:cxn ang="0">
                <a:pos x="336" y="12"/>
              </a:cxn>
              <a:cxn ang="0">
                <a:pos x="336" y="12"/>
              </a:cxn>
              <a:cxn ang="0">
                <a:pos x="336" y="24"/>
              </a:cxn>
              <a:cxn ang="0">
                <a:pos x="336" y="24"/>
              </a:cxn>
              <a:cxn ang="0">
                <a:pos x="336" y="68"/>
              </a:cxn>
              <a:cxn ang="0">
                <a:pos x="332" y="112"/>
              </a:cxn>
              <a:cxn ang="0">
                <a:pos x="326" y="154"/>
              </a:cxn>
              <a:cxn ang="0">
                <a:pos x="316" y="196"/>
              </a:cxn>
              <a:cxn ang="0">
                <a:pos x="306" y="238"/>
              </a:cxn>
              <a:cxn ang="0">
                <a:pos x="292" y="278"/>
              </a:cxn>
              <a:cxn ang="0">
                <a:pos x="276" y="318"/>
              </a:cxn>
              <a:cxn ang="0">
                <a:pos x="258" y="356"/>
              </a:cxn>
              <a:cxn ang="0">
                <a:pos x="238" y="392"/>
              </a:cxn>
              <a:cxn ang="0">
                <a:pos x="216" y="428"/>
              </a:cxn>
              <a:cxn ang="0">
                <a:pos x="192" y="462"/>
              </a:cxn>
              <a:cxn ang="0">
                <a:pos x="166" y="494"/>
              </a:cxn>
              <a:cxn ang="0">
                <a:pos x="140" y="526"/>
              </a:cxn>
              <a:cxn ang="0">
                <a:pos x="110" y="554"/>
              </a:cxn>
              <a:cxn ang="0">
                <a:pos x="80" y="582"/>
              </a:cxn>
              <a:cxn ang="0">
                <a:pos x="48" y="608"/>
              </a:cxn>
              <a:cxn ang="0">
                <a:pos x="0" y="928"/>
              </a:cxn>
              <a:cxn ang="0">
                <a:pos x="354" y="1028"/>
              </a:cxn>
              <a:cxn ang="0">
                <a:pos x="354" y="1028"/>
              </a:cxn>
              <a:cxn ang="0">
                <a:pos x="410" y="982"/>
              </a:cxn>
              <a:cxn ang="0">
                <a:pos x="464" y="936"/>
              </a:cxn>
              <a:cxn ang="0">
                <a:pos x="516" y="884"/>
              </a:cxn>
              <a:cxn ang="0">
                <a:pos x="564" y="832"/>
              </a:cxn>
              <a:cxn ang="0">
                <a:pos x="608" y="776"/>
              </a:cxn>
              <a:cxn ang="0">
                <a:pos x="650" y="716"/>
              </a:cxn>
              <a:cxn ang="0">
                <a:pos x="688" y="656"/>
              </a:cxn>
              <a:cxn ang="0">
                <a:pos x="724" y="592"/>
              </a:cxn>
              <a:cxn ang="0">
                <a:pos x="754" y="526"/>
              </a:cxn>
              <a:cxn ang="0">
                <a:pos x="782" y="460"/>
              </a:cxn>
              <a:cxn ang="0">
                <a:pos x="806" y="390"/>
              </a:cxn>
              <a:cxn ang="0">
                <a:pos x="826" y="318"/>
              </a:cxn>
              <a:cxn ang="0">
                <a:pos x="840" y="246"/>
              </a:cxn>
              <a:cxn ang="0">
                <a:pos x="852" y="172"/>
              </a:cxn>
              <a:cxn ang="0">
                <a:pos x="860" y="96"/>
              </a:cxn>
              <a:cxn ang="0">
                <a:pos x="862" y="18"/>
              </a:cxn>
              <a:cxn ang="0">
                <a:pos x="862" y="18"/>
              </a:cxn>
              <a:cxn ang="0">
                <a:pos x="862" y="0"/>
              </a:cxn>
              <a:cxn ang="0">
                <a:pos x="584" y="236"/>
              </a:cxn>
            </a:cxnLst>
            <a:rect l="0" t="0" r="r" b="b"/>
            <a:pathLst>
              <a:path w="862" h="1028">
                <a:moveTo>
                  <a:pt x="584" y="236"/>
                </a:moveTo>
                <a:lnTo>
                  <a:pt x="336" y="12"/>
                </a:lnTo>
                <a:lnTo>
                  <a:pt x="336" y="12"/>
                </a:lnTo>
                <a:lnTo>
                  <a:pt x="336" y="24"/>
                </a:lnTo>
                <a:lnTo>
                  <a:pt x="336" y="24"/>
                </a:lnTo>
                <a:lnTo>
                  <a:pt x="336" y="68"/>
                </a:lnTo>
                <a:lnTo>
                  <a:pt x="332" y="112"/>
                </a:lnTo>
                <a:lnTo>
                  <a:pt x="326" y="154"/>
                </a:lnTo>
                <a:lnTo>
                  <a:pt x="316" y="196"/>
                </a:lnTo>
                <a:lnTo>
                  <a:pt x="306" y="238"/>
                </a:lnTo>
                <a:lnTo>
                  <a:pt x="292" y="278"/>
                </a:lnTo>
                <a:lnTo>
                  <a:pt x="276" y="318"/>
                </a:lnTo>
                <a:lnTo>
                  <a:pt x="258" y="356"/>
                </a:lnTo>
                <a:lnTo>
                  <a:pt x="238" y="392"/>
                </a:lnTo>
                <a:lnTo>
                  <a:pt x="216" y="428"/>
                </a:lnTo>
                <a:lnTo>
                  <a:pt x="192" y="462"/>
                </a:lnTo>
                <a:lnTo>
                  <a:pt x="166" y="494"/>
                </a:lnTo>
                <a:lnTo>
                  <a:pt x="140" y="526"/>
                </a:lnTo>
                <a:lnTo>
                  <a:pt x="110" y="554"/>
                </a:lnTo>
                <a:lnTo>
                  <a:pt x="80" y="582"/>
                </a:lnTo>
                <a:lnTo>
                  <a:pt x="48" y="608"/>
                </a:lnTo>
                <a:lnTo>
                  <a:pt x="0" y="928"/>
                </a:lnTo>
                <a:lnTo>
                  <a:pt x="354" y="1028"/>
                </a:lnTo>
                <a:lnTo>
                  <a:pt x="354" y="1028"/>
                </a:lnTo>
                <a:lnTo>
                  <a:pt x="410" y="982"/>
                </a:lnTo>
                <a:lnTo>
                  <a:pt x="464" y="936"/>
                </a:lnTo>
                <a:lnTo>
                  <a:pt x="516" y="884"/>
                </a:lnTo>
                <a:lnTo>
                  <a:pt x="564" y="832"/>
                </a:lnTo>
                <a:lnTo>
                  <a:pt x="608" y="776"/>
                </a:lnTo>
                <a:lnTo>
                  <a:pt x="650" y="716"/>
                </a:lnTo>
                <a:lnTo>
                  <a:pt x="688" y="656"/>
                </a:lnTo>
                <a:lnTo>
                  <a:pt x="724" y="592"/>
                </a:lnTo>
                <a:lnTo>
                  <a:pt x="754" y="526"/>
                </a:lnTo>
                <a:lnTo>
                  <a:pt x="782" y="460"/>
                </a:lnTo>
                <a:lnTo>
                  <a:pt x="806" y="390"/>
                </a:lnTo>
                <a:lnTo>
                  <a:pt x="826" y="318"/>
                </a:lnTo>
                <a:lnTo>
                  <a:pt x="840" y="246"/>
                </a:lnTo>
                <a:lnTo>
                  <a:pt x="852" y="172"/>
                </a:lnTo>
                <a:lnTo>
                  <a:pt x="860" y="96"/>
                </a:lnTo>
                <a:lnTo>
                  <a:pt x="862" y="18"/>
                </a:lnTo>
                <a:lnTo>
                  <a:pt x="862" y="18"/>
                </a:lnTo>
                <a:lnTo>
                  <a:pt x="862" y="0"/>
                </a:lnTo>
                <a:lnTo>
                  <a:pt x="584" y="236"/>
                </a:lnTo>
                <a:close/>
              </a:path>
            </a:pathLst>
          </a:custGeom>
          <a:solidFill>
            <a:srgbClr val="0018A8"/>
          </a:solidFill>
          <a:ln w="12700">
            <a:noFill/>
            <a:round/>
            <a:headEnd/>
            <a:tailEnd/>
          </a:ln>
        </p:spPr>
        <p:txBody>
          <a:bodyPr wrap="none" lIns="44483" tIns="44483" rIns="44483" bIns="44483" anchor="ctr"/>
          <a:lstStyle/>
          <a:p>
            <a:endParaRPr lang="en-GB" sz="661">
              <a:solidFill>
                <a:srgbClr val="FFFFFF"/>
              </a:solidFill>
              <a:latin typeface="+mn-lt"/>
              <a:ea typeface="Deutsche Bank Text" panose="020B0503020202030204" pitchFamily="34" charset="0"/>
              <a:cs typeface="Arial" panose="020B0604020202020204" pitchFamily="34" charset="0"/>
            </a:endParaRPr>
          </a:p>
        </p:txBody>
      </p:sp>
      <p:sp>
        <p:nvSpPr>
          <p:cNvPr id="12" name="Freeform 27"/>
          <p:cNvSpPr>
            <a:spLocks/>
          </p:cNvSpPr>
          <p:nvPr/>
        </p:nvSpPr>
        <p:spPr bwMode="auto">
          <a:xfrm>
            <a:off x="2499687" y="5492413"/>
            <a:ext cx="1849244" cy="805961"/>
          </a:xfrm>
          <a:custGeom>
            <a:avLst/>
            <a:gdLst/>
            <a:ahLst/>
            <a:cxnLst>
              <a:cxn ang="0">
                <a:pos x="1268" y="20"/>
              </a:cxn>
              <a:cxn ang="0">
                <a:pos x="1170" y="84"/>
              </a:cxn>
              <a:cxn ang="0">
                <a:pos x="1088" y="120"/>
              </a:cxn>
              <a:cxn ang="0">
                <a:pos x="1032" y="140"/>
              </a:cxn>
              <a:cxn ang="0">
                <a:pos x="974" y="154"/>
              </a:cxn>
              <a:cxn ang="0">
                <a:pos x="914" y="166"/>
              </a:cxn>
              <a:cxn ang="0">
                <a:pos x="854" y="170"/>
              </a:cxn>
              <a:cxn ang="0">
                <a:pos x="822" y="170"/>
              </a:cxn>
              <a:cxn ang="0">
                <a:pos x="756" y="168"/>
              </a:cxn>
              <a:cxn ang="0">
                <a:pos x="692" y="160"/>
              </a:cxn>
              <a:cxn ang="0">
                <a:pos x="630" y="146"/>
              </a:cxn>
              <a:cxn ang="0">
                <a:pos x="570" y="126"/>
              </a:cxn>
              <a:cxn ang="0">
                <a:pos x="512" y="102"/>
              </a:cxn>
              <a:cxn ang="0">
                <a:pos x="456" y="74"/>
              </a:cxn>
              <a:cxn ang="0">
                <a:pos x="404" y="40"/>
              </a:cxn>
              <a:cxn ang="0">
                <a:pos x="354" y="2"/>
              </a:cxn>
              <a:cxn ang="0">
                <a:pos x="0" y="376"/>
              </a:cxn>
              <a:cxn ang="0">
                <a:pos x="42" y="410"/>
              </a:cxn>
              <a:cxn ang="0">
                <a:pos x="130" y="476"/>
              </a:cxn>
              <a:cxn ang="0">
                <a:pos x="226" y="532"/>
              </a:cxn>
              <a:cxn ang="0">
                <a:pos x="326" y="582"/>
              </a:cxn>
              <a:cxn ang="0">
                <a:pos x="430" y="622"/>
              </a:cxn>
              <a:cxn ang="0">
                <a:pos x="538" y="652"/>
              </a:cxn>
              <a:cxn ang="0">
                <a:pos x="652" y="674"/>
              </a:cxn>
              <a:cxn ang="0">
                <a:pos x="768" y="684"/>
              </a:cxn>
              <a:cxn ang="0">
                <a:pos x="826" y="686"/>
              </a:cxn>
              <a:cxn ang="0">
                <a:pos x="930" y="682"/>
              </a:cxn>
              <a:cxn ang="0">
                <a:pos x="1032" y="670"/>
              </a:cxn>
              <a:cxn ang="0">
                <a:pos x="1130" y="648"/>
              </a:cxn>
              <a:cxn ang="0">
                <a:pos x="1226" y="620"/>
              </a:cxn>
              <a:cxn ang="0">
                <a:pos x="1320" y="586"/>
              </a:cxn>
              <a:cxn ang="0">
                <a:pos x="1408" y="544"/>
              </a:cxn>
              <a:cxn ang="0">
                <a:pos x="1494" y="494"/>
              </a:cxn>
              <a:cxn ang="0">
                <a:pos x="1574" y="440"/>
              </a:cxn>
              <a:cxn ang="0">
                <a:pos x="1268" y="20"/>
              </a:cxn>
            </a:cxnLst>
            <a:rect l="0" t="0" r="r" b="b"/>
            <a:pathLst>
              <a:path w="1574" h="686">
                <a:moveTo>
                  <a:pt x="1268" y="20"/>
                </a:moveTo>
                <a:lnTo>
                  <a:pt x="1268" y="20"/>
                </a:lnTo>
                <a:lnTo>
                  <a:pt x="1220" y="54"/>
                </a:lnTo>
                <a:lnTo>
                  <a:pt x="1170" y="84"/>
                </a:lnTo>
                <a:lnTo>
                  <a:pt x="1116" y="110"/>
                </a:lnTo>
                <a:lnTo>
                  <a:pt x="1088" y="120"/>
                </a:lnTo>
                <a:lnTo>
                  <a:pt x="1062" y="132"/>
                </a:lnTo>
                <a:lnTo>
                  <a:pt x="1032" y="140"/>
                </a:lnTo>
                <a:lnTo>
                  <a:pt x="1004" y="148"/>
                </a:lnTo>
                <a:lnTo>
                  <a:pt x="974" y="154"/>
                </a:lnTo>
                <a:lnTo>
                  <a:pt x="944" y="160"/>
                </a:lnTo>
                <a:lnTo>
                  <a:pt x="914" y="166"/>
                </a:lnTo>
                <a:lnTo>
                  <a:pt x="884" y="168"/>
                </a:lnTo>
                <a:lnTo>
                  <a:pt x="854" y="170"/>
                </a:lnTo>
                <a:lnTo>
                  <a:pt x="822" y="170"/>
                </a:lnTo>
                <a:lnTo>
                  <a:pt x="822" y="170"/>
                </a:lnTo>
                <a:lnTo>
                  <a:pt x="788" y="170"/>
                </a:lnTo>
                <a:lnTo>
                  <a:pt x="756" y="168"/>
                </a:lnTo>
                <a:lnTo>
                  <a:pt x="724" y="164"/>
                </a:lnTo>
                <a:lnTo>
                  <a:pt x="692" y="160"/>
                </a:lnTo>
                <a:lnTo>
                  <a:pt x="660" y="152"/>
                </a:lnTo>
                <a:lnTo>
                  <a:pt x="630" y="146"/>
                </a:lnTo>
                <a:lnTo>
                  <a:pt x="598" y="136"/>
                </a:lnTo>
                <a:lnTo>
                  <a:pt x="570" y="126"/>
                </a:lnTo>
                <a:lnTo>
                  <a:pt x="540" y="114"/>
                </a:lnTo>
                <a:lnTo>
                  <a:pt x="512" y="102"/>
                </a:lnTo>
                <a:lnTo>
                  <a:pt x="484" y="88"/>
                </a:lnTo>
                <a:lnTo>
                  <a:pt x="456" y="74"/>
                </a:lnTo>
                <a:lnTo>
                  <a:pt x="430" y="58"/>
                </a:lnTo>
                <a:lnTo>
                  <a:pt x="404" y="40"/>
                </a:lnTo>
                <a:lnTo>
                  <a:pt x="378" y="22"/>
                </a:lnTo>
                <a:lnTo>
                  <a:pt x="354" y="2"/>
                </a:lnTo>
                <a:lnTo>
                  <a:pt x="50" y="0"/>
                </a:lnTo>
                <a:lnTo>
                  <a:pt x="0" y="376"/>
                </a:lnTo>
                <a:lnTo>
                  <a:pt x="0" y="376"/>
                </a:lnTo>
                <a:lnTo>
                  <a:pt x="42" y="410"/>
                </a:lnTo>
                <a:lnTo>
                  <a:pt x="86" y="444"/>
                </a:lnTo>
                <a:lnTo>
                  <a:pt x="130" y="476"/>
                </a:lnTo>
                <a:lnTo>
                  <a:pt x="178" y="506"/>
                </a:lnTo>
                <a:lnTo>
                  <a:pt x="226" y="532"/>
                </a:lnTo>
                <a:lnTo>
                  <a:pt x="274" y="558"/>
                </a:lnTo>
                <a:lnTo>
                  <a:pt x="326" y="582"/>
                </a:lnTo>
                <a:lnTo>
                  <a:pt x="378" y="604"/>
                </a:lnTo>
                <a:lnTo>
                  <a:pt x="430" y="622"/>
                </a:lnTo>
                <a:lnTo>
                  <a:pt x="484" y="638"/>
                </a:lnTo>
                <a:lnTo>
                  <a:pt x="538" y="652"/>
                </a:lnTo>
                <a:lnTo>
                  <a:pt x="594" y="664"/>
                </a:lnTo>
                <a:lnTo>
                  <a:pt x="652" y="674"/>
                </a:lnTo>
                <a:lnTo>
                  <a:pt x="710" y="680"/>
                </a:lnTo>
                <a:lnTo>
                  <a:pt x="768" y="684"/>
                </a:lnTo>
                <a:lnTo>
                  <a:pt x="826" y="686"/>
                </a:lnTo>
                <a:lnTo>
                  <a:pt x="826" y="686"/>
                </a:lnTo>
                <a:lnTo>
                  <a:pt x="878" y="684"/>
                </a:lnTo>
                <a:lnTo>
                  <a:pt x="930" y="682"/>
                </a:lnTo>
                <a:lnTo>
                  <a:pt x="982" y="676"/>
                </a:lnTo>
                <a:lnTo>
                  <a:pt x="1032" y="670"/>
                </a:lnTo>
                <a:lnTo>
                  <a:pt x="1082" y="660"/>
                </a:lnTo>
                <a:lnTo>
                  <a:pt x="1130" y="648"/>
                </a:lnTo>
                <a:lnTo>
                  <a:pt x="1180" y="636"/>
                </a:lnTo>
                <a:lnTo>
                  <a:pt x="1226" y="620"/>
                </a:lnTo>
                <a:lnTo>
                  <a:pt x="1274" y="604"/>
                </a:lnTo>
                <a:lnTo>
                  <a:pt x="1320" y="586"/>
                </a:lnTo>
                <a:lnTo>
                  <a:pt x="1364" y="566"/>
                </a:lnTo>
                <a:lnTo>
                  <a:pt x="1408" y="544"/>
                </a:lnTo>
                <a:lnTo>
                  <a:pt x="1452" y="520"/>
                </a:lnTo>
                <a:lnTo>
                  <a:pt x="1494" y="494"/>
                </a:lnTo>
                <a:lnTo>
                  <a:pt x="1534" y="468"/>
                </a:lnTo>
                <a:lnTo>
                  <a:pt x="1574" y="440"/>
                </a:lnTo>
                <a:lnTo>
                  <a:pt x="1220" y="340"/>
                </a:lnTo>
                <a:lnTo>
                  <a:pt x="1268" y="20"/>
                </a:lnTo>
                <a:close/>
              </a:path>
            </a:pathLst>
          </a:custGeom>
          <a:solidFill>
            <a:srgbClr val="0018A8"/>
          </a:solidFill>
          <a:ln w="12700">
            <a:noFill/>
            <a:round/>
            <a:headEnd/>
            <a:tailEnd/>
          </a:ln>
        </p:spPr>
        <p:txBody>
          <a:bodyPr wrap="none" lIns="44483" tIns="44483" rIns="44483" bIns="44483" anchor="ctr"/>
          <a:lstStyle/>
          <a:p>
            <a:endParaRPr lang="en-GB" sz="661">
              <a:solidFill>
                <a:srgbClr val="FFFFFF"/>
              </a:solidFill>
              <a:latin typeface="+mn-lt"/>
              <a:ea typeface="Deutsche Bank Text" panose="020B0503020202030204" pitchFamily="34" charset="0"/>
              <a:cs typeface="Arial" panose="020B0604020202020204" pitchFamily="34" charset="0"/>
            </a:endParaRPr>
          </a:p>
        </p:txBody>
      </p:sp>
      <p:sp>
        <p:nvSpPr>
          <p:cNvPr id="13" name="Freeform 28"/>
          <p:cNvSpPr>
            <a:spLocks/>
          </p:cNvSpPr>
          <p:nvPr/>
        </p:nvSpPr>
        <p:spPr bwMode="auto">
          <a:xfrm>
            <a:off x="1996842" y="4256451"/>
            <a:ext cx="918748" cy="1677713"/>
          </a:xfrm>
          <a:custGeom>
            <a:avLst/>
            <a:gdLst/>
            <a:ahLst/>
            <a:cxnLst>
              <a:cxn ang="0">
                <a:pos x="782" y="1054"/>
              </a:cxn>
              <a:cxn ang="0">
                <a:pos x="782" y="1054"/>
              </a:cxn>
              <a:cxn ang="0">
                <a:pos x="752" y="1028"/>
              </a:cxn>
              <a:cxn ang="0">
                <a:pos x="724" y="1000"/>
              </a:cxn>
              <a:cxn ang="0">
                <a:pos x="696" y="972"/>
              </a:cxn>
              <a:cxn ang="0">
                <a:pos x="672" y="942"/>
              </a:cxn>
              <a:cxn ang="0">
                <a:pos x="648" y="910"/>
              </a:cxn>
              <a:cxn ang="0">
                <a:pos x="626" y="876"/>
              </a:cxn>
              <a:cxn ang="0">
                <a:pos x="606" y="842"/>
              </a:cxn>
              <a:cxn ang="0">
                <a:pos x="588" y="806"/>
              </a:cxn>
              <a:cxn ang="0">
                <a:pos x="570" y="770"/>
              </a:cxn>
              <a:cxn ang="0">
                <a:pos x="556" y="732"/>
              </a:cxn>
              <a:cxn ang="0">
                <a:pos x="544" y="694"/>
              </a:cxn>
              <a:cxn ang="0">
                <a:pos x="534" y="654"/>
              </a:cxn>
              <a:cxn ang="0">
                <a:pos x="526" y="614"/>
              </a:cxn>
              <a:cxn ang="0">
                <a:pos x="520" y="572"/>
              </a:cxn>
              <a:cxn ang="0">
                <a:pos x="516" y="530"/>
              </a:cxn>
              <a:cxn ang="0">
                <a:pos x="516" y="488"/>
              </a:cxn>
              <a:cxn ang="0">
                <a:pos x="516" y="488"/>
              </a:cxn>
              <a:cxn ang="0">
                <a:pos x="516" y="452"/>
              </a:cxn>
              <a:cxn ang="0">
                <a:pos x="518" y="416"/>
              </a:cxn>
              <a:cxn ang="0">
                <a:pos x="522" y="380"/>
              </a:cxn>
              <a:cxn ang="0">
                <a:pos x="528" y="344"/>
              </a:cxn>
              <a:cxn ang="0">
                <a:pos x="528" y="344"/>
              </a:cxn>
              <a:cxn ang="0">
                <a:pos x="540" y="296"/>
              </a:cxn>
              <a:cxn ang="0">
                <a:pos x="540" y="296"/>
              </a:cxn>
              <a:cxn ang="0">
                <a:pos x="550" y="264"/>
              </a:cxn>
              <a:cxn ang="0">
                <a:pos x="344" y="0"/>
              </a:cxn>
              <a:cxn ang="0">
                <a:pos x="36" y="182"/>
              </a:cxn>
              <a:cxn ang="0">
                <a:pos x="36" y="182"/>
              </a:cxn>
              <a:cxn ang="0">
                <a:pos x="26" y="226"/>
              </a:cxn>
              <a:cxn ang="0">
                <a:pos x="26" y="226"/>
              </a:cxn>
              <a:cxn ang="0">
                <a:pos x="18" y="270"/>
              </a:cxn>
              <a:cxn ang="0">
                <a:pos x="18" y="270"/>
              </a:cxn>
              <a:cxn ang="0">
                <a:pos x="10" y="322"/>
              </a:cxn>
              <a:cxn ang="0">
                <a:pos x="4" y="376"/>
              </a:cxn>
              <a:cxn ang="0">
                <a:pos x="0" y="428"/>
              </a:cxn>
              <a:cxn ang="0">
                <a:pos x="0" y="482"/>
              </a:cxn>
              <a:cxn ang="0">
                <a:pos x="0" y="482"/>
              </a:cxn>
              <a:cxn ang="0">
                <a:pos x="2" y="554"/>
              </a:cxn>
              <a:cxn ang="0">
                <a:pos x="8" y="622"/>
              </a:cxn>
              <a:cxn ang="0">
                <a:pos x="16" y="690"/>
              </a:cxn>
              <a:cxn ang="0">
                <a:pos x="30" y="756"/>
              </a:cxn>
              <a:cxn ang="0">
                <a:pos x="46" y="822"/>
              </a:cxn>
              <a:cxn ang="0">
                <a:pos x="66" y="886"/>
              </a:cxn>
              <a:cxn ang="0">
                <a:pos x="88" y="950"/>
              </a:cxn>
              <a:cxn ang="0">
                <a:pos x="116" y="1010"/>
              </a:cxn>
              <a:cxn ang="0">
                <a:pos x="144" y="1070"/>
              </a:cxn>
              <a:cxn ang="0">
                <a:pos x="176" y="1126"/>
              </a:cxn>
              <a:cxn ang="0">
                <a:pos x="212" y="1182"/>
              </a:cxn>
              <a:cxn ang="0">
                <a:pos x="250" y="1236"/>
              </a:cxn>
              <a:cxn ang="0">
                <a:pos x="290" y="1286"/>
              </a:cxn>
              <a:cxn ang="0">
                <a:pos x="334" y="1336"/>
              </a:cxn>
              <a:cxn ang="0">
                <a:pos x="380" y="1382"/>
              </a:cxn>
              <a:cxn ang="0">
                <a:pos x="428" y="1428"/>
              </a:cxn>
              <a:cxn ang="0">
                <a:pos x="478" y="1052"/>
              </a:cxn>
              <a:cxn ang="0">
                <a:pos x="782" y="1054"/>
              </a:cxn>
            </a:cxnLst>
            <a:rect l="0" t="0" r="r" b="b"/>
            <a:pathLst>
              <a:path w="782" h="1428">
                <a:moveTo>
                  <a:pt x="782" y="1054"/>
                </a:moveTo>
                <a:lnTo>
                  <a:pt x="782" y="1054"/>
                </a:lnTo>
                <a:lnTo>
                  <a:pt x="752" y="1028"/>
                </a:lnTo>
                <a:lnTo>
                  <a:pt x="724" y="1000"/>
                </a:lnTo>
                <a:lnTo>
                  <a:pt x="696" y="972"/>
                </a:lnTo>
                <a:lnTo>
                  <a:pt x="672" y="942"/>
                </a:lnTo>
                <a:lnTo>
                  <a:pt x="648" y="910"/>
                </a:lnTo>
                <a:lnTo>
                  <a:pt x="626" y="876"/>
                </a:lnTo>
                <a:lnTo>
                  <a:pt x="606" y="842"/>
                </a:lnTo>
                <a:lnTo>
                  <a:pt x="588" y="806"/>
                </a:lnTo>
                <a:lnTo>
                  <a:pt x="570" y="770"/>
                </a:lnTo>
                <a:lnTo>
                  <a:pt x="556" y="732"/>
                </a:lnTo>
                <a:lnTo>
                  <a:pt x="544" y="694"/>
                </a:lnTo>
                <a:lnTo>
                  <a:pt x="534" y="654"/>
                </a:lnTo>
                <a:lnTo>
                  <a:pt x="526" y="614"/>
                </a:lnTo>
                <a:lnTo>
                  <a:pt x="520" y="572"/>
                </a:lnTo>
                <a:lnTo>
                  <a:pt x="516" y="530"/>
                </a:lnTo>
                <a:lnTo>
                  <a:pt x="516" y="488"/>
                </a:lnTo>
                <a:lnTo>
                  <a:pt x="516" y="488"/>
                </a:lnTo>
                <a:lnTo>
                  <a:pt x="516" y="452"/>
                </a:lnTo>
                <a:lnTo>
                  <a:pt x="518" y="416"/>
                </a:lnTo>
                <a:lnTo>
                  <a:pt x="522" y="380"/>
                </a:lnTo>
                <a:lnTo>
                  <a:pt x="528" y="344"/>
                </a:lnTo>
                <a:lnTo>
                  <a:pt x="528" y="344"/>
                </a:lnTo>
                <a:lnTo>
                  <a:pt x="540" y="296"/>
                </a:lnTo>
                <a:lnTo>
                  <a:pt x="540" y="296"/>
                </a:lnTo>
                <a:lnTo>
                  <a:pt x="550" y="264"/>
                </a:lnTo>
                <a:lnTo>
                  <a:pt x="344" y="0"/>
                </a:lnTo>
                <a:lnTo>
                  <a:pt x="36" y="182"/>
                </a:lnTo>
                <a:lnTo>
                  <a:pt x="36" y="182"/>
                </a:lnTo>
                <a:lnTo>
                  <a:pt x="26" y="226"/>
                </a:lnTo>
                <a:lnTo>
                  <a:pt x="26" y="226"/>
                </a:lnTo>
                <a:lnTo>
                  <a:pt x="18" y="270"/>
                </a:lnTo>
                <a:lnTo>
                  <a:pt x="18" y="270"/>
                </a:lnTo>
                <a:lnTo>
                  <a:pt x="10" y="322"/>
                </a:lnTo>
                <a:lnTo>
                  <a:pt x="4" y="376"/>
                </a:lnTo>
                <a:lnTo>
                  <a:pt x="0" y="428"/>
                </a:lnTo>
                <a:lnTo>
                  <a:pt x="0" y="482"/>
                </a:lnTo>
                <a:lnTo>
                  <a:pt x="0" y="482"/>
                </a:lnTo>
                <a:lnTo>
                  <a:pt x="2" y="554"/>
                </a:lnTo>
                <a:lnTo>
                  <a:pt x="8" y="622"/>
                </a:lnTo>
                <a:lnTo>
                  <a:pt x="16" y="690"/>
                </a:lnTo>
                <a:lnTo>
                  <a:pt x="30" y="756"/>
                </a:lnTo>
                <a:lnTo>
                  <a:pt x="46" y="822"/>
                </a:lnTo>
                <a:lnTo>
                  <a:pt x="66" y="886"/>
                </a:lnTo>
                <a:lnTo>
                  <a:pt x="88" y="950"/>
                </a:lnTo>
                <a:lnTo>
                  <a:pt x="116" y="1010"/>
                </a:lnTo>
                <a:lnTo>
                  <a:pt x="144" y="1070"/>
                </a:lnTo>
                <a:lnTo>
                  <a:pt x="176" y="1126"/>
                </a:lnTo>
                <a:lnTo>
                  <a:pt x="212" y="1182"/>
                </a:lnTo>
                <a:lnTo>
                  <a:pt x="250" y="1236"/>
                </a:lnTo>
                <a:lnTo>
                  <a:pt x="290" y="1286"/>
                </a:lnTo>
                <a:lnTo>
                  <a:pt x="334" y="1336"/>
                </a:lnTo>
                <a:lnTo>
                  <a:pt x="380" y="1382"/>
                </a:lnTo>
                <a:lnTo>
                  <a:pt x="428" y="1428"/>
                </a:lnTo>
                <a:lnTo>
                  <a:pt x="478" y="1052"/>
                </a:lnTo>
                <a:lnTo>
                  <a:pt x="782" y="1054"/>
                </a:lnTo>
                <a:close/>
              </a:path>
            </a:pathLst>
          </a:custGeom>
          <a:solidFill>
            <a:srgbClr val="0018A8"/>
          </a:solidFill>
          <a:ln w="12700">
            <a:noFill/>
            <a:round/>
            <a:headEnd/>
            <a:tailEnd/>
          </a:ln>
        </p:spPr>
        <p:txBody>
          <a:bodyPr wrap="none" lIns="44483" tIns="44483" rIns="44483" bIns="44483" anchor="ctr"/>
          <a:lstStyle/>
          <a:p>
            <a:endParaRPr lang="en-GB" sz="661">
              <a:solidFill>
                <a:srgbClr val="FFFFFF"/>
              </a:solidFill>
              <a:latin typeface="+mn-lt"/>
              <a:ea typeface="Deutsche Bank Text" panose="020B0503020202030204" pitchFamily="34" charset="0"/>
              <a:cs typeface="Arial" panose="020B0604020202020204" pitchFamily="34" charset="0"/>
            </a:endParaRPr>
          </a:p>
        </p:txBody>
      </p:sp>
      <p:sp>
        <p:nvSpPr>
          <p:cNvPr id="14" name="Freeform 29"/>
          <p:cNvSpPr>
            <a:spLocks/>
          </p:cNvSpPr>
          <p:nvPr/>
        </p:nvSpPr>
        <p:spPr bwMode="auto">
          <a:xfrm>
            <a:off x="4226742" y="4726398"/>
            <a:ext cx="770714" cy="352460"/>
          </a:xfrm>
          <a:custGeom>
            <a:avLst/>
            <a:gdLst/>
            <a:ahLst/>
            <a:cxnLst>
              <a:cxn ang="0">
                <a:pos x="656" y="16"/>
              </a:cxn>
              <a:cxn ang="0">
                <a:pos x="334" y="300"/>
              </a:cxn>
              <a:cxn ang="0">
                <a:pos x="0" y="0"/>
              </a:cxn>
            </a:cxnLst>
            <a:rect l="0" t="0" r="r" b="b"/>
            <a:pathLst>
              <a:path w="656" h="300">
                <a:moveTo>
                  <a:pt x="656" y="16"/>
                </a:moveTo>
                <a:lnTo>
                  <a:pt x="334" y="300"/>
                </a:lnTo>
                <a:lnTo>
                  <a:pt x="0" y="0"/>
                </a:lnTo>
              </a:path>
            </a:pathLst>
          </a:custGeom>
          <a:noFill/>
          <a:ln w="50800">
            <a:solidFill>
              <a:srgbClr val="FFFFFF"/>
            </a:solidFill>
            <a:prstDash val="solid"/>
            <a:round/>
            <a:headEnd/>
            <a:tailEnd/>
          </a:ln>
        </p:spPr>
        <p:txBody>
          <a:bodyPr vert="horz" wrap="square" lIns="86173" tIns="43087" rIns="86173" bIns="43087" numCol="1" anchor="t" anchorCtr="0" compatLnSpc="1">
            <a:prstTxWarp prst="textNoShape">
              <a:avLst/>
            </a:prstTxWarp>
          </a:bodyPr>
          <a:lstStyle/>
          <a:p>
            <a:pPr defTabSz="1007760" fontAlgn="auto">
              <a:spcBef>
                <a:spcPts val="0"/>
              </a:spcBef>
              <a:spcAft>
                <a:spcPts val="0"/>
              </a:spcAft>
              <a:defRPr/>
            </a:pPr>
            <a:endParaRPr lang="en-GB" sz="771" kern="0">
              <a:solidFill>
                <a:srgbClr val="000000"/>
              </a:solidFill>
              <a:latin typeface="Arial"/>
              <a:cs typeface="+mn-cs"/>
            </a:endParaRPr>
          </a:p>
        </p:txBody>
      </p:sp>
      <p:sp>
        <p:nvSpPr>
          <p:cNvPr id="15" name="Freeform 30"/>
          <p:cNvSpPr>
            <a:spLocks/>
          </p:cNvSpPr>
          <p:nvPr/>
        </p:nvSpPr>
        <p:spPr bwMode="auto">
          <a:xfrm>
            <a:off x="3942424" y="5377274"/>
            <a:ext cx="484046" cy="655576"/>
          </a:xfrm>
          <a:custGeom>
            <a:avLst/>
            <a:gdLst/>
            <a:ahLst/>
            <a:cxnLst>
              <a:cxn ang="0">
                <a:pos x="412" y="558"/>
              </a:cxn>
              <a:cxn ang="0">
                <a:pos x="0" y="444"/>
              </a:cxn>
              <a:cxn ang="0">
                <a:pos x="70" y="0"/>
              </a:cxn>
            </a:cxnLst>
            <a:rect l="0" t="0" r="r" b="b"/>
            <a:pathLst>
              <a:path w="412" h="558">
                <a:moveTo>
                  <a:pt x="412" y="558"/>
                </a:moveTo>
                <a:lnTo>
                  <a:pt x="0" y="444"/>
                </a:lnTo>
                <a:lnTo>
                  <a:pt x="70" y="0"/>
                </a:lnTo>
              </a:path>
            </a:pathLst>
          </a:custGeom>
          <a:noFill/>
          <a:ln w="50800">
            <a:solidFill>
              <a:srgbClr val="FFFFFF"/>
            </a:solidFill>
            <a:prstDash val="solid"/>
            <a:round/>
            <a:headEnd/>
            <a:tailEnd/>
          </a:ln>
        </p:spPr>
        <p:txBody>
          <a:bodyPr vert="horz" wrap="square" lIns="86173" tIns="43087" rIns="86173" bIns="43087" numCol="1" anchor="t" anchorCtr="0" compatLnSpc="1">
            <a:prstTxWarp prst="textNoShape">
              <a:avLst/>
            </a:prstTxWarp>
          </a:bodyPr>
          <a:lstStyle/>
          <a:p>
            <a:pPr defTabSz="1007760" fontAlgn="auto">
              <a:spcBef>
                <a:spcPts val="0"/>
              </a:spcBef>
              <a:spcAft>
                <a:spcPts val="0"/>
              </a:spcAft>
              <a:defRPr/>
            </a:pPr>
            <a:endParaRPr lang="en-GB" sz="771" kern="0">
              <a:solidFill>
                <a:srgbClr val="000000"/>
              </a:solidFill>
              <a:latin typeface="Arial"/>
              <a:cs typeface="+mn-cs"/>
            </a:endParaRPr>
          </a:p>
        </p:txBody>
      </p:sp>
      <p:sp>
        <p:nvSpPr>
          <p:cNvPr id="16" name="Freeform 31"/>
          <p:cNvSpPr>
            <a:spLocks/>
          </p:cNvSpPr>
          <p:nvPr/>
        </p:nvSpPr>
        <p:spPr bwMode="auto">
          <a:xfrm>
            <a:off x="2490287" y="5494763"/>
            <a:ext cx="578036" cy="509893"/>
          </a:xfrm>
          <a:custGeom>
            <a:avLst/>
            <a:gdLst/>
            <a:ahLst/>
            <a:cxnLst>
              <a:cxn ang="0">
                <a:pos x="0" y="434"/>
              </a:cxn>
              <a:cxn ang="0">
                <a:pos x="44" y="6"/>
              </a:cxn>
              <a:cxn ang="0">
                <a:pos x="492" y="0"/>
              </a:cxn>
            </a:cxnLst>
            <a:rect l="0" t="0" r="r" b="b"/>
            <a:pathLst>
              <a:path w="492" h="434">
                <a:moveTo>
                  <a:pt x="0" y="434"/>
                </a:moveTo>
                <a:lnTo>
                  <a:pt x="44" y="6"/>
                </a:lnTo>
                <a:lnTo>
                  <a:pt x="492" y="0"/>
                </a:lnTo>
              </a:path>
            </a:pathLst>
          </a:custGeom>
          <a:noFill/>
          <a:ln w="50800">
            <a:solidFill>
              <a:srgbClr val="FFFFFF"/>
            </a:solidFill>
            <a:prstDash val="solid"/>
            <a:round/>
            <a:headEnd/>
            <a:tailEnd/>
          </a:ln>
        </p:spPr>
        <p:txBody>
          <a:bodyPr vert="horz" wrap="square" lIns="86173" tIns="43087" rIns="86173" bIns="43087" numCol="1" anchor="t" anchorCtr="0" compatLnSpc="1">
            <a:prstTxWarp prst="textNoShape">
              <a:avLst/>
            </a:prstTxWarp>
          </a:bodyPr>
          <a:lstStyle/>
          <a:p>
            <a:pPr defTabSz="1007760" fontAlgn="auto">
              <a:spcBef>
                <a:spcPts val="0"/>
              </a:spcBef>
              <a:spcAft>
                <a:spcPts val="0"/>
              </a:spcAft>
              <a:defRPr/>
            </a:pPr>
            <a:endParaRPr lang="en-GB" sz="771" kern="0">
              <a:solidFill>
                <a:srgbClr val="000000"/>
              </a:solidFill>
              <a:latin typeface="Arial"/>
              <a:cs typeface="+mn-cs"/>
            </a:endParaRPr>
          </a:p>
        </p:txBody>
      </p:sp>
      <p:sp>
        <p:nvSpPr>
          <p:cNvPr id="17" name="Freeform 32"/>
          <p:cNvSpPr>
            <a:spLocks/>
          </p:cNvSpPr>
          <p:nvPr/>
        </p:nvSpPr>
        <p:spPr bwMode="auto">
          <a:xfrm>
            <a:off x="1886406" y="3229614"/>
            <a:ext cx="317214" cy="883501"/>
          </a:xfrm>
          <a:custGeom>
            <a:avLst/>
            <a:gdLst/>
            <a:ahLst/>
            <a:cxnLst>
              <a:cxn ang="0">
                <a:pos x="16" y="0"/>
              </a:cxn>
              <a:cxn ang="0">
                <a:pos x="270" y="368"/>
              </a:cxn>
              <a:cxn ang="0">
                <a:pos x="0" y="752"/>
              </a:cxn>
            </a:cxnLst>
            <a:rect l="0" t="0" r="r" b="b"/>
            <a:pathLst>
              <a:path w="270" h="752">
                <a:moveTo>
                  <a:pt x="16" y="0"/>
                </a:moveTo>
                <a:lnTo>
                  <a:pt x="270" y="368"/>
                </a:lnTo>
                <a:lnTo>
                  <a:pt x="0" y="752"/>
                </a:lnTo>
              </a:path>
            </a:pathLst>
          </a:custGeom>
          <a:noFill/>
          <a:ln w="50800">
            <a:solidFill>
              <a:srgbClr val="FFFFFF"/>
            </a:solidFill>
            <a:prstDash val="solid"/>
            <a:round/>
            <a:headEnd/>
            <a:tailEnd/>
          </a:ln>
        </p:spPr>
        <p:txBody>
          <a:bodyPr vert="horz" wrap="square" lIns="86173" tIns="43087" rIns="86173" bIns="43087" numCol="1" anchor="t" anchorCtr="0" compatLnSpc="1">
            <a:prstTxWarp prst="textNoShape">
              <a:avLst/>
            </a:prstTxWarp>
          </a:bodyPr>
          <a:lstStyle/>
          <a:p>
            <a:pPr defTabSz="1007760" fontAlgn="auto">
              <a:spcBef>
                <a:spcPts val="0"/>
              </a:spcBef>
              <a:spcAft>
                <a:spcPts val="0"/>
              </a:spcAft>
              <a:defRPr/>
            </a:pPr>
            <a:endParaRPr lang="en-GB" sz="771" kern="0">
              <a:solidFill>
                <a:srgbClr val="000000"/>
              </a:solidFill>
              <a:latin typeface="Arial"/>
              <a:cs typeface="+mn-cs"/>
            </a:endParaRPr>
          </a:p>
        </p:txBody>
      </p:sp>
      <p:sp>
        <p:nvSpPr>
          <p:cNvPr id="18" name="Freeform 33"/>
          <p:cNvSpPr>
            <a:spLocks/>
          </p:cNvSpPr>
          <p:nvPr/>
        </p:nvSpPr>
        <p:spPr bwMode="auto">
          <a:xfrm>
            <a:off x="3333843" y="3241364"/>
            <a:ext cx="317214" cy="883501"/>
          </a:xfrm>
          <a:custGeom>
            <a:avLst/>
            <a:gdLst/>
            <a:ahLst/>
            <a:cxnLst>
              <a:cxn ang="0">
                <a:pos x="16" y="0"/>
              </a:cxn>
              <a:cxn ang="0">
                <a:pos x="270" y="370"/>
              </a:cxn>
              <a:cxn ang="0">
                <a:pos x="0" y="752"/>
              </a:cxn>
            </a:cxnLst>
            <a:rect l="0" t="0" r="r" b="b"/>
            <a:pathLst>
              <a:path w="270" h="752">
                <a:moveTo>
                  <a:pt x="16" y="0"/>
                </a:moveTo>
                <a:lnTo>
                  <a:pt x="270" y="370"/>
                </a:lnTo>
                <a:lnTo>
                  <a:pt x="0" y="752"/>
                </a:lnTo>
              </a:path>
            </a:pathLst>
          </a:custGeom>
          <a:noFill/>
          <a:ln w="50800">
            <a:solidFill>
              <a:srgbClr val="FFFFFF"/>
            </a:solidFill>
            <a:prstDash val="solid"/>
            <a:round/>
            <a:headEnd/>
            <a:tailEnd/>
          </a:ln>
        </p:spPr>
        <p:txBody>
          <a:bodyPr vert="horz" wrap="square" lIns="86173" tIns="43087" rIns="86173" bIns="43087" numCol="1" anchor="t" anchorCtr="0" compatLnSpc="1">
            <a:prstTxWarp prst="textNoShape">
              <a:avLst/>
            </a:prstTxWarp>
          </a:bodyPr>
          <a:lstStyle/>
          <a:p>
            <a:pPr defTabSz="1007760" fontAlgn="auto">
              <a:spcBef>
                <a:spcPts val="0"/>
              </a:spcBef>
              <a:spcAft>
                <a:spcPts val="0"/>
              </a:spcAft>
              <a:defRPr/>
            </a:pPr>
            <a:endParaRPr lang="en-GB" sz="771" kern="0">
              <a:solidFill>
                <a:srgbClr val="000000"/>
              </a:solidFill>
              <a:latin typeface="Arial"/>
              <a:cs typeface="+mn-cs"/>
            </a:endParaRPr>
          </a:p>
        </p:txBody>
      </p:sp>
      <p:sp>
        <p:nvSpPr>
          <p:cNvPr id="19" name="Freeform 34"/>
          <p:cNvSpPr>
            <a:spLocks/>
          </p:cNvSpPr>
          <p:nvPr/>
        </p:nvSpPr>
        <p:spPr bwMode="auto">
          <a:xfrm>
            <a:off x="551755" y="2973493"/>
            <a:ext cx="4730019" cy="1752903"/>
          </a:xfrm>
          <a:custGeom>
            <a:avLst/>
            <a:gdLst/>
            <a:ahLst/>
            <a:cxnLst>
              <a:cxn ang="0">
                <a:pos x="2480" y="2"/>
              </a:cxn>
              <a:cxn ang="0">
                <a:pos x="148" y="126"/>
              </a:cxn>
              <a:cxn ang="0">
                <a:pos x="2518" y="250"/>
              </a:cxn>
              <a:cxn ang="0">
                <a:pos x="2520" y="248"/>
              </a:cxn>
              <a:cxn ang="0">
                <a:pos x="2646" y="258"/>
              </a:cxn>
              <a:cxn ang="0">
                <a:pos x="2770" y="280"/>
              </a:cxn>
              <a:cxn ang="0">
                <a:pos x="2890" y="314"/>
              </a:cxn>
              <a:cxn ang="0">
                <a:pos x="3004" y="356"/>
              </a:cxn>
              <a:cxn ang="0">
                <a:pos x="3112" y="410"/>
              </a:cxn>
              <a:cxn ang="0">
                <a:pos x="3216" y="472"/>
              </a:cxn>
              <a:cxn ang="0">
                <a:pos x="3312" y="544"/>
              </a:cxn>
              <a:cxn ang="0">
                <a:pos x="3402" y="624"/>
              </a:cxn>
              <a:cxn ang="0">
                <a:pos x="3484" y="712"/>
              </a:cxn>
              <a:cxn ang="0">
                <a:pos x="3558" y="806"/>
              </a:cxn>
              <a:cxn ang="0">
                <a:pos x="3624" y="906"/>
              </a:cxn>
              <a:cxn ang="0">
                <a:pos x="3680" y="1014"/>
              </a:cxn>
              <a:cxn ang="0">
                <a:pos x="3726" y="1126"/>
              </a:cxn>
              <a:cxn ang="0">
                <a:pos x="3762" y="1244"/>
              </a:cxn>
              <a:cxn ang="0">
                <a:pos x="3788" y="1366"/>
              </a:cxn>
              <a:cxn ang="0">
                <a:pos x="3800" y="1492"/>
              </a:cxn>
              <a:cxn ang="0">
                <a:pos x="4026" y="1286"/>
              </a:cxn>
              <a:cxn ang="0">
                <a:pos x="3994" y="1150"/>
              </a:cxn>
              <a:cxn ang="0">
                <a:pos x="3952" y="1020"/>
              </a:cxn>
              <a:cxn ang="0">
                <a:pos x="3900" y="896"/>
              </a:cxn>
              <a:cxn ang="0">
                <a:pos x="3836" y="776"/>
              </a:cxn>
              <a:cxn ang="0">
                <a:pos x="3762" y="664"/>
              </a:cxn>
              <a:cxn ang="0">
                <a:pos x="3680" y="558"/>
              </a:cxn>
              <a:cxn ang="0">
                <a:pos x="3590" y="458"/>
              </a:cxn>
              <a:cxn ang="0">
                <a:pos x="3492" y="368"/>
              </a:cxn>
              <a:cxn ang="0">
                <a:pos x="3386" y="286"/>
              </a:cxn>
              <a:cxn ang="0">
                <a:pos x="3272" y="214"/>
              </a:cxn>
              <a:cxn ang="0">
                <a:pos x="3152" y="150"/>
              </a:cxn>
              <a:cxn ang="0">
                <a:pos x="3028" y="98"/>
              </a:cxn>
              <a:cxn ang="0">
                <a:pos x="2898" y="56"/>
              </a:cxn>
              <a:cxn ang="0">
                <a:pos x="2762" y="26"/>
              </a:cxn>
              <a:cxn ang="0">
                <a:pos x="2622" y="6"/>
              </a:cxn>
              <a:cxn ang="0">
                <a:pos x="2480" y="0"/>
              </a:cxn>
            </a:cxnLst>
            <a:rect l="0" t="0" r="r" b="b"/>
            <a:pathLst>
              <a:path w="4026" h="1492">
                <a:moveTo>
                  <a:pt x="2480" y="0"/>
                </a:moveTo>
                <a:lnTo>
                  <a:pt x="2480" y="2"/>
                </a:lnTo>
                <a:lnTo>
                  <a:pt x="0" y="2"/>
                </a:lnTo>
                <a:lnTo>
                  <a:pt x="148" y="126"/>
                </a:lnTo>
                <a:lnTo>
                  <a:pt x="0" y="250"/>
                </a:lnTo>
                <a:lnTo>
                  <a:pt x="2518" y="250"/>
                </a:lnTo>
                <a:lnTo>
                  <a:pt x="2520" y="248"/>
                </a:lnTo>
                <a:lnTo>
                  <a:pt x="2520" y="248"/>
                </a:lnTo>
                <a:lnTo>
                  <a:pt x="2584" y="252"/>
                </a:lnTo>
                <a:lnTo>
                  <a:pt x="2646" y="258"/>
                </a:lnTo>
                <a:lnTo>
                  <a:pt x="2710" y="268"/>
                </a:lnTo>
                <a:lnTo>
                  <a:pt x="2770" y="280"/>
                </a:lnTo>
                <a:lnTo>
                  <a:pt x="2830" y="296"/>
                </a:lnTo>
                <a:lnTo>
                  <a:pt x="2890" y="314"/>
                </a:lnTo>
                <a:lnTo>
                  <a:pt x="2946" y="334"/>
                </a:lnTo>
                <a:lnTo>
                  <a:pt x="3004" y="356"/>
                </a:lnTo>
                <a:lnTo>
                  <a:pt x="3058" y="382"/>
                </a:lnTo>
                <a:lnTo>
                  <a:pt x="3112" y="410"/>
                </a:lnTo>
                <a:lnTo>
                  <a:pt x="3164" y="440"/>
                </a:lnTo>
                <a:lnTo>
                  <a:pt x="3216" y="472"/>
                </a:lnTo>
                <a:lnTo>
                  <a:pt x="3264" y="508"/>
                </a:lnTo>
                <a:lnTo>
                  <a:pt x="3312" y="544"/>
                </a:lnTo>
                <a:lnTo>
                  <a:pt x="3358" y="582"/>
                </a:lnTo>
                <a:lnTo>
                  <a:pt x="3402" y="624"/>
                </a:lnTo>
                <a:lnTo>
                  <a:pt x="3444" y="666"/>
                </a:lnTo>
                <a:lnTo>
                  <a:pt x="3484" y="712"/>
                </a:lnTo>
                <a:lnTo>
                  <a:pt x="3522" y="758"/>
                </a:lnTo>
                <a:lnTo>
                  <a:pt x="3558" y="806"/>
                </a:lnTo>
                <a:lnTo>
                  <a:pt x="3592" y="856"/>
                </a:lnTo>
                <a:lnTo>
                  <a:pt x="3624" y="906"/>
                </a:lnTo>
                <a:lnTo>
                  <a:pt x="3652" y="960"/>
                </a:lnTo>
                <a:lnTo>
                  <a:pt x="3680" y="1014"/>
                </a:lnTo>
                <a:lnTo>
                  <a:pt x="3704" y="1070"/>
                </a:lnTo>
                <a:lnTo>
                  <a:pt x="3726" y="1126"/>
                </a:lnTo>
                <a:lnTo>
                  <a:pt x="3746" y="1186"/>
                </a:lnTo>
                <a:lnTo>
                  <a:pt x="3762" y="1244"/>
                </a:lnTo>
                <a:lnTo>
                  <a:pt x="3776" y="1304"/>
                </a:lnTo>
                <a:lnTo>
                  <a:pt x="3788" y="1366"/>
                </a:lnTo>
                <a:lnTo>
                  <a:pt x="3796" y="1428"/>
                </a:lnTo>
                <a:lnTo>
                  <a:pt x="3800" y="1492"/>
                </a:lnTo>
                <a:lnTo>
                  <a:pt x="4026" y="1286"/>
                </a:lnTo>
                <a:lnTo>
                  <a:pt x="4026" y="1286"/>
                </a:lnTo>
                <a:lnTo>
                  <a:pt x="4012" y="1218"/>
                </a:lnTo>
                <a:lnTo>
                  <a:pt x="3994" y="1150"/>
                </a:lnTo>
                <a:lnTo>
                  <a:pt x="3974" y="1084"/>
                </a:lnTo>
                <a:lnTo>
                  <a:pt x="3952" y="1020"/>
                </a:lnTo>
                <a:lnTo>
                  <a:pt x="3928" y="956"/>
                </a:lnTo>
                <a:lnTo>
                  <a:pt x="3900" y="896"/>
                </a:lnTo>
                <a:lnTo>
                  <a:pt x="3868" y="834"/>
                </a:lnTo>
                <a:lnTo>
                  <a:pt x="3836" y="776"/>
                </a:lnTo>
                <a:lnTo>
                  <a:pt x="3800" y="718"/>
                </a:lnTo>
                <a:lnTo>
                  <a:pt x="3762" y="664"/>
                </a:lnTo>
                <a:lnTo>
                  <a:pt x="3722" y="610"/>
                </a:lnTo>
                <a:lnTo>
                  <a:pt x="3680" y="558"/>
                </a:lnTo>
                <a:lnTo>
                  <a:pt x="3636" y="506"/>
                </a:lnTo>
                <a:lnTo>
                  <a:pt x="3590" y="458"/>
                </a:lnTo>
                <a:lnTo>
                  <a:pt x="3542" y="412"/>
                </a:lnTo>
                <a:lnTo>
                  <a:pt x="3492" y="368"/>
                </a:lnTo>
                <a:lnTo>
                  <a:pt x="3440" y="326"/>
                </a:lnTo>
                <a:lnTo>
                  <a:pt x="3386" y="286"/>
                </a:lnTo>
                <a:lnTo>
                  <a:pt x="3330" y="248"/>
                </a:lnTo>
                <a:lnTo>
                  <a:pt x="3272" y="214"/>
                </a:lnTo>
                <a:lnTo>
                  <a:pt x="3214" y="180"/>
                </a:lnTo>
                <a:lnTo>
                  <a:pt x="3152" y="150"/>
                </a:lnTo>
                <a:lnTo>
                  <a:pt x="3090" y="122"/>
                </a:lnTo>
                <a:lnTo>
                  <a:pt x="3028" y="98"/>
                </a:lnTo>
                <a:lnTo>
                  <a:pt x="2964" y="76"/>
                </a:lnTo>
                <a:lnTo>
                  <a:pt x="2898" y="56"/>
                </a:lnTo>
                <a:lnTo>
                  <a:pt x="2830" y="38"/>
                </a:lnTo>
                <a:lnTo>
                  <a:pt x="2762" y="26"/>
                </a:lnTo>
                <a:lnTo>
                  <a:pt x="2692" y="14"/>
                </a:lnTo>
                <a:lnTo>
                  <a:pt x="2622" y="6"/>
                </a:lnTo>
                <a:lnTo>
                  <a:pt x="2552" y="2"/>
                </a:lnTo>
                <a:lnTo>
                  <a:pt x="2480" y="0"/>
                </a:lnTo>
                <a:lnTo>
                  <a:pt x="2480" y="0"/>
                </a:lnTo>
                <a:close/>
              </a:path>
            </a:pathLst>
          </a:custGeom>
          <a:solidFill>
            <a:srgbClr val="00A3E0"/>
          </a:solidFill>
          <a:ln w="12700">
            <a:noFill/>
            <a:round/>
            <a:headEnd/>
            <a:tailEnd/>
          </a:ln>
        </p:spPr>
        <p:txBody>
          <a:bodyPr wrap="none" lIns="44483" tIns="44483" rIns="44483" bIns="44483" anchor="ctr"/>
          <a:lstStyle/>
          <a:p>
            <a:endParaRPr lang="en-GB" sz="661">
              <a:solidFill>
                <a:srgbClr val="FFFFFF"/>
              </a:solidFill>
              <a:latin typeface="+mn-lt"/>
              <a:ea typeface="Deutsche Bank Text" panose="020B0503020202030204" pitchFamily="34" charset="0"/>
              <a:cs typeface="Arial" panose="020B0604020202020204" pitchFamily="34" charset="0"/>
            </a:endParaRPr>
          </a:p>
        </p:txBody>
      </p:sp>
      <p:sp>
        <p:nvSpPr>
          <p:cNvPr id="20" name="Freeform 35"/>
          <p:cNvSpPr>
            <a:spLocks/>
          </p:cNvSpPr>
          <p:nvPr/>
        </p:nvSpPr>
        <p:spPr bwMode="auto">
          <a:xfrm>
            <a:off x="1618535" y="4122514"/>
            <a:ext cx="3679687" cy="2544766"/>
          </a:xfrm>
          <a:custGeom>
            <a:avLst/>
            <a:gdLst/>
            <a:ahLst/>
            <a:cxnLst>
              <a:cxn ang="0">
                <a:pos x="2894" y="666"/>
              </a:cxn>
              <a:cxn ang="0">
                <a:pos x="2868" y="864"/>
              </a:cxn>
              <a:cxn ang="0">
                <a:pos x="2816" y="1054"/>
              </a:cxn>
              <a:cxn ang="0">
                <a:pos x="2736" y="1230"/>
              </a:cxn>
              <a:cxn ang="0">
                <a:pos x="2632" y="1392"/>
              </a:cxn>
              <a:cxn ang="0">
                <a:pos x="2506" y="1536"/>
              </a:cxn>
              <a:cxn ang="0">
                <a:pos x="2362" y="1660"/>
              </a:cxn>
              <a:cxn ang="0">
                <a:pos x="2202" y="1764"/>
              </a:cxn>
              <a:cxn ang="0">
                <a:pos x="2024" y="1844"/>
              </a:cxn>
              <a:cxn ang="0">
                <a:pos x="1836" y="1898"/>
              </a:cxn>
              <a:cxn ang="0">
                <a:pos x="1636" y="1922"/>
              </a:cxn>
              <a:cxn ang="0">
                <a:pos x="1500" y="1922"/>
              </a:cxn>
              <a:cxn ang="0">
                <a:pos x="1300" y="1898"/>
              </a:cxn>
              <a:cxn ang="0">
                <a:pos x="1112" y="1844"/>
              </a:cxn>
              <a:cxn ang="0">
                <a:pos x="936" y="1764"/>
              </a:cxn>
              <a:cxn ang="0">
                <a:pos x="774" y="1660"/>
              </a:cxn>
              <a:cxn ang="0">
                <a:pos x="630" y="1536"/>
              </a:cxn>
              <a:cxn ang="0">
                <a:pos x="504" y="1392"/>
              </a:cxn>
              <a:cxn ang="0">
                <a:pos x="402" y="1230"/>
              </a:cxn>
              <a:cxn ang="0">
                <a:pos x="322" y="1054"/>
              </a:cxn>
              <a:cxn ang="0">
                <a:pos x="268" y="864"/>
              </a:cxn>
              <a:cxn ang="0">
                <a:pos x="244" y="666"/>
              </a:cxn>
              <a:cxn ang="0">
                <a:pos x="242" y="548"/>
              </a:cxn>
              <a:cxn ang="0">
                <a:pos x="256" y="404"/>
              </a:cxn>
              <a:cxn ang="0">
                <a:pos x="284" y="266"/>
              </a:cxn>
              <a:cxn ang="0">
                <a:pos x="70" y="128"/>
              </a:cxn>
              <a:cxn ang="0">
                <a:pos x="40" y="240"/>
              </a:cxn>
              <a:cxn ang="0">
                <a:pos x="10" y="414"/>
              </a:cxn>
              <a:cxn ang="0">
                <a:pos x="0" y="594"/>
              </a:cxn>
              <a:cxn ang="0">
                <a:pos x="8" y="754"/>
              </a:cxn>
              <a:cxn ang="0">
                <a:pos x="50" y="986"/>
              </a:cxn>
              <a:cxn ang="0">
                <a:pos x="124" y="1206"/>
              </a:cxn>
              <a:cxn ang="0">
                <a:pos x="228" y="1408"/>
              </a:cxn>
              <a:cxn ang="0">
                <a:pos x="358" y="1594"/>
              </a:cxn>
              <a:cxn ang="0">
                <a:pos x="516" y="1758"/>
              </a:cxn>
              <a:cxn ang="0">
                <a:pos x="694" y="1898"/>
              </a:cxn>
              <a:cxn ang="0">
                <a:pos x="890" y="2010"/>
              </a:cxn>
              <a:cxn ang="0">
                <a:pos x="1104" y="2096"/>
              </a:cxn>
              <a:cxn ang="0">
                <a:pos x="1332" y="2148"/>
              </a:cxn>
              <a:cxn ang="0">
                <a:pos x="1572" y="2166"/>
              </a:cxn>
              <a:cxn ang="0">
                <a:pos x="1720" y="2158"/>
              </a:cxn>
              <a:cxn ang="0">
                <a:pos x="1936" y="2124"/>
              </a:cxn>
              <a:cxn ang="0">
                <a:pos x="2142" y="2060"/>
              </a:cxn>
              <a:cxn ang="0">
                <a:pos x="2332" y="1970"/>
              </a:cxn>
              <a:cxn ang="0">
                <a:pos x="2510" y="1856"/>
              </a:cxn>
              <a:cxn ang="0">
                <a:pos x="2668" y="1720"/>
              </a:cxn>
              <a:cxn ang="0">
                <a:pos x="2808" y="1564"/>
              </a:cxn>
              <a:cxn ang="0">
                <a:pos x="2928" y="1390"/>
              </a:cxn>
              <a:cxn ang="0">
                <a:pos x="3022" y="1202"/>
              </a:cxn>
              <a:cxn ang="0">
                <a:pos x="3090" y="1000"/>
              </a:cxn>
              <a:cxn ang="0">
                <a:pos x="3132" y="786"/>
              </a:cxn>
              <a:cxn ang="0">
                <a:pos x="2896" y="596"/>
              </a:cxn>
            </a:cxnLst>
            <a:rect l="0" t="0" r="r" b="b"/>
            <a:pathLst>
              <a:path w="3132" h="2166">
                <a:moveTo>
                  <a:pt x="2896" y="596"/>
                </a:moveTo>
                <a:lnTo>
                  <a:pt x="2896" y="596"/>
                </a:lnTo>
                <a:lnTo>
                  <a:pt x="2894" y="666"/>
                </a:lnTo>
                <a:lnTo>
                  <a:pt x="2888" y="732"/>
                </a:lnTo>
                <a:lnTo>
                  <a:pt x="2880" y="800"/>
                </a:lnTo>
                <a:lnTo>
                  <a:pt x="2868" y="864"/>
                </a:lnTo>
                <a:lnTo>
                  <a:pt x="2854" y="928"/>
                </a:lnTo>
                <a:lnTo>
                  <a:pt x="2836" y="992"/>
                </a:lnTo>
                <a:lnTo>
                  <a:pt x="2816" y="1054"/>
                </a:lnTo>
                <a:lnTo>
                  <a:pt x="2792" y="1114"/>
                </a:lnTo>
                <a:lnTo>
                  <a:pt x="2764" y="1172"/>
                </a:lnTo>
                <a:lnTo>
                  <a:pt x="2736" y="1230"/>
                </a:lnTo>
                <a:lnTo>
                  <a:pt x="2704" y="1286"/>
                </a:lnTo>
                <a:lnTo>
                  <a:pt x="2668" y="1338"/>
                </a:lnTo>
                <a:lnTo>
                  <a:pt x="2632" y="1392"/>
                </a:lnTo>
                <a:lnTo>
                  <a:pt x="2592" y="1442"/>
                </a:lnTo>
                <a:lnTo>
                  <a:pt x="2550" y="1490"/>
                </a:lnTo>
                <a:lnTo>
                  <a:pt x="2506" y="1536"/>
                </a:lnTo>
                <a:lnTo>
                  <a:pt x="2460" y="1580"/>
                </a:lnTo>
                <a:lnTo>
                  <a:pt x="2412" y="1622"/>
                </a:lnTo>
                <a:lnTo>
                  <a:pt x="2362" y="1660"/>
                </a:lnTo>
                <a:lnTo>
                  <a:pt x="2310" y="1698"/>
                </a:lnTo>
                <a:lnTo>
                  <a:pt x="2256" y="1732"/>
                </a:lnTo>
                <a:lnTo>
                  <a:pt x="2202" y="1764"/>
                </a:lnTo>
                <a:lnTo>
                  <a:pt x="2144" y="1794"/>
                </a:lnTo>
                <a:lnTo>
                  <a:pt x="2086" y="1820"/>
                </a:lnTo>
                <a:lnTo>
                  <a:pt x="2024" y="1844"/>
                </a:lnTo>
                <a:lnTo>
                  <a:pt x="1964" y="1864"/>
                </a:lnTo>
                <a:lnTo>
                  <a:pt x="1900" y="1882"/>
                </a:lnTo>
                <a:lnTo>
                  <a:pt x="1836" y="1898"/>
                </a:lnTo>
                <a:lnTo>
                  <a:pt x="1770" y="1908"/>
                </a:lnTo>
                <a:lnTo>
                  <a:pt x="1704" y="1918"/>
                </a:lnTo>
                <a:lnTo>
                  <a:pt x="1636" y="1922"/>
                </a:lnTo>
                <a:lnTo>
                  <a:pt x="1568" y="1924"/>
                </a:lnTo>
                <a:lnTo>
                  <a:pt x="1568" y="1924"/>
                </a:lnTo>
                <a:lnTo>
                  <a:pt x="1500" y="1922"/>
                </a:lnTo>
                <a:lnTo>
                  <a:pt x="1432" y="1918"/>
                </a:lnTo>
                <a:lnTo>
                  <a:pt x="1366" y="1908"/>
                </a:lnTo>
                <a:lnTo>
                  <a:pt x="1300" y="1898"/>
                </a:lnTo>
                <a:lnTo>
                  <a:pt x="1236" y="1882"/>
                </a:lnTo>
                <a:lnTo>
                  <a:pt x="1174" y="1864"/>
                </a:lnTo>
                <a:lnTo>
                  <a:pt x="1112" y="1844"/>
                </a:lnTo>
                <a:lnTo>
                  <a:pt x="1052" y="1820"/>
                </a:lnTo>
                <a:lnTo>
                  <a:pt x="994" y="1794"/>
                </a:lnTo>
                <a:lnTo>
                  <a:pt x="936" y="1764"/>
                </a:lnTo>
                <a:lnTo>
                  <a:pt x="880" y="1732"/>
                </a:lnTo>
                <a:lnTo>
                  <a:pt x="826" y="1698"/>
                </a:lnTo>
                <a:lnTo>
                  <a:pt x="774" y="1660"/>
                </a:lnTo>
                <a:lnTo>
                  <a:pt x="724" y="1622"/>
                </a:lnTo>
                <a:lnTo>
                  <a:pt x="676" y="1580"/>
                </a:lnTo>
                <a:lnTo>
                  <a:pt x="630" y="1536"/>
                </a:lnTo>
                <a:lnTo>
                  <a:pt x="586" y="1490"/>
                </a:lnTo>
                <a:lnTo>
                  <a:pt x="544" y="1442"/>
                </a:lnTo>
                <a:lnTo>
                  <a:pt x="504" y="1392"/>
                </a:lnTo>
                <a:lnTo>
                  <a:pt x="468" y="1338"/>
                </a:lnTo>
                <a:lnTo>
                  <a:pt x="434" y="1286"/>
                </a:lnTo>
                <a:lnTo>
                  <a:pt x="402" y="1230"/>
                </a:lnTo>
                <a:lnTo>
                  <a:pt x="372" y="1172"/>
                </a:lnTo>
                <a:lnTo>
                  <a:pt x="346" y="1114"/>
                </a:lnTo>
                <a:lnTo>
                  <a:pt x="322" y="1054"/>
                </a:lnTo>
                <a:lnTo>
                  <a:pt x="300" y="992"/>
                </a:lnTo>
                <a:lnTo>
                  <a:pt x="284" y="928"/>
                </a:lnTo>
                <a:lnTo>
                  <a:pt x="268" y="864"/>
                </a:lnTo>
                <a:lnTo>
                  <a:pt x="256" y="800"/>
                </a:lnTo>
                <a:lnTo>
                  <a:pt x="248" y="732"/>
                </a:lnTo>
                <a:lnTo>
                  <a:pt x="244" y="666"/>
                </a:lnTo>
                <a:lnTo>
                  <a:pt x="242" y="596"/>
                </a:lnTo>
                <a:lnTo>
                  <a:pt x="242" y="596"/>
                </a:lnTo>
                <a:lnTo>
                  <a:pt x="242" y="548"/>
                </a:lnTo>
                <a:lnTo>
                  <a:pt x="244" y="500"/>
                </a:lnTo>
                <a:lnTo>
                  <a:pt x="250" y="452"/>
                </a:lnTo>
                <a:lnTo>
                  <a:pt x="256" y="404"/>
                </a:lnTo>
                <a:lnTo>
                  <a:pt x="262" y="358"/>
                </a:lnTo>
                <a:lnTo>
                  <a:pt x="272" y="310"/>
                </a:lnTo>
                <a:lnTo>
                  <a:pt x="284" y="266"/>
                </a:lnTo>
                <a:lnTo>
                  <a:pt x="296" y="220"/>
                </a:lnTo>
                <a:lnTo>
                  <a:pt x="250" y="0"/>
                </a:lnTo>
                <a:lnTo>
                  <a:pt x="70" y="128"/>
                </a:lnTo>
                <a:lnTo>
                  <a:pt x="70" y="128"/>
                </a:lnTo>
                <a:lnTo>
                  <a:pt x="54" y="182"/>
                </a:lnTo>
                <a:lnTo>
                  <a:pt x="40" y="240"/>
                </a:lnTo>
                <a:lnTo>
                  <a:pt x="28" y="296"/>
                </a:lnTo>
                <a:lnTo>
                  <a:pt x="18" y="354"/>
                </a:lnTo>
                <a:lnTo>
                  <a:pt x="10" y="414"/>
                </a:lnTo>
                <a:lnTo>
                  <a:pt x="4" y="474"/>
                </a:lnTo>
                <a:lnTo>
                  <a:pt x="2" y="534"/>
                </a:lnTo>
                <a:lnTo>
                  <a:pt x="0" y="594"/>
                </a:lnTo>
                <a:lnTo>
                  <a:pt x="0" y="594"/>
                </a:lnTo>
                <a:lnTo>
                  <a:pt x="2" y="674"/>
                </a:lnTo>
                <a:lnTo>
                  <a:pt x="8" y="754"/>
                </a:lnTo>
                <a:lnTo>
                  <a:pt x="18" y="834"/>
                </a:lnTo>
                <a:lnTo>
                  <a:pt x="32" y="910"/>
                </a:lnTo>
                <a:lnTo>
                  <a:pt x="50" y="986"/>
                </a:lnTo>
                <a:lnTo>
                  <a:pt x="70" y="1062"/>
                </a:lnTo>
                <a:lnTo>
                  <a:pt x="96" y="1134"/>
                </a:lnTo>
                <a:lnTo>
                  <a:pt x="124" y="1206"/>
                </a:lnTo>
                <a:lnTo>
                  <a:pt x="156" y="1276"/>
                </a:lnTo>
                <a:lnTo>
                  <a:pt x="190" y="1344"/>
                </a:lnTo>
                <a:lnTo>
                  <a:pt x="228" y="1408"/>
                </a:lnTo>
                <a:lnTo>
                  <a:pt x="268" y="1472"/>
                </a:lnTo>
                <a:lnTo>
                  <a:pt x="312" y="1534"/>
                </a:lnTo>
                <a:lnTo>
                  <a:pt x="358" y="1594"/>
                </a:lnTo>
                <a:lnTo>
                  <a:pt x="408" y="1650"/>
                </a:lnTo>
                <a:lnTo>
                  <a:pt x="460" y="1706"/>
                </a:lnTo>
                <a:lnTo>
                  <a:pt x="516" y="1758"/>
                </a:lnTo>
                <a:lnTo>
                  <a:pt x="572" y="1806"/>
                </a:lnTo>
                <a:lnTo>
                  <a:pt x="632" y="1854"/>
                </a:lnTo>
                <a:lnTo>
                  <a:pt x="694" y="1898"/>
                </a:lnTo>
                <a:lnTo>
                  <a:pt x="756" y="1938"/>
                </a:lnTo>
                <a:lnTo>
                  <a:pt x="822" y="1976"/>
                </a:lnTo>
                <a:lnTo>
                  <a:pt x="890" y="2010"/>
                </a:lnTo>
                <a:lnTo>
                  <a:pt x="960" y="2042"/>
                </a:lnTo>
                <a:lnTo>
                  <a:pt x="1032" y="2070"/>
                </a:lnTo>
                <a:lnTo>
                  <a:pt x="1104" y="2096"/>
                </a:lnTo>
                <a:lnTo>
                  <a:pt x="1180" y="2116"/>
                </a:lnTo>
                <a:lnTo>
                  <a:pt x="1256" y="2134"/>
                </a:lnTo>
                <a:lnTo>
                  <a:pt x="1332" y="2148"/>
                </a:lnTo>
                <a:lnTo>
                  <a:pt x="1412" y="2158"/>
                </a:lnTo>
                <a:lnTo>
                  <a:pt x="1492" y="2164"/>
                </a:lnTo>
                <a:lnTo>
                  <a:pt x="1572" y="2166"/>
                </a:lnTo>
                <a:lnTo>
                  <a:pt x="1572" y="2166"/>
                </a:lnTo>
                <a:lnTo>
                  <a:pt x="1646" y="2164"/>
                </a:lnTo>
                <a:lnTo>
                  <a:pt x="1720" y="2158"/>
                </a:lnTo>
                <a:lnTo>
                  <a:pt x="1794" y="2150"/>
                </a:lnTo>
                <a:lnTo>
                  <a:pt x="1866" y="2138"/>
                </a:lnTo>
                <a:lnTo>
                  <a:pt x="1936" y="2124"/>
                </a:lnTo>
                <a:lnTo>
                  <a:pt x="2006" y="2106"/>
                </a:lnTo>
                <a:lnTo>
                  <a:pt x="2074" y="2084"/>
                </a:lnTo>
                <a:lnTo>
                  <a:pt x="2142" y="2060"/>
                </a:lnTo>
                <a:lnTo>
                  <a:pt x="2206" y="2032"/>
                </a:lnTo>
                <a:lnTo>
                  <a:pt x="2270" y="2002"/>
                </a:lnTo>
                <a:lnTo>
                  <a:pt x="2332" y="1970"/>
                </a:lnTo>
                <a:lnTo>
                  <a:pt x="2394" y="1934"/>
                </a:lnTo>
                <a:lnTo>
                  <a:pt x="2452" y="1896"/>
                </a:lnTo>
                <a:lnTo>
                  <a:pt x="2510" y="1856"/>
                </a:lnTo>
                <a:lnTo>
                  <a:pt x="2564" y="1812"/>
                </a:lnTo>
                <a:lnTo>
                  <a:pt x="2618" y="1768"/>
                </a:lnTo>
                <a:lnTo>
                  <a:pt x="2668" y="1720"/>
                </a:lnTo>
                <a:lnTo>
                  <a:pt x="2718" y="1670"/>
                </a:lnTo>
                <a:lnTo>
                  <a:pt x="2764" y="1618"/>
                </a:lnTo>
                <a:lnTo>
                  <a:pt x="2808" y="1564"/>
                </a:lnTo>
                <a:lnTo>
                  <a:pt x="2850" y="1508"/>
                </a:lnTo>
                <a:lnTo>
                  <a:pt x="2890" y="1450"/>
                </a:lnTo>
                <a:lnTo>
                  <a:pt x="2928" y="1390"/>
                </a:lnTo>
                <a:lnTo>
                  <a:pt x="2962" y="1330"/>
                </a:lnTo>
                <a:lnTo>
                  <a:pt x="2994" y="1266"/>
                </a:lnTo>
                <a:lnTo>
                  <a:pt x="3022" y="1202"/>
                </a:lnTo>
                <a:lnTo>
                  <a:pt x="3048" y="1136"/>
                </a:lnTo>
                <a:lnTo>
                  <a:pt x="3070" y="1068"/>
                </a:lnTo>
                <a:lnTo>
                  <a:pt x="3090" y="1000"/>
                </a:lnTo>
                <a:lnTo>
                  <a:pt x="3108" y="930"/>
                </a:lnTo>
                <a:lnTo>
                  <a:pt x="3122" y="858"/>
                </a:lnTo>
                <a:lnTo>
                  <a:pt x="3132" y="786"/>
                </a:lnTo>
                <a:lnTo>
                  <a:pt x="2894" y="548"/>
                </a:lnTo>
                <a:lnTo>
                  <a:pt x="2894" y="548"/>
                </a:lnTo>
                <a:lnTo>
                  <a:pt x="2896" y="596"/>
                </a:lnTo>
                <a:lnTo>
                  <a:pt x="2896" y="596"/>
                </a:lnTo>
                <a:close/>
              </a:path>
            </a:pathLst>
          </a:custGeom>
          <a:solidFill>
            <a:srgbClr val="0018A8"/>
          </a:solidFill>
          <a:ln w="12700">
            <a:noFill/>
            <a:round/>
            <a:headEnd/>
            <a:tailEnd/>
          </a:ln>
        </p:spPr>
        <p:txBody>
          <a:bodyPr wrap="none" lIns="44483" tIns="44483" rIns="44483" bIns="44483" anchor="ctr"/>
          <a:lstStyle/>
          <a:p>
            <a:endParaRPr lang="en-GB" sz="661">
              <a:solidFill>
                <a:srgbClr val="FFFFFF"/>
              </a:solidFill>
              <a:latin typeface="+mn-lt"/>
              <a:ea typeface="Deutsche Bank Text" panose="020B0503020202030204" pitchFamily="34" charset="0"/>
              <a:cs typeface="Arial" panose="020B0604020202020204" pitchFamily="34" charset="0"/>
            </a:endParaRPr>
          </a:p>
        </p:txBody>
      </p:sp>
      <p:sp>
        <p:nvSpPr>
          <p:cNvPr id="21" name="Rectangle 36"/>
          <p:cNvSpPr>
            <a:spLocks noChangeArrowheads="1"/>
          </p:cNvSpPr>
          <p:nvPr/>
        </p:nvSpPr>
        <p:spPr bwMode="auto">
          <a:xfrm>
            <a:off x="2372799" y="3481038"/>
            <a:ext cx="1057382" cy="12311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algn="ctr" defTabSz="861660" fontAlgn="auto">
              <a:spcBef>
                <a:spcPts val="0"/>
              </a:spcBef>
              <a:spcAft>
                <a:spcPts val="0"/>
              </a:spcAft>
              <a:defRPr/>
            </a:pPr>
            <a:r>
              <a:rPr lang="en-US" sz="800" kern="0" dirty="0">
                <a:solidFill>
                  <a:srgbClr val="FFFFFF"/>
                </a:solidFill>
                <a:latin typeface="Deutsche Bank Text" panose="020B0503020202030204" pitchFamily="34" charset="0"/>
                <a:ea typeface="Deutsche Bank Text" panose="020B0503020202030204" pitchFamily="34" charset="0"/>
                <a:cs typeface="Deutsche Bank Text" panose="020B0503020202030204" pitchFamily="34" charset="0"/>
              </a:rPr>
              <a:t>CDE</a:t>
            </a:r>
            <a:endParaRPr lang="en-US" sz="800" kern="0" dirty="0">
              <a:solidFill>
                <a:srgbClr val="000000"/>
              </a:solidFill>
              <a:latin typeface="Deutsche Bank Text" panose="020B0503020202030204" pitchFamily="34" charset="0"/>
              <a:ea typeface="Deutsche Bank Text" panose="020B0503020202030204" pitchFamily="34" charset="0"/>
              <a:cs typeface="Deutsche Bank Text" panose="020B0503020202030204" pitchFamily="34" charset="0"/>
            </a:endParaRPr>
          </a:p>
        </p:txBody>
      </p:sp>
      <p:sp>
        <p:nvSpPr>
          <p:cNvPr id="22" name="Rectangle 37"/>
          <p:cNvSpPr>
            <a:spLocks noChangeArrowheads="1"/>
          </p:cNvSpPr>
          <p:nvPr/>
        </p:nvSpPr>
        <p:spPr bwMode="auto">
          <a:xfrm>
            <a:off x="934763" y="3481038"/>
            <a:ext cx="218008"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defTabSz="861660" fontAlgn="auto">
              <a:spcBef>
                <a:spcPts val="0"/>
              </a:spcBef>
              <a:spcAft>
                <a:spcPts val="0"/>
              </a:spcAft>
              <a:defRPr/>
            </a:pPr>
            <a:r>
              <a:rPr lang="en-US" sz="800" kern="0" dirty="0">
                <a:solidFill>
                  <a:srgbClr val="FFFFFF"/>
                </a:solidFill>
                <a:latin typeface="Deutsche Bank Text" panose="020B0503020202030204" pitchFamily="34" charset="0"/>
                <a:ea typeface="Deutsche Bank Text" panose="020B0503020202030204" pitchFamily="34" charset="0"/>
                <a:cs typeface="Deutsche Bank Text" panose="020B0503020202030204" pitchFamily="34" charset="0"/>
              </a:rPr>
              <a:t>ABC</a:t>
            </a:r>
            <a:endParaRPr lang="en-US" sz="800" kern="0" dirty="0">
              <a:solidFill>
                <a:srgbClr val="000000"/>
              </a:solidFill>
              <a:latin typeface="Deutsche Bank Text" panose="020B0503020202030204" pitchFamily="34" charset="0"/>
              <a:ea typeface="Deutsche Bank Text" panose="020B0503020202030204" pitchFamily="34" charset="0"/>
              <a:cs typeface="Deutsche Bank Text" panose="020B0503020202030204" pitchFamily="34" charset="0"/>
            </a:endParaRPr>
          </a:p>
        </p:txBody>
      </p:sp>
      <p:sp>
        <p:nvSpPr>
          <p:cNvPr id="23" name="Line 126"/>
          <p:cNvSpPr>
            <a:spLocks noChangeShapeType="1"/>
          </p:cNvSpPr>
          <p:nvPr/>
        </p:nvSpPr>
        <p:spPr bwMode="auto">
          <a:xfrm>
            <a:off x="5338168" y="4404484"/>
            <a:ext cx="1175" cy="1175"/>
          </a:xfrm>
          <a:prstGeom prst="line">
            <a:avLst/>
          </a:prstGeom>
          <a:noFill/>
          <a:ln w="9525">
            <a:noFill/>
            <a:round/>
            <a:headEnd/>
            <a:tailEnd/>
          </a:ln>
        </p:spPr>
        <p:txBody>
          <a:bodyPr vert="horz" wrap="square" lIns="86173" tIns="43087" rIns="86173" bIns="43087" numCol="1" anchor="t" anchorCtr="0" compatLnSpc="1">
            <a:prstTxWarp prst="textNoShape">
              <a:avLst/>
            </a:prstTxWarp>
          </a:bodyPr>
          <a:lstStyle/>
          <a:p>
            <a:pPr defTabSz="1007760" fontAlgn="auto">
              <a:spcBef>
                <a:spcPts val="0"/>
              </a:spcBef>
              <a:spcAft>
                <a:spcPts val="0"/>
              </a:spcAft>
              <a:defRPr/>
            </a:pPr>
            <a:endParaRPr lang="en-GB" sz="771" kern="0">
              <a:solidFill>
                <a:srgbClr val="000000"/>
              </a:solidFill>
              <a:latin typeface="Arial"/>
              <a:cs typeface="+mn-cs"/>
            </a:endParaRPr>
          </a:p>
        </p:txBody>
      </p:sp>
      <p:sp>
        <p:nvSpPr>
          <p:cNvPr id="24" name="Line 127"/>
          <p:cNvSpPr>
            <a:spLocks noChangeShapeType="1"/>
          </p:cNvSpPr>
          <p:nvPr/>
        </p:nvSpPr>
        <p:spPr bwMode="auto">
          <a:xfrm>
            <a:off x="5338168" y="4404484"/>
            <a:ext cx="1175" cy="1175"/>
          </a:xfrm>
          <a:prstGeom prst="line">
            <a:avLst/>
          </a:prstGeom>
          <a:noFill/>
          <a:ln w="9525">
            <a:noFill/>
            <a:round/>
            <a:headEnd/>
            <a:tailEnd/>
          </a:ln>
        </p:spPr>
        <p:txBody>
          <a:bodyPr vert="horz" wrap="square" lIns="86173" tIns="43087" rIns="86173" bIns="43087" numCol="1" anchor="t" anchorCtr="0" compatLnSpc="1">
            <a:prstTxWarp prst="textNoShape">
              <a:avLst/>
            </a:prstTxWarp>
          </a:bodyPr>
          <a:lstStyle/>
          <a:p>
            <a:pPr defTabSz="1007760" fontAlgn="auto">
              <a:spcBef>
                <a:spcPts val="0"/>
              </a:spcBef>
              <a:spcAft>
                <a:spcPts val="0"/>
              </a:spcAft>
              <a:defRPr/>
            </a:pPr>
            <a:endParaRPr lang="en-GB" sz="771" kern="0">
              <a:solidFill>
                <a:srgbClr val="000000"/>
              </a:solidFill>
              <a:latin typeface="Arial"/>
              <a:cs typeface="+mn-cs"/>
            </a:endParaRPr>
          </a:p>
        </p:txBody>
      </p:sp>
      <p:sp>
        <p:nvSpPr>
          <p:cNvPr id="25" name="TextBox 24"/>
          <p:cNvSpPr txBox="1"/>
          <p:nvPr/>
        </p:nvSpPr>
        <p:spPr>
          <a:xfrm>
            <a:off x="2783401" y="3025982"/>
            <a:ext cx="676724" cy="249769"/>
          </a:xfrm>
          <a:prstGeom prst="rect">
            <a:avLst/>
          </a:prstGeom>
          <a:noFill/>
        </p:spPr>
        <p:txBody>
          <a:bodyPr wrap="none" lIns="0" tIns="0" rIns="0" bIns="0" rtlCol="0">
            <a:noAutofit/>
          </a:bodyPr>
          <a:lstStyle/>
          <a:p>
            <a:pPr algn="ctr" defTabSz="1007760" fontAlgn="auto">
              <a:spcBef>
                <a:spcPts val="0"/>
              </a:spcBef>
              <a:spcAft>
                <a:spcPts val="849"/>
              </a:spcAft>
              <a:defRPr/>
            </a:pPr>
            <a:r>
              <a:rPr lang="en-GB" sz="800" kern="0" dirty="0">
                <a:solidFill>
                  <a:srgbClr val="FFFFFF"/>
                </a:solidFill>
                <a:latin typeface="Deutsche Bank Text" panose="020B0503020202030204" pitchFamily="34" charset="0"/>
                <a:ea typeface="Deutsche Bank Text" panose="020B0503020202030204" pitchFamily="34" charset="0"/>
                <a:cs typeface="Deutsche Bank Text" panose="020B0503020202030204" pitchFamily="34" charset="0"/>
              </a:rPr>
              <a:t>ABC</a:t>
            </a:r>
          </a:p>
        </p:txBody>
      </p:sp>
      <p:sp>
        <p:nvSpPr>
          <p:cNvPr id="26" name="TextBox 25"/>
          <p:cNvSpPr txBox="1"/>
          <p:nvPr/>
        </p:nvSpPr>
        <p:spPr>
          <a:xfrm>
            <a:off x="2964375" y="6389173"/>
            <a:ext cx="1008037" cy="249769"/>
          </a:xfrm>
          <a:prstGeom prst="rect">
            <a:avLst/>
          </a:prstGeom>
          <a:noFill/>
        </p:spPr>
        <p:txBody>
          <a:bodyPr spcFirstLastPara="1" wrap="none" lIns="0" tIns="0" rIns="0" bIns="0" numCol="1" rtlCol="0">
            <a:prstTxWarp prst="textArchDown">
              <a:avLst/>
            </a:prstTxWarp>
            <a:noAutofit/>
          </a:bodyPr>
          <a:lstStyle/>
          <a:p>
            <a:pPr algn="ctr" defTabSz="1007760" fontAlgn="auto">
              <a:spcBef>
                <a:spcPts val="0"/>
              </a:spcBef>
              <a:spcAft>
                <a:spcPts val="849"/>
              </a:spcAft>
              <a:defRPr/>
            </a:pPr>
            <a:r>
              <a:rPr lang="en-GB" sz="800" kern="0" dirty="0">
                <a:solidFill>
                  <a:srgbClr val="FFFFFF"/>
                </a:solidFill>
                <a:latin typeface="Deutsche Bank Text" panose="020B0503020202030204" pitchFamily="34" charset="0"/>
                <a:ea typeface="Deutsche Bank Text" panose="020B0503020202030204" pitchFamily="34" charset="0"/>
                <a:cs typeface="Deutsche Bank Text" panose="020B0503020202030204" pitchFamily="34" charset="0"/>
              </a:rPr>
              <a:t>CDE</a:t>
            </a:r>
          </a:p>
        </p:txBody>
      </p:sp>
      <p:sp>
        <p:nvSpPr>
          <p:cNvPr id="27" name="TextBox 26"/>
          <p:cNvSpPr txBox="1"/>
          <p:nvPr/>
        </p:nvSpPr>
        <p:spPr>
          <a:xfrm rot="2929502">
            <a:off x="3627138" y="3971810"/>
            <a:ext cx="1108154" cy="498348"/>
          </a:xfrm>
          <a:prstGeom prst="rect">
            <a:avLst/>
          </a:prstGeom>
          <a:noFill/>
        </p:spPr>
        <p:txBody>
          <a:bodyPr spcFirstLastPara="1" wrap="none" lIns="0" tIns="0" rIns="0" bIns="0" numCol="1" rtlCol="0">
            <a:prstTxWarp prst="textArchUp">
              <a:avLst/>
            </a:prstTxWarp>
            <a:noAutofit/>
          </a:bodyPr>
          <a:lstStyle/>
          <a:p>
            <a:pPr algn="ctr" defTabSz="1007760" fontAlgn="auto">
              <a:spcBef>
                <a:spcPts val="0"/>
              </a:spcBef>
              <a:spcAft>
                <a:spcPts val="849"/>
              </a:spcAft>
              <a:defRPr/>
            </a:pPr>
            <a:r>
              <a:rPr lang="en-GB" sz="800" kern="0" dirty="0">
                <a:solidFill>
                  <a:srgbClr val="FFFFFF"/>
                </a:solidFill>
                <a:latin typeface="Deutsche Bank Text" panose="020B0503020202030204" pitchFamily="34" charset="0"/>
                <a:ea typeface="Deutsche Bank Text" panose="020B0503020202030204" pitchFamily="34" charset="0"/>
                <a:cs typeface="Deutsche Bank Text" panose="020B0503020202030204" pitchFamily="34" charset="0"/>
              </a:rPr>
              <a:t>EFG</a:t>
            </a:r>
          </a:p>
        </p:txBody>
      </p:sp>
      <p:sp>
        <p:nvSpPr>
          <p:cNvPr id="28" name="TextBox 27"/>
          <p:cNvSpPr txBox="1"/>
          <p:nvPr/>
        </p:nvSpPr>
        <p:spPr>
          <a:xfrm rot="4681935">
            <a:off x="1932533" y="4535671"/>
            <a:ext cx="1494652" cy="910947"/>
          </a:xfrm>
          <a:prstGeom prst="rect">
            <a:avLst/>
          </a:prstGeom>
          <a:noFill/>
        </p:spPr>
        <p:txBody>
          <a:bodyPr spcFirstLastPara="1" wrap="none" lIns="0" tIns="0" rIns="0" bIns="0" numCol="1" rtlCol="0">
            <a:prstTxWarp prst="textArchDown">
              <a:avLst/>
            </a:prstTxWarp>
            <a:noAutofit/>
          </a:bodyPr>
          <a:lstStyle/>
          <a:p>
            <a:pPr algn="ctr" defTabSz="1007760" fontAlgn="auto">
              <a:spcBef>
                <a:spcPts val="0"/>
              </a:spcBef>
              <a:spcAft>
                <a:spcPts val="849"/>
              </a:spcAft>
              <a:defRPr/>
            </a:pPr>
            <a:r>
              <a:rPr lang="en-GB" sz="800" kern="0" dirty="0">
                <a:solidFill>
                  <a:srgbClr val="FFFFFF"/>
                </a:solidFill>
                <a:latin typeface="Deutsche Bank Text" panose="020B0503020202030204" pitchFamily="34" charset="0"/>
                <a:ea typeface="Deutsche Bank Text" panose="020B0503020202030204" pitchFamily="34" charset="0"/>
                <a:cs typeface="Deutsche Bank Text" panose="020B0503020202030204" pitchFamily="34" charset="0"/>
              </a:rPr>
              <a:t>ABCDEFGHIJ</a:t>
            </a:r>
          </a:p>
        </p:txBody>
      </p:sp>
      <p:sp>
        <p:nvSpPr>
          <p:cNvPr id="29" name="TextBox 28"/>
          <p:cNvSpPr txBox="1"/>
          <p:nvPr/>
        </p:nvSpPr>
        <p:spPr>
          <a:xfrm rot="652772">
            <a:off x="2515253" y="5286619"/>
            <a:ext cx="1494652" cy="910945"/>
          </a:xfrm>
          <a:prstGeom prst="rect">
            <a:avLst/>
          </a:prstGeom>
          <a:noFill/>
        </p:spPr>
        <p:txBody>
          <a:bodyPr spcFirstLastPara="1" wrap="none" lIns="0" tIns="0" rIns="0" bIns="0" numCol="1" rtlCol="0">
            <a:prstTxWarp prst="textArchDown">
              <a:avLst/>
            </a:prstTxWarp>
            <a:noAutofit/>
          </a:bodyPr>
          <a:lstStyle/>
          <a:p>
            <a:pPr algn="ctr" defTabSz="1007760" fontAlgn="auto">
              <a:spcBef>
                <a:spcPts val="0"/>
              </a:spcBef>
              <a:spcAft>
                <a:spcPts val="849"/>
              </a:spcAft>
              <a:defRPr/>
            </a:pPr>
            <a:r>
              <a:rPr lang="en-GB" sz="800" kern="0" dirty="0">
                <a:solidFill>
                  <a:srgbClr val="FFFFFF"/>
                </a:solidFill>
                <a:latin typeface="Deutsche Bank Text" panose="020B0503020202030204" pitchFamily="34" charset="0"/>
                <a:ea typeface="Deutsche Bank Text" panose="020B0503020202030204" pitchFamily="34" charset="0"/>
                <a:cs typeface="Deutsche Bank Text" panose="020B0503020202030204" pitchFamily="34" charset="0"/>
              </a:rPr>
              <a:t>DEF</a:t>
            </a:r>
          </a:p>
        </p:txBody>
      </p:sp>
      <p:sp>
        <p:nvSpPr>
          <p:cNvPr id="30" name="TextBox 29"/>
          <p:cNvSpPr txBox="1"/>
          <p:nvPr/>
        </p:nvSpPr>
        <p:spPr>
          <a:xfrm rot="18293842">
            <a:off x="3513466" y="4901506"/>
            <a:ext cx="1494652" cy="910947"/>
          </a:xfrm>
          <a:prstGeom prst="rect">
            <a:avLst/>
          </a:prstGeom>
          <a:noFill/>
        </p:spPr>
        <p:txBody>
          <a:bodyPr spcFirstLastPara="1" wrap="none" lIns="0" tIns="0" rIns="0" bIns="0" numCol="1" rtlCol="0">
            <a:prstTxWarp prst="textArchDown">
              <a:avLst/>
            </a:prstTxWarp>
            <a:noAutofit/>
          </a:bodyPr>
          <a:lstStyle/>
          <a:p>
            <a:pPr algn="ctr" defTabSz="1007760" fontAlgn="auto">
              <a:spcBef>
                <a:spcPts val="0"/>
              </a:spcBef>
              <a:spcAft>
                <a:spcPts val="849"/>
              </a:spcAft>
              <a:defRPr/>
            </a:pPr>
            <a:r>
              <a:rPr lang="en-GB" sz="800" kern="0" dirty="0">
                <a:solidFill>
                  <a:srgbClr val="FFFFFF"/>
                </a:solidFill>
                <a:latin typeface="Deutsche Bank Text" panose="020B0503020202030204" pitchFamily="34" charset="0"/>
                <a:ea typeface="Deutsche Bank Text" panose="020B0503020202030204" pitchFamily="34" charset="0"/>
                <a:cs typeface="Deutsche Bank Text" panose="020B0503020202030204" pitchFamily="34" charset="0"/>
              </a:rPr>
              <a:t>HIJ</a:t>
            </a:r>
          </a:p>
        </p:txBody>
      </p:sp>
      <p:sp>
        <p:nvSpPr>
          <p:cNvPr id="31" name="Oval 30"/>
          <p:cNvSpPr/>
          <p:nvPr/>
        </p:nvSpPr>
        <p:spPr bwMode="gray">
          <a:xfrm>
            <a:off x="2812409" y="4146096"/>
            <a:ext cx="1311154" cy="1366328"/>
          </a:xfrm>
          <a:prstGeom prst="ellipse">
            <a:avLst/>
          </a:prstGeom>
          <a:noFill/>
          <a:ln w="12700" cap="rnd">
            <a:solidFill>
              <a:srgbClr val="7D7D7D"/>
            </a:solidFill>
            <a:prstDash val="sysDot"/>
            <a:round/>
            <a:headEnd/>
            <a:tailEnd/>
          </a:ln>
        </p:spPr>
        <p:txBody>
          <a:bodyPr rtlCol="0" anchor="ctr"/>
          <a:lstStyle/>
          <a:p>
            <a:pPr algn="ctr" defTabSz="1007760" fontAlgn="auto">
              <a:spcBef>
                <a:spcPts val="0"/>
              </a:spcBef>
              <a:spcAft>
                <a:spcPts val="0"/>
              </a:spcAft>
              <a:defRPr/>
            </a:pPr>
            <a:endParaRPr lang="en-GB" sz="771" kern="0">
              <a:solidFill>
                <a:srgbClr val="968C6D"/>
              </a:solidFill>
              <a:latin typeface="Arial"/>
              <a:cs typeface="+mn-cs"/>
            </a:endParaRPr>
          </a:p>
        </p:txBody>
      </p:sp>
      <p:sp>
        <p:nvSpPr>
          <p:cNvPr id="32" name="Rectangle 31"/>
          <p:cNvSpPr/>
          <p:nvPr/>
        </p:nvSpPr>
        <p:spPr bwMode="gray">
          <a:xfrm>
            <a:off x="3185876" y="5373582"/>
            <a:ext cx="539505" cy="196478"/>
          </a:xfrm>
          <a:prstGeom prst="rect">
            <a:avLst/>
          </a:prstGeom>
          <a:solidFill>
            <a:srgbClr val="FFFFFF"/>
          </a:solidFill>
          <a:ln w="9525">
            <a:noFill/>
            <a:round/>
            <a:headEnd/>
            <a:tailEnd/>
          </a:ln>
        </p:spPr>
        <p:txBody>
          <a:bodyPr rtlCol="0" anchor="ctr"/>
          <a:lstStyle/>
          <a:p>
            <a:pPr algn="ctr" defTabSz="1007760" fontAlgn="auto">
              <a:spcBef>
                <a:spcPts val="0"/>
              </a:spcBef>
              <a:spcAft>
                <a:spcPts val="0"/>
              </a:spcAft>
              <a:defRPr/>
            </a:pPr>
            <a:endParaRPr lang="en-GB" sz="771" kern="0">
              <a:solidFill>
                <a:srgbClr val="000000"/>
              </a:solidFill>
              <a:latin typeface="Arial"/>
              <a:cs typeface="+mn-cs"/>
            </a:endParaRPr>
          </a:p>
        </p:txBody>
      </p:sp>
      <p:sp>
        <p:nvSpPr>
          <p:cNvPr id="33" name="Rectangle 32"/>
          <p:cNvSpPr/>
          <p:nvPr/>
        </p:nvSpPr>
        <p:spPr bwMode="gray">
          <a:xfrm rot="17478488">
            <a:off x="2538784" y="4482226"/>
            <a:ext cx="612783" cy="196478"/>
          </a:xfrm>
          <a:prstGeom prst="rect">
            <a:avLst/>
          </a:prstGeom>
          <a:solidFill>
            <a:srgbClr val="FFFFFF"/>
          </a:solidFill>
          <a:ln w="9525">
            <a:noFill/>
            <a:round/>
            <a:headEnd/>
            <a:tailEnd/>
          </a:ln>
        </p:spPr>
        <p:txBody>
          <a:bodyPr rtlCol="0" anchor="ctr"/>
          <a:lstStyle/>
          <a:p>
            <a:pPr algn="ctr" defTabSz="1007760" fontAlgn="auto">
              <a:spcBef>
                <a:spcPts val="0"/>
              </a:spcBef>
              <a:spcAft>
                <a:spcPts val="0"/>
              </a:spcAft>
              <a:defRPr/>
            </a:pPr>
            <a:endParaRPr lang="en-GB" sz="771" kern="0">
              <a:solidFill>
                <a:srgbClr val="000000"/>
              </a:solidFill>
              <a:latin typeface="Arial"/>
              <a:cs typeface="+mn-cs"/>
            </a:endParaRPr>
          </a:p>
        </p:txBody>
      </p:sp>
      <p:sp>
        <p:nvSpPr>
          <p:cNvPr id="34" name="Rectangle 33"/>
          <p:cNvSpPr/>
          <p:nvPr/>
        </p:nvSpPr>
        <p:spPr bwMode="gray">
          <a:xfrm rot="2958231">
            <a:off x="3634156" y="4361482"/>
            <a:ext cx="639424" cy="196478"/>
          </a:xfrm>
          <a:prstGeom prst="rect">
            <a:avLst/>
          </a:prstGeom>
          <a:solidFill>
            <a:srgbClr val="FFFFFF"/>
          </a:solidFill>
          <a:ln w="9525">
            <a:noFill/>
            <a:round/>
            <a:headEnd/>
            <a:tailEnd/>
          </a:ln>
        </p:spPr>
        <p:txBody>
          <a:bodyPr rtlCol="0" anchor="ctr"/>
          <a:lstStyle/>
          <a:p>
            <a:pPr algn="ctr" defTabSz="1007760" fontAlgn="auto">
              <a:spcBef>
                <a:spcPts val="0"/>
              </a:spcBef>
              <a:spcAft>
                <a:spcPts val="0"/>
              </a:spcAft>
              <a:defRPr/>
            </a:pPr>
            <a:endParaRPr lang="en-GB" sz="771" kern="0">
              <a:solidFill>
                <a:srgbClr val="000000"/>
              </a:solidFill>
              <a:latin typeface="Arial"/>
              <a:cs typeface="+mn-cs"/>
            </a:endParaRPr>
          </a:p>
        </p:txBody>
      </p:sp>
      <p:sp>
        <p:nvSpPr>
          <p:cNvPr id="35" name="TextBox 34"/>
          <p:cNvSpPr txBox="1"/>
          <p:nvPr/>
        </p:nvSpPr>
        <p:spPr>
          <a:xfrm>
            <a:off x="2842683" y="4497754"/>
            <a:ext cx="1228866" cy="1134674"/>
          </a:xfrm>
          <a:prstGeom prst="rect">
            <a:avLst/>
          </a:prstGeom>
          <a:noFill/>
        </p:spPr>
        <p:txBody>
          <a:bodyPr spcFirstLastPara="1" wrap="none" lIns="0" tIns="0" rIns="0" bIns="0" numCol="1" rtlCol="0">
            <a:prstTxWarp prst="textArchDown">
              <a:avLst/>
            </a:prstTxWarp>
            <a:noAutofit/>
          </a:bodyPr>
          <a:lstStyle/>
          <a:p>
            <a:pPr algn="ctr" defTabSz="1007760" fontAlgn="auto">
              <a:spcBef>
                <a:spcPts val="0"/>
              </a:spcBef>
              <a:spcAft>
                <a:spcPts val="849"/>
              </a:spcAft>
              <a:defRPr/>
            </a:pPr>
            <a:r>
              <a:rPr lang="en-GB" sz="800" kern="0" dirty="0">
                <a:solidFill>
                  <a:srgbClr val="7D7D7D"/>
                </a:solidFill>
                <a:latin typeface="Deutsche Bank Text" panose="020B0503020202030204" pitchFamily="34" charset="0"/>
                <a:ea typeface="Deutsche Bank Text" panose="020B0503020202030204" pitchFamily="34" charset="0"/>
                <a:cs typeface="Deutsche Bank Text" panose="020B0503020202030204" pitchFamily="34" charset="0"/>
              </a:rPr>
              <a:t>Heading</a:t>
            </a:r>
          </a:p>
        </p:txBody>
      </p:sp>
      <p:sp>
        <p:nvSpPr>
          <p:cNvPr id="36" name="TextBox 35"/>
          <p:cNvSpPr txBox="1"/>
          <p:nvPr/>
        </p:nvSpPr>
        <p:spPr>
          <a:xfrm rot="17367912">
            <a:off x="3014845" y="4221884"/>
            <a:ext cx="1037033" cy="1198920"/>
          </a:xfrm>
          <a:prstGeom prst="rect">
            <a:avLst/>
          </a:prstGeom>
          <a:noFill/>
        </p:spPr>
        <p:txBody>
          <a:bodyPr spcFirstLastPara="1" wrap="none" lIns="0" tIns="0" rIns="0" bIns="0" numCol="1" rtlCol="0">
            <a:prstTxWarp prst="textArchUp">
              <a:avLst/>
            </a:prstTxWarp>
            <a:noAutofit/>
          </a:bodyPr>
          <a:lstStyle/>
          <a:p>
            <a:pPr algn="ctr" defTabSz="1007760" fontAlgn="auto">
              <a:spcBef>
                <a:spcPts val="0"/>
              </a:spcBef>
              <a:spcAft>
                <a:spcPts val="849"/>
              </a:spcAft>
              <a:defRPr/>
            </a:pPr>
            <a:r>
              <a:rPr lang="en-GB" sz="771" kern="0" dirty="0">
                <a:solidFill>
                  <a:srgbClr val="7D7D7D"/>
                </a:solidFill>
                <a:latin typeface="Deutsche Bank Text" panose="020B0503020202030204" pitchFamily="34" charset="0"/>
                <a:ea typeface="Deutsche Bank Text" panose="020B0503020202030204" pitchFamily="34" charset="0"/>
                <a:cs typeface="Deutsche Bank Text" panose="020B0503020202030204" pitchFamily="34" charset="0"/>
              </a:rPr>
              <a:t>Heading</a:t>
            </a:r>
          </a:p>
        </p:txBody>
      </p:sp>
      <p:sp>
        <p:nvSpPr>
          <p:cNvPr id="37" name="TextBox 36"/>
          <p:cNvSpPr txBox="1"/>
          <p:nvPr/>
        </p:nvSpPr>
        <p:spPr>
          <a:xfrm rot="3385272">
            <a:off x="2826452" y="4191271"/>
            <a:ext cx="1062920" cy="1317838"/>
          </a:xfrm>
          <a:prstGeom prst="rect">
            <a:avLst/>
          </a:prstGeom>
          <a:noFill/>
        </p:spPr>
        <p:txBody>
          <a:bodyPr spcFirstLastPara="1" wrap="none" lIns="0" tIns="0" rIns="0" bIns="0" numCol="1" rtlCol="0">
            <a:prstTxWarp prst="textArchUp">
              <a:avLst/>
            </a:prstTxWarp>
            <a:noAutofit/>
          </a:bodyPr>
          <a:lstStyle/>
          <a:p>
            <a:pPr algn="ctr" defTabSz="1007760" fontAlgn="auto">
              <a:spcBef>
                <a:spcPts val="0"/>
              </a:spcBef>
              <a:spcAft>
                <a:spcPts val="849"/>
              </a:spcAft>
              <a:defRPr/>
            </a:pPr>
            <a:r>
              <a:rPr lang="en-GB" sz="800" kern="0" dirty="0">
                <a:solidFill>
                  <a:srgbClr val="7D7D7D"/>
                </a:solidFill>
                <a:latin typeface="Deutsche Bank Text" panose="020B0503020202030204" pitchFamily="34" charset="0"/>
                <a:ea typeface="Deutsche Bank Text" panose="020B0503020202030204" pitchFamily="34" charset="0"/>
                <a:cs typeface="Deutsche Bank Text" panose="020B0503020202030204" pitchFamily="34" charset="0"/>
              </a:rPr>
              <a:t>Heading</a:t>
            </a:r>
          </a:p>
        </p:txBody>
      </p:sp>
      <p:sp>
        <p:nvSpPr>
          <p:cNvPr id="38" name="Rectangle 161"/>
          <p:cNvSpPr>
            <a:spLocks noChangeArrowheads="1"/>
          </p:cNvSpPr>
          <p:nvPr/>
        </p:nvSpPr>
        <p:spPr bwMode="auto">
          <a:xfrm>
            <a:off x="3219108" y="5071785"/>
            <a:ext cx="495328"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ctr" defTabSz="861660" fontAlgn="auto">
              <a:spcBef>
                <a:spcPts val="0"/>
              </a:spcBef>
              <a:spcAft>
                <a:spcPts val="0"/>
              </a:spcAft>
              <a:defRPr/>
            </a:pPr>
            <a:r>
              <a:rPr lang="en-US" sz="800" kern="0" dirty="0">
                <a:solidFill>
                  <a:srgbClr val="464646"/>
                </a:solidFill>
                <a:latin typeface="Deutsche Bank Text" panose="020B0503020202030204" pitchFamily="34" charset="0"/>
                <a:ea typeface="Deutsche Bank Text" panose="020B0503020202030204" pitchFamily="34" charset="0"/>
                <a:cs typeface="Deutsche Bank Text" panose="020B0503020202030204" pitchFamily="34" charset="0"/>
              </a:rPr>
              <a:t>something</a:t>
            </a:r>
          </a:p>
        </p:txBody>
      </p:sp>
      <p:sp>
        <p:nvSpPr>
          <p:cNvPr id="39" name="Freeform 42"/>
          <p:cNvSpPr>
            <a:spLocks noChangeAspect="1" noEditPoints="1"/>
          </p:cNvSpPr>
          <p:nvPr/>
        </p:nvSpPr>
        <p:spPr bwMode="auto">
          <a:xfrm>
            <a:off x="3231361" y="4624084"/>
            <a:ext cx="462146" cy="392389"/>
          </a:xfrm>
          <a:custGeom>
            <a:avLst/>
            <a:gdLst>
              <a:gd name="T0" fmla="*/ 201 w 210"/>
              <a:gd name="T1" fmla="*/ 150 h 178"/>
              <a:gd name="T2" fmla="*/ 105 w 210"/>
              <a:gd name="T3" fmla="*/ 112 h 178"/>
              <a:gd name="T4" fmla="*/ 9 w 210"/>
              <a:gd name="T5" fmla="*/ 150 h 178"/>
              <a:gd name="T6" fmla="*/ 23 w 210"/>
              <a:gd name="T7" fmla="*/ 178 h 178"/>
              <a:gd name="T8" fmla="*/ 187 w 210"/>
              <a:gd name="T9" fmla="*/ 178 h 178"/>
              <a:gd name="T10" fmla="*/ 201 w 210"/>
              <a:gd name="T11" fmla="*/ 150 h 178"/>
              <a:gd name="T12" fmla="*/ 105 w 210"/>
              <a:gd name="T13" fmla="*/ 81 h 178"/>
              <a:gd name="T14" fmla="*/ 146 w 210"/>
              <a:gd name="T15" fmla="*/ 40 h 178"/>
              <a:gd name="T16" fmla="*/ 105 w 210"/>
              <a:gd name="T17" fmla="*/ 0 h 178"/>
              <a:gd name="T18" fmla="*/ 64 w 210"/>
              <a:gd name="T19" fmla="*/ 40 h 178"/>
              <a:gd name="T20" fmla="*/ 105 w 210"/>
              <a:gd name="T21" fmla="*/ 81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0" h="178">
                <a:moveTo>
                  <a:pt x="201" y="150"/>
                </a:moveTo>
                <a:cubicBezTo>
                  <a:pt x="184" y="127"/>
                  <a:pt x="148" y="112"/>
                  <a:pt x="105" y="112"/>
                </a:cubicBezTo>
                <a:cubicBezTo>
                  <a:pt x="62" y="112"/>
                  <a:pt x="26" y="127"/>
                  <a:pt x="9" y="150"/>
                </a:cubicBezTo>
                <a:cubicBezTo>
                  <a:pt x="0" y="161"/>
                  <a:pt x="8" y="178"/>
                  <a:pt x="23" y="178"/>
                </a:cubicBezTo>
                <a:cubicBezTo>
                  <a:pt x="187" y="178"/>
                  <a:pt x="187" y="178"/>
                  <a:pt x="187" y="178"/>
                </a:cubicBezTo>
                <a:cubicBezTo>
                  <a:pt x="202" y="178"/>
                  <a:pt x="210" y="161"/>
                  <a:pt x="201" y="150"/>
                </a:cubicBezTo>
                <a:close/>
                <a:moveTo>
                  <a:pt x="105" y="81"/>
                </a:moveTo>
                <a:cubicBezTo>
                  <a:pt x="127" y="81"/>
                  <a:pt x="146" y="63"/>
                  <a:pt x="146" y="40"/>
                </a:cubicBezTo>
                <a:cubicBezTo>
                  <a:pt x="146" y="18"/>
                  <a:pt x="127" y="0"/>
                  <a:pt x="105" y="0"/>
                </a:cubicBezTo>
                <a:cubicBezTo>
                  <a:pt x="83" y="0"/>
                  <a:pt x="64" y="18"/>
                  <a:pt x="64" y="40"/>
                </a:cubicBezTo>
                <a:cubicBezTo>
                  <a:pt x="64" y="63"/>
                  <a:pt x="83" y="81"/>
                  <a:pt x="105" y="81"/>
                </a:cubicBezTo>
                <a:close/>
              </a:path>
            </a:pathLst>
          </a:custGeom>
          <a:solidFill>
            <a:srgbClr val="193296"/>
          </a:solidFill>
          <a:ln>
            <a:noFill/>
          </a:ln>
          <a:effectLst/>
        </p:spPr>
        <p:txBody>
          <a:bodyPr vert="horz" wrap="square" lIns="64629" tIns="32315" rIns="64629" bIns="32315" numCol="1" anchor="t" anchorCtr="0" compatLnSpc="1">
            <a:prstTxWarp prst="textNoShape">
              <a:avLst/>
            </a:prstTxWarp>
          </a:bodyPr>
          <a:lstStyle/>
          <a:p>
            <a:pPr defTabSz="1110986" fontAlgn="auto">
              <a:spcBef>
                <a:spcPts val="0"/>
              </a:spcBef>
              <a:spcAft>
                <a:spcPts val="0"/>
              </a:spcAft>
              <a:defRPr/>
            </a:pPr>
            <a:endParaRPr lang="en-GB" sz="661" kern="0" dirty="0">
              <a:solidFill>
                <a:srgbClr val="000000"/>
              </a:solidFill>
            </a:endParaRPr>
          </a:p>
        </p:txBody>
      </p:sp>
      <p:sp>
        <p:nvSpPr>
          <p:cNvPr id="40" name="Isosceles Triangle 39"/>
          <p:cNvSpPr/>
          <p:nvPr/>
        </p:nvSpPr>
        <p:spPr bwMode="auto">
          <a:xfrm rot="16200000">
            <a:off x="3310990" y="4431969"/>
            <a:ext cx="4121127" cy="712971"/>
          </a:xfrm>
          <a:prstGeom prst="triangle">
            <a:avLst/>
          </a:prstGeom>
          <a:solidFill>
            <a:schemeClr val="bg1">
              <a:lumMod val="95000"/>
            </a:schemeClr>
          </a:solidFill>
          <a:ln w="57150">
            <a:solidFill>
              <a:schemeClr val="bg1"/>
            </a:solidFill>
            <a:miter lim="800000"/>
            <a:headEnd/>
            <a:tailEnd/>
          </a:ln>
        </p:spPr>
        <p:txBody>
          <a:bodyPr lIns="111215" tIns="55608" rIns="111215" bIns="55608" rtlCol="0" anchor="ctr">
            <a:noAutofit/>
          </a:bodyPr>
          <a:lstStyle/>
          <a:p>
            <a:pPr algn="ctr" defTabSz="1061998" eaLnBrk="0" hangingPunct="0">
              <a:tabLst>
                <a:tab pos="1385670" algn="l"/>
              </a:tabLst>
            </a:pPr>
            <a:endParaRPr lang="en-GB" sz="2204" dirty="0" err="1">
              <a:solidFill>
                <a:srgbClr val="FFFFFF"/>
              </a:solidFill>
              <a:latin typeface="+mn-lt"/>
            </a:endParaRPr>
          </a:p>
        </p:txBody>
      </p:sp>
      <p:sp>
        <p:nvSpPr>
          <p:cNvPr id="41" name="Rectangle 40"/>
          <p:cNvSpPr/>
          <p:nvPr/>
        </p:nvSpPr>
        <p:spPr bwMode="auto">
          <a:xfrm>
            <a:off x="5689571" y="2931353"/>
            <a:ext cx="3835656" cy="3707589"/>
          </a:xfrm>
          <a:prstGeom prst="rect">
            <a:avLst/>
          </a:prstGeom>
          <a:solidFill>
            <a:schemeClr val="bg1">
              <a:lumMod val="95000"/>
            </a:schemeClr>
          </a:solidFill>
          <a:ln w="6350">
            <a:noFill/>
            <a:miter lim="800000"/>
            <a:headEnd/>
            <a:tailEnd/>
          </a:ln>
        </p:spPr>
        <p:txBody>
          <a:bodyPr lIns="111215" tIns="55608" rIns="111215" bIns="55608" rtlCol="0" anchor="ctr">
            <a:noAutofit/>
          </a:bodyPr>
          <a:lstStyle/>
          <a:p>
            <a:pPr algn="ctr" defTabSz="1061998" eaLnBrk="0" hangingPunct="0">
              <a:tabLst>
                <a:tab pos="1385670" algn="l"/>
              </a:tabLst>
            </a:pPr>
            <a:endParaRPr lang="en-GB" sz="2204" dirty="0" err="1">
              <a:solidFill>
                <a:srgbClr val="FFFFFF"/>
              </a:solidFill>
              <a:latin typeface="+mn-lt"/>
            </a:endParaRPr>
          </a:p>
        </p:txBody>
      </p:sp>
      <p:sp>
        <p:nvSpPr>
          <p:cNvPr id="42" name="Rectangle 188"/>
          <p:cNvSpPr>
            <a:spLocks noChangeArrowheads="1"/>
          </p:cNvSpPr>
          <p:nvPr/>
        </p:nvSpPr>
        <p:spPr bwMode="auto">
          <a:xfrm>
            <a:off x="5674443" y="2933865"/>
            <a:ext cx="3855172" cy="1830395"/>
          </a:xfrm>
          <a:prstGeom prst="rect">
            <a:avLst/>
          </a:prstGeom>
          <a:noFill/>
          <a:ln w="9525">
            <a:solidFill>
              <a:srgbClr val="00A3E0"/>
            </a:solidFill>
            <a:miter lim="800000"/>
            <a:headEnd/>
            <a:tailEnd/>
          </a:ln>
        </p:spPr>
        <p:txBody>
          <a:bodyPr vert="horz" wrap="square" lIns="158700" tIns="39675" rIns="0" bIns="33925" numCol="1" anchor="t" anchorCtr="0" compatLnSpc="1">
            <a:prstTxWarp prst="textNoShape">
              <a:avLst/>
            </a:prstTxWarp>
            <a:noAutofit/>
          </a:bodyPr>
          <a:lstStyle/>
          <a:p>
            <a:pPr defTabSz="752458" eaLnBrk="0" hangingPunct="0">
              <a:spcAft>
                <a:spcPts val="188"/>
              </a:spcAft>
              <a:defRPr/>
            </a:pPr>
            <a:endParaRPr lang="de-DE" sz="882" b="1" kern="0" dirty="0">
              <a:solidFill>
                <a:srgbClr val="00A3E0"/>
              </a:solidFill>
            </a:endParaRPr>
          </a:p>
        </p:txBody>
      </p:sp>
      <p:sp>
        <p:nvSpPr>
          <p:cNvPr id="43" name="Line 350"/>
          <p:cNvSpPr>
            <a:spLocks noChangeShapeType="1"/>
          </p:cNvSpPr>
          <p:nvPr/>
        </p:nvSpPr>
        <p:spPr bwMode="auto">
          <a:xfrm rot="4259509" flipV="1">
            <a:off x="5129420" y="4118755"/>
            <a:ext cx="494864" cy="344421"/>
          </a:xfrm>
          <a:prstGeom prst="line">
            <a:avLst/>
          </a:prstGeom>
          <a:noFill/>
          <a:ln w="12700">
            <a:solidFill>
              <a:srgbClr val="00A3E0"/>
            </a:solidFill>
            <a:prstDash val="solid"/>
            <a:round/>
            <a:headEnd/>
            <a:tailEnd/>
          </a:ln>
        </p:spPr>
        <p:txBody>
          <a:bodyPr vert="horz" wrap="square" lIns="86173" tIns="43087" rIns="86173" bIns="43087" numCol="1" anchor="t" anchorCtr="0" compatLnSpc="1">
            <a:prstTxWarp prst="textNoShape">
              <a:avLst/>
            </a:prstTxWarp>
          </a:bodyPr>
          <a:lstStyle/>
          <a:p>
            <a:endParaRPr lang="en-GB" sz="882"/>
          </a:p>
        </p:txBody>
      </p:sp>
      <p:sp>
        <p:nvSpPr>
          <p:cNvPr id="45" name="Oval 44"/>
          <p:cNvSpPr/>
          <p:nvPr/>
        </p:nvSpPr>
        <p:spPr bwMode="ltGray">
          <a:xfrm rot="5044214">
            <a:off x="5524761" y="4320597"/>
            <a:ext cx="259793" cy="259794"/>
          </a:xfrm>
          <a:prstGeom prst="ellipse">
            <a:avLst/>
          </a:prstGeom>
          <a:solidFill>
            <a:schemeClr val="bg1"/>
          </a:solidFill>
          <a:ln w="9525">
            <a:solidFill>
              <a:srgbClr val="00A3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82" dirty="0" err="1">
              <a:solidFill>
                <a:schemeClr val="bg1"/>
              </a:solidFill>
            </a:endParaRPr>
          </a:p>
        </p:txBody>
      </p:sp>
      <p:sp>
        <p:nvSpPr>
          <p:cNvPr id="46" name="Oval 45"/>
          <p:cNvSpPr/>
          <p:nvPr/>
        </p:nvSpPr>
        <p:spPr bwMode="ltGray">
          <a:xfrm rot="5044214">
            <a:off x="5559251" y="4355087"/>
            <a:ext cx="190813" cy="190814"/>
          </a:xfrm>
          <a:prstGeom prst="ellipse">
            <a:avLst/>
          </a:prstGeom>
          <a:solidFill>
            <a:srgbClr val="00A3E0"/>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82" dirty="0" err="1">
              <a:solidFill>
                <a:schemeClr val="bg1"/>
              </a:solidFill>
            </a:endParaRPr>
          </a:p>
        </p:txBody>
      </p:sp>
      <p:sp>
        <p:nvSpPr>
          <p:cNvPr id="47" name="Rectangle 188"/>
          <p:cNvSpPr>
            <a:spLocks noChangeArrowheads="1"/>
          </p:cNvSpPr>
          <p:nvPr/>
        </p:nvSpPr>
        <p:spPr bwMode="auto">
          <a:xfrm>
            <a:off x="5680319" y="4861650"/>
            <a:ext cx="3844211" cy="1764073"/>
          </a:xfrm>
          <a:prstGeom prst="rect">
            <a:avLst/>
          </a:prstGeom>
          <a:noFill/>
          <a:ln w="9525">
            <a:solidFill>
              <a:srgbClr val="193296"/>
            </a:solidFill>
            <a:miter lim="800000"/>
            <a:headEnd/>
            <a:tailEnd/>
          </a:ln>
        </p:spPr>
        <p:txBody>
          <a:bodyPr vert="horz" wrap="square" lIns="158700" tIns="39675" rIns="0" bIns="33925" numCol="1" anchor="t" anchorCtr="0" compatLnSpc="1">
            <a:prstTxWarp prst="textNoShape">
              <a:avLst/>
            </a:prstTxWarp>
            <a:noAutofit/>
          </a:bodyPr>
          <a:lstStyle/>
          <a:p>
            <a:pPr defTabSz="752458" eaLnBrk="0" hangingPunct="0">
              <a:spcAft>
                <a:spcPts val="188"/>
              </a:spcAft>
              <a:defRPr/>
            </a:pPr>
            <a:endParaRPr lang="de-DE" sz="882" b="1" kern="0" dirty="0">
              <a:solidFill>
                <a:srgbClr val="00A3E0"/>
              </a:solidFill>
            </a:endParaRPr>
          </a:p>
        </p:txBody>
      </p:sp>
      <p:sp>
        <p:nvSpPr>
          <p:cNvPr id="48" name="Line 350"/>
          <p:cNvSpPr>
            <a:spLocks noChangeShapeType="1"/>
          </p:cNvSpPr>
          <p:nvPr/>
        </p:nvSpPr>
        <p:spPr bwMode="auto">
          <a:xfrm rot="4259509" flipH="1" flipV="1">
            <a:off x="5244977" y="4998072"/>
            <a:ext cx="255291" cy="593897"/>
          </a:xfrm>
          <a:prstGeom prst="line">
            <a:avLst/>
          </a:prstGeom>
          <a:noFill/>
          <a:ln w="12700">
            <a:solidFill>
              <a:srgbClr val="193296"/>
            </a:solidFill>
            <a:prstDash val="solid"/>
            <a:round/>
            <a:headEnd/>
            <a:tailEnd/>
          </a:ln>
        </p:spPr>
        <p:txBody>
          <a:bodyPr vert="horz" wrap="square" lIns="86173" tIns="43087" rIns="86173" bIns="43087" numCol="1" anchor="t" anchorCtr="0" compatLnSpc="1">
            <a:prstTxWarp prst="textNoShape">
              <a:avLst/>
            </a:prstTxWarp>
          </a:bodyPr>
          <a:lstStyle/>
          <a:p>
            <a:endParaRPr lang="en-GB" sz="882"/>
          </a:p>
        </p:txBody>
      </p:sp>
      <p:sp>
        <p:nvSpPr>
          <p:cNvPr id="50" name="Oval 49"/>
          <p:cNvSpPr/>
          <p:nvPr/>
        </p:nvSpPr>
        <p:spPr bwMode="ltGray">
          <a:xfrm rot="5044214">
            <a:off x="5516306" y="4983656"/>
            <a:ext cx="259793" cy="259794"/>
          </a:xfrm>
          <a:prstGeom prst="ellipse">
            <a:avLst/>
          </a:prstGeom>
          <a:solidFill>
            <a:schemeClr val="bg1"/>
          </a:solidFill>
          <a:ln w="9525">
            <a:solidFill>
              <a:srgbClr val="1932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82" dirty="0" err="1">
              <a:solidFill>
                <a:schemeClr val="bg1"/>
              </a:solidFill>
            </a:endParaRPr>
          </a:p>
        </p:txBody>
      </p:sp>
      <p:sp>
        <p:nvSpPr>
          <p:cNvPr id="51" name="Oval 50"/>
          <p:cNvSpPr/>
          <p:nvPr/>
        </p:nvSpPr>
        <p:spPr bwMode="ltGray">
          <a:xfrm rot="5044214">
            <a:off x="5550796" y="5018146"/>
            <a:ext cx="190813" cy="190814"/>
          </a:xfrm>
          <a:prstGeom prst="ellipse">
            <a:avLst/>
          </a:prstGeom>
          <a:solidFill>
            <a:srgbClr val="193296"/>
          </a:solidFill>
          <a:ln w="9525">
            <a:solidFill>
              <a:srgbClr val="1932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82" dirty="0" err="1">
              <a:solidFill>
                <a:schemeClr val="bg1"/>
              </a:solidFill>
            </a:endParaRPr>
          </a:p>
        </p:txBody>
      </p:sp>
      <p:sp>
        <p:nvSpPr>
          <p:cNvPr id="52" name="TextBox 51"/>
          <p:cNvSpPr txBox="1"/>
          <p:nvPr/>
        </p:nvSpPr>
        <p:spPr bwMode="ltGray">
          <a:xfrm>
            <a:off x="5683692" y="3546417"/>
            <a:ext cx="3852488" cy="606496"/>
          </a:xfrm>
          <a:prstGeom prst="rect">
            <a:avLst/>
          </a:prstGeom>
          <a:noFill/>
          <a:ln w="6350">
            <a:noFill/>
            <a:miter lim="800000"/>
            <a:headEnd/>
            <a:tailEnd/>
          </a:ln>
        </p:spPr>
        <p:txBody>
          <a:bodyPr wrap="square" lIns="119025" tIns="55608" rIns="0" bIns="55608" rtlCol="0" anchor="t" anchorCtr="0">
            <a:noAutofit/>
          </a:bodyPr>
          <a:lstStyle/>
          <a:p>
            <a:pPr defTabSz="752458" eaLnBrk="0" hangingPunct="0">
              <a:spcAft>
                <a:spcPts val="188"/>
              </a:spcAft>
              <a:defRPr/>
            </a:pPr>
            <a:r>
              <a:rPr lang="de-DE" sz="882" b="1" kern="0" dirty="0">
                <a:solidFill>
                  <a:srgbClr val="00A3E0"/>
                </a:solidFill>
                <a:latin typeface="Deutsche Bank Text" panose="020B0503020202030204" pitchFamily="34" charset="0"/>
                <a:ea typeface="Deutsche Bank Text" panose="020B0503020202030204" pitchFamily="34" charset="0"/>
                <a:cs typeface="Deutsche Bank Text" panose="020B0503020202030204" pitchFamily="34" charset="0"/>
              </a:rPr>
              <a:t>DEF</a:t>
            </a:r>
          </a:p>
          <a:p>
            <a:pPr defTabSz="752458" eaLnBrk="0" hangingPunct="0">
              <a:spcAft>
                <a:spcPts val="188"/>
              </a:spcAft>
              <a:defRPr/>
            </a:pPr>
            <a:r>
              <a:rPr lang="en-GB" sz="882" kern="0" dirty="0">
                <a:latin typeface="Deutsche Bank Text" panose="020B0503020202030204" pitchFamily="34" charset="0"/>
                <a:ea typeface="Deutsche Bank Text" panose="020B0503020202030204" pitchFamily="34" charset="0"/>
                <a:cs typeface="Deutsche Bank Text" panose="020B0503020202030204" pitchFamily="34" charset="0"/>
              </a:rPr>
              <a:t>Lorem ipsum dolor sit amet, consectetuer adipiscing elit. Maecenas porttitor congue massa. Fusce posuere, magna sed pulvinar ultricies, purus lectus malesuada libero, sit amet commodo magna eros quis urna.</a:t>
            </a:r>
          </a:p>
          <a:p>
            <a:pPr defTabSz="752458" eaLnBrk="0" hangingPunct="0">
              <a:spcAft>
                <a:spcPts val="188"/>
              </a:spcAft>
              <a:defRPr/>
            </a:pPr>
            <a:endParaRPr lang="en-GB" sz="882" kern="0" dirty="0">
              <a:latin typeface="Deutsche Bank Text" panose="020B0503020202030204" pitchFamily="34" charset="0"/>
              <a:ea typeface="Deutsche Bank Text" panose="020B0503020202030204" pitchFamily="34" charset="0"/>
              <a:cs typeface="Deutsche Bank Text" panose="020B0503020202030204" pitchFamily="34" charset="0"/>
            </a:endParaRPr>
          </a:p>
        </p:txBody>
      </p:sp>
      <p:sp>
        <p:nvSpPr>
          <p:cNvPr id="53" name="TextBox 52"/>
          <p:cNvSpPr txBox="1"/>
          <p:nvPr/>
        </p:nvSpPr>
        <p:spPr bwMode="ltGray">
          <a:xfrm>
            <a:off x="5677813" y="2934868"/>
            <a:ext cx="3852488" cy="606496"/>
          </a:xfrm>
          <a:prstGeom prst="rect">
            <a:avLst/>
          </a:prstGeom>
          <a:noFill/>
          <a:ln w="6350">
            <a:noFill/>
            <a:miter lim="800000"/>
            <a:headEnd/>
            <a:tailEnd/>
          </a:ln>
        </p:spPr>
        <p:txBody>
          <a:bodyPr wrap="square" lIns="119025" tIns="55608" rIns="0" bIns="55608" rtlCol="0" anchor="t" anchorCtr="0">
            <a:noAutofit/>
          </a:bodyPr>
          <a:lstStyle/>
          <a:p>
            <a:pPr defTabSz="752458" eaLnBrk="0" hangingPunct="0">
              <a:spcAft>
                <a:spcPts val="188"/>
              </a:spcAft>
              <a:defRPr/>
            </a:pPr>
            <a:r>
              <a:rPr lang="de-DE" sz="882" b="1" kern="0" dirty="0">
                <a:solidFill>
                  <a:srgbClr val="00A3E0"/>
                </a:solidFill>
                <a:latin typeface="Deutsche Bank Text" panose="020B0503020202030204" pitchFamily="34" charset="0"/>
                <a:ea typeface="Deutsche Bank Text" panose="020B0503020202030204" pitchFamily="34" charset="0"/>
                <a:cs typeface="Deutsche Bank Text" panose="020B0503020202030204" pitchFamily="34" charset="0"/>
              </a:rPr>
              <a:t>ABC</a:t>
            </a:r>
            <a:endParaRPr lang="en-GB" sz="882" b="1" kern="0" dirty="0">
              <a:solidFill>
                <a:srgbClr val="00A3E0"/>
              </a:solidFill>
              <a:latin typeface="Deutsche Bank Text" panose="020B0503020202030204" pitchFamily="34" charset="0"/>
              <a:ea typeface="Deutsche Bank Text" panose="020B0503020202030204" pitchFamily="34" charset="0"/>
              <a:cs typeface="Deutsche Bank Text" panose="020B0503020202030204" pitchFamily="34" charset="0"/>
            </a:endParaRPr>
          </a:p>
          <a:p>
            <a:pPr defTabSz="752458" eaLnBrk="0" hangingPunct="0">
              <a:spcAft>
                <a:spcPts val="188"/>
              </a:spcAft>
              <a:defRPr/>
            </a:pPr>
            <a:r>
              <a:rPr lang="en-GB" sz="882" kern="0" dirty="0">
                <a:solidFill>
                  <a:srgbClr val="000000"/>
                </a:solidFill>
                <a:latin typeface="Deutsche Bank Text" panose="020B0503020202030204" pitchFamily="34" charset="0"/>
                <a:ea typeface="Deutsche Bank Text" panose="020B0503020202030204" pitchFamily="34" charset="0"/>
                <a:cs typeface="Deutsche Bank Text" panose="020B0503020202030204" pitchFamily="34" charset="0"/>
              </a:rPr>
              <a:t>Lorem ipsum dolor sit amet, consectetuer adipiscing elit. Maecenas porttitor congue massa. Fusce posuere, magna sed pulvinar ultricies, purus lectus malesuada libero, sit amet commodo magna eros quis </a:t>
            </a:r>
            <a:r>
              <a:rPr lang="en-GB" sz="882" kern="0" dirty="0" err="1">
                <a:solidFill>
                  <a:srgbClr val="000000"/>
                </a:solidFill>
                <a:latin typeface="Deutsche Bank Text" panose="020B0503020202030204" pitchFamily="34" charset="0"/>
                <a:ea typeface="Deutsche Bank Text" panose="020B0503020202030204" pitchFamily="34" charset="0"/>
                <a:cs typeface="Deutsche Bank Text" panose="020B0503020202030204" pitchFamily="34" charset="0"/>
              </a:rPr>
              <a:t>urna</a:t>
            </a:r>
            <a:r>
              <a:rPr lang="en-GB" sz="882" kern="0" dirty="0">
                <a:solidFill>
                  <a:srgbClr val="000000"/>
                </a:solidFill>
                <a:latin typeface="Deutsche Bank Text" panose="020B0503020202030204" pitchFamily="34" charset="0"/>
                <a:ea typeface="Deutsche Bank Text" panose="020B0503020202030204" pitchFamily="34" charset="0"/>
                <a:cs typeface="Deutsche Bank Text" panose="020B0503020202030204" pitchFamily="34" charset="0"/>
              </a:rPr>
              <a:t>.</a:t>
            </a:r>
          </a:p>
        </p:txBody>
      </p:sp>
      <p:sp>
        <p:nvSpPr>
          <p:cNvPr id="54" name="TextBox 53"/>
          <p:cNvSpPr txBox="1"/>
          <p:nvPr/>
        </p:nvSpPr>
        <p:spPr bwMode="ltGray">
          <a:xfrm>
            <a:off x="5683691" y="4157966"/>
            <a:ext cx="3841535" cy="606496"/>
          </a:xfrm>
          <a:prstGeom prst="rect">
            <a:avLst/>
          </a:prstGeom>
          <a:noFill/>
          <a:ln w="6350">
            <a:noFill/>
            <a:miter lim="800000"/>
            <a:headEnd/>
            <a:tailEnd/>
          </a:ln>
        </p:spPr>
        <p:txBody>
          <a:bodyPr wrap="square" lIns="119025" tIns="55608" rIns="0" bIns="55608" rtlCol="0" anchor="t" anchorCtr="0">
            <a:noAutofit/>
          </a:bodyPr>
          <a:lstStyle/>
          <a:p>
            <a:pPr defTabSz="752458" eaLnBrk="0" hangingPunct="0">
              <a:spcAft>
                <a:spcPts val="188"/>
              </a:spcAft>
              <a:defRPr/>
            </a:pPr>
            <a:r>
              <a:rPr lang="de-DE" sz="882" b="1" kern="0" dirty="0">
                <a:solidFill>
                  <a:srgbClr val="00A3E0"/>
                </a:solidFill>
                <a:latin typeface="Deutsche Bank Text" panose="020B0503020202030204" pitchFamily="34" charset="0"/>
                <a:ea typeface="Deutsche Bank Text" panose="020B0503020202030204" pitchFamily="34" charset="0"/>
                <a:cs typeface="Deutsche Bank Text" panose="020B0503020202030204" pitchFamily="34" charset="0"/>
              </a:rPr>
              <a:t>GHI</a:t>
            </a:r>
          </a:p>
          <a:p>
            <a:pPr defTabSz="752458" eaLnBrk="0" hangingPunct="0">
              <a:spcAft>
                <a:spcPts val="188"/>
              </a:spcAft>
              <a:defRPr/>
            </a:pPr>
            <a:r>
              <a:rPr lang="en-GB" sz="882" kern="0" dirty="0">
                <a:latin typeface="Deutsche Bank Text" panose="020B0503020202030204" pitchFamily="34" charset="0"/>
                <a:ea typeface="Deutsche Bank Text" panose="020B0503020202030204" pitchFamily="34" charset="0"/>
                <a:cs typeface="Deutsche Bank Text" panose="020B0503020202030204" pitchFamily="34" charset="0"/>
              </a:rPr>
              <a:t>Lorem ipsum dolor sit amet, consectetuer adipiscing elit. Maecenas porttitor congue massa. Fusce posuere, magna sed pulvinar ultricies, purus lectus malesuada libero, sit amet commodo magna eros quis </a:t>
            </a:r>
            <a:r>
              <a:rPr lang="en-GB" sz="882" kern="0" dirty="0" err="1">
                <a:latin typeface="Deutsche Bank Text" panose="020B0503020202030204" pitchFamily="34" charset="0"/>
                <a:ea typeface="Deutsche Bank Text" panose="020B0503020202030204" pitchFamily="34" charset="0"/>
                <a:cs typeface="Deutsche Bank Text" panose="020B0503020202030204" pitchFamily="34" charset="0"/>
              </a:rPr>
              <a:t>urna</a:t>
            </a:r>
            <a:r>
              <a:rPr lang="en-GB" sz="882" kern="0" dirty="0">
                <a:latin typeface="Deutsche Bank Text" panose="020B0503020202030204" pitchFamily="34" charset="0"/>
                <a:ea typeface="Deutsche Bank Text" panose="020B0503020202030204" pitchFamily="34" charset="0"/>
                <a:cs typeface="Deutsche Bank Text" panose="020B0503020202030204" pitchFamily="34" charset="0"/>
              </a:rPr>
              <a:t>.</a:t>
            </a:r>
          </a:p>
        </p:txBody>
      </p:sp>
      <p:sp>
        <p:nvSpPr>
          <p:cNvPr id="55" name="TextBox 54"/>
          <p:cNvSpPr txBox="1"/>
          <p:nvPr/>
        </p:nvSpPr>
        <p:spPr bwMode="ltGray">
          <a:xfrm>
            <a:off x="5694723" y="4861280"/>
            <a:ext cx="3852488" cy="606496"/>
          </a:xfrm>
          <a:prstGeom prst="rect">
            <a:avLst/>
          </a:prstGeom>
          <a:noFill/>
          <a:ln w="6350">
            <a:noFill/>
            <a:miter lim="800000"/>
            <a:headEnd/>
            <a:tailEnd/>
          </a:ln>
        </p:spPr>
        <p:txBody>
          <a:bodyPr wrap="square" lIns="119025" tIns="55608" rIns="0" bIns="55608" rtlCol="0" anchor="t" anchorCtr="0">
            <a:noAutofit/>
          </a:bodyPr>
          <a:lstStyle/>
          <a:p>
            <a:pPr defTabSz="752458" eaLnBrk="0" hangingPunct="0">
              <a:spcAft>
                <a:spcPts val="188"/>
              </a:spcAft>
              <a:defRPr/>
            </a:pPr>
            <a:r>
              <a:rPr lang="de-DE" sz="882" b="1" kern="0" dirty="0">
                <a:solidFill>
                  <a:srgbClr val="193296"/>
                </a:solidFill>
                <a:latin typeface="Deutsche Bank Text" panose="020B0503020202030204" pitchFamily="34" charset="0"/>
                <a:ea typeface="Deutsche Bank Text" panose="020B0503020202030204" pitchFamily="34" charset="0"/>
                <a:cs typeface="Deutsche Bank Text" panose="020B0503020202030204" pitchFamily="34" charset="0"/>
              </a:rPr>
              <a:t>ABC</a:t>
            </a:r>
            <a:endParaRPr lang="en-GB" sz="882" b="1" kern="0" dirty="0">
              <a:solidFill>
                <a:srgbClr val="193296"/>
              </a:solidFill>
              <a:latin typeface="Deutsche Bank Text" panose="020B0503020202030204" pitchFamily="34" charset="0"/>
              <a:ea typeface="Deutsche Bank Text" panose="020B0503020202030204" pitchFamily="34" charset="0"/>
              <a:cs typeface="Deutsche Bank Text" panose="020B0503020202030204" pitchFamily="34" charset="0"/>
            </a:endParaRPr>
          </a:p>
          <a:p>
            <a:pPr defTabSz="752458" eaLnBrk="0" hangingPunct="0">
              <a:spcAft>
                <a:spcPts val="188"/>
              </a:spcAft>
              <a:defRPr/>
            </a:pPr>
            <a:r>
              <a:rPr lang="en-GB" sz="882" kern="0" dirty="0">
                <a:latin typeface="Deutsche Bank Text" panose="020B0503020202030204" pitchFamily="34" charset="0"/>
                <a:ea typeface="Deutsche Bank Text" panose="020B0503020202030204" pitchFamily="34" charset="0"/>
                <a:cs typeface="Deutsche Bank Text" panose="020B0503020202030204" pitchFamily="34" charset="0"/>
              </a:rPr>
              <a:t>Lorem ipsum dolor sit amet, consectetuer adipiscing elit. Maecenas porttitor congue massa. Fusce posuere, magna sed pulvinar ultricies, purus lectus malesuada libero, sit amet commodo magna eros </a:t>
            </a:r>
            <a:r>
              <a:rPr lang="en-GB" sz="882" kern="0" dirty="0" err="1">
                <a:latin typeface="Deutsche Bank Text" panose="020B0503020202030204" pitchFamily="34" charset="0"/>
                <a:ea typeface="Deutsche Bank Text" panose="020B0503020202030204" pitchFamily="34" charset="0"/>
                <a:cs typeface="Deutsche Bank Text" panose="020B0503020202030204" pitchFamily="34" charset="0"/>
              </a:rPr>
              <a:t>quis</a:t>
            </a:r>
            <a:r>
              <a:rPr lang="en-GB" sz="882" kern="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en-GB" sz="882" kern="0" dirty="0" err="1">
                <a:latin typeface="Deutsche Bank Text" panose="020B0503020202030204" pitchFamily="34" charset="0"/>
                <a:ea typeface="Deutsche Bank Text" panose="020B0503020202030204" pitchFamily="34" charset="0"/>
                <a:cs typeface="Deutsche Bank Text" panose="020B0503020202030204" pitchFamily="34" charset="0"/>
              </a:rPr>
              <a:t>urna</a:t>
            </a:r>
            <a:r>
              <a:rPr lang="en-GB" sz="882" kern="0" dirty="0">
                <a:latin typeface="Deutsche Bank Text" panose="020B0503020202030204" pitchFamily="34" charset="0"/>
                <a:ea typeface="Deutsche Bank Text" panose="020B0503020202030204" pitchFamily="34" charset="0"/>
                <a:cs typeface="Deutsche Bank Text" panose="020B0503020202030204" pitchFamily="34" charset="0"/>
              </a:rPr>
              <a:t>.</a:t>
            </a:r>
          </a:p>
        </p:txBody>
      </p:sp>
      <p:sp>
        <p:nvSpPr>
          <p:cNvPr id="56" name="TextBox 55"/>
          <p:cNvSpPr txBox="1"/>
          <p:nvPr/>
        </p:nvSpPr>
        <p:spPr bwMode="ltGray">
          <a:xfrm>
            <a:off x="5694723" y="5401496"/>
            <a:ext cx="3852488" cy="606496"/>
          </a:xfrm>
          <a:prstGeom prst="rect">
            <a:avLst/>
          </a:prstGeom>
          <a:noFill/>
          <a:ln w="6350">
            <a:noFill/>
            <a:miter lim="800000"/>
            <a:headEnd/>
            <a:tailEnd/>
          </a:ln>
        </p:spPr>
        <p:txBody>
          <a:bodyPr wrap="square" lIns="119025" tIns="55608" rIns="0" bIns="55608" rtlCol="0" anchor="t" anchorCtr="0">
            <a:noAutofit/>
          </a:bodyPr>
          <a:lstStyle/>
          <a:p>
            <a:pPr defTabSz="752458" eaLnBrk="0" hangingPunct="0">
              <a:spcAft>
                <a:spcPts val="188"/>
              </a:spcAft>
              <a:defRPr/>
            </a:pPr>
            <a:r>
              <a:rPr lang="de-DE" sz="882" b="1" kern="0" dirty="0">
                <a:solidFill>
                  <a:srgbClr val="193296"/>
                </a:solidFill>
                <a:latin typeface="Deutsche Bank Text" panose="020B0503020202030204" pitchFamily="34" charset="0"/>
                <a:ea typeface="Deutsche Bank Text" panose="020B0503020202030204" pitchFamily="34" charset="0"/>
                <a:cs typeface="Deutsche Bank Text" panose="020B0503020202030204" pitchFamily="34" charset="0"/>
              </a:rPr>
              <a:t>DEF</a:t>
            </a:r>
          </a:p>
          <a:p>
            <a:pPr defTabSz="752458" eaLnBrk="0" hangingPunct="0">
              <a:spcAft>
                <a:spcPts val="188"/>
              </a:spcAft>
              <a:defRPr/>
            </a:pPr>
            <a:r>
              <a:rPr lang="en-GB" sz="882" kern="0" dirty="0">
                <a:latin typeface="Deutsche Bank Text" panose="020B0503020202030204" pitchFamily="34" charset="0"/>
                <a:ea typeface="Deutsche Bank Text" panose="020B0503020202030204" pitchFamily="34" charset="0"/>
                <a:cs typeface="Deutsche Bank Text" panose="020B0503020202030204" pitchFamily="34" charset="0"/>
              </a:rPr>
              <a:t>Lorem ipsum dolor sit amet, consectetuer adipiscing elit. Maecenas porttitor congue massa. Fusce posuere, magna sed pulvinar ultricies, purus lectus malesuada libero, sit amet commodo magna eros </a:t>
            </a:r>
            <a:r>
              <a:rPr lang="en-GB" sz="882" kern="0" dirty="0" err="1">
                <a:latin typeface="Deutsche Bank Text" panose="020B0503020202030204" pitchFamily="34" charset="0"/>
                <a:ea typeface="Deutsche Bank Text" panose="020B0503020202030204" pitchFamily="34" charset="0"/>
                <a:cs typeface="Deutsche Bank Text" panose="020B0503020202030204" pitchFamily="34" charset="0"/>
              </a:rPr>
              <a:t>quis</a:t>
            </a:r>
            <a:r>
              <a:rPr lang="en-GB" sz="882" kern="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en-GB" sz="882" kern="0" dirty="0" err="1">
                <a:latin typeface="Deutsche Bank Text" panose="020B0503020202030204" pitchFamily="34" charset="0"/>
                <a:ea typeface="Deutsche Bank Text" panose="020B0503020202030204" pitchFamily="34" charset="0"/>
                <a:cs typeface="Deutsche Bank Text" panose="020B0503020202030204" pitchFamily="34" charset="0"/>
              </a:rPr>
              <a:t>urna</a:t>
            </a:r>
            <a:r>
              <a:rPr lang="en-GB" sz="882" kern="0" dirty="0">
                <a:latin typeface="Deutsche Bank Text" panose="020B0503020202030204" pitchFamily="34" charset="0"/>
                <a:ea typeface="Deutsche Bank Text" panose="020B0503020202030204" pitchFamily="34" charset="0"/>
                <a:cs typeface="Deutsche Bank Text" panose="020B0503020202030204" pitchFamily="34" charset="0"/>
              </a:rPr>
              <a:t>.</a:t>
            </a:r>
          </a:p>
        </p:txBody>
      </p:sp>
      <p:sp>
        <p:nvSpPr>
          <p:cNvPr id="57" name="TextBox 56"/>
          <p:cNvSpPr txBox="1"/>
          <p:nvPr/>
        </p:nvSpPr>
        <p:spPr bwMode="ltGray">
          <a:xfrm>
            <a:off x="5694723" y="5941713"/>
            <a:ext cx="3852488" cy="606496"/>
          </a:xfrm>
          <a:prstGeom prst="rect">
            <a:avLst/>
          </a:prstGeom>
          <a:noFill/>
          <a:ln w="6350">
            <a:noFill/>
            <a:miter lim="800000"/>
            <a:headEnd/>
            <a:tailEnd/>
          </a:ln>
        </p:spPr>
        <p:txBody>
          <a:bodyPr wrap="square" lIns="119025" tIns="55608" rIns="0" bIns="55608" rtlCol="0" anchor="t" anchorCtr="0">
            <a:noAutofit/>
          </a:bodyPr>
          <a:lstStyle/>
          <a:p>
            <a:pPr defTabSz="752458" eaLnBrk="0" hangingPunct="0">
              <a:spcAft>
                <a:spcPts val="188"/>
              </a:spcAft>
              <a:defRPr/>
            </a:pPr>
            <a:r>
              <a:rPr lang="de-DE" sz="882" b="1" kern="0" dirty="0">
                <a:solidFill>
                  <a:srgbClr val="193296"/>
                </a:solidFill>
                <a:latin typeface="Deutsche Bank Text" panose="020B0503020202030204" pitchFamily="34" charset="0"/>
                <a:ea typeface="Deutsche Bank Text" panose="020B0503020202030204" pitchFamily="34" charset="0"/>
                <a:cs typeface="Deutsche Bank Text" panose="020B0503020202030204" pitchFamily="34" charset="0"/>
              </a:rPr>
              <a:t>GHJ</a:t>
            </a:r>
          </a:p>
          <a:p>
            <a:pPr defTabSz="752458" eaLnBrk="0" hangingPunct="0">
              <a:spcAft>
                <a:spcPts val="188"/>
              </a:spcAft>
              <a:defRPr/>
            </a:pPr>
            <a:r>
              <a:rPr lang="en-GB" sz="882" kern="0" dirty="0">
                <a:latin typeface="Deutsche Bank Text" panose="020B0503020202030204" pitchFamily="34" charset="0"/>
                <a:ea typeface="Deutsche Bank Text" panose="020B0503020202030204" pitchFamily="34" charset="0"/>
                <a:cs typeface="Deutsche Bank Text" panose="020B0503020202030204" pitchFamily="34" charset="0"/>
              </a:rPr>
              <a:t>Lorem ipsum dolor sit amet, consectetuer adipiscing elit. Maecenas porttitor congue massa. Fusce posuere, magna sed pulvinar ultricies, purus lectus malesuada libero, sit amet commodo magna eros quis urna.</a:t>
            </a:r>
          </a:p>
          <a:p>
            <a:pPr defTabSz="752458" eaLnBrk="0" hangingPunct="0">
              <a:spcAft>
                <a:spcPts val="188"/>
              </a:spcAft>
              <a:defRPr/>
            </a:pPr>
            <a:endParaRPr lang="en-GB" sz="882" kern="0" dirty="0">
              <a:latin typeface="Deutsche Bank Text" panose="020B0503020202030204" pitchFamily="34" charset="0"/>
              <a:ea typeface="Deutsche Bank Text" panose="020B0503020202030204" pitchFamily="34" charset="0"/>
              <a:cs typeface="Deutsche Bank Text" panose="020B0503020202030204" pitchFamily="34" charset="0"/>
            </a:endParaRPr>
          </a:p>
          <a:p>
            <a:pPr defTabSz="752458" eaLnBrk="0" hangingPunct="0">
              <a:spcAft>
                <a:spcPts val="188"/>
              </a:spcAft>
              <a:defRPr/>
            </a:pPr>
            <a:endParaRPr lang="de-DE" sz="882" b="1" kern="0" dirty="0">
              <a:solidFill>
                <a:srgbClr val="00A3E0"/>
              </a:solidFill>
              <a:latin typeface="Deutsche Bank Text" panose="020B0503020202030204" pitchFamily="34" charset="0"/>
              <a:ea typeface="Deutsche Bank Text" panose="020B0503020202030204" pitchFamily="34" charset="0"/>
              <a:cs typeface="Deutsche Bank Text" panose="020B0503020202030204" pitchFamily="34" charset="0"/>
            </a:endParaRPr>
          </a:p>
        </p:txBody>
      </p:sp>
      <p:sp>
        <p:nvSpPr>
          <p:cNvPr id="143" name="TextBox 142"/>
          <p:cNvSpPr txBox="1"/>
          <p:nvPr/>
        </p:nvSpPr>
        <p:spPr bwMode="ltGray">
          <a:xfrm>
            <a:off x="543989" y="6860215"/>
            <a:ext cx="9003221" cy="248342"/>
          </a:xfrm>
          <a:prstGeom prst="rect">
            <a:avLst/>
          </a:prstGeom>
          <a:noFill/>
          <a:ln w="6350">
            <a:noFill/>
            <a:miter lim="800000"/>
            <a:headEnd/>
            <a:tailEnd/>
          </a:ln>
        </p:spPr>
        <p:txBody>
          <a:bodyPr wrap="square" lIns="0" tIns="0" rIns="0" bIns="0" rtlCol="0" anchor="t" anchorCtr="0">
            <a:noAutofit/>
          </a:bodyPr>
          <a:lstStyle/>
          <a:p>
            <a:pPr eaLnBrk="0" hangingPunct="0"/>
            <a:r>
              <a:rPr lang="en-US" sz="900" baseline="30000" dirty="0">
                <a:latin typeface="Deutsche Bank Text" panose="020B0503020202030204" pitchFamily="34" charset="0"/>
                <a:ea typeface="Deutsche Bank Text" panose="020B0503020202030204" pitchFamily="34" charset="0"/>
                <a:cs typeface="Deutsche Bank Text" panose="020B0503020202030204" pitchFamily="34" charset="0"/>
              </a:rPr>
              <a:t>1 </a:t>
            </a:r>
            <a:r>
              <a:rPr lang="en-US" sz="900" dirty="0">
                <a:latin typeface="Deutsche Bank Text" panose="020B0503020202030204" pitchFamily="34" charset="0"/>
                <a:ea typeface="Deutsche Bank Text" panose="020B0503020202030204" pitchFamily="34" charset="0"/>
                <a:cs typeface="Deutsche Bank Text" panose="020B0503020202030204" pitchFamily="34" charset="0"/>
              </a:rPr>
              <a:t>Footnotes</a:t>
            </a:r>
          </a:p>
          <a:p>
            <a:pPr eaLnBrk="0" hangingPunct="0"/>
            <a:endParaRPr lang="en-US" sz="900" baseline="30000" dirty="0">
              <a:latin typeface="Deutsche Bank Text" panose="020B0503020202030204" pitchFamily="34" charset="0"/>
              <a:ea typeface="Deutsche Bank Text" panose="020B0503020202030204" pitchFamily="34" charset="0"/>
              <a:cs typeface="Deutsche Bank Text" panose="020B0503020202030204" pitchFamily="34" charset="0"/>
            </a:endParaRPr>
          </a:p>
        </p:txBody>
      </p:sp>
      <p:sp>
        <p:nvSpPr>
          <p:cNvPr id="5" name="TextBox 4"/>
          <p:cNvSpPr txBox="1"/>
          <p:nvPr/>
        </p:nvSpPr>
        <p:spPr bwMode="ltGray">
          <a:xfrm>
            <a:off x="543989" y="1762125"/>
            <a:ext cx="9003222" cy="819150"/>
          </a:xfrm>
          <a:prstGeom prst="rect">
            <a:avLst/>
          </a:prstGeom>
          <a:noFill/>
          <a:ln w="6350">
            <a:noFill/>
            <a:miter lim="800000"/>
            <a:headEnd/>
            <a:tailEnd/>
          </a:ln>
        </p:spPr>
        <p:txBody>
          <a:bodyPr wrap="square" lIns="0" tIns="0" rIns="0" bIns="0" rtlCol="0" anchor="t">
            <a:noAutofit/>
          </a:bodyPr>
          <a:lstStyle/>
          <a:p>
            <a:pPr algn="ctr" eaLnBrk="0" hangingPunct="0"/>
            <a:r>
              <a:rPr lang="de-DE" sz="1200" dirty="0">
                <a:latin typeface="Deutsche Bank Display" panose="020F0403020203030304" pitchFamily="34" charset="0"/>
                <a:ea typeface="Deutsche Bank Display" panose="020F0403020203030304" pitchFamily="34" charset="0"/>
                <a:cs typeface="Deutsche Bank Display" panose="020F0403020203030304" pitchFamily="34" charset="0"/>
              </a:rPr>
              <a:t>Lorem ipsum dolor sit amet, consectetuer adipiscing elit. </a:t>
            </a:r>
            <a:r>
              <a:rPr lang="de-DE" sz="12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Maecenas porttitor </a:t>
            </a:r>
            <a:r>
              <a:rPr lang="de-DE" sz="1200" dirty="0">
                <a:latin typeface="Deutsche Bank Display" panose="020F0403020203030304" pitchFamily="34" charset="0"/>
                <a:ea typeface="Deutsche Bank Display" panose="020F0403020203030304" pitchFamily="34" charset="0"/>
                <a:cs typeface="Deutsche Bank Display" panose="020F0403020203030304" pitchFamily="34" charset="0"/>
              </a:rPr>
              <a:t>congue massa. Fusce posuere, magna sed pulvinar ultricies, purus lectus malesuada libero, sit amet commodo magna eros quis urna.</a:t>
            </a:r>
          </a:p>
          <a:p>
            <a:pPr algn="ctr" eaLnBrk="0" hangingPunct="0"/>
            <a:endParaRPr lang="de-DE" sz="1200" dirty="0">
              <a:latin typeface="Deutsche Bank Display" panose="020F0403020203030304" pitchFamily="34" charset="0"/>
              <a:ea typeface="Deutsche Bank Display" panose="020F0403020203030304" pitchFamily="34" charset="0"/>
              <a:cs typeface="Deutsche Bank Display" panose="020F0403020203030304" pitchFamily="34" charset="0"/>
            </a:endParaRPr>
          </a:p>
          <a:p>
            <a:pPr algn="ctr" eaLnBrk="0" hangingPunct="0"/>
            <a:r>
              <a:rPr lang="de-DE" sz="1200" dirty="0">
                <a:latin typeface="Deutsche Bank Display" panose="020F0403020203030304" pitchFamily="34" charset="0"/>
                <a:ea typeface="Deutsche Bank Display" panose="020F0403020203030304" pitchFamily="34" charset="0"/>
                <a:cs typeface="Deutsche Bank Display" panose="020F0403020203030304" pitchFamily="34" charset="0"/>
              </a:rPr>
              <a:t>Nunc </a:t>
            </a:r>
            <a:r>
              <a:rPr lang="de-DE" sz="12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viverra imperdiet</a:t>
            </a:r>
            <a:r>
              <a:rPr lang="de-DE" sz="1200" dirty="0">
                <a:latin typeface="Deutsche Bank Display" panose="020F0403020203030304" pitchFamily="34" charset="0"/>
                <a:ea typeface="Deutsche Bank Display" panose="020F0403020203030304" pitchFamily="34" charset="0"/>
                <a:cs typeface="Deutsche Bank Display" panose="020F0403020203030304" pitchFamily="34" charset="0"/>
              </a:rPr>
              <a:t> enim. Fusce est. Vivamus a tellus.</a:t>
            </a:r>
          </a:p>
          <a:p>
            <a:pPr algn="ctr" eaLnBrk="0" hangingPunct="0"/>
            <a:endParaRPr lang="en-US" sz="1200"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Tree>
    <p:extLst>
      <p:ext uri="{BB962C8B-B14F-4D97-AF65-F5344CB8AC3E}">
        <p14:creationId xmlns:p14="http://schemas.microsoft.com/office/powerpoint/2010/main" val="855469406"/>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Oval 78"/>
          <p:cNvSpPr/>
          <p:nvPr/>
        </p:nvSpPr>
        <p:spPr bwMode="auto">
          <a:xfrm>
            <a:off x="1704701" y="4795331"/>
            <a:ext cx="227007" cy="227007"/>
          </a:xfrm>
          <a:prstGeom prst="ellipse">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82" name="Oval 81"/>
          <p:cNvSpPr/>
          <p:nvPr/>
        </p:nvSpPr>
        <p:spPr bwMode="auto">
          <a:xfrm>
            <a:off x="3851378" y="4795331"/>
            <a:ext cx="227007" cy="227007"/>
          </a:xfrm>
          <a:prstGeom prst="ellipse">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85" name="Oval 84"/>
          <p:cNvSpPr/>
          <p:nvPr/>
        </p:nvSpPr>
        <p:spPr bwMode="auto">
          <a:xfrm>
            <a:off x="5998055" y="4795331"/>
            <a:ext cx="227007" cy="227007"/>
          </a:xfrm>
          <a:prstGeom prst="ellipse">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88" name="Oval 87"/>
          <p:cNvSpPr/>
          <p:nvPr/>
        </p:nvSpPr>
        <p:spPr bwMode="auto">
          <a:xfrm>
            <a:off x="8144733" y="4795331"/>
            <a:ext cx="227007" cy="227007"/>
          </a:xfrm>
          <a:prstGeom prst="ellipse">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3" name="Title 2"/>
          <p:cNvSpPr>
            <a:spLocks noGrp="1"/>
          </p:cNvSpPr>
          <p:nvPr>
            <p:ph type="title"/>
          </p:nvPr>
        </p:nvSpPr>
        <p:spPr/>
        <p:txBody>
          <a:bodyPr/>
          <a:lstStyle/>
          <a:p>
            <a:r>
              <a:rPr lang="en-GB" sz="2400" dirty="0">
                <a:latin typeface="Deutsche Bank Display" panose="020F0403020203030304" pitchFamily="34" charset="0"/>
                <a:ea typeface="Deutsche Bank Display" panose="020F0403020203030304" pitchFamily="34" charset="0"/>
                <a:cs typeface="Deutsche Bank Display" panose="020F0403020203030304" pitchFamily="34" charset="0"/>
              </a:rPr>
              <a:t>Circular Figures</a:t>
            </a:r>
            <a:endParaRPr lang="en-US"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4" name="Slide Number Placeholder 3"/>
          <p:cNvSpPr>
            <a:spLocks noGrp="1"/>
          </p:cNvSpPr>
          <p:nvPr>
            <p:ph type="sldNum" sz="quarter" idx="20"/>
          </p:nvPr>
        </p:nvSpPr>
        <p:spPr/>
        <p:txBody>
          <a:bodyPr/>
          <a:lstStyle/>
          <a:p>
            <a:pPr>
              <a:defRPr/>
            </a:pPr>
            <a:fld id="{1788D09C-7CA7-40CB-8213-E7B766997646}" type="slidenum">
              <a:rPr lang="en-US" smtClean="0">
                <a:latin typeface="Deutsche Bank Display" panose="020F0403020203030304" pitchFamily="34" charset="0"/>
                <a:ea typeface="Deutsche Bank Display" panose="020F0403020203030304" pitchFamily="34" charset="0"/>
                <a:cs typeface="Deutsche Bank Display" panose="020F0403020203030304" pitchFamily="34" charset="0"/>
              </a:rPr>
              <a:pPr>
                <a:defRPr/>
              </a:pPr>
              <a:t>20</a:t>
            </a:fld>
            <a:endParaRPr lang="en-US">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6" name="Title 2"/>
          <p:cNvSpPr txBox="1">
            <a:spLocks/>
          </p:cNvSpPr>
          <p:nvPr/>
        </p:nvSpPr>
        <p:spPr bwMode="auto">
          <a:xfrm>
            <a:off x="534030" y="1013139"/>
            <a:ext cx="9159291" cy="304331"/>
          </a:xfrm>
          <a:prstGeom prst="rect">
            <a:avLst/>
          </a:prstGeom>
          <a:noFill/>
          <a:ln w="9525">
            <a:noFill/>
            <a:miter lim="800000"/>
            <a:headEnd/>
            <a:tailEnd/>
          </a:ln>
        </p:spPr>
        <p:txBody>
          <a:bodyPr vert="horz" wrap="square" lIns="0" tIns="0" rIns="540000" bIns="0" numCol="1" anchor="t" anchorCtr="0" compatLnSpc="1">
            <a:prstTxWarp prst="textNoShape">
              <a:avLst/>
            </a:prstTxWarp>
          </a:bodyPr>
          <a:lstStyle>
            <a:lvl1pPr algn="l" rtl="0" eaLnBrk="0" fontAlgn="base" hangingPunct="0">
              <a:lnSpc>
                <a:spcPct val="90000"/>
              </a:lnSpc>
              <a:spcBef>
                <a:spcPct val="0"/>
              </a:spcBef>
              <a:spcAft>
                <a:spcPct val="0"/>
              </a:spcAft>
              <a:tabLst/>
              <a:defRPr lang="en-US" sz="2600" kern="1200" noProof="0" smtClean="0">
                <a:solidFill>
                  <a:schemeClr val="tx1"/>
                </a:solidFill>
                <a:latin typeface="+mn-lt"/>
                <a:ea typeface="ＭＳ Ｐゴシック" pitchFamily="34" charset="-128"/>
                <a:cs typeface="ＭＳ Ｐゴシック" pitchFamily="-109" charset="-128"/>
              </a:defRPr>
            </a:lvl1pPr>
            <a:lvl2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2pPr>
            <a:lvl3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3pPr>
            <a:lvl4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4pPr>
            <a:lvl5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5pPr>
            <a:lvl6pPr marL="504566" algn="l" rtl="0" eaLnBrk="1" fontAlgn="base" hangingPunct="1">
              <a:lnSpc>
                <a:spcPct val="90000"/>
              </a:lnSpc>
              <a:spcBef>
                <a:spcPct val="0"/>
              </a:spcBef>
              <a:spcAft>
                <a:spcPct val="0"/>
              </a:spcAft>
              <a:tabLst>
                <a:tab pos="735825" algn="l"/>
              </a:tabLst>
              <a:defRPr sz="2600" b="1">
                <a:solidFill>
                  <a:schemeClr val="tx1"/>
                </a:solidFill>
                <a:latin typeface="Arial" charset="0"/>
              </a:defRPr>
            </a:lvl6pPr>
            <a:lvl7pPr marL="1009132" algn="l" rtl="0" eaLnBrk="1" fontAlgn="base" hangingPunct="1">
              <a:lnSpc>
                <a:spcPct val="90000"/>
              </a:lnSpc>
              <a:spcBef>
                <a:spcPct val="0"/>
              </a:spcBef>
              <a:spcAft>
                <a:spcPct val="0"/>
              </a:spcAft>
              <a:tabLst>
                <a:tab pos="735825" algn="l"/>
              </a:tabLst>
              <a:defRPr sz="2600" b="1">
                <a:solidFill>
                  <a:schemeClr val="tx1"/>
                </a:solidFill>
                <a:latin typeface="Arial" charset="0"/>
              </a:defRPr>
            </a:lvl7pPr>
            <a:lvl8pPr marL="1513698" algn="l" rtl="0" eaLnBrk="1" fontAlgn="base" hangingPunct="1">
              <a:lnSpc>
                <a:spcPct val="90000"/>
              </a:lnSpc>
              <a:spcBef>
                <a:spcPct val="0"/>
              </a:spcBef>
              <a:spcAft>
                <a:spcPct val="0"/>
              </a:spcAft>
              <a:tabLst>
                <a:tab pos="735825" algn="l"/>
              </a:tabLst>
              <a:defRPr sz="2600" b="1">
                <a:solidFill>
                  <a:schemeClr val="tx1"/>
                </a:solidFill>
                <a:latin typeface="Arial" charset="0"/>
              </a:defRPr>
            </a:lvl8pPr>
            <a:lvl9pPr marL="2018264" algn="l" rtl="0" eaLnBrk="1" fontAlgn="base" hangingPunct="1">
              <a:lnSpc>
                <a:spcPct val="90000"/>
              </a:lnSpc>
              <a:spcBef>
                <a:spcPct val="0"/>
              </a:spcBef>
              <a:spcAft>
                <a:spcPct val="0"/>
              </a:spcAft>
              <a:tabLst>
                <a:tab pos="735825" algn="l"/>
              </a:tabLst>
              <a:defRPr sz="2600" b="1">
                <a:solidFill>
                  <a:schemeClr val="tx1"/>
                </a:solidFill>
                <a:latin typeface="Arial" charset="0"/>
              </a:defRPr>
            </a:lvl9pPr>
          </a:lstStyle>
          <a:p>
            <a:pPr defTabSz="914400"/>
            <a:r>
              <a:rPr lang="en-US" sz="1800" dirty="0">
                <a:solidFill>
                  <a:schemeClr val="bg2">
                    <a:lumMod val="7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rPr>
              <a:t>Sales Pitch – 4 Advantages</a:t>
            </a:r>
          </a:p>
        </p:txBody>
      </p:sp>
      <p:grpSp>
        <p:nvGrpSpPr>
          <p:cNvPr id="2" name="Group 1"/>
          <p:cNvGrpSpPr/>
          <p:nvPr/>
        </p:nvGrpSpPr>
        <p:grpSpPr>
          <a:xfrm>
            <a:off x="531109" y="1917090"/>
            <a:ext cx="9013107" cy="2591410"/>
            <a:chOff x="901842" y="4187360"/>
            <a:chExt cx="8425317" cy="2422411"/>
          </a:xfrm>
          <a:solidFill>
            <a:srgbClr val="00A3E0"/>
          </a:solidFill>
        </p:grpSpPr>
        <p:sp>
          <p:nvSpPr>
            <p:cNvPr id="144" name="Freeform 143"/>
            <p:cNvSpPr/>
            <p:nvPr/>
          </p:nvSpPr>
          <p:spPr bwMode="auto">
            <a:xfrm>
              <a:off x="901842" y="4187360"/>
              <a:ext cx="2405764" cy="2406316"/>
            </a:xfrm>
            <a:custGeom>
              <a:avLst/>
              <a:gdLst>
                <a:gd name="connsiteX0" fmla="*/ 1203158 w 2405764"/>
                <a:gd name="connsiteY0" fmla="*/ 0 h 2406316"/>
                <a:gd name="connsiteX1" fmla="*/ 1203158 w 2405764"/>
                <a:gd name="connsiteY1" fmla="*/ 399400 h 2406316"/>
                <a:gd name="connsiteX2" fmla="*/ 399400 w 2405764"/>
                <a:gd name="connsiteY2" fmla="*/ 1203158 h 2406316"/>
                <a:gd name="connsiteX3" fmla="*/ 1203158 w 2405764"/>
                <a:gd name="connsiteY3" fmla="*/ 2006916 h 2406316"/>
                <a:gd name="connsiteX4" fmla="*/ 2002767 w 2405764"/>
                <a:gd name="connsiteY4" fmla="*/ 1285338 h 2406316"/>
                <a:gd name="connsiteX5" fmla="*/ 2006364 w 2405764"/>
                <a:gd name="connsiteY5" fmla="*/ 1214087 h 2406316"/>
                <a:gd name="connsiteX6" fmla="*/ 2405764 w 2405764"/>
                <a:gd name="connsiteY6" fmla="*/ 1214087 h 2406316"/>
                <a:gd name="connsiteX7" fmla="*/ 2400104 w 2405764"/>
                <a:gd name="connsiteY7" fmla="*/ 1326174 h 2406316"/>
                <a:gd name="connsiteX8" fmla="*/ 1203158 w 2405764"/>
                <a:gd name="connsiteY8" fmla="*/ 2406316 h 2406316"/>
                <a:gd name="connsiteX9" fmla="*/ 0 w 2405764"/>
                <a:gd name="connsiteY9" fmla="*/ 1203158 h 2406316"/>
                <a:gd name="connsiteX10" fmla="*/ 1203158 w 2405764"/>
                <a:gd name="connsiteY10" fmla="*/ 0 h 240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05764" h="2406316">
                  <a:moveTo>
                    <a:pt x="1203158" y="0"/>
                  </a:moveTo>
                  <a:lnTo>
                    <a:pt x="1203158" y="399400"/>
                  </a:lnTo>
                  <a:cubicBezTo>
                    <a:pt x="759255" y="399400"/>
                    <a:pt x="399400" y="759255"/>
                    <a:pt x="399400" y="1203158"/>
                  </a:cubicBezTo>
                  <a:cubicBezTo>
                    <a:pt x="399400" y="1647061"/>
                    <a:pt x="759255" y="2006916"/>
                    <a:pt x="1203158" y="2006916"/>
                  </a:cubicBezTo>
                  <a:cubicBezTo>
                    <a:pt x="1619317" y="2006916"/>
                    <a:pt x="1961606" y="1690637"/>
                    <a:pt x="2002767" y="1285338"/>
                  </a:cubicBezTo>
                  <a:lnTo>
                    <a:pt x="2006364" y="1214087"/>
                  </a:lnTo>
                  <a:lnTo>
                    <a:pt x="2405764" y="1214087"/>
                  </a:lnTo>
                  <a:lnTo>
                    <a:pt x="2400104" y="1326174"/>
                  </a:lnTo>
                  <a:cubicBezTo>
                    <a:pt x="2338491" y="1932874"/>
                    <a:pt x="1826114" y="2406316"/>
                    <a:pt x="1203158" y="2406316"/>
                  </a:cubicBezTo>
                  <a:cubicBezTo>
                    <a:pt x="538672" y="2406316"/>
                    <a:pt x="0" y="1867644"/>
                    <a:pt x="0" y="1203158"/>
                  </a:cubicBezTo>
                  <a:cubicBezTo>
                    <a:pt x="0" y="538672"/>
                    <a:pt x="538672" y="0"/>
                    <a:pt x="1203158" y="0"/>
                  </a:cubicBezTo>
                  <a:close/>
                </a:path>
              </a:pathLst>
            </a:custGeom>
            <a:grp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grpSp>
          <p:nvGrpSpPr>
            <p:cNvPr id="9" name="Group 8"/>
            <p:cNvGrpSpPr/>
            <p:nvPr/>
          </p:nvGrpSpPr>
          <p:grpSpPr>
            <a:xfrm>
              <a:off x="2907992" y="4209431"/>
              <a:ext cx="4412465" cy="2400340"/>
              <a:chOff x="2907992" y="4209431"/>
              <a:chExt cx="4412465" cy="2400340"/>
            </a:xfrm>
            <a:grpFill/>
          </p:grpSpPr>
          <p:sp>
            <p:nvSpPr>
              <p:cNvPr id="145" name="Freeform 144"/>
              <p:cNvSpPr/>
              <p:nvPr/>
            </p:nvSpPr>
            <p:spPr bwMode="auto">
              <a:xfrm>
                <a:off x="2907992" y="4209431"/>
                <a:ext cx="2406316" cy="1203952"/>
              </a:xfrm>
              <a:custGeom>
                <a:avLst/>
                <a:gdLst>
                  <a:gd name="connsiteX0" fmla="*/ 1203158 w 2406316"/>
                  <a:gd name="connsiteY0" fmla="*/ 0 h 1203952"/>
                  <a:gd name="connsiteX1" fmla="*/ 2406316 w 2406316"/>
                  <a:gd name="connsiteY1" fmla="*/ 1203158 h 1203952"/>
                  <a:gd name="connsiteX2" fmla="*/ 2406276 w 2406316"/>
                  <a:gd name="connsiteY2" fmla="*/ 1203952 h 1203952"/>
                  <a:gd name="connsiteX3" fmla="*/ 2006836 w 2406316"/>
                  <a:gd name="connsiteY3" fmla="*/ 1203952 h 1203952"/>
                  <a:gd name="connsiteX4" fmla="*/ 2006916 w 2406316"/>
                  <a:gd name="connsiteY4" fmla="*/ 1203158 h 1203952"/>
                  <a:gd name="connsiteX5" fmla="*/ 1203158 w 2406316"/>
                  <a:gd name="connsiteY5" fmla="*/ 399400 h 1203952"/>
                  <a:gd name="connsiteX6" fmla="*/ 399400 w 2406316"/>
                  <a:gd name="connsiteY6" fmla="*/ 1203158 h 1203952"/>
                  <a:gd name="connsiteX7" fmla="*/ 399480 w 2406316"/>
                  <a:gd name="connsiteY7" fmla="*/ 1203952 h 1203952"/>
                  <a:gd name="connsiteX8" fmla="*/ 40 w 2406316"/>
                  <a:gd name="connsiteY8" fmla="*/ 1203952 h 1203952"/>
                  <a:gd name="connsiteX9" fmla="*/ 0 w 2406316"/>
                  <a:gd name="connsiteY9" fmla="*/ 1203158 h 1203952"/>
                  <a:gd name="connsiteX10" fmla="*/ 1203158 w 2406316"/>
                  <a:gd name="connsiteY10" fmla="*/ 0 h 120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06316" h="1203952">
                    <a:moveTo>
                      <a:pt x="1203158" y="0"/>
                    </a:moveTo>
                    <a:cubicBezTo>
                      <a:pt x="1867644" y="0"/>
                      <a:pt x="2406316" y="538672"/>
                      <a:pt x="2406316" y="1203158"/>
                    </a:cubicBezTo>
                    <a:lnTo>
                      <a:pt x="2406276" y="1203952"/>
                    </a:lnTo>
                    <a:lnTo>
                      <a:pt x="2006836" y="1203952"/>
                    </a:lnTo>
                    <a:lnTo>
                      <a:pt x="2006916" y="1203158"/>
                    </a:lnTo>
                    <a:cubicBezTo>
                      <a:pt x="2006916" y="759255"/>
                      <a:pt x="1647061" y="399400"/>
                      <a:pt x="1203158" y="399400"/>
                    </a:cubicBezTo>
                    <a:cubicBezTo>
                      <a:pt x="759255" y="399400"/>
                      <a:pt x="399400" y="759255"/>
                      <a:pt x="399400" y="1203158"/>
                    </a:cubicBezTo>
                    <a:lnTo>
                      <a:pt x="399480" y="1203952"/>
                    </a:lnTo>
                    <a:lnTo>
                      <a:pt x="40" y="1203952"/>
                    </a:lnTo>
                    <a:lnTo>
                      <a:pt x="0" y="1203158"/>
                    </a:lnTo>
                    <a:cubicBezTo>
                      <a:pt x="0" y="538672"/>
                      <a:pt x="538672" y="0"/>
                      <a:pt x="1203158" y="0"/>
                    </a:cubicBezTo>
                    <a:close/>
                  </a:path>
                </a:pathLst>
              </a:custGeom>
              <a:grp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46" name="Freeform 145"/>
              <p:cNvSpPr/>
              <p:nvPr/>
            </p:nvSpPr>
            <p:spPr bwMode="auto">
              <a:xfrm flipV="1">
                <a:off x="4914141" y="5405819"/>
                <a:ext cx="2406316" cy="1203952"/>
              </a:xfrm>
              <a:custGeom>
                <a:avLst/>
                <a:gdLst>
                  <a:gd name="connsiteX0" fmla="*/ 1203158 w 2406316"/>
                  <a:gd name="connsiteY0" fmla="*/ 0 h 1203952"/>
                  <a:gd name="connsiteX1" fmla="*/ 2406316 w 2406316"/>
                  <a:gd name="connsiteY1" fmla="*/ 1203158 h 1203952"/>
                  <a:gd name="connsiteX2" fmla="*/ 2406276 w 2406316"/>
                  <a:gd name="connsiteY2" fmla="*/ 1203952 h 1203952"/>
                  <a:gd name="connsiteX3" fmla="*/ 2006836 w 2406316"/>
                  <a:gd name="connsiteY3" fmla="*/ 1203952 h 1203952"/>
                  <a:gd name="connsiteX4" fmla="*/ 2006916 w 2406316"/>
                  <a:gd name="connsiteY4" fmla="*/ 1203158 h 1203952"/>
                  <a:gd name="connsiteX5" fmla="*/ 1203158 w 2406316"/>
                  <a:gd name="connsiteY5" fmla="*/ 399400 h 1203952"/>
                  <a:gd name="connsiteX6" fmla="*/ 399400 w 2406316"/>
                  <a:gd name="connsiteY6" fmla="*/ 1203158 h 1203952"/>
                  <a:gd name="connsiteX7" fmla="*/ 399480 w 2406316"/>
                  <a:gd name="connsiteY7" fmla="*/ 1203952 h 1203952"/>
                  <a:gd name="connsiteX8" fmla="*/ 40 w 2406316"/>
                  <a:gd name="connsiteY8" fmla="*/ 1203952 h 1203952"/>
                  <a:gd name="connsiteX9" fmla="*/ 0 w 2406316"/>
                  <a:gd name="connsiteY9" fmla="*/ 1203158 h 1203952"/>
                  <a:gd name="connsiteX10" fmla="*/ 1203158 w 2406316"/>
                  <a:gd name="connsiteY10" fmla="*/ 0 h 120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06316" h="1203952">
                    <a:moveTo>
                      <a:pt x="1203158" y="0"/>
                    </a:moveTo>
                    <a:cubicBezTo>
                      <a:pt x="1867644" y="0"/>
                      <a:pt x="2406316" y="538672"/>
                      <a:pt x="2406316" y="1203158"/>
                    </a:cubicBezTo>
                    <a:lnTo>
                      <a:pt x="2406276" y="1203952"/>
                    </a:lnTo>
                    <a:lnTo>
                      <a:pt x="2006836" y="1203952"/>
                    </a:lnTo>
                    <a:lnTo>
                      <a:pt x="2006916" y="1203158"/>
                    </a:lnTo>
                    <a:cubicBezTo>
                      <a:pt x="2006916" y="759255"/>
                      <a:pt x="1647061" y="399400"/>
                      <a:pt x="1203158" y="399400"/>
                    </a:cubicBezTo>
                    <a:cubicBezTo>
                      <a:pt x="759255" y="399400"/>
                      <a:pt x="399400" y="759255"/>
                      <a:pt x="399400" y="1203158"/>
                    </a:cubicBezTo>
                    <a:lnTo>
                      <a:pt x="399480" y="1203952"/>
                    </a:lnTo>
                    <a:lnTo>
                      <a:pt x="40" y="1203952"/>
                    </a:lnTo>
                    <a:lnTo>
                      <a:pt x="0" y="1203158"/>
                    </a:lnTo>
                    <a:cubicBezTo>
                      <a:pt x="0" y="538672"/>
                      <a:pt x="538672" y="0"/>
                      <a:pt x="1203158" y="0"/>
                    </a:cubicBezTo>
                    <a:close/>
                  </a:path>
                </a:pathLst>
              </a:custGeom>
              <a:grp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grpSp>
        <p:sp>
          <p:nvSpPr>
            <p:cNvPr id="148" name="Freeform 147"/>
            <p:cNvSpPr/>
            <p:nvPr/>
          </p:nvSpPr>
          <p:spPr bwMode="auto">
            <a:xfrm>
              <a:off x="6920843" y="4217975"/>
              <a:ext cx="2406316" cy="1203952"/>
            </a:xfrm>
            <a:custGeom>
              <a:avLst/>
              <a:gdLst>
                <a:gd name="connsiteX0" fmla="*/ 1203158 w 2406316"/>
                <a:gd name="connsiteY0" fmla="*/ 0 h 1203952"/>
                <a:gd name="connsiteX1" fmla="*/ 2406316 w 2406316"/>
                <a:gd name="connsiteY1" fmla="*/ 1203158 h 1203952"/>
                <a:gd name="connsiteX2" fmla="*/ 2406276 w 2406316"/>
                <a:gd name="connsiteY2" fmla="*/ 1203952 h 1203952"/>
                <a:gd name="connsiteX3" fmla="*/ 2006836 w 2406316"/>
                <a:gd name="connsiteY3" fmla="*/ 1203952 h 1203952"/>
                <a:gd name="connsiteX4" fmla="*/ 2006916 w 2406316"/>
                <a:gd name="connsiteY4" fmla="*/ 1203158 h 1203952"/>
                <a:gd name="connsiteX5" fmla="*/ 1203158 w 2406316"/>
                <a:gd name="connsiteY5" fmla="*/ 399400 h 1203952"/>
                <a:gd name="connsiteX6" fmla="*/ 399400 w 2406316"/>
                <a:gd name="connsiteY6" fmla="*/ 1203158 h 1203952"/>
                <a:gd name="connsiteX7" fmla="*/ 399480 w 2406316"/>
                <a:gd name="connsiteY7" fmla="*/ 1203952 h 1203952"/>
                <a:gd name="connsiteX8" fmla="*/ 40 w 2406316"/>
                <a:gd name="connsiteY8" fmla="*/ 1203952 h 1203952"/>
                <a:gd name="connsiteX9" fmla="*/ 0 w 2406316"/>
                <a:gd name="connsiteY9" fmla="*/ 1203158 h 1203952"/>
                <a:gd name="connsiteX10" fmla="*/ 1203158 w 2406316"/>
                <a:gd name="connsiteY10" fmla="*/ 0 h 120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06316" h="1203952">
                  <a:moveTo>
                    <a:pt x="1203158" y="0"/>
                  </a:moveTo>
                  <a:cubicBezTo>
                    <a:pt x="1867644" y="0"/>
                    <a:pt x="2406316" y="538672"/>
                    <a:pt x="2406316" y="1203158"/>
                  </a:cubicBezTo>
                  <a:lnTo>
                    <a:pt x="2406276" y="1203952"/>
                  </a:lnTo>
                  <a:lnTo>
                    <a:pt x="2006836" y="1203952"/>
                  </a:lnTo>
                  <a:lnTo>
                    <a:pt x="2006916" y="1203158"/>
                  </a:lnTo>
                  <a:cubicBezTo>
                    <a:pt x="2006916" y="759255"/>
                    <a:pt x="1647061" y="399400"/>
                    <a:pt x="1203158" y="399400"/>
                  </a:cubicBezTo>
                  <a:cubicBezTo>
                    <a:pt x="759255" y="399400"/>
                    <a:pt x="399400" y="759255"/>
                    <a:pt x="399400" y="1203158"/>
                  </a:cubicBezTo>
                  <a:lnTo>
                    <a:pt x="399480" y="1203952"/>
                  </a:lnTo>
                  <a:lnTo>
                    <a:pt x="40" y="1203952"/>
                  </a:lnTo>
                  <a:lnTo>
                    <a:pt x="0" y="1203158"/>
                  </a:lnTo>
                  <a:cubicBezTo>
                    <a:pt x="0" y="538672"/>
                    <a:pt x="538672" y="0"/>
                    <a:pt x="1203158" y="0"/>
                  </a:cubicBezTo>
                  <a:close/>
                </a:path>
              </a:pathLst>
            </a:custGeom>
            <a:grp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grpSp>
      <p:grpSp>
        <p:nvGrpSpPr>
          <p:cNvPr id="5" name="Group 4"/>
          <p:cNvGrpSpPr/>
          <p:nvPr/>
        </p:nvGrpSpPr>
        <p:grpSpPr>
          <a:xfrm>
            <a:off x="993204" y="2383581"/>
            <a:ext cx="1649410" cy="1649410"/>
            <a:chOff x="890590" y="2297116"/>
            <a:chExt cx="1368000" cy="1368000"/>
          </a:xfrm>
        </p:grpSpPr>
        <p:sp>
          <p:nvSpPr>
            <p:cNvPr id="34" name="Oval 33"/>
            <p:cNvSpPr/>
            <p:nvPr/>
          </p:nvSpPr>
          <p:spPr bwMode="auto">
            <a:xfrm>
              <a:off x="890590" y="2297116"/>
              <a:ext cx="1368000" cy="1368000"/>
            </a:xfrm>
            <a:prstGeom prst="ellipse">
              <a:avLst/>
            </a:prstGeom>
            <a:gradFill>
              <a:gsLst>
                <a:gs pos="0">
                  <a:srgbClr val="D7DEE2"/>
                </a:gs>
                <a:gs pos="100000">
                  <a:schemeClr val="bg1"/>
                </a:gs>
              </a:gsLst>
              <a:lin ang="5400000" scaled="1"/>
            </a:gradFill>
            <a:ln w="6350">
              <a:noFill/>
              <a:miter lim="800000"/>
              <a:headEnd/>
              <a:tailEnd/>
            </a:ln>
            <a:effectLst>
              <a:outerShdw blurRad="508000" dir="2700000" sx="120000" sy="120000" algn="tl" rotWithShape="0">
                <a:prstClr val="black">
                  <a:alpha val="17000"/>
                </a:prstClr>
              </a:outerShdw>
            </a:effectLst>
            <a:scene3d>
              <a:camera prst="orthographicFront"/>
              <a:lightRig rig="threePt" dir="t"/>
            </a:scene3d>
            <a:sp3d>
              <a:bevelT w="152400" h="6350"/>
            </a:sp3d>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35" name="TextBox 34"/>
            <p:cNvSpPr txBox="1"/>
            <p:nvPr/>
          </p:nvSpPr>
          <p:spPr bwMode="ltGray">
            <a:xfrm>
              <a:off x="956713" y="2562918"/>
              <a:ext cx="1235755" cy="409676"/>
            </a:xfrm>
            <a:prstGeom prst="rect">
              <a:avLst/>
            </a:prstGeom>
            <a:noFill/>
            <a:ln w="6350">
              <a:noFill/>
              <a:miter lim="800000"/>
              <a:headEnd/>
              <a:tailEnd/>
            </a:ln>
          </p:spPr>
          <p:txBody>
            <a:bodyPr wrap="square" lIns="0" tIns="0" rIns="0" bIns="0" rtlCol="0" anchor="t">
              <a:noAutofit/>
            </a:bodyPr>
            <a:lstStyle/>
            <a:p>
              <a:pPr algn="ctr" eaLnBrk="0" hangingPunct="0"/>
              <a:r>
                <a:rPr lang="de-DE" sz="1400" b="1" dirty="0" err="1">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Cost</a:t>
              </a:r>
              <a:r>
                <a:rPr lang="de-DE" sz="14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 </a:t>
              </a:r>
              <a:r>
                <a:rPr lang="de-DE" sz="1400" b="1" dirty="0" err="1">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Reduction</a:t>
              </a:r>
              <a:endParaRPr lang="de-DE" sz="14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grpSp>
      <p:grpSp>
        <p:nvGrpSpPr>
          <p:cNvPr id="37" name="Group 36"/>
          <p:cNvGrpSpPr/>
          <p:nvPr/>
        </p:nvGrpSpPr>
        <p:grpSpPr>
          <a:xfrm>
            <a:off x="3139609" y="2383581"/>
            <a:ext cx="1649410" cy="1649410"/>
            <a:chOff x="890590" y="2297116"/>
            <a:chExt cx="1368000" cy="1368000"/>
          </a:xfrm>
        </p:grpSpPr>
        <p:sp>
          <p:nvSpPr>
            <p:cNvPr id="38" name="Oval 37"/>
            <p:cNvSpPr/>
            <p:nvPr/>
          </p:nvSpPr>
          <p:spPr bwMode="auto">
            <a:xfrm>
              <a:off x="890590" y="2297116"/>
              <a:ext cx="1368000" cy="1368000"/>
            </a:xfrm>
            <a:prstGeom prst="ellipse">
              <a:avLst/>
            </a:prstGeom>
            <a:gradFill>
              <a:gsLst>
                <a:gs pos="0">
                  <a:srgbClr val="D7DEE2"/>
                </a:gs>
                <a:gs pos="100000">
                  <a:schemeClr val="bg1"/>
                </a:gs>
              </a:gsLst>
              <a:lin ang="5400000" scaled="1"/>
            </a:gradFill>
            <a:ln w="6350">
              <a:noFill/>
              <a:miter lim="800000"/>
              <a:headEnd/>
              <a:tailEnd/>
            </a:ln>
            <a:effectLst>
              <a:outerShdw blurRad="508000" dir="2700000" sx="120000" sy="120000" algn="tl" rotWithShape="0">
                <a:prstClr val="black">
                  <a:alpha val="17000"/>
                </a:prstClr>
              </a:outerShdw>
            </a:effectLst>
            <a:scene3d>
              <a:camera prst="orthographicFront"/>
              <a:lightRig rig="threePt" dir="t"/>
            </a:scene3d>
            <a:sp3d>
              <a:bevelT w="152400" h="6350"/>
            </a:sp3d>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39" name="TextBox 38"/>
            <p:cNvSpPr txBox="1"/>
            <p:nvPr/>
          </p:nvSpPr>
          <p:spPr bwMode="ltGray">
            <a:xfrm>
              <a:off x="956713" y="2562918"/>
              <a:ext cx="1235755" cy="409676"/>
            </a:xfrm>
            <a:prstGeom prst="rect">
              <a:avLst/>
            </a:prstGeom>
            <a:noFill/>
            <a:ln w="6350">
              <a:noFill/>
              <a:miter lim="800000"/>
              <a:headEnd/>
              <a:tailEnd/>
            </a:ln>
          </p:spPr>
          <p:txBody>
            <a:bodyPr wrap="square" lIns="0" tIns="0" rIns="0" bIns="0" rtlCol="0" anchor="t">
              <a:noAutofit/>
            </a:bodyPr>
            <a:lstStyle/>
            <a:p>
              <a:pPr algn="ctr" eaLnBrk="0" hangingPunct="0"/>
              <a:r>
                <a:rPr lang="de-DE" sz="1400" b="1" dirty="0" err="1">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Cost</a:t>
              </a:r>
              <a:r>
                <a:rPr lang="de-DE" sz="14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 </a:t>
              </a:r>
              <a:r>
                <a:rPr lang="de-DE" sz="1400" b="1" dirty="0" err="1">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Reduction</a:t>
              </a:r>
              <a:endParaRPr lang="de-DE" sz="14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grpSp>
      <p:grpSp>
        <p:nvGrpSpPr>
          <p:cNvPr id="40" name="Group 39"/>
          <p:cNvGrpSpPr/>
          <p:nvPr/>
        </p:nvGrpSpPr>
        <p:grpSpPr>
          <a:xfrm>
            <a:off x="5285716" y="2383581"/>
            <a:ext cx="1649410" cy="1649410"/>
            <a:chOff x="890590" y="2297116"/>
            <a:chExt cx="1368000" cy="1368000"/>
          </a:xfrm>
        </p:grpSpPr>
        <p:sp>
          <p:nvSpPr>
            <p:cNvPr id="41" name="Oval 40"/>
            <p:cNvSpPr/>
            <p:nvPr/>
          </p:nvSpPr>
          <p:spPr bwMode="auto">
            <a:xfrm>
              <a:off x="890590" y="2297116"/>
              <a:ext cx="1368000" cy="1368000"/>
            </a:xfrm>
            <a:prstGeom prst="ellipse">
              <a:avLst/>
            </a:prstGeom>
            <a:gradFill>
              <a:gsLst>
                <a:gs pos="0">
                  <a:srgbClr val="D7DEE2"/>
                </a:gs>
                <a:gs pos="100000">
                  <a:schemeClr val="bg1"/>
                </a:gs>
              </a:gsLst>
              <a:lin ang="5400000" scaled="1"/>
            </a:gradFill>
            <a:ln w="6350">
              <a:noFill/>
              <a:miter lim="800000"/>
              <a:headEnd/>
              <a:tailEnd/>
            </a:ln>
            <a:effectLst>
              <a:outerShdw blurRad="508000" dir="2700000" sx="120000" sy="120000" algn="tl" rotWithShape="0">
                <a:prstClr val="black">
                  <a:alpha val="17000"/>
                </a:prstClr>
              </a:outerShdw>
            </a:effectLst>
            <a:scene3d>
              <a:camera prst="orthographicFront"/>
              <a:lightRig rig="threePt" dir="t"/>
            </a:scene3d>
            <a:sp3d>
              <a:bevelT w="152400" h="6350"/>
            </a:sp3d>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42" name="TextBox 41"/>
            <p:cNvSpPr txBox="1"/>
            <p:nvPr/>
          </p:nvSpPr>
          <p:spPr bwMode="ltGray">
            <a:xfrm>
              <a:off x="956713" y="2562918"/>
              <a:ext cx="1235755" cy="409676"/>
            </a:xfrm>
            <a:prstGeom prst="rect">
              <a:avLst/>
            </a:prstGeom>
            <a:noFill/>
            <a:ln w="6350">
              <a:noFill/>
              <a:miter lim="800000"/>
              <a:headEnd/>
              <a:tailEnd/>
            </a:ln>
          </p:spPr>
          <p:txBody>
            <a:bodyPr wrap="square" lIns="0" tIns="0" rIns="0" bIns="0" rtlCol="0" anchor="t">
              <a:noAutofit/>
            </a:bodyPr>
            <a:lstStyle/>
            <a:p>
              <a:pPr algn="ctr" eaLnBrk="0" hangingPunct="0"/>
              <a:r>
                <a:rPr lang="de-DE" sz="1400" b="1" dirty="0" err="1">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Cost</a:t>
              </a:r>
              <a:r>
                <a:rPr lang="de-DE" sz="14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 </a:t>
              </a:r>
              <a:r>
                <a:rPr lang="de-DE" sz="1400" b="1" dirty="0" err="1">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Reduction</a:t>
              </a:r>
              <a:endParaRPr lang="de-DE" sz="14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grpSp>
      <p:grpSp>
        <p:nvGrpSpPr>
          <p:cNvPr id="43" name="Group 42"/>
          <p:cNvGrpSpPr/>
          <p:nvPr/>
        </p:nvGrpSpPr>
        <p:grpSpPr>
          <a:xfrm>
            <a:off x="7433532" y="2383581"/>
            <a:ext cx="1649410" cy="1649410"/>
            <a:chOff x="890590" y="2297116"/>
            <a:chExt cx="1368000" cy="1368000"/>
          </a:xfrm>
        </p:grpSpPr>
        <p:sp>
          <p:nvSpPr>
            <p:cNvPr id="44" name="Oval 43"/>
            <p:cNvSpPr/>
            <p:nvPr/>
          </p:nvSpPr>
          <p:spPr bwMode="auto">
            <a:xfrm>
              <a:off x="890590" y="2297116"/>
              <a:ext cx="1368000" cy="1368000"/>
            </a:xfrm>
            <a:prstGeom prst="ellipse">
              <a:avLst/>
            </a:prstGeom>
            <a:gradFill>
              <a:gsLst>
                <a:gs pos="0">
                  <a:srgbClr val="D7DEE2"/>
                </a:gs>
                <a:gs pos="100000">
                  <a:schemeClr val="bg1"/>
                </a:gs>
              </a:gsLst>
              <a:lin ang="5400000" scaled="1"/>
            </a:gradFill>
            <a:ln w="6350">
              <a:noFill/>
              <a:miter lim="800000"/>
              <a:headEnd/>
              <a:tailEnd/>
            </a:ln>
            <a:effectLst>
              <a:outerShdw blurRad="508000" dir="2700000" sx="120000" sy="120000" algn="tl" rotWithShape="0">
                <a:prstClr val="black">
                  <a:alpha val="17000"/>
                </a:prstClr>
              </a:outerShdw>
            </a:effectLst>
            <a:scene3d>
              <a:camera prst="orthographicFront"/>
              <a:lightRig rig="threePt" dir="t"/>
            </a:scene3d>
            <a:sp3d>
              <a:bevelT w="152400" h="6350"/>
            </a:sp3d>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45" name="TextBox 44"/>
            <p:cNvSpPr txBox="1"/>
            <p:nvPr/>
          </p:nvSpPr>
          <p:spPr bwMode="ltGray">
            <a:xfrm>
              <a:off x="956713" y="2562918"/>
              <a:ext cx="1235755" cy="409676"/>
            </a:xfrm>
            <a:prstGeom prst="rect">
              <a:avLst/>
            </a:prstGeom>
            <a:noFill/>
            <a:ln w="6350">
              <a:noFill/>
              <a:miter lim="800000"/>
              <a:headEnd/>
              <a:tailEnd/>
            </a:ln>
          </p:spPr>
          <p:txBody>
            <a:bodyPr wrap="square" lIns="0" tIns="0" rIns="0" bIns="0" rtlCol="0" anchor="t">
              <a:noAutofit/>
            </a:bodyPr>
            <a:lstStyle/>
            <a:p>
              <a:pPr algn="ctr" eaLnBrk="0" hangingPunct="0"/>
              <a:r>
                <a:rPr lang="de-DE" sz="1400" b="1" dirty="0" err="1">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Cost</a:t>
              </a:r>
              <a:r>
                <a:rPr lang="de-DE" sz="14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 </a:t>
              </a:r>
              <a:r>
                <a:rPr lang="de-DE" sz="1400" b="1" dirty="0" err="1">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Reduction</a:t>
              </a:r>
              <a:endParaRPr lang="de-DE" sz="14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grpSp>
      <p:sp>
        <p:nvSpPr>
          <p:cNvPr id="46" name="Rectangle 45"/>
          <p:cNvSpPr/>
          <p:nvPr/>
        </p:nvSpPr>
        <p:spPr bwMode="auto">
          <a:xfrm>
            <a:off x="538163" y="4841151"/>
            <a:ext cx="9002712" cy="101597"/>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cxnSp>
        <p:nvCxnSpPr>
          <p:cNvPr id="48" name="Straight Connector 47"/>
          <p:cNvCxnSpPr>
            <a:stCxn id="144" idx="8"/>
            <a:endCxn id="80" idx="0"/>
          </p:cNvCxnSpPr>
          <p:nvPr/>
        </p:nvCxnSpPr>
        <p:spPr bwMode="auto">
          <a:xfrm>
            <a:off x="1818205" y="4491282"/>
            <a:ext cx="2607" cy="365166"/>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52" name="Straight Connector 51"/>
          <p:cNvCxnSpPr>
            <a:stCxn id="38" idx="4"/>
            <a:endCxn id="83" idx="0"/>
          </p:cNvCxnSpPr>
          <p:nvPr/>
        </p:nvCxnSpPr>
        <p:spPr bwMode="auto">
          <a:xfrm>
            <a:off x="3964314" y="4032991"/>
            <a:ext cx="3175" cy="823457"/>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55" name="Straight Connector 54"/>
          <p:cNvCxnSpPr>
            <a:stCxn id="146" idx="0"/>
            <a:endCxn id="86" idx="0"/>
          </p:cNvCxnSpPr>
          <p:nvPr/>
        </p:nvCxnSpPr>
        <p:spPr bwMode="auto">
          <a:xfrm>
            <a:off x="6110421" y="4508500"/>
            <a:ext cx="3745" cy="34794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78" name="Straight Connector 77"/>
          <p:cNvCxnSpPr>
            <a:stCxn id="44" idx="4"/>
            <a:endCxn id="89" idx="0"/>
          </p:cNvCxnSpPr>
          <p:nvPr/>
        </p:nvCxnSpPr>
        <p:spPr bwMode="auto">
          <a:xfrm>
            <a:off x="8258237" y="4032991"/>
            <a:ext cx="2607" cy="823457"/>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80" name="Oval 79"/>
          <p:cNvSpPr/>
          <p:nvPr/>
        </p:nvSpPr>
        <p:spPr bwMode="auto">
          <a:xfrm>
            <a:off x="1768424" y="4856448"/>
            <a:ext cx="104775" cy="104775"/>
          </a:xfrm>
          <a:prstGeom prst="ellipse">
            <a:avLst/>
          </a:prstGeom>
          <a:solidFill>
            <a:schemeClr val="accent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83" name="Oval 82"/>
          <p:cNvSpPr/>
          <p:nvPr/>
        </p:nvSpPr>
        <p:spPr bwMode="auto">
          <a:xfrm>
            <a:off x="3915101" y="4856448"/>
            <a:ext cx="104775" cy="104775"/>
          </a:xfrm>
          <a:prstGeom prst="ellipse">
            <a:avLst/>
          </a:prstGeom>
          <a:solidFill>
            <a:schemeClr val="accent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86" name="Oval 85"/>
          <p:cNvSpPr/>
          <p:nvPr/>
        </p:nvSpPr>
        <p:spPr bwMode="auto">
          <a:xfrm>
            <a:off x="6061778" y="4856448"/>
            <a:ext cx="104775" cy="104775"/>
          </a:xfrm>
          <a:prstGeom prst="ellipse">
            <a:avLst/>
          </a:prstGeom>
          <a:solidFill>
            <a:schemeClr val="accent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89" name="Oval 88"/>
          <p:cNvSpPr/>
          <p:nvPr/>
        </p:nvSpPr>
        <p:spPr bwMode="auto">
          <a:xfrm>
            <a:off x="8208456" y="4856448"/>
            <a:ext cx="104775" cy="104775"/>
          </a:xfrm>
          <a:prstGeom prst="ellipse">
            <a:avLst/>
          </a:prstGeom>
          <a:solidFill>
            <a:schemeClr val="accent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grpSp>
        <p:nvGrpSpPr>
          <p:cNvPr id="22" name="Group 21"/>
          <p:cNvGrpSpPr/>
          <p:nvPr/>
        </p:nvGrpSpPr>
        <p:grpSpPr>
          <a:xfrm>
            <a:off x="770159" y="5119676"/>
            <a:ext cx="2095500" cy="1776379"/>
            <a:chOff x="771525" y="5105434"/>
            <a:chExt cx="2095500" cy="1776379"/>
          </a:xfrm>
        </p:grpSpPr>
        <p:sp>
          <p:nvSpPr>
            <p:cNvPr id="91" name="TextBox 90"/>
            <p:cNvSpPr txBox="1"/>
            <p:nvPr/>
          </p:nvSpPr>
          <p:spPr bwMode="ltGray">
            <a:xfrm>
              <a:off x="1201398" y="5105434"/>
              <a:ext cx="1235755" cy="172374"/>
            </a:xfrm>
            <a:prstGeom prst="rect">
              <a:avLst/>
            </a:prstGeom>
            <a:noFill/>
            <a:ln w="6350">
              <a:noFill/>
              <a:miter lim="800000"/>
              <a:headEnd/>
              <a:tailEnd/>
            </a:ln>
          </p:spPr>
          <p:txBody>
            <a:bodyPr wrap="square" lIns="0" tIns="0" rIns="0" bIns="0" rtlCol="0" anchor="t">
              <a:noAutofit/>
            </a:bodyPr>
            <a:lstStyle/>
            <a:p>
              <a:pPr algn="ctr" eaLnBrk="0" hangingPunct="0"/>
              <a:r>
                <a:rPr lang="de-DE" sz="1200" b="1"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rPr>
                <a:t>Sub </a:t>
              </a:r>
              <a:r>
                <a:rPr lang="de-DE" sz="1200" b="1" dirty="0" err="1">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rPr>
                <a:t>Heading</a:t>
              </a:r>
              <a:endParaRPr lang="de-DE" sz="1200" b="1"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endParaRPr>
            </a:p>
          </p:txBody>
        </p:sp>
        <p:sp>
          <p:nvSpPr>
            <p:cNvPr id="92" name="TextBox 91"/>
            <p:cNvSpPr txBox="1"/>
            <p:nvPr/>
          </p:nvSpPr>
          <p:spPr bwMode="ltGray">
            <a:xfrm>
              <a:off x="771525" y="5301774"/>
              <a:ext cx="2095500" cy="1580039"/>
            </a:xfrm>
            <a:prstGeom prst="rect">
              <a:avLst/>
            </a:prstGeom>
            <a:noFill/>
            <a:ln w="6350">
              <a:noFill/>
              <a:miter lim="800000"/>
              <a:headEnd/>
              <a:tailEnd/>
            </a:ln>
          </p:spPr>
          <p:txBody>
            <a:bodyPr wrap="square" lIns="0" tIns="0" rIns="0" bIns="0" rtlCol="0" anchor="t">
              <a:noAutofit/>
            </a:bodyPr>
            <a:lstStyle/>
            <a:p>
              <a:pPr marL="90488" indent="-90488" eaLnBrk="0" hangingPunct="0">
                <a:buFont typeface="Arial" panose="020B0604020202020204" pitchFamily="34" charset="0"/>
                <a:buChar char="•"/>
              </a:pP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Lorem</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ipsum</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dolor</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sit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amet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consectetur</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adipiscing</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elit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sed</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do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eiusmod</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tempor</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incididunt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ut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labore</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et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dolore</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magna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aliqua</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p>
            <a:p>
              <a:pPr marL="90488" indent="-90488" eaLnBrk="0" hangingPunct="0">
                <a:buFont typeface="Arial" panose="020B0604020202020204" pitchFamily="34" charset="0"/>
                <a:buChar char="•"/>
              </a:pP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Ut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enim</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ad minim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veniam</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quis</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nostrud</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exercitation</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ullamco</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laboris</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nisi</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ut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aliquip</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ex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ea</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commodo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consequat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p>
            <a:p>
              <a:pPr marL="90488" indent="-90488" eaLnBrk="0" hangingPunct="0">
                <a:buFont typeface="Arial" panose="020B0604020202020204" pitchFamily="34" charset="0"/>
                <a:buChar char="•"/>
              </a:pP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Duis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aute</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irure</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dolor</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in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reprehenderit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in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voluptate</a:t>
              </a:r>
              <a:endParaRPr lang="de-DE" sz="1000" b="1"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endParaRPr>
            </a:p>
          </p:txBody>
        </p:sp>
      </p:grpSp>
      <p:grpSp>
        <p:nvGrpSpPr>
          <p:cNvPr id="93" name="Group 92"/>
          <p:cNvGrpSpPr/>
          <p:nvPr/>
        </p:nvGrpSpPr>
        <p:grpSpPr>
          <a:xfrm>
            <a:off x="2917804" y="5119676"/>
            <a:ext cx="2095500" cy="1776379"/>
            <a:chOff x="771525" y="5105434"/>
            <a:chExt cx="2095500" cy="1776379"/>
          </a:xfrm>
        </p:grpSpPr>
        <p:sp>
          <p:nvSpPr>
            <p:cNvPr id="94" name="TextBox 93"/>
            <p:cNvSpPr txBox="1"/>
            <p:nvPr/>
          </p:nvSpPr>
          <p:spPr bwMode="ltGray">
            <a:xfrm>
              <a:off x="1201398" y="5105434"/>
              <a:ext cx="1235755" cy="172374"/>
            </a:xfrm>
            <a:prstGeom prst="rect">
              <a:avLst/>
            </a:prstGeom>
            <a:noFill/>
            <a:ln w="6350">
              <a:noFill/>
              <a:miter lim="800000"/>
              <a:headEnd/>
              <a:tailEnd/>
            </a:ln>
          </p:spPr>
          <p:txBody>
            <a:bodyPr wrap="square" lIns="0" tIns="0" rIns="0" bIns="0" rtlCol="0" anchor="t">
              <a:noAutofit/>
            </a:bodyPr>
            <a:lstStyle/>
            <a:p>
              <a:pPr algn="ctr" eaLnBrk="0" hangingPunct="0"/>
              <a:r>
                <a:rPr lang="de-DE" sz="1200" b="1"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rPr>
                <a:t>Sub </a:t>
              </a:r>
              <a:r>
                <a:rPr lang="de-DE" sz="1200" b="1" dirty="0" err="1">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rPr>
                <a:t>Heading</a:t>
              </a:r>
              <a:endParaRPr lang="de-DE" sz="1200" b="1"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endParaRPr>
            </a:p>
          </p:txBody>
        </p:sp>
        <p:sp>
          <p:nvSpPr>
            <p:cNvPr id="95" name="TextBox 94"/>
            <p:cNvSpPr txBox="1"/>
            <p:nvPr/>
          </p:nvSpPr>
          <p:spPr bwMode="ltGray">
            <a:xfrm>
              <a:off x="771525" y="5301774"/>
              <a:ext cx="2095500" cy="1580039"/>
            </a:xfrm>
            <a:prstGeom prst="rect">
              <a:avLst/>
            </a:prstGeom>
            <a:noFill/>
            <a:ln w="6350">
              <a:noFill/>
              <a:miter lim="800000"/>
              <a:headEnd/>
              <a:tailEnd/>
            </a:ln>
          </p:spPr>
          <p:txBody>
            <a:bodyPr wrap="square" lIns="0" tIns="0" rIns="0" bIns="0" rtlCol="0" anchor="t">
              <a:noAutofit/>
            </a:bodyPr>
            <a:lstStyle/>
            <a:p>
              <a:pPr marL="90488" indent="-90488" eaLnBrk="0" hangingPunct="0">
                <a:buFont typeface="Arial" panose="020B0604020202020204" pitchFamily="34" charset="0"/>
                <a:buChar char="•"/>
              </a:pP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Lorem</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ipsum</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dolor</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sit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amet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consectetur</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adipiscing</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elit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sed</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do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eiusmod</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tempor</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incididunt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ut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labore</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et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dolore</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magna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aliqua</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p>
            <a:p>
              <a:pPr marL="90488" indent="-90488" eaLnBrk="0" hangingPunct="0">
                <a:buFont typeface="Arial" panose="020B0604020202020204" pitchFamily="34" charset="0"/>
                <a:buChar char="•"/>
              </a:pP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Ut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enim</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ad minim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veniam</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quis</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nostrud</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exercitation</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ullamco</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laboris</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nisi</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ut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aliquip</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ex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ea</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commodo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consequat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p>
            <a:p>
              <a:pPr marL="90488" indent="-90488" eaLnBrk="0" hangingPunct="0">
                <a:buFont typeface="Arial" panose="020B0604020202020204" pitchFamily="34" charset="0"/>
                <a:buChar char="•"/>
              </a:pP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Duis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aute</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irure</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dolor</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in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reprehenderit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in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voluptate</a:t>
              </a:r>
              <a:endParaRPr lang="de-DE" sz="1000" b="1"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endParaRPr>
            </a:p>
          </p:txBody>
        </p:sp>
      </p:grpSp>
      <p:grpSp>
        <p:nvGrpSpPr>
          <p:cNvPr id="96" name="Group 95"/>
          <p:cNvGrpSpPr/>
          <p:nvPr/>
        </p:nvGrpSpPr>
        <p:grpSpPr>
          <a:xfrm>
            <a:off x="5065449" y="5119676"/>
            <a:ext cx="2095500" cy="1776379"/>
            <a:chOff x="771525" y="5105434"/>
            <a:chExt cx="2095500" cy="1776379"/>
          </a:xfrm>
        </p:grpSpPr>
        <p:sp>
          <p:nvSpPr>
            <p:cNvPr id="97" name="TextBox 96"/>
            <p:cNvSpPr txBox="1"/>
            <p:nvPr/>
          </p:nvSpPr>
          <p:spPr bwMode="ltGray">
            <a:xfrm>
              <a:off x="1201398" y="5105434"/>
              <a:ext cx="1235755" cy="172374"/>
            </a:xfrm>
            <a:prstGeom prst="rect">
              <a:avLst/>
            </a:prstGeom>
            <a:noFill/>
            <a:ln w="6350">
              <a:noFill/>
              <a:miter lim="800000"/>
              <a:headEnd/>
              <a:tailEnd/>
            </a:ln>
          </p:spPr>
          <p:txBody>
            <a:bodyPr wrap="square" lIns="0" tIns="0" rIns="0" bIns="0" rtlCol="0" anchor="t">
              <a:noAutofit/>
            </a:bodyPr>
            <a:lstStyle/>
            <a:p>
              <a:pPr algn="ctr" eaLnBrk="0" hangingPunct="0"/>
              <a:r>
                <a:rPr lang="de-DE" sz="1200" b="1"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rPr>
                <a:t>Sub </a:t>
              </a:r>
              <a:r>
                <a:rPr lang="de-DE" sz="1200" b="1" dirty="0" err="1">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rPr>
                <a:t>Heading</a:t>
              </a:r>
              <a:endParaRPr lang="de-DE" sz="1200" b="1"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endParaRPr>
            </a:p>
          </p:txBody>
        </p:sp>
        <p:sp>
          <p:nvSpPr>
            <p:cNvPr id="98" name="TextBox 97"/>
            <p:cNvSpPr txBox="1"/>
            <p:nvPr/>
          </p:nvSpPr>
          <p:spPr bwMode="ltGray">
            <a:xfrm>
              <a:off x="771525" y="5301774"/>
              <a:ext cx="2095500" cy="1580039"/>
            </a:xfrm>
            <a:prstGeom prst="rect">
              <a:avLst/>
            </a:prstGeom>
            <a:noFill/>
            <a:ln w="6350">
              <a:noFill/>
              <a:miter lim="800000"/>
              <a:headEnd/>
              <a:tailEnd/>
            </a:ln>
          </p:spPr>
          <p:txBody>
            <a:bodyPr wrap="square" lIns="0" tIns="0" rIns="0" bIns="0" rtlCol="0" anchor="t">
              <a:noAutofit/>
            </a:bodyPr>
            <a:lstStyle/>
            <a:p>
              <a:pPr marL="90488" indent="-90488" eaLnBrk="0" hangingPunct="0">
                <a:buFont typeface="Arial" panose="020B0604020202020204" pitchFamily="34" charset="0"/>
                <a:buChar char="•"/>
              </a:pP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Lorem</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ipsum</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dolor</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sit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amet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consectetur</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adipiscing</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elit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sed</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do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eiusmod</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tempor</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incididunt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ut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labore</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et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dolore</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magna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aliqua</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p>
            <a:p>
              <a:pPr marL="90488" indent="-90488" eaLnBrk="0" hangingPunct="0">
                <a:buFont typeface="Arial" panose="020B0604020202020204" pitchFamily="34" charset="0"/>
                <a:buChar char="•"/>
              </a:pP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Ut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enim</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ad minim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veniam</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quis</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nostrud</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exercitation</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ullamco</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laboris</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nisi</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ut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aliquip</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ex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ea</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commodo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consequat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p>
            <a:p>
              <a:pPr marL="90488" indent="-90488" eaLnBrk="0" hangingPunct="0">
                <a:buFont typeface="Arial" panose="020B0604020202020204" pitchFamily="34" charset="0"/>
                <a:buChar char="•"/>
              </a:pP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Duis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aute</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irure</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dolor</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in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reprehenderit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in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voluptate</a:t>
              </a:r>
              <a:endParaRPr lang="de-DE" sz="1000" b="1"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endParaRPr>
            </a:p>
          </p:txBody>
        </p:sp>
      </p:grpSp>
      <p:grpSp>
        <p:nvGrpSpPr>
          <p:cNvPr id="99" name="Group 98"/>
          <p:cNvGrpSpPr/>
          <p:nvPr/>
        </p:nvGrpSpPr>
        <p:grpSpPr>
          <a:xfrm>
            <a:off x="7213094" y="5119676"/>
            <a:ext cx="2095500" cy="1776379"/>
            <a:chOff x="771525" y="5105434"/>
            <a:chExt cx="2095500" cy="1776379"/>
          </a:xfrm>
        </p:grpSpPr>
        <p:sp>
          <p:nvSpPr>
            <p:cNvPr id="100" name="TextBox 99"/>
            <p:cNvSpPr txBox="1"/>
            <p:nvPr/>
          </p:nvSpPr>
          <p:spPr bwMode="ltGray">
            <a:xfrm>
              <a:off x="1201398" y="5105434"/>
              <a:ext cx="1235755" cy="172374"/>
            </a:xfrm>
            <a:prstGeom prst="rect">
              <a:avLst/>
            </a:prstGeom>
            <a:noFill/>
            <a:ln w="6350">
              <a:noFill/>
              <a:miter lim="800000"/>
              <a:headEnd/>
              <a:tailEnd/>
            </a:ln>
          </p:spPr>
          <p:txBody>
            <a:bodyPr wrap="square" lIns="0" tIns="0" rIns="0" bIns="0" rtlCol="0" anchor="t">
              <a:noAutofit/>
            </a:bodyPr>
            <a:lstStyle/>
            <a:p>
              <a:pPr algn="ctr" eaLnBrk="0" hangingPunct="0"/>
              <a:r>
                <a:rPr lang="de-DE" sz="1200" b="1"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rPr>
                <a:t>Sub </a:t>
              </a:r>
              <a:r>
                <a:rPr lang="de-DE" sz="1200" b="1" dirty="0" err="1">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rPr>
                <a:t>Heading</a:t>
              </a:r>
              <a:endParaRPr lang="de-DE" sz="1200" b="1"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endParaRPr>
            </a:p>
          </p:txBody>
        </p:sp>
        <p:sp>
          <p:nvSpPr>
            <p:cNvPr id="101" name="TextBox 100"/>
            <p:cNvSpPr txBox="1"/>
            <p:nvPr/>
          </p:nvSpPr>
          <p:spPr bwMode="ltGray">
            <a:xfrm>
              <a:off x="771525" y="5301774"/>
              <a:ext cx="2095500" cy="1580039"/>
            </a:xfrm>
            <a:prstGeom prst="rect">
              <a:avLst/>
            </a:prstGeom>
            <a:noFill/>
            <a:ln w="6350">
              <a:noFill/>
              <a:miter lim="800000"/>
              <a:headEnd/>
              <a:tailEnd/>
            </a:ln>
          </p:spPr>
          <p:txBody>
            <a:bodyPr wrap="square" lIns="0" tIns="0" rIns="0" bIns="0" rtlCol="0" anchor="t">
              <a:noAutofit/>
            </a:bodyPr>
            <a:lstStyle/>
            <a:p>
              <a:pPr marL="90488" indent="-90488" eaLnBrk="0" hangingPunct="0">
                <a:buFont typeface="Arial" panose="020B0604020202020204" pitchFamily="34" charset="0"/>
                <a:buChar char="•"/>
              </a:pP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Lorem</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ipsum</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dolor</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sit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amet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consectetur</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adipiscing</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elit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sed</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do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eiusmod</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tempor</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incididunt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ut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labore</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et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dolore</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magna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aliqua</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p>
            <a:p>
              <a:pPr marL="90488" indent="-90488" eaLnBrk="0" hangingPunct="0">
                <a:buFont typeface="Arial" panose="020B0604020202020204" pitchFamily="34" charset="0"/>
                <a:buChar char="•"/>
              </a:pP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Ut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enim</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ad minim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veniam</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quis</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nostrud</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exercitation</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ullamco</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laboris</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nisi</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ut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aliquip</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ex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ea</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commodo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consequat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p>
            <a:p>
              <a:pPr marL="90488" indent="-90488" eaLnBrk="0" hangingPunct="0">
                <a:buFont typeface="Arial" panose="020B0604020202020204" pitchFamily="34" charset="0"/>
                <a:buChar char="•"/>
              </a:pP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Duis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aute</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irure</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dolor</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in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reprehenderit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in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voluptate</a:t>
              </a:r>
              <a:endParaRPr lang="de-DE" sz="1000" b="1"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endParaRPr>
            </a:p>
          </p:txBody>
        </p:sp>
      </p:grpSp>
      <p:sp>
        <p:nvSpPr>
          <p:cNvPr id="102" name="Freeform 50"/>
          <p:cNvSpPr>
            <a:spLocks noChangeAspect="1"/>
          </p:cNvSpPr>
          <p:nvPr/>
        </p:nvSpPr>
        <p:spPr bwMode="auto">
          <a:xfrm>
            <a:off x="1638125" y="3202572"/>
            <a:ext cx="359569" cy="361949"/>
          </a:xfrm>
          <a:custGeom>
            <a:avLst/>
            <a:gdLst>
              <a:gd name="T0" fmla="*/ 11 w 200"/>
              <a:gd name="T1" fmla="*/ 198 h 201"/>
              <a:gd name="T2" fmla="*/ 2 w 200"/>
              <a:gd name="T3" fmla="*/ 198 h 201"/>
              <a:gd name="T4" fmla="*/ 2 w 200"/>
              <a:gd name="T5" fmla="*/ 190 h 201"/>
              <a:gd name="T6" fmla="*/ 179 w 200"/>
              <a:gd name="T7" fmla="*/ 13 h 201"/>
              <a:gd name="T8" fmla="*/ 32 w 200"/>
              <a:gd name="T9" fmla="*/ 13 h 201"/>
              <a:gd name="T10" fmla="*/ 25 w 200"/>
              <a:gd name="T11" fmla="*/ 7 h 201"/>
              <a:gd name="T12" fmla="*/ 32 w 200"/>
              <a:gd name="T13" fmla="*/ 0 h 201"/>
              <a:gd name="T14" fmla="*/ 200 w 200"/>
              <a:gd name="T15" fmla="*/ 0 h 201"/>
              <a:gd name="T16" fmla="*/ 200 w 200"/>
              <a:gd name="T17" fmla="*/ 169 h 201"/>
              <a:gd name="T18" fmla="*/ 194 w 200"/>
              <a:gd name="T19" fmla="*/ 175 h 201"/>
              <a:gd name="T20" fmla="*/ 188 w 200"/>
              <a:gd name="T21" fmla="*/ 169 h 201"/>
              <a:gd name="T22" fmla="*/ 188 w 200"/>
              <a:gd name="T23" fmla="*/ 22 h 201"/>
              <a:gd name="T24" fmla="*/ 11 w 200"/>
              <a:gd name="T25" fmla="*/ 19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0" h="201">
                <a:moveTo>
                  <a:pt x="11" y="198"/>
                </a:moveTo>
                <a:cubicBezTo>
                  <a:pt x="9" y="201"/>
                  <a:pt x="5" y="201"/>
                  <a:pt x="2" y="198"/>
                </a:cubicBezTo>
                <a:cubicBezTo>
                  <a:pt x="0" y="196"/>
                  <a:pt x="0" y="192"/>
                  <a:pt x="2" y="190"/>
                </a:cubicBezTo>
                <a:cubicBezTo>
                  <a:pt x="179" y="13"/>
                  <a:pt x="179" y="13"/>
                  <a:pt x="179" y="13"/>
                </a:cubicBezTo>
                <a:cubicBezTo>
                  <a:pt x="32" y="13"/>
                  <a:pt x="32" y="13"/>
                  <a:pt x="32" y="13"/>
                </a:cubicBezTo>
                <a:cubicBezTo>
                  <a:pt x="28" y="13"/>
                  <a:pt x="25" y="10"/>
                  <a:pt x="25" y="7"/>
                </a:cubicBezTo>
                <a:cubicBezTo>
                  <a:pt x="25" y="3"/>
                  <a:pt x="28" y="0"/>
                  <a:pt x="32" y="0"/>
                </a:cubicBezTo>
                <a:cubicBezTo>
                  <a:pt x="200" y="0"/>
                  <a:pt x="200" y="0"/>
                  <a:pt x="200" y="0"/>
                </a:cubicBezTo>
                <a:cubicBezTo>
                  <a:pt x="200" y="169"/>
                  <a:pt x="200" y="169"/>
                  <a:pt x="200" y="169"/>
                </a:cubicBezTo>
                <a:cubicBezTo>
                  <a:pt x="200" y="172"/>
                  <a:pt x="198" y="175"/>
                  <a:pt x="194" y="175"/>
                </a:cubicBezTo>
                <a:cubicBezTo>
                  <a:pt x="191" y="175"/>
                  <a:pt x="188" y="172"/>
                  <a:pt x="188" y="169"/>
                </a:cubicBezTo>
                <a:cubicBezTo>
                  <a:pt x="188" y="22"/>
                  <a:pt x="188" y="22"/>
                  <a:pt x="188" y="22"/>
                </a:cubicBezTo>
                <a:lnTo>
                  <a:pt x="11" y="198"/>
                </a:lnTo>
                <a:close/>
              </a:path>
            </a:pathLst>
          </a:custGeom>
          <a:solidFill>
            <a:srgbClr val="A4BCC2"/>
          </a:solidFill>
          <a:ln>
            <a:noFill/>
          </a:ln>
        </p:spPr>
        <p:txBody>
          <a:bodyPr vert="horz" wrap="square" lIns="78191" tIns="39096" rIns="78191" bIns="39096" numCol="1" anchor="t" anchorCtr="0" compatLnSpc="1">
            <a:prstTxWarp prst="textNoShape">
              <a:avLst/>
            </a:prstTxWarp>
          </a:bodyPr>
          <a:lstStyle/>
          <a:p>
            <a:endParaRPr lang="en-US" sz="700"/>
          </a:p>
        </p:txBody>
      </p:sp>
      <p:sp>
        <p:nvSpPr>
          <p:cNvPr id="103" name="Freeform 17"/>
          <p:cNvSpPr>
            <a:spLocks noChangeAspect="1" noEditPoints="1"/>
          </p:cNvSpPr>
          <p:nvPr/>
        </p:nvSpPr>
        <p:spPr bwMode="auto">
          <a:xfrm>
            <a:off x="3783829" y="3202572"/>
            <a:ext cx="360970" cy="351440"/>
          </a:xfrm>
          <a:custGeom>
            <a:avLst/>
            <a:gdLst>
              <a:gd name="T0" fmla="*/ 6 w 200"/>
              <a:gd name="T1" fmla="*/ 124 h 195"/>
              <a:gd name="T2" fmla="*/ 14 w 200"/>
              <a:gd name="T3" fmla="*/ 126 h 195"/>
              <a:gd name="T4" fmla="*/ 29 w 200"/>
              <a:gd name="T5" fmla="*/ 138 h 195"/>
              <a:gd name="T6" fmla="*/ 29 w 200"/>
              <a:gd name="T7" fmla="*/ 139 h 195"/>
              <a:gd name="T8" fmla="*/ 32 w 200"/>
              <a:gd name="T9" fmla="*/ 158 h 195"/>
              <a:gd name="T10" fmla="*/ 30 w 200"/>
              <a:gd name="T11" fmla="*/ 165 h 195"/>
              <a:gd name="T12" fmla="*/ 34 w 200"/>
              <a:gd name="T13" fmla="*/ 175 h 195"/>
              <a:gd name="T14" fmla="*/ 66 w 200"/>
              <a:gd name="T15" fmla="*/ 193 h 195"/>
              <a:gd name="T16" fmla="*/ 76 w 200"/>
              <a:gd name="T17" fmla="*/ 192 h 195"/>
              <a:gd name="T18" fmla="*/ 82 w 200"/>
              <a:gd name="T19" fmla="*/ 186 h 195"/>
              <a:gd name="T20" fmla="*/ 99 w 200"/>
              <a:gd name="T21" fmla="*/ 178 h 195"/>
              <a:gd name="T22" fmla="*/ 100 w 200"/>
              <a:gd name="T23" fmla="*/ 178 h 195"/>
              <a:gd name="T24" fmla="*/ 117 w 200"/>
              <a:gd name="T25" fmla="*/ 186 h 195"/>
              <a:gd name="T26" fmla="*/ 123 w 200"/>
              <a:gd name="T27" fmla="*/ 192 h 195"/>
              <a:gd name="T28" fmla="*/ 134 w 200"/>
              <a:gd name="T29" fmla="*/ 193 h 195"/>
              <a:gd name="T30" fmla="*/ 166 w 200"/>
              <a:gd name="T31" fmla="*/ 175 h 195"/>
              <a:gd name="T32" fmla="*/ 169 w 200"/>
              <a:gd name="T33" fmla="*/ 165 h 195"/>
              <a:gd name="T34" fmla="*/ 167 w 200"/>
              <a:gd name="T35" fmla="*/ 158 h 195"/>
              <a:gd name="T36" fmla="*/ 170 w 200"/>
              <a:gd name="T37" fmla="*/ 139 h 195"/>
              <a:gd name="T38" fmla="*/ 170 w 200"/>
              <a:gd name="T39" fmla="*/ 138 h 195"/>
              <a:gd name="T40" fmla="*/ 185 w 200"/>
              <a:gd name="T41" fmla="*/ 126 h 195"/>
              <a:gd name="T42" fmla="*/ 193 w 200"/>
              <a:gd name="T43" fmla="*/ 124 h 195"/>
              <a:gd name="T44" fmla="*/ 200 w 200"/>
              <a:gd name="T45" fmla="*/ 116 h 195"/>
              <a:gd name="T46" fmla="*/ 200 w 200"/>
              <a:gd name="T47" fmla="*/ 79 h 195"/>
              <a:gd name="T48" fmla="*/ 193 w 200"/>
              <a:gd name="T49" fmla="*/ 71 h 195"/>
              <a:gd name="T50" fmla="*/ 185 w 200"/>
              <a:gd name="T51" fmla="*/ 69 h 195"/>
              <a:gd name="T52" fmla="*/ 170 w 200"/>
              <a:gd name="T53" fmla="*/ 58 h 195"/>
              <a:gd name="T54" fmla="*/ 170 w 200"/>
              <a:gd name="T55" fmla="*/ 57 h 195"/>
              <a:gd name="T56" fmla="*/ 167 w 200"/>
              <a:gd name="T57" fmla="*/ 38 h 195"/>
              <a:gd name="T58" fmla="*/ 169 w 200"/>
              <a:gd name="T59" fmla="*/ 30 h 195"/>
              <a:gd name="T60" fmla="*/ 166 w 200"/>
              <a:gd name="T61" fmla="*/ 20 h 195"/>
              <a:gd name="T62" fmla="*/ 134 w 200"/>
              <a:gd name="T63" fmla="*/ 2 h 195"/>
              <a:gd name="T64" fmla="*/ 123 w 200"/>
              <a:gd name="T65" fmla="*/ 3 h 195"/>
              <a:gd name="T66" fmla="*/ 117 w 200"/>
              <a:gd name="T67" fmla="*/ 9 h 195"/>
              <a:gd name="T68" fmla="*/ 100 w 200"/>
              <a:gd name="T69" fmla="*/ 17 h 195"/>
              <a:gd name="T70" fmla="*/ 99 w 200"/>
              <a:gd name="T71" fmla="*/ 17 h 195"/>
              <a:gd name="T72" fmla="*/ 82 w 200"/>
              <a:gd name="T73" fmla="*/ 9 h 195"/>
              <a:gd name="T74" fmla="*/ 76 w 200"/>
              <a:gd name="T75" fmla="*/ 3 h 195"/>
              <a:gd name="T76" fmla="*/ 66 w 200"/>
              <a:gd name="T77" fmla="*/ 2 h 195"/>
              <a:gd name="T78" fmla="*/ 34 w 200"/>
              <a:gd name="T79" fmla="*/ 20 h 195"/>
              <a:gd name="T80" fmla="*/ 30 w 200"/>
              <a:gd name="T81" fmla="*/ 30 h 195"/>
              <a:gd name="T82" fmla="*/ 32 w 200"/>
              <a:gd name="T83" fmla="*/ 38 h 195"/>
              <a:gd name="T84" fmla="*/ 29 w 200"/>
              <a:gd name="T85" fmla="*/ 57 h 195"/>
              <a:gd name="T86" fmla="*/ 29 w 200"/>
              <a:gd name="T87" fmla="*/ 58 h 195"/>
              <a:gd name="T88" fmla="*/ 14 w 200"/>
              <a:gd name="T89" fmla="*/ 69 h 195"/>
              <a:gd name="T90" fmla="*/ 6 w 200"/>
              <a:gd name="T91" fmla="*/ 71 h 195"/>
              <a:gd name="T92" fmla="*/ 0 w 200"/>
              <a:gd name="T93" fmla="*/ 79 h 195"/>
              <a:gd name="T94" fmla="*/ 0 w 200"/>
              <a:gd name="T95" fmla="*/ 116 h 195"/>
              <a:gd name="T96" fmla="*/ 6 w 200"/>
              <a:gd name="T97" fmla="*/ 124 h 195"/>
              <a:gd name="T98" fmla="*/ 100 w 200"/>
              <a:gd name="T99" fmla="*/ 73 h 195"/>
              <a:gd name="T100" fmla="*/ 125 w 200"/>
              <a:gd name="T101" fmla="*/ 98 h 195"/>
              <a:gd name="T102" fmla="*/ 100 w 200"/>
              <a:gd name="T103" fmla="*/ 123 h 195"/>
              <a:gd name="T104" fmla="*/ 75 w 200"/>
              <a:gd name="T105" fmla="*/ 98 h 195"/>
              <a:gd name="T106" fmla="*/ 100 w 200"/>
              <a:gd name="T107" fmla="*/ 73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0" h="195">
                <a:moveTo>
                  <a:pt x="6" y="124"/>
                </a:moveTo>
                <a:cubicBezTo>
                  <a:pt x="14" y="126"/>
                  <a:pt x="14" y="126"/>
                  <a:pt x="14" y="126"/>
                </a:cubicBezTo>
                <a:cubicBezTo>
                  <a:pt x="20" y="128"/>
                  <a:pt x="26" y="132"/>
                  <a:pt x="29" y="138"/>
                </a:cubicBezTo>
                <a:cubicBezTo>
                  <a:pt x="29" y="138"/>
                  <a:pt x="29" y="138"/>
                  <a:pt x="29" y="139"/>
                </a:cubicBezTo>
                <a:cubicBezTo>
                  <a:pt x="33" y="144"/>
                  <a:pt x="34" y="151"/>
                  <a:pt x="32" y="158"/>
                </a:cubicBezTo>
                <a:cubicBezTo>
                  <a:pt x="30" y="165"/>
                  <a:pt x="30" y="165"/>
                  <a:pt x="30" y="165"/>
                </a:cubicBezTo>
                <a:cubicBezTo>
                  <a:pt x="29" y="169"/>
                  <a:pt x="30" y="173"/>
                  <a:pt x="34" y="175"/>
                </a:cubicBezTo>
                <a:cubicBezTo>
                  <a:pt x="66" y="193"/>
                  <a:pt x="66" y="193"/>
                  <a:pt x="66" y="193"/>
                </a:cubicBezTo>
                <a:cubicBezTo>
                  <a:pt x="69" y="195"/>
                  <a:pt x="73" y="195"/>
                  <a:pt x="76" y="192"/>
                </a:cubicBezTo>
                <a:cubicBezTo>
                  <a:pt x="82" y="186"/>
                  <a:pt x="82" y="186"/>
                  <a:pt x="82" y="186"/>
                </a:cubicBezTo>
                <a:cubicBezTo>
                  <a:pt x="86" y="181"/>
                  <a:pt x="93" y="178"/>
                  <a:pt x="99" y="178"/>
                </a:cubicBezTo>
                <a:cubicBezTo>
                  <a:pt x="100" y="178"/>
                  <a:pt x="100" y="178"/>
                  <a:pt x="100" y="178"/>
                </a:cubicBezTo>
                <a:cubicBezTo>
                  <a:pt x="106" y="178"/>
                  <a:pt x="113" y="181"/>
                  <a:pt x="117" y="186"/>
                </a:cubicBezTo>
                <a:cubicBezTo>
                  <a:pt x="123" y="192"/>
                  <a:pt x="123" y="192"/>
                  <a:pt x="123" y="192"/>
                </a:cubicBezTo>
                <a:cubicBezTo>
                  <a:pt x="126" y="195"/>
                  <a:pt x="130" y="195"/>
                  <a:pt x="134" y="193"/>
                </a:cubicBezTo>
                <a:cubicBezTo>
                  <a:pt x="166" y="175"/>
                  <a:pt x="166" y="175"/>
                  <a:pt x="166" y="175"/>
                </a:cubicBezTo>
                <a:cubicBezTo>
                  <a:pt x="169" y="173"/>
                  <a:pt x="170" y="169"/>
                  <a:pt x="169" y="165"/>
                </a:cubicBezTo>
                <a:cubicBezTo>
                  <a:pt x="167" y="158"/>
                  <a:pt x="167" y="158"/>
                  <a:pt x="167" y="158"/>
                </a:cubicBezTo>
                <a:cubicBezTo>
                  <a:pt x="165" y="151"/>
                  <a:pt x="166" y="144"/>
                  <a:pt x="170" y="139"/>
                </a:cubicBezTo>
                <a:cubicBezTo>
                  <a:pt x="170" y="138"/>
                  <a:pt x="170" y="138"/>
                  <a:pt x="170" y="138"/>
                </a:cubicBezTo>
                <a:cubicBezTo>
                  <a:pt x="173" y="132"/>
                  <a:pt x="179" y="128"/>
                  <a:pt x="185" y="126"/>
                </a:cubicBezTo>
                <a:cubicBezTo>
                  <a:pt x="193" y="124"/>
                  <a:pt x="193" y="124"/>
                  <a:pt x="193" y="124"/>
                </a:cubicBezTo>
                <a:cubicBezTo>
                  <a:pt x="197" y="123"/>
                  <a:pt x="200" y="120"/>
                  <a:pt x="200" y="116"/>
                </a:cubicBezTo>
                <a:cubicBezTo>
                  <a:pt x="200" y="79"/>
                  <a:pt x="200" y="79"/>
                  <a:pt x="200" y="79"/>
                </a:cubicBezTo>
                <a:cubicBezTo>
                  <a:pt x="200" y="75"/>
                  <a:pt x="197" y="72"/>
                  <a:pt x="193" y="71"/>
                </a:cubicBezTo>
                <a:cubicBezTo>
                  <a:pt x="185" y="69"/>
                  <a:pt x="185" y="69"/>
                  <a:pt x="185" y="69"/>
                </a:cubicBezTo>
                <a:cubicBezTo>
                  <a:pt x="179" y="67"/>
                  <a:pt x="173" y="63"/>
                  <a:pt x="170" y="58"/>
                </a:cubicBezTo>
                <a:cubicBezTo>
                  <a:pt x="170" y="57"/>
                  <a:pt x="170" y="57"/>
                  <a:pt x="170" y="57"/>
                </a:cubicBezTo>
                <a:cubicBezTo>
                  <a:pt x="166" y="51"/>
                  <a:pt x="165" y="44"/>
                  <a:pt x="167" y="38"/>
                </a:cubicBezTo>
                <a:cubicBezTo>
                  <a:pt x="169" y="30"/>
                  <a:pt x="169" y="30"/>
                  <a:pt x="169" y="30"/>
                </a:cubicBezTo>
                <a:cubicBezTo>
                  <a:pt x="170" y="26"/>
                  <a:pt x="169" y="22"/>
                  <a:pt x="166" y="20"/>
                </a:cubicBezTo>
                <a:cubicBezTo>
                  <a:pt x="134" y="2"/>
                  <a:pt x="134" y="2"/>
                  <a:pt x="134" y="2"/>
                </a:cubicBezTo>
                <a:cubicBezTo>
                  <a:pt x="130" y="0"/>
                  <a:pt x="126" y="0"/>
                  <a:pt x="123" y="3"/>
                </a:cubicBezTo>
                <a:cubicBezTo>
                  <a:pt x="117" y="9"/>
                  <a:pt x="117" y="9"/>
                  <a:pt x="117" y="9"/>
                </a:cubicBezTo>
                <a:cubicBezTo>
                  <a:pt x="113" y="14"/>
                  <a:pt x="106" y="17"/>
                  <a:pt x="100" y="17"/>
                </a:cubicBezTo>
                <a:cubicBezTo>
                  <a:pt x="99" y="17"/>
                  <a:pt x="99" y="17"/>
                  <a:pt x="99" y="17"/>
                </a:cubicBezTo>
                <a:cubicBezTo>
                  <a:pt x="93" y="17"/>
                  <a:pt x="86" y="14"/>
                  <a:pt x="82" y="9"/>
                </a:cubicBezTo>
                <a:cubicBezTo>
                  <a:pt x="76" y="3"/>
                  <a:pt x="76" y="3"/>
                  <a:pt x="76" y="3"/>
                </a:cubicBezTo>
                <a:cubicBezTo>
                  <a:pt x="73" y="0"/>
                  <a:pt x="69" y="0"/>
                  <a:pt x="66" y="2"/>
                </a:cubicBezTo>
                <a:cubicBezTo>
                  <a:pt x="34" y="20"/>
                  <a:pt x="34" y="20"/>
                  <a:pt x="34" y="20"/>
                </a:cubicBezTo>
                <a:cubicBezTo>
                  <a:pt x="30" y="22"/>
                  <a:pt x="29" y="26"/>
                  <a:pt x="30" y="30"/>
                </a:cubicBezTo>
                <a:cubicBezTo>
                  <a:pt x="32" y="38"/>
                  <a:pt x="32" y="38"/>
                  <a:pt x="32" y="38"/>
                </a:cubicBezTo>
                <a:cubicBezTo>
                  <a:pt x="34" y="44"/>
                  <a:pt x="33" y="51"/>
                  <a:pt x="29" y="57"/>
                </a:cubicBezTo>
                <a:cubicBezTo>
                  <a:pt x="29" y="57"/>
                  <a:pt x="29" y="57"/>
                  <a:pt x="29" y="58"/>
                </a:cubicBezTo>
                <a:cubicBezTo>
                  <a:pt x="26" y="63"/>
                  <a:pt x="20" y="67"/>
                  <a:pt x="14" y="69"/>
                </a:cubicBezTo>
                <a:cubicBezTo>
                  <a:pt x="6" y="71"/>
                  <a:pt x="6" y="71"/>
                  <a:pt x="6" y="71"/>
                </a:cubicBezTo>
                <a:cubicBezTo>
                  <a:pt x="2" y="72"/>
                  <a:pt x="0" y="75"/>
                  <a:pt x="0" y="79"/>
                </a:cubicBezTo>
                <a:cubicBezTo>
                  <a:pt x="0" y="116"/>
                  <a:pt x="0" y="116"/>
                  <a:pt x="0" y="116"/>
                </a:cubicBezTo>
                <a:cubicBezTo>
                  <a:pt x="0" y="120"/>
                  <a:pt x="2" y="123"/>
                  <a:pt x="6" y="124"/>
                </a:cubicBezTo>
                <a:close/>
                <a:moveTo>
                  <a:pt x="100" y="73"/>
                </a:moveTo>
                <a:cubicBezTo>
                  <a:pt x="113" y="73"/>
                  <a:pt x="125" y="84"/>
                  <a:pt x="125" y="98"/>
                </a:cubicBezTo>
                <a:cubicBezTo>
                  <a:pt x="125" y="111"/>
                  <a:pt x="113" y="123"/>
                  <a:pt x="100" y="123"/>
                </a:cubicBezTo>
                <a:cubicBezTo>
                  <a:pt x="86" y="123"/>
                  <a:pt x="75" y="111"/>
                  <a:pt x="75" y="98"/>
                </a:cubicBezTo>
                <a:cubicBezTo>
                  <a:pt x="75" y="84"/>
                  <a:pt x="86" y="73"/>
                  <a:pt x="100" y="73"/>
                </a:cubicBezTo>
                <a:close/>
              </a:path>
            </a:pathLst>
          </a:custGeom>
          <a:solidFill>
            <a:srgbClr val="A4BCC2"/>
          </a:solidFill>
          <a:ln>
            <a:noFill/>
          </a:ln>
        </p:spPr>
        <p:txBody>
          <a:bodyPr vert="horz" wrap="square" lIns="78191" tIns="39096" rIns="78191" bIns="39096" numCol="1" anchor="t" anchorCtr="0" compatLnSpc="1">
            <a:prstTxWarp prst="textNoShape">
              <a:avLst/>
            </a:prstTxWarp>
          </a:bodyPr>
          <a:lstStyle/>
          <a:p>
            <a:endParaRPr lang="en-US" sz="700"/>
          </a:p>
        </p:txBody>
      </p:sp>
      <p:sp>
        <p:nvSpPr>
          <p:cNvPr id="104" name="Freeform 43"/>
          <p:cNvSpPr>
            <a:spLocks noChangeAspect="1" noEditPoints="1"/>
          </p:cNvSpPr>
          <p:nvPr/>
        </p:nvSpPr>
        <p:spPr bwMode="auto">
          <a:xfrm>
            <a:off x="5929341" y="3202572"/>
            <a:ext cx="362161" cy="359778"/>
          </a:xfrm>
          <a:custGeom>
            <a:avLst/>
            <a:gdLst>
              <a:gd name="T0" fmla="*/ 30 w 200"/>
              <a:gd name="T1" fmla="*/ 77 h 199"/>
              <a:gd name="T2" fmla="*/ 7 w 200"/>
              <a:gd name="T3" fmla="*/ 77 h 199"/>
              <a:gd name="T4" fmla="*/ 0 w 200"/>
              <a:gd name="T5" fmla="*/ 83 h 199"/>
              <a:gd name="T6" fmla="*/ 0 w 200"/>
              <a:gd name="T7" fmla="*/ 188 h 199"/>
              <a:gd name="T8" fmla="*/ 7 w 200"/>
              <a:gd name="T9" fmla="*/ 195 h 199"/>
              <a:gd name="T10" fmla="*/ 18 w 200"/>
              <a:gd name="T11" fmla="*/ 195 h 199"/>
              <a:gd name="T12" fmla="*/ 36 w 200"/>
              <a:gd name="T13" fmla="*/ 177 h 199"/>
              <a:gd name="T14" fmla="*/ 36 w 200"/>
              <a:gd name="T15" fmla="*/ 83 h 199"/>
              <a:gd name="T16" fmla="*/ 30 w 200"/>
              <a:gd name="T17" fmla="*/ 77 h 199"/>
              <a:gd name="T18" fmla="*/ 182 w 200"/>
              <a:gd name="T19" fmla="*/ 82 h 199"/>
              <a:gd name="T20" fmla="*/ 154 w 200"/>
              <a:gd name="T21" fmla="*/ 82 h 199"/>
              <a:gd name="T22" fmla="*/ 136 w 200"/>
              <a:gd name="T23" fmla="*/ 63 h 199"/>
              <a:gd name="T24" fmla="*/ 136 w 200"/>
              <a:gd name="T25" fmla="*/ 18 h 199"/>
              <a:gd name="T26" fmla="*/ 118 w 200"/>
              <a:gd name="T27" fmla="*/ 0 h 199"/>
              <a:gd name="T28" fmla="*/ 107 w 200"/>
              <a:gd name="T29" fmla="*/ 0 h 199"/>
              <a:gd name="T30" fmla="*/ 100 w 200"/>
              <a:gd name="T31" fmla="*/ 6 h 199"/>
              <a:gd name="T32" fmla="*/ 100 w 200"/>
              <a:gd name="T33" fmla="*/ 34 h 199"/>
              <a:gd name="T34" fmla="*/ 61 w 200"/>
              <a:gd name="T35" fmla="*/ 82 h 199"/>
              <a:gd name="T36" fmla="*/ 54 w 200"/>
              <a:gd name="T37" fmla="*/ 88 h 199"/>
              <a:gd name="T38" fmla="*/ 54 w 200"/>
              <a:gd name="T39" fmla="*/ 179 h 199"/>
              <a:gd name="T40" fmla="*/ 61 w 200"/>
              <a:gd name="T41" fmla="*/ 185 h 199"/>
              <a:gd name="T42" fmla="*/ 134 w 200"/>
              <a:gd name="T43" fmla="*/ 199 h 199"/>
              <a:gd name="T44" fmla="*/ 200 w 200"/>
              <a:gd name="T45" fmla="*/ 156 h 199"/>
              <a:gd name="T46" fmla="*/ 200 w 200"/>
              <a:gd name="T47" fmla="*/ 99 h 199"/>
              <a:gd name="T48" fmla="*/ 182 w 200"/>
              <a:gd name="T49" fmla="*/ 82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99">
                <a:moveTo>
                  <a:pt x="30" y="77"/>
                </a:moveTo>
                <a:cubicBezTo>
                  <a:pt x="7" y="77"/>
                  <a:pt x="7" y="77"/>
                  <a:pt x="7" y="77"/>
                </a:cubicBezTo>
                <a:cubicBezTo>
                  <a:pt x="3" y="77"/>
                  <a:pt x="0" y="80"/>
                  <a:pt x="0" y="83"/>
                </a:cubicBezTo>
                <a:cubicBezTo>
                  <a:pt x="0" y="188"/>
                  <a:pt x="0" y="188"/>
                  <a:pt x="0" y="188"/>
                </a:cubicBezTo>
                <a:cubicBezTo>
                  <a:pt x="0" y="192"/>
                  <a:pt x="3" y="195"/>
                  <a:pt x="7" y="195"/>
                </a:cubicBezTo>
                <a:cubicBezTo>
                  <a:pt x="18" y="195"/>
                  <a:pt x="18" y="195"/>
                  <a:pt x="18" y="195"/>
                </a:cubicBezTo>
                <a:cubicBezTo>
                  <a:pt x="29" y="195"/>
                  <a:pt x="36" y="186"/>
                  <a:pt x="36" y="177"/>
                </a:cubicBezTo>
                <a:cubicBezTo>
                  <a:pt x="36" y="83"/>
                  <a:pt x="36" y="83"/>
                  <a:pt x="36" y="83"/>
                </a:cubicBezTo>
                <a:cubicBezTo>
                  <a:pt x="36" y="80"/>
                  <a:pt x="33" y="77"/>
                  <a:pt x="30" y="77"/>
                </a:cubicBezTo>
                <a:close/>
                <a:moveTo>
                  <a:pt x="182" y="82"/>
                </a:moveTo>
                <a:cubicBezTo>
                  <a:pt x="154" y="82"/>
                  <a:pt x="154" y="82"/>
                  <a:pt x="154" y="82"/>
                </a:cubicBezTo>
                <a:cubicBezTo>
                  <a:pt x="145" y="82"/>
                  <a:pt x="136" y="73"/>
                  <a:pt x="136" y="63"/>
                </a:cubicBezTo>
                <a:cubicBezTo>
                  <a:pt x="136" y="18"/>
                  <a:pt x="136" y="18"/>
                  <a:pt x="136" y="18"/>
                </a:cubicBezTo>
                <a:cubicBezTo>
                  <a:pt x="136" y="8"/>
                  <a:pt x="128" y="0"/>
                  <a:pt x="118" y="0"/>
                </a:cubicBezTo>
                <a:cubicBezTo>
                  <a:pt x="107" y="0"/>
                  <a:pt x="107" y="0"/>
                  <a:pt x="107" y="0"/>
                </a:cubicBezTo>
                <a:cubicBezTo>
                  <a:pt x="103" y="0"/>
                  <a:pt x="100" y="3"/>
                  <a:pt x="100" y="6"/>
                </a:cubicBezTo>
                <a:cubicBezTo>
                  <a:pt x="100" y="34"/>
                  <a:pt x="100" y="34"/>
                  <a:pt x="100" y="34"/>
                </a:cubicBezTo>
                <a:cubicBezTo>
                  <a:pt x="100" y="58"/>
                  <a:pt x="83" y="82"/>
                  <a:pt x="61" y="82"/>
                </a:cubicBezTo>
                <a:cubicBezTo>
                  <a:pt x="57" y="82"/>
                  <a:pt x="54" y="84"/>
                  <a:pt x="54" y="88"/>
                </a:cubicBezTo>
                <a:cubicBezTo>
                  <a:pt x="54" y="179"/>
                  <a:pt x="54" y="179"/>
                  <a:pt x="54" y="179"/>
                </a:cubicBezTo>
                <a:cubicBezTo>
                  <a:pt x="54" y="183"/>
                  <a:pt x="57" y="185"/>
                  <a:pt x="61" y="185"/>
                </a:cubicBezTo>
                <a:cubicBezTo>
                  <a:pt x="92" y="186"/>
                  <a:pt x="102" y="199"/>
                  <a:pt x="134" y="199"/>
                </a:cubicBezTo>
                <a:cubicBezTo>
                  <a:pt x="169" y="199"/>
                  <a:pt x="200" y="195"/>
                  <a:pt x="200" y="156"/>
                </a:cubicBezTo>
                <a:cubicBezTo>
                  <a:pt x="200" y="99"/>
                  <a:pt x="200" y="99"/>
                  <a:pt x="200" y="99"/>
                </a:cubicBezTo>
                <a:cubicBezTo>
                  <a:pt x="200" y="90"/>
                  <a:pt x="192" y="82"/>
                  <a:pt x="182" y="82"/>
                </a:cubicBezTo>
                <a:close/>
              </a:path>
            </a:pathLst>
          </a:custGeom>
          <a:solidFill>
            <a:srgbClr val="A4BCC2"/>
          </a:solidFill>
          <a:ln>
            <a:noFill/>
          </a:ln>
        </p:spPr>
        <p:txBody>
          <a:bodyPr vert="horz" wrap="square" lIns="78191" tIns="39096" rIns="78191" bIns="39096" numCol="1" anchor="t" anchorCtr="0" compatLnSpc="1">
            <a:prstTxWarp prst="textNoShape">
              <a:avLst/>
            </a:prstTxWarp>
          </a:bodyPr>
          <a:lstStyle/>
          <a:p>
            <a:endParaRPr lang="en-US" sz="700"/>
          </a:p>
        </p:txBody>
      </p:sp>
      <p:sp>
        <p:nvSpPr>
          <p:cNvPr id="105" name="Freeform 8"/>
          <p:cNvSpPr>
            <a:spLocks noChangeAspect="1"/>
          </p:cNvSpPr>
          <p:nvPr/>
        </p:nvSpPr>
        <p:spPr bwMode="auto">
          <a:xfrm>
            <a:off x="8077157" y="3202572"/>
            <a:ext cx="362161" cy="362161"/>
          </a:xfrm>
          <a:custGeom>
            <a:avLst/>
            <a:gdLst>
              <a:gd name="T0" fmla="*/ 134 w 304"/>
              <a:gd name="T1" fmla="*/ 0 h 304"/>
              <a:gd name="T2" fmla="*/ 134 w 304"/>
              <a:gd name="T3" fmla="*/ 132 h 304"/>
              <a:gd name="T4" fmla="*/ 0 w 304"/>
              <a:gd name="T5" fmla="*/ 132 h 304"/>
              <a:gd name="T6" fmla="*/ 0 w 304"/>
              <a:gd name="T7" fmla="*/ 170 h 304"/>
              <a:gd name="T8" fmla="*/ 134 w 304"/>
              <a:gd name="T9" fmla="*/ 170 h 304"/>
              <a:gd name="T10" fmla="*/ 134 w 304"/>
              <a:gd name="T11" fmla="*/ 304 h 304"/>
              <a:gd name="T12" fmla="*/ 172 w 304"/>
              <a:gd name="T13" fmla="*/ 304 h 304"/>
              <a:gd name="T14" fmla="*/ 172 w 304"/>
              <a:gd name="T15" fmla="*/ 170 h 304"/>
              <a:gd name="T16" fmla="*/ 304 w 304"/>
              <a:gd name="T17" fmla="*/ 170 h 304"/>
              <a:gd name="T18" fmla="*/ 304 w 304"/>
              <a:gd name="T19" fmla="*/ 132 h 304"/>
              <a:gd name="T20" fmla="*/ 172 w 304"/>
              <a:gd name="T21" fmla="*/ 132 h 304"/>
              <a:gd name="T22" fmla="*/ 172 w 304"/>
              <a:gd name="T23" fmla="*/ 0 h 304"/>
              <a:gd name="T24" fmla="*/ 134 w 304"/>
              <a:gd name="T25"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4" h="304">
                <a:moveTo>
                  <a:pt x="134" y="0"/>
                </a:moveTo>
                <a:lnTo>
                  <a:pt x="134" y="132"/>
                </a:lnTo>
                <a:lnTo>
                  <a:pt x="0" y="132"/>
                </a:lnTo>
                <a:lnTo>
                  <a:pt x="0" y="170"/>
                </a:lnTo>
                <a:lnTo>
                  <a:pt x="134" y="170"/>
                </a:lnTo>
                <a:lnTo>
                  <a:pt x="134" y="304"/>
                </a:lnTo>
                <a:lnTo>
                  <a:pt x="172" y="304"/>
                </a:lnTo>
                <a:lnTo>
                  <a:pt x="172" y="170"/>
                </a:lnTo>
                <a:lnTo>
                  <a:pt x="304" y="170"/>
                </a:lnTo>
                <a:lnTo>
                  <a:pt x="304" y="132"/>
                </a:lnTo>
                <a:lnTo>
                  <a:pt x="172" y="132"/>
                </a:lnTo>
                <a:lnTo>
                  <a:pt x="172" y="0"/>
                </a:lnTo>
                <a:lnTo>
                  <a:pt x="134" y="0"/>
                </a:lnTo>
                <a:close/>
              </a:path>
            </a:pathLst>
          </a:custGeom>
          <a:solidFill>
            <a:srgbClr val="A4BCC2"/>
          </a:solidFill>
          <a:ln>
            <a:noFill/>
          </a:ln>
        </p:spPr>
        <p:txBody>
          <a:bodyPr vert="horz" wrap="square" lIns="78191" tIns="39096" rIns="78191" bIns="39096" numCol="1" anchor="t" anchorCtr="0" compatLnSpc="1">
            <a:prstTxWarp prst="textNoShape">
              <a:avLst/>
            </a:prstTxWarp>
          </a:bodyPr>
          <a:lstStyle/>
          <a:p>
            <a:endParaRPr lang="en-US" sz="700"/>
          </a:p>
        </p:txBody>
      </p:sp>
      <p:sp>
        <p:nvSpPr>
          <p:cNvPr id="172" name="TextBox 171"/>
          <p:cNvSpPr txBox="1"/>
          <p:nvPr/>
        </p:nvSpPr>
        <p:spPr bwMode="ltGray">
          <a:xfrm>
            <a:off x="543989" y="6860215"/>
            <a:ext cx="9003221" cy="248342"/>
          </a:xfrm>
          <a:prstGeom prst="rect">
            <a:avLst/>
          </a:prstGeom>
          <a:noFill/>
          <a:ln w="6350">
            <a:noFill/>
            <a:miter lim="800000"/>
            <a:headEnd/>
            <a:tailEnd/>
          </a:ln>
        </p:spPr>
        <p:txBody>
          <a:bodyPr wrap="square" lIns="0" tIns="0" rIns="0" bIns="0" rtlCol="0" anchor="t" anchorCtr="0">
            <a:noAutofit/>
          </a:bodyPr>
          <a:lstStyle/>
          <a:p>
            <a:pPr eaLnBrk="0" hangingPunct="0"/>
            <a:r>
              <a:rPr lang="en-US" sz="900" baseline="30000" dirty="0">
                <a:latin typeface="Deutsche Bank Text" panose="020B0503020202030204" pitchFamily="34" charset="0"/>
                <a:ea typeface="Deutsche Bank Text" panose="020B0503020202030204" pitchFamily="34" charset="0"/>
                <a:cs typeface="Deutsche Bank Text" panose="020B0503020202030204" pitchFamily="34" charset="0"/>
              </a:rPr>
              <a:t>1 </a:t>
            </a:r>
            <a:r>
              <a:rPr lang="en-US" sz="900" dirty="0">
                <a:latin typeface="Deutsche Bank Text" panose="020B0503020202030204" pitchFamily="34" charset="0"/>
                <a:ea typeface="Deutsche Bank Text" panose="020B0503020202030204" pitchFamily="34" charset="0"/>
                <a:cs typeface="Deutsche Bank Text" panose="020B0503020202030204" pitchFamily="34" charset="0"/>
              </a:rPr>
              <a:t>Footnotes</a:t>
            </a:r>
          </a:p>
          <a:p>
            <a:pPr eaLnBrk="0" hangingPunct="0"/>
            <a:endParaRPr lang="en-US" sz="900" baseline="30000" dirty="0">
              <a:latin typeface="Deutsche Bank Text" panose="020B0503020202030204" pitchFamily="34" charset="0"/>
              <a:ea typeface="Deutsche Bank Text" panose="020B0503020202030204" pitchFamily="34" charset="0"/>
              <a:cs typeface="Deutsche Bank Text" panose="020B0503020202030204" pitchFamily="34" charset="0"/>
            </a:endParaRPr>
          </a:p>
        </p:txBody>
      </p:sp>
    </p:spTree>
    <p:extLst>
      <p:ext uri="{BB962C8B-B14F-4D97-AF65-F5344CB8AC3E}">
        <p14:creationId xmlns:p14="http://schemas.microsoft.com/office/powerpoint/2010/main" val="4054992144"/>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2400" dirty="0">
                <a:latin typeface="Deutsche Bank Display" panose="020F0403020203030304" pitchFamily="34" charset="0"/>
                <a:ea typeface="Deutsche Bank Display" panose="020F0403020203030304" pitchFamily="34" charset="0"/>
                <a:cs typeface="Deutsche Bank Display" panose="020F0403020203030304" pitchFamily="34" charset="0"/>
              </a:rPr>
              <a:t>Circular Figures</a:t>
            </a:r>
            <a:endParaRPr lang="en-US"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4" name="Slide Number Placeholder 3"/>
          <p:cNvSpPr>
            <a:spLocks noGrp="1"/>
          </p:cNvSpPr>
          <p:nvPr>
            <p:ph type="sldNum" sz="quarter" idx="20"/>
          </p:nvPr>
        </p:nvSpPr>
        <p:spPr/>
        <p:txBody>
          <a:bodyPr/>
          <a:lstStyle/>
          <a:p>
            <a:pPr>
              <a:defRPr/>
            </a:pPr>
            <a:fld id="{1788D09C-7CA7-40CB-8213-E7B766997646}" type="slidenum">
              <a:rPr lang="en-US" smtClean="0">
                <a:latin typeface="Deutsche Bank Display" panose="020F0403020203030304" pitchFamily="34" charset="0"/>
                <a:ea typeface="Deutsche Bank Display" panose="020F0403020203030304" pitchFamily="34" charset="0"/>
                <a:cs typeface="Deutsche Bank Display" panose="020F0403020203030304" pitchFamily="34" charset="0"/>
              </a:rPr>
              <a:pPr>
                <a:defRPr/>
              </a:pPr>
              <a:t>21</a:t>
            </a:fld>
            <a:endParaRPr lang="en-US">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6" name="Title 2"/>
          <p:cNvSpPr txBox="1">
            <a:spLocks/>
          </p:cNvSpPr>
          <p:nvPr/>
        </p:nvSpPr>
        <p:spPr bwMode="auto">
          <a:xfrm>
            <a:off x="534030" y="1013139"/>
            <a:ext cx="9159291" cy="304331"/>
          </a:xfrm>
          <a:prstGeom prst="rect">
            <a:avLst/>
          </a:prstGeom>
          <a:noFill/>
          <a:ln w="9525">
            <a:noFill/>
            <a:miter lim="800000"/>
            <a:headEnd/>
            <a:tailEnd/>
          </a:ln>
        </p:spPr>
        <p:txBody>
          <a:bodyPr vert="horz" wrap="square" lIns="0" tIns="0" rIns="540000" bIns="0" numCol="1" anchor="t" anchorCtr="0" compatLnSpc="1">
            <a:prstTxWarp prst="textNoShape">
              <a:avLst/>
            </a:prstTxWarp>
          </a:bodyPr>
          <a:lstStyle>
            <a:lvl1pPr algn="l" rtl="0" eaLnBrk="0" fontAlgn="base" hangingPunct="0">
              <a:lnSpc>
                <a:spcPct val="90000"/>
              </a:lnSpc>
              <a:spcBef>
                <a:spcPct val="0"/>
              </a:spcBef>
              <a:spcAft>
                <a:spcPct val="0"/>
              </a:spcAft>
              <a:tabLst/>
              <a:defRPr lang="en-US" sz="2600" kern="1200" noProof="0" smtClean="0">
                <a:solidFill>
                  <a:schemeClr val="tx1"/>
                </a:solidFill>
                <a:latin typeface="+mn-lt"/>
                <a:ea typeface="ＭＳ Ｐゴシック" pitchFamily="34" charset="-128"/>
                <a:cs typeface="ＭＳ Ｐゴシック" pitchFamily="-109" charset="-128"/>
              </a:defRPr>
            </a:lvl1pPr>
            <a:lvl2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2pPr>
            <a:lvl3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3pPr>
            <a:lvl4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4pPr>
            <a:lvl5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5pPr>
            <a:lvl6pPr marL="504566" algn="l" rtl="0" eaLnBrk="1" fontAlgn="base" hangingPunct="1">
              <a:lnSpc>
                <a:spcPct val="90000"/>
              </a:lnSpc>
              <a:spcBef>
                <a:spcPct val="0"/>
              </a:spcBef>
              <a:spcAft>
                <a:spcPct val="0"/>
              </a:spcAft>
              <a:tabLst>
                <a:tab pos="735825" algn="l"/>
              </a:tabLst>
              <a:defRPr sz="2600" b="1">
                <a:solidFill>
                  <a:schemeClr val="tx1"/>
                </a:solidFill>
                <a:latin typeface="Arial" charset="0"/>
              </a:defRPr>
            </a:lvl6pPr>
            <a:lvl7pPr marL="1009132" algn="l" rtl="0" eaLnBrk="1" fontAlgn="base" hangingPunct="1">
              <a:lnSpc>
                <a:spcPct val="90000"/>
              </a:lnSpc>
              <a:spcBef>
                <a:spcPct val="0"/>
              </a:spcBef>
              <a:spcAft>
                <a:spcPct val="0"/>
              </a:spcAft>
              <a:tabLst>
                <a:tab pos="735825" algn="l"/>
              </a:tabLst>
              <a:defRPr sz="2600" b="1">
                <a:solidFill>
                  <a:schemeClr val="tx1"/>
                </a:solidFill>
                <a:latin typeface="Arial" charset="0"/>
              </a:defRPr>
            </a:lvl7pPr>
            <a:lvl8pPr marL="1513698" algn="l" rtl="0" eaLnBrk="1" fontAlgn="base" hangingPunct="1">
              <a:lnSpc>
                <a:spcPct val="90000"/>
              </a:lnSpc>
              <a:spcBef>
                <a:spcPct val="0"/>
              </a:spcBef>
              <a:spcAft>
                <a:spcPct val="0"/>
              </a:spcAft>
              <a:tabLst>
                <a:tab pos="735825" algn="l"/>
              </a:tabLst>
              <a:defRPr sz="2600" b="1">
                <a:solidFill>
                  <a:schemeClr val="tx1"/>
                </a:solidFill>
                <a:latin typeface="Arial" charset="0"/>
              </a:defRPr>
            </a:lvl8pPr>
            <a:lvl9pPr marL="2018264" algn="l" rtl="0" eaLnBrk="1" fontAlgn="base" hangingPunct="1">
              <a:lnSpc>
                <a:spcPct val="90000"/>
              </a:lnSpc>
              <a:spcBef>
                <a:spcPct val="0"/>
              </a:spcBef>
              <a:spcAft>
                <a:spcPct val="0"/>
              </a:spcAft>
              <a:tabLst>
                <a:tab pos="735825" algn="l"/>
              </a:tabLst>
              <a:defRPr sz="2600" b="1">
                <a:solidFill>
                  <a:schemeClr val="tx1"/>
                </a:solidFill>
                <a:latin typeface="Arial" charset="0"/>
              </a:defRPr>
            </a:lvl9pPr>
          </a:lstStyle>
          <a:p>
            <a:pPr defTabSz="914400"/>
            <a:r>
              <a:rPr lang="en-US" sz="1800" dirty="0">
                <a:solidFill>
                  <a:schemeClr val="bg2">
                    <a:lumMod val="7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rPr>
              <a:t>Sales pitch – five advantages</a:t>
            </a:r>
          </a:p>
        </p:txBody>
      </p:sp>
      <p:sp>
        <p:nvSpPr>
          <p:cNvPr id="151" name="Freeform 150"/>
          <p:cNvSpPr/>
          <p:nvPr/>
        </p:nvSpPr>
        <p:spPr bwMode="auto">
          <a:xfrm>
            <a:off x="538162" y="1942735"/>
            <a:ext cx="8999537" cy="2097258"/>
          </a:xfrm>
          <a:custGeom>
            <a:avLst/>
            <a:gdLst>
              <a:gd name="connsiteX0" fmla="*/ 1203158 w 10431466"/>
              <a:gd name="connsiteY0" fmla="*/ 0 h 2430955"/>
              <a:gd name="connsiteX1" fmla="*/ 1203158 w 10431466"/>
              <a:gd name="connsiteY1" fmla="*/ 399400 h 2430955"/>
              <a:gd name="connsiteX2" fmla="*/ 399400 w 10431466"/>
              <a:gd name="connsiteY2" fmla="*/ 1203158 h 2430955"/>
              <a:gd name="connsiteX3" fmla="*/ 1203158 w 10431466"/>
              <a:gd name="connsiteY3" fmla="*/ 2006916 h 2430955"/>
              <a:gd name="connsiteX4" fmla="*/ 2002767 w 10431466"/>
              <a:gd name="connsiteY4" fmla="*/ 1285338 h 2430955"/>
              <a:gd name="connsiteX5" fmla="*/ 2006364 w 10431466"/>
              <a:gd name="connsiteY5" fmla="*/ 1214087 h 2430955"/>
              <a:gd name="connsiteX6" fmla="*/ 2007274 w 10431466"/>
              <a:gd name="connsiteY6" fmla="*/ 1214087 h 2430955"/>
              <a:gd name="connsiteX7" fmla="*/ 2030595 w 10431466"/>
              <a:gd name="connsiteY7" fmla="*/ 982751 h 2430955"/>
              <a:gd name="connsiteX8" fmla="*/ 3209308 w 10431466"/>
              <a:gd name="connsiteY8" fmla="*/ 22071 h 2430955"/>
              <a:gd name="connsiteX9" fmla="*/ 4412466 w 10431466"/>
              <a:gd name="connsiteY9" fmla="*/ 1225229 h 2430955"/>
              <a:gd name="connsiteX10" fmla="*/ 4412426 w 10431466"/>
              <a:gd name="connsiteY10" fmla="*/ 1226023 h 2430955"/>
              <a:gd name="connsiteX11" fmla="*/ 4412382 w 10431466"/>
              <a:gd name="connsiteY11" fmla="*/ 1226023 h 2430955"/>
              <a:gd name="connsiteX12" fmla="*/ 4428029 w 10431466"/>
              <a:gd name="connsiteY12" fmla="*/ 1381238 h 2430955"/>
              <a:gd name="connsiteX13" fmla="*/ 5215457 w 10431466"/>
              <a:gd name="connsiteY13" fmla="*/ 2023011 h 2430955"/>
              <a:gd name="connsiteX14" fmla="*/ 6019215 w 10431466"/>
              <a:gd name="connsiteY14" fmla="*/ 1219253 h 2430955"/>
              <a:gd name="connsiteX15" fmla="*/ 6019135 w 10431466"/>
              <a:gd name="connsiteY15" fmla="*/ 1218459 h 2430955"/>
              <a:gd name="connsiteX16" fmla="*/ 6020545 w 10431466"/>
              <a:gd name="connsiteY16" fmla="*/ 1218459 h 2430955"/>
              <a:gd name="connsiteX17" fmla="*/ 6043445 w 10431466"/>
              <a:gd name="connsiteY17" fmla="*/ 991295 h 2430955"/>
              <a:gd name="connsiteX18" fmla="*/ 7222159 w 10431466"/>
              <a:gd name="connsiteY18" fmla="*/ 30615 h 2430955"/>
              <a:gd name="connsiteX19" fmla="*/ 8425317 w 10431466"/>
              <a:gd name="connsiteY19" fmla="*/ 1233773 h 2430955"/>
              <a:gd name="connsiteX20" fmla="*/ 8425277 w 10431466"/>
              <a:gd name="connsiteY20" fmla="*/ 1234567 h 2430955"/>
              <a:gd name="connsiteX21" fmla="*/ 8425232 w 10431466"/>
              <a:gd name="connsiteY21" fmla="*/ 1234567 h 2430955"/>
              <a:gd name="connsiteX22" fmla="*/ 8440879 w 10431466"/>
              <a:gd name="connsiteY22" fmla="*/ 1389782 h 2430955"/>
              <a:gd name="connsiteX23" fmla="*/ 9228308 w 10431466"/>
              <a:gd name="connsiteY23" fmla="*/ 2031555 h 2430955"/>
              <a:gd name="connsiteX24" fmla="*/ 10032066 w 10431466"/>
              <a:gd name="connsiteY24" fmla="*/ 1227797 h 2430955"/>
              <a:gd name="connsiteX25" fmla="*/ 10031986 w 10431466"/>
              <a:gd name="connsiteY25" fmla="*/ 1227003 h 2430955"/>
              <a:gd name="connsiteX26" fmla="*/ 10431426 w 10431466"/>
              <a:gd name="connsiteY26" fmla="*/ 1227003 h 2430955"/>
              <a:gd name="connsiteX27" fmla="*/ 10431466 w 10431466"/>
              <a:gd name="connsiteY27" fmla="*/ 1227797 h 2430955"/>
              <a:gd name="connsiteX28" fmla="*/ 9228308 w 10431466"/>
              <a:gd name="connsiteY28" fmla="*/ 2430955 h 2430955"/>
              <a:gd name="connsiteX29" fmla="*/ 8025150 w 10431466"/>
              <a:gd name="connsiteY29" fmla="*/ 1227797 h 2430955"/>
              <a:gd name="connsiteX30" fmla="*/ 8025190 w 10431466"/>
              <a:gd name="connsiteY30" fmla="*/ 1227003 h 2430955"/>
              <a:gd name="connsiteX31" fmla="*/ 8025234 w 10431466"/>
              <a:gd name="connsiteY31" fmla="*/ 1227003 h 2430955"/>
              <a:gd name="connsiteX32" fmla="*/ 8009587 w 10431466"/>
              <a:gd name="connsiteY32" fmla="*/ 1071788 h 2430955"/>
              <a:gd name="connsiteX33" fmla="*/ 7222159 w 10431466"/>
              <a:gd name="connsiteY33" fmla="*/ 430015 h 2430955"/>
              <a:gd name="connsiteX34" fmla="*/ 6418401 w 10431466"/>
              <a:gd name="connsiteY34" fmla="*/ 1233773 h 2430955"/>
              <a:gd name="connsiteX35" fmla="*/ 6418481 w 10431466"/>
              <a:gd name="connsiteY35" fmla="*/ 1234567 h 2430955"/>
              <a:gd name="connsiteX36" fmla="*/ 6417071 w 10431466"/>
              <a:gd name="connsiteY36" fmla="*/ 1234567 h 2430955"/>
              <a:gd name="connsiteX37" fmla="*/ 6394171 w 10431466"/>
              <a:gd name="connsiteY37" fmla="*/ 1461732 h 2430955"/>
              <a:gd name="connsiteX38" fmla="*/ 5215457 w 10431466"/>
              <a:gd name="connsiteY38" fmla="*/ 2422411 h 2430955"/>
              <a:gd name="connsiteX39" fmla="*/ 4012299 w 10431466"/>
              <a:gd name="connsiteY39" fmla="*/ 1219253 h 2430955"/>
              <a:gd name="connsiteX40" fmla="*/ 4012339 w 10431466"/>
              <a:gd name="connsiteY40" fmla="*/ 1218459 h 2430955"/>
              <a:gd name="connsiteX41" fmla="*/ 4012384 w 10431466"/>
              <a:gd name="connsiteY41" fmla="*/ 1218459 h 2430955"/>
              <a:gd name="connsiteX42" fmla="*/ 3996737 w 10431466"/>
              <a:gd name="connsiteY42" fmla="*/ 1063244 h 2430955"/>
              <a:gd name="connsiteX43" fmla="*/ 3209308 w 10431466"/>
              <a:gd name="connsiteY43" fmla="*/ 421471 h 2430955"/>
              <a:gd name="connsiteX44" fmla="*/ 2405550 w 10431466"/>
              <a:gd name="connsiteY44" fmla="*/ 1225229 h 2430955"/>
              <a:gd name="connsiteX45" fmla="*/ 2405630 w 10431466"/>
              <a:gd name="connsiteY45" fmla="*/ 1226023 h 2430955"/>
              <a:gd name="connsiteX46" fmla="*/ 2405162 w 10431466"/>
              <a:gd name="connsiteY46" fmla="*/ 1226023 h 2430955"/>
              <a:gd name="connsiteX47" fmla="*/ 2400104 w 10431466"/>
              <a:gd name="connsiteY47" fmla="*/ 1326174 h 2430955"/>
              <a:gd name="connsiteX48" fmla="*/ 1203158 w 10431466"/>
              <a:gd name="connsiteY48" fmla="*/ 2406316 h 2430955"/>
              <a:gd name="connsiteX49" fmla="*/ 0 w 10431466"/>
              <a:gd name="connsiteY49" fmla="*/ 1203158 h 2430955"/>
              <a:gd name="connsiteX50" fmla="*/ 1203158 w 10431466"/>
              <a:gd name="connsiteY50" fmla="*/ 0 h 243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431466" h="2430955">
                <a:moveTo>
                  <a:pt x="1203158" y="0"/>
                </a:moveTo>
                <a:lnTo>
                  <a:pt x="1203158" y="399400"/>
                </a:lnTo>
                <a:cubicBezTo>
                  <a:pt x="759255" y="399400"/>
                  <a:pt x="399400" y="759255"/>
                  <a:pt x="399400" y="1203158"/>
                </a:cubicBezTo>
                <a:cubicBezTo>
                  <a:pt x="399400" y="1647061"/>
                  <a:pt x="759255" y="2006916"/>
                  <a:pt x="1203158" y="2006916"/>
                </a:cubicBezTo>
                <a:cubicBezTo>
                  <a:pt x="1619317" y="2006916"/>
                  <a:pt x="1961606" y="1690637"/>
                  <a:pt x="2002767" y="1285338"/>
                </a:cubicBezTo>
                <a:lnTo>
                  <a:pt x="2006364" y="1214087"/>
                </a:lnTo>
                <a:lnTo>
                  <a:pt x="2007274" y="1214087"/>
                </a:lnTo>
                <a:lnTo>
                  <a:pt x="2030595" y="982751"/>
                </a:lnTo>
                <a:cubicBezTo>
                  <a:pt x="2142785" y="434492"/>
                  <a:pt x="2627883" y="22071"/>
                  <a:pt x="3209308" y="22071"/>
                </a:cubicBezTo>
                <a:cubicBezTo>
                  <a:pt x="3873794" y="22071"/>
                  <a:pt x="4412466" y="560743"/>
                  <a:pt x="4412466" y="1225229"/>
                </a:cubicBezTo>
                <a:lnTo>
                  <a:pt x="4412426" y="1226023"/>
                </a:lnTo>
                <a:lnTo>
                  <a:pt x="4412382" y="1226023"/>
                </a:lnTo>
                <a:lnTo>
                  <a:pt x="4428029" y="1381238"/>
                </a:lnTo>
                <a:cubicBezTo>
                  <a:pt x="4502976" y="1747497"/>
                  <a:pt x="4827042" y="2023011"/>
                  <a:pt x="5215457" y="2023011"/>
                </a:cubicBezTo>
                <a:cubicBezTo>
                  <a:pt x="5659360" y="2023011"/>
                  <a:pt x="6019215" y="1663156"/>
                  <a:pt x="6019215" y="1219253"/>
                </a:cubicBezTo>
                <a:lnTo>
                  <a:pt x="6019135" y="1218459"/>
                </a:lnTo>
                <a:lnTo>
                  <a:pt x="6020545" y="1218459"/>
                </a:lnTo>
                <a:lnTo>
                  <a:pt x="6043445" y="991295"/>
                </a:lnTo>
                <a:cubicBezTo>
                  <a:pt x="6155635" y="443036"/>
                  <a:pt x="6640734" y="30615"/>
                  <a:pt x="7222159" y="30615"/>
                </a:cubicBezTo>
                <a:cubicBezTo>
                  <a:pt x="7886645" y="30615"/>
                  <a:pt x="8425317" y="569287"/>
                  <a:pt x="8425317" y="1233773"/>
                </a:cubicBezTo>
                <a:lnTo>
                  <a:pt x="8425277" y="1234567"/>
                </a:lnTo>
                <a:lnTo>
                  <a:pt x="8425232" y="1234567"/>
                </a:lnTo>
                <a:lnTo>
                  <a:pt x="8440879" y="1389782"/>
                </a:lnTo>
                <a:cubicBezTo>
                  <a:pt x="8515827" y="1756041"/>
                  <a:pt x="8839893" y="2031555"/>
                  <a:pt x="9228308" y="2031555"/>
                </a:cubicBezTo>
                <a:cubicBezTo>
                  <a:pt x="9672211" y="2031555"/>
                  <a:pt x="10032066" y="1671700"/>
                  <a:pt x="10032066" y="1227797"/>
                </a:cubicBezTo>
                <a:lnTo>
                  <a:pt x="10031986" y="1227003"/>
                </a:lnTo>
                <a:lnTo>
                  <a:pt x="10431426" y="1227003"/>
                </a:lnTo>
                <a:lnTo>
                  <a:pt x="10431466" y="1227797"/>
                </a:lnTo>
                <a:cubicBezTo>
                  <a:pt x="10431466" y="1892283"/>
                  <a:pt x="9892794" y="2430955"/>
                  <a:pt x="9228308" y="2430955"/>
                </a:cubicBezTo>
                <a:cubicBezTo>
                  <a:pt x="8563822" y="2430955"/>
                  <a:pt x="8025150" y="1892283"/>
                  <a:pt x="8025150" y="1227797"/>
                </a:cubicBezTo>
                <a:lnTo>
                  <a:pt x="8025190" y="1227003"/>
                </a:lnTo>
                <a:lnTo>
                  <a:pt x="8025234" y="1227003"/>
                </a:lnTo>
                <a:lnTo>
                  <a:pt x="8009587" y="1071788"/>
                </a:lnTo>
                <a:cubicBezTo>
                  <a:pt x="7934640" y="705529"/>
                  <a:pt x="7610574" y="430015"/>
                  <a:pt x="7222159" y="430015"/>
                </a:cubicBezTo>
                <a:cubicBezTo>
                  <a:pt x="6778256" y="430015"/>
                  <a:pt x="6418401" y="789870"/>
                  <a:pt x="6418401" y="1233773"/>
                </a:cubicBezTo>
                <a:lnTo>
                  <a:pt x="6418481" y="1234567"/>
                </a:lnTo>
                <a:lnTo>
                  <a:pt x="6417071" y="1234567"/>
                </a:lnTo>
                <a:lnTo>
                  <a:pt x="6394171" y="1461732"/>
                </a:lnTo>
                <a:cubicBezTo>
                  <a:pt x="6281981" y="2009990"/>
                  <a:pt x="5796883" y="2422411"/>
                  <a:pt x="5215457" y="2422411"/>
                </a:cubicBezTo>
                <a:cubicBezTo>
                  <a:pt x="4550971" y="2422411"/>
                  <a:pt x="4012299" y="1883739"/>
                  <a:pt x="4012299" y="1219253"/>
                </a:cubicBezTo>
                <a:lnTo>
                  <a:pt x="4012339" y="1218459"/>
                </a:lnTo>
                <a:lnTo>
                  <a:pt x="4012384" y="1218459"/>
                </a:lnTo>
                <a:lnTo>
                  <a:pt x="3996737" y="1063244"/>
                </a:lnTo>
                <a:cubicBezTo>
                  <a:pt x="3921789" y="696985"/>
                  <a:pt x="3597723" y="421471"/>
                  <a:pt x="3209308" y="421471"/>
                </a:cubicBezTo>
                <a:cubicBezTo>
                  <a:pt x="2765405" y="421471"/>
                  <a:pt x="2405550" y="781326"/>
                  <a:pt x="2405550" y="1225229"/>
                </a:cubicBezTo>
                <a:lnTo>
                  <a:pt x="2405630" y="1226023"/>
                </a:lnTo>
                <a:lnTo>
                  <a:pt x="2405162" y="1226023"/>
                </a:lnTo>
                <a:lnTo>
                  <a:pt x="2400104" y="1326174"/>
                </a:lnTo>
                <a:cubicBezTo>
                  <a:pt x="2338491" y="1932874"/>
                  <a:pt x="1826114" y="2406316"/>
                  <a:pt x="1203158" y="2406316"/>
                </a:cubicBezTo>
                <a:cubicBezTo>
                  <a:pt x="538672" y="2406316"/>
                  <a:pt x="0" y="1867644"/>
                  <a:pt x="0" y="1203158"/>
                </a:cubicBezTo>
                <a:cubicBezTo>
                  <a:pt x="0" y="538672"/>
                  <a:pt x="538672" y="0"/>
                  <a:pt x="1203158" y="0"/>
                </a:cubicBezTo>
                <a:close/>
              </a:path>
            </a:pathLst>
          </a:custGeom>
          <a:solidFill>
            <a:srgbClr val="00A3E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0" name="Oval 9"/>
          <p:cNvSpPr/>
          <p:nvPr/>
        </p:nvSpPr>
        <p:spPr bwMode="auto">
          <a:xfrm>
            <a:off x="890590" y="2297116"/>
            <a:ext cx="1368000" cy="1368000"/>
          </a:xfrm>
          <a:prstGeom prst="ellipse">
            <a:avLst/>
          </a:prstGeom>
          <a:gradFill>
            <a:gsLst>
              <a:gs pos="0">
                <a:srgbClr val="D7DEE2"/>
              </a:gs>
              <a:gs pos="100000">
                <a:schemeClr val="bg1"/>
              </a:gs>
            </a:gsLst>
            <a:lin ang="5400000" scaled="1"/>
          </a:gradFill>
          <a:ln w="6350">
            <a:noFill/>
            <a:miter lim="800000"/>
            <a:headEnd/>
            <a:tailEnd/>
          </a:ln>
          <a:effectLst>
            <a:outerShdw blurRad="508000" dir="2700000" sx="120000" sy="120000" algn="tl" rotWithShape="0">
              <a:prstClr val="black">
                <a:alpha val="17000"/>
              </a:prstClr>
            </a:outerShdw>
          </a:effectLst>
          <a:scene3d>
            <a:camera prst="orthographicFront"/>
            <a:lightRig rig="threePt" dir="t"/>
          </a:scene3d>
          <a:sp3d>
            <a:bevelT w="152400" h="6350"/>
          </a:sp3d>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52" name="Oval 151"/>
          <p:cNvSpPr/>
          <p:nvPr/>
        </p:nvSpPr>
        <p:spPr bwMode="auto">
          <a:xfrm>
            <a:off x="2622260" y="2297116"/>
            <a:ext cx="1368000" cy="1368000"/>
          </a:xfrm>
          <a:prstGeom prst="ellipse">
            <a:avLst/>
          </a:prstGeom>
          <a:gradFill>
            <a:gsLst>
              <a:gs pos="0">
                <a:srgbClr val="D7DEE2"/>
              </a:gs>
              <a:gs pos="100000">
                <a:schemeClr val="bg1"/>
              </a:gs>
            </a:gsLst>
            <a:lin ang="5400000" scaled="1"/>
          </a:gradFill>
          <a:ln w="6350">
            <a:noFill/>
            <a:miter lim="800000"/>
            <a:headEnd/>
            <a:tailEnd/>
          </a:ln>
          <a:effectLst>
            <a:outerShdw blurRad="508000" dir="2700000" sx="120000" sy="120000" algn="tl" rotWithShape="0">
              <a:prstClr val="black">
                <a:alpha val="17000"/>
              </a:prstClr>
            </a:outerShdw>
          </a:effectLst>
          <a:scene3d>
            <a:camera prst="orthographicFront"/>
            <a:lightRig rig="threePt" dir="t"/>
          </a:scene3d>
          <a:sp3d>
            <a:bevelT w="152400" h="6350"/>
          </a:sp3d>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53" name="Oval 152"/>
          <p:cNvSpPr/>
          <p:nvPr/>
        </p:nvSpPr>
        <p:spPr bwMode="auto">
          <a:xfrm>
            <a:off x="4353930" y="2297116"/>
            <a:ext cx="1368000" cy="1368000"/>
          </a:xfrm>
          <a:prstGeom prst="ellipse">
            <a:avLst/>
          </a:prstGeom>
          <a:gradFill>
            <a:gsLst>
              <a:gs pos="0">
                <a:srgbClr val="D7DEE2"/>
              </a:gs>
              <a:gs pos="100000">
                <a:schemeClr val="bg1"/>
              </a:gs>
            </a:gsLst>
            <a:lin ang="5400000" scaled="1"/>
          </a:gradFill>
          <a:ln w="6350">
            <a:noFill/>
            <a:miter lim="800000"/>
            <a:headEnd/>
            <a:tailEnd/>
          </a:ln>
          <a:effectLst>
            <a:outerShdw blurRad="508000" dir="2700000" sx="120000" sy="120000" algn="tl" rotWithShape="0">
              <a:prstClr val="black">
                <a:alpha val="17000"/>
              </a:prstClr>
            </a:outerShdw>
          </a:effectLst>
          <a:scene3d>
            <a:camera prst="orthographicFront"/>
            <a:lightRig rig="threePt" dir="t"/>
          </a:scene3d>
          <a:sp3d>
            <a:bevelT w="152400" h="6350"/>
          </a:sp3d>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54" name="Oval 153"/>
          <p:cNvSpPr/>
          <p:nvPr/>
        </p:nvSpPr>
        <p:spPr bwMode="auto">
          <a:xfrm>
            <a:off x="6085600" y="2297116"/>
            <a:ext cx="1368000" cy="1368000"/>
          </a:xfrm>
          <a:prstGeom prst="ellipse">
            <a:avLst/>
          </a:prstGeom>
          <a:gradFill>
            <a:gsLst>
              <a:gs pos="0">
                <a:srgbClr val="D7DEE2"/>
              </a:gs>
              <a:gs pos="100000">
                <a:schemeClr val="bg1"/>
              </a:gs>
            </a:gsLst>
            <a:lin ang="5400000" scaled="1"/>
          </a:gradFill>
          <a:ln w="6350">
            <a:noFill/>
            <a:miter lim="800000"/>
            <a:headEnd/>
            <a:tailEnd/>
          </a:ln>
          <a:effectLst>
            <a:outerShdw blurRad="508000" dir="2700000" sx="120000" sy="120000" algn="tl" rotWithShape="0">
              <a:prstClr val="black">
                <a:alpha val="17000"/>
              </a:prstClr>
            </a:outerShdw>
          </a:effectLst>
          <a:scene3d>
            <a:camera prst="orthographicFront"/>
            <a:lightRig rig="threePt" dir="t"/>
          </a:scene3d>
          <a:sp3d>
            <a:bevelT w="152400" h="6350"/>
          </a:sp3d>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37" name="Oval 36"/>
          <p:cNvSpPr/>
          <p:nvPr/>
        </p:nvSpPr>
        <p:spPr bwMode="auto">
          <a:xfrm>
            <a:off x="1462658" y="4218056"/>
            <a:ext cx="227007" cy="227007"/>
          </a:xfrm>
          <a:prstGeom prst="ellipse">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55" name="Oval 154"/>
          <p:cNvSpPr/>
          <p:nvPr/>
        </p:nvSpPr>
        <p:spPr bwMode="auto">
          <a:xfrm>
            <a:off x="7817270" y="2297116"/>
            <a:ext cx="1368000" cy="1368000"/>
          </a:xfrm>
          <a:prstGeom prst="ellipse">
            <a:avLst/>
          </a:prstGeom>
          <a:gradFill>
            <a:gsLst>
              <a:gs pos="0">
                <a:srgbClr val="D7DEE2"/>
              </a:gs>
              <a:gs pos="100000">
                <a:schemeClr val="bg1"/>
              </a:gs>
            </a:gsLst>
            <a:lin ang="5400000" scaled="1"/>
          </a:gradFill>
          <a:ln w="6350">
            <a:noFill/>
            <a:miter lim="800000"/>
            <a:headEnd/>
            <a:tailEnd/>
          </a:ln>
          <a:effectLst>
            <a:outerShdw blurRad="508000" dir="2700000" sx="120000" sy="120000" algn="tl" rotWithShape="0">
              <a:prstClr val="black">
                <a:alpha val="17000"/>
              </a:prstClr>
            </a:outerShdw>
          </a:effectLst>
          <a:scene3d>
            <a:camera prst="orthographicFront"/>
            <a:lightRig rig="threePt" dir="t"/>
          </a:scene3d>
          <a:sp3d>
            <a:bevelT w="152400" h="6350"/>
          </a:sp3d>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2" name="Rectangle 11"/>
          <p:cNvSpPr/>
          <p:nvPr/>
        </p:nvSpPr>
        <p:spPr bwMode="auto">
          <a:xfrm>
            <a:off x="538163" y="4282351"/>
            <a:ext cx="9002712" cy="101597"/>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cxnSp>
        <p:nvCxnSpPr>
          <p:cNvPr id="14" name="Straight Connector 13"/>
          <p:cNvCxnSpPr>
            <a:stCxn id="151" idx="48"/>
            <a:endCxn id="34" idx="0"/>
          </p:cNvCxnSpPr>
          <p:nvPr/>
        </p:nvCxnSpPr>
        <p:spPr bwMode="auto">
          <a:xfrm>
            <a:off x="1576162" y="4018736"/>
            <a:ext cx="2607" cy="260437"/>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171" name="Oval 170"/>
          <p:cNvSpPr/>
          <p:nvPr/>
        </p:nvSpPr>
        <p:spPr bwMode="auto">
          <a:xfrm>
            <a:off x="3193538" y="4218056"/>
            <a:ext cx="227007" cy="227007"/>
          </a:xfrm>
          <a:prstGeom prst="ellipse">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74" name="Oval 173"/>
          <p:cNvSpPr/>
          <p:nvPr/>
        </p:nvSpPr>
        <p:spPr bwMode="auto">
          <a:xfrm>
            <a:off x="8386178" y="4218056"/>
            <a:ext cx="227007" cy="227007"/>
          </a:xfrm>
          <a:prstGeom prst="ellipse">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cxnSp>
        <p:nvCxnSpPr>
          <p:cNvPr id="156" name="Straight Connector 155"/>
          <p:cNvCxnSpPr>
            <a:stCxn id="152" idx="4"/>
            <a:endCxn id="167" idx="0"/>
          </p:cNvCxnSpPr>
          <p:nvPr/>
        </p:nvCxnSpPr>
        <p:spPr bwMode="auto">
          <a:xfrm>
            <a:off x="3306260" y="3665116"/>
            <a:ext cx="3134" cy="614057"/>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172" name="Oval 171"/>
          <p:cNvSpPr/>
          <p:nvPr/>
        </p:nvSpPr>
        <p:spPr bwMode="auto">
          <a:xfrm>
            <a:off x="4924418" y="4218056"/>
            <a:ext cx="227007" cy="227007"/>
          </a:xfrm>
          <a:prstGeom prst="ellipse">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73" name="Oval 172"/>
          <p:cNvSpPr/>
          <p:nvPr/>
        </p:nvSpPr>
        <p:spPr bwMode="auto">
          <a:xfrm>
            <a:off x="6655298" y="4218056"/>
            <a:ext cx="227007" cy="227007"/>
          </a:xfrm>
          <a:prstGeom prst="ellipse">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cxnSp>
        <p:nvCxnSpPr>
          <p:cNvPr id="157" name="Straight Connector 156"/>
          <p:cNvCxnSpPr>
            <a:stCxn id="151" idx="38"/>
            <a:endCxn id="12" idx="0"/>
          </p:cNvCxnSpPr>
          <p:nvPr/>
        </p:nvCxnSpPr>
        <p:spPr bwMode="auto">
          <a:xfrm>
            <a:off x="5037692" y="4032622"/>
            <a:ext cx="1827" cy="24972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58" name="Straight Connector 157"/>
          <p:cNvCxnSpPr>
            <a:stCxn id="154" idx="4"/>
            <a:endCxn id="169" idx="0"/>
          </p:cNvCxnSpPr>
          <p:nvPr/>
        </p:nvCxnSpPr>
        <p:spPr bwMode="auto">
          <a:xfrm>
            <a:off x="6769600" y="3665116"/>
            <a:ext cx="1044" cy="614057"/>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59" name="Straight Connector 158"/>
          <p:cNvCxnSpPr>
            <a:stCxn id="151" idx="28"/>
            <a:endCxn id="168" idx="0"/>
          </p:cNvCxnSpPr>
          <p:nvPr/>
        </p:nvCxnSpPr>
        <p:spPr bwMode="auto">
          <a:xfrm>
            <a:off x="8499699" y="4039993"/>
            <a:ext cx="1571" cy="23918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34" name="Oval 33"/>
          <p:cNvSpPr/>
          <p:nvPr/>
        </p:nvSpPr>
        <p:spPr bwMode="auto">
          <a:xfrm>
            <a:off x="1526381" y="4279173"/>
            <a:ext cx="104775" cy="104775"/>
          </a:xfrm>
          <a:prstGeom prst="ellipse">
            <a:avLst/>
          </a:prstGeom>
          <a:solidFill>
            <a:schemeClr val="accent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67" name="Oval 166"/>
          <p:cNvSpPr/>
          <p:nvPr/>
        </p:nvSpPr>
        <p:spPr bwMode="auto">
          <a:xfrm>
            <a:off x="3257006" y="4279173"/>
            <a:ext cx="104775" cy="104775"/>
          </a:xfrm>
          <a:prstGeom prst="ellipse">
            <a:avLst/>
          </a:prstGeom>
          <a:solidFill>
            <a:schemeClr val="accent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68" name="Oval 167"/>
          <p:cNvSpPr/>
          <p:nvPr/>
        </p:nvSpPr>
        <p:spPr bwMode="auto">
          <a:xfrm>
            <a:off x="8448882" y="4279173"/>
            <a:ext cx="104775" cy="104775"/>
          </a:xfrm>
          <a:prstGeom prst="ellipse">
            <a:avLst/>
          </a:prstGeom>
          <a:solidFill>
            <a:schemeClr val="accent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69" name="Oval 168"/>
          <p:cNvSpPr/>
          <p:nvPr/>
        </p:nvSpPr>
        <p:spPr bwMode="auto">
          <a:xfrm>
            <a:off x="6718256" y="4279173"/>
            <a:ext cx="104775" cy="104775"/>
          </a:xfrm>
          <a:prstGeom prst="ellipse">
            <a:avLst/>
          </a:prstGeom>
          <a:solidFill>
            <a:schemeClr val="accent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70" name="Oval 169"/>
          <p:cNvSpPr/>
          <p:nvPr/>
        </p:nvSpPr>
        <p:spPr bwMode="auto">
          <a:xfrm>
            <a:off x="4987631" y="4279173"/>
            <a:ext cx="104775" cy="104775"/>
          </a:xfrm>
          <a:prstGeom prst="ellipse">
            <a:avLst/>
          </a:prstGeom>
          <a:solidFill>
            <a:schemeClr val="accent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42" name="TextBox 41"/>
          <p:cNvSpPr txBox="1"/>
          <p:nvPr/>
        </p:nvSpPr>
        <p:spPr bwMode="ltGray">
          <a:xfrm>
            <a:off x="956713" y="2562918"/>
            <a:ext cx="1235755" cy="409676"/>
          </a:xfrm>
          <a:prstGeom prst="rect">
            <a:avLst/>
          </a:prstGeom>
          <a:noFill/>
          <a:ln w="6350">
            <a:noFill/>
            <a:miter lim="800000"/>
            <a:headEnd/>
            <a:tailEnd/>
          </a:ln>
        </p:spPr>
        <p:txBody>
          <a:bodyPr wrap="square" lIns="0" tIns="0" rIns="0" bIns="0" rtlCol="0" anchor="t">
            <a:noAutofit/>
          </a:bodyPr>
          <a:lstStyle/>
          <a:p>
            <a:pPr algn="ctr" eaLnBrk="0" hangingPunct="0"/>
            <a:r>
              <a:rPr lang="de-DE" sz="1400" b="1" dirty="0" err="1">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Cost</a:t>
            </a:r>
            <a:r>
              <a:rPr lang="de-DE" sz="14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 </a:t>
            </a:r>
            <a:r>
              <a:rPr lang="de-DE" sz="1400" b="1" dirty="0" err="1">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Reduction</a:t>
            </a:r>
            <a:endParaRPr lang="de-DE" sz="14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175" name="TextBox 174"/>
          <p:cNvSpPr txBox="1"/>
          <p:nvPr/>
        </p:nvSpPr>
        <p:spPr bwMode="ltGray">
          <a:xfrm>
            <a:off x="2734419" y="2562918"/>
            <a:ext cx="1143684" cy="409676"/>
          </a:xfrm>
          <a:prstGeom prst="rect">
            <a:avLst/>
          </a:prstGeom>
          <a:noFill/>
          <a:ln w="6350">
            <a:noFill/>
            <a:miter lim="800000"/>
            <a:headEnd/>
            <a:tailEnd/>
          </a:ln>
        </p:spPr>
        <p:txBody>
          <a:bodyPr wrap="square" lIns="0" tIns="0" rIns="0" bIns="0" rtlCol="0" anchor="t">
            <a:noAutofit/>
          </a:bodyPr>
          <a:lstStyle/>
          <a:p>
            <a:pPr algn="ctr" eaLnBrk="0" hangingPunct="0"/>
            <a:r>
              <a:rPr lang="de-DE" sz="1400" b="1" dirty="0" err="1">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Faster</a:t>
            </a:r>
            <a:r>
              <a:rPr lang="de-DE" sz="14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 Time </a:t>
            </a:r>
            <a:r>
              <a:rPr lang="de-DE" sz="1400" b="1" dirty="0" err="1">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to</a:t>
            </a:r>
            <a:r>
              <a:rPr lang="de-DE" sz="14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 Market</a:t>
            </a:r>
          </a:p>
        </p:txBody>
      </p:sp>
      <p:sp>
        <p:nvSpPr>
          <p:cNvPr id="176" name="TextBox 175"/>
          <p:cNvSpPr txBox="1"/>
          <p:nvPr/>
        </p:nvSpPr>
        <p:spPr bwMode="ltGray">
          <a:xfrm>
            <a:off x="4420053" y="2562918"/>
            <a:ext cx="1235755" cy="409676"/>
          </a:xfrm>
          <a:prstGeom prst="rect">
            <a:avLst/>
          </a:prstGeom>
          <a:noFill/>
          <a:ln w="6350">
            <a:noFill/>
            <a:miter lim="800000"/>
            <a:headEnd/>
            <a:tailEnd/>
          </a:ln>
        </p:spPr>
        <p:txBody>
          <a:bodyPr wrap="square" lIns="0" tIns="0" rIns="0" bIns="0" rtlCol="0" anchor="t">
            <a:noAutofit/>
          </a:bodyPr>
          <a:lstStyle/>
          <a:p>
            <a:pPr algn="ctr" eaLnBrk="0" hangingPunct="0"/>
            <a:r>
              <a:rPr lang="de-DE" sz="14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Custom </a:t>
            </a:r>
            <a:r>
              <a:rPr lang="de-DE" sz="1400" b="1" dirty="0" err="1">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Tailored</a:t>
            </a:r>
            <a:endParaRPr lang="de-DE" sz="14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177" name="TextBox 176"/>
          <p:cNvSpPr txBox="1"/>
          <p:nvPr/>
        </p:nvSpPr>
        <p:spPr bwMode="ltGray">
          <a:xfrm>
            <a:off x="6151723" y="2562918"/>
            <a:ext cx="1235755" cy="409676"/>
          </a:xfrm>
          <a:prstGeom prst="rect">
            <a:avLst/>
          </a:prstGeom>
          <a:noFill/>
          <a:ln w="6350">
            <a:noFill/>
            <a:miter lim="800000"/>
            <a:headEnd/>
            <a:tailEnd/>
          </a:ln>
        </p:spPr>
        <p:txBody>
          <a:bodyPr wrap="square" lIns="0" tIns="0" rIns="0" bIns="0" rtlCol="0" anchor="t">
            <a:noAutofit/>
          </a:bodyPr>
          <a:lstStyle/>
          <a:p>
            <a:pPr algn="ctr" eaLnBrk="0" hangingPunct="0"/>
            <a:r>
              <a:rPr lang="de-DE" sz="1400" b="1" dirty="0" err="1">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Preferred</a:t>
            </a:r>
            <a:r>
              <a:rPr lang="de-DE" sz="14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 Solution</a:t>
            </a:r>
          </a:p>
        </p:txBody>
      </p:sp>
      <p:sp>
        <p:nvSpPr>
          <p:cNvPr id="178" name="TextBox 177"/>
          <p:cNvSpPr txBox="1"/>
          <p:nvPr/>
        </p:nvSpPr>
        <p:spPr bwMode="ltGray">
          <a:xfrm>
            <a:off x="7883393" y="2583373"/>
            <a:ext cx="1235755" cy="409676"/>
          </a:xfrm>
          <a:prstGeom prst="rect">
            <a:avLst/>
          </a:prstGeom>
          <a:noFill/>
          <a:ln w="6350">
            <a:noFill/>
            <a:miter lim="800000"/>
            <a:headEnd/>
            <a:tailEnd/>
          </a:ln>
        </p:spPr>
        <p:txBody>
          <a:bodyPr wrap="square" lIns="0" tIns="0" rIns="0" bIns="0" rtlCol="0" anchor="t">
            <a:noAutofit/>
          </a:bodyPr>
          <a:lstStyle/>
          <a:p>
            <a:pPr algn="ctr" eaLnBrk="0" hangingPunct="0"/>
            <a:r>
              <a:rPr lang="de-DE" sz="1400" b="1" dirty="0" err="1">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Vendor</a:t>
            </a:r>
            <a:r>
              <a:rPr lang="de-DE" sz="14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 Independence</a:t>
            </a:r>
          </a:p>
        </p:txBody>
      </p:sp>
      <p:sp>
        <p:nvSpPr>
          <p:cNvPr id="179" name="Freeform 49"/>
          <p:cNvSpPr>
            <a:spLocks noChangeAspect="1"/>
          </p:cNvSpPr>
          <p:nvPr/>
        </p:nvSpPr>
        <p:spPr bwMode="auto">
          <a:xfrm>
            <a:off x="1393616" y="3141280"/>
            <a:ext cx="361949" cy="358380"/>
          </a:xfrm>
          <a:custGeom>
            <a:avLst/>
            <a:gdLst>
              <a:gd name="T0" fmla="*/ 3 w 201"/>
              <a:gd name="T1" fmla="*/ 11 h 200"/>
              <a:gd name="T2" fmla="*/ 3 w 201"/>
              <a:gd name="T3" fmla="*/ 2 h 200"/>
              <a:gd name="T4" fmla="*/ 12 w 201"/>
              <a:gd name="T5" fmla="*/ 2 h 200"/>
              <a:gd name="T6" fmla="*/ 189 w 201"/>
              <a:gd name="T7" fmla="*/ 179 h 200"/>
              <a:gd name="T8" fmla="*/ 189 w 201"/>
              <a:gd name="T9" fmla="*/ 31 h 200"/>
              <a:gd name="T10" fmla="*/ 195 w 201"/>
              <a:gd name="T11" fmla="*/ 25 h 200"/>
              <a:gd name="T12" fmla="*/ 201 w 201"/>
              <a:gd name="T13" fmla="*/ 31 h 200"/>
              <a:gd name="T14" fmla="*/ 201 w 201"/>
              <a:gd name="T15" fmla="*/ 200 h 200"/>
              <a:gd name="T16" fmla="*/ 32 w 201"/>
              <a:gd name="T17" fmla="*/ 200 h 200"/>
              <a:gd name="T18" fmla="*/ 26 w 201"/>
              <a:gd name="T19" fmla="*/ 194 h 200"/>
              <a:gd name="T20" fmla="*/ 32 w 201"/>
              <a:gd name="T21" fmla="*/ 188 h 200"/>
              <a:gd name="T22" fmla="*/ 180 w 201"/>
              <a:gd name="T23" fmla="*/ 188 h 200"/>
              <a:gd name="T24" fmla="*/ 3 w 201"/>
              <a:gd name="T25" fmla="*/ 1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1" h="200">
                <a:moveTo>
                  <a:pt x="3" y="11"/>
                </a:moveTo>
                <a:cubicBezTo>
                  <a:pt x="0" y="8"/>
                  <a:pt x="0" y="5"/>
                  <a:pt x="3" y="2"/>
                </a:cubicBezTo>
                <a:cubicBezTo>
                  <a:pt x="5" y="0"/>
                  <a:pt x="9" y="0"/>
                  <a:pt x="12" y="2"/>
                </a:cubicBezTo>
                <a:cubicBezTo>
                  <a:pt x="189" y="179"/>
                  <a:pt x="189" y="179"/>
                  <a:pt x="189" y="179"/>
                </a:cubicBezTo>
                <a:cubicBezTo>
                  <a:pt x="189" y="31"/>
                  <a:pt x="189" y="31"/>
                  <a:pt x="189" y="31"/>
                </a:cubicBezTo>
                <a:cubicBezTo>
                  <a:pt x="189" y="28"/>
                  <a:pt x="191" y="25"/>
                  <a:pt x="195" y="25"/>
                </a:cubicBezTo>
                <a:cubicBezTo>
                  <a:pt x="198" y="25"/>
                  <a:pt x="201" y="28"/>
                  <a:pt x="201" y="31"/>
                </a:cubicBezTo>
                <a:cubicBezTo>
                  <a:pt x="201" y="200"/>
                  <a:pt x="201" y="200"/>
                  <a:pt x="201" y="200"/>
                </a:cubicBezTo>
                <a:cubicBezTo>
                  <a:pt x="32" y="200"/>
                  <a:pt x="32" y="200"/>
                  <a:pt x="32" y="200"/>
                </a:cubicBezTo>
                <a:cubicBezTo>
                  <a:pt x="29" y="200"/>
                  <a:pt x="26" y="197"/>
                  <a:pt x="26" y="194"/>
                </a:cubicBezTo>
                <a:cubicBezTo>
                  <a:pt x="26" y="191"/>
                  <a:pt x="29" y="188"/>
                  <a:pt x="32" y="188"/>
                </a:cubicBezTo>
                <a:cubicBezTo>
                  <a:pt x="180" y="188"/>
                  <a:pt x="180" y="188"/>
                  <a:pt x="180" y="188"/>
                </a:cubicBezTo>
                <a:lnTo>
                  <a:pt x="3" y="11"/>
                </a:lnTo>
                <a:close/>
              </a:path>
            </a:pathLst>
          </a:custGeom>
          <a:solidFill>
            <a:srgbClr val="A4BCC2"/>
          </a:solidFill>
          <a:ln>
            <a:noFill/>
          </a:ln>
        </p:spPr>
        <p:txBody>
          <a:bodyPr vert="horz" wrap="square" lIns="78191" tIns="39096" rIns="78191" bIns="39096" numCol="1" anchor="t" anchorCtr="0" compatLnSpc="1">
            <a:prstTxWarp prst="textNoShape">
              <a:avLst/>
            </a:prstTxWarp>
          </a:bodyPr>
          <a:lstStyle/>
          <a:p>
            <a:endParaRPr lang="en-US" sz="700"/>
          </a:p>
        </p:txBody>
      </p:sp>
      <p:sp>
        <p:nvSpPr>
          <p:cNvPr id="180" name="Freeform 50"/>
          <p:cNvSpPr>
            <a:spLocks noChangeAspect="1"/>
          </p:cNvSpPr>
          <p:nvPr/>
        </p:nvSpPr>
        <p:spPr bwMode="auto">
          <a:xfrm>
            <a:off x="3126476" y="3141280"/>
            <a:ext cx="359569" cy="361949"/>
          </a:xfrm>
          <a:custGeom>
            <a:avLst/>
            <a:gdLst>
              <a:gd name="T0" fmla="*/ 11 w 200"/>
              <a:gd name="T1" fmla="*/ 198 h 201"/>
              <a:gd name="T2" fmla="*/ 2 w 200"/>
              <a:gd name="T3" fmla="*/ 198 h 201"/>
              <a:gd name="T4" fmla="*/ 2 w 200"/>
              <a:gd name="T5" fmla="*/ 190 h 201"/>
              <a:gd name="T6" fmla="*/ 179 w 200"/>
              <a:gd name="T7" fmla="*/ 13 h 201"/>
              <a:gd name="T8" fmla="*/ 32 w 200"/>
              <a:gd name="T9" fmla="*/ 13 h 201"/>
              <a:gd name="T10" fmla="*/ 25 w 200"/>
              <a:gd name="T11" fmla="*/ 7 h 201"/>
              <a:gd name="T12" fmla="*/ 32 w 200"/>
              <a:gd name="T13" fmla="*/ 0 h 201"/>
              <a:gd name="T14" fmla="*/ 200 w 200"/>
              <a:gd name="T15" fmla="*/ 0 h 201"/>
              <a:gd name="T16" fmla="*/ 200 w 200"/>
              <a:gd name="T17" fmla="*/ 169 h 201"/>
              <a:gd name="T18" fmla="*/ 194 w 200"/>
              <a:gd name="T19" fmla="*/ 175 h 201"/>
              <a:gd name="T20" fmla="*/ 188 w 200"/>
              <a:gd name="T21" fmla="*/ 169 h 201"/>
              <a:gd name="T22" fmla="*/ 188 w 200"/>
              <a:gd name="T23" fmla="*/ 22 h 201"/>
              <a:gd name="T24" fmla="*/ 11 w 200"/>
              <a:gd name="T25" fmla="*/ 19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0" h="201">
                <a:moveTo>
                  <a:pt x="11" y="198"/>
                </a:moveTo>
                <a:cubicBezTo>
                  <a:pt x="9" y="201"/>
                  <a:pt x="5" y="201"/>
                  <a:pt x="2" y="198"/>
                </a:cubicBezTo>
                <a:cubicBezTo>
                  <a:pt x="0" y="196"/>
                  <a:pt x="0" y="192"/>
                  <a:pt x="2" y="190"/>
                </a:cubicBezTo>
                <a:cubicBezTo>
                  <a:pt x="179" y="13"/>
                  <a:pt x="179" y="13"/>
                  <a:pt x="179" y="13"/>
                </a:cubicBezTo>
                <a:cubicBezTo>
                  <a:pt x="32" y="13"/>
                  <a:pt x="32" y="13"/>
                  <a:pt x="32" y="13"/>
                </a:cubicBezTo>
                <a:cubicBezTo>
                  <a:pt x="28" y="13"/>
                  <a:pt x="25" y="10"/>
                  <a:pt x="25" y="7"/>
                </a:cubicBezTo>
                <a:cubicBezTo>
                  <a:pt x="25" y="3"/>
                  <a:pt x="28" y="0"/>
                  <a:pt x="32" y="0"/>
                </a:cubicBezTo>
                <a:cubicBezTo>
                  <a:pt x="200" y="0"/>
                  <a:pt x="200" y="0"/>
                  <a:pt x="200" y="0"/>
                </a:cubicBezTo>
                <a:cubicBezTo>
                  <a:pt x="200" y="169"/>
                  <a:pt x="200" y="169"/>
                  <a:pt x="200" y="169"/>
                </a:cubicBezTo>
                <a:cubicBezTo>
                  <a:pt x="200" y="172"/>
                  <a:pt x="198" y="175"/>
                  <a:pt x="194" y="175"/>
                </a:cubicBezTo>
                <a:cubicBezTo>
                  <a:pt x="191" y="175"/>
                  <a:pt x="188" y="172"/>
                  <a:pt x="188" y="169"/>
                </a:cubicBezTo>
                <a:cubicBezTo>
                  <a:pt x="188" y="22"/>
                  <a:pt x="188" y="22"/>
                  <a:pt x="188" y="22"/>
                </a:cubicBezTo>
                <a:lnTo>
                  <a:pt x="11" y="198"/>
                </a:lnTo>
                <a:close/>
              </a:path>
            </a:pathLst>
          </a:custGeom>
          <a:solidFill>
            <a:srgbClr val="A4BCC2"/>
          </a:solidFill>
          <a:ln>
            <a:noFill/>
          </a:ln>
        </p:spPr>
        <p:txBody>
          <a:bodyPr vert="horz" wrap="square" lIns="78191" tIns="39096" rIns="78191" bIns="39096" numCol="1" anchor="t" anchorCtr="0" compatLnSpc="1">
            <a:prstTxWarp prst="textNoShape">
              <a:avLst/>
            </a:prstTxWarp>
          </a:bodyPr>
          <a:lstStyle/>
          <a:p>
            <a:endParaRPr lang="en-US" sz="700"/>
          </a:p>
        </p:txBody>
      </p:sp>
      <p:sp>
        <p:nvSpPr>
          <p:cNvPr id="182" name="Freeform 17"/>
          <p:cNvSpPr>
            <a:spLocks noChangeAspect="1" noEditPoints="1"/>
          </p:cNvSpPr>
          <p:nvPr/>
        </p:nvSpPr>
        <p:spPr bwMode="auto">
          <a:xfrm>
            <a:off x="4857445" y="3141280"/>
            <a:ext cx="360970" cy="351440"/>
          </a:xfrm>
          <a:custGeom>
            <a:avLst/>
            <a:gdLst>
              <a:gd name="T0" fmla="*/ 6 w 200"/>
              <a:gd name="T1" fmla="*/ 124 h 195"/>
              <a:gd name="T2" fmla="*/ 14 w 200"/>
              <a:gd name="T3" fmla="*/ 126 h 195"/>
              <a:gd name="T4" fmla="*/ 29 w 200"/>
              <a:gd name="T5" fmla="*/ 138 h 195"/>
              <a:gd name="T6" fmla="*/ 29 w 200"/>
              <a:gd name="T7" fmla="*/ 139 h 195"/>
              <a:gd name="T8" fmla="*/ 32 w 200"/>
              <a:gd name="T9" fmla="*/ 158 h 195"/>
              <a:gd name="T10" fmla="*/ 30 w 200"/>
              <a:gd name="T11" fmla="*/ 165 h 195"/>
              <a:gd name="T12" fmla="*/ 34 w 200"/>
              <a:gd name="T13" fmla="*/ 175 h 195"/>
              <a:gd name="T14" fmla="*/ 66 w 200"/>
              <a:gd name="T15" fmla="*/ 193 h 195"/>
              <a:gd name="T16" fmla="*/ 76 w 200"/>
              <a:gd name="T17" fmla="*/ 192 h 195"/>
              <a:gd name="T18" fmla="*/ 82 w 200"/>
              <a:gd name="T19" fmla="*/ 186 h 195"/>
              <a:gd name="T20" fmla="*/ 99 w 200"/>
              <a:gd name="T21" fmla="*/ 178 h 195"/>
              <a:gd name="T22" fmla="*/ 100 w 200"/>
              <a:gd name="T23" fmla="*/ 178 h 195"/>
              <a:gd name="T24" fmla="*/ 117 w 200"/>
              <a:gd name="T25" fmla="*/ 186 h 195"/>
              <a:gd name="T26" fmla="*/ 123 w 200"/>
              <a:gd name="T27" fmla="*/ 192 h 195"/>
              <a:gd name="T28" fmla="*/ 134 w 200"/>
              <a:gd name="T29" fmla="*/ 193 h 195"/>
              <a:gd name="T30" fmla="*/ 166 w 200"/>
              <a:gd name="T31" fmla="*/ 175 h 195"/>
              <a:gd name="T32" fmla="*/ 169 w 200"/>
              <a:gd name="T33" fmla="*/ 165 h 195"/>
              <a:gd name="T34" fmla="*/ 167 w 200"/>
              <a:gd name="T35" fmla="*/ 158 h 195"/>
              <a:gd name="T36" fmla="*/ 170 w 200"/>
              <a:gd name="T37" fmla="*/ 139 h 195"/>
              <a:gd name="T38" fmla="*/ 170 w 200"/>
              <a:gd name="T39" fmla="*/ 138 h 195"/>
              <a:gd name="T40" fmla="*/ 185 w 200"/>
              <a:gd name="T41" fmla="*/ 126 h 195"/>
              <a:gd name="T42" fmla="*/ 193 w 200"/>
              <a:gd name="T43" fmla="*/ 124 h 195"/>
              <a:gd name="T44" fmla="*/ 200 w 200"/>
              <a:gd name="T45" fmla="*/ 116 h 195"/>
              <a:gd name="T46" fmla="*/ 200 w 200"/>
              <a:gd name="T47" fmla="*/ 79 h 195"/>
              <a:gd name="T48" fmla="*/ 193 w 200"/>
              <a:gd name="T49" fmla="*/ 71 h 195"/>
              <a:gd name="T50" fmla="*/ 185 w 200"/>
              <a:gd name="T51" fmla="*/ 69 h 195"/>
              <a:gd name="T52" fmla="*/ 170 w 200"/>
              <a:gd name="T53" fmla="*/ 58 h 195"/>
              <a:gd name="T54" fmla="*/ 170 w 200"/>
              <a:gd name="T55" fmla="*/ 57 h 195"/>
              <a:gd name="T56" fmla="*/ 167 w 200"/>
              <a:gd name="T57" fmla="*/ 38 h 195"/>
              <a:gd name="T58" fmla="*/ 169 w 200"/>
              <a:gd name="T59" fmla="*/ 30 h 195"/>
              <a:gd name="T60" fmla="*/ 166 w 200"/>
              <a:gd name="T61" fmla="*/ 20 h 195"/>
              <a:gd name="T62" fmla="*/ 134 w 200"/>
              <a:gd name="T63" fmla="*/ 2 h 195"/>
              <a:gd name="T64" fmla="*/ 123 w 200"/>
              <a:gd name="T65" fmla="*/ 3 h 195"/>
              <a:gd name="T66" fmla="*/ 117 w 200"/>
              <a:gd name="T67" fmla="*/ 9 h 195"/>
              <a:gd name="T68" fmla="*/ 100 w 200"/>
              <a:gd name="T69" fmla="*/ 17 h 195"/>
              <a:gd name="T70" fmla="*/ 99 w 200"/>
              <a:gd name="T71" fmla="*/ 17 h 195"/>
              <a:gd name="T72" fmla="*/ 82 w 200"/>
              <a:gd name="T73" fmla="*/ 9 h 195"/>
              <a:gd name="T74" fmla="*/ 76 w 200"/>
              <a:gd name="T75" fmla="*/ 3 h 195"/>
              <a:gd name="T76" fmla="*/ 66 w 200"/>
              <a:gd name="T77" fmla="*/ 2 h 195"/>
              <a:gd name="T78" fmla="*/ 34 w 200"/>
              <a:gd name="T79" fmla="*/ 20 h 195"/>
              <a:gd name="T80" fmla="*/ 30 w 200"/>
              <a:gd name="T81" fmla="*/ 30 h 195"/>
              <a:gd name="T82" fmla="*/ 32 w 200"/>
              <a:gd name="T83" fmla="*/ 38 h 195"/>
              <a:gd name="T84" fmla="*/ 29 w 200"/>
              <a:gd name="T85" fmla="*/ 57 h 195"/>
              <a:gd name="T86" fmla="*/ 29 w 200"/>
              <a:gd name="T87" fmla="*/ 58 h 195"/>
              <a:gd name="T88" fmla="*/ 14 w 200"/>
              <a:gd name="T89" fmla="*/ 69 h 195"/>
              <a:gd name="T90" fmla="*/ 6 w 200"/>
              <a:gd name="T91" fmla="*/ 71 h 195"/>
              <a:gd name="T92" fmla="*/ 0 w 200"/>
              <a:gd name="T93" fmla="*/ 79 h 195"/>
              <a:gd name="T94" fmla="*/ 0 w 200"/>
              <a:gd name="T95" fmla="*/ 116 h 195"/>
              <a:gd name="T96" fmla="*/ 6 w 200"/>
              <a:gd name="T97" fmla="*/ 124 h 195"/>
              <a:gd name="T98" fmla="*/ 100 w 200"/>
              <a:gd name="T99" fmla="*/ 73 h 195"/>
              <a:gd name="T100" fmla="*/ 125 w 200"/>
              <a:gd name="T101" fmla="*/ 98 h 195"/>
              <a:gd name="T102" fmla="*/ 100 w 200"/>
              <a:gd name="T103" fmla="*/ 123 h 195"/>
              <a:gd name="T104" fmla="*/ 75 w 200"/>
              <a:gd name="T105" fmla="*/ 98 h 195"/>
              <a:gd name="T106" fmla="*/ 100 w 200"/>
              <a:gd name="T107" fmla="*/ 73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0" h="195">
                <a:moveTo>
                  <a:pt x="6" y="124"/>
                </a:moveTo>
                <a:cubicBezTo>
                  <a:pt x="14" y="126"/>
                  <a:pt x="14" y="126"/>
                  <a:pt x="14" y="126"/>
                </a:cubicBezTo>
                <a:cubicBezTo>
                  <a:pt x="20" y="128"/>
                  <a:pt x="26" y="132"/>
                  <a:pt x="29" y="138"/>
                </a:cubicBezTo>
                <a:cubicBezTo>
                  <a:pt x="29" y="138"/>
                  <a:pt x="29" y="138"/>
                  <a:pt x="29" y="139"/>
                </a:cubicBezTo>
                <a:cubicBezTo>
                  <a:pt x="33" y="144"/>
                  <a:pt x="34" y="151"/>
                  <a:pt x="32" y="158"/>
                </a:cubicBezTo>
                <a:cubicBezTo>
                  <a:pt x="30" y="165"/>
                  <a:pt x="30" y="165"/>
                  <a:pt x="30" y="165"/>
                </a:cubicBezTo>
                <a:cubicBezTo>
                  <a:pt x="29" y="169"/>
                  <a:pt x="30" y="173"/>
                  <a:pt x="34" y="175"/>
                </a:cubicBezTo>
                <a:cubicBezTo>
                  <a:pt x="66" y="193"/>
                  <a:pt x="66" y="193"/>
                  <a:pt x="66" y="193"/>
                </a:cubicBezTo>
                <a:cubicBezTo>
                  <a:pt x="69" y="195"/>
                  <a:pt x="73" y="195"/>
                  <a:pt x="76" y="192"/>
                </a:cubicBezTo>
                <a:cubicBezTo>
                  <a:pt x="82" y="186"/>
                  <a:pt x="82" y="186"/>
                  <a:pt x="82" y="186"/>
                </a:cubicBezTo>
                <a:cubicBezTo>
                  <a:pt x="86" y="181"/>
                  <a:pt x="93" y="178"/>
                  <a:pt x="99" y="178"/>
                </a:cubicBezTo>
                <a:cubicBezTo>
                  <a:pt x="100" y="178"/>
                  <a:pt x="100" y="178"/>
                  <a:pt x="100" y="178"/>
                </a:cubicBezTo>
                <a:cubicBezTo>
                  <a:pt x="106" y="178"/>
                  <a:pt x="113" y="181"/>
                  <a:pt x="117" y="186"/>
                </a:cubicBezTo>
                <a:cubicBezTo>
                  <a:pt x="123" y="192"/>
                  <a:pt x="123" y="192"/>
                  <a:pt x="123" y="192"/>
                </a:cubicBezTo>
                <a:cubicBezTo>
                  <a:pt x="126" y="195"/>
                  <a:pt x="130" y="195"/>
                  <a:pt x="134" y="193"/>
                </a:cubicBezTo>
                <a:cubicBezTo>
                  <a:pt x="166" y="175"/>
                  <a:pt x="166" y="175"/>
                  <a:pt x="166" y="175"/>
                </a:cubicBezTo>
                <a:cubicBezTo>
                  <a:pt x="169" y="173"/>
                  <a:pt x="170" y="169"/>
                  <a:pt x="169" y="165"/>
                </a:cubicBezTo>
                <a:cubicBezTo>
                  <a:pt x="167" y="158"/>
                  <a:pt x="167" y="158"/>
                  <a:pt x="167" y="158"/>
                </a:cubicBezTo>
                <a:cubicBezTo>
                  <a:pt x="165" y="151"/>
                  <a:pt x="166" y="144"/>
                  <a:pt x="170" y="139"/>
                </a:cubicBezTo>
                <a:cubicBezTo>
                  <a:pt x="170" y="138"/>
                  <a:pt x="170" y="138"/>
                  <a:pt x="170" y="138"/>
                </a:cubicBezTo>
                <a:cubicBezTo>
                  <a:pt x="173" y="132"/>
                  <a:pt x="179" y="128"/>
                  <a:pt x="185" y="126"/>
                </a:cubicBezTo>
                <a:cubicBezTo>
                  <a:pt x="193" y="124"/>
                  <a:pt x="193" y="124"/>
                  <a:pt x="193" y="124"/>
                </a:cubicBezTo>
                <a:cubicBezTo>
                  <a:pt x="197" y="123"/>
                  <a:pt x="200" y="120"/>
                  <a:pt x="200" y="116"/>
                </a:cubicBezTo>
                <a:cubicBezTo>
                  <a:pt x="200" y="79"/>
                  <a:pt x="200" y="79"/>
                  <a:pt x="200" y="79"/>
                </a:cubicBezTo>
                <a:cubicBezTo>
                  <a:pt x="200" y="75"/>
                  <a:pt x="197" y="72"/>
                  <a:pt x="193" y="71"/>
                </a:cubicBezTo>
                <a:cubicBezTo>
                  <a:pt x="185" y="69"/>
                  <a:pt x="185" y="69"/>
                  <a:pt x="185" y="69"/>
                </a:cubicBezTo>
                <a:cubicBezTo>
                  <a:pt x="179" y="67"/>
                  <a:pt x="173" y="63"/>
                  <a:pt x="170" y="58"/>
                </a:cubicBezTo>
                <a:cubicBezTo>
                  <a:pt x="170" y="57"/>
                  <a:pt x="170" y="57"/>
                  <a:pt x="170" y="57"/>
                </a:cubicBezTo>
                <a:cubicBezTo>
                  <a:pt x="166" y="51"/>
                  <a:pt x="165" y="44"/>
                  <a:pt x="167" y="38"/>
                </a:cubicBezTo>
                <a:cubicBezTo>
                  <a:pt x="169" y="30"/>
                  <a:pt x="169" y="30"/>
                  <a:pt x="169" y="30"/>
                </a:cubicBezTo>
                <a:cubicBezTo>
                  <a:pt x="170" y="26"/>
                  <a:pt x="169" y="22"/>
                  <a:pt x="166" y="20"/>
                </a:cubicBezTo>
                <a:cubicBezTo>
                  <a:pt x="134" y="2"/>
                  <a:pt x="134" y="2"/>
                  <a:pt x="134" y="2"/>
                </a:cubicBezTo>
                <a:cubicBezTo>
                  <a:pt x="130" y="0"/>
                  <a:pt x="126" y="0"/>
                  <a:pt x="123" y="3"/>
                </a:cubicBezTo>
                <a:cubicBezTo>
                  <a:pt x="117" y="9"/>
                  <a:pt x="117" y="9"/>
                  <a:pt x="117" y="9"/>
                </a:cubicBezTo>
                <a:cubicBezTo>
                  <a:pt x="113" y="14"/>
                  <a:pt x="106" y="17"/>
                  <a:pt x="100" y="17"/>
                </a:cubicBezTo>
                <a:cubicBezTo>
                  <a:pt x="99" y="17"/>
                  <a:pt x="99" y="17"/>
                  <a:pt x="99" y="17"/>
                </a:cubicBezTo>
                <a:cubicBezTo>
                  <a:pt x="93" y="17"/>
                  <a:pt x="86" y="14"/>
                  <a:pt x="82" y="9"/>
                </a:cubicBezTo>
                <a:cubicBezTo>
                  <a:pt x="76" y="3"/>
                  <a:pt x="76" y="3"/>
                  <a:pt x="76" y="3"/>
                </a:cubicBezTo>
                <a:cubicBezTo>
                  <a:pt x="73" y="0"/>
                  <a:pt x="69" y="0"/>
                  <a:pt x="66" y="2"/>
                </a:cubicBezTo>
                <a:cubicBezTo>
                  <a:pt x="34" y="20"/>
                  <a:pt x="34" y="20"/>
                  <a:pt x="34" y="20"/>
                </a:cubicBezTo>
                <a:cubicBezTo>
                  <a:pt x="30" y="22"/>
                  <a:pt x="29" y="26"/>
                  <a:pt x="30" y="30"/>
                </a:cubicBezTo>
                <a:cubicBezTo>
                  <a:pt x="32" y="38"/>
                  <a:pt x="32" y="38"/>
                  <a:pt x="32" y="38"/>
                </a:cubicBezTo>
                <a:cubicBezTo>
                  <a:pt x="34" y="44"/>
                  <a:pt x="33" y="51"/>
                  <a:pt x="29" y="57"/>
                </a:cubicBezTo>
                <a:cubicBezTo>
                  <a:pt x="29" y="57"/>
                  <a:pt x="29" y="57"/>
                  <a:pt x="29" y="58"/>
                </a:cubicBezTo>
                <a:cubicBezTo>
                  <a:pt x="26" y="63"/>
                  <a:pt x="20" y="67"/>
                  <a:pt x="14" y="69"/>
                </a:cubicBezTo>
                <a:cubicBezTo>
                  <a:pt x="6" y="71"/>
                  <a:pt x="6" y="71"/>
                  <a:pt x="6" y="71"/>
                </a:cubicBezTo>
                <a:cubicBezTo>
                  <a:pt x="2" y="72"/>
                  <a:pt x="0" y="75"/>
                  <a:pt x="0" y="79"/>
                </a:cubicBezTo>
                <a:cubicBezTo>
                  <a:pt x="0" y="116"/>
                  <a:pt x="0" y="116"/>
                  <a:pt x="0" y="116"/>
                </a:cubicBezTo>
                <a:cubicBezTo>
                  <a:pt x="0" y="120"/>
                  <a:pt x="2" y="123"/>
                  <a:pt x="6" y="124"/>
                </a:cubicBezTo>
                <a:close/>
                <a:moveTo>
                  <a:pt x="100" y="73"/>
                </a:moveTo>
                <a:cubicBezTo>
                  <a:pt x="113" y="73"/>
                  <a:pt x="125" y="84"/>
                  <a:pt x="125" y="98"/>
                </a:cubicBezTo>
                <a:cubicBezTo>
                  <a:pt x="125" y="111"/>
                  <a:pt x="113" y="123"/>
                  <a:pt x="100" y="123"/>
                </a:cubicBezTo>
                <a:cubicBezTo>
                  <a:pt x="86" y="123"/>
                  <a:pt x="75" y="111"/>
                  <a:pt x="75" y="98"/>
                </a:cubicBezTo>
                <a:cubicBezTo>
                  <a:pt x="75" y="84"/>
                  <a:pt x="86" y="73"/>
                  <a:pt x="100" y="73"/>
                </a:cubicBezTo>
                <a:close/>
              </a:path>
            </a:pathLst>
          </a:custGeom>
          <a:solidFill>
            <a:srgbClr val="A4BCC2"/>
          </a:solidFill>
          <a:ln>
            <a:noFill/>
          </a:ln>
        </p:spPr>
        <p:txBody>
          <a:bodyPr vert="horz" wrap="square" lIns="78191" tIns="39096" rIns="78191" bIns="39096" numCol="1" anchor="t" anchorCtr="0" compatLnSpc="1">
            <a:prstTxWarp prst="textNoShape">
              <a:avLst/>
            </a:prstTxWarp>
          </a:bodyPr>
          <a:lstStyle/>
          <a:p>
            <a:endParaRPr lang="en-US" sz="700"/>
          </a:p>
        </p:txBody>
      </p:sp>
      <p:sp>
        <p:nvSpPr>
          <p:cNvPr id="183" name="Freeform 43"/>
          <p:cNvSpPr>
            <a:spLocks noChangeAspect="1" noEditPoints="1"/>
          </p:cNvSpPr>
          <p:nvPr/>
        </p:nvSpPr>
        <p:spPr bwMode="auto">
          <a:xfrm>
            <a:off x="6588520" y="3141280"/>
            <a:ext cx="362161" cy="359778"/>
          </a:xfrm>
          <a:custGeom>
            <a:avLst/>
            <a:gdLst>
              <a:gd name="T0" fmla="*/ 30 w 200"/>
              <a:gd name="T1" fmla="*/ 77 h 199"/>
              <a:gd name="T2" fmla="*/ 7 w 200"/>
              <a:gd name="T3" fmla="*/ 77 h 199"/>
              <a:gd name="T4" fmla="*/ 0 w 200"/>
              <a:gd name="T5" fmla="*/ 83 h 199"/>
              <a:gd name="T6" fmla="*/ 0 w 200"/>
              <a:gd name="T7" fmla="*/ 188 h 199"/>
              <a:gd name="T8" fmla="*/ 7 w 200"/>
              <a:gd name="T9" fmla="*/ 195 h 199"/>
              <a:gd name="T10" fmla="*/ 18 w 200"/>
              <a:gd name="T11" fmla="*/ 195 h 199"/>
              <a:gd name="T12" fmla="*/ 36 w 200"/>
              <a:gd name="T13" fmla="*/ 177 h 199"/>
              <a:gd name="T14" fmla="*/ 36 w 200"/>
              <a:gd name="T15" fmla="*/ 83 h 199"/>
              <a:gd name="T16" fmla="*/ 30 w 200"/>
              <a:gd name="T17" fmla="*/ 77 h 199"/>
              <a:gd name="T18" fmla="*/ 182 w 200"/>
              <a:gd name="T19" fmla="*/ 82 h 199"/>
              <a:gd name="T20" fmla="*/ 154 w 200"/>
              <a:gd name="T21" fmla="*/ 82 h 199"/>
              <a:gd name="T22" fmla="*/ 136 w 200"/>
              <a:gd name="T23" fmla="*/ 63 h 199"/>
              <a:gd name="T24" fmla="*/ 136 w 200"/>
              <a:gd name="T25" fmla="*/ 18 h 199"/>
              <a:gd name="T26" fmla="*/ 118 w 200"/>
              <a:gd name="T27" fmla="*/ 0 h 199"/>
              <a:gd name="T28" fmla="*/ 107 w 200"/>
              <a:gd name="T29" fmla="*/ 0 h 199"/>
              <a:gd name="T30" fmla="*/ 100 w 200"/>
              <a:gd name="T31" fmla="*/ 6 h 199"/>
              <a:gd name="T32" fmla="*/ 100 w 200"/>
              <a:gd name="T33" fmla="*/ 34 h 199"/>
              <a:gd name="T34" fmla="*/ 61 w 200"/>
              <a:gd name="T35" fmla="*/ 82 h 199"/>
              <a:gd name="T36" fmla="*/ 54 w 200"/>
              <a:gd name="T37" fmla="*/ 88 h 199"/>
              <a:gd name="T38" fmla="*/ 54 w 200"/>
              <a:gd name="T39" fmla="*/ 179 h 199"/>
              <a:gd name="T40" fmla="*/ 61 w 200"/>
              <a:gd name="T41" fmla="*/ 185 h 199"/>
              <a:gd name="T42" fmla="*/ 134 w 200"/>
              <a:gd name="T43" fmla="*/ 199 h 199"/>
              <a:gd name="T44" fmla="*/ 200 w 200"/>
              <a:gd name="T45" fmla="*/ 156 h 199"/>
              <a:gd name="T46" fmla="*/ 200 w 200"/>
              <a:gd name="T47" fmla="*/ 99 h 199"/>
              <a:gd name="T48" fmla="*/ 182 w 200"/>
              <a:gd name="T49" fmla="*/ 82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99">
                <a:moveTo>
                  <a:pt x="30" y="77"/>
                </a:moveTo>
                <a:cubicBezTo>
                  <a:pt x="7" y="77"/>
                  <a:pt x="7" y="77"/>
                  <a:pt x="7" y="77"/>
                </a:cubicBezTo>
                <a:cubicBezTo>
                  <a:pt x="3" y="77"/>
                  <a:pt x="0" y="80"/>
                  <a:pt x="0" y="83"/>
                </a:cubicBezTo>
                <a:cubicBezTo>
                  <a:pt x="0" y="188"/>
                  <a:pt x="0" y="188"/>
                  <a:pt x="0" y="188"/>
                </a:cubicBezTo>
                <a:cubicBezTo>
                  <a:pt x="0" y="192"/>
                  <a:pt x="3" y="195"/>
                  <a:pt x="7" y="195"/>
                </a:cubicBezTo>
                <a:cubicBezTo>
                  <a:pt x="18" y="195"/>
                  <a:pt x="18" y="195"/>
                  <a:pt x="18" y="195"/>
                </a:cubicBezTo>
                <a:cubicBezTo>
                  <a:pt x="29" y="195"/>
                  <a:pt x="36" y="186"/>
                  <a:pt x="36" y="177"/>
                </a:cubicBezTo>
                <a:cubicBezTo>
                  <a:pt x="36" y="83"/>
                  <a:pt x="36" y="83"/>
                  <a:pt x="36" y="83"/>
                </a:cubicBezTo>
                <a:cubicBezTo>
                  <a:pt x="36" y="80"/>
                  <a:pt x="33" y="77"/>
                  <a:pt x="30" y="77"/>
                </a:cubicBezTo>
                <a:close/>
                <a:moveTo>
                  <a:pt x="182" y="82"/>
                </a:moveTo>
                <a:cubicBezTo>
                  <a:pt x="154" y="82"/>
                  <a:pt x="154" y="82"/>
                  <a:pt x="154" y="82"/>
                </a:cubicBezTo>
                <a:cubicBezTo>
                  <a:pt x="145" y="82"/>
                  <a:pt x="136" y="73"/>
                  <a:pt x="136" y="63"/>
                </a:cubicBezTo>
                <a:cubicBezTo>
                  <a:pt x="136" y="18"/>
                  <a:pt x="136" y="18"/>
                  <a:pt x="136" y="18"/>
                </a:cubicBezTo>
                <a:cubicBezTo>
                  <a:pt x="136" y="8"/>
                  <a:pt x="128" y="0"/>
                  <a:pt x="118" y="0"/>
                </a:cubicBezTo>
                <a:cubicBezTo>
                  <a:pt x="107" y="0"/>
                  <a:pt x="107" y="0"/>
                  <a:pt x="107" y="0"/>
                </a:cubicBezTo>
                <a:cubicBezTo>
                  <a:pt x="103" y="0"/>
                  <a:pt x="100" y="3"/>
                  <a:pt x="100" y="6"/>
                </a:cubicBezTo>
                <a:cubicBezTo>
                  <a:pt x="100" y="34"/>
                  <a:pt x="100" y="34"/>
                  <a:pt x="100" y="34"/>
                </a:cubicBezTo>
                <a:cubicBezTo>
                  <a:pt x="100" y="58"/>
                  <a:pt x="83" y="82"/>
                  <a:pt x="61" y="82"/>
                </a:cubicBezTo>
                <a:cubicBezTo>
                  <a:pt x="57" y="82"/>
                  <a:pt x="54" y="84"/>
                  <a:pt x="54" y="88"/>
                </a:cubicBezTo>
                <a:cubicBezTo>
                  <a:pt x="54" y="179"/>
                  <a:pt x="54" y="179"/>
                  <a:pt x="54" y="179"/>
                </a:cubicBezTo>
                <a:cubicBezTo>
                  <a:pt x="54" y="183"/>
                  <a:pt x="57" y="185"/>
                  <a:pt x="61" y="185"/>
                </a:cubicBezTo>
                <a:cubicBezTo>
                  <a:pt x="92" y="186"/>
                  <a:pt x="102" y="199"/>
                  <a:pt x="134" y="199"/>
                </a:cubicBezTo>
                <a:cubicBezTo>
                  <a:pt x="169" y="199"/>
                  <a:pt x="200" y="195"/>
                  <a:pt x="200" y="156"/>
                </a:cubicBezTo>
                <a:cubicBezTo>
                  <a:pt x="200" y="99"/>
                  <a:pt x="200" y="99"/>
                  <a:pt x="200" y="99"/>
                </a:cubicBezTo>
                <a:cubicBezTo>
                  <a:pt x="200" y="90"/>
                  <a:pt x="192" y="82"/>
                  <a:pt x="182" y="82"/>
                </a:cubicBezTo>
                <a:close/>
              </a:path>
            </a:pathLst>
          </a:custGeom>
          <a:solidFill>
            <a:srgbClr val="A4BCC2"/>
          </a:solidFill>
          <a:ln>
            <a:noFill/>
          </a:ln>
        </p:spPr>
        <p:txBody>
          <a:bodyPr vert="horz" wrap="square" lIns="78191" tIns="39096" rIns="78191" bIns="39096" numCol="1" anchor="t" anchorCtr="0" compatLnSpc="1">
            <a:prstTxWarp prst="textNoShape">
              <a:avLst/>
            </a:prstTxWarp>
          </a:bodyPr>
          <a:lstStyle/>
          <a:p>
            <a:endParaRPr lang="en-US" sz="700"/>
          </a:p>
        </p:txBody>
      </p:sp>
      <p:sp>
        <p:nvSpPr>
          <p:cNvPr id="184" name="Freeform 8"/>
          <p:cNvSpPr>
            <a:spLocks noChangeAspect="1"/>
          </p:cNvSpPr>
          <p:nvPr/>
        </p:nvSpPr>
        <p:spPr bwMode="auto">
          <a:xfrm>
            <a:off x="8320190" y="3141280"/>
            <a:ext cx="362161" cy="362161"/>
          </a:xfrm>
          <a:custGeom>
            <a:avLst/>
            <a:gdLst>
              <a:gd name="T0" fmla="*/ 134 w 304"/>
              <a:gd name="T1" fmla="*/ 0 h 304"/>
              <a:gd name="T2" fmla="*/ 134 w 304"/>
              <a:gd name="T3" fmla="*/ 132 h 304"/>
              <a:gd name="T4" fmla="*/ 0 w 304"/>
              <a:gd name="T5" fmla="*/ 132 h 304"/>
              <a:gd name="T6" fmla="*/ 0 w 304"/>
              <a:gd name="T7" fmla="*/ 170 h 304"/>
              <a:gd name="T8" fmla="*/ 134 w 304"/>
              <a:gd name="T9" fmla="*/ 170 h 304"/>
              <a:gd name="T10" fmla="*/ 134 w 304"/>
              <a:gd name="T11" fmla="*/ 304 h 304"/>
              <a:gd name="T12" fmla="*/ 172 w 304"/>
              <a:gd name="T13" fmla="*/ 304 h 304"/>
              <a:gd name="T14" fmla="*/ 172 w 304"/>
              <a:gd name="T15" fmla="*/ 170 h 304"/>
              <a:gd name="T16" fmla="*/ 304 w 304"/>
              <a:gd name="T17" fmla="*/ 170 h 304"/>
              <a:gd name="T18" fmla="*/ 304 w 304"/>
              <a:gd name="T19" fmla="*/ 132 h 304"/>
              <a:gd name="T20" fmla="*/ 172 w 304"/>
              <a:gd name="T21" fmla="*/ 132 h 304"/>
              <a:gd name="T22" fmla="*/ 172 w 304"/>
              <a:gd name="T23" fmla="*/ 0 h 304"/>
              <a:gd name="T24" fmla="*/ 134 w 304"/>
              <a:gd name="T25"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4" h="304">
                <a:moveTo>
                  <a:pt x="134" y="0"/>
                </a:moveTo>
                <a:lnTo>
                  <a:pt x="134" y="132"/>
                </a:lnTo>
                <a:lnTo>
                  <a:pt x="0" y="132"/>
                </a:lnTo>
                <a:lnTo>
                  <a:pt x="0" y="170"/>
                </a:lnTo>
                <a:lnTo>
                  <a:pt x="134" y="170"/>
                </a:lnTo>
                <a:lnTo>
                  <a:pt x="134" y="304"/>
                </a:lnTo>
                <a:lnTo>
                  <a:pt x="172" y="304"/>
                </a:lnTo>
                <a:lnTo>
                  <a:pt x="172" y="170"/>
                </a:lnTo>
                <a:lnTo>
                  <a:pt x="304" y="170"/>
                </a:lnTo>
                <a:lnTo>
                  <a:pt x="304" y="132"/>
                </a:lnTo>
                <a:lnTo>
                  <a:pt x="172" y="132"/>
                </a:lnTo>
                <a:lnTo>
                  <a:pt x="172" y="0"/>
                </a:lnTo>
                <a:lnTo>
                  <a:pt x="134" y="0"/>
                </a:lnTo>
                <a:close/>
              </a:path>
            </a:pathLst>
          </a:custGeom>
          <a:solidFill>
            <a:srgbClr val="A4BCC2"/>
          </a:solidFill>
          <a:ln>
            <a:noFill/>
          </a:ln>
        </p:spPr>
        <p:txBody>
          <a:bodyPr vert="horz" wrap="square" lIns="78191" tIns="39096" rIns="78191" bIns="39096" numCol="1" anchor="t" anchorCtr="0" compatLnSpc="1">
            <a:prstTxWarp prst="textNoShape">
              <a:avLst/>
            </a:prstTxWarp>
          </a:bodyPr>
          <a:lstStyle/>
          <a:p>
            <a:endParaRPr lang="en-US" sz="700"/>
          </a:p>
        </p:txBody>
      </p:sp>
      <p:grpSp>
        <p:nvGrpSpPr>
          <p:cNvPr id="57" name="Group 56"/>
          <p:cNvGrpSpPr/>
          <p:nvPr/>
        </p:nvGrpSpPr>
        <p:grpSpPr>
          <a:xfrm>
            <a:off x="2514949" y="4559274"/>
            <a:ext cx="1578982" cy="2021340"/>
            <a:chOff x="2516768" y="4559274"/>
            <a:chExt cx="1578982" cy="2021340"/>
          </a:xfrm>
        </p:grpSpPr>
        <p:sp>
          <p:nvSpPr>
            <p:cNvPr id="189" name="TextBox 188"/>
            <p:cNvSpPr txBox="1"/>
            <p:nvPr/>
          </p:nvSpPr>
          <p:spPr bwMode="ltGray">
            <a:xfrm>
              <a:off x="2688382" y="4559274"/>
              <a:ext cx="1235755" cy="172374"/>
            </a:xfrm>
            <a:prstGeom prst="rect">
              <a:avLst/>
            </a:prstGeom>
            <a:noFill/>
            <a:ln w="6350">
              <a:noFill/>
              <a:miter lim="800000"/>
              <a:headEnd/>
              <a:tailEnd/>
            </a:ln>
          </p:spPr>
          <p:txBody>
            <a:bodyPr wrap="square" lIns="0" tIns="0" rIns="0" bIns="0" rtlCol="0" anchor="t">
              <a:noAutofit/>
            </a:bodyPr>
            <a:lstStyle/>
            <a:p>
              <a:pPr algn="ctr" eaLnBrk="0" hangingPunct="0"/>
              <a:r>
                <a:rPr lang="de-DE" sz="1200" b="1"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rPr>
                <a:t>Sub </a:t>
              </a:r>
              <a:r>
                <a:rPr lang="de-DE" sz="1200" b="1" dirty="0" err="1">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rPr>
                <a:t>Heading</a:t>
              </a:r>
              <a:endParaRPr lang="de-DE" sz="1200" b="1"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endParaRPr>
            </a:p>
          </p:txBody>
        </p:sp>
        <p:sp>
          <p:nvSpPr>
            <p:cNvPr id="190" name="TextBox 189"/>
            <p:cNvSpPr txBox="1"/>
            <p:nvPr/>
          </p:nvSpPr>
          <p:spPr bwMode="ltGray">
            <a:xfrm>
              <a:off x="2516768" y="4769137"/>
              <a:ext cx="1578982" cy="1811477"/>
            </a:xfrm>
            <a:prstGeom prst="rect">
              <a:avLst/>
            </a:prstGeom>
            <a:noFill/>
            <a:ln w="6350">
              <a:noFill/>
              <a:miter lim="800000"/>
              <a:headEnd/>
              <a:tailEnd/>
            </a:ln>
          </p:spPr>
          <p:txBody>
            <a:bodyPr wrap="square" lIns="0" tIns="0" rIns="0" bIns="0" rtlCol="0" anchor="t">
              <a:noAutofit/>
            </a:bodyPr>
            <a:lstStyle/>
            <a:p>
              <a:pPr marL="90488" indent="-90488" eaLnBrk="0" hangingPunct="0">
                <a:buFont typeface="Arial" panose="020B0604020202020204" pitchFamily="34" charset="0"/>
                <a:buChar char="•"/>
              </a:pP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Lorem</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ipsum</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dolor</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sit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amet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consectetur</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adipiscing</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elit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sed</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do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eiusmod</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tempor</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incididunt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ut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labore</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et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dolore</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magna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aliqua</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p>
            <a:p>
              <a:pPr marL="90488" indent="-90488" eaLnBrk="0" hangingPunct="0">
                <a:buFont typeface="Arial" panose="020B0604020202020204" pitchFamily="34" charset="0"/>
                <a:buChar char="•"/>
              </a:pP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Ut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enim</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ad minim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veniam</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quis</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nostrud</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exercitation</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ullamco</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laboris</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nisi</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ut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aliquip</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ex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ea</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commodo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consequat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p>
          </p:txBody>
        </p:sp>
      </p:grpSp>
      <p:grpSp>
        <p:nvGrpSpPr>
          <p:cNvPr id="55" name="Group 54"/>
          <p:cNvGrpSpPr/>
          <p:nvPr/>
        </p:nvGrpSpPr>
        <p:grpSpPr>
          <a:xfrm>
            <a:off x="783202" y="4559274"/>
            <a:ext cx="1578982" cy="2007817"/>
            <a:chOff x="783202" y="4572797"/>
            <a:chExt cx="1578982" cy="2007817"/>
          </a:xfrm>
        </p:grpSpPr>
        <p:sp>
          <p:nvSpPr>
            <p:cNvPr id="185" name="TextBox 184"/>
            <p:cNvSpPr txBox="1"/>
            <p:nvPr/>
          </p:nvSpPr>
          <p:spPr bwMode="ltGray">
            <a:xfrm>
              <a:off x="956713" y="4572797"/>
              <a:ext cx="1235755" cy="172374"/>
            </a:xfrm>
            <a:prstGeom prst="rect">
              <a:avLst/>
            </a:prstGeom>
            <a:noFill/>
            <a:ln w="6350">
              <a:noFill/>
              <a:miter lim="800000"/>
              <a:headEnd/>
              <a:tailEnd/>
            </a:ln>
          </p:spPr>
          <p:txBody>
            <a:bodyPr wrap="square" lIns="0" tIns="0" rIns="0" bIns="0" rtlCol="0" anchor="t">
              <a:noAutofit/>
            </a:bodyPr>
            <a:lstStyle/>
            <a:p>
              <a:pPr algn="ctr" eaLnBrk="0" hangingPunct="0"/>
              <a:r>
                <a:rPr lang="de-DE" sz="1200" b="1"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rPr>
                <a:t>Sub </a:t>
              </a:r>
              <a:r>
                <a:rPr lang="de-DE" sz="1200" b="1" dirty="0" err="1">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rPr>
                <a:t>Heading</a:t>
              </a:r>
              <a:endParaRPr lang="de-DE" sz="1200" b="1"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endParaRPr>
            </a:p>
          </p:txBody>
        </p:sp>
        <p:sp>
          <p:nvSpPr>
            <p:cNvPr id="192" name="TextBox 191"/>
            <p:cNvSpPr txBox="1"/>
            <p:nvPr/>
          </p:nvSpPr>
          <p:spPr bwMode="ltGray">
            <a:xfrm>
              <a:off x="783202" y="4769137"/>
              <a:ext cx="1578982" cy="1811477"/>
            </a:xfrm>
            <a:prstGeom prst="rect">
              <a:avLst/>
            </a:prstGeom>
            <a:noFill/>
            <a:ln w="6350">
              <a:noFill/>
              <a:miter lim="800000"/>
              <a:headEnd/>
              <a:tailEnd/>
            </a:ln>
          </p:spPr>
          <p:txBody>
            <a:bodyPr wrap="square" lIns="0" tIns="0" rIns="0" bIns="0" rtlCol="0" anchor="t">
              <a:noAutofit/>
            </a:bodyPr>
            <a:lstStyle/>
            <a:p>
              <a:pPr marL="90488" indent="-90488" eaLnBrk="0" hangingPunct="0">
                <a:buFont typeface="Arial" panose="020B0604020202020204" pitchFamily="34" charset="0"/>
                <a:buChar char="•"/>
              </a:pP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Lorem</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ipsum</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dolor</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sit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amet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consectetur</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adipiscing</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elit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sed</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do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eiusmod</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tempor</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incididunt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ut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labore</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et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dolore</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magna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aliqua</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p>
            <a:p>
              <a:pPr marL="90488" indent="-90488" eaLnBrk="0" hangingPunct="0">
                <a:buFont typeface="Arial" panose="020B0604020202020204" pitchFamily="34" charset="0"/>
                <a:buChar char="•"/>
              </a:pP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Ut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enim</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ad minim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veniam</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quis</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nostrud</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exercitation</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ullamco</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laboris</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nisi</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ut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aliquip</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ex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ea</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commodo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consequat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p>
          </p:txBody>
        </p:sp>
      </p:grpSp>
      <p:grpSp>
        <p:nvGrpSpPr>
          <p:cNvPr id="193" name="Group 192"/>
          <p:cNvGrpSpPr/>
          <p:nvPr/>
        </p:nvGrpSpPr>
        <p:grpSpPr>
          <a:xfrm>
            <a:off x="4246696" y="4559274"/>
            <a:ext cx="1578982" cy="2021340"/>
            <a:chOff x="2516768" y="4559274"/>
            <a:chExt cx="1578982" cy="2021340"/>
          </a:xfrm>
        </p:grpSpPr>
        <p:sp>
          <p:nvSpPr>
            <p:cNvPr id="194" name="TextBox 193"/>
            <p:cNvSpPr txBox="1"/>
            <p:nvPr/>
          </p:nvSpPr>
          <p:spPr bwMode="ltGray">
            <a:xfrm>
              <a:off x="2688382" y="4559274"/>
              <a:ext cx="1235755" cy="172374"/>
            </a:xfrm>
            <a:prstGeom prst="rect">
              <a:avLst/>
            </a:prstGeom>
            <a:noFill/>
            <a:ln w="6350">
              <a:noFill/>
              <a:miter lim="800000"/>
              <a:headEnd/>
              <a:tailEnd/>
            </a:ln>
          </p:spPr>
          <p:txBody>
            <a:bodyPr wrap="square" lIns="0" tIns="0" rIns="0" bIns="0" rtlCol="0" anchor="t">
              <a:noAutofit/>
            </a:bodyPr>
            <a:lstStyle/>
            <a:p>
              <a:pPr algn="ctr" eaLnBrk="0" hangingPunct="0"/>
              <a:r>
                <a:rPr lang="de-DE" sz="1200" b="1"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rPr>
                <a:t>Sub </a:t>
              </a:r>
              <a:r>
                <a:rPr lang="de-DE" sz="1200" b="1" dirty="0" err="1">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rPr>
                <a:t>Heading</a:t>
              </a:r>
              <a:endParaRPr lang="de-DE" sz="1200" b="1"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endParaRPr>
            </a:p>
          </p:txBody>
        </p:sp>
        <p:sp>
          <p:nvSpPr>
            <p:cNvPr id="195" name="TextBox 194"/>
            <p:cNvSpPr txBox="1"/>
            <p:nvPr/>
          </p:nvSpPr>
          <p:spPr bwMode="ltGray">
            <a:xfrm>
              <a:off x="2516768" y="4769137"/>
              <a:ext cx="1578982" cy="1811477"/>
            </a:xfrm>
            <a:prstGeom prst="rect">
              <a:avLst/>
            </a:prstGeom>
            <a:noFill/>
            <a:ln w="6350">
              <a:noFill/>
              <a:miter lim="800000"/>
              <a:headEnd/>
              <a:tailEnd/>
            </a:ln>
          </p:spPr>
          <p:txBody>
            <a:bodyPr wrap="square" lIns="0" tIns="0" rIns="0" bIns="0" rtlCol="0" anchor="t">
              <a:noAutofit/>
            </a:bodyPr>
            <a:lstStyle/>
            <a:p>
              <a:pPr marL="90488" indent="-90488" eaLnBrk="0" hangingPunct="0">
                <a:buFont typeface="Arial" panose="020B0604020202020204" pitchFamily="34" charset="0"/>
                <a:buChar char="•"/>
              </a:pP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Lorem</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ipsum</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dolor</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sit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amet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consectetur</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adipiscing</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elit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sed</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do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eiusmod</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tempor</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incididunt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ut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labore</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et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dolore</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magna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aliqua</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p>
            <a:p>
              <a:pPr marL="90488" indent="-90488" eaLnBrk="0" hangingPunct="0">
                <a:buFont typeface="Arial" panose="020B0604020202020204" pitchFamily="34" charset="0"/>
                <a:buChar char="•"/>
              </a:pP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Ut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enim</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ad minim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veniam</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quis</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nostrud</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exercitation</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ullamco</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laboris</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nisi</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ut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aliquip</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ex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ea</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commodo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consequat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p>
          </p:txBody>
        </p:sp>
      </p:grpSp>
      <p:grpSp>
        <p:nvGrpSpPr>
          <p:cNvPr id="196" name="Group 195"/>
          <p:cNvGrpSpPr/>
          <p:nvPr/>
        </p:nvGrpSpPr>
        <p:grpSpPr>
          <a:xfrm>
            <a:off x="5978443" y="4559274"/>
            <a:ext cx="1578982" cy="2021340"/>
            <a:chOff x="2516768" y="4559274"/>
            <a:chExt cx="1578982" cy="2021340"/>
          </a:xfrm>
        </p:grpSpPr>
        <p:sp>
          <p:nvSpPr>
            <p:cNvPr id="197" name="TextBox 196"/>
            <p:cNvSpPr txBox="1"/>
            <p:nvPr/>
          </p:nvSpPr>
          <p:spPr bwMode="ltGray">
            <a:xfrm>
              <a:off x="2688382" y="4559274"/>
              <a:ext cx="1235755" cy="172374"/>
            </a:xfrm>
            <a:prstGeom prst="rect">
              <a:avLst/>
            </a:prstGeom>
            <a:noFill/>
            <a:ln w="6350">
              <a:noFill/>
              <a:miter lim="800000"/>
              <a:headEnd/>
              <a:tailEnd/>
            </a:ln>
          </p:spPr>
          <p:txBody>
            <a:bodyPr wrap="square" lIns="0" tIns="0" rIns="0" bIns="0" rtlCol="0" anchor="t">
              <a:noAutofit/>
            </a:bodyPr>
            <a:lstStyle/>
            <a:p>
              <a:pPr algn="ctr" eaLnBrk="0" hangingPunct="0"/>
              <a:r>
                <a:rPr lang="de-DE" sz="1200" b="1"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rPr>
                <a:t>Sub </a:t>
              </a:r>
              <a:r>
                <a:rPr lang="de-DE" sz="1200" b="1" dirty="0" err="1">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rPr>
                <a:t>Heading</a:t>
              </a:r>
              <a:endParaRPr lang="de-DE" sz="1200" b="1"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endParaRPr>
            </a:p>
          </p:txBody>
        </p:sp>
        <p:sp>
          <p:nvSpPr>
            <p:cNvPr id="198" name="TextBox 197"/>
            <p:cNvSpPr txBox="1"/>
            <p:nvPr/>
          </p:nvSpPr>
          <p:spPr bwMode="ltGray">
            <a:xfrm>
              <a:off x="2516768" y="4769137"/>
              <a:ext cx="1578982" cy="1811477"/>
            </a:xfrm>
            <a:prstGeom prst="rect">
              <a:avLst/>
            </a:prstGeom>
            <a:noFill/>
            <a:ln w="6350">
              <a:noFill/>
              <a:miter lim="800000"/>
              <a:headEnd/>
              <a:tailEnd/>
            </a:ln>
          </p:spPr>
          <p:txBody>
            <a:bodyPr wrap="square" lIns="0" tIns="0" rIns="0" bIns="0" rtlCol="0" anchor="t">
              <a:noAutofit/>
            </a:bodyPr>
            <a:lstStyle/>
            <a:p>
              <a:pPr marL="90488" indent="-90488" eaLnBrk="0" hangingPunct="0">
                <a:buFont typeface="Arial" panose="020B0604020202020204" pitchFamily="34" charset="0"/>
                <a:buChar char="•"/>
              </a:pP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Lorem</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ipsum</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dolor</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sit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amet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consectetur</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adipiscing</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elit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sed</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do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eiusmod</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tempor</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incididunt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ut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labore</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et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dolore</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magna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aliqua</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p>
            <a:p>
              <a:pPr marL="90488" indent="-90488" eaLnBrk="0" hangingPunct="0">
                <a:buFont typeface="Arial" panose="020B0604020202020204" pitchFamily="34" charset="0"/>
                <a:buChar char="•"/>
              </a:pP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Ut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enim</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ad minim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veniam</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quis</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nostrud</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exercitation</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ullamco</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laboris</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nisi</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ut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aliquip</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ex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ea</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commodo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consequat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p>
          </p:txBody>
        </p:sp>
      </p:grpSp>
      <p:grpSp>
        <p:nvGrpSpPr>
          <p:cNvPr id="199" name="Group 198"/>
          <p:cNvGrpSpPr/>
          <p:nvPr/>
        </p:nvGrpSpPr>
        <p:grpSpPr>
          <a:xfrm>
            <a:off x="7710190" y="4559274"/>
            <a:ext cx="1578982" cy="2021340"/>
            <a:chOff x="2516768" y="4559274"/>
            <a:chExt cx="1578982" cy="2021340"/>
          </a:xfrm>
        </p:grpSpPr>
        <p:sp>
          <p:nvSpPr>
            <p:cNvPr id="200" name="TextBox 199"/>
            <p:cNvSpPr txBox="1"/>
            <p:nvPr/>
          </p:nvSpPr>
          <p:spPr bwMode="ltGray">
            <a:xfrm>
              <a:off x="2688382" y="4559274"/>
              <a:ext cx="1235755" cy="172374"/>
            </a:xfrm>
            <a:prstGeom prst="rect">
              <a:avLst/>
            </a:prstGeom>
            <a:noFill/>
            <a:ln w="6350">
              <a:noFill/>
              <a:miter lim="800000"/>
              <a:headEnd/>
              <a:tailEnd/>
            </a:ln>
          </p:spPr>
          <p:txBody>
            <a:bodyPr wrap="square" lIns="0" tIns="0" rIns="0" bIns="0" rtlCol="0" anchor="t">
              <a:noAutofit/>
            </a:bodyPr>
            <a:lstStyle/>
            <a:p>
              <a:pPr algn="ctr" eaLnBrk="0" hangingPunct="0"/>
              <a:r>
                <a:rPr lang="de-DE" sz="1200" b="1"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rPr>
                <a:t>Sub </a:t>
              </a:r>
              <a:r>
                <a:rPr lang="de-DE" sz="1200" b="1" dirty="0" err="1">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rPr>
                <a:t>Heading</a:t>
              </a:r>
              <a:endParaRPr lang="de-DE" sz="1200" b="1"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endParaRPr>
            </a:p>
          </p:txBody>
        </p:sp>
        <p:sp>
          <p:nvSpPr>
            <p:cNvPr id="201" name="TextBox 200"/>
            <p:cNvSpPr txBox="1"/>
            <p:nvPr/>
          </p:nvSpPr>
          <p:spPr bwMode="ltGray">
            <a:xfrm>
              <a:off x="2516768" y="4769137"/>
              <a:ext cx="1578982" cy="1811477"/>
            </a:xfrm>
            <a:prstGeom prst="rect">
              <a:avLst/>
            </a:prstGeom>
            <a:noFill/>
            <a:ln w="6350">
              <a:noFill/>
              <a:miter lim="800000"/>
              <a:headEnd/>
              <a:tailEnd/>
            </a:ln>
          </p:spPr>
          <p:txBody>
            <a:bodyPr wrap="square" lIns="0" tIns="0" rIns="0" bIns="0" rtlCol="0" anchor="t">
              <a:noAutofit/>
            </a:bodyPr>
            <a:lstStyle/>
            <a:p>
              <a:pPr marL="90488" indent="-90488" eaLnBrk="0" hangingPunct="0">
                <a:buFont typeface="Arial" panose="020B0604020202020204" pitchFamily="34" charset="0"/>
                <a:buChar char="•"/>
              </a:pP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Lorem</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ipsum</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dolor</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sit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amet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consectetur</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adipiscing</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elit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sed</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do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eiusmod</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tempor</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incididunt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ut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labore</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et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dolore</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magna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aliqua</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p>
            <a:p>
              <a:pPr marL="90488" indent="-90488" eaLnBrk="0" hangingPunct="0">
                <a:buFont typeface="Arial" panose="020B0604020202020204" pitchFamily="34" charset="0"/>
                <a:buChar char="•"/>
              </a:pP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Ut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enim</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ad minim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veniam</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quis</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nostrud</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exercitation</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ullamco</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laboris</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nisi</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ut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aliquip</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ex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ea</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commodo </a:t>
              </a:r>
              <a:r>
                <a:rPr lang="de-DE" sz="1000" dirty="0" err="1">
                  <a:latin typeface="Deutsche Bank Text" panose="020B0503020202030204" pitchFamily="34" charset="0"/>
                  <a:ea typeface="Deutsche Bank Text" panose="020B0503020202030204" pitchFamily="34" charset="0"/>
                  <a:cs typeface="Deutsche Bank Text" panose="020B0503020202030204" pitchFamily="34" charset="0"/>
                </a:rPr>
                <a:t>consequat</a:t>
              </a:r>
              <a:r>
                <a:rPr lang="de-DE" sz="1000" dirty="0">
                  <a:latin typeface="Deutsche Bank Text" panose="020B0503020202030204" pitchFamily="34" charset="0"/>
                  <a:ea typeface="Deutsche Bank Text" panose="020B0503020202030204" pitchFamily="34" charset="0"/>
                  <a:cs typeface="Deutsche Bank Text" panose="020B0503020202030204" pitchFamily="34" charset="0"/>
                </a:rPr>
                <a:t>. </a:t>
              </a:r>
            </a:p>
          </p:txBody>
        </p:sp>
      </p:grpSp>
      <p:sp>
        <p:nvSpPr>
          <p:cNvPr id="144" name="TextBox 143"/>
          <p:cNvSpPr txBox="1"/>
          <p:nvPr/>
        </p:nvSpPr>
        <p:spPr bwMode="ltGray">
          <a:xfrm>
            <a:off x="543989" y="6860215"/>
            <a:ext cx="9003221" cy="248342"/>
          </a:xfrm>
          <a:prstGeom prst="rect">
            <a:avLst/>
          </a:prstGeom>
          <a:noFill/>
          <a:ln w="6350">
            <a:noFill/>
            <a:miter lim="800000"/>
            <a:headEnd/>
            <a:tailEnd/>
          </a:ln>
        </p:spPr>
        <p:txBody>
          <a:bodyPr wrap="square" lIns="0" tIns="0" rIns="0" bIns="0" rtlCol="0" anchor="t" anchorCtr="0">
            <a:noAutofit/>
          </a:bodyPr>
          <a:lstStyle/>
          <a:p>
            <a:pPr eaLnBrk="0" hangingPunct="0"/>
            <a:r>
              <a:rPr lang="en-US" sz="900" baseline="30000" dirty="0">
                <a:latin typeface="Deutsche Bank Display" panose="020F0403020203030304" pitchFamily="34" charset="0"/>
                <a:ea typeface="Deutsche Bank Display" panose="020F0403020203030304" pitchFamily="34" charset="0"/>
                <a:cs typeface="Deutsche Bank Display" panose="020F0403020203030304" pitchFamily="34" charset="0"/>
              </a:rPr>
              <a:t>1 </a:t>
            </a:r>
            <a:r>
              <a:rPr lang="en-US" sz="900" dirty="0">
                <a:latin typeface="Deutsche Bank Display" panose="020F0403020203030304" pitchFamily="34" charset="0"/>
                <a:ea typeface="Deutsche Bank Display" panose="020F0403020203030304" pitchFamily="34" charset="0"/>
                <a:cs typeface="Deutsche Bank Display" panose="020F0403020203030304" pitchFamily="34" charset="0"/>
              </a:rPr>
              <a:t>Footnotes</a:t>
            </a:r>
          </a:p>
          <a:p>
            <a:pPr eaLnBrk="0" hangingPunct="0"/>
            <a:endParaRPr lang="en-US" sz="900" baseline="30000"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Tree>
    <p:extLst>
      <p:ext uri="{BB962C8B-B14F-4D97-AF65-F5344CB8AC3E}">
        <p14:creationId xmlns:p14="http://schemas.microsoft.com/office/powerpoint/2010/main" val="365751873"/>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2400" dirty="0">
                <a:latin typeface="Deutsche Bank Display" panose="020F0403020203030304" pitchFamily="34" charset="0"/>
                <a:ea typeface="Deutsche Bank Display" panose="020F0403020203030304" pitchFamily="34" charset="0"/>
                <a:cs typeface="Deutsche Bank Display" panose="020F0403020203030304" pitchFamily="34" charset="0"/>
              </a:rPr>
              <a:t>Circular Figures</a:t>
            </a:r>
            <a:endParaRPr lang="en-US"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4" name="Slide Number Placeholder 3"/>
          <p:cNvSpPr>
            <a:spLocks noGrp="1"/>
          </p:cNvSpPr>
          <p:nvPr>
            <p:ph type="sldNum" sz="quarter" idx="20"/>
          </p:nvPr>
        </p:nvSpPr>
        <p:spPr/>
        <p:txBody>
          <a:bodyPr/>
          <a:lstStyle/>
          <a:p>
            <a:pPr>
              <a:defRPr/>
            </a:pPr>
            <a:fld id="{1788D09C-7CA7-40CB-8213-E7B766997646}" type="slidenum">
              <a:rPr lang="en-US" smtClean="0">
                <a:latin typeface="Deutsche Bank Display" panose="020F0403020203030304" pitchFamily="34" charset="0"/>
                <a:ea typeface="Deutsche Bank Display" panose="020F0403020203030304" pitchFamily="34" charset="0"/>
                <a:cs typeface="Deutsche Bank Display" panose="020F0403020203030304" pitchFamily="34" charset="0"/>
              </a:rPr>
              <a:pPr>
                <a:defRPr/>
              </a:pPr>
              <a:t>22</a:t>
            </a:fld>
            <a:endParaRPr lang="en-US">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6" name="Title 2"/>
          <p:cNvSpPr txBox="1">
            <a:spLocks/>
          </p:cNvSpPr>
          <p:nvPr/>
        </p:nvSpPr>
        <p:spPr bwMode="auto">
          <a:xfrm>
            <a:off x="534030" y="1013139"/>
            <a:ext cx="9159291" cy="304331"/>
          </a:xfrm>
          <a:prstGeom prst="rect">
            <a:avLst/>
          </a:prstGeom>
          <a:noFill/>
          <a:ln w="9525">
            <a:noFill/>
            <a:miter lim="800000"/>
            <a:headEnd/>
            <a:tailEnd/>
          </a:ln>
        </p:spPr>
        <p:txBody>
          <a:bodyPr vert="horz" wrap="square" lIns="0" tIns="0" rIns="540000" bIns="0" numCol="1" anchor="t" anchorCtr="0" compatLnSpc="1">
            <a:prstTxWarp prst="textNoShape">
              <a:avLst/>
            </a:prstTxWarp>
          </a:bodyPr>
          <a:lstStyle>
            <a:lvl1pPr algn="l" rtl="0" eaLnBrk="0" fontAlgn="base" hangingPunct="0">
              <a:lnSpc>
                <a:spcPct val="90000"/>
              </a:lnSpc>
              <a:spcBef>
                <a:spcPct val="0"/>
              </a:spcBef>
              <a:spcAft>
                <a:spcPct val="0"/>
              </a:spcAft>
              <a:tabLst/>
              <a:defRPr lang="en-US" sz="2600" kern="1200" noProof="0" smtClean="0">
                <a:solidFill>
                  <a:schemeClr val="tx1"/>
                </a:solidFill>
                <a:latin typeface="+mn-lt"/>
                <a:ea typeface="ＭＳ Ｐゴシック" pitchFamily="34" charset="-128"/>
                <a:cs typeface="ＭＳ Ｐゴシック" pitchFamily="-109" charset="-128"/>
              </a:defRPr>
            </a:lvl1pPr>
            <a:lvl2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2pPr>
            <a:lvl3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3pPr>
            <a:lvl4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4pPr>
            <a:lvl5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5pPr>
            <a:lvl6pPr marL="504566" algn="l" rtl="0" eaLnBrk="1" fontAlgn="base" hangingPunct="1">
              <a:lnSpc>
                <a:spcPct val="90000"/>
              </a:lnSpc>
              <a:spcBef>
                <a:spcPct val="0"/>
              </a:spcBef>
              <a:spcAft>
                <a:spcPct val="0"/>
              </a:spcAft>
              <a:tabLst>
                <a:tab pos="735825" algn="l"/>
              </a:tabLst>
              <a:defRPr sz="2600" b="1">
                <a:solidFill>
                  <a:schemeClr val="tx1"/>
                </a:solidFill>
                <a:latin typeface="Arial" charset="0"/>
              </a:defRPr>
            </a:lvl6pPr>
            <a:lvl7pPr marL="1009132" algn="l" rtl="0" eaLnBrk="1" fontAlgn="base" hangingPunct="1">
              <a:lnSpc>
                <a:spcPct val="90000"/>
              </a:lnSpc>
              <a:spcBef>
                <a:spcPct val="0"/>
              </a:spcBef>
              <a:spcAft>
                <a:spcPct val="0"/>
              </a:spcAft>
              <a:tabLst>
                <a:tab pos="735825" algn="l"/>
              </a:tabLst>
              <a:defRPr sz="2600" b="1">
                <a:solidFill>
                  <a:schemeClr val="tx1"/>
                </a:solidFill>
                <a:latin typeface="Arial" charset="0"/>
              </a:defRPr>
            </a:lvl7pPr>
            <a:lvl8pPr marL="1513698" algn="l" rtl="0" eaLnBrk="1" fontAlgn="base" hangingPunct="1">
              <a:lnSpc>
                <a:spcPct val="90000"/>
              </a:lnSpc>
              <a:spcBef>
                <a:spcPct val="0"/>
              </a:spcBef>
              <a:spcAft>
                <a:spcPct val="0"/>
              </a:spcAft>
              <a:tabLst>
                <a:tab pos="735825" algn="l"/>
              </a:tabLst>
              <a:defRPr sz="2600" b="1">
                <a:solidFill>
                  <a:schemeClr val="tx1"/>
                </a:solidFill>
                <a:latin typeface="Arial" charset="0"/>
              </a:defRPr>
            </a:lvl8pPr>
            <a:lvl9pPr marL="2018264" algn="l" rtl="0" eaLnBrk="1" fontAlgn="base" hangingPunct="1">
              <a:lnSpc>
                <a:spcPct val="90000"/>
              </a:lnSpc>
              <a:spcBef>
                <a:spcPct val="0"/>
              </a:spcBef>
              <a:spcAft>
                <a:spcPct val="0"/>
              </a:spcAft>
              <a:tabLst>
                <a:tab pos="735825" algn="l"/>
              </a:tabLst>
              <a:defRPr sz="2600" b="1">
                <a:solidFill>
                  <a:schemeClr val="tx1"/>
                </a:solidFill>
                <a:latin typeface="Arial" charset="0"/>
              </a:defRPr>
            </a:lvl9pPr>
          </a:lstStyle>
          <a:p>
            <a:pPr defTabSz="914400"/>
            <a:r>
              <a:rPr lang="en-US" sz="1800" dirty="0">
                <a:solidFill>
                  <a:schemeClr val="bg2">
                    <a:lumMod val="7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rPr>
              <a:t>Sales pitch – five advantages with text on left hand side</a:t>
            </a:r>
          </a:p>
        </p:txBody>
      </p:sp>
      <p:sp>
        <p:nvSpPr>
          <p:cNvPr id="180" name="TextBox 179"/>
          <p:cNvSpPr txBox="1"/>
          <p:nvPr/>
        </p:nvSpPr>
        <p:spPr bwMode="ltGray">
          <a:xfrm>
            <a:off x="543989" y="6860215"/>
            <a:ext cx="9003221" cy="248342"/>
          </a:xfrm>
          <a:prstGeom prst="rect">
            <a:avLst/>
          </a:prstGeom>
          <a:noFill/>
          <a:ln w="6350">
            <a:noFill/>
            <a:miter lim="800000"/>
            <a:headEnd/>
            <a:tailEnd/>
          </a:ln>
        </p:spPr>
        <p:txBody>
          <a:bodyPr wrap="square" lIns="0" tIns="0" rIns="0" bIns="0" rtlCol="0" anchor="t" anchorCtr="0">
            <a:noAutofit/>
          </a:bodyPr>
          <a:lstStyle/>
          <a:p>
            <a:pPr eaLnBrk="0" hangingPunct="0"/>
            <a:r>
              <a:rPr lang="en-US" sz="900" baseline="30000" dirty="0">
                <a:latin typeface="Deutsche Bank Display" panose="020F0403020203030304" pitchFamily="34" charset="0"/>
                <a:ea typeface="Deutsche Bank Display" panose="020F0403020203030304" pitchFamily="34" charset="0"/>
                <a:cs typeface="Deutsche Bank Display" panose="020F0403020203030304" pitchFamily="34" charset="0"/>
              </a:rPr>
              <a:t>1 </a:t>
            </a:r>
            <a:r>
              <a:rPr lang="en-US" sz="900" dirty="0">
                <a:latin typeface="Deutsche Bank Display" panose="020F0403020203030304" pitchFamily="34" charset="0"/>
                <a:ea typeface="Deutsche Bank Display" panose="020F0403020203030304" pitchFamily="34" charset="0"/>
                <a:cs typeface="Deutsche Bank Display" panose="020F0403020203030304" pitchFamily="34" charset="0"/>
              </a:rPr>
              <a:t>Footnotes</a:t>
            </a:r>
          </a:p>
          <a:p>
            <a:pPr eaLnBrk="0" hangingPunct="0"/>
            <a:endParaRPr lang="en-US" sz="900" baseline="30000"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75" name="Freeform 74"/>
          <p:cNvSpPr/>
          <p:nvPr/>
        </p:nvSpPr>
        <p:spPr bwMode="auto">
          <a:xfrm rot="11880000">
            <a:off x="6814766" y="1749257"/>
            <a:ext cx="1548712" cy="872018"/>
          </a:xfrm>
          <a:custGeom>
            <a:avLst/>
            <a:gdLst>
              <a:gd name="connsiteX0" fmla="*/ 1676462 w 1678738"/>
              <a:gd name="connsiteY0" fmla="*/ 811491 h 945230"/>
              <a:gd name="connsiteX1" fmla="*/ 88007 w 1678738"/>
              <a:gd name="connsiteY1" fmla="*/ 839614 h 945230"/>
              <a:gd name="connsiteX2" fmla="*/ 0 w 1678738"/>
              <a:gd name="connsiteY2" fmla="*/ 809674 h 945230"/>
              <a:gd name="connsiteX3" fmla="*/ 263474 w 1678738"/>
              <a:gd name="connsiteY3" fmla="*/ 0 h 945230"/>
              <a:gd name="connsiteX4" fmla="*/ 322822 w 1678738"/>
              <a:gd name="connsiteY4" fmla="*/ 20190 h 945230"/>
              <a:gd name="connsiteX5" fmla="*/ 1413080 w 1678738"/>
              <a:gd name="connsiteY5" fmla="*/ 887 h 945230"/>
              <a:gd name="connsiteX6" fmla="*/ 1415005 w 1678738"/>
              <a:gd name="connsiteY6" fmla="*/ 152 h 945230"/>
              <a:gd name="connsiteX7" fmla="*/ 1678738 w 1678738"/>
              <a:gd name="connsiteY7" fmla="*/ 810623 h 945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8738" h="945230">
                <a:moveTo>
                  <a:pt x="1676462" y="811491"/>
                </a:moveTo>
                <a:cubicBezTo>
                  <a:pt x="1141188" y="985412"/>
                  <a:pt x="591048" y="984262"/>
                  <a:pt x="88007" y="839614"/>
                </a:cubicBezTo>
                <a:lnTo>
                  <a:pt x="0" y="809674"/>
                </a:lnTo>
                <a:lnTo>
                  <a:pt x="263474" y="0"/>
                </a:lnTo>
                <a:lnTo>
                  <a:pt x="322822" y="20190"/>
                </a:lnTo>
                <a:cubicBezTo>
                  <a:pt x="668091" y="119471"/>
                  <a:pt x="1045687" y="120260"/>
                  <a:pt x="1413080" y="887"/>
                </a:cubicBezTo>
                <a:lnTo>
                  <a:pt x="1415005" y="152"/>
                </a:lnTo>
                <a:lnTo>
                  <a:pt x="1678738" y="810623"/>
                </a:lnTo>
                <a:close/>
              </a:path>
            </a:pathLst>
          </a:custGeom>
          <a:gradFill flip="none" rotWithShape="1">
            <a:gsLst>
              <a:gs pos="100000">
                <a:srgbClr val="BDC0D2"/>
              </a:gs>
              <a:gs pos="0">
                <a:srgbClr val="858AA7"/>
              </a:gs>
            </a:gsLst>
            <a:lin ang="0" scaled="1"/>
            <a:tileRect/>
          </a:gra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73" name="Freeform 72"/>
          <p:cNvSpPr/>
          <p:nvPr/>
        </p:nvSpPr>
        <p:spPr bwMode="auto">
          <a:xfrm rot="16200000">
            <a:off x="8247622" y="3720929"/>
            <a:ext cx="1550296" cy="871110"/>
          </a:xfrm>
          <a:custGeom>
            <a:avLst/>
            <a:gdLst>
              <a:gd name="connsiteX0" fmla="*/ 1680454 w 1680454"/>
              <a:gd name="connsiteY0" fmla="*/ 810369 h 944246"/>
              <a:gd name="connsiteX1" fmla="*/ 1648483 w 1680454"/>
              <a:gd name="connsiteY1" fmla="*/ 822071 h 944246"/>
              <a:gd name="connsiteX2" fmla="*/ 840371 w 1680454"/>
              <a:gd name="connsiteY2" fmla="*/ 944246 h 944246"/>
              <a:gd name="connsiteX3" fmla="*/ 32258 w 1680454"/>
              <a:gd name="connsiteY3" fmla="*/ 822071 h 944246"/>
              <a:gd name="connsiteX4" fmla="*/ 0 w 1680454"/>
              <a:gd name="connsiteY4" fmla="*/ 810264 h 944246"/>
              <a:gd name="connsiteX5" fmla="*/ 263666 w 1680454"/>
              <a:gd name="connsiteY5" fmla="*/ 0 h 944246"/>
              <a:gd name="connsiteX6" fmla="*/ 285711 w 1680454"/>
              <a:gd name="connsiteY6" fmla="*/ 8069 h 944246"/>
              <a:gd name="connsiteX7" fmla="*/ 840370 w 1680454"/>
              <a:gd name="connsiteY7" fmla="*/ 91925 h 944246"/>
              <a:gd name="connsiteX8" fmla="*/ 1395029 w 1680454"/>
              <a:gd name="connsiteY8" fmla="*/ 8069 h 944246"/>
              <a:gd name="connsiteX9" fmla="*/ 1416788 w 1680454"/>
              <a:gd name="connsiteY9" fmla="*/ 105 h 94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0454" h="944246">
                <a:moveTo>
                  <a:pt x="1680454" y="810369"/>
                </a:moveTo>
                <a:lnTo>
                  <a:pt x="1648483" y="822071"/>
                </a:lnTo>
                <a:cubicBezTo>
                  <a:pt x="1393201" y="901472"/>
                  <a:pt x="1121781" y="944246"/>
                  <a:pt x="840371" y="944246"/>
                </a:cubicBezTo>
                <a:cubicBezTo>
                  <a:pt x="558960" y="944246"/>
                  <a:pt x="287540" y="901472"/>
                  <a:pt x="32258" y="822071"/>
                </a:cubicBezTo>
                <a:lnTo>
                  <a:pt x="0" y="810264"/>
                </a:lnTo>
                <a:lnTo>
                  <a:pt x="263666" y="0"/>
                </a:lnTo>
                <a:lnTo>
                  <a:pt x="285711" y="8069"/>
                </a:lnTo>
                <a:cubicBezTo>
                  <a:pt x="460928" y="62567"/>
                  <a:pt x="647220" y="91925"/>
                  <a:pt x="840370" y="91925"/>
                </a:cubicBezTo>
                <a:cubicBezTo>
                  <a:pt x="1033520" y="91925"/>
                  <a:pt x="1219813" y="62567"/>
                  <a:pt x="1395029" y="8069"/>
                </a:cubicBezTo>
                <a:lnTo>
                  <a:pt x="1416788" y="105"/>
                </a:lnTo>
                <a:close/>
              </a:path>
            </a:pathLst>
          </a:custGeom>
          <a:gradFill flip="none" rotWithShape="1">
            <a:gsLst>
              <a:gs pos="100000">
                <a:srgbClr val="BDC0D2"/>
              </a:gs>
              <a:gs pos="0">
                <a:srgbClr val="858AA7"/>
              </a:gs>
            </a:gsLst>
            <a:lin ang="0" scaled="1"/>
            <a:tileRect/>
          </a:gra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74" name="Freeform 73"/>
          <p:cNvSpPr/>
          <p:nvPr/>
        </p:nvSpPr>
        <p:spPr bwMode="auto">
          <a:xfrm rot="14040000">
            <a:off x="7850792" y="2501354"/>
            <a:ext cx="1549508" cy="872997"/>
          </a:xfrm>
          <a:custGeom>
            <a:avLst/>
            <a:gdLst>
              <a:gd name="connsiteX0" fmla="*/ 1679600 w 1679600"/>
              <a:gd name="connsiteY0" fmla="*/ 809685 h 946291"/>
              <a:gd name="connsiteX1" fmla="*/ 1518434 w 1679600"/>
              <a:gd name="connsiteY1" fmla="*/ 859609 h 946291"/>
              <a:gd name="connsiteX2" fmla="*/ 221953 w 1679600"/>
              <a:gd name="connsiteY2" fmla="*/ 876076 h 946291"/>
              <a:gd name="connsiteX3" fmla="*/ 0 w 1679600"/>
              <a:gd name="connsiteY3" fmla="*/ 812863 h 946291"/>
              <a:gd name="connsiteX4" fmla="*/ 263674 w 1679600"/>
              <a:gd name="connsiteY4" fmla="*/ 2573 h 946291"/>
              <a:gd name="connsiteX5" fmla="*/ 415164 w 1679600"/>
              <a:gd name="connsiteY5" fmla="*/ 45718 h 946291"/>
              <a:gd name="connsiteX6" fmla="*/ 1305021 w 1679600"/>
              <a:gd name="connsiteY6" fmla="*/ 34416 h 946291"/>
              <a:gd name="connsiteX7" fmla="*/ 1416123 w 1679600"/>
              <a:gd name="connsiteY7" fmla="*/ 0 h 94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600" h="946291">
                <a:moveTo>
                  <a:pt x="1679600" y="809685"/>
                </a:moveTo>
                <a:lnTo>
                  <a:pt x="1518434" y="859609"/>
                </a:lnTo>
                <a:cubicBezTo>
                  <a:pt x="1097186" y="968301"/>
                  <a:pt x="651776" y="975888"/>
                  <a:pt x="221953" y="876076"/>
                </a:cubicBezTo>
                <a:lnTo>
                  <a:pt x="0" y="812863"/>
                </a:lnTo>
                <a:lnTo>
                  <a:pt x="263674" y="2573"/>
                </a:lnTo>
                <a:lnTo>
                  <a:pt x="415164" y="45718"/>
                </a:lnTo>
                <a:cubicBezTo>
                  <a:pt x="710179" y="114226"/>
                  <a:pt x="1015892" y="109018"/>
                  <a:pt x="1305021" y="34416"/>
                </a:cubicBezTo>
                <a:lnTo>
                  <a:pt x="1416123" y="0"/>
                </a:lnTo>
                <a:close/>
              </a:path>
            </a:pathLst>
          </a:custGeom>
          <a:gradFill flip="none" rotWithShape="1">
            <a:gsLst>
              <a:gs pos="100000">
                <a:srgbClr val="BDC0D2"/>
              </a:gs>
              <a:gs pos="0">
                <a:srgbClr val="858AA7"/>
              </a:gs>
            </a:gsLst>
            <a:lin ang="0" scaled="1"/>
            <a:tileRect/>
          </a:gra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72" name="Freeform 71"/>
          <p:cNvSpPr/>
          <p:nvPr/>
        </p:nvSpPr>
        <p:spPr bwMode="auto">
          <a:xfrm rot="18360000">
            <a:off x="7851039" y="4938215"/>
            <a:ext cx="1549407" cy="872898"/>
          </a:xfrm>
          <a:custGeom>
            <a:avLst/>
            <a:gdLst>
              <a:gd name="connsiteX0" fmla="*/ 1415816 w 1679490"/>
              <a:gd name="connsiteY0" fmla="*/ 2400 h 946184"/>
              <a:gd name="connsiteX1" fmla="*/ 1679490 w 1679490"/>
              <a:gd name="connsiteY1" fmla="*/ 812689 h 946184"/>
              <a:gd name="connsiteX2" fmla="*/ 1457303 w 1679490"/>
              <a:gd name="connsiteY2" fmla="*/ 875969 h 946184"/>
              <a:gd name="connsiteX3" fmla="*/ 160822 w 1679490"/>
              <a:gd name="connsiteY3" fmla="*/ 859502 h 946184"/>
              <a:gd name="connsiteX4" fmla="*/ 0 w 1679490"/>
              <a:gd name="connsiteY4" fmla="*/ 809685 h 946184"/>
              <a:gd name="connsiteX5" fmla="*/ 263477 w 1679490"/>
              <a:gd name="connsiteY5" fmla="*/ 0 h 946184"/>
              <a:gd name="connsiteX6" fmla="*/ 374235 w 1679490"/>
              <a:gd name="connsiteY6" fmla="*/ 34309 h 946184"/>
              <a:gd name="connsiteX7" fmla="*/ 1264092 w 1679490"/>
              <a:gd name="connsiteY7" fmla="*/ 45612 h 946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490" h="946184">
                <a:moveTo>
                  <a:pt x="1415816" y="2400"/>
                </a:moveTo>
                <a:lnTo>
                  <a:pt x="1679490" y="812689"/>
                </a:lnTo>
                <a:lnTo>
                  <a:pt x="1457303" y="875969"/>
                </a:lnTo>
                <a:cubicBezTo>
                  <a:pt x="1027480" y="975781"/>
                  <a:pt x="582070" y="968194"/>
                  <a:pt x="160822" y="859502"/>
                </a:cubicBezTo>
                <a:lnTo>
                  <a:pt x="0" y="809685"/>
                </a:lnTo>
                <a:lnTo>
                  <a:pt x="263477" y="0"/>
                </a:lnTo>
                <a:lnTo>
                  <a:pt x="374235" y="34309"/>
                </a:lnTo>
                <a:cubicBezTo>
                  <a:pt x="663364" y="108912"/>
                  <a:pt x="969078" y="114119"/>
                  <a:pt x="1264092" y="45612"/>
                </a:cubicBezTo>
                <a:close/>
              </a:path>
            </a:pathLst>
          </a:custGeom>
          <a:gradFill flip="none" rotWithShape="1">
            <a:gsLst>
              <a:gs pos="100000">
                <a:srgbClr val="BDC0D2"/>
              </a:gs>
              <a:gs pos="0">
                <a:srgbClr val="858AA7"/>
              </a:gs>
            </a:gsLst>
            <a:lin ang="0" scaled="1"/>
            <a:tileRect/>
          </a:gra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71" name="Freeform 70"/>
          <p:cNvSpPr/>
          <p:nvPr/>
        </p:nvSpPr>
        <p:spPr bwMode="auto">
          <a:xfrm rot="20520000">
            <a:off x="6814683" y="5691478"/>
            <a:ext cx="1548729" cy="871995"/>
          </a:xfrm>
          <a:custGeom>
            <a:avLst/>
            <a:gdLst>
              <a:gd name="connsiteX0" fmla="*/ 1415282 w 1678756"/>
              <a:gd name="connsiteY0" fmla="*/ 0 h 945205"/>
              <a:gd name="connsiteX1" fmla="*/ 1678756 w 1678756"/>
              <a:gd name="connsiteY1" fmla="*/ 809676 h 945205"/>
              <a:gd name="connsiteX2" fmla="*/ 1590831 w 1678756"/>
              <a:gd name="connsiteY2" fmla="*/ 839589 h 945205"/>
              <a:gd name="connsiteX3" fmla="*/ 2375 w 1678756"/>
              <a:gd name="connsiteY3" fmla="*/ 811466 h 945205"/>
              <a:gd name="connsiteX4" fmla="*/ 0 w 1678756"/>
              <a:gd name="connsiteY4" fmla="*/ 810560 h 945205"/>
              <a:gd name="connsiteX5" fmla="*/ 263733 w 1678756"/>
              <a:gd name="connsiteY5" fmla="*/ 89 h 945205"/>
              <a:gd name="connsiteX6" fmla="*/ 265756 w 1678756"/>
              <a:gd name="connsiteY6" fmla="*/ 861 h 945205"/>
              <a:gd name="connsiteX7" fmla="*/ 1356014 w 1678756"/>
              <a:gd name="connsiteY7" fmla="*/ 20163 h 945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8756" h="945205">
                <a:moveTo>
                  <a:pt x="1415282" y="0"/>
                </a:moveTo>
                <a:lnTo>
                  <a:pt x="1678756" y="809676"/>
                </a:lnTo>
                <a:lnTo>
                  <a:pt x="1590831" y="839589"/>
                </a:lnTo>
                <a:cubicBezTo>
                  <a:pt x="1087790" y="984237"/>
                  <a:pt x="537649" y="985387"/>
                  <a:pt x="2375" y="811466"/>
                </a:cubicBezTo>
                <a:lnTo>
                  <a:pt x="0" y="810560"/>
                </a:lnTo>
                <a:lnTo>
                  <a:pt x="263733" y="89"/>
                </a:lnTo>
                <a:lnTo>
                  <a:pt x="265756" y="861"/>
                </a:lnTo>
                <a:cubicBezTo>
                  <a:pt x="633149" y="120234"/>
                  <a:pt x="1010745" y="119445"/>
                  <a:pt x="1356014" y="20163"/>
                </a:cubicBezTo>
                <a:close/>
              </a:path>
            </a:pathLst>
          </a:custGeom>
          <a:gradFill flip="none" rotWithShape="1">
            <a:gsLst>
              <a:gs pos="100000">
                <a:srgbClr val="BDC0D2"/>
              </a:gs>
              <a:gs pos="0">
                <a:srgbClr val="858AA7"/>
              </a:gs>
            </a:gsLst>
            <a:lin ang="0" scaled="1"/>
            <a:tileRect/>
          </a:gra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grpSp>
        <p:nvGrpSpPr>
          <p:cNvPr id="163" name="Group 162"/>
          <p:cNvGrpSpPr/>
          <p:nvPr/>
        </p:nvGrpSpPr>
        <p:grpSpPr>
          <a:xfrm>
            <a:off x="5416628" y="2648655"/>
            <a:ext cx="3005316" cy="3005316"/>
            <a:chOff x="3761903" y="2737265"/>
            <a:chExt cx="2663694" cy="2663694"/>
          </a:xfrm>
        </p:grpSpPr>
        <p:sp>
          <p:nvSpPr>
            <p:cNvPr id="77" name="Oval 76"/>
            <p:cNvSpPr/>
            <p:nvPr/>
          </p:nvSpPr>
          <p:spPr bwMode="auto">
            <a:xfrm>
              <a:off x="3761903" y="2737265"/>
              <a:ext cx="2663694" cy="2663694"/>
            </a:xfrm>
            <a:prstGeom prst="ellipse">
              <a:avLst/>
            </a:prstGeom>
            <a:solidFill>
              <a:schemeClr val="bg1"/>
            </a:solidFill>
            <a:ln w="6350">
              <a:noFill/>
              <a:miter lim="800000"/>
              <a:headEnd/>
              <a:tailEnd/>
            </a:ln>
            <a:effectLst>
              <a:outerShdw blurRad="571500" dist="165100" dir="7800000" algn="ctr" rotWithShape="0">
                <a:srgbClr val="000000">
                  <a:alpha val="50000"/>
                </a:srgbClr>
              </a:outerShdw>
            </a:effectLst>
          </p:spPr>
          <p:txBody>
            <a:bodyPr lIns="100913" tIns="50457" rIns="100913" bIns="50457" rtlCol="0" anchor="ctr">
              <a:noAutofit/>
            </a:bodyPr>
            <a:lstStyle/>
            <a:p>
              <a:pPr algn="ctr" defTabSz="963613" eaLnBrk="0" hangingPunct="0">
                <a:tabLst>
                  <a:tab pos="1257300" algn="l"/>
                </a:tabLst>
              </a:pPr>
              <a:endParaRPr lang="de-DE" dirty="0">
                <a:solidFill>
                  <a:srgbClr val="FFFFFF"/>
                </a:solidFill>
                <a:latin typeface="+mn-lt"/>
              </a:endParaRPr>
            </a:p>
          </p:txBody>
        </p:sp>
        <p:sp>
          <p:nvSpPr>
            <p:cNvPr id="78" name="Donut 77"/>
            <p:cNvSpPr/>
            <p:nvPr/>
          </p:nvSpPr>
          <p:spPr bwMode="auto">
            <a:xfrm>
              <a:off x="3841742" y="2817105"/>
              <a:ext cx="2504015" cy="2504015"/>
            </a:xfrm>
            <a:prstGeom prst="donut">
              <a:avLst>
                <a:gd name="adj" fmla="val 2290"/>
              </a:avLst>
            </a:prstGeom>
            <a:solidFill>
              <a:srgbClr val="0018A8"/>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grpSp>
      <p:sp>
        <p:nvSpPr>
          <p:cNvPr id="80" name="Donut 79"/>
          <p:cNvSpPr/>
          <p:nvPr/>
        </p:nvSpPr>
        <p:spPr bwMode="auto">
          <a:xfrm>
            <a:off x="5666122" y="2898149"/>
            <a:ext cx="2506328" cy="2506328"/>
          </a:xfrm>
          <a:prstGeom prst="donut">
            <a:avLst>
              <a:gd name="adj" fmla="val 2290"/>
            </a:avLst>
          </a:prstGeom>
          <a:solidFill>
            <a:srgbClr val="00A8E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5" name="Freeform 24"/>
          <p:cNvSpPr>
            <a:spLocks noChangeAspect="1"/>
          </p:cNvSpPr>
          <p:nvPr/>
        </p:nvSpPr>
        <p:spPr bwMode="auto">
          <a:xfrm>
            <a:off x="7406255" y="2028607"/>
            <a:ext cx="365734" cy="313318"/>
          </a:xfrm>
          <a:custGeom>
            <a:avLst/>
            <a:gdLst>
              <a:gd name="T0" fmla="*/ 173 w 203"/>
              <a:gd name="T1" fmla="*/ 11 h 174"/>
              <a:gd name="T2" fmla="*/ 157 w 203"/>
              <a:gd name="T3" fmla="*/ 0 h 174"/>
              <a:gd name="T4" fmla="*/ 143 w 203"/>
              <a:gd name="T5" fmla="*/ 14 h 174"/>
              <a:gd name="T6" fmla="*/ 127 w 203"/>
              <a:gd name="T7" fmla="*/ 116 h 174"/>
              <a:gd name="T8" fmla="*/ 108 w 203"/>
              <a:gd name="T9" fmla="*/ 55 h 174"/>
              <a:gd name="T10" fmla="*/ 93 w 203"/>
              <a:gd name="T11" fmla="*/ 44 h 174"/>
              <a:gd name="T12" fmla="*/ 93 w 203"/>
              <a:gd name="T13" fmla="*/ 44 h 174"/>
              <a:gd name="T14" fmla="*/ 78 w 203"/>
              <a:gd name="T15" fmla="*/ 55 h 174"/>
              <a:gd name="T16" fmla="*/ 62 w 203"/>
              <a:gd name="T17" fmla="*/ 109 h 174"/>
              <a:gd name="T18" fmla="*/ 47 w 203"/>
              <a:gd name="T19" fmla="*/ 82 h 174"/>
              <a:gd name="T20" fmla="*/ 33 w 203"/>
              <a:gd name="T21" fmla="*/ 74 h 174"/>
              <a:gd name="T22" fmla="*/ 19 w 203"/>
              <a:gd name="T23" fmla="*/ 82 h 174"/>
              <a:gd name="T24" fmla="*/ 3 w 203"/>
              <a:gd name="T25" fmla="*/ 115 h 174"/>
              <a:gd name="T26" fmla="*/ 8 w 203"/>
              <a:gd name="T27" fmla="*/ 132 h 174"/>
              <a:gd name="T28" fmla="*/ 25 w 203"/>
              <a:gd name="T29" fmla="*/ 126 h 174"/>
              <a:gd name="T30" fmla="*/ 34 w 203"/>
              <a:gd name="T31" fmla="*/ 109 h 174"/>
              <a:gd name="T32" fmla="*/ 51 w 203"/>
              <a:gd name="T33" fmla="*/ 140 h 174"/>
              <a:gd name="T34" fmla="*/ 66 w 203"/>
              <a:gd name="T35" fmla="*/ 148 h 174"/>
              <a:gd name="T36" fmla="*/ 80 w 203"/>
              <a:gd name="T37" fmla="*/ 137 h 174"/>
              <a:gd name="T38" fmla="*/ 93 w 203"/>
              <a:gd name="T39" fmla="*/ 92 h 174"/>
              <a:gd name="T40" fmla="*/ 115 w 203"/>
              <a:gd name="T41" fmla="*/ 163 h 174"/>
              <a:gd name="T42" fmla="*/ 130 w 203"/>
              <a:gd name="T43" fmla="*/ 174 h 174"/>
              <a:gd name="T44" fmla="*/ 131 w 203"/>
              <a:gd name="T45" fmla="*/ 174 h 174"/>
              <a:gd name="T46" fmla="*/ 145 w 203"/>
              <a:gd name="T47" fmla="*/ 160 h 174"/>
              <a:gd name="T48" fmla="*/ 161 w 203"/>
              <a:gd name="T49" fmla="*/ 55 h 174"/>
              <a:gd name="T50" fmla="*/ 177 w 203"/>
              <a:gd name="T51" fmla="*/ 102 h 174"/>
              <a:gd name="T52" fmla="*/ 193 w 203"/>
              <a:gd name="T53" fmla="*/ 110 h 174"/>
              <a:gd name="T54" fmla="*/ 201 w 203"/>
              <a:gd name="T55" fmla="*/ 94 h 174"/>
              <a:gd name="T56" fmla="*/ 173 w 203"/>
              <a:gd name="T57" fmla="*/ 1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3" h="174">
                <a:moveTo>
                  <a:pt x="173" y="11"/>
                </a:moveTo>
                <a:cubicBezTo>
                  <a:pt x="171" y="4"/>
                  <a:pt x="164" y="0"/>
                  <a:pt x="157" y="0"/>
                </a:cubicBezTo>
                <a:cubicBezTo>
                  <a:pt x="150" y="1"/>
                  <a:pt x="144" y="6"/>
                  <a:pt x="143" y="14"/>
                </a:cubicBezTo>
                <a:cubicBezTo>
                  <a:pt x="127" y="116"/>
                  <a:pt x="127" y="116"/>
                  <a:pt x="127" y="116"/>
                </a:cubicBezTo>
                <a:cubicBezTo>
                  <a:pt x="108" y="55"/>
                  <a:pt x="108" y="55"/>
                  <a:pt x="108" y="55"/>
                </a:cubicBezTo>
                <a:cubicBezTo>
                  <a:pt x="106" y="49"/>
                  <a:pt x="100" y="44"/>
                  <a:pt x="93" y="44"/>
                </a:cubicBezTo>
                <a:cubicBezTo>
                  <a:pt x="93" y="44"/>
                  <a:pt x="93" y="44"/>
                  <a:pt x="93" y="44"/>
                </a:cubicBezTo>
                <a:cubicBezTo>
                  <a:pt x="86" y="44"/>
                  <a:pt x="80" y="49"/>
                  <a:pt x="78" y="55"/>
                </a:cubicBezTo>
                <a:cubicBezTo>
                  <a:pt x="62" y="109"/>
                  <a:pt x="62" y="109"/>
                  <a:pt x="62" y="109"/>
                </a:cubicBezTo>
                <a:cubicBezTo>
                  <a:pt x="47" y="82"/>
                  <a:pt x="47" y="82"/>
                  <a:pt x="47" y="82"/>
                </a:cubicBezTo>
                <a:cubicBezTo>
                  <a:pt x="44" y="77"/>
                  <a:pt x="39" y="74"/>
                  <a:pt x="33" y="74"/>
                </a:cubicBezTo>
                <a:cubicBezTo>
                  <a:pt x="27" y="74"/>
                  <a:pt x="22" y="77"/>
                  <a:pt x="19" y="82"/>
                </a:cubicBezTo>
                <a:cubicBezTo>
                  <a:pt x="3" y="115"/>
                  <a:pt x="3" y="115"/>
                  <a:pt x="3" y="115"/>
                </a:cubicBezTo>
                <a:cubicBezTo>
                  <a:pt x="0" y="121"/>
                  <a:pt x="2" y="128"/>
                  <a:pt x="8" y="132"/>
                </a:cubicBezTo>
                <a:cubicBezTo>
                  <a:pt x="14" y="135"/>
                  <a:pt x="22" y="132"/>
                  <a:pt x="25" y="126"/>
                </a:cubicBezTo>
                <a:cubicBezTo>
                  <a:pt x="34" y="109"/>
                  <a:pt x="34" y="109"/>
                  <a:pt x="34" y="109"/>
                </a:cubicBezTo>
                <a:cubicBezTo>
                  <a:pt x="51" y="140"/>
                  <a:pt x="51" y="140"/>
                  <a:pt x="51" y="140"/>
                </a:cubicBezTo>
                <a:cubicBezTo>
                  <a:pt x="54" y="145"/>
                  <a:pt x="60" y="149"/>
                  <a:pt x="66" y="148"/>
                </a:cubicBezTo>
                <a:cubicBezTo>
                  <a:pt x="73" y="147"/>
                  <a:pt x="78" y="143"/>
                  <a:pt x="80" y="137"/>
                </a:cubicBezTo>
                <a:cubicBezTo>
                  <a:pt x="93" y="92"/>
                  <a:pt x="93" y="92"/>
                  <a:pt x="93" y="92"/>
                </a:cubicBezTo>
                <a:cubicBezTo>
                  <a:pt x="115" y="163"/>
                  <a:pt x="115" y="163"/>
                  <a:pt x="115" y="163"/>
                </a:cubicBezTo>
                <a:cubicBezTo>
                  <a:pt x="117" y="169"/>
                  <a:pt x="123" y="174"/>
                  <a:pt x="130" y="174"/>
                </a:cubicBezTo>
                <a:cubicBezTo>
                  <a:pt x="130" y="174"/>
                  <a:pt x="130" y="174"/>
                  <a:pt x="131" y="174"/>
                </a:cubicBezTo>
                <a:cubicBezTo>
                  <a:pt x="138" y="173"/>
                  <a:pt x="144" y="168"/>
                  <a:pt x="145" y="160"/>
                </a:cubicBezTo>
                <a:cubicBezTo>
                  <a:pt x="161" y="55"/>
                  <a:pt x="161" y="55"/>
                  <a:pt x="161" y="55"/>
                </a:cubicBezTo>
                <a:cubicBezTo>
                  <a:pt x="177" y="102"/>
                  <a:pt x="177" y="102"/>
                  <a:pt x="177" y="102"/>
                </a:cubicBezTo>
                <a:cubicBezTo>
                  <a:pt x="179" y="109"/>
                  <a:pt x="186" y="112"/>
                  <a:pt x="193" y="110"/>
                </a:cubicBezTo>
                <a:cubicBezTo>
                  <a:pt x="199" y="108"/>
                  <a:pt x="203" y="101"/>
                  <a:pt x="201" y="94"/>
                </a:cubicBezTo>
                <a:lnTo>
                  <a:pt x="173" y="11"/>
                </a:lnTo>
                <a:close/>
              </a:path>
            </a:pathLst>
          </a:custGeom>
          <a:solidFill>
            <a:schemeClr val="bg1"/>
          </a:solidFill>
          <a:ln>
            <a:noFill/>
          </a:ln>
        </p:spPr>
        <p:txBody>
          <a:bodyPr vert="horz" wrap="square" lIns="78191" tIns="39096" rIns="78191" bIns="39096" numCol="1" anchor="t" anchorCtr="0" compatLnSpc="1">
            <a:prstTxWarp prst="textNoShape">
              <a:avLst/>
            </a:prstTxWarp>
          </a:bodyPr>
          <a:lstStyle/>
          <a:p>
            <a:endParaRPr lang="en-US" sz="700"/>
          </a:p>
        </p:txBody>
      </p:sp>
      <p:sp>
        <p:nvSpPr>
          <p:cNvPr id="16" name="Freeform 42"/>
          <p:cNvSpPr>
            <a:spLocks noChangeAspect="1" noEditPoints="1"/>
          </p:cNvSpPr>
          <p:nvPr/>
        </p:nvSpPr>
        <p:spPr bwMode="auto">
          <a:xfrm>
            <a:off x="8436237" y="2777117"/>
            <a:ext cx="378618" cy="321469"/>
          </a:xfrm>
          <a:custGeom>
            <a:avLst/>
            <a:gdLst>
              <a:gd name="T0" fmla="*/ 201 w 210"/>
              <a:gd name="T1" fmla="*/ 150 h 178"/>
              <a:gd name="T2" fmla="*/ 105 w 210"/>
              <a:gd name="T3" fmla="*/ 112 h 178"/>
              <a:gd name="T4" fmla="*/ 9 w 210"/>
              <a:gd name="T5" fmla="*/ 150 h 178"/>
              <a:gd name="T6" fmla="*/ 23 w 210"/>
              <a:gd name="T7" fmla="*/ 178 h 178"/>
              <a:gd name="T8" fmla="*/ 187 w 210"/>
              <a:gd name="T9" fmla="*/ 178 h 178"/>
              <a:gd name="T10" fmla="*/ 201 w 210"/>
              <a:gd name="T11" fmla="*/ 150 h 178"/>
              <a:gd name="T12" fmla="*/ 105 w 210"/>
              <a:gd name="T13" fmla="*/ 81 h 178"/>
              <a:gd name="T14" fmla="*/ 146 w 210"/>
              <a:gd name="T15" fmla="*/ 40 h 178"/>
              <a:gd name="T16" fmla="*/ 105 w 210"/>
              <a:gd name="T17" fmla="*/ 0 h 178"/>
              <a:gd name="T18" fmla="*/ 64 w 210"/>
              <a:gd name="T19" fmla="*/ 40 h 178"/>
              <a:gd name="T20" fmla="*/ 105 w 210"/>
              <a:gd name="T21" fmla="*/ 81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0" h="178">
                <a:moveTo>
                  <a:pt x="201" y="150"/>
                </a:moveTo>
                <a:cubicBezTo>
                  <a:pt x="184" y="127"/>
                  <a:pt x="148" y="112"/>
                  <a:pt x="105" y="112"/>
                </a:cubicBezTo>
                <a:cubicBezTo>
                  <a:pt x="62" y="112"/>
                  <a:pt x="26" y="127"/>
                  <a:pt x="9" y="150"/>
                </a:cubicBezTo>
                <a:cubicBezTo>
                  <a:pt x="0" y="161"/>
                  <a:pt x="8" y="178"/>
                  <a:pt x="23" y="178"/>
                </a:cubicBezTo>
                <a:cubicBezTo>
                  <a:pt x="187" y="178"/>
                  <a:pt x="187" y="178"/>
                  <a:pt x="187" y="178"/>
                </a:cubicBezTo>
                <a:cubicBezTo>
                  <a:pt x="202" y="178"/>
                  <a:pt x="210" y="161"/>
                  <a:pt x="201" y="150"/>
                </a:cubicBezTo>
                <a:close/>
                <a:moveTo>
                  <a:pt x="105" y="81"/>
                </a:moveTo>
                <a:cubicBezTo>
                  <a:pt x="127" y="81"/>
                  <a:pt x="146" y="63"/>
                  <a:pt x="146" y="40"/>
                </a:cubicBezTo>
                <a:cubicBezTo>
                  <a:pt x="146" y="18"/>
                  <a:pt x="127" y="0"/>
                  <a:pt x="105" y="0"/>
                </a:cubicBezTo>
                <a:cubicBezTo>
                  <a:pt x="83" y="0"/>
                  <a:pt x="64" y="18"/>
                  <a:pt x="64" y="40"/>
                </a:cubicBezTo>
                <a:cubicBezTo>
                  <a:pt x="64" y="63"/>
                  <a:pt x="83" y="81"/>
                  <a:pt x="105" y="81"/>
                </a:cubicBezTo>
                <a:close/>
              </a:path>
            </a:pathLst>
          </a:custGeom>
          <a:solidFill>
            <a:schemeClr val="bg1"/>
          </a:solidFill>
          <a:ln>
            <a:noFill/>
          </a:ln>
        </p:spPr>
        <p:txBody>
          <a:bodyPr vert="horz" wrap="square" lIns="78191" tIns="39096" rIns="78191" bIns="39096" numCol="1" anchor="t" anchorCtr="0" compatLnSpc="1">
            <a:prstTxWarp prst="textNoShape">
              <a:avLst/>
            </a:prstTxWarp>
          </a:bodyPr>
          <a:lstStyle/>
          <a:p>
            <a:endParaRPr lang="en-US" sz="700"/>
          </a:p>
        </p:txBody>
      </p:sp>
      <p:sp>
        <p:nvSpPr>
          <p:cNvPr id="17" name="Freeform 10"/>
          <p:cNvSpPr>
            <a:spLocks noChangeAspect="1" noEditPoints="1"/>
          </p:cNvSpPr>
          <p:nvPr/>
        </p:nvSpPr>
        <p:spPr bwMode="auto">
          <a:xfrm>
            <a:off x="8841796" y="3975510"/>
            <a:ext cx="361949" cy="361949"/>
          </a:xfrm>
          <a:custGeom>
            <a:avLst/>
            <a:gdLst>
              <a:gd name="T0" fmla="*/ 0 w 304"/>
              <a:gd name="T1" fmla="*/ 76 h 304"/>
              <a:gd name="T2" fmla="*/ 96 w 304"/>
              <a:gd name="T3" fmla="*/ 132 h 304"/>
              <a:gd name="T4" fmla="*/ 104 w 304"/>
              <a:gd name="T5" fmla="*/ 199 h 304"/>
              <a:gd name="T6" fmla="*/ 202 w 304"/>
              <a:gd name="T7" fmla="*/ 199 h 304"/>
              <a:gd name="T8" fmla="*/ 210 w 304"/>
              <a:gd name="T9" fmla="*/ 132 h 304"/>
              <a:gd name="T10" fmla="*/ 304 w 304"/>
              <a:gd name="T11" fmla="*/ 76 h 304"/>
              <a:gd name="T12" fmla="*/ 0 w 304"/>
              <a:gd name="T13" fmla="*/ 76 h 304"/>
              <a:gd name="T14" fmla="*/ 107 w 304"/>
              <a:gd name="T15" fmla="*/ 237 h 304"/>
              <a:gd name="T16" fmla="*/ 114 w 304"/>
              <a:gd name="T17" fmla="*/ 304 h 304"/>
              <a:gd name="T18" fmla="*/ 190 w 304"/>
              <a:gd name="T19" fmla="*/ 304 h 304"/>
              <a:gd name="T20" fmla="*/ 198 w 304"/>
              <a:gd name="T21" fmla="*/ 237 h 304"/>
              <a:gd name="T22" fmla="*/ 107 w 304"/>
              <a:gd name="T23" fmla="*/ 237 h 304"/>
              <a:gd name="T24" fmla="*/ 0 w 304"/>
              <a:gd name="T25" fmla="*/ 76 h 304"/>
              <a:gd name="T26" fmla="*/ 304 w 304"/>
              <a:gd name="T27" fmla="*/ 76 h 304"/>
              <a:gd name="T28" fmla="*/ 304 w 304"/>
              <a:gd name="T29" fmla="*/ 0 h 304"/>
              <a:gd name="T30" fmla="*/ 0 w 304"/>
              <a:gd name="T31" fmla="*/ 0 h 304"/>
              <a:gd name="T32" fmla="*/ 0 w 304"/>
              <a:gd name="T33" fmla="*/ 76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4" h="304">
                <a:moveTo>
                  <a:pt x="0" y="76"/>
                </a:moveTo>
                <a:lnTo>
                  <a:pt x="96" y="132"/>
                </a:lnTo>
                <a:lnTo>
                  <a:pt x="104" y="199"/>
                </a:lnTo>
                <a:lnTo>
                  <a:pt x="202" y="199"/>
                </a:lnTo>
                <a:lnTo>
                  <a:pt x="210" y="132"/>
                </a:lnTo>
                <a:lnTo>
                  <a:pt x="304" y="76"/>
                </a:lnTo>
                <a:lnTo>
                  <a:pt x="0" y="76"/>
                </a:lnTo>
                <a:close/>
                <a:moveTo>
                  <a:pt x="107" y="237"/>
                </a:moveTo>
                <a:lnTo>
                  <a:pt x="114" y="304"/>
                </a:lnTo>
                <a:lnTo>
                  <a:pt x="190" y="304"/>
                </a:lnTo>
                <a:lnTo>
                  <a:pt x="198" y="237"/>
                </a:lnTo>
                <a:lnTo>
                  <a:pt x="107" y="237"/>
                </a:lnTo>
                <a:close/>
                <a:moveTo>
                  <a:pt x="0" y="76"/>
                </a:moveTo>
                <a:lnTo>
                  <a:pt x="304" y="76"/>
                </a:lnTo>
                <a:lnTo>
                  <a:pt x="304" y="0"/>
                </a:lnTo>
                <a:lnTo>
                  <a:pt x="0" y="0"/>
                </a:lnTo>
                <a:lnTo>
                  <a:pt x="0" y="76"/>
                </a:lnTo>
                <a:close/>
              </a:path>
            </a:pathLst>
          </a:custGeom>
          <a:solidFill>
            <a:schemeClr val="bg1"/>
          </a:solidFill>
          <a:ln>
            <a:noFill/>
          </a:ln>
        </p:spPr>
        <p:txBody>
          <a:bodyPr vert="horz" wrap="square" lIns="78191" tIns="39096" rIns="78191" bIns="39096" numCol="1" anchor="t" anchorCtr="0" compatLnSpc="1">
            <a:prstTxWarp prst="textNoShape">
              <a:avLst/>
            </a:prstTxWarp>
          </a:bodyPr>
          <a:lstStyle/>
          <a:p>
            <a:endParaRPr lang="en-US" sz="700"/>
          </a:p>
        </p:txBody>
      </p:sp>
      <p:sp>
        <p:nvSpPr>
          <p:cNvPr id="18" name="Freeform 87"/>
          <p:cNvSpPr>
            <a:spLocks noChangeAspect="1" noEditPoints="1"/>
          </p:cNvSpPr>
          <p:nvPr/>
        </p:nvSpPr>
        <p:spPr bwMode="auto">
          <a:xfrm>
            <a:off x="7403310" y="5966741"/>
            <a:ext cx="371475" cy="321469"/>
          </a:xfrm>
          <a:custGeom>
            <a:avLst/>
            <a:gdLst>
              <a:gd name="T0" fmla="*/ 201 w 206"/>
              <a:gd name="T1" fmla="*/ 161 h 178"/>
              <a:gd name="T2" fmla="*/ 113 w 206"/>
              <a:gd name="T3" fmla="*/ 8 h 178"/>
              <a:gd name="T4" fmla="*/ 93 w 206"/>
              <a:gd name="T5" fmla="*/ 8 h 178"/>
              <a:gd name="T6" fmla="*/ 5 w 206"/>
              <a:gd name="T7" fmla="*/ 161 h 178"/>
              <a:gd name="T8" fmla="*/ 15 w 206"/>
              <a:gd name="T9" fmla="*/ 178 h 178"/>
              <a:gd name="T10" fmla="*/ 191 w 206"/>
              <a:gd name="T11" fmla="*/ 178 h 178"/>
              <a:gd name="T12" fmla="*/ 201 w 206"/>
              <a:gd name="T13" fmla="*/ 161 h 178"/>
              <a:gd name="T14" fmla="*/ 103 w 206"/>
              <a:gd name="T15" fmla="*/ 153 h 178"/>
              <a:gd name="T16" fmla="*/ 91 w 206"/>
              <a:gd name="T17" fmla="*/ 141 h 178"/>
              <a:gd name="T18" fmla="*/ 103 w 206"/>
              <a:gd name="T19" fmla="*/ 130 h 178"/>
              <a:gd name="T20" fmla="*/ 115 w 206"/>
              <a:gd name="T21" fmla="*/ 141 h 178"/>
              <a:gd name="T22" fmla="*/ 103 w 206"/>
              <a:gd name="T23" fmla="*/ 153 h 178"/>
              <a:gd name="T24" fmla="*/ 115 w 206"/>
              <a:gd name="T25" fmla="*/ 105 h 178"/>
              <a:gd name="T26" fmla="*/ 90 w 206"/>
              <a:gd name="T27" fmla="*/ 105 h 178"/>
              <a:gd name="T28" fmla="*/ 90 w 206"/>
              <a:gd name="T29" fmla="*/ 55 h 178"/>
              <a:gd name="T30" fmla="*/ 115 w 206"/>
              <a:gd name="T31" fmla="*/ 55 h 178"/>
              <a:gd name="T32" fmla="*/ 115 w 206"/>
              <a:gd name="T33" fmla="*/ 10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6" h="178">
                <a:moveTo>
                  <a:pt x="201" y="161"/>
                </a:moveTo>
                <a:cubicBezTo>
                  <a:pt x="113" y="8"/>
                  <a:pt x="113" y="8"/>
                  <a:pt x="113" y="8"/>
                </a:cubicBezTo>
                <a:cubicBezTo>
                  <a:pt x="109" y="0"/>
                  <a:pt x="97" y="0"/>
                  <a:pt x="93" y="8"/>
                </a:cubicBezTo>
                <a:cubicBezTo>
                  <a:pt x="5" y="161"/>
                  <a:pt x="5" y="161"/>
                  <a:pt x="5" y="161"/>
                </a:cubicBezTo>
                <a:cubicBezTo>
                  <a:pt x="0" y="168"/>
                  <a:pt x="6" y="178"/>
                  <a:pt x="15" y="178"/>
                </a:cubicBezTo>
                <a:cubicBezTo>
                  <a:pt x="191" y="178"/>
                  <a:pt x="191" y="178"/>
                  <a:pt x="191" y="178"/>
                </a:cubicBezTo>
                <a:cubicBezTo>
                  <a:pt x="200" y="178"/>
                  <a:pt x="206" y="168"/>
                  <a:pt x="201" y="161"/>
                </a:cubicBezTo>
                <a:close/>
                <a:moveTo>
                  <a:pt x="103" y="153"/>
                </a:moveTo>
                <a:cubicBezTo>
                  <a:pt x="96" y="153"/>
                  <a:pt x="91" y="148"/>
                  <a:pt x="91" y="141"/>
                </a:cubicBezTo>
                <a:cubicBezTo>
                  <a:pt x="91" y="135"/>
                  <a:pt x="96" y="130"/>
                  <a:pt x="103" y="130"/>
                </a:cubicBezTo>
                <a:cubicBezTo>
                  <a:pt x="110" y="130"/>
                  <a:pt x="115" y="135"/>
                  <a:pt x="115" y="141"/>
                </a:cubicBezTo>
                <a:cubicBezTo>
                  <a:pt x="115" y="148"/>
                  <a:pt x="110" y="153"/>
                  <a:pt x="103" y="153"/>
                </a:cubicBezTo>
                <a:close/>
                <a:moveTo>
                  <a:pt x="115" y="105"/>
                </a:moveTo>
                <a:cubicBezTo>
                  <a:pt x="90" y="105"/>
                  <a:pt x="90" y="105"/>
                  <a:pt x="90" y="105"/>
                </a:cubicBezTo>
                <a:cubicBezTo>
                  <a:pt x="90" y="55"/>
                  <a:pt x="90" y="55"/>
                  <a:pt x="90" y="55"/>
                </a:cubicBezTo>
                <a:cubicBezTo>
                  <a:pt x="115" y="55"/>
                  <a:pt x="115" y="55"/>
                  <a:pt x="115" y="55"/>
                </a:cubicBezTo>
                <a:lnTo>
                  <a:pt x="115" y="105"/>
                </a:lnTo>
                <a:close/>
              </a:path>
            </a:pathLst>
          </a:custGeom>
          <a:solidFill>
            <a:schemeClr val="bg1"/>
          </a:solidFill>
          <a:ln>
            <a:noFill/>
          </a:ln>
        </p:spPr>
        <p:txBody>
          <a:bodyPr vert="horz" wrap="square" lIns="78191" tIns="39096" rIns="78191" bIns="39096" numCol="1" anchor="t" anchorCtr="0" compatLnSpc="1">
            <a:prstTxWarp prst="textNoShape">
              <a:avLst/>
            </a:prstTxWarp>
          </a:bodyPr>
          <a:lstStyle/>
          <a:p>
            <a:endParaRPr lang="en-US" sz="700"/>
          </a:p>
        </p:txBody>
      </p:sp>
      <p:sp>
        <p:nvSpPr>
          <p:cNvPr id="19" name="Freeform 92"/>
          <p:cNvSpPr>
            <a:spLocks noChangeAspect="1" noEditPoints="1"/>
          </p:cNvSpPr>
          <p:nvPr/>
        </p:nvSpPr>
        <p:spPr bwMode="auto">
          <a:xfrm>
            <a:off x="8444768" y="5193690"/>
            <a:ext cx="361949" cy="361949"/>
          </a:xfrm>
          <a:custGeom>
            <a:avLst/>
            <a:gdLst>
              <a:gd name="T0" fmla="*/ 228 w 304"/>
              <a:gd name="T1" fmla="*/ 304 h 304"/>
              <a:gd name="T2" fmla="*/ 304 w 304"/>
              <a:gd name="T3" fmla="*/ 304 h 304"/>
              <a:gd name="T4" fmla="*/ 304 w 304"/>
              <a:gd name="T5" fmla="*/ 76 h 304"/>
              <a:gd name="T6" fmla="*/ 228 w 304"/>
              <a:gd name="T7" fmla="*/ 76 h 304"/>
              <a:gd name="T8" fmla="*/ 228 w 304"/>
              <a:gd name="T9" fmla="*/ 304 h 304"/>
              <a:gd name="T10" fmla="*/ 0 w 304"/>
              <a:gd name="T11" fmla="*/ 304 h 304"/>
              <a:gd name="T12" fmla="*/ 76 w 304"/>
              <a:gd name="T13" fmla="*/ 304 h 304"/>
              <a:gd name="T14" fmla="*/ 76 w 304"/>
              <a:gd name="T15" fmla="*/ 152 h 304"/>
              <a:gd name="T16" fmla="*/ 0 w 304"/>
              <a:gd name="T17" fmla="*/ 152 h 304"/>
              <a:gd name="T18" fmla="*/ 0 w 304"/>
              <a:gd name="T19" fmla="*/ 304 h 304"/>
              <a:gd name="T20" fmla="*/ 114 w 304"/>
              <a:gd name="T21" fmla="*/ 304 h 304"/>
              <a:gd name="T22" fmla="*/ 190 w 304"/>
              <a:gd name="T23" fmla="*/ 304 h 304"/>
              <a:gd name="T24" fmla="*/ 190 w 304"/>
              <a:gd name="T25" fmla="*/ 0 h 304"/>
              <a:gd name="T26" fmla="*/ 114 w 304"/>
              <a:gd name="T27" fmla="*/ 0 h 304"/>
              <a:gd name="T28" fmla="*/ 114 w 304"/>
              <a:gd name="T29"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4" h="304">
                <a:moveTo>
                  <a:pt x="228" y="304"/>
                </a:moveTo>
                <a:lnTo>
                  <a:pt x="304" y="304"/>
                </a:lnTo>
                <a:lnTo>
                  <a:pt x="304" y="76"/>
                </a:lnTo>
                <a:lnTo>
                  <a:pt x="228" y="76"/>
                </a:lnTo>
                <a:lnTo>
                  <a:pt x="228" y="304"/>
                </a:lnTo>
                <a:close/>
                <a:moveTo>
                  <a:pt x="0" y="304"/>
                </a:moveTo>
                <a:lnTo>
                  <a:pt x="76" y="304"/>
                </a:lnTo>
                <a:lnTo>
                  <a:pt x="76" y="152"/>
                </a:lnTo>
                <a:lnTo>
                  <a:pt x="0" y="152"/>
                </a:lnTo>
                <a:lnTo>
                  <a:pt x="0" y="304"/>
                </a:lnTo>
                <a:close/>
                <a:moveTo>
                  <a:pt x="114" y="304"/>
                </a:moveTo>
                <a:lnTo>
                  <a:pt x="190" y="304"/>
                </a:lnTo>
                <a:lnTo>
                  <a:pt x="190" y="0"/>
                </a:lnTo>
                <a:lnTo>
                  <a:pt x="114" y="0"/>
                </a:lnTo>
                <a:lnTo>
                  <a:pt x="114" y="304"/>
                </a:lnTo>
                <a:close/>
              </a:path>
            </a:pathLst>
          </a:custGeom>
          <a:solidFill>
            <a:schemeClr val="bg1"/>
          </a:solidFill>
          <a:ln>
            <a:noFill/>
          </a:ln>
        </p:spPr>
        <p:txBody>
          <a:bodyPr vert="horz" wrap="square" lIns="78191" tIns="39096" rIns="78191" bIns="39096" numCol="1" anchor="t" anchorCtr="0" compatLnSpc="1">
            <a:prstTxWarp prst="textNoShape">
              <a:avLst/>
            </a:prstTxWarp>
          </a:bodyPr>
          <a:lstStyle/>
          <a:p>
            <a:endParaRPr lang="en-US" sz="700"/>
          </a:p>
        </p:txBody>
      </p:sp>
      <p:sp>
        <p:nvSpPr>
          <p:cNvPr id="41" name="Freeform 13"/>
          <p:cNvSpPr>
            <a:spLocks noChangeAspect="1" noEditPoints="1"/>
          </p:cNvSpPr>
          <p:nvPr/>
        </p:nvSpPr>
        <p:spPr bwMode="auto">
          <a:xfrm>
            <a:off x="6663361" y="4426281"/>
            <a:ext cx="519627" cy="497408"/>
          </a:xfrm>
          <a:custGeom>
            <a:avLst/>
            <a:gdLst>
              <a:gd name="T0" fmla="*/ 190 w 200"/>
              <a:gd name="T1" fmla="*/ 52 h 192"/>
              <a:gd name="T2" fmla="*/ 166 w 200"/>
              <a:gd name="T3" fmla="*/ 90 h 192"/>
              <a:gd name="T4" fmla="*/ 153 w 200"/>
              <a:gd name="T5" fmla="*/ 102 h 192"/>
              <a:gd name="T6" fmla="*/ 106 w 200"/>
              <a:gd name="T7" fmla="*/ 140 h 192"/>
              <a:gd name="T8" fmla="*/ 153 w 200"/>
              <a:gd name="T9" fmla="*/ 102 h 192"/>
              <a:gd name="T10" fmla="*/ 190 w 200"/>
              <a:gd name="T11" fmla="*/ 140 h 192"/>
              <a:gd name="T12" fmla="*/ 166 w 200"/>
              <a:gd name="T13" fmla="*/ 102 h 192"/>
              <a:gd name="T14" fmla="*/ 40 w 200"/>
              <a:gd name="T15" fmla="*/ 52 h 192"/>
              <a:gd name="T16" fmla="*/ 0 w 200"/>
              <a:gd name="T17" fmla="*/ 90 h 192"/>
              <a:gd name="T18" fmla="*/ 40 w 200"/>
              <a:gd name="T19" fmla="*/ 52 h 192"/>
              <a:gd name="T20" fmla="*/ 0 w 200"/>
              <a:gd name="T21" fmla="*/ 102 h 192"/>
              <a:gd name="T22" fmla="*/ 40 w 200"/>
              <a:gd name="T23" fmla="*/ 140 h 192"/>
              <a:gd name="T24" fmla="*/ 94 w 200"/>
              <a:gd name="T25" fmla="*/ 189 h 192"/>
              <a:gd name="T26" fmla="*/ 58 w 200"/>
              <a:gd name="T27" fmla="*/ 152 h 192"/>
              <a:gd name="T28" fmla="*/ 53 w 200"/>
              <a:gd name="T29" fmla="*/ 140 h 192"/>
              <a:gd name="T30" fmla="*/ 94 w 200"/>
              <a:gd name="T31" fmla="*/ 102 h 192"/>
              <a:gd name="T32" fmla="*/ 53 w 200"/>
              <a:gd name="T33" fmla="*/ 140 h 192"/>
              <a:gd name="T34" fmla="*/ 94 w 200"/>
              <a:gd name="T35" fmla="*/ 90 h 192"/>
              <a:gd name="T36" fmla="*/ 53 w 200"/>
              <a:gd name="T37" fmla="*/ 52 h 192"/>
              <a:gd name="T38" fmla="*/ 44 w 200"/>
              <a:gd name="T39" fmla="*/ 152 h 192"/>
              <a:gd name="T40" fmla="*/ 72 w 200"/>
              <a:gd name="T41" fmla="*/ 192 h 192"/>
              <a:gd name="T42" fmla="*/ 72 w 200"/>
              <a:gd name="T43" fmla="*/ 0 h 192"/>
              <a:gd name="T44" fmla="*/ 44 w 200"/>
              <a:gd name="T45" fmla="*/ 39 h 192"/>
              <a:gd name="T46" fmla="*/ 156 w 200"/>
              <a:gd name="T47" fmla="*/ 39 h 192"/>
              <a:gd name="T48" fmla="*/ 128 w 200"/>
              <a:gd name="T49" fmla="*/ 0 h 192"/>
              <a:gd name="T50" fmla="*/ 106 w 200"/>
              <a:gd name="T51" fmla="*/ 152 h 192"/>
              <a:gd name="T52" fmla="*/ 142 w 200"/>
              <a:gd name="T53" fmla="*/ 152 h 192"/>
              <a:gd name="T54" fmla="*/ 106 w 200"/>
              <a:gd name="T55" fmla="*/ 3 h 192"/>
              <a:gd name="T56" fmla="*/ 142 w 200"/>
              <a:gd name="T57" fmla="*/ 39 h 192"/>
              <a:gd name="T58" fmla="*/ 128 w 200"/>
              <a:gd name="T59" fmla="*/ 192 h 192"/>
              <a:gd name="T60" fmla="*/ 156 w 200"/>
              <a:gd name="T61" fmla="*/ 152 h 192"/>
              <a:gd name="T62" fmla="*/ 58 w 200"/>
              <a:gd name="T63" fmla="*/ 39 h 192"/>
              <a:gd name="T64" fmla="*/ 94 w 200"/>
              <a:gd name="T65" fmla="*/ 3 h 192"/>
              <a:gd name="T66" fmla="*/ 106 w 200"/>
              <a:gd name="T67" fmla="*/ 52 h 192"/>
              <a:gd name="T68" fmla="*/ 153 w 200"/>
              <a:gd name="T69" fmla="*/ 90 h 192"/>
              <a:gd name="T70" fmla="*/ 106 w 200"/>
              <a:gd name="T71" fmla="*/ 5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0" h="192">
                <a:moveTo>
                  <a:pt x="200" y="90"/>
                </a:moveTo>
                <a:cubicBezTo>
                  <a:pt x="199" y="76"/>
                  <a:pt x="196" y="64"/>
                  <a:pt x="190" y="52"/>
                </a:cubicBezTo>
                <a:cubicBezTo>
                  <a:pt x="160" y="52"/>
                  <a:pt x="160" y="52"/>
                  <a:pt x="160" y="52"/>
                </a:cubicBezTo>
                <a:cubicBezTo>
                  <a:pt x="163" y="64"/>
                  <a:pt x="165" y="76"/>
                  <a:pt x="166" y="90"/>
                </a:cubicBezTo>
                <a:lnTo>
                  <a:pt x="200" y="90"/>
                </a:lnTo>
                <a:close/>
                <a:moveTo>
                  <a:pt x="153" y="102"/>
                </a:moveTo>
                <a:cubicBezTo>
                  <a:pt x="106" y="102"/>
                  <a:pt x="106" y="102"/>
                  <a:pt x="106" y="102"/>
                </a:cubicBezTo>
                <a:cubicBezTo>
                  <a:pt x="106" y="140"/>
                  <a:pt x="106" y="140"/>
                  <a:pt x="106" y="140"/>
                </a:cubicBezTo>
                <a:cubicBezTo>
                  <a:pt x="147" y="140"/>
                  <a:pt x="147" y="140"/>
                  <a:pt x="147" y="140"/>
                </a:cubicBezTo>
                <a:cubicBezTo>
                  <a:pt x="151" y="128"/>
                  <a:pt x="153" y="116"/>
                  <a:pt x="153" y="102"/>
                </a:cubicBezTo>
                <a:close/>
                <a:moveTo>
                  <a:pt x="160" y="140"/>
                </a:moveTo>
                <a:cubicBezTo>
                  <a:pt x="190" y="140"/>
                  <a:pt x="190" y="140"/>
                  <a:pt x="190" y="140"/>
                </a:cubicBezTo>
                <a:cubicBezTo>
                  <a:pt x="196" y="128"/>
                  <a:pt x="199" y="116"/>
                  <a:pt x="200" y="102"/>
                </a:cubicBezTo>
                <a:cubicBezTo>
                  <a:pt x="166" y="102"/>
                  <a:pt x="166" y="102"/>
                  <a:pt x="166" y="102"/>
                </a:cubicBezTo>
                <a:cubicBezTo>
                  <a:pt x="165" y="116"/>
                  <a:pt x="163" y="128"/>
                  <a:pt x="160" y="140"/>
                </a:cubicBezTo>
                <a:close/>
                <a:moveTo>
                  <a:pt x="40" y="52"/>
                </a:moveTo>
                <a:cubicBezTo>
                  <a:pt x="10" y="52"/>
                  <a:pt x="10" y="52"/>
                  <a:pt x="10" y="52"/>
                </a:cubicBezTo>
                <a:cubicBezTo>
                  <a:pt x="4" y="64"/>
                  <a:pt x="1" y="76"/>
                  <a:pt x="0" y="90"/>
                </a:cubicBezTo>
                <a:cubicBezTo>
                  <a:pt x="34" y="90"/>
                  <a:pt x="34" y="90"/>
                  <a:pt x="34" y="90"/>
                </a:cubicBezTo>
                <a:cubicBezTo>
                  <a:pt x="35" y="76"/>
                  <a:pt x="37" y="64"/>
                  <a:pt x="40" y="52"/>
                </a:cubicBezTo>
                <a:close/>
                <a:moveTo>
                  <a:pt x="34" y="102"/>
                </a:moveTo>
                <a:cubicBezTo>
                  <a:pt x="0" y="102"/>
                  <a:pt x="0" y="102"/>
                  <a:pt x="0" y="102"/>
                </a:cubicBezTo>
                <a:cubicBezTo>
                  <a:pt x="1" y="116"/>
                  <a:pt x="4" y="128"/>
                  <a:pt x="10" y="140"/>
                </a:cubicBezTo>
                <a:cubicBezTo>
                  <a:pt x="40" y="140"/>
                  <a:pt x="40" y="140"/>
                  <a:pt x="40" y="140"/>
                </a:cubicBezTo>
                <a:cubicBezTo>
                  <a:pt x="37" y="128"/>
                  <a:pt x="35" y="116"/>
                  <a:pt x="34" y="102"/>
                </a:cubicBezTo>
                <a:close/>
                <a:moveTo>
                  <a:pt x="94" y="189"/>
                </a:moveTo>
                <a:cubicBezTo>
                  <a:pt x="94" y="152"/>
                  <a:pt x="94" y="152"/>
                  <a:pt x="94" y="152"/>
                </a:cubicBezTo>
                <a:cubicBezTo>
                  <a:pt x="58" y="152"/>
                  <a:pt x="58" y="152"/>
                  <a:pt x="58" y="152"/>
                </a:cubicBezTo>
                <a:cubicBezTo>
                  <a:pt x="66" y="172"/>
                  <a:pt x="79" y="186"/>
                  <a:pt x="94" y="189"/>
                </a:cubicBezTo>
                <a:close/>
                <a:moveTo>
                  <a:pt x="53" y="140"/>
                </a:moveTo>
                <a:cubicBezTo>
                  <a:pt x="94" y="140"/>
                  <a:pt x="94" y="140"/>
                  <a:pt x="94" y="140"/>
                </a:cubicBezTo>
                <a:cubicBezTo>
                  <a:pt x="94" y="102"/>
                  <a:pt x="94" y="102"/>
                  <a:pt x="94" y="102"/>
                </a:cubicBezTo>
                <a:cubicBezTo>
                  <a:pt x="47" y="102"/>
                  <a:pt x="47" y="102"/>
                  <a:pt x="47" y="102"/>
                </a:cubicBezTo>
                <a:cubicBezTo>
                  <a:pt x="47" y="116"/>
                  <a:pt x="49" y="128"/>
                  <a:pt x="53" y="140"/>
                </a:cubicBezTo>
                <a:close/>
                <a:moveTo>
                  <a:pt x="47" y="90"/>
                </a:moveTo>
                <a:cubicBezTo>
                  <a:pt x="94" y="90"/>
                  <a:pt x="94" y="90"/>
                  <a:pt x="94" y="90"/>
                </a:cubicBezTo>
                <a:cubicBezTo>
                  <a:pt x="94" y="52"/>
                  <a:pt x="94" y="52"/>
                  <a:pt x="94" y="52"/>
                </a:cubicBezTo>
                <a:cubicBezTo>
                  <a:pt x="53" y="52"/>
                  <a:pt x="53" y="52"/>
                  <a:pt x="53" y="52"/>
                </a:cubicBezTo>
                <a:cubicBezTo>
                  <a:pt x="49" y="63"/>
                  <a:pt x="47" y="76"/>
                  <a:pt x="47" y="90"/>
                </a:cubicBezTo>
                <a:close/>
                <a:moveTo>
                  <a:pt x="44" y="152"/>
                </a:moveTo>
                <a:cubicBezTo>
                  <a:pt x="17" y="152"/>
                  <a:pt x="17" y="152"/>
                  <a:pt x="17" y="152"/>
                </a:cubicBezTo>
                <a:cubicBezTo>
                  <a:pt x="30" y="171"/>
                  <a:pt x="49" y="185"/>
                  <a:pt x="72" y="192"/>
                </a:cubicBezTo>
                <a:cubicBezTo>
                  <a:pt x="60" y="183"/>
                  <a:pt x="51" y="169"/>
                  <a:pt x="44" y="152"/>
                </a:cubicBezTo>
                <a:close/>
                <a:moveTo>
                  <a:pt x="72" y="0"/>
                </a:moveTo>
                <a:cubicBezTo>
                  <a:pt x="49" y="6"/>
                  <a:pt x="30" y="21"/>
                  <a:pt x="17" y="39"/>
                </a:cubicBezTo>
                <a:cubicBezTo>
                  <a:pt x="44" y="39"/>
                  <a:pt x="44" y="39"/>
                  <a:pt x="44" y="39"/>
                </a:cubicBezTo>
                <a:cubicBezTo>
                  <a:pt x="51" y="22"/>
                  <a:pt x="60" y="8"/>
                  <a:pt x="72" y="0"/>
                </a:cubicBezTo>
                <a:close/>
                <a:moveTo>
                  <a:pt x="156" y="39"/>
                </a:moveTo>
                <a:cubicBezTo>
                  <a:pt x="183" y="39"/>
                  <a:pt x="183" y="39"/>
                  <a:pt x="183" y="39"/>
                </a:cubicBezTo>
                <a:cubicBezTo>
                  <a:pt x="170" y="21"/>
                  <a:pt x="151" y="6"/>
                  <a:pt x="128" y="0"/>
                </a:cubicBezTo>
                <a:cubicBezTo>
                  <a:pt x="140" y="8"/>
                  <a:pt x="149" y="22"/>
                  <a:pt x="156" y="39"/>
                </a:cubicBezTo>
                <a:close/>
                <a:moveTo>
                  <a:pt x="106" y="152"/>
                </a:moveTo>
                <a:cubicBezTo>
                  <a:pt x="106" y="189"/>
                  <a:pt x="106" y="189"/>
                  <a:pt x="106" y="189"/>
                </a:cubicBezTo>
                <a:cubicBezTo>
                  <a:pt x="121" y="186"/>
                  <a:pt x="134" y="172"/>
                  <a:pt x="142" y="152"/>
                </a:cubicBezTo>
                <a:lnTo>
                  <a:pt x="106" y="152"/>
                </a:lnTo>
                <a:close/>
                <a:moveTo>
                  <a:pt x="106" y="3"/>
                </a:moveTo>
                <a:cubicBezTo>
                  <a:pt x="106" y="39"/>
                  <a:pt x="106" y="39"/>
                  <a:pt x="106" y="39"/>
                </a:cubicBezTo>
                <a:cubicBezTo>
                  <a:pt x="142" y="39"/>
                  <a:pt x="142" y="39"/>
                  <a:pt x="142" y="39"/>
                </a:cubicBezTo>
                <a:cubicBezTo>
                  <a:pt x="134" y="20"/>
                  <a:pt x="121" y="6"/>
                  <a:pt x="106" y="3"/>
                </a:cubicBezTo>
                <a:close/>
                <a:moveTo>
                  <a:pt x="128" y="192"/>
                </a:moveTo>
                <a:cubicBezTo>
                  <a:pt x="151" y="185"/>
                  <a:pt x="170" y="171"/>
                  <a:pt x="183" y="152"/>
                </a:cubicBezTo>
                <a:cubicBezTo>
                  <a:pt x="156" y="152"/>
                  <a:pt x="156" y="152"/>
                  <a:pt x="156" y="152"/>
                </a:cubicBezTo>
                <a:cubicBezTo>
                  <a:pt x="149" y="170"/>
                  <a:pt x="140" y="183"/>
                  <a:pt x="128" y="192"/>
                </a:cubicBezTo>
                <a:close/>
                <a:moveTo>
                  <a:pt x="58" y="39"/>
                </a:moveTo>
                <a:cubicBezTo>
                  <a:pt x="94" y="39"/>
                  <a:pt x="94" y="39"/>
                  <a:pt x="94" y="39"/>
                </a:cubicBezTo>
                <a:cubicBezTo>
                  <a:pt x="94" y="3"/>
                  <a:pt x="94" y="3"/>
                  <a:pt x="94" y="3"/>
                </a:cubicBezTo>
                <a:cubicBezTo>
                  <a:pt x="79" y="6"/>
                  <a:pt x="66" y="20"/>
                  <a:pt x="58" y="39"/>
                </a:cubicBezTo>
                <a:close/>
                <a:moveTo>
                  <a:pt x="106" y="52"/>
                </a:moveTo>
                <a:cubicBezTo>
                  <a:pt x="106" y="90"/>
                  <a:pt x="106" y="90"/>
                  <a:pt x="106" y="90"/>
                </a:cubicBezTo>
                <a:cubicBezTo>
                  <a:pt x="153" y="90"/>
                  <a:pt x="153" y="90"/>
                  <a:pt x="153" y="90"/>
                </a:cubicBezTo>
                <a:cubicBezTo>
                  <a:pt x="153" y="76"/>
                  <a:pt x="151" y="63"/>
                  <a:pt x="147" y="52"/>
                </a:cubicBezTo>
                <a:lnTo>
                  <a:pt x="106" y="52"/>
                </a:lnTo>
                <a:close/>
              </a:path>
            </a:pathLst>
          </a:custGeom>
          <a:solidFill>
            <a:srgbClr val="BDC0D2"/>
          </a:solidFill>
          <a:ln>
            <a:noFill/>
          </a:ln>
        </p:spPr>
        <p:txBody>
          <a:bodyPr vert="horz" wrap="square" lIns="78191" tIns="39096" rIns="78191" bIns="39096" numCol="1" anchor="t" anchorCtr="0" compatLnSpc="1">
            <a:prstTxWarp prst="textNoShape">
              <a:avLst/>
            </a:prstTxWarp>
          </a:bodyPr>
          <a:lstStyle/>
          <a:p>
            <a:endParaRPr lang="en-US" sz="700"/>
          </a:p>
        </p:txBody>
      </p:sp>
      <p:sp>
        <p:nvSpPr>
          <p:cNvPr id="8" name="TextBox 7"/>
          <p:cNvSpPr txBox="1"/>
          <p:nvPr/>
        </p:nvSpPr>
        <p:spPr bwMode="ltGray">
          <a:xfrm>
            <a:off x="6172809" y="3469402"/>
            <a:ext cx="1492955" cy="285011"/>
          </a:xfrm>
          <a:prstGeom prst="rect">
            <a:avLst/>
          </a:prstGeom>
          <a:noFill/>
          <a:ln w="6350">
            <a:noFill/>
            <a:miter lim="800000"/>
            <a:headEnd/>
            <a:tailEnd/>
          </a:ln>
        </p:spPr>
        <p:txBody>
          <a:bodyPr wrap="square" lIns="0" tIns="0" rIns="0" bIns="0" rtlCol="0" anchor="t">
            <a:noAutofit/>
          </a:bodyPr>
          <a:lstStyle/>
          <a:p>
            <a:pPr algn="ctr" eaLnBrk="0" hangingPunct="0"/>
            <a:r>
              <a:rPr lang="de-DE" sz="12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Global TM Solution</a:t>
            </a:r>
            <a:endParaRPr lang="en-US" sz="12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9" name="TextBox 8"/>
          <p:cNvSpPr txBox="1"/>
          <p:nvPr/>
        </p:nvSpPr>
        <p:spPr bwMode="ltGray">
          <a:xfrm>
            <a:off x="5892188" y="3775999"/>
            <a:ext cx="2054196" cy="318417"/>
          </a:xfrm>
          <a:prstGeom prst="rect">
            <a:avLst/>
          </a:prstGeom>
          <a:noFill/>
          <a:ln w="6350">
            <a:noFill/>
            <a:miter lim="800000"/>
            <a:headEnd/>
            <a:tailEnd/>
          </a:ln>
        </p:spPr>
        <p:txBody>
          <a:bodyPr wrap="square" lIns="0" tIns="0" rIns="0" bIns="0" rtlCol="0" anchor="t">
            <a:noAutofit/>
          </a:bodyPr>
          <a:lstStyle/>
          <a:p>
            <a:pPr algn="ctr" eaLnBrk="0" hangingPunct="0"/>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Lorem ipsum dolor sit amet, consectetuer adipiscing elit. </a:t>
            </a:r>
          </a:p>
        </p:txBody>
      </p:sp>
      <p:sp>
        <p:nvSpPr>
          <p:cNvPr id="20" name="Freeform 24"/>
          <p:cNvSpPr>
            <a:spLocks noChangeAspect="1"/>
          </p:cNvSpPr>
          <p:nvPr/>
        </p:nvSpPr>
        <p:spPr bwMode="auto">
          <a:xfrm>
            <a:off x="605593" y="2028607"/>
            <a:ext cx="365734" cy="313318"/>
          </a:xfrm>
          <a:custGeom>
            <a:avLst/>
            <a:gdLst>
              <a:gd name="T0" fmla="*/ 173 w 203"/>
              <a:gd name="T1" fmla="*/ 11 h 174"/>
              <a:gd name="T2" fmla="*/ 157 w 203"/>
              <a:gd name="T3" fmla="*/ 0 h 174"/>
              <a:gd name="T4" fmla="*/ 143 w 203"/>
              <a:gd name="T5" fmla="*/ 14 h 174"/>
              <a:gd name="T6" fmla="*/ 127 w 203"/>
              <a:gd name="T7" fmla="*/ 116 h 174"/>
              <a:gd name="T8" fmla="*/ 108 w 203"/>
              <a:gd name="T9" fmla="*/ 55 h 174"/>
              <a:gd name="T10" fmla="*/ 93 w 203"/>
              <a:gd name="T11" fmla="*/ 44 h 174"/>
              <a:gd name="T12" fmla="*/ 93 w 203"/>
              <a:gd name="T13" fmla="*/ 44 h 174"/>
              <a:gd name="T14" fmla="*/ 78 w 203"/>
              <a:gd name="T15" fmla="*/ 55 h 174"/>
              <a:gd name="T16" fmla="*/ 62 w 203"/>
              <a:gd name="T17" fmla="*/ 109 h 174"/>
              <a:gd name="T18" fmla="*/ 47 w 203"/>
              <a:gd name="T19" fmla="*/ 82 h 174"/>
              <a:gd name="T20" fmla="*/ 33 w 203"/>
              <a:gd name="T21" fmla="*/ 74 h 174"/>
              <a:gd name="T22" fmla="*/ 19 w 203"/>
              <a:gd name="T23" fmla="*/ 82 h 174"/>
              <a:gd name="T24" fmla="*/ 3 w 203"/>
              <a:gd name="T25" fmla="*/ 115 h 174"/>
              <a:gd name="T26" fmla="*/ 8 w 203"/>
              <a:gd name="T27" fmla="*/ 132 h 174"/>
              <a:gd name="T28" fmla="*/ 25 w 203"/>
              <a:gd name="T29" fmla="*/ 126 h 174"/>
              <a:gd name="T30" fmla="*/ 34 w 203"/>
              <a:gd name="T31" fmla="*/ 109 h 174"/>
              <a:gd name="T32" fmla="*/ 51 w 203"/>
              <a:gd name="T33" fmla="*/ 140 h 174"/>
              <a:gd name="T34" fmla="*/ 66 w 203"/>
              <a:gd name="T35" fmla="*/ 148 h 174"/>
              <a:gd name="T36" fmla="*/ 80 w 203"/>
              <a:gd name="T37" fmla="*/ 137 h 174"/>
              <a:gd name="T38" fmla="*/ 93 w 203"/>
              <a:gd name="T39" fmla="*/ 92 h 174"/>
              <a:gd name="T40" fmla="*/ 115 w 203"/>
              <a:gd name="T41" fmla="*/ 163 h 174"/>
              <a:gd name="T42" fmla="*/ 130 w 203"/>
              <a:gd name="T43" fmla="*/ 174 h 174"/>
              <a:gd name="T44" fmla="*/ 131 w 203"/>
              <a:gd name="T45" fmla="*/ 174 h 174"/>
              <a:gd name="T46" fmla="*/ 145 w 203"/>
              <a:gd name="T47" fmla="*/ 160 h 174"/>
              <a:gd name="T48" fmla="*/ 161 w 203"/>
              <a:gd name="T49" fmla="*/ 55 h 174"/>
              <a:gd name="T50" fmla="*/ 177 w 203"/>
              <a:gd name="T51" fmla="*/ 102 h 174"/>
              <a:gd name="T52" fmla="*/ 193 w 203"/>
              <a:gd name="T53" fmla="*/ 110 h 174"/>
              <a:gd name="T54" fmla="*/ 201 w 203"/>
              <a:gd name="T55" fmla="*/ 94 h 174"/>
              <a:gd name="T56" fmla="*/ 173 w 203"/>
              <a:gd name="T57" fmla="*/ 1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3" h="174">
                <a:moveTo>
                  <a:pt x="173" y="11"/>
                </a:moveTo>
                <a:cubicBezTo>
                  <a:pt x="171" y="4"/>
                  <a:pt x="164" y="0"/>
                  <a:pt x="157" y="0"/>
                </a:cubicBezTo>
                <a:cubicBezTo>
                  <a:pt x="150" y="1"/>
                  <a:pt x="144" y="6"/>
                  <a:pt x="143" y="14"/>
                </a:cubicBezTo>
                <a:cubicBezTo>
                  <a:pt x="127" y="116"/>
                  <a:pt x="127" y="116"/>
                  <a:pt x="127" y="116"/>
                </a:cubicBezTo>
                <a:cubicBezTo>
                  <a:pt x="108" y="55"/>
                  <a:pt x="108" y="55"/>
                  <a:pt x="108" y="55"/>
                </a:cubicBezTo>
                <a:cubicBezTo>
                  <a:pt x="106" y="49"/>
                  <a:pt x="100" y="44"/>
                  <a:pt x="93" y="44"/>
                </a:cubicBezTo>
                <a:cubicBezTo>
                  <a:pt x="93" y="44"/>
                  <a:pt x="93" y="44"/>
                  <a:pt x="93" y="44"/>
                </a:cubicBezTo>
                <a:cubicBezTo>
                  <a:pt x="86" y="44"/>
                  <a:pt x="80" y="49"/>
                  <a:pt x="78" y="55"/>
                </a:cubicBezTo>
                <a:cubicBezTo>
                  <a:pt x="62" y="109"/>
                  <a:pt x="62" y="109"/>
                  <a:pt x="62" y="109"/>
                </a:cubicBezTo>
                <a:cubicBezTo>
                  <a:pt x="47" y="82"/>
                  <a:pt x="47" y="82"/>
                  <a:pt x="47" y="82"/>
                </a:cubicBezTo>
                <a:cubicBezTo>
                  <a:pt x="44" y="77"/>
                  <a:pt x="39" y="74"/>
                  <a:pt x="33" y="74"/>
                </a:cubicBezTo>
                <a:cubicBezTo>
                  <a:pt x="27" y="74"/>
                  <a:pt x="22" y="77"/>
                  <a:pt x="19" y="82"/>
                </a:cubicBezTo>
                <a:cubicBezTo>
                  <a:pt x="3" y="115"/>
                  <a:pt x="3" y="115"/>
                  <a:pt x="3" y="115"/>
                </a:cubicBezTo>
                <a:cubicBezTo>
                  <a:pt x="0" y="121"/>
                  <a:pt x="2" y="128"/>
                  <a:pt x="8" y="132"/>
                </a:cubicBezTo>
                <a:cubicBezTo>
                  <a:pt x="14" y="135"/>
                  <a:pt x="22" y="132"/>
                  <a:pt x="25" y="126"/>
                </a:cubicBezTo>
                <a:cubicBezTo>
                  <a:pt x="34" y="109"/>
                  <a:pt x="34" y="109"/>
                  <a:pt x="34" y="109"/>
                </a:cubicBezTo>
                <a:cubicBezTo>
                  <a:pt x="51" y="140"/>
                  <a:pt x="51" y="140"/>
                  <a:pt x="51" y="140"/>
                </a:cubicBezTo>
                <a:cubicBezTo>
                  <a:pt x="54" y="145"/>
                  <a:pt x="60" y="149"/>
                  <a:pt x="66" y="148"/>
                </a:cubicBezTo>
                <a:cubicBezTo>
                  <a:pt x="73" y="147"/>
                  <a:pt x="78" y="143"/>
                  <a:pt x="80" y="137"/>
                </a:cubicBezTo>
                <a:cubicBezTo>
                  <a:pt x="93" y="92"/>
                  <a:pt x="93" y="92"/>
                  <a:pt x="93" y="92"/>
                </a:cubicBezTo>
                <a:cubicBezTo>
                  <a:pt x="115" y="163"/>
                  <a:pt x="115" y="163"/>
                  <a:pt x="115" y="163"/>
                </a:cubicBezTo>
                <a:cubicBezTo>
                  <a:pt x="117" y="169"/>
                  <a:pt x="123" y="174"/>
                  <a:pt x="130" y="174"/>
                </a:cubicBezTo>
                <a:cubicBezTo>
                  <a:pt x="130" y="174"/>
                  <a:pt x="130" y="174"/>
                  <a:pt x="131" y="174"/>
                </a:cubicBezTo>
                <a:cubicBezTo>
                  <a:pt x="138" y="173"/>
                  <a:pt x="144" y="168"/>
                  <a:pt x="145" y="160"/>
                </a:cubicBezTo>
                <a:cubicBezTo>
                  <a:pt x="161" y="55"/>
                  <a:pt x="161" y="55"/>
                  <a:pt x="161" y="55"/>
                </a:cubicBezTo>
                <a:cubicBezTo>
                  <a:pt x="177" y="102"/>
                  <a:pt x="177" y="102"/>
                  <a:pt x="177" y="102"/>
                </a:cubicBezTo>
                <a:cubicBezTo>
                  <a:pt x="179" y="109"/>
                  <a:pt x="186" y="112"/>
                  <a:pt x="193" y="110"/>
                </a:cubicBezTo>
                <a:cubicBezTo>
                  <a:pt x="199" y="108"/>
                  <a:pt x="203" y="101"/>
                  <a:pt x="201" y="94"/>
                </a:cubicBezTo>
                <a:lnTo>
                  <a:pt x="173" y="11"/>
                </a:lnTo>
                <a:close/>
              </a:path>
            </a:pathLst>
          </a:custGeom>
          <a:solidFill>
            <a:srgbClr val="858AA7"/>
          </a:solidFill>
          <a:ln>
            <a:noFill/>
          </a:ln>
        </p:spPr>
        <p:txBody>
          <a:bodyPr vert="horz" wrap="square" lIns="78191" tIns="39096" rIns="78191" bIns="39096" numCol="1" anchor="t" anchorCtr="0" compatLnSpc="1">
            <a:prstTxWarp prst="textNoShape">
              <a:avLst/>
            </a:prstTxWarp>
          </a:bodyPr>
          <a:lstStyle/>
          <a:p>
            <a:endParaRPr lang="en-US" sz="700">
              <a:solidFill>
                <a:srgbClr val="0018A8"/>
              </a:solidFill>
            </a:endParaRPr>
          </a:p>
        </p:txBody>
      </p:sp>
      <p:sp>
        <p:nvSpPr>
          <p:cNvPr id="2" name="TextBox 1"/>
          <p:cNvSpPr txBox="1"/>
          <p:nvPr/>
        </p:nvSpPr>
        <p:spPr bwMode="ltGray">
          <a:xfrm>
            <a:off x="543989" y="1634451"/>
            <a:ext cx="2140177" cy="313318"/>
          </a:xfrm>
          <a:prstGeom prst="rect">
            <a:avLst/>
          </a:prstGeom>
          <a:noFill/>
          <a:ln w="6350">
            <a:noFill/>
            <a:miter lim="800000"/>
            <a:headEnd/>
            <a:tailEnd/>
          </a:ln>
        </p:spPr>
        <p:txBody>
          <a:bodyPr wrap="square" lIns="0" tIns="0" rIns="0" bIns="0" rtlCol="0" anchor="t">
            <a:noAutofit/>
          </a:bodyPr>
          <a:lstStyle/>
          <a:p>
            <a:pPr eaLnBrk="0" hangingPunct="0"/>
            <a:r>
              <a:rPr lang="en-US" sz="1600" b="1" dirty="0">
                <a:solidFill>
                  <a:srgbClr val="858AA7"/>
                </a:solidFill>
                <a:latin typeface="Deutsche Bank Text" panose="020B0503020202030204" pitchFamily="34" charset="0"/>
                <a:ea typeface="Deutsche Bank Text" panose="020B0503020202030204" pitchFamily="34" charset="0"/>
                <a:cs typeface="Deutsche Bank Text" panose="020B0503020202030204" pitchFamily="34" charset="0"/>
              </a:rPr>
              <a:t>Sub Heading</a:t>
            </a:r>
          </a:p>
        </p:txBody>
      </p:sp>
      <p:sp>
        <p:nvSpPr>
          <p:cNvPr id="5" name="TextBox 4"/>
          <p:cNvSpPr txBox="1"/>
          <p:nvPr/>
        </p:nvSpPr>
        <p:spPr bwMode="ltGray">
          <a:xfrm>
            <a:off x="1098446" y="1928938"/>
            <a:ext cx="3760891" cy="579312"/>
          </a:xfrm>
          <a:prstGeom prst="rect">
            <a:avLst/>
          </a:prstGeom>
          <a:noFill/>
          <a:ln w="6350">
            <a:noFill/>
            <a:miter lim="800000"/>
            <a:headEnd/>
            <a:tailEnd/>
          </a:ln>
        </p:spPr>
        <p:txBody>
          <a:bodyPr wrap="square" lIns="0" tIns="0" rIns="0" bIns="0" rtlCol="0" anchor="t">
            <a:noAutofit/>
          </a:bodyPr>
          <a:lstStyle/>
          <a:p>
            <a:pPr eaLnBrk="0" hangingPunct="0"/>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Lorem ipsum dolor sit amet, consectetuer adipiscing elit. Maecenas porttitor congue massa. Fusce posuere, magna </a:t>
            </a:r>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sed</a:t>
            </a:r>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pulvinar</a:t>
            </a:r>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a:t>
            </a:r>
            <a:endParaRPr lang="en-US" sz="1200" dirty="0">
              <a:latin typeface="Deutsche Bank Text" panose="020B0503020202030204" pitchFamily="34" charset="0"/>
              <a:ea typeface="Deutsche Bank Text" panose="020B0503020202030204" pitchFamily="34" charset="0"/>
              <a:cs typeface="Deutsche Bank Text" panose="020B0503020202030204" pitchFamily="34" charset="0"/>
            </a:endParaRPr>
          </a:p>
        </p:txBody>
      </p:sp>
      <p:cxnSp>
        <p:nvCxnSpPr>
          <p:cNvPr id="14" name="Straight Connector 13"/>
          <p:cNvCxnSpPr/>
          <p:nvPr/>
        </p:nvCxnSpPr>
        <p:spPr bwMode="auto">
          <a:xfrm>
            <a:off x="1046956" y="1954089"/>
            <a:ext cx="0" cy="554161"/>
          </a:xfrm>
          <a:prstGeom prst="line">
            <a:avLst/>
          </a:prstGeom>
          <a:solidFill>
            <a:schemeClr val="accent1"/>
          </a:solidFill>
          <a:ln w="19050" cap="flat" cmpd="sng" algn="ctr">
            <a:solidFill>
              <a:srgbClr val="858AA7"/>
            </a:solidFill>
            <a:prstDash val="sysDash"/>
            <a:round/>
            <a:headEnd type="none" w="med" len="med"/>
            <a:tailEnd type="none" w="med" len="med"/>
          </a:ln>
          <a:effectLst/>
        </p:spPr>
      </p:cxnSp>
      <p:sp>
        <p:nvSpPr>
          <p:cNvPr id="55" name="TextBox 54"/>
          <p:cNvSpPr txBox="1"/>
          <p:nvPr/>
        </p:nvSpPr>
        <p:spPr bwMode="ltGray">
          <a:xfrm>
            <a:off x="543989" y="5809411"/>
            <a:ext cx="2140177" cy="313318"/>
          </a:xfrm>
          <a:prstGeom prst="rect">
            <a:avLst/>
          </a:prstGeom>
          <a:noFill/>
          <a:ln w="6350">
            <a:noFill/>
            <a:miter lim="800000"/>
            <a:headEnd/>
            <a:tailEnd/>
          </a:ln>
        </p:spPr>
        <p:txBody>
          <a:bodyPr wrap="square" lIns="0" tIns="0" rIns="0" bIns="0" rtlCol="0" anchor="t">
            <a:noAutofit/>
          </a:bodyPr>
          <a:lstStyle/>
          <a:p>
            <a:pPr eaLnBrk="0" hangingPunct="0"/>
            <a:r>
              <a:rPr lang="en-US" sz="1600" b="1" dirty="0">
                <a:solidFill>
                  <a:srgbClr val="0C2340"/>
                </a:solidFill>
                <a:latin typeface="Deutsche Bank Text" panose="020B0503020202030204" pitchFamily="34" charset="0"/>
                <a:ea typeface="Deutsche Bank Text" panose="020B0503020202030204" pitchFamily="34" charset="0"/>
                <a:cs typeface="Deutsche Bank Text" panose="020B0503020202030204" pitchFamily="34" charset="0"/>
              </a:rPr>
              <a:t>Sub Heading</a:t>
            </a:r>
          </a:p>
        </p:txBody>
      </p:sp>
      <p:sp>
        <p:nvSpPr>
          <p:cNvPr id="56" name="TextBox 55"/>
          <p:cNvSpPr txBox="1"/>
          <p:nvPr/>
        </p:nvSpPr>
        <p:spPr bwMode="ltGray">
          <a:xfrm>
            <a:off x="1098446" y="6103898"/>
            <a:ext cx="3760891" cy="579312"/>
          </a:xfrm>
          <a:prstGeom prst="rect">
            <a:avLst/>
          </a:prstGeom>
          <a:noFill/>
          <a:ln w="6350">
            <a:noFill/>
            <a:miter lim="800000"/>
            <a:headEnd/>
            <a:tailEnd/>
          </a:ln>
        </p:spPr>
        <p:txBody>
          <a:bodyPr wrap="square" lIns="0" tIns="0" rIns="0" bIns="0" rtlCol="0" anchor="t">
            <a:noAutofit/>
          </a:bodyPr>
          <a:lstStyle/>
          <a:p>
            <a:pPr eaLnBrk="0" hangingPunct="0"/>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Lorem ipsum dolor sit amet, consectetuer adipiscing elit. Maecenas porttitor congue massa. Fusce posuere, magna </a:t>
            </a:r>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sed</a:t>
            </a:r>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pulvinar</a:t>
            </a:r>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a:t>
            </a:r>
            <a:endParaRPr lang="en-US" sz="1200" dirty="0">
              <a:latin typeface="Deutsche Bank Text" panose="020B0503020202030204" pitchFamily="34" charset="0"/>
              <a:ea typeface="Deutsche Bank Text" panose="020B0503020202030204" pitchFamily="34" charset="0"/>
              <a:cs typeface="Deutsche Bank Text" panose="020B0503020202030204" pitchFamily="34" charset="0"/>
            </a:endParaRPr>
          </a:p>
        </p:txBody>
      </p:sp>
      <p:cxnSp>
        <p:nvCxnSpPr>
          <p:cNvPr id="57" name="Straight Connector 56"/>
          <p:cNvCxnSpPr/>
          <p:nvPr/>
        </p:nvCxnSpPr>
        <p:spPr bwMode="auto">
          <a:xfrm>
            <a:off x="1046956" y="6129049"/>
            <a:ext cx="0" cy="554161"/>
          </a:xfrm>
          <a:prstGeom prst="line">
            <a:avLst/>
          </a:prstGeom>
          <a:solidFill>
            <a:schemeClr val="accent1"/>
          </a:solidFill>
          <a:ln w="19050" cap="flat" cmpd="sng" algn="ctr">
            <a:solidFill>
              <a:srgbClr val="0C2340"/>
            </a:solidFill>
            <a:prstDash val="sysDash"/>
            <a:round/>
            <a:headEnd type="none" w="med" len="med"/>
            <a:tailEnd type="none" w="med" len="med"/>
          </a:ln>
          <a:effectLst/>
        </p:spPr>
      </p:cxnSp>
      <p:sp>
        <p:nvSpPr>
          <p:cNvPr id="60" name="TextBox 59"/>
          <p:cNvSpPr txBox="1"/>
          <p:nvPr/>
        </p:nvSpPr>
        <p:spPr bwMode="ltGray">
          <a:xfrm>
            <a:off x="543989" y="4765671"/>
            <a:ext cx="2140177" cy="313318"/>
          </a:xfrm>
          <a:prstGeom prst="rect">
            <a:avLst/>
          </a:prstGeom>
          <a:noFill/>
          <a:ln w="6350">
            <a:noFill/>
            <a:miter lim="800000"/>
            <a:headEnd/>
            <a:tailEnd/>
          </a:ln>
        </p:spPr>
        <p:txBody>
          <a:bodyPr wrap="square" lIns="0" tIns="0" rIns="0" bIns="0" rtlCol="0" anchor="t">
            <a:noAutofit/>
          </a:bodyPr>
          <a:lstStyle/>
          <a:p>
            <a:pPr eaLnBrk="0" hangingPunct="0"/>
            <a:r>
              <a:rPr lang="en-US" sz="1600" b="1"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rPr>
              <a:t>Sub Heading</a:t>
            </a:r>
          </a:p>
        </p:txBody>
      </p:sp>
      <p:sp>
        <p:nvSpPr>
          <p:cNvPr id="61" name="TextBox 60"/>
          <p:cNvSpPr txBox="1"/>
          <p:nvPr/>
        </p:nvSpPr>
        <p:spPr bwMode="ltGray">
          <a:xfrm>
            <a:off x="1098446" y="5060158"/>
            <a:ext cx="3760891" cy="579312"/>
          </a:xfrm>
          <a:prstGeom prst="rect">
            <a:avLst/>
          </a:prstGeom>
          <a:noFill/>
          <a:ln w="6350">
            <a:noFill/>
            <a:miter lim="800000"/>
            <a:headEnd/>
            <a:tailEnd/>
          </a:ln>
        </p:spPr>
        <p:txBody>
          <a:bodyPr wrap="square" lIns="0" tIns="0" rIns="0" bIns="0" rtlCol="0" anchor="t">
            <a:noAutofit/>
          </a:bodyPr>
          <a:lstStyle/>
          <a:p>
            <a:pPr eaLnBrk="0" hangingPunct="0"/>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Lorem ipsum dolor sit amet, consectetuer adipiscing elit. Maecenas porttitor congue massa. Fusce posuere, magna </a:t>
            </a:r>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sed</a:t>
            </a:r>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pulvinar</a:t>
            </a:r>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a:t>
            </a:r>
            <a:endParaRPr lang="en-US" sz="1200" dirty="0">
              <a:latin typeface="Deutsche Bank Text" panose="020B0503020202030204" pitchFamily="34" charset="0"/>
              <a:ea typeface="Deutsche Bank Text" panose="020B0503020202030204" pitchFamily="34" charset="0"/>
              <a:cs typeface="Deutsche Bank Text" panose="020B0503020202030204" pitchFamily="34" charset="0"/>
            </a:endParaRPr>
          </a:p>
        </p:txBody>
      </p:sp>
      <p:cxnSp>
        <p:nvCxnSpPr>
          <p:cNvPr id="62" name="Straight Connector 61"/>
          <p:cNvCxnSpPr/>
          <p:nvPr/>
        </p:nvCxnSpPr>
        <p:spPr bwMode="auto">
          <a:xfrm>
            <a:off x="1046956" y="5085309"/>
            <a:ext cx="0" cy="554161"/>
          </a:xfrm>
          <a:prstGeom prst="line">
            <a:avLst/>
          </a:prstGeom>
          <a:solidFill>
            <a:schemeClr val="accent1"/>
          </a:solidFill>
          <a:ln w="19050" cap="flat" cmpd="sng" algn="ctr">
            <a:solidFill>
              <a:srgbClr val="0018A8"/>
            </a:solidFill>
            <a:prstDash val="sysDash"/>
            <a:round/>
            <a:headEnd type="none" w="med" len="med"/>
            <a:tailEnd type="none" w="med" len="med"/>
          </a:ln>
          <a:effectLst/>
        </p:spPr>
      </p:cxnSp>
      <p:sp>
        <p:nvSpPr>
          <p:cNvPr id="65" name="TextBox 64"/>
          <p:cNvSpPr txBox="1"/>
          <p:nvPr/>
        </p:nvSpPr>
        <p:spPr bwMode="ltGray">
          <a:xfrm>
            <a:off x="543989" y="3721931"/>
            <a:ext cx="2140177" cy="313318"/>
          </a:xfrm>
          <a:prstGeom prst="rect">
            <a:avLst/>
          </a:prstGeom>
          <a:noFill/>
          <a:ln w="6350">
            <a:noFill/>
            <a:miter lim="800000"/>
            <a:headEnd/>
            <a:tailEnd/>
          </a:ln>
        </p:spPr>
        <p:txBody>
          <a:bodyPr wrap="square" lIns="0" tIns="0" rIns="0" bIns="0" rtlCol="0" anchor="t">
            <a:noAutofit/>
          </a:bodyPr>
          <a:lstStyle/>
          <a:p>
            <a:pPr eaLnBrk="0" hangingPunct="0"/>
            <a:r>
              <a:rPr lang="en-US" sz="1600" b="1" dirty="0">
                <a:solidFill>
                  <a:srgbClr val="00A8E0"/>
                </a:solidFill>
                <a:latin typeface="Deutsche Bank Text" panose="020B0503020202030204" pitchFamily="34" charset="0"/>
                <a:ea typeface="Deutsche Bank Text" panose="020B0503020202030204" pitchFamily="34" charset="0"/>
                <a:cs typeface="Deutsche Bank Text" panose="020B0503020202030204" pitchFamily="34" charset="0"/>
              </a:rPr>
              <a:t>Sub Heading</a:t>
            </a:r>
          </a:p>
        </p:txBody>
      </p:sp>
      <p:sp>
        <p:nvSpPr>
          <p:cNvPr id="66" name="TextBox 65"/>
          <p:cNvSpPr txBox="1"/>
          <p:nvPr/>
        </p:nvSpPr>
        <p:spPr bwMode="ltGray">
          <a:xfrm>
            <a:off x="1098446" y="4016418"/>
            <a:ext cx="3760891" cy="579312"/>
          </a:xfrm>
          <a:prstGeom prst="rect">
            <a:avLst/>
          </a:prstGeom>
          <a:noFill/>
          <a:ln w="6350">
            <a:noFill/>
            <a:miter lim="800000"/>
            <a:headEnd/>
            <a:tailEnd/>
          </a:ln>
        </p:spPr>
        <p:txBody>
          <a:bodyPr wrap="square" lIns="0" tIns="0" rIns="0" bIns="0" rtlCol="0" anchor="t">
            <a:noAutofit/>
          </a:bodyPr>
          <a:lstStyle/>
          <a:p>
            <a:pPr eaLnBrk="0" hangingPunct="0"/>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Lorem ipsum dolor sit amet, consectetuer adipiscing elit. Maecenas porttitor congue massa. Fusce posuere, magna </a:t>
            </a:r>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sed</a:t>
            </a:r>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pulvinar</a:t>
            </a:r>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a:t>
            </a:r>
            <a:endParaRPr lang="en-US" sz="1200" dirty="0">
              <a:latin typeface="Deutsche Bank Text" panose="020B0503020202030204" pitchFamily="34" charset="0"/>
              <a:ea typeface="Deutsche Bank Text" panose="020B0503020202030204" pitchFamily="34" charset="0"/>
              <a:cs typeface="Deutsche Bank Text" panose="020B0503020202030204" pitchFamily="34" charset="0"/>
            </a:endParaRPr>
          </a:p>
        </p:txBody>
      </p:sp>
      <p:cxnSp>
        <p:nvCxnSpPr>
          <p:cNvPr id="67" name="Straight Connector 66"/>
          <p:cNvCxnSpPr/>
          <p:nvPr/>
        </p:nvCxnSpPr>
        <p:spPr bwMode="auto">
          <a:xfrm>
            <a:off x="1046956" y="4041569"/>
            <a:ext cx="0" cy="554161"/>
          </a:xfrm>
          <a:prstGeom prst="line">
            <a:avLst/>
          </a:prstGeom>
          <a:solidFill>
            <a:schemeClr val="accent1"/>
          </a:solidFill>
          <a:ln w="19050" cap="flat" cmpd="sng" algn="ctr">
            <a:solidFill>
              <a:srgbClr val="00A8E0"/>
            </a:solidFill>
            <a:prstDash val="sysDash"/>
            <a:round/>
            <a:headEnd type="none" w="med" len="med"/>
            <a:tailEnd type="none" w="med" len="med"/>
          </a:ln>
          <a:effectLst/>
        </p:spPr>
      </p:cxnSp>
      <p:sp>
        <p:nvSpPr>
          <p:cNvPr id="70" name="TextBox 69"/>
          <p:cNvSpPr txBox="1"/>
          <p:nvPr/>
        </p:nvSpPr>
        <p:spPr bwMode="ltGray">
          <a:xfrm>
            <a:off x="543989" y="2678191"/>
            <a:ext cx="2140177" cy="313318"/>
          </a:xfrm>
          <a:prstGeom prst="rect">
            <a:avLst/>
          </a:prstGeom>
          <a:noFill/>
          <a:ln w="6350">
            <a:noFill/>
            <a:miter lim="800000"/>
            <a:headEnd/>
            <a:tailEnd/>
          </a:ln>
        </p:spPr>
        <p:txBody>
          <a:bodyPr wrap="square" lIns="0" tIns="0" rIns="0" bIns="0" rtlCol="0" anchor="t">
            <a:noAutofit/>
          </a:bodyPr>
          <a:lstStyle/>
          <a:p>
            <a:pPr eaLnBrk="0" hangingPunct="0"/>
            <a:r>
              <a:rPr lang="en-US" sz="1600" b="1" dirty="0">
                <a:solidFill>
                  <a:srgbClr val="4AC9E3"/>
                </a:solidFill>
                <a:latin typeface="Deutsche Bank Text" panose="020B0503020202030204" pitchFamily="34" charset="0"/>
                <a:ea typeface="Deutsche Bank Text" panose="020B0503020202030204" pitchFamily="34" charset="0"/>
                <a:cs typeface="Deutsche Bank Text" panose="020B0503020202030204" pitchFamily="34" charset="0"/>
              </a:rPr>
              <a:t>Sub Heading</a:t>
            </a:r>
          </a:p>
        </p:txBody>
      </p:sp>
      <p:sp>
        <p:nvSpPr>
          <p:cNvPr id="76" name="TextBox 75"/>
          <p:cNvSpPr txBox="1"/>
          <p:nvPr/>
        </p:nvSpPr>
        <p:spPr bwMode="ltGray">
          <a:xfrm>
            <a:off x="1098446" y="2972678"/>
            <a:ext cx="3760891" cy="579312"/>
          </a:xfrm>
          <a:prstGeom prst="rect">
            <a:avLst/>
          </a:prstGeom>
          <a:noFill/>
          <a:ln w="6350">
            <a:noFill/>
            <a:miter lim="800000"/>
            <a:headEnd/>
            <a:tailEnd/>
          </a:ln>
        </p:spPr>
        <p:txBody>
          <a:bodyPr wrap="square" lIns="0" tIns="0" rIns="0" bIns="0" rtlCol="0" anchor="t">
            <a:noAutofit/>
          </a:bodyPr>
          <a:lstStyle/>
          <a:p>
            <a:pPr eaLnBrk="0" hangingPunct="0"/>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Lorem ipsum dolor sit amet, consectetuer adipiscing elit. Maecenas porttitor congue massa. Fusce posuere, magna </a:t>
            </a:r>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sed</a:t>
            </a:r>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pulvinar</a:t>
            </a:r>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a:t>
            </a:r>
            <a:endParaRPr lang="en-US" sz="1200" dirty="0">
              <a:latin typeface="Deutsche Bank Text" panose="020B0503020202030204" pitchFamily="34" charset="0"/>
              <a:ea typeface="Deutsche Bank Text" panose="020B0503020202030204" pitchFamily="34" charset="0"/>
              <a:cs typeface="Deutsche Bank Text" panose="020B0503020202030204" pitchFamily="34" charset="0"/>
            </a:endParaRPr>
          </a:p>
        </p:txBody>
      </p:sp>
      <p:cxnSp>
        <p:nvCxnSpPr>
          <p:cNvPr id="79" name="Straight Connector 78"/>
          <p:cNvCxnSpPr/>
          <p:nvPr/>
        </p:nvCxnSpPr>
        <p:spPr bwMode="auto">
          <a:xfrm>
            <a:off x="1046956" y="2997829"/>
            <a:ext cx="0" cy="554161"/>
          </a:xfrm>
          <a:prstGeom prst="line">
            <a:avLst/>
          </a:prstGeom>
          <a:solidFill>
            <a:schemeClr val="accent1"/>
          </a:solidFill>
          <a:ln w="19050" cap="flat" cmpd="sng" algn="ctr">
            <a:solidFill>
              <a:srgbClr val="4AC9E3"/>
            </a:solidFill>
            <a:prstDash val="sysDash"/>
            <a:round/>
            <a:headEnd type="none" w="med" len="med"/>
            <a:tailEnd type="none" w="med" len="med"/>
          </a:ln>
          <a:effectLst/>
        </p:spPr>
      </p:cxnSp>
      <p:sp>
        <p:nvSpPr>
          <p:cNvPr id="81" name="Freeform 42"/>
          <p:cNvSpPr>
            <a:spLocks noChangeAspect="1" noEditPoints="1"/>
          </p:cNvSpPr>
          <p:nvPr/>
        </p:nvSpPr>
        <p:spPr bwMode="auto">
          <a:xfrm>
            <a:off x="586302" y="3072347"/>
            <a:ext cx="378618" cy="321469"/>
          </a:xfrm>
          <a:custGeom>
            <a:avLst/>
            <a:gdLst>
              <a:gd name="T0" fmla="*/ 201 w 210"/>
              <a:gd name="T1" fmla="*/ 150 h 178"/>
              <a:gd name="T2" fmla="*/ 105 w 210"/>
              <a:gd name="T3" fmla="*/ 112 h 178"/>
              <a:gd name="T4" fmla="*/ 9 w 210"/>
              <a:gd name="T5" fmla="*/ 150 h 178"/>
              <a:gd name="T6" fmla="*/ 23 w 210"/>
              <a:gd name="T7" fmla="*/ 178 h 178"/>
              <a:gd name="T8" fmla="*/ 187 w 210"/>
              <a:gd name="T9" fmla="*/ 178 h 178"/>
              <a:gd name="T10" fmla="*/ 201 w 210"/>
              <a:gd name="T11" fmla="*/ 150 h 178"/>
              <a:gd name="T12" fmla="*/ 105 w 210"/>
              <a:gd name="T13" fmla="*/ 81 h 178"/>
              <a:gd name="T14" fmla="*/ 146 w 210"/>
              <a:gd name="T15" fmla="*/ 40 h 178"/>
              <a:gd name="T16" fmla="*/ 105 w 210"/>
              <a:gd name="T17" fmla="*/ 0 h 178"/>
              <a:gd name="T18" fmla="*/ 64 w 210"/>
              <a:gd name="T19" fmla="*/ 40 h 178"/>
              <a:gd name="T20" fmla="*/ 105 w 210"/>
              <a:gd name="T21" fmla="*/ 81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0" h="178">
                <a:moveTo>
                  <a:pt x="201" y="150"/>
                </a:moveTo>
                <a:cubicBezTo>
                  <a:pt x="184" y="127"/>
                  <a:pt x="148" y="112"/>
                  <a:pt x="105" y="112"/>
                </a:cubicBezTo>
                <a:cubicBezTo>
                  <a:pt x="62" y="112"/>
                  <a:pt x="26" y="127"/>
                  <a:pt x="9" y="150"/>
                </a:cubicBezTo>
                <a:cubicBezTo>
                  <a:pt x="0" y="161"/>
                  <a:pt x="8" y="178"/>
                  <a:pt x="23" y="178"/>
                </a:cubicBezTo>
                <a:cubicBezTo>
                  <a:pt x="187" y="178"/>
                  <a:pt x="187" y="178"/>
                  <a:pt x="187" y="178"/>
                </a:cubicBezTo>
                <a:cubicBezTo>
                  <a:pt x="202" y="178"/>
                  <a:pt x="210" y="161"/>
                  <a:pt x="201" y="150"/>
                </a:cubicBezTo>
                <a:close/>
                <a:moveTo>
                  <a:pt x="105" y="81"/>
                </a:moveTo>
                <a:cubicBezTo>
                  <a:pt x="127" y="81"/>
                  <a:pt x="146" y="63"/>
                  <a:pt x="146" y="40"/>
                </a:cubicBezTo>
                <a:cubicBezTo>
                  <a:pt x="146" y="18"/>
                  <a:pt x="127" y="0"/>
                  <a:pt x="105" y="0"/>
                </a:cubicBezTo>
                <a:cubicBezTo>
                  <a:pt x="83" y="0"/>
                  <a:pt x="64" y="18"/>
                  <a:pt x="64" y="40"/>
                </a:cubicBezTo>
                <a:cubicBezTo>
                  <a:pt x="64" y="63"/>
                  <a:pt x="83" y="81"/>
                  <a:pt x="105" y="81"/>
                </a:cubicBezTo>
                <a:close/>
              </a:path>
            </a:pathLst>
          </a:custGeom>
          <a:solidFill>
            <a:srgbClr val="4AC9E3"/>
          </a:solidFill>
          <a:ln>
            <a:noFill/>
          </a:ln>
        </p:spPr>
        <p:txBody>
          <a:bodyPr vert="horz" wrap="square" lIns="78191" tIns="39096" rIns="78191" bIns="39096" numCol="1" anchor="t" anchorCtr="0" compatLnSpc="1">
            <a:prstTxWarp prst="textNoShape">
              <a:avLst/>
            </a:prstTxWarp>
          </a:bodyPr>
          <a:lstStyle/>
          <a:p>
            <a:endParaRPr lang="en-US" sz="700"/>
          </a:p>
        </p:txBody>
      </p:sp>
      <p:sp>
        <p:nvSpPr>
          <p:cNvPr id="83" name="Freeform 10"/>
          <p:cNvSpPr>
            <a:spLocks noChangeAspect="1" noEditPoints="1"/>
          </p:cNvSpPr>
          <p:nvPr/>
        </p:nvSpPr>
        <p:spPr bwMode="auto">
          <a:xfrm>
            <a:off x="605593" y="4116087"/>
            <a:ext cx="361949" cy="361949"/>
          </a:xfrm>
          <a:custGeom>
            <a:avLst/>
            <a:gdLst>
              <a:gd name="T0" fmla="*/ 0 w 304"/>
              <a:gd name="T1" fmla="*/ 76 h 304"/>
              <a:gd name="T2" fmla="*/ 96 w 304"/>
              <a:gd name="T3" fmla="*/ 132 h 304"/>
              <a:gd name="T4" fmla="*/ 104 w 304"/>
              <a:gd name="T5" fmla="*/ 199 h 304"/>
              <a:gd name="T6" fmla="*/ 202 w 304"/>
              <a:gd name="T7" fmla="*/ 199 h 304"/>
              <a:gd name="T8" fmla="*/ 210 w 304"/>
              <a:gd name="T9" fmla="*/ 132 h 304"/>
              <a:gd name="T10" fmla="*/ 304 w 304"/>
              <a:gd name="T11" fmla="*/ 76 h 304"/>
              <a:gd name="T12" fmla="*/ 0 w 304"/>
              <a:gd name="T13" fmla="*/ 76 h 304"/>
              <a:gd name="T14" fmla="*/ 107 w 304"/>
              <a:gd name="T15" fmla="*/ 237 h 304"/>
              <a:gd name="T16" fmla="*/ 114 w 304"/>
              <a:gd name="T17" fmla="*/ 304 h 304"/>
              <a:gd name="T18" fmla="*/ 190 w 304"/>
              <a:gd name="T19" fmla="*/ 304 h 304"/>
              <a:gd name="T20" fmla="*/ 198 w 304"/>
              <a:gd name="T21" fmla="*/ 237 h 304"/>
              <a:gd name="T22" fmla="*/ 107 w 304"/>
              <a:gd name="T23" fmla="*/ 237 h 304"/>
              <a:gd name="T24" fmla="*/ 0 w 304"/>
              <a:gd name="T25" fmla="*/ 76 h 304"/>
              <a:gd name="T26" fmla="*/ 304 w 304"/>
              <a:gd name="T27" fmla="*/ 76 h 304"/>
              <a:gd name="T28" fmla="*/ 304 w 304"/>
              <a:gd name="T29" fmla="*/ 0 h 304"/>
              <a:gd name="T30" fmla="*/ 0 w 304"/>
              <a:gd name="T31" fmla="*/ 0 h 304"/>
              <a:gd name="T32" fmla="*/ 0 w 304"/>
              <a:gd name="T33" fmla="*/ 76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4" h="304">
                <a:moveTo>
                  <a:pt x="0" y="76"/>
                </a:moveTo>
                <a:lnTo>
                  <a:pt x="96" y="132"/>
                </a:lnTo>
                <a:lnTo>
                  <a:pt x="104" y="199"/>
                </a:lnTo>
                <a:lnTo>
                  <a:pt x="202" y="199"/>
                </a:lnTo>
                <a:lnTo>
                  <a:pt x="210" y="132"/>
                </a:lnTo>
                <a:lnTo>
                  <a:pt x="304" y="76"/>
                </a:lnTo>
                <a:lnTo>
                  <a:pt x="0" y="76"/>
                </a:lnTo>
                <a:close/>
                <a:moveTo>
                  <a:pt x="107" y="237"/>
                </a:moveTo>
                <a:lnTo>
                  <a:pt x="114" y="304"/>
                </a:lnTo>
                <a:lnTo>
                  <a:pt x="190" y="304"/>
                </a:lnTo>
                <a:lnTo>
                  <a:pt x="198" y="237"/>
                </a:lnTo>
                <a:lnTo>
                  <a:pt x="107" y="237"/>
                </a:lnTo>
                <a:close/>
                <a:moveTo>
                  <a:pt x="0" y="76"/>
                </a:moveTo>
                <a:lnTo>
                  <a:pt x="304" y="76"/>
                </a:lnTo>
                <a:lnTo>
                  <a:pt x="304" y="0"/>
                </a:lnTo>
                <a:lnTo>
                  <a:pt x="0" y="0"/>
                </a:lnTo>
                <a:lnTo>
                  <a:pt x="0" y="76"/>
                </a:lnTo>
                <a:close/>
              </a:path>
            </a:pathLst>
          </a:custGeom>
          <a:solidFill>
            <a:srgbClr val="00A8E0"/>
          </a:solidFill>
          <a:ln>
            <a:noFill/>
          </a:ln>
        </p:spPr>
        <p:txBody>
          <a:bodyPr vert="horz" wrap="square" lIns="78191" tIns="39096" rIns="78191" bIns="39096" numCol="1" anchor="t" anchorCtr="0" compatLnSpc="1">
            <a:prstTxWarp prst="textNoShape">
              <a:avLst/>
            </a:prstTxWarp>
          </a:bodyPr>
          <a:lstStyle/>
          <a:p>
            <a:endParaRPr lang="en-US" sz="700"/>
          </a:p>
        </p:txBody>
      </p:sp>
      <p:sp>
        <p:nvSpPr>
          <p:cNvPr id="85" name="Freeform 92"/>
          <p:cNvSpPr>
            <a:spLocks noChangeAspect="1" noEditPoints="1"/>
          </p:cNvSpPr>
          <p:nvPr/>
        </p:nvSpPr>
        <p:spPr bwMode="auto">
          <a:xfrm>
            <a:off x="605593" y="5159827"/>
            <a:ext cx="361949" cy="361949"/>
          </a:xfrm>
          <a:custGeom>
            <a:avLst/>
            <a:gdLst>
              <a:gd name="T0" fmla="*/ 228 w 304"/>
              <a:gd name="T1" fmla="*/ 304 h 304"/>
              <a:gd name="T2" fmla="*/ 304 w 304"/>
              <a:gd name="T3" fmla="*/ 304 h 304"/>
              <a:gd name="T4" fmla="*/ 304 w 304"/>
              <a:gd name="T5" fmla="*/ 76 h 304"/>
              <a:gd name="T6" fmla="*/ 228 w 304"/>
              <a:gd name="T7" fmla="*/ 76 h 304"/>
              <a:gd name="T8" fmla="*/ 228 w 304"/>
              <a:gd name="T9" fmla="*/ 304 h 304"/>
              <a:gd name="T10" fmla="*/ 0 w 304"/>
              <a:gd name="T11" fmla="*/ 304 h 304"/>
              <a:gd name="T12" fmla="*/ 76 w 304"/>
              <a:gd name="T13" fmla="*/ 304 h 304"/>
              <a:gd name="T14" fmla="*/ 76 w 304"/>
              <a:gd name="T15" fmla="*/ 152 h 304"/>
              <a:gd name="T16" fmla="*/ 0 w 304"/>
              <a:gd name="T17" fmla="*/ 152 h 304"/>
              <a:gd name="T18" fmla="*/ 0 w 304"/>
              <a:gd name="T19" fmla="*/ 304 h 304"/>
              <a:gd name="T20" fmla="*/ 114 w 304"/>
              <a:gd name="T21" fmla="*/ 304 h 304"/>
              <a:gd name="T22" fmla="*/ 190 w 304"/>
              <a:gd name="T23" fmla="*/ 304 h 304"/>
              <a:gd name="T24" fmla="*/ 190 w 304"/>
              <a:gd name="T25" fmla="*/ 0 h 304"/>
              <a:gd name="T26" fmla="*/ 114 w 304"/>
              <a:gd name="T27" fmla="*/ 0 h 304"/>
              <a:gd name="T28" fmla="*/ 114 w 304"/>
              <a:gd name="T29"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4" h="304">
                <a:moveTo>
                  <a:pt x="228" y="304"/>
                </a:moveTo>
                <a:lnTo>
                  <a:pt x="304" y="304"/>
                </a:lnTo>
                <a:lnTo>
                  <a:pt x="304" y="76"/>
                </a:lnTo>
                <a:lnTo>
                  <a:pt x="228" y="76"/>
                </a:lnTo>
                <a:lnTo>
                  <a:pt x="228" y="304"/>
                </a:lnTo>
                <a:close/>
                <a:moveTo>
                  <a:pt x="0" y="304"/>
                </a:moveTo>
                <a:lnTo>
                  <a:pt x="76" y="304"/>
                </a:lnTo>
                <a:lnTo>
                  <a:pt x="76" y="152"/>
                </a:lnTo>
                <a:lnTo>
                  <a:pt x="0" y="152"/>
                </a:lnTo>
                <a:lnTo>
                  <a:pt x="0" y="304"/>
                </a:lnTo>
                <a:close/>
                <a:moveTo>
                  <a:pt x="114" y="304"/>
                </a:moveTo>
                <a:lnTo>
                  <a:pt x="190" y="304"/>
                </a:lnTo>
                <a:lnTo>
                  <a:pt x="190" y="0"/>
                </a:lnTo>
                <a:lnTo>
                  <a:pt x="114" y="0"/>
                </a:lnTo>
                <a:lnTo>
                  <a:pt x="114" y="304"/>
                </a:lnTo>
                <a:close/>
              </a:path>
            </a:pathLst>
          </a:custGeom>
          <a:solidFill>
            <a:srgbClr val="0018A8"/>
          </a:solidFill>
          <a:ln>
            <a:noFill/>
          </a:ln>
        </p:spPr>
        <p:txBody>
          <a:bodyPr vert="horz" wrap="square" lIns="78191" tIns="39096" rIns="78191" bIns="39096" numCol="1" anchor="t" anchorCtr="0" compatLnSpc="1">
            <a:prstTxWarp prst="textNoShape">
              <a:avLst/>
            </a:prstTxWarp>
          </a:bodyPr>
          <a:lstStyle/>
          <a:p>
            <a:endParaRPr lang="en-US" sz="700"/>
          </a:p>
        </p:txBody>
      </p:sp>
      <p:sp>
        <p:nvSpPr>
          <p:cNvPr id="87" name="Freeform 87"/>
          <p:cNvSpPr>
            <a:spLocks noChangeAspect="1" noEditPoints="1"/>
          </p:cNvSpPr>
          <p:nvPr/>
        </p:nvSpPr>
        <p:spPr bwMode="auto">
          <a:xfrm>
            <a:off x="605593" y="6203567"/>
            <a:ext cx="371475" cy="321469"/>
          </a:xfrm>
          <a:custGeom>
            <a:avLst/>
            <a:gdLst>
              <a:gd name="T0" fmla="*/ 201 w 206"/>
              <a:gd name="T1" fmla="*/ 161 h 178"/>
              <a:gd name="T2" fmla="*/ 113 w 206"/>
              <a:gd name="T3" fmla="*/ 8 h 178"/>
              <a:gd name="T4" fmla="*/ 93 w 206"/>
              <a:gd name="T5" fmla="*/ 8 h 178"/>
              <a:gd name="T6" fmla="*/ 5 w 206"/>
              <a:gd name="T7" fmla="*/ 161 h 178"/>
              <a:gd name="T8" fmla="*/ 15 w 206"/>
              <a:gd name="T9" fmla="*/ 178 h 178"/>
              <a:gd name="T10" fmla="*/ 191 w 206"/>
              <a:gd name="T11" fmla="*/ 178 h 178"/>
              <a:gd name="T12" fmla="*/ 201 w 206"/>
              <a:gd name="T13" fmla="*/ 161 h 178"/>
              <a:gd name="T14" fmla="*/ 103 w 206"/>
              <a:gd name="T15" fmla="*/ 153 h 178"/>
              <a:gd name="T16" fmla="*/ 91 w 206"/>
              <a:gd name="T17" fmla="*/ 141 h 178"/>
              <a:gd name="T18" fmla="*/ 103 w 206"/>
              <a:gd name="T19" fmla="*/ 130 h 178"/>
              <a:gd name="T20" fmla="*/ 115 w 206"/>
              <a:gd name="T21" fmla="*/ 141 h 178"/>
              <a:gd name="T22" fmla="*/ 103 w 206"/>
              <a:gd name="T23" fmla="*/ 153 h 178"/>
              <a:gd name="T24" fmla="*/ 115 w 206"/>
              <a:gd name="T25" fmla="*/ 105 h 178"/>
              <a:gd name="T26" fmla="*/ 90 w 206"/>
              <a:gd name="T27" fmla="*/ 105 h 178"/>
              <a:gd name="T28" fmla="*/ 90 w 206"/>
              <a:gd name="T29" fmla="*/ 55 h 178"/>
              <a:gd name="T30" fmla="*/ 115 w 206"/>
              <a:gd name="T31" fmla="*/ 55 h 178"/>
              <a:gd name="T32" fmla="*/ 115 w 206"/>
              <a:gd name="T33" fmla="*/ 10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6" h="178">
                <a:moveTo>
                  <a:pt x="201" y="161"/>
                </a:moveTo>
                <a:cubicBezTo>
                  <a:pt x="113" y="8"/>
                  <a:pt x="113" y="8"/>
                  <a:pt x="113" y="8"/>
                </a:cubicBezTo>
                <a:cubicBezTo>
                  <a:pt x="109" y="0"/>
                  <a:pt x="97" y="0"/>
                  <a:pt x="93" y="8"/>
                </a:cubicBezTo>
                <a:cubicBezTo>
                  <a:pt x="5" y="161"/>
                  <a:pt x="5" y="161"/>
                  <a:pt x="5" y="161"/>
                </a:cubicBezTo>
                <a:cubicBezTo>
                  <a:pt x="0" y="168"/>
                  <a:pt x="6" y="178"/>
                  <a:pt x="15" y="178"/>
                </a:cubicBezTo>
                <a:cubicBezTo>
                  <a:pt x="191" y="178"/>
                  <a:pt x="191" y="178"/>
                  <a:pt x="191" y="178"/>
                </a:cubicBezTo>
                <a:cubicBezTo>
                  <a:pt x="200" y="178"/>
                  <a:pt x="206" y="168"/>
                  <a:pt x="201" y="161"/>
                </a:cubicBezTo>
                <a:close/>
                <a:moveTo>
                  <a:pt x="103" y="153"/>
                </a:moveTo>
                <a:cubicBezTo>
                  <a:pt x="96" y="153"/>
                  <a:pt x="91" y="148"/>
                  <a:pt x="91" y="141"/>
                </a:cubicBezTo>
                <a:cubicBezTo>
                  <a:pt x="91" y="135"/>
                  <a:pt x="96" y="130"/>
                  <a:pt x="103" y="130"/>
                </a:cubicBezTo>
                <a:cubicBezTo>
                  <a:pt x="110" y="130"/>
                  <a:pt x="115" y="135"/>
                  <a:pt x="115" y="141"/>
                </a:cubicBezTo>
                <a:cubicBezTo>
                  <a:pt x="115" y="148"/>
                  <a:pt x="110" y="153"/>
                  <a:pt x="103" y="153"/>
                </a:cubicBezTo>
                <a:close/>
                <a:moveTo>
                  <a:pt x="115" y="105"/>
                </a:moveTo>
                <a:cubicBezTo>
                  <a:pt x="90" y="105"/>
                  <a:pt x="90" y="105"/>
                  <a:pt x="90" y="105"/>
                </a:cubicBezTo>
                <a:cubicBezTo>
                  <a:pt x="90" y="55"/>
                  <a:pt x="90" y="55"/>
                  <a:pt x="90" y="55"/>
                </a:cubicBezTo>
                <a:cubicBezTo>
                  <a:pt x="115" y="55"/>
                  <a:pt x="115" y="55"/>
                  <a:pt x="115" y="55"/>
                </a:cubicBezTo>
                <a:lnTo>
                  <a:pt x="115" y="105"/>
                </a:lnTo>
                <a:close/>
              </a:path>
            </a:pathLst>
          </a:custGeom>
          <a:solidFill>
            <a:srgbClr val="0C2340"/>
          </a:solidFill>
          <a:ln>
            <a:noFill/>
          </a:ln>
        </p:spPr>
        <p:txBody>
          <a:bodyPr vert="horz" wrap="square" lIns="78191" tIns="39096" rIns="78191" bIns="39096" numCol="1" anchor="t" anchorCtr="0" compatLnSpc="1">
            <a:prstTxWarp prst="textNoShape">
              <a:avLst/>
            </a:prstTxWarp>
          </a:bodyPr>
          <a:lstStyle/>
          <a:p>
            <a:endParaRPr lang="en-US" sz="700"/>
          </a:p>
        </p:txBody>
      </p:sp>
    </p:spTree>
    <p:extLst>
      <p:ext uri="{BB962C8B-B14F-4D97-AF65-F5344CB8AC3E}">
        <p14:creationId xmlns:p14="http://schemas.microsoft.com/office/powerpoint/2010/main" val="2927427231"/>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2400" dirty="0">
                <a:latin typeface="Deutsche Bank Display" panose="020F0403020203030304" pitchFamily="34" charset="0"/>
                <a:ea typeface="Deutsche Bank Display" panose="020F0403020203030304" pitchFamily="34" charset="0"/>
                <a:cs typeface="Deutsche Bank Display" panose="020F0403020203030304" pitchFamily="34" charset="0"/>
              </a:rPr>
              <a:t>Bar Charts I</a:t>
            </a:r>
            <a:endParaRPr lang="en-US"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4" name="Slide Number Placeholder 3"/>
          <p:cNvSpPr>
            <a:spLocks noGrp="1"/>
          </p:cNvSpPr>
          <p:nvPr>
            <p:ph type="sldNum" sz="quarter" idx="20"/>
          </p:nvPr>
        </p:nvSpPr>
        <p:spPr/>
        <p:txBody>
          <a:bodyPr/>
          <a:lstStyle/>
          <a:p>
            <a:pPr>
              <a:defRPr/>
            </a:pPr>
            <a:fld id="{1788D09C-7CA7-40CB-8213-E7B766997646}" type="slidenum">
              <a:rPr lang="en-US" smtClean="0">
                <a:latin typeface="Deutsche Bank Display" panose="020F0403020203030304" pitchFamily="34" charset="0"/>
                <a:ea typeface="Deutsche Bank Display" panose="020F0403020203030304" pitchFamily="34" charset="0"/>
                <a:cs typeface="Deutsche Bank Display" panose="020F0403020203030304" pitchFamily="34" charset="0"/>
              </a:rPr>
              <a:pPr>
                <a:defRPr/>
              </a:pPr>
              <a:t>23</a:t>
            </a:fld>
            <a:endParaRPr lang="en-US">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6" name="Title 2"/>
          <p:cNvSpPr txBox="1">
            <a:spLocks/>
          </p:cNvSpPr>
          <p:nvPr/>
        </p:nvSpPr>
        <p:spPr bwMode="auto">
          <a:xfrm>
            <a:off x="534030" y="1013139"/>
            <a:ext cx="9159291" cy="304331"/>
          </a:xfrm>
          <a:prstGeom prst="rect">
            <a:avLst/>
          </a:prstGeom>
          <a:noFill/>
          <a:ln w="9525">
            <a:noFill/>
            <a:miter lim="800000"/>
            <a:headEnd/>
            <a:tailEnd/>
          </a:ln>
        </p:spPr>
        <p:txBody>
          <a:bodyPr vert="horz" wrap="square" lIns="0" tIns="0" rIns="540000" bIns="0" numCol="1" anchor="t" anchorCtr="0" compatLnSpc="1">
            <a:prstTxWarp prst="textNoShape">
              <a:avLst/>
            </a:prstTxWarp>
          </a:bodyPr>
          <a:lstStyle>
            <a:lvl1pPr algn="l" rtl="0" eaLnBrk="0" fontAlgn="base" hangingPunct="0">
              <a:lnSpc>
                <a:spcPct val="90000"/>
              </a:lnSpc>
              <a:spcBef>
                <a:spcPct val="0"/>
              </a:spcBef>
              <a:spcAft>
                <a:spcPct val="0"/>
              </a:spcAft>
              <a:tabLst/>
              <a:defRPr lang="en-US" sz="2600" kern="1200" noProof="0" smtClean="0">
                <a:solidFill>
                  <a:schemeClr val="tx1"/>
                </a:solidFill>
                <a:latin typeface="+mn-lt"/>
                <a:ea typeface="ＭＳ Ｐゴシック" pitchFamily="34" charset="-128"/>
                <a:cs typeface="ＭＳ Ｐゴシック" pitchFamily="-109" charset="-128"/>
              </a:defRPr>
            </a:lvl1pPr>
            <a:lvl2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2pPr>
            <a:lvl3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3pPr>
            <a:lvl4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4pPr>
            <a:lvl5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5pPr>
            <a:lvl6pPr marL="504566" algn="l" rtl="0" eaLnBrk="1" fontAlgn="base" hangingPunct="1">
              <a:lnSpc>
                <a:spcPct val="90000"/>
              </a:lnSpc>
              <a:spcBef>
                <a:spcPct val="0"/>
              </a:spcBef>
              <a:spcAft>
                <a:spcPct val="0"/>
              </a:spcAft>
              <a:tabLst>
                <a:tab pos="735825" algn="l"/>
              </a:tabLst>
              <a:defRPr sz="2600" b="1">
                <a:solidFill>
                  <a:schemeClr val="tx1"/>
                </a:solidFill>
                <a:latin typeface="Arial" charset="0"/>
              </a:defRPr>
            </a:lvl6pPr>
            <a:lvl7pPr marL="1009132" algn="l" rtl="0" eaLnBrk="1" fontAlgn="base" hangingPunct="1">
              <a:lnSpc>
                <a:spcPct val="90000"/>
              </a:lnSpc>
              <a:spcBef>
                <a:spcPct val="0"/>
              </a:spcBef>
              <a:spcAft>
                <a:spcPct val="0"/>
              </a:spcAft>
              <a:tabLst>
                <a:tab pos="735825" algn="l"/>
              </a:tabLst>
              <a:defRPr sz="2600" b="1">
                <a:solidFill>
                  <a:schemeClr val="tx1"/>
                </a:solidFill>
                <a:latin typeface="Arial" charset="0"/>
              </a:defRPr>
            </a:lvl7pPr>
            <a:lvl8pPr marL="1513698" algn="l" rtl="0" eaLnBrk="1" fontAlgn="base" hangingPunct="1">
              <a:lnSpc>
                <a:spcPct val="90000"/>
              </a:lnSpc>
              <a:spcBef>
                <a:spcPct val="0"/>
              </a:spcBef>
              <a:spcAft>
                <a:spcPct val="0"/>
              </a:spcAft>
              <a:tabLst>
                <a:tab pos="735825" algn="l"/>
              </a:tabLst>
              <a:defRPr sz="2600" b="1">
                <a:solidFill>
                  <a:schemeClr val="tx1"/>
                </a:solidFill>
                <a:latin typeface="Arial" charset="0"/>
              </a:defRPr>
            </a:lvl8pPr>
            <a:lvl9pPr marL="2018264" algn="l" rtl="0" eaLnBrk="1" fontAlgn="base" hangingPunct="1">
              <a:lnSpc>
                <a:spcPct val="90000"/>
              </a:lnSpc>
              <a:spcBef>
                <a:spcPct val="0"/>
              </a:spcBef>
              <a:spcAft>
                <a:spcPct val="0"/>
              </a:spcAft>
              <a:tabLst>
                <a:tab pos="735825" algn="l"/>
              </a:tabLst>
              <a:defRPr sz="2600" b="1">
                <a:solidFill>
                  <a:schemeClr val="tx1"/>
                </a:solidFill>
                <a:latin typeface="Arial" charset="0"/>
              </a:defRPr>
            </a:lvl9pPr>
          </a:lstStyle>
          <a:p>
            <a:pPr defTabSz="914400"/>
            <a:r>
              <a:rPr lang="en-US" sz="1800" dirty="0">
                <a:solidFill>
                  <a:schemeClr val="bg2">
                    <a:lumMod val="7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rPr>
              <a:t>Fancy Bar Chart with Triangular Shapes in DB Chart Color Progression</a:t>
            </a:r>
          </a:p>
        </p:txBody>
      </p:sp>
      <p:graphicFrame>
        <p:nvGraphicFramePr>
          <p:cNvPr id="18" name="Chart 17"/>
          <p:cNvGraphicFramePr/>
          <p:nvPr>
            <p:extLst>
              <p:ext uri="{D42A27DB-BD31-4B8C-83A1-F6EECF244321}">
                <p14:modId xmlns:p14="http://schemas.microsoft.com/office/powerpoint/2010/main" val="2438791544"/>
              </p:ext>
            </p:extLst>
          </p:nvPr>
        </p:nvGraphicFramePr>
        <p:xfrm>
          <a:off x="3417888" y="1658937"/>
          <a:ext cx="6121399" cy="5013325"/>
        </p:xfrm>
        <a:graphic>
          <a:graphicData uri="http://schemas.openxmlformats.org/drawingml/2006/chart">
            <c:chart xmlns:c="http://schemas.openxmlformats.org/drawingml/2006/chart" xmlns:r="http://schemas.openxmlformats.org/officeDocument/2006/relationships" r:id="rId2"/>
          </a:graphicData>
        </a:graphic>
      </p:graphicFrame>
      <p:sp>
        <p:nvSpPr>
          <p:cNvPr id="164" name="Rectangle 163"/>
          <p:cNvSpPr/>
          <p:nvPr/>
        </p:nvSpPr>
        <p:spPr>
          <a:xfrm>
            <a:off x="534030" y="1939647"/>
            <a:ext cx="2883858" cy="4732616"/>
          </a:xfrm>
          <a:prstGeom prst="rect">
            <a:avLst/>
          </a:prstGeom>
        </p:spPr>
        <p:txBody>
          <a:bodyPr wrap="square">
            <a:noAutofit/>
          </a:bodyPr>
          <a:lstStyle/>
          <a:p>
            <a:pPr marL="271463" indent="-271463" eaLnBrk="0" hangingPunct="0">
              <a:buFont typeface="Arial" panose="020B0604020202020204" pitchFamily="34" charset="0"/>
              <a:buChar char="•"/>
            </a:pP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Lorem</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ipsum</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dolor</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sit</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amet</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consectetur</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adipiscing</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elit</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sed</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do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eiusmod</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tempor</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incididunt</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ut</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labore</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et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dolore</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magna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aliqua</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p>
          <a:p>
            <a:pPr marL="271463" indent="-271463" eaLnBrk="0" hangingPunct="0">
              <a:buFont typeface="Arial" panose="020B0604020202020204" pitchFamily="34" charset="0"/>
              <a:buChar char="•"/>
            </a:pP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Ut</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enim</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ad minim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veniam</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quis</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nostrud</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exercitation</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ullamco</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laboris</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nisi</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ut</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aliquip</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ex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ea</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commodo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consequat</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p>
          <a:p>
            <a:pPr marL="271463" indent="-271463" eaLnBrk="0" hangingPunct="0">
              <a:buFont typeface="Arial" panose="020B0604020202020204" pitchFamily="34" charset="0"/>
              <a:buChar char="•"/>
            </a:pP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Duis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aute</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irure</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dolor</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in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reprehenderit</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in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voluptate</a:t>
            </a:r>
            <a:endParaRPr lang="de-DE" sz="1600" b="1"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endParaRPr>
          </a:p>
        </p:txBody>
      </p:sp>
      <p:sp>
        <p:nvSpPr>
          <p:cNvPr id="165" name="TextBox 164"/>
          <p:cNvSpPr txBox="1"/>
          <p:nvPr/>
        </p:nvSpPr>
        <p:spPr bwMode="ltGray">
          <a:xfrm>
            <a:off x="534030" y="1677339"/>
            <a:ext cx="1924050" cy="172374"/>
          </a:xfrm>
          <a:prstGeom prst="rect">
            <a:avLst/>
          </a:prstGeom>
          <a:noFill/>
          <a:ln w="6350">
            <a:noFill/>
            <a:miter lim="800000"/>
            <a:headEnd/>
            <a:tailEnd/>
          </a:ln>
        </p:spPr>
        <p:txBody>
          <a:bodyPr wrap="square" lIns="0" tIns="0" rIns="0" bIns="0" rtlCol="0" anchor="t">
            <a:noAutofit/>
          </a:bodyPr>
          <a:lstStyle/>
          <a:p>
            <a:pPr algn="ctr" eaLnBrk="0" hangingPunct="0"/>
            <a:r>
              <a:rPr lang="de-DE" sz="16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Chart Description</a:t>
            </a:r>
          </a:p>
        </p:txBody>
      </p:sp>
      <p:grpSp>
        <p:nvGrpSpPr>
          <p:cNvPr id="2" name="Group 1"/>
          <p:cNvGrpSpPr/>
          <p:nvPr/>
        </p:nvGrpSpPr>
        <p:grpSpPr>
          <a:xfrm>
            <a:off x="10974924" y="1631950"/>
            <a:ext cx="1680317" cy="1998718"/>
            <a:chOff x="10742829" y="1687759"/>
            <a:chExt cx="1680317" cy="1998718"/>
          </a:xfrm>
        </p:grpSpPr>
        <p:sp>
          <p:nvSpPr>
            <p:cNvPr id="42" name="Rectangle 41"/>
            <p:cNvSpPr/>
            <p:nvPr/>
          </p:nvSpPr>
          <p:spPr bwMode="auto">
            <a:xfrm>
              <a:off x="10759304" y="1687759"/>
              <a:ext cx="1663842" cy="1998718"/>
            </a:xfrm>
            <a:prstGeom prst="rect">
              <a:avLst/>
            </a:prstGeom>
            <a:noFill/>
            <a:ln w="6350">
              <a:solidFill>
                <a:srgbClr val="0018A8"/>
              </a:solidFill>
              <a:miter lim="800000"/>
              <a:headEnd/>
              <a:tailEnd/>
            </a:ln>
          </p:spPr>
          <p:txBody>
            <a:bodyPr lIns="100913" tIns="50457" rIns="100913" bIns="50457" rtlCol="0" anchor="t">
              <a:noAutofit/>
            </a:bodyPr>
            <a:lstStyle/>
            <a:p>
              <a:pPr defTabSz="963613" eaLnBrk="0" hangingPunct="0">
                <a:tabLst>
                  <a:tab pos="1257300" algn="l"/>
                </a:tabLst>
              </a:pPr>
              <a:r>
                <a:rPr lang="de-DE" sz="1200" dirty="0" err="1">
                  <a:latin typeface="+mn-lt"/>
                </a:rPr>
                <a:t>Use</a:t>
              </a:r>
              <a:r>
                <a:rPr lang="de-DE" sz="1200" dirty="0">
                  <a:latin typeface="+mn-lt"/>
                </a:rPr>
                <a:t> </a:t>
              </a:r>
              <a:r>
                <a:rPr lang="de-DE" sz="1200" dirty="0" err="1">
                  <a:latin typeface="+mn-lt"/>
                </a:rPr>
                <a:t>and</a:t>
              </a:r>
              <a:r>
                <a:rPr lang="de-DE" sz="1200" dirty="0">
                  <a:latin typeface="+mn-lt"/>
                </a:rPr>
                <a:t> </a:t>
              </a:r>
              <a:r>
                <a:rPr lang="de-DE" sz="1200" dirty="0" err="1">
                  <a:latin typeface="+mn-lt"/>
                </a:rPr>
                <a:t>format</a:t>
              </a:r>
              <a:r>
                <a:rPr lang="de-DE" sz="1200" dirty="0">
                  <a:latin typeface="+mn-lt"/>
                </a:rPr>
                <a:t> </a:t>
              </a:r>
              <a:r>
                <a:rPr lang="de-DE" sz="1200" dirty="0" err="1">
                  <a:latin typeface="+mn-lt"/>
                </a:rPr>
                <a:t>the</a:t>
              </a:r>
              <a:r>
                <a:rPr lang="de-DE" sz="1200" dirty="0">
                  <a:latin typeface="+mn-lt"/>
                </a:rPr>
                <a:t> </a:t>
              </a:r>
              <a:r>
                <a:rPr lang="de-DE" sz="1200" dirty="0" err="1">
                  <a:latin typeface="+mn-lt"/>
                </a:rPr>
                <a:t>following</a:t>
              </a:r>
              <a:r>
                <a:rPr lang="de-DE" sz="1200" dirty="0">
                  <a:latin typeface="+mn-lt"/>
                </a:rPr>
                <a:t> </a:t>
              </a:r>
              <a:r>
                <a:rPr lang="de-DE" sz="1200" dirty="0" err="1">
                  <a:latin typeface="+mn-lt"/>
                </a:rPr>
                <a:t>shape</a:t>
              </a:r>
              <a:r>
                <a:rPr lang="de-DE" sz="1200" dirty="0">
                  <a:latin typeface="+mn-lt"/>
                </a:rPr>
                <a:t> </a:t>
              </a:r>
              <a:r>
                <a:rPr lang="de-DE" sz="1200" dirty="0" err="1">
                  <a:latin typeface="+mn-lt"/>
                </a:rPr>
                <a:t>and</a:t>
              </a:r>
              <a:r>
                <a:rPr lang="de-DE" sz="1200" dirty="0">
                  <a:latin typeface="+mn-lt"/>
                </a:rPr>
                <a:t> </a:t>
              </a:r>
              <a:r>
                <a:rPr lang="de-DE" sz="1200" dirty="0" err="1">
                  <a:latin typeface="+mn-lt"/>
                </a:rPr>
                <a:t>then</a:t>
              </a:r>
              <a:r>
                <a:rPr lang="de-DE" sz="1200" dirty="0">
                  <a:latin typeface="+mn-lt"/>
                </a:rPr>
                <a:t> </a:t>
              </a:r>
              <a:r>
                <a:rPr lang="de-DE" sz="1200" dirty="0" err="1">
                  <a:latin typeface="+mn-lt"/>
                </a:rPr>
                <a:t>copy</a:t>
              </a:r>
              <a:r>
                <a:rPr lang="de-DE" sz="1200" dirty="0">
                  <a:latin typeface="+mn-lt"/>
                </a:rPr>
                <a:t> </a:t>
              </a:r>
              <a:r>
                <a:rPr lang="de-DE" sz="1200" dirty="0" err="1">
                  <a:latin typeface="+mn-lt"/>
                </a:rPr>
                <a:t>and</a:t>
              </a:r>
              <a:r>
                <a:rPr lang="de-DE" sz="1200" dirty="0">
                  <a:latin typeface="+mn-lt"/>
                </a:rPr>
                <a:t> </a:t>
              </a:r>
              <a:r>
                <a:rPr lang="de-DE" sz="1200" dirty="0" err="1">
                  <a:latin typeface="+mn-lt"/>
                </a:rPr>
                <a:t>paste</a:t>
              </a:r>
              <a:r>
                <a:rPr lang="de-DE" sz="1200" dirty="0">
                  <a:latin typeface="+mn-lt"/>
                </a:rPr>
                <a:t> in </a:t>
              </a:r>
              <a:r>
                <a:rPr lang="de-DE" sz="1200" dirty="0" err="1">
                  <a:latin typeface="+mn-lt"/>
                </a:rPr>
                <a:t>to</a:t>
              </a:r>
              <a:r>
                <a:rPr lang="de-DE" sz="1200" dirty="0">
                  <a:latin typeface="+mn-lt"/>
                </a:rPr>
                <a:t> </a:t>
              </a:r>
              <a:r>
                <a:rPr lang="de-DE" sz="1200" dirty="0" err="1">
                  <a:latin typeface="+mn-lt"/>
                </a:rPr>
                <a:t>the</a:t>
              </a:r>
              <a:r>
                <a:rPr lang="de-DE" sz="1200" dirty="0">
                  <a:latin typeface="+mn-lt"/>
                </a:rPr>
                <a:t> </a:t>
              </a:r>
              <a:r>
                <a:rPr lang="de-DE" sz="1200" dirty="0" err="1">
                  <a:latin typeface="+mn-lt"/>
                </a:rPr>
                <a:t>chart</a:t>
              </a:r>
              <a:r>
                <a:rPr lang="de-DE" sz="1200" dirty="0">
                  <a:latin typeface="+mn-lt"/>
                </a:rPr>
                <a:t> </a:t>
              </a:r>
              <a:r>
                <a:rPr lang="de-DE" sz="1200" dirty="0" err="1">
                  <a:latin typeface="+mn-lt"/>
                </a:rPr>
                <a:t>for</a:t>
              </a:r>
              <a:r>
                <a:rPr lang="de-DE" sz="1200" dirty="0">
                  <a:latin typeface="+mn-lt"/>
                </a:rPr>
                <a:t> </a:t>
              </a:r>
              <a:r>
                <a:rPr lang="de-DE" sz="1200" dirty="0" err="1">
                  <a:latin typeface="+mn-lt"/>
                </a:rPr>
                <a:t>custom</a:t>
              </a:r>
              <a:r>
                <a:rPr lang="de-DE" sz="1200" dirty="0">
                  <a:latin typeface="+mn-lt"/>
                </a:rPr>
                <a:t> </a:t>
              </a:r>
              <a:r>
                <a:rPr lang="de-DE" sz="1200" dirty="0" err="1">
                  <a:latin typeface="+mn-lt"/>
                </a:rPr>
                <a:t>figures</a:t>
              </a:r>
              <a:r>
                <a:rPr lang="de-DE" sz="1200" dirty="0">
                  <a:latin typeface="+mn-lt"/>
                </a:rPr>
                <a:t>.</a:t>
              </a:r>
            </a:p>
          </p:txBody>
        </p:sp>
        <p:grpSp>
          <p:nvGrpSpPr>
            <p:cNvPr id="43" name="Group 42"/>
            <p:cNvGrpSpPr/>
            <p:nvPr/>
          </p:nvGrpSpPr>
          <p:grpSpPr>
            <a:xfrm>
              <a:off x="10823514" y="3185659"/>
              <a:ext cx="1450601" cy="406517"/>
              <a:chOff x="11050110" y="2229926"/>
              <a:chExt cx="1465892" cy="406517"/>
            </a:xfrm>
          </p:grpSpPr>
          <p:sp>
            <p:nvSpPr>
              <p:cNvPr id="45" name="Isosceles Triangle 44"/>
              <p:cNvSpPr/>
              <p:nvPr/>
            </p:nvSpPr>
            <p:spPr bwMode="auto">
              <a:xfrm>
                <a:off x="11984726" y="2229926"/>
                <a:ext cx="531276" cy="406517"/>
              </a:xfrm>
              <a:prstGeom prst="triangle">
                <a:avLst/>
              </a:prstGeom>
              <a:gradFill>
                <a:gsLst>
                  <a:gs pos="100000">
                    <a:schemeClr val="bg1">
                      <a:alpha val="60000"/>
                    </a:schemeClr>
                  </a:gs>
                  <a:gs pos="23000">
                    <a:srgbClr val="A4BCC2"/>
                  </a:gs>
                </a:gsLst>
                <a:lin ang="5400000" scaled="1"/>
              </a:gra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46" name="Isosceles Triangle 45"/>
              <p:cNvSpPr/>
              <p:nvPr/>
            </p:nvSpPr>
            <p:spPr bwMode="auto">
              <a:xfrm>
                <a:off x="11673188" y="2229926"/>
                <a:ext cx="521357" cy="406517"/>
              </a:xfrm>
              <a:prstGeom prst="triangle">
                <a:avLst/>
              </a:prstGeom>
              <a:gradFill>
                <a:gsLst>
                  <a:gs pos="100000">
                    <a:schemeClr val="bg1">
                      <a:alpha val="60000"/>
                    </a:schemeClr>
                  </a:gs>
                  <a:gs pos="23000">
                    <a:srgbClr val="00A3E0"/>
                  </a:gs>
                </a:gsLst>
                <a:lin ang="5400000" scaled="1"/>
              </a:gra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47" name="Isosceles Triangle 46"/>
              <p:cNvSpPr/>
              <p:nvPr/>
            </p:nvSpPr>
            <p:spPr bwMode="auto">
              <a:xfrm>
                <a:off x="11361649" y="2229926"/>
                <a:ext cx="521357" cy="406517"/>
              </a:xfrm>
              <a:prstGeom prst="triangle">
                <a:avLst/>
              </a:prstGeom>
              <a:gradFill>
                <a:gsLst>
                  <a:gs pos="100000">
                    <a:schemeClr val="bg1">
                      <a:alpha val="60000"/>
                    </a:schemeClr>
                  </a:gs>
                  <a:gs pos="23000">
                    <a:srgbClr val="002A55"/>
                  </a:gs>
                </a:gsLst>
                <a:lin ang="5400000" scaled="1"/>
              </a:gra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48" name="Isosceles Triangle 47"/>
              <p:cNvSpPr/>
              <p:nvPr/>
            </p:nvSpPr>
            <p:spPr bwMode="auto">
              <a:xfrm>
                <a:off x="11050110" y="2229926"/>
                <a:ext cx="521357" cy="406517"/>
              </a:xfrm>
              <a:prstGeom prst="triangle">
                <a:avLst/>
              </a:prstGeom>
              <a:gradFill>
                <a:gsLst>
                  <a:gs pos="100000">
                    <a:schemeClr val="bg1">
                      <a:alpha val="60000"/>
                    </a:schemeClr>
                  </a:gs>
                  <a:gs pos="23000">
                    <a:srgbClr val="4AC9E3"/>
                  </a:gs>
                </a:gsLst>
                <a:lin ang="5400000" scaled="1"/>
              </a:gra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grpSp>
        <p:sp>
          <p:nvSpPr>
            <p:cNvPr id="44" name="TextBox 43"/>
            <p:cNvSpPr txBox="1"/>
            <p:nvPr/>
          </p:nvSpPr>
          <p:spPr bwMode="ltGray">
            <a:xfrm>
              <a:off x="10742829" y="2785385"/>
              <a:ext cx="1301042" cy="205740"/>
            </a:xfrm>
            <a:prstGeom prst="rect">
              <a:avLst/>
            </a:prstGeom>
            <a:noFill/>
            <a:ln w="6350">
              <a:noFill/>
              <a:miter lim="800000"/>
              <a:headEnd/>
              <a:tailEnd/>
            </a:ln>
          </p:spPr>
          <p:txBody>
            <a:bodyPr wrap="square" lIns="0" tIns="0" rIns="0" bIns="0" rtlCol="0" anchor="t">
              <a:noAutofit/>
            </a:bodyPr>
            <a:lstStyle/>
            <a:p>
              <a:pPr algn="ctr" eaLnBrk="0" hangingPunct="0"/>
              <a:r>
                <a:rPr lang="de-DE" sz="1200" dirty="0">
                  <a:latin typeface="+mn-lt"/>
                </a:rPr>
                <a:t>DB Chart Color Progression</a:t>
              </a:r>
            </a:p>
          </p:txBody>
        </p:sp>
      </p:grpSp>
      <p:sp>
        <p:nvSpPr>
          <p:cNvPr id="131" name="TextBox 130"/>
          <p:cNvSpPr txBox="1"/>
          <p:nvPr/>
        </p:nvSpPr>
        <p:spPr bwMode="ltGray">
          <a:xfrm>
            <a:off x="543989" y="6860215"/>
            <a:ext cx="9003221" cy="248342"/>
          </a:xfrm>
          <a:prstGeom prst="rect">
            <a:avLst/>
          </a:prstGeom>
          <a:noFill/>
          <a:ln w="6350">
            <a:noFill/>
            <a:miter lim="800000"/>
            <a:headEnd/>
            <a:tailEnd/>
          </a:ln>
        </p:spPr>
        <p:txBody>
          <a:bodyPr wrap="square" lIns="0" tIns="0" rIns="0" bIns="0" rtlCol="0" anchor="t" anchorCtr="0">
            <a:noAutofit/>
          </a:bodyPr>
          <a:lstStyle/>
          <a:p>
            <a:pPr eaLnBrk="0" hangingPunct="0"/>
            <a:r>
              <a:rPr lang="en-US" sz="900" baseline="30000" dirty="0">
                <a:latin typeface="Deutsche Bank Display" panose="020F0403020203030304" pitchFamily="34" charset="0"/>
                <a:ea typeface="Deutsche Bank Display" panose="020F0403020203030304" pitchFamily="34" charset="0"/>
                <a:cs typeface="Deutsche Bank Display" panose="020F0403020203030304" pitchFamily="34" charset="0"/>
              </a:rPr>
              <a:t>1 </a:t>
            </a:r>
            <a:r>
              <a:rPr lang="en-US" sz="900" dirty="0">
                <a:latin typeface="Deutsche Bank Display" panose="020F0403020203030304" pitchFamily="34" charset="0"/>
                <a:ea typeface="Deutsche Bank Display" panose="020F0403020203030304" pitchFamily="34" charset="0"/>
                <a:cs typeface="Deutsche Bank Display" panose="020F0403020203030304" pitchFamily="34" charset="0"/>
              </a:rPr>
              <a:t>Footnotes</a:t>
            </a:r>
          </a:p>
          <a:p>
            <a:pPr eaLnBrk="0" hangingPunct="0"/>
            <a:endParaRPr lang="en-US" sz="900" baseline="30000"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Tree>
    <p:extLst>
      <p:ext uri="{BB962C8B-B14F-4D97-AF65-F5344CB8AC3E}">
        <p14:creationId xmlns:p14="http://schemas.microsoft.com/office/powerpoint/2010/main" val="276051803"/>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2400" dirty="0">
                <a:latin typeface="Deutsche Bank Display" panose="020F0403020203030304" pitchFamily="34" charset="0"/>
                <a:ea typeface="Deutsche Bank Display" panose="020F0403020203030304" pitchFamily="34" charset="0"/>
                <a:cs typeface="Deutsche Bank Display" panose="020F0403020203030304" pitchFamily="34" charset="0"/>
              </a:rPr>
              <a:t>Bar Charts I</a:t>
            </a:r>
            <a:endParaRPr lang="en-US"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4" name="Slide Number Placeholder 3"/>
          <p:cNvSpPr>
            <a:spLocks noGrp="1"/>
          </p:cNvSpPr>
          <p:nvPr>
            <p:ph type="sldNum" sz="quarter" idx="20"/>
          </p:nvPr>
        </p:nvSpPr>
        <p:spPr/>
        <p:txBody>
          <a:bodyPr/>
          <a:lstStyle/>
          <a:p>
            <a:pPr>
              <a:defRPr/>
            </a:pPr>
            <a:fld id="{1788D09C-7CA7-40CB-8213-E7B766997646}" type="slidenum">
              <a:rPr lang="en-US" smtClean="0">
                <a:latin typeface="Deutsche Bank Display" panose="020F0403020203030304" pitchFamily="34" charset="0"/>
                <a:ea typeface="Deutsche Bank Display" panose="020F0403020203030304" pitchFamily="34" charset="0"/>
                <a:cs typeface="Deutsche Bank Display" panose="020F0403020203030304" pitchFamily="34" charset="0"/>
              </a:rPr>
              <a:pPr>
                <a:defRPr/>
              </a:pPr>
              <a:t>24</a:t>
            </a:fld>
            <a:endParaRPr lang="en-US">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6" name="Title 2"/>
          <p:cNvSpPr txBox="1">
            <a:spLocks/>
          </p:cNvSpPr>
          <p:nvPr/>
        </p:nvSpPr>
        <p:spPr bwMode="auto">
          <a:xfrm>
            <a:off x="534030" y="1013139"/>
            <a:ext cx="9159291" cy="304331"/>
          </a:xfrm>
          <a:prstGeom prst="rect">
            <a:avLst/>
          </a:prstGeom>
          <a:noFill/>
          <a:ln w="9525">
            <a:noFill/>
            <a:miter lim="800000"/>
            <a:headEnd/>
            <a:tailEnd/>
          </a:ln>
        </p:spPr>
        <p:txBody>
          <a:bodyPr vert="horz" wrap="square" lIns="0" tIns="0" rIns="540000" bIns="0" numCol="1" anchor="t" anchorCtr="0" compatLnSpc="1">
            <a:prstTxWarp prst="textNoShape">
              <a:avLst/>
            </a:prstTxWarp>
          </a:bodyPr>
          <a:lstStyle>
            <a:lvl1pPr algn="l" rtl="0" eaLnBrk="0" fontAlgn="base" hangingPunct="0">
              <a:lnSpc>
                <a:spcPct val="90000"/>
              </a:lnSpc>
              <a:spcBef>
                <a:spcPct val="0"/>
              </a:spcBef>
              <a:spcAft>
                <a:spcPct val="0"/>
              </a:spcAft>
              <a:tabLst/>
              <a:defRPr lang="en-US" sz="2600" kern="1200" noProof="0" smtClean="0">
                <a:solidFill>
                  <a:schemeClr val="tx1"/>
                </a:solidFill>
                <a:latin typeface="+mn-lt"/>
                <a:ea typeface="ＭＳ Ｐゴシック" pitchFamily="34" charset="-128"/>
                <a:cs typeface="ＭＳ Ｐゴシック" pitchFamily="-109" charset="-128"/>
              </a:defRPr>
            </a:lvl1pPr>
            <a:lvl2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2pPr>
            <a:lvl3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3pPr>
            <a:lvl4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4pPr>
            <a:lvl5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5pPr>
            <a:lvl6pPr marL="504566" algn="l" rtl="0" eaLnBrk="1" fontAlgn="base" hangingPunct="1">
              <a:lnSpc>
                <a:spcPct val="90000"/>
              </a:lnSpc>
              <a:spcBef>
                <a:spcPct val="0"/>
              </a:spcBef>
              <a:spcAft>
                <a:spcPct val="0"/>
              </a:spcAft>
              <a:tabLst>
                <a:tab pos="735825" algn="l"/>
              </a:tabLst>
              <a:defRPr sz="2600" b="1">
                <a:solidFill>
                  <a:schemeClr val="tx1"/>
                </a:solidFill>
                <a:latin typeface="Arial" charset="0"/>
              </a:defRPr>
            </a:lvl6pPr>
            <a:lvl7pPr marL="1009132" algn="l" rtl="0" eaLnBrk="1" fontAlgn="base" hangingPunct="1">
              <a:lnSpc>
                <a:spcPct val="90000"/>
              </a:lnSpc>
              <a:spcBef>
                <a:spcPct val="0"/>
              </a:spcBef>
              <a:spcAft>
                <a:spcPct val="0"/>
              </a:spcAft>
              <a:tabLst>
                <a:tab pos="735825" algn="l"/>
              </a:tabLst>
              <a:defRPr sz="2600" b="1">
                <a:solidFill>
                  <a:schemeClr val="tx1"/>
                </a:solidFill>
                <a:latin typeface="Arial" charset="0"/>
              </a:defRPr>
            </a:lvl7pPr>
            <a:lvl8pPr marL="1513698" algn="l" rtl="0" eaLnBrk="1" fontAlgn="base" hangingPunct="1">
              <a:lnSpc>
                <a:spcPct val="90000"/>
              </a:lnSpc>
              <a:spcBef>
                <a:spcPct val="0"/>
              </a:spcBef>
              <a:spcAft>
                <a:spcPct val="0"/>
              </a:spcAft>
              <a:tabLst>
                <a:tab pos="735825" algn="l"/>
              </a:tabLst>
              <a:defRPr sz="2600" b="1">
                <a:solidFill>
                  <a:schemeClr val="tx1"/>
                </a:solidFill>
                <a:latin typeface="Arial" charset="0"/>
              </a:defRPr>
            </a:lvl8pPr>
            <a:lvl9pPr marL="2018264" algn="l" rtl="0" eaLnBrk="1" fontAlgn="base" hangingPunct="1">
              <a:lnSpc>
                <a:spcPct val="90000"/>
              </a:lnSpc>
              <a:spcBef>
                <a:spcPct val="0"/>
              </a:spcBef>
              <a:spcAft>
                <a:spcPct val="0"/>
              </a:spcAft>
              <a:tabLst>
                <a:tab pos="735825" algn="l"/>
              </a:tabLst>
              <a:defRPr sz="2600" b="1">
                <a:solidFill>
                  <a:schemeClr val="tx1"/>
                </a:solidFill>
                <a:latin typeface="Arial" charset="0"/>
              </a:defRPr>
            </a:lvl9pPr>
          </a:lstStyle>
          <a:p>
            <a:pPr defTabSz="914400"/>
            <a:r>
              <a:rPr lang="en-US" sz="1800" dirty="0">
                <a:solidFill>
                  <a:schemeClr val="bg2">
                    <a:lumMod val="7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rPr>
              <a:t>Fancy Bar Chart with Triangular smooth Shapes in DB Chart Color Progression</a:t>
            </a:r>
          </a:p>
        </p:txBody>
      </p:sp>
      <p:graphicFrame>
        <p:nvGraphicFramePr>
          <p:cNvPr id="18" name="Chart 17"/>
          <p:cNvGraphicFramePr/>
          <p:nvPr>
            <p:extLst>
              <p:ext uri="{D42A27DB-BD31-4B8C-83A1-F6EECF244321}">
                <p14:modId xmlns:p14="http://schemas.microsoft.com/office/powerpoint/2010/main" val="3964126528"/>
              </p:ext>
            </p:extLst>
          </p:nvPr>
        </p:nvGraphicFramePr>
        <p:xfrm>
          <a:off x="3417888" y="1658937"/>
          <a:ext cx="6121399" cy="5013325"/>
        </p:xfrm>
        <a:graphic>
          <a:graphicData uri="http://schemas.openxmlformats.org/drawingml/2006/chart">
            <c:chart xmlns:c="http://schemas.openxmlformats.org/drawingml/2006/chart" xmlns:r="http://schemas.openxmlformats.org/officeDocument/2006/relationships" r:id="rId2"/>
          </a:graphicData>
        </a:graphic>
      </p:graphicFrame>
      <p:sp>
        <p:nvSpPr>
          <p:cNvPr id="84" name="Rectangle 83"/>
          <p:cNvSpPr/>
          <p:nvPr/>
        </p:nvSpPr>
        <p:spPr>
          <a:xfrm>
            <a:off x="534030" y="1939647"/>
            <a:ext cx="2883858" cy="4732616"/>
          </a:xfrm>
          <a:prstGeom prst="rect">
            <a:avLst/>
          </a:prstGeom>
        </p:spPr>
        <p:txBody>
          <a:bodyPr wrap="square">
            <a:noAutofit/>
          </a:bodyPr>
          <a:lstStyle/>
          <a:p>
            <a:pPr marL="271463" indent="-271463" eaLnBrk="0" hangingPunct="0">
              <a:buFont typeface="Arial" panose="020B0604020202020204" pitchFamily="34" charset="0"/>
              <a:buChar char="•"/>
            </a:pP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Lorem</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ipsum</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dolor</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sit</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amet</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consectetur</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adipiscing</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elit</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sed</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do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eiusmod</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tempor</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incididunt</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ut</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labore</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et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dolore</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magna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aliqua</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p>
          <a:p>
            <a:pPr marL="271463" indent="-271463" eaLnBrk="0" hangingPunct="0">
              <a:buFont typeface="Arial" panose="020B0604020202020204" pitchFamily="34" charset="0"/>
              <a:buChar char="•"/>
            </a:pP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Ut</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enim</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ad minim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veniam</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quis</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nostrud</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exercitation</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ullamco</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laboris</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nisi</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ut</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aliquip</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ex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ea</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commodo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consequat</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p>
          <a:p>
            <a:pPr marL="271463" indent="-271463" eaLnBrk="0" hangingPunct="0">
              <a:buFont typeface="Arial" panose="020B0604020202020204" pitchFamily="34" charset="0"/>
              <a:buChar char="•"/>
            </a:pP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Duis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aute</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irure</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dolor</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in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reprehenderit</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in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voluptate</a:t>
            </a:r>
            <a:endParaRPr lang="de-DE" sz="1600" b="1"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endParaRPr>
          </a:p>
        </p:txBody>
      </p:sp>
      <p:sp>
        <p:nvSpPr>
          <p:cNvPr id="85" name="TextBox 84"/>
          <p:cNvSpPr txBox="1"/>
          <p:nvPr/>
        </p:nvSpPr>
        <p:spPr bwMode="ltGray">
          <a:xfrm>
            <a:off x="534030" y="1677339"/>
            <a:ext cx="1924050" cy="172374"/>
          </a:xfrm>
          <a:prstGeom prst="rect">
            <a:avLst/>
          </a:prstGeom>
          <a:noFill/>
          <a:ln w="6350">
            <a:noFill/>
            <a:miter lim="800000"/>
            <a:headEnd/>
            <a:tailEnd/>
          </a:ln>
        </p:spPr>
        <p:txBody>
          <a:bodyPr wrap="square" lIns="0" tIns="0" rIns="0" bIns="0" rtlCol="0" anchor="t">
            <a:noAutofit/>
          </a:bodyPr>
          <a:lstStyle/>
          <a:p>
            <a:pPr algn="ctr" eaLnBrk="0" hangingPunct="0"/>
            <a:r>
              <a:rPr lang="de-DE" sz="16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Chart Description</a:t>
            </a:r>
          </a:p>
        </p:txBody>
      </p:sp>
      <p:sp>
        <p:nvSpPr>
          <p:cNvPr id="130" name="Rectangle 129"/>
          <p:cNvSpPr/>
          <p:nvPr/>
        </p:nvSpPr>
        <p:spPr bwMode="auto">
          <a:xfrm>
            <a:off x="10991395" y="1628318"/>
            <a:ext cx="1663842" cy="1998718"/>
          </a:xfrm>
          <a:prstGeom prst="rect">
            <a:avLst/>
          </a:prstGeom>
          <a:noFill/>
          <a:ln w="6350">
            <a:solidFill>
              <a:srgbClr val="0018A8"/>
            </a:solidFill>
            <a:miter lim="800000"/>
            <a:headEnd/>
            <a:tailEnd/>
          </a:ln>
        </p:spPr>
        <p:txBody>
          <a:bodyPr lIns="100913" tIns="50457" rIns="100913" bIns="50457" rtlCol="0" anchor="t">
            <a:noAutofit/>
          </a:bodyPr>
          <a:lstStyle/>
          <a:p>
            <a:pPr defTabSz="963613" eaLnBrk="0" hangingPunct="0">
              <a:tabLst>
                <a:tab pos="1257300" algn="l"/>
              </a:tabLst>
            </a:pPr>
            <a:r>
              <a:rPr lang="de-DE" sz="1200" dirty="0" err="1">
                <a:latin typeface="+mn-lt"/>
              </a:rPr>
              <a:t>Use</a:t>
            </a:r>
            <a:r>
              <a:rPr lang="de-DE" sz="1200" dirty="0">
                <a:latin typeface="+mn-lt"/>
              </a:rPr>
              <a:t> </a:t>
            </a:r>
            <a:r>
              <a:rPr lang="de-DE" sz="1200" dirty="0" err="1">
                <a:latin typeface="+mn-lt"/>
              </a:rPr>
              <a:t>and</a:t>
            </a:r>
            <a:r>
              <a:rPr lang="de-DE" sz="1200" dirty="0">
                <a:latin typeface="+mn-lt"/>
              </a:rPr>
              <a:t> </a:t>
            </a:r>
            <a:r>
              <a:rPr lang="de-DE" sz="1200" dirty="0" err="1">
                <a:latin typeface="+mn-lt"/>
              </a:rPr>
              <a:t>format</a:t>
            </a:r>
            <a:r>
              <a:rPr lang="de-DE" sz="1200" dirty="0">
                <a:latin typeface="+mn-lt"/>
              </a:rPr>
              <a:t> </a:t>
            </a:r>
            <a:r>
              <a:rPr lang="de-DE" sz="1200" dirty="0" err="1">
                <a:latin typeface="+mn-lt"/>
              </a:rPr>
              <a:t>the</a:t>
            </a:r>
            <a:r>
              <a:rPr lang="de-DE" sz="1200" dirty="0">
                <a:latin typeface="+mn-lt"/>
              </a:rPr>
              <a:t> </a:t>
            </a:r>
            <a:r>
              <a:rPr lang="de-DE" sz="1200" dirty="0" err="1">
                <a:latin typeface="+mn-lt"/>
              </a:rPr>
              <a:t>following</a:t>
            </a:r>
            <a:r>
              <a:rPr lang="de-DE" sz="1200" dirty="0">
                <a:latin typeface="+mn-lt"/>
              </a:rPr>
              <a:t> </a:t>
            </a:r>
            <a:r>
              <a:rPr lang="de-DE" sz="1200" dirty="0" err="1">
                <a:latin typeface="+mn-lt"/>
              </a:rPr>
              <a:t>shape</a:t>
            </a:r>
            <a:r>
              <a:rPr lang="de-DE" sz="1200" dirty="0">
                <a:latin typeface="+mn-lt"/>
              </a:rPr>
              <a:t> </a:t>
            </a:r>
            <a:r>
              <a:rPr lang="de-DE" sz="1200" dirty="0" err="1">
                <a:latin typeface="+mn-lt"/>
              </a:rPr>
              <a:t>and</a:t>
            </a:r>
            <a:r>
              <a:rPr lang="de-DE" sz="1200" dirty="0">
                <a:latin typeface="+mn-lt"/>
              </a:rPr>
              <a:t> </a:t>
            </a:r>
            <a:r>
              <a:rPr lang="de-DE" sz="1200" dirty="0" err="1">
                <a:latin typeface="+mn-lt"/>
              </a:rPr>
              <a:t>then</a:t>
            </a:r>
            <a:r>
              <a:rPr lang="de-DE" sz="1200" dirty="0">
                <a:latin typeface="+mn-lt"/>
              </a:rPr>
              <a:t> </a:t>
            </a:r>
            <a:r>
              <a:rPr lang="de-DE" sz="1200" dirty="0" err="1">
                <a:latin typeface="+mn-lt"/>
              </a:rPr>
              <a:t>copy</a:t>
            </a:r>
            <a:r>
              <a:rPr lang="de-DE" sz="1200" dirty="0">
                <a:latin typeface="+mn-lt"/>
              </a:rPr>
              <a:t> </a:t>
            </a:r>
            <a:r>
              <a:rPr lang="de-DE" sz="1200" dirty="0" err="1">
                <a:latin typeface="+mn-lt"/>
              </a:rPr>
              <a:t>and</a:t>
            </a:r>
            <a:r>
              <a:rPr lang="de-DE" sz="1200" dirty="0">
                <a:latin typeface="+mn-lt"/>
              </a:rPr>
              <a:t> </a:t>
            </a:r>
            <a:r>
              <a:rPr lang="de-DE" sz="1200" dirty="0" err="1">
                <a:latin typeface="+mn-lt"/>
              </a:rPr>
              <a:t>paste</a:t>
            </a:r>
            <a:r>
              <a:rPr lang="de-DE" sz="1200" dirty="0">
                <a:latin typeface="+mn-lt"/>
              </a:rPr>
              <a:t> in </a:t>
            </a:r>
            <a:r>
              <a:rPr lang="de-DE" sz="1200" dirty="0" err="1">
                <a:latin typeface="+mn-lt"/>
              </a:rPr>
              <a:t>to</a:t>
            </a:r>
            <a:r>
              <a:rPr lang="de-DE" sz="1200" dirty="0">
                <a:latin typeface="+mn-lt"/>
              </a:rPr>
              <a:t> </a:t>
            </a:r>
            <a:r>
              <a:rPr lang="de-DE" sz="1200" dirty="0" err="1">
                <a:latin typeface="+mn-lt"/>
              </a:rPr>
              <a:t>the</a:t>
            </a:r>
            <a:r>
              <a:rPr lang="de-DE" sz="1200" dirty="0">
                <a:latin typeface="+mn-lt"/>
              </a:rPr>
              <a:t> </a:t>
            </a:r>
            <a:r>
              <a:rPr lang="de-DE" sz="1200" dirty="0" err="1">
                <a:latin typeface="+mn-lt"/>
              </a:rPr>
              <a:t>chart</a:t>
            </a:r>
            <a:r>
              <a:rPr lang="de-DE" sz="1200" dirty="0">
                <a:latin typeface="+mn-lt"/>
              </a:rPr>
              <a:t> </a:t>
            </a:r>
            <a:r>
              <a:rPr lang="de-DE" sz="1200" dirty="0" err="1">
                <a:latin typeface="+mn-lt"/>
              </a:rPr>
              <a:t>for</a:t>
            </a:r>
            <a:r>
              <a:rPr lang="de-DE" sz="1200" dirty="0">
                <a:latin typeface="+mn-lt"/>
              </a:rPr>
              <a:t> </a:t>
            </a:r>
            <a:r>
              <a:rPr lang="de-DE" sz="1200" dirty="0" err="1">
                <a:latin typeface="+mn-lt"/>
              </a:rPr>
              <a:t>custom</a:t>
            </a:r>
            <a:r>
              <a:rPr lang="de-DE" sz="1200" dirty="0">
                <a:latin typeface="+mn-lt"/>
              </a:rPr>
              <a:t> </a:t>
            </a:r>
            <a:r>
              <a:rPr lang="de-DE" sz="1200" dirty="0" err="1">
                <a:latin typeface="+mn-lt"/>
              </a:rPr>
              <a:t>figures</a:t>
            </a:r>
            <a:r>
              <a:rPr lang="de-DE" sz="1200" dirty="0">
                <a:latin typeface="+mn-lt"/>
              </a:rPr>
              <a:t>.</a:t>
            </a:r>
          </a:p>
        </p:txBody>
      </p:sp>
      <p:sp>
        <p:nvSpPr>
          <p:cNvPr id="132" name="TextBox 131"/>
          <p:cNvSpPr txBox="1"/>
          <p:nvPr/>
        </p:nvSpPr>
        <p:spPr bwMode="ltGray">
          <a:xfrm>
            <a:off x="10954824" y="2735992"/>
            <a:ext cx="1301042" cy="205740"/>
          </a:xfrm>
          <a:prstGeom prst="rect">
            <a:avLst/>
          </a:prstGeom>
          <a:noFill/>
          <a:ln w="6350">
            <a:noFill/>
            <a:miter lim="800000"/>
            <a:headEnd/>
            <a:tailEnd/>
          </a:ln>
        </p:spPr>
        <p:txBody>
          <a:bodyPr wrap="square" lIns="0" tIns="0" rIns="0" bIns="0" rtlCol="0" anchor="t">
            <a:noAutofit/>
          </a:bodyPr>
          <a:lstStyle/>
          <a:p>
            <a:pPr algn="ctr" eaLnBrk="0" hangingPunct="0"/>
            <a:r>
              <a:rPr lang="de-DE" sz="1200" dirty="0">
                <a:latin typeface="+mn-lt"/>
              </a:rPr>
              <a:t>DB Chart Color Progression</a:t>
            </a:r>
          </a:p>
        </p:txBody>
      </p:sp>
      <p:grpSp>
        <p:nvGrpSpPr>
          <p:cNvPr id="7" name="Group 6"/>
          <p:cNvGrpSpPr/>
          <p:nvPr/>
        </p:nvGrpSpPr>
        <p:grpSpPr>
          <a:xfrm>
            <a:off x="11143832" y="3136266"/>
            <a:ext cx="1491310" cy="463657"/>
            <a:chOff x="10942867" y="3166410"/>
            <a:chExt cx="1491310" cy="463657"/>
          </a:xfrm>
        </p:grpSpPr>
        <p:sp>
          <p:nvSpPr>
            <p:cNvPr id="139" name="Freeform 138"/>
            <p:cNvSpPr/>
            <p:nvPr/>
          </p:nvSpPr>
          <p:spPr bwMode="auto">
            <a:xfrm>
              <a:off x="10942867" y="3166410"/>
              <a:ext cx="631635" cy="463657"/>
            </a:xfrm>
            <a:custGeom>
              <a:avLst/>
              <a:gdLst>
                <a:gd name="connsiteX0" fmla="*/ 465383 w 930765"/>
                <a:gd name="connsiteY0" fmla="*/ 0 h 578436"/>
                <a:gd name="connsiteX1" fmla="*/ 466127 w 930765"/>
                <a:gd name="connsiteY1" fmla="*/ 4878 h 578436"/>
                <a:gd name="connsiteX2" fmla="*/ 804524 w 930765"/>
                <a:gd name="connsiteY2" fmla="*/ 509915 h 578436"/>
                <a:gd name="connsiteX3" fmla="*/ 930765 w 930765"/>
                <a:gd name="connsiteY3" fmla="*/ 578436 h 578436"/>
                <a:gd name="connsiteX4" fmla="*/ 0 w 930765"/>
                <a:gd name="connsiteY4" fmla="*/ 578436 h 578436"/>
                <a:gd name="connsiteX5" fmla="*/ 126241 w 930765"/>
                <a:gd name="connsiteY5" fmla="*/ 509915 h 578436"/>
                <a:gd name="connsiteX6" fmla="*/ 464638 w 930765"/>
                <a:gd name="connsiteY6" fmla="*/ 4878 h 578436"/>
                <a:gd name="connsiteX7" fmla="*/ 465383 w 930765"/>
                <a:gd name="connsiteY7" fmla="*/ 0 h 578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0765" h="578436">
                  <a:moveTo>
                    <a:pt x="465383" y="0"/>
                  </a:moveTo>
                  <a:lnTo>
                    <a:pt x="466127" y="4878"/>
                  </a:lnTo>
                  <a:cubicBezTo>
                    <a:pt x="508999" y="214390"/>
                    <a:pt x="633302" y="394240"/>
                    <a:pt x="804524" y="509915"/>
                  </a:cubicBezTo>
                  <a:lnTo>
                    <a:pt x="930765" y="578436"/>
                  </a:lnTo>
                  <a:lnTo>
                    <a:pt x="0" y="578436"/>
                  </a:lnTo>
                  <a:lnTo>
                    <a:pt x="126241" y="509915"/>
                  </a:lnTo>
                  <a:cubicBezTo>
                    <a:pt x="297463" y="394240"/>
                    <a:pt x="421766" y="214390"/>
                    <a:pt x="464638" y="4878"/>
                  </a:cubicBezTo>
                  <a:lnTo>
                    <a:pt x="465383" y="0"/>
                  </a:lnTo>
                  <a:close/>
                </a:path>
              </a:pathLst>
            </a:custGeom>
            <a:gradFill>
              <a:gsLst>
                <a:gs pos="100000">
                  <a:schemeClr val="bg1">
                    <a:alpha val="60000"/>
                  </a:schemeClr>
                </a:gs>
                <a:gs pos="23000">
                  <a:srgbClr val="4AC9E3"/>
                </a:gs>
              </a:gsLst>
              <a:lin ang="5400000" scaled="1"/>
            </a:gra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40" name="Freeform 139"/>
            <p:cNvSpPr/>
            <p:nvPr/>
          </p:nvSpPr>
          <p:spPr bwMode="auto">
            <a:xfrm>
              <a:off x="11229425" y="3166410"/>
              <a:ext cx="631635" cy="463657"/>
            </a:xfrm>
            <a:custGeom>
              <a:avLst/>
              <a:gdLst>
                <a:gd name="connsiteX0" fmla="*/ 465383 w 930765"/>
                <a:gd name="connsiteY0" fmla="*/ 0 h 578436"/>
                <a:gd name="connsiteX1" fmla="*/ 466127 w 930765"/>
                <a:gd name="connsiteY1" fmla="*/ 4878 h 578436"/>
                <a:gd name="connsiteX2" fmla="*/ 804524 w 930765"/>
                <a:gd name="connsiteY2" fmla="*/ 509915 h 578436"/>
                <a:gd name="connsiteX3" fmla="*/ 930765 w 930765"/>
                <a:gd name="connsiteY3" fmla="*/ 578436 h 578436"/>
                <a:gd name="connsiteX4" fmla="*/ 0 w 930765"/>
                <a:gd name="connsiteY4" fmla="*/ 578436 h 578436"/>
                <a:gd name="connsiteX5" fmla="*/ 126241 w 930765"/>
                <a:gd name="connsiteY5" fmla="*/ 509915 h 578436"/>
                <a:gd name="connsiteX6" fmla="*/ 464638 w 930765"/>
                <a:gd name="connsiteY6" fmla="*/ 4878 h 578436"/>
                <a:gd name="connsiteX7" fmla="*/ 465383 w 930765"/>
                <a:gd name="connsiteY7" fmla="*/ 0 h 578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0765" h="578436">
                  <a:moveTo>
                    <a:pt x="465383" y="0"/>
                  </a:moveTo>
                  <a:lnTo>
                    <a:pt x="466127" y="4878"/>
                  </a:lnTo>
                  <a:cubicBezTo>
                    <a:pt x="508999" y="214390"/>
                    <a:pt x="633302" y="394240"/>
                    <a:pt x="804524" y="509915"/>
                  </a:cubicBezTo>
                  <a:lnTo>
                    <a:pt x="930765" y="578436"/>
                  </a:lnTo>
                  <a:lnTo>
                    <a:pt x="0" y="578436"/>
                  </a:lnTo>
                  <a:lnTo>
                    <a:pt x="126241" y="509915"/>
                  </a:lnTo>
                  <a:cubicBezTo>
                    <a:pt x="297463" y="394240"/>
                    <a:pt x="421766" y="214390"/>
                    <a:pt x="464638" y="4878"/>
                  </a:cubicBezTo>
                  <a:lnTo>
                    <a:pt x="465383" y="0"/>
                  </a:lnTo>
                  <a:close/>
                </a:path>
              </a:pathLst>
            </a:custGeom>
            <a:gradFill>
              <a:gsLst>
                <a:gs pos="100000">
                  <a:schemeClr val="bg1">
                    <a:alpha val="60000"/>
                  </a:schemeClr>
                </a:gs>
                <a:gs pos="23000">
                  <a:srgbClr val="002A55"/>
                </a:gs>
              </a:gsLst>
              <a:lin ang="5400000" scaled="1"/>
            </a:gra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41" name="Freeform 140"/>
            <p:cNvSpPr/>
            <p:nvPr/>
          </p:nvSpPr>
          <p:spPr bwMode="auto">
            <a:xfrm>
              <a:off x="11515983" y="3166410"/>
              <a:ext cx="631635" cy="463657"/>
            </a:xfrm>
            <a:custGeom>
              <a:avLst/>
              <a:gdLst>
                <a:gd name="connsiteX0" fmla="*/ 465383 w 930765"/>
                <a:gd name="connsiteY0" fmla="*/ 0 h 578436"/>
                <a:gd name="connsiteX1" fmla="*/ 466127 w 930765"/>
                <a:gd name="connsiteY1" fmla="*/ 4878 h 578436"/>
                <a:gd name="connsiteX2" fmla="*/ 804524 w 930765"/>
                <a:gd name="connsiteY2" fmla="*/ 509915 h 578436"/>
                <a:gd name="connsiteX3" fmla="*/ 930765 w 930765"/>
                <a:gd name="connsiteY3" fmla="*/ 578436 h 578436"/>
                <a:gd name="connsiteX4" fmla="*/ 0 w 930765"/>
                <a:gd name="connsiteY4" fmla="*/ 578436 h 578436"/>
                <a:gd name="connsiteX5" fmla="*/ 126241 w 930765"/>
                <a:gd name="connsiteY5" fmla="*/ 509915 h 578436"/>
                <a:gd name="connsiteX6" fmla="*/ 464638 w 930765"/>
                <a:gd name="connsiteY6" fmla="*/ 4878 h 578436"/>
                <a:gd name="connsiteX7" fmla="*/ 465383 w 930765"/>
                <a:gd name="connsiteY7" fmla="*/ 0 h 578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0765" h="578436">
                  <a:moveTo>
                    <a:pt x="465383" y="0"/>
                  </a:moveTo>
                  <a:lnTo>
                    <a:pt x="466127" y="4878"/>
                  </a:lnTo>
                  <a:cubicBezTo>
                    <a:pt x="508999" y="214390"/>
                    <a:pt x="633302" y="394240"/>
                    <a:pt x="804524" y="509915"/>
                  </a:cubicBezTo>
                  <a:lnTo>
                    <a:pt x="930765" y="578436"/>
                  </a:lnTo>
                  <a:lnTo>
                    <a:pt x="0" y="578436"/>
                  </a:lnTo>
                  <a:lnTo>
                    <a:pt x="126241" y="509915"/>
                  </a:lnTo>
                  <a:cubicBezTo>
                    <a:pt x="297463" y="394240"/>
                    <a:pt x="421766" y="214390"/>
                    <a:pt x="464638" y="4878"/>
                  </a:cubicBezTo>
                  <a:lnTo>
                    <a:pt x="465383" y="0"/>
                  </a:lnTo>
                  <a:close/>
                </a:path>
              </a:pathLst>
            </a:custGeom>
            <a:gradFill>
              <a:gsLst>
                <a:gs pos="100000">
                  <a:schemeClr val="bg1">
                    <a:alpha val="60000"/>
                  </a:schemeClr>
                </a:gs>
                <a:gs pos="23000">
                  <a:srgbClr val="00A3E0"/>
                </a:gs>
              </a:gsLst>
              <a:lin ang="5400000" scaled="1"/>
            </a:gra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43" name="Freeform 142"/>
            <p:cNvSpPr/>
            <p:nvPr/>
          </p:nvSpPr>
          <p:spPr bwMode="auto">
            <a:xfrm>
              <a:off x="11802542" y="3166410"/>
              <a:ext cx="631635" cy="463657"/>
            </a:xfrm>
            <a:custGeom>
              <a:avLst/>
              <a:gdLst>
                <a:gd name="connsiteX0" fmla="*/ 465383 w 930765"/>
                <a:gd name="connsiteY0" fmla="*/ 0 h 578436"/>
                <a:gd name="connsiteX1" fmla="*/ 466127 w 930765"/>
                <a:gd name="connsiteY1" fmla="*/ 4878 h 578436"/>
                <a:gd name="connsiteX2" fmla="*/ 804524 w 930765"/>
                <a:gd name="connsiteY2" fmla="*/ 509915 h 578436"/>
                <a:gd name="connsiteX3" fmla="*/ 930765 w 930765"/>
                <a:gd name="connsiteY3" fmla="*/ 578436 h 578436"/>
                <a:gd name="connsiteX4" fmla="*/ 0 w 930765"/>
                <a:gd name="connsiteY4" fmla="*/ 578436 h 578436"/>
                <a:gd name="connsiteX5" fmla="*/ 126241 w 930765"/>
                <a:gd name="connsiteY5" fmla="*/ 509915 h 578436"/>
                <a:gd name="connsiteX6" fmla="*/ 464638 w 930765"/>
                <a:gd name="connsiteY6" fmla="*/ 4878 h 578436"/>
                <a:gd name="connsiteX7" fmla="*/ 465383 w 930765"/>
                <a:gd name="connsiteY7" fmla="*/ 0 h 578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0765" h="578436">
                  <a:moveTo>
                    <a:pt x="465383" y="0"/>
                  </a:moveTo>
                  <a:lnTo>
                    <a:pt x="466127" y="4878"/>
                  </a:lnTo>
                  <a:cubicBezTo>
                    <a:pt x="508999" y="214390"/>
                    <a:pt x="633302" y="394240"/>
                    <a:pt x="804524" y="509915"/>
                  </a:cubicBezTo>
                  <a:lnTo>
                    <a:pt x="930765" y="578436"/>
                  </a:lnTo>
                  <a:lnTo>
                    <a:pt x="0" y="578436"/>
                  </a:lnTo>
                  <a:lnTo>
                    <a:pt x="126241" y="509915"/>
                  </a:lnTo>
                  <a:cubicBezTo>
                    <a:pt x="297463" y="394240"/>
                    <a:pt x="421766" y="214390"/>
                    <a:pt x="464638" y="4878"/>
                  </a:cubicBezTo>
                  <a:lnTo>
                    <a:pt x="465383" y="0"/>
                  </a:lnTo>
                  <a:close/>
                </a:path>
              </a:pathLst>
            </a:custGeom>
            <a:gradFill>
              <a:gsLst>
                <a:gs pos="100000">
                  <a:schemeClr val="bg1">
                    <a:alpha val="60000"/>
                  </a:schemeClr>
                </a:gs>
                <a:gs pos="23000">
                  <a:srgbClr val="A4BCC2"/>
                </a:gs>
              </a:gsLst>
              <a:lin ang="5400000" scaled="1"/>
            </a:gra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grpSp>
      <p:sp>
        <p:nvSpPr>
          <p:cNvPr id="144" name="TextBox 143"/>
          <p:cNvSpPr txBox="1"/>
          <p:nvPr/>
        </p:nvSpPr>
        <p:spPr bwMode="ltGray">
          <a:xfrm>
            <a:off x="543989" y="6860215"/>
            <a:ext cx="9003221" cy="248342"/>
          </a:xfrm>
          <a:prstGeom prst="rect">
            <a:avLst/>
          </a:prstGeom>
          <a:noFill/>
          <a:ln w="6350">
            <a:noFill/>
            <a:miter lim="800000"/>
            <a:headEnd/>
            <a:tailEnd/>
          </a:ln>
        </p:spPr>
        <p:txBody>
          <a:bodyPr wrap="square" lIns="0" tIns="0" rIns="0" bIns="0" rtlCol="0" anchor="t" anchorCtr="0">
            <a:noAutofit/>
          </a:bodyPr>
          <a:lstStyle/>
          <a:p>
            <a:pPr eaLnBrk="0" hangingPunct="0"/>
            <a:r>
              <a:rPr lang="en-US" sz="900" baseline="30000" dirty="0">
                <a:latin typeface="Deutsche Bank Display" panose="020F0403020203030304" pitchFamily="34" charset="0"/>
                <a:ea typeface="Deutsche Bank Display" panose="020F0403020203030304" pitchFamily="34" charset="0"/>
                <a:cs typeface="Deutsche Bank Display" panose="020F0403020203030304" pitchFamily="34" charset="0"/>
              </a:rPr>
              <a:t>1 </a:t>
            </a:r>
            <a:r>
              <a:rPr lang="en-US" sz="900" dirty="0">
                <a:latin typeface="Deutsche Bank Display" panose="020F0403020203030304" pitchFamily="34" charset="0"/>
                <a:ea typeface="Deutsche Bank Display" panose="020F0403020203030304" pitchFamily="34" charset="0"/>
                <a:cs typeface="Deutsche Bank Display" panose="020F0403020203030304" pitchFamily="34" charset="0"/>
              </a:rPr>
              <a:t>Footnotes</a:t>
            </a:r>
          </a:p>
          <a:p>
            <a:pPr eaLnBrk="0" hangingPunct="0"/>
            <a:endParaRPr lang="en-US" sz="900" baseline="30000"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Tree>
    <p:extLst>
      <p:ext uri="{BB962C8B-B14F-4D97-AF65-F5344CB8AC3E}">
        <p14:creationId xmlns:p14="http://schemas.microsoft.com/office/powerpoint/2010/main" val="2197533966"/>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bwMode="auto">
          <a:xfrm>
            <a:off x="3958250" y="2150744"/>
            <a:ext cx="5203825" cy="515455"/>
          </a:xfrm>
          <a:prstGeom prst="rect">
            <a:avLst/>
          </a:prstGeom>
          <a:gradFill flip="none" rotWithShape="1">
            <a:gsLst>
              <a:gs pos="0">
                <a:schemeClr val="bg1"/>
              </a:gs>
              <a:gs pos="64948">
                <a:srgbClr val="C7CFD4"/>
              </a:gs>
              <a:gs pos="40000">
                <a:srgbClr val="B6C0C7"/>
              </a:gs>
              <a:gs pos="100000">
                <a:schemeClr val="bg1"/>
              </a:gs>
            </a:gsLst>
            <a:lin ang="0" scaled="1"/>
            <a:tileRect/>
          </a:gradFill>
          <a:ln w="6350">
            <a:noFill/>
            <a:miter lim="800000"/>
            <a:headEnd/>
            <a:tailEnd/>
          </a:ln>
        </p:spPr>
        <p:txBody>
          <a:bodyPr lIns="100913" tIns="50457" rIns="100913" bIns="50457"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de-DE"/>
          </a:p>
        </p:txBody>
      </p:sp>
      <p:sp>
        <p:nvSpPr>
          <p:cNvPr id="3" name="Title 2"/>
          <p:cNvSpPr>
            <a:spLocks noGrp="1"/>
          </p:cNvSpPr>
          <p:nvPr>
            <p:ph type="title"/>
          </p:nvPr>
        </p:nvSpPr>
        <p:spPr/>
        <p:txBody>
          <a:bodyPr/>
          <a:lstStyle/>
          <a:p>
            <a:r>
              <a:rPr lang="en-GB" sz="2400" dirty="0">
                <a:latin typeface="Deutsche Bank Display" panose="020F0403020203030304" pitchFamily="34" charset="0"/>
                <a:ea typeface="Deutsche Bank Display" panose="020F0403020203030304" pitchFamily="34" charset="0"/>
                <a:cs typeface="Deutsche Bank Display" panose="020F0403020203030304" pitchFamily="34" charset="0"/>
              </a:rPr>
              <a:t>Bar Charts I</a:t>
            </a:r>
            <a:endParaRPr lang="en-US"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4" name="Slide Number Placeholder 3"/>
          <p:cNvSpPr>
            <a:spLocks noGrp="1"/>
          </p:cNvSpPr>
          <p:nvPr>
            <p:ph type="sldNum" sz="quarter" idx="20"/>
          </p:nvPr>
        </p:nvSpPr>
        <p:spPr/>
        <p:txBody>
          <a:bodyPr/>
          <a:lstStyle/>
          <a:p>
            <a:pPr>
              <a:defRPr/>
            </a:pPr>
            <a:fld id="{1788D09C-7CA7-40CB-8213-E7B766997646}" type="slidenum">
              <a:rPr lang="en-US" smtClean="0">
                <a:latin typeface="Deutsche Bank Display" panose="020F0403020203030304" pitchFamily="34" charset="0"/>
                <a:ea typeface="Deutsche Bank Display" panose="020F0403020203030304" pitchFamily="34" charset="0"/>
                <a:cs typeface="Deutsche Bank Display" panose="020F0403020203030304" pitchFamily="34" charset="0"/>
              </a:rPr>
              <a:pPr>
                <a:defRPr/>
              </a:pPr>
              <a:t>25</a:t>
            </a:fld>
            <a:endParaRPr lang="en-US">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6" name="Title 2"/>
          <p:cNvSpPr txBox="1">
            <a:spLocks/>
          </p:cNvSpPr>
          <p:nvPr/>
        </p:nvSpPr>
        <p:spPr bwMode="auto">
          <a:xfrm>
            <a:off x="534030" y="1013139"/>
            <a:ext cx="9159291" cy="304331"/>
          </a:xfrm>
          <a:prstGeom prst="rect">
            <a:avLst/>
          </a:prstGeom>
          <a:noFill/>
          <a:ln w="9525">
            <a:noFill/>
            <a:miter lim="800000"/>
            <a:headEnd/>
            <a:tailEnd/>
          </a:ln>
        </p:spPr>
        <p:txBody>
          <a:bodyPr vert="horz" wrap="square" lIns="0" tIns="0" rIns="540000" bIns="0" numCol="1" anchor="t" anchorCtr="0" compatLnSpc="1">
            <a:prstTxWarp prst="textNoShape">
              <a:avLst/>
            </a:prstTxWarp>
          </a:bodyPr>
          <a:lstStyle>
            <a:lvl1pPr algn="l" rtl="0" eaLnBrk="0" fontAlgn="base" hangingPunct="0">
              <a:lnSpc>
                <a:spcPct val="90000"/>
              </a:lnSpc>
              <a:spcBef>
                <a:spcPct val="0"/>
              </a:spcBef>
              <a:spcAft>
                <a:spcPct val="0"/>
              </a:spcAft>
              <a:tabLst/>
              <a:defRPr lang="en-US" sz="2600" kern="1200" noProof="0" smtClean="0">
                <a:solidFill>
                  <a:schemeClr val="tx1"/>
                </a:solidFill>
                <a:latin typeface="+mn-lt"/>
                <a:ea typeface="ＭＳ Ｐゴシック" pitchFamily="34" charset="-128"/>
                <a:cs typeface="ＭＳ Ｐゴシック" pitchFamily="-109" charset="-128"/>
              </a:defRPr>
            </a:lvl1pPr>
            <a:lvl2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2pPr>
            <a:lvl3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3pPr>
            <a:lvl4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4pPr>
            <a:lvl5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5pPr>
            <a:lvl6pPr marL="504566" algn="l" rtl="0" eaLnBrk="1" fontAlgn="base" hangingPunct="1">
              <a:lnSpc>
                <a:spcPct val="90000"/>
              </a:lnSpc>
              <a:spcBef>
                <a:spcPct val="0"/>
              </a:spcBef>
              <a:spcAft>
                <a:spcPct val="0"/>
              </a:spcAft>
              <a:tabLst>
                <a:tab pos="735825" algn="l"/>
              </a:tabLst>
              <a:defRPr sz="2600" b="1">
                <a:solidFill>
                  <a:schemeClr val="tx1"/>
                </a:solidFill>
                <a:latin typeface="Arial" charset="0"/>
              </a:defRPr>
            </a:lvl6pPr>
            <a:lvl7pPr marL="1009132" algn="l" rtl="0" eaLnBrk="1" fontAlgn="base" hangingPunct="1">
              <a:lnSpc>
                <a:spcPct val="90000"/>
              </a:lnSpc>
              <a:spcBef>
                <a:spcPct val="0"/>
              </a:spcBef>
              <a:spcAft>
                <a:spcPct val="0"/>
              </a:spcAft>
              <a:tabLst>
                <a:tab pos="735825" algn="l"/>
              </a:tabLst>
              <a:defRPr sz="2600" b="1">
                <a:solidFill>
                  <a:schemeClr val="tx1"/>
                </a:solidFill>
                <a:latin typeface="Arial" charset="0"/>
              </a:defRPr>
            </a:lvl7pPr>
            <a:lvl8pPr marL="1513698" algn="l" rtl="0" eaLnBrk="1" fontAlgn="base" hangingPunct="1">
              <a:lnSpc>
                <a:spcPct val="90000"/>
              </a:lnSpc>
              <a:spcBef>
                <a:spcPct val="0"/>
              </a:spcBef>
              <a:spcAft>
                <a:spcPct val="0"/>
              </a:spcAft>
              <a:tabLst>
                <a:tab pos="735825" algn="l"/>
              </a:tabLst>
              <a:defRPr sz="2600" b="1">
                <a:solidFill>
                  <a:schemeClr val="tx1"/>
                </a:solidFill>
                <a:latin typeface="Arial" charset="0"/>
              </a:defRPr>
            </a:lvl8pPr>
            <a:lvl9pPr marL="2018264" algn="l" rtl="0" eaLnBrk="1" fontAlgn="base" hangingPunct="1">
              <a:lnSpc>
                <a:spcPct val="90000"/>
              </a:lnSpc>
              <a:spcBef>
                <a:spcPct val="0"/>
              </a:spcBef>
              <a:spcAft>
                <a:spcPct val="0"/>
              </a:spcAft>
              <a:tabLst>
                <a:tab pos="735825" algn="l"/>
              </a:tabLst>
              <a:defRPr sz="2600" b="1">
                <a:solidFill>
                  <a:schemeClr val="tx1"/>
                </a:solidFill>
                <a:latin typeface="Arial" charset="0"/>
              </a:defRPr>
            </a:lvl9pPr>
          </a:lstStyle>
          <a:p>
            <a:pPr defTabSz="914400"/>
            <a:r>
              <a:rPr lang="en-US" sz="1800" dirty="0">
                <a:solidFill>
                  <a:schemeClr val="bg2">
                    <a:lumMod val="7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rPr>
              <a:t>Fancy Bar Chart with Triangular Shapes in DB Chart Color Progression,0</a:t>
            </a:r>
          </a:p>
        </p:txBody>
      </p:sp>
      <p:graphicFrame>
        <p:nvGraphicFramePr>
          <p:cNvPr id="18" name="Chart 17"/>
          <p:cNvGraphicFramePr/>
          <p:nvPr>
            <p:extLst>
              <p:ext uri="{D42A27DB-BD31-4B8C-83A1-F6EECF244321}">
                <p14:modId xmlns:p14="http://schemas.microsoft.com/office/powerpoint/2010/main" val="128280731"/>
              </p:ext>
            </p:extLst>
          </p:nvPr>
        </p:nvGraphicFramePr>
        <p:xfrm>
          <a:off x="3417888" y="1658937"/>
          <a:ext cx="6121399" cy="5013325"/>
        </p:xfrm>
        <a:graphic>
          <a:graphicData uri="http://schemas.openxmlformats.org/drawingml/2006/chart">
            <c:chart xmlns:c="http://schemas.openxmlformats.org/drawingml/2006/chart" xmlns:r="http://schemas.openxmlformats.org/officeDocument/2006/relationships" r:id="rId2"/>
          </a:graphicData>
        </a:graphic>
      </p:graphicFrame>
      <p:sp>
        <p:nvSpPr>
          <p:cNvPr id="40" name="Rectangle 39"/>
          <p:cNvSpPr/>
          <p:nvPr/>
        </p:nvSpPr>
        <p:spPr>
          <a:xfrm>
            <a:off x="534030" y="1939647"/>
            <a:ext cx="2883858" cy="4732616"/>
          </a:xfrm>
          <a:prstGeom prst="rect">
            <a:avLst/>
          </a:prstGeom>
        </p:spPr>
        <p:txBody>
          <a:bodyPr wrap="square">
            <a:noAutofit/>
          </a:bodyPr>
          <a:lstStyle/>
          <a:p>
            <a:pPr marL="271463" indent="-271463" eaLnBrk="0" hangingPunct="0">
              <a:buFont typeface="Arial" panose="020B0604020202020204" pitchFamily="34" charset="0"/>
              <a:buChar char="•"/>
            </a:pP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Lorem</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ipsum</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dolor</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sit</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amet</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consectetur</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adipiscing</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elit</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sed</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do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eiusmod</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tempor</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incididunt</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ut</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labore</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et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dolore</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magna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aliqua</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p>
          <a:p>
            <a:pPr marL="271463" indent="-271463" eaLnBrk="0" hangingPunct="0">
              <a:buFont typeface="Arial" panose="020B0604020202020204" pitchFamily="34" charset="0"/>
              <a:buChar char="•"/>
            </a:pP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Ut</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enim</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ad minim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veniam</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quis</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nostrud</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exercitation</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ullamco</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laboris</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nisi</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ut</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aliquip</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ex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ea</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commodo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consequat</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p>
          <a:p>
            <a:pPr marL="271463" indent="-271463" eaLnBrk="0" hangingPunct="0">
              <a:buFont typeface="Arial" panose="020B0604020202020204" pitchFamily="34" charset="0"/>
              <a:buChar char="•"/>
            </a:pP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Duis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aute</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irure</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dolor</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in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reprehenderit</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in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voluptate</a:t>
            </a:r>
            <a:endParaRPr lang="de-DE" sz="1600" b="1"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endParaRPr>
          </a:p>
        </p:txBody>
      </p:sp>
      <p:sp>
        <p:nvSpPr>
          <p:cNvPr id="41" name="TextBox 40"/>
          <p:cNvSpPr txBox="1"/>
          <p:nvPr/>
        </p:nvSpPr>
        <p:spPr bwMode="ltGray">
          <a:xfrm>
            <a:off x="534030" y="1677339"/>
            <a:ext cx="1924050" cy="172374"/>
          </a:xfrm>
          <a:prstGeom prst="rect">
            <a:avLst/>
          </a:prstGeom>
          <a:noFill/>
          <a:ln w="6350">
            <a:noFill/>
            <a:miter lim="800000"/>
            <a:headEnd/>
            <a:tailEnd/>
          </a:ln>
        </p:spPr>
        <p:txBody>
          <a:bodyPr wrap="square" lIns="0" tIns="0" rIns="0" bIns="0" rtlCol="0" anchor="t">
            <a:noAutofit/>
          </a:bodyPr>
          <a:lstStyle/>
          <a:p>
            <a:pPr algn="ctr" eaLnBrk="0" hangingPunct="0"/>
            <a:r>
              <a:rPr lang="de-DE" sz="16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Chart Description</a:t>
            </a:r>
          </a:p>
        </p:txBody>
      </p:sp>
      <p:grpSp>
        <p:nvGrpSpPr>
          <p:cNvPr id="2" name="Group 1"/>
          <p:cNvGrpSpPr/>
          <p:nvPr/>
        </p:nvGrpSpPr>
        <p:grpSpPr>
          <a:xfrm>
            <a:off x="10974922" y="1628318"/>
            <a:ext cx="1680317" cy="1998718"/>
            <a:chOff x="10753859" y="1668510"/>
            <a:chExt cx="1680317" cy="1998718"/>
          </a:xfrm>
        </p:grpSpPr>
        <p:sp>
          <p:nvSpPr>
            <p:cNvPr id="86" name="Rectangle 85"/>
            <p:cNvSpPr/>
            <p:nvPr/>
          </p:nvSpPr>
          <p:spPr bwMode="auto">
            <a:xfrm>
              <a:off x="10770334" y="1668510"/>
              <a:ext cx="1663842" cy="1998718"/>
            </a:xfrm>
            <a:prstGeom prst="rect">
              <a:avLst/>
            </a:prstGeom>
            <a:noFill/>
            <a:ln w="6350">
              <a:solidFill>
                <a:srgbClr val="0018A8"/>
              </a:solidFill>
              <a:miter lim="800000"/>
              <a:headEnd/>
              <a:tailEnd/>
            </a:ln>
          </p:spPr>
          <p:txBody>
            <a:bodyPr lIns="100913" tIns="50457" rIns="100913" bIns="50457" rtlCol="0" anchor="t">
              <a:noAutofit/>
            </a:bodyPr>
            <a:lstStyle/>
            <a:p>
              <a:pPr defTabSz="963613" eaLnBrk="0" hangingPunct="0">
                <a:tabLst>
                  <a:tab pos="1257300" algn="l"/>
                </a:tabLst>
              </a:pPr>
              <a:r>
                <a:rPr lang="de-DE" sz="1200" dirty="0" err="1">
                  <a:latin typeface="+mn-lt"/>
                </a:rPr>
                <a:t>Use</a:t>
              </a:r>
              <a:r>
                <a:rPr lang="de-DE" sz="1200" dirty="0">
                  <a:latin typeface="+mn-lt"/>
                </a:rPr>
                <a:t> </a:t>
              </a:r>
              <a:r>
                <a:rPr lang="de-DE" sz="1200" dirty="0" err="1">
                  <a:latin typeface="+mn-lt"/>
                </a:rPr>
                <a:t>and</a:t>
              </a:r>
              <a:r>
                <a:rPr lang="de-DE" sz="1200" dirty="0">
                  <a:latin typeface="+mn-lt"/>
                </a:rPr>
                <a:t> </a:t>
              </a:r>
              <a:r>
                <a:rPr lang="de-DE" sz="1200" dirty="0" err="1">
                  <a:latin typeface="+mn-lt"/>
                </a:rPr>
                <a:t>format</a:t>
              </a:r>
              <a:r>
                <a:rPr lang="de-DE" sz="1200" dirty="0">
                  <a:latin typeface="+mn-lt"/>
                </a:rPr>
                <a:t> </a:t>
              </a:r>
              <a:r>
                <a:rPr lang="de-DE" sz="1200" dirty="0" err="1">
                  <a:latin typeface="+mn-lt"/>
                </a:rPr>
                <a:t>the</a:t>
              </a:r>
              <a:r>
                <a:rPr lang="de-DE" sz="1200" dirty="0">
                  <a:latin typeface="+mn-lt"/>
                </a:rPr>
                <a:t> </a:t>
              </a:r>
              <a:r>
                <a:rPr lang="de-DE" sz="1200" dirty="0" err="1">
                  <a:latin typeface="+mn-lt"/>
                </a:rPr>
                <a:t>following</a:t>
              </a:r>
              <a:r>
                <a:rPr lang="de-DE" sz="1200" dirty="0">
                  <a:latin typeface="+mn-lt"/>
                </a:rPr>
                <a:t> </a:t>
              </a:r>
              <a:r>
                <a:rPr lang="de-DE" sz="1200" dirty="0" err="1">
                  <a:latin typeface="+mn-lt"/>
                </a:rPr>
                <a:t>shape</a:t>
              </a:r>
              <a:r>
                <a:rPr lang="de-DE" sz="1200" dirty="0">
                  <a:latin typeface="+mn-lt"/>
                </a:rPr>
                <a:t> </a:t>
              </a:r>
              <a:r>
                <a:rPr lang="de-DE" sz="1200" dirty="0" err="1">
                  <a:latin typeface="+mn-lt"/>
                </a:rPr>
                <a:t>and</a:t>
              </a:r>
              <a:r>
                <a:rPr lang="de-DE" sz="1200" dirty="0">
                  <a:latin typeface="+mn-lt"/>
                </a:rPr>
                <a:t> </a:t>
              </a:r>
              <a:r>
                <a:rPr lang="de-DE" sz="1200" dirty="0" err="1">
                  <a:latin typeface="+mn-lt"/>
                </a:rPr>
                <a:t>then</a:t>
              </a:r>
              <a:r>
                <a:rPr lang="de-DE" sz="1200" dirty="0">
                  <a:latin typeface="+mn-lt"/>
                </a:rPr>
                <a:t> </a:t>
              </a:r>
              <a:r>
                <a:rPr lang="de-DE" sz="1200" dirty="0" err="1">
                  <a:latin typeface="+mn-lt"/>
                </a:rPr>
                <a:t>copy</a:t>
              </a:r>
              <a:r>
                <a:rPr lang="de-DE" sz="1200" dirty="0">
                  <a:latin typeface="+mn-lt"/>
                </a:rPr>
                <a:t> </a:t>
              </a:r>
              <a:r>
                <a:rPr lang="de-DE" sz="1200" dirty="0" err="1">
                  <a:latin typeface="+mn-lt"/>
                </a:rPr>
                <a:t>and</a:t>
              </a:r>
              <a:r>
                <a:rPr lang="de-DE" sz="1200" dirty="0">
                  <a:latin typeface="+mn-lt"/>
                </a:rPr>
                <a:t> </a:t>
              </a:r>
              <a:r>
                <a:rPr lang="de-DE" sz="1200" dirty="0" err="1">
                  <a:latin typeface="+mn-lt"/>
                </a:rPr>
                <a:t>paste</a:t>
              </a:r>
              <a:r>
                <a:rPr lang="de-DE" sz="1200" dirty="0">
                  <a:latin typeface="+mn-lt"/>
                </a:rPr>
                <a:t> in </a:t>
              </a:r>
              <a:r>
                <a:rPr lang="de-DE" sz="1200" dirty="0" err="1">
                  <a:latin typeface="+mn-lt"/>
                </a:rPr>
                <a:t>to</a:t>
              </a:r>
              <a:r>
                <a:rPr lang="de-DE" sz="1200" dirty="0">
                  <a:latin typeface="+mn-lt"/>
                </a:rPr>
                <a:t> </a:t>
              </a:r>
              <a:r>
                <a:rPr lang="de-DE" sz="1200" dirty="0" err="1">
                  <a:latin typeface="+mn-lt"/>
                </a:rPr>
                <a:t>the</a:t>
              </a:r>
              <a:r>
                <a:rPr lang="de-DE" sz="1200" dirty="0">
                  <a:latin typeface="+mn-lt"/>
                </a:rPr>
                <a:t> </a:t>
              </a:r>
              <a:r>
                <a:rPr lang="de-DE" sz="1200" dirty="0" err="1">
                  <a:latin typeface="+mn-lt"/>
                </a:rPr>
                <a:t>chart</a:t>
              </a:r>
              <a:r>
                <a:rPr lang="de-DE" sz="1200" dirty="0">
                  <a:latin typeface="+mn-lt"/>
                </a:rPr>
                <a:t> </a:t>
              </a:r>
              <a:r>
                <a:rPr lang="de-DE" sz="1200" dirty="0" err="1">
                  <a:latin typeface="+mn-lt"/>
                </a:rPr>
                <a:t>for</a:t>
              </a:r>
              <a:r>
                <a:rPr lang="de-DE" sz="1200" dirty="0">
                  <a:latin typeface="+mn-lt"/>
                </a:rPr>
                <a:t> </a:t>
              </a:r>
              <a:r>
                <a:rPr lang="de-DE" sz="1200" dirty="0" err="1">
                  <a:latin typeface="+mn-lt"/>
                </a:rPr>
                <a:t>custom</a:t>
              </a:r>
              <a:r>
                <a:rPr lang="de-DE" sz="1200" dirty="0">
                  <a:latin typeface="+mn-lt"/>
                </a:rPr>
                <a:t> </a:t>
              </a:r>
              <a:r>
                <a:rPr lang="de-DE" sz="1200" dirty="0" err="1">
                  <a:latin typeface="+mn-lt"/>
                </a:rPr>
                <a:t>figures</a:t>
              </a:r>
              <a:r>
                <a:rPr lang="de-DE" sz="1200" dirty="0">
                  <a:latin typeface="+mn-lt"/>
                </a:rPr>
                <a:t>.</a:t>
              </a:r>
            </a:p>
          </p:txBody>
        </p:sp>
        <p:grpSp>
          <p:nvGrpSpPr>
            <p:cNvPr id="92" name="Group 91"/>
            <p:cNvGrpSpPr/>
            <p:nvPr/>
          </p:nvGrpSpPr>
          <p:grpSpPr>
            <a:xfrm>
              <a:off x="11037223" y="3050906"/>
              <a:ext cx="1302598" cy="515455"/>
              <a:chOff x="11037223" y="3792538"/>
              <a:chExt cx="1302598" cy="515455"/>
            </a:xfrm>
          </p:grpSpPr>
          <p:sp>
            <p:nvSpPr>
              <p:cNvPr id="93" name="Isosceles Triangle 39"/>
              <p:cNvSpPr/>
              <p:nvPr/>
            </p:nvSpPr>
            <p:spPr bwMode="auto">
              <a:xfrm>
                <a:off x="11037223" y="3792538"/>
                <a:ext cx="537279" cy="515455"/>
              </a:xfrm>
              <a:custGeom>
                <a:avLst/>
                <a:gdLst>
                  <a:gd name="connsiteX0" fmla="*/ 0 w 1332107"/>
                  <a:gd name="connsiteY0" fmla="*/ 1277997 h 1277997"/>
                  <a:gd name="connsiteX1" fmla="*/ 666054 w 1332107"/>
                  <a:gd name="connsiteY1" fmla="*/ 0 h 1277997"/>
                  <a:gd name="connsiteX2" fmla="*/ 1332107 w 1332107"/>
                  <a:gd name="connsiteY2" fmla="*/ 1277997 h 1277997"/>
                  <a:gd name="connsiteX3" fmla="*/ 0 w 1332107"/>
                  <a:gd name="connsiteY3" fmla="*/ 1277997 h 1277997"/>
                  <a:gd name="connsiteX0" fmla="*/ 0 w 1332107"/>
                  <a:gd name="connsiteY0" fmla="*/ 1277997 h 1277997"/>
                  <a:gd name="connsiteX1" fmla="*/ 666054 w 1332107"/>
                  <a:gd name="connsiteY1" fmla="*/ 0 h 1277997"/>
                  <a:gd name="connsiteX2" fmla="*/ 1332107 w 1332107"/>
                  <a:gd name="connsiteY2" fmla="*/ 1277997 h 1277997"/>
                  <a:gd name="connsiteX3" fmla="*/ 0 w 1332107"/>
                  <a:gd name="connsiteY3" fmla="*/ 1277997 h 1277997"/>
                  <a:gd name="connsiteX0" fmla="*/ 0 w 1332107"/>
                  <a:gd name="connsiteY0" fmla="*/ 1277997 h 1277997"/>
                  <a:gd name="connsiteX1" fmla="*/ 666054 w 1332107"/>
                  <a:gd name="connsiteY1" fmla="*/ 0 h 1277997"/>
                  <a:gd name="connsiteX2" fmla="*/ 1332107 w 1332107"/>
                  <a:gd name="connsiteY2" fmla="*/ 1277997 h 1277997"/>
                  <a:gd name="connsiteX3" fmla="*/ 0 w 1332107"/>
                  <a:gd name="connsiteY3" fmla="*/ 1277997 h 1277997"/>
                  <a:gd name="connsiteX0" fmla="*/ 0 w 1332107"/>
                  <a:gd name="connsiteY0" fmla="*/ 1277997 h 1277997"/>
                  <a:gd name="connsiteX1" fmla="*/ 666054 w 1332107"/>
                  <a:gd name="connsiteY1" fmla="*/ 0 h 1277997"/>
                  <a:gd name="connsiteX2" fmla="*/ 1332107 w 1332107"/>
                  <a:gd name="connsiteY2" fmla="*/ 1277997 h 1277997"/>
                  <a:gd name="connsiteX3" fmla="*/ 0 w 1332107"/>
                  <a:gd name="connsiteY3" fmla="*/ 1277997 h 1277997"/>
                  <a:gd name="connsiteX0" fmla="*/ 0 w 1332107"/>
                  <a:gd name="connsiteY0" fmla="*/ 1277997 h 1277997"/>
                  <a:gd name="connsiteX1" fmla="*/ 666054 w 1332107"/>
                  <a:gd name="connsiteY1" fmla="*/ 0 h 1277997"/>
                  <a:gd name="connsiteX2" fmla="*/ 1332107 w 1332107"/>
                  <a:gd name="connsiteY2" fmla="*/ 1277997 h 1277997"/>
                  <a:gd name="connsiteX3" fmla="*/ 0 w 1332107"/>
                  <a:gd name="connsiteY3" fmla="*/ 1277997 h 1277997"/>
                  <a:gd name="connsiteX0" fmla="*/ 0 w 1332107"/>
                  <a:gd name="connsiteY0" fmla="*/ 1277997 h 1277997"/>
                  <a:gd name="connsiteX1" fmla="*/ 666054 w 1332107"/>
                  <a:gd name="connsiteY1" fmla="*/ 0 h 1277997"/>
                  <a:gd name="connsiteX2" fmla="*/ 1332107 w 1332107"/>
                  <a:gd name="connsiteY2" fmla="*/ 1277997 h 1277997"/>
                  <a:gd name="connsiteX3" fmla="*/ 0 w 1332107"/>
                  <a:gd name="connsiteY3" fmla="*/ 1277997 h 1277997"/>
                  <a:gd name="connsiteX0" fmla="*/ 0 w 1332107"/>
                  <a:gd name="connsiteY0" fmla="*/ 1277997 h 1277997"/>
                  <a:gd name="connsiteX1" fmla="*/ 666054 w 1332107"/>
                  <a:gd name="connsiteY1" fmla="*/ 0 h 1277997"/>
                  <a:gd name="connsiteX2" fmla="*/ 1332107 w 1332107"/>
                  <a:gd name="connsiteY2" fmla="*/ 1277997 h 1277997"/>
                  <a:gd name="connsiteX3" fmla="*/ 0 w 1332107"/>
                  <a:gd name="connsiteY3" fmla="*/ 1277997 h 1277997"/>
                  <a:gd name="connsiteX0" fmla="*/ 0 w 1332107"/>
                  <a:gd name="connsiteY0" fmla="*/ 1278003 h 1278003"/>
                  <a:gd name="connsiteX1" fmla="*/ 666054 w 1332107"/>
                  <a:gd name="connsiteY1" fmla="*/ 6 h 1278003"/>
                  <a:gd name="connsiteX2" fmla="*/ 1332107 w 1332107"/>
                  <a:gd name="connsiteY2" fmla="*/ 1278003 h 1278003"/>
                  <a:gd name="connsiteX3" fmla="*/ 0 w 1332107"/>
                  <a:gd name="connsiteY3" fmla="*/ 1278003 h 1278003"/>
                  <a:gd name="connsiteX0" fmla="*/ 0 w 1332107"/>
                  <a:gd name="connsiteY0" fmla="*/ 1278003 h 1278003"/>
                  <a:gd name="connsiteX1" fmla="*/ 666054 w 1332107"/>
                  <a:gd name="connsiteY1" fmla="*/ 6 h 1278003"/>
                  <a:gd name="connsiteX2" fmla="*/ 1332107 w 1332107"/>
                  <a:gd name="connsiteY2" fmla="*/ 1278003 h 1278003"/>
                  <a:gd name="connsiteX3" fmla="*/ 0 w 1332107"/>
                  <a:gd name="connsiteY3" fmla="*/ 1278003 h 1278003"/>
                  <a:gd name="connsiteX0" fmla="*/ 0 w 1332107"/>
                  <a:gd name="connsiteY0" fmla="*/ 1278003 h 1278003"/>
                  <a:gd name="connsiteX1" fmla="*/ 666054 w 1332107"/>
                  <a:gd name="connsiteY1" fmla="*/ 6 h 1278003"/>
                  <a:gd name="connsiteX2" fmla="*/ 1332107 w 1332107"/>
                  <a:gd name="connsiteY2" fmla="*/ 1278003 h 1278003"/>
                  <a:gd name="connsiteX3" fmla="*/ 0 w 1332107"/>
                  <a:gd name="connsiteY3" fmla="*/ 1278003 h 1278003"/>
                  <a:gd name="connsiteX0" fmla="*/ 0 w 1332107"/>
                  <a:gd name="connsiteY0" fmla="*/ 1278003 h 1278003"/>
                  <a:gd name="connsiteX1" fmla="*/ 666054 w 1332107"/>
                  <a:gd name="connsiteY1" fmla="*/ 6 h 1278003"/>
                  <a:gd name="connsiteX2" fmla="*/ 1332107 w 1332107"/>
                  <a:gd name="connsiteY2" fmla="*/ 1278003 h 1278003"/>
                  <a:gd name="connsiteX3" fmla="*/ 0 w 1332107"/>
                  <a:gd name="connsiteY3" fmla="*/ 1278003 h 1278003"/>
                  <a:gd name="connsiteX0" fmla="*/ 0 w 1332107"/>
                  <a:gd name="connsiteY0" fmla="*/ 1277998 h 1277998"/>
                  <a:gd name="connsiteX1" fmla="*/ 666054 w 1332107"/>
                  <a:gd name="connsiteY1" fmla="*/ 1 h 1277998"/>
                  <a:gd name="connsiteX2" fmla="*/ 1332107 w 1332107"/>
                  <a:gd name="connsiteY2" fmla="*/ 1277998 h 1277998"/>
                  <a:gd name="connsiteX3" fmla="*/ 0 w 1332107"/>
                  <a:gd name="connsiteY3" fmla="*/ 1277998 h 1277998"/>
                  <a:gd name="connsiteX0" fmla="*/ 0 w 1332107"/>
                  <a:gd name="connsiteY0" fmla="*/ 1277997 h 1277997"/>
                  <a:gd name="connsiteX1" fmla="*/ 666054 w 1332107"/>
                  <a:gd name="connsiteY1" fmla="*/ 0 h 1277997"/>
                  <a:gd name="connsiteX2" fmla="*/ 1332107 w 1332107"/>
                  <a:gd name="connsiteY2" fmla="*/ 1277997 h 1277997"/>
                  <a:gd name="connsiteX3" fmla="*/ 0 w 1332107"/>
                  <a:gd name="connsiteY3" fmla="*/ 1277997 h 1277997"/>
                </a:gdLst>
                <a:ahLst/>
                <a:cxnLst>
                  <a:cxn ang="0">
                    <a:pos x="connsiteX0" y="connsiteY0"/>
                  </a:cxn>
                  <a:cxn ang="0">
                    <a:pos x="connsiteX1" y="connsiteY1"/>
                  </a:cxn>
                  <a:cxn ang="0">
                    <a:pos x="connsiteX2" y="connsiteY2"/>
                  </a:cxn>
                  <a:cxn ang="0">
                    <a:pos x="connsiteX3" y="connsiteY3"/>
                  </a:cxn>
                </a:cxnLst>
                <a:rect l="l" t="t" r="r" b="b"/>
                <a:pathLst>
                  <a:path w="1332107" h="1277997">
                    <a:moveTo>
                      <a:pt x="0" y="1277997"/>
                    </a:moveTo>
                    <a:cubicBezTo>
                      <a:pt x="222018" y="851998"/>
                      <a:pt x="351644" y="2136"/>
                      <a:pt x="666054" y="0"/>
                    </a:cubicBezTo>
                    <a:cubicBezTo>
                      <a:pt x="989990" y="2138"/>
                      <a:pt x="1110089" y="851998"/>
                      <a:pt x="1332107" y="1277997"/>
                    </a:cubicBezTo>
                    <a:lnTo>
                      <a:pt x="0" y="1277997"/>
                    </a:lnTo>
                    <a:close/>
                  </a:path>
                </a:pathLst>
              </a:custGeom>
              <a:gradFill>
                <a:gsLst>
                  <a:gs pos="100000">
                    <a:schemeClr val="bg1">
                      <a:alpha val="60000"/>
                    </a:schemeClr>
                  </a:gs>
                  <a:gs pos="23000">
                    <a:srgbClr val="4AC9E3"/>
                  </a:gs>
                </a:gsLst>
                <a:lin ang="5400000" scaled="1"/>
              </a:gra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94" name="Isosceles Triangle 39"/>
              <p:cNvSpPr/>
              <p:nvPr/>
            </p:nvSpPr>
            <p:spPr bwMode="auto">
              <a:xfrm>
                <a:off x="11292329" y="3792538"/>
                <a:ext cx="537279" cy="515455"/>
              </a:xfrm>
              <a:custGeom>
                <a:avLst/>
                <a:gdLst>
                  <a:gd name="connsiteX0" fmla="*/ 0 w 1332107"/>
                  <a:gd name="connsiteY0" fmla="*/ 1277997 h 1277997"/>
                  <a:gd name="connsiteX1" fmla="*/ 666054 w 1332107"/>
                  <a:gd name="connsiteY1" fmla="*/ 0 h 1277997"/>
                  <a:gd name="connsiteX2" fmla="*/ 1332107 w 1332107"/>
                  <a:gd name="connsiteY2" fmla="*/ 1277997 h 1277997"/>
                  <a:gd name="connsiteX3" fmla="*/ 0 w 1332107"/>
                  <a:gd name="connsiteY3" fmla="*/ 1277997 h 1277997"/>
                  <a:gd name="connsiteX0" fmla="*/ 0 w 1332107"/>
                  <a:gd name="connsiteY0" fmla="*/ 1277997 h 1277997"/>
                  <a:gd name="connsiteX1" fmla="*/ 666054 w 1332107"/>
                  <a:gd name="connsiteY1" fmla="*/ 0 h 1277997"/>
                  <a:gd name="connsiteX2" fmla="*/ 1332107 w 1332107"/>
                  <a:gd name="connsiteY2" fmla="*/ 1277997 h 1277997"/>
                  <a:gd name="connsiteX3" fmla="*/ 0 w 1332107"/>
                  <a:gd name="connsiteY3" fmla="*/ 1277997 h 1277997"/>
                  <a:gd name="connsiteX0" fmla="*/ 0 w 1332107"/>
                  <a:gd name="connsiteY0" fmla="*/ 1277997 h 1277997"/>
                  <a:gd name="connsiteX1" fmla="*/ 666054 w 1332107"/>
                  <a:gd name="connsiteY1" fmla="*/ 0 h 1277997"/>
                  <a:gd name="connsiteX2" fmla="*/ 1332107 w 1332107"/>
                  <a:gd name="connsiteY2" fmla="*/ 1277997 h 1277997"/>
                  <a:gd name="connsiteX3" fmla="*/ 0 w 1332107"/>
                  <a:gd name="connsiteY3" fmla="*/ 1277997 h 1277997"/>
                  <a:gd name="connsiteX0" fmla="*/ 0 w 1332107"/>
                  <a:gd name="connsiteY0" fmla="*/ 1277997 h 1277997"/>
                  <a:gd name="connsiteX1" fmla="*/ 666054 w 1332107"/>
                  <a:gd name="connsiteY1" fmla="*/ 0 h 1277997"/>
                  <a:gd name="connsiteX2" fmla="*/ 1332107 w 1332107"/>
                  <a:gd name="connsiteY2" fmla="*/ 1277997 h 1277997"/>
                  <a:gd name="connsiteX3" fmla="*/ 0 w 1332107"/>
                  <a:gd name="connsiteY3" fmla="*/ 1277997 h 1277997"/>
                  <a:gd name="connsiteX0" fmla="*/ 0 w 1332107"/>
                  <a:gd name="connsiteY0" fmla="*/ 1277997 h 1277997"/>
                  <a:gd name="connsiteX1" fmla="*/ 666054 w 1332107"/>
                  <a:gd name="connsiteY1" fmla="*/ 0 h 1277997"/>
                  <a:gd name="connsiteX2" fmla="*/ 1332107 w 1332107"/>
                  <a:gd name="connsiteY2" fmla="*/ 1277997 h 1277997"/>
                  <a:gd name="connsiteX3" fmla="*/ 0 w 1332107"/>
                  <a:gd name="connsiteY3" fmla="*/ 1277997 h 1277997"/>
                  <a:gd name="connsiteX0" fmla="*/ 0 w 1332107"/>
                  <a:gd name="connsiteY0" fmla="*/ 1277997 h 1277997"/>
                  <a:gd name="connsiteX1" fmla="*/ 666054 w 1332107"/>
                  <a:gd name="connsiteY1" fmla="*/ 0 h 1277997"/>
                  <a:gd name="connsiteX2" fmla="*/ 1332107 w 1332107"/>
                  <a:gd name="connsiteY2" fmla="*/ 1277997 h 1277997"/>
                  <a:gd name="connsiteX3" fmla="*/ 0 w 1332107"/>
                  <a:gd name="connsiteY3" fmla="*/ 1277997 h 1277997"/>
                  <a:gd name="connsiteX0" fmla="*/ 0 w 1332107"/>
                  <a:gd name="connsiteY0" fmla="*/ 1277997 h 1277997"/>
                  <a:gd name="connsiteX1" fmla="*/ 666054 w 1332107"/>
                  <a:gd name="connsiteY1" fmla="*/ 0 h 1277997"/>
                  <a:gd name="connsiteX2" fmla="*/ 1332107 w 1332107"/>
                  <a:gd name="connsiteY2" fmla="*/ 1277997 h 1277997"/>
                  <a:gd name="connsiteX3" fmla="*/ 0 w 1332107"/>
                  <a:gd name="connsiteY3" fmla="*/ 1277997 h 1277997"/>
                  <a:gd name="connsiteX0" fmla="*/ 0 w 1332107"/>
                  <a:gd name="connsiteY0" fmla="*/ 1278003 h 1278003"/>
                  <a:gd name="connsiteX1" fmla="*/ 666054 w 1332107"/>
                  <a:gd name="connsiteY1" fmla="*/ 6 h 1278003"/>
                  <a:gd name="connsiteX2" fmla="*/ 1332107 w 1332107"/>
                  <a:gd name="connsiteY2" fmla="*/ 1278003 h 1278003"/>
                  <a:gd name="connsiteX3" fmla="*/ 0 w 1332107"/>
                  <a:gd name="connsiteY3" fmla="*/ 1278003 h 1278003"/>
                  <a:gd name="connsiteX0" fmla="*/ 0 w 1332107"/>
                  <a:gd name="connsiteY0" fmla="*/ 1278003 h 1278003"/>
                  <a:gd name="connsiteX1" fmla="*/ 666054 w 1332107"/>
                  <a:gd name="connsiteY1" fmla="*/ 6 h 1278003"/>
                  <a:gd name="connsiteX2" fmla="*/ 1332107 w 1332107"/>
                  <a:gd name="connsiteY2" fmla="*/ 1278003 h 1278003"/>
                  <a:gd name="connsiteX3" fmla="*/ 0 w 1332107"/>
                  <a:gd name="connsiteY3" fmla="*/ 1278003 h 1278003"/>
                  <a:gd name="connsiteX0" fmla="*/ 0 w 1332107"/>
                  <a:gd name="connsiteY0" fmla="*/ 1278003 h 1278003"/>
                  <a:gd name="connsiteX1" fmla="*/ 666054 w 1332107"/>
                  <a:gd name="connsiteY1" fmla="*/ 6 h 1278003"/>
                  <a:gd name="connsiteX2" fmla="*/ 1332107 w 1332107"/>
                  <a:gd name="connsiteY2" fmla="*/ 1278003 h 1278003"/>
                  <a:gd name="connsiteX3" fmla="*/ 0 w 1332107"/>
                  <a:gd name="connsiteY3" fmla="*/ 1278003 h 1278003"/>
                  <a:gd name="connsiteX0" fmla="*/ 0 w 1332107"/>
                  <a:gd name="connsiteY0" fmla="*/ 1278003 h 1278003"/>
                  <a:gd name="connsiteX1" fmla="*/ 666054 w 1332107"/>
                  <a:gd name="connsiteY1" fmla="*/ 6 h 1278003"/>
                  <a:gd name="connsiteX2" fmla="*/ 1332107 w 1332107"/>
                  <a:gd name="connsiteY2" fmla="*/ 1278003 h 1278003"/>
                  <a:gd name="connsiteX3" fmla="*/ 0 w 1332107"/>
                  <a:gd name="connsiteY3" fmla="*/ 1278003 h 1278003"/>
                  <a:gd name="connsiteX0" fmla="*/ 0 w 1332107"/>
                  <a:gd name="connsiteY0" fmla="*/ 1277998 h 1277998"/>
                  <a:gd name="connsiteX1" fmla="*/ 666054 w 1332107"/>
                  <a:gd name="connsiteY1" fmla="*/ 1 h 1277998"/>
                  <a:gd name="connsiteX2" fmla="*/ 1332107 w 1332107"/>
                  <a:gd name="connsiteY2" fmla="*/ 1277998 h 1277998"/>
                  <a:gd name="connsiteX3" fmla="*/ 0 w 1332107"/>
                  <a:gd name="connsiteY3" fmla="*/ 1277998 h 1277998"/>
                  <a:gd name="connsiteX0" fmla="*/ 0 w 1332107"/>
                  <a:gd name="connsiteY0" fmla="*/ 1277997 h 1277997"/>
                  <a:gd name="connsiteX1" fmla="*/ 666054 w 1332107"/>
                  <a:gd name="connsiteY1" fmla="*/ 0 h 1277997"/>
                  <a:gd name="connsiteX2" fmla="*/ 1332107 w 1332107"/>
                  <a:gd name="connsiteY2" fmla="*/ 1277997 h 1277997"/>
                  <a:gd name="connsiteX3" fmla="*/ 0 w 1332107"/>
                  <a:gd name="connsiteY3" fmla="*/ 1277997 h 1277997"/>
                </a:gdLst>
                <a:ahLst/>
                <a:cxnLst>
                  <a:cxn ang="0">
                    <a:pos x="connsiteX0" y="connsiteY0"/>
                  </a:cxn>
                  <a:cxn ang="0">
                    <a:pos x="connsiteX1" y="connsiteY1"/>
                  </a:cxn>
                  <a:cxn ang="0">
                    <a:pos x="connsiteX2" y="connsiteY2"/>
                  </a:cxn>
                  <a:cxn ang="0">
                    <a:pos x="connsiteX3" y="connsiteY3"/>
                  </a:cxn>
                </a:cxnLst>
                <a:rect l="l" t="t" r="r" b="b"/>
                <a:pathLst>
                  <a:path w="1332107" h="1277997">
                    <a:moveTo>
                      <a:pt x="0" y="1277997"/>
                    </a:moveTo>
                    <a:cubicBezTo>
                      <a:pt x="222018" y="851998"/>
                      <a:pt x="351644" y="2136"/>
                      <a:pt x="666054" y="0"/>
                    </a:cubicBezTo>
                    <a:cubicBezTo>
                      <a:pt x="989990" y="2138"/>
                      <a:pt x="1110089" y="851998"/>
                      <a:pt x="1332107" y="1277997"/>
                    </a:cubicBezTo>
                    <a:lnTo>
                      <a:pt x="0" y="1277997"/>
                    </a:lnTo>
                    <a:close/>
                  </a:path>
                </a:pathLst>
              </a:custGeom>
              <a:gradFill>
                <a:gsLst>
                  <a:gs pos="100000">
                    <a:schemeClr val="bg1">
                      <a:alpha val="60000"/>
                    </a:schemeClr>
                  </a:gs>
                  <a:gs pos="23000">
                    <a:srgbClr val="002A55"/>
                  </a:gs>
                </a:gsLst>
                <a:lin ang="5400000" scaled="1"/>
              </a:gra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95" name="Isosceles Triangle 39"/>
              <p:cNvSpPr/>
              <p:nvPr/>
            </p:nvSpPr>
            <p:spPr bwMode="auto">
              <a:xfrm>
                <a:off x="11547435" y="3792538"/>
                <a:ext cx="537279" cy="515455"/>
              </a:xfrm>
              <a:custGeom>
                <a:avLst/>
                <a:gdLst>
                  <a:gd name="connsiteX0" fmla="*/ 0 w 1332107"/>
                  <a:gd name="connsiteY0" fmla="*/ 1277997 h 1277997"/>
                  <a:gd name="connsiteX1" fmla="*/ 666054 w 1332107"/>
                  <a:gd name="connsiteY1" fmla="*/ 0 h 1277997"/>
                  <a:gd name="connsiteX2" fmla="*/ 1332107 w 1332107"/>
                  <a:gd name="connsiteY2" fmla="*/ 1277997 h 1277997"/>
                  <a:gd name="connsiteX3" fmla="*/ 0 w 1332107"/>
                  <a:gd name="connsiteY3" fmla="*/ 1277997 h 1277997"/>
                  <a:gd name="connsiteX0" fmla="*/ 0 w 1332107"/>
                  <a:gd name="connsiteY0" fmla="*/ 1277997 h 1277997"/>
                  <a:gd name="connsiteX1" fmla="*/ 666054 w 1332107"/>
                  <a:gd name="connsiteY1" fmla="*/ 0 h 1277997"/>
                  <a:gd name="connsiteX2" fmla="*/ 1332107 w 1332107"/>
                  <a:gd name="connsiteY2" fmla="*/ 1277997 h 1277997"/>
                  <a:gd name="connsiteX3" fmla="*/ 0 w 1332107"/>
                  <a:gd name="connsiteY3" fmla="*/ 1277997 h 1277997"/>
                  <a:gd name="connsiteX0" fmla="*/ 0 w 1332107"/>
                  <a:gd name="connsiteY0" fmla="*/ 1277997 h 1277997"/>
                  <a:gd name="connsiteX1" fmla="*/ 666054 w 1332107"/>
                  <a:gd name="connsiteY1" fmla="*/ 0 h 1277997"/>
                  <a:gd name="connsiteX2" fmla="*/ 1332107 w 1332107"/>
                  <a:gd name="connsiteY2" fmla="*/ 1277997 h 1277997"/>
                  <a:gd name="connsiteX3" fmla="*/ 0 w 1332107"/>
                  <a:gd name="connsiteY3" fmla="*/ 1277997 h 1277997"/>
                  <a:gd name="connsiteX0" fmla="*/ 0 w 1332107"/>
                  <a:gd name="connsiteY0" fmla="*/ 1277997 h 1277997"/>
                  <a:gd name="connsiteX1" fmla="*/ 666054 w 1332107"/>
                  <a:gd name="connsiteY1" fmla="*/ 0 h 1277997"/>
                  <a:gd name="connsiteX2" fmla="*/ 1332107 w 1332107"/>
                  <a:gd name="connsiteY2" fmla="*/ 1277997 h 1277997"/>
                  <a:gd name="connsiteX3" fmla="*/ 0 w 1332107"/>
                  <a:gd name="connsiteY3" fmla="*/ 1277997 h 1277997"/>
                  <a:gd name="connsiteX0" fmla="*/ 0 w 1332107"/>
                  <a:gd name="connsiteY0" fmla="*/ 1277997 h 1277997"/>
                  <a:gd name="connsiteX1" fmla="*/ 666054 w 1332107"/>
                  <a:gd name="connsiteY1" fmla="*/ 0 h 1277997"/>
                  <a:gd name="connsiteX2" fmla="*/ 1332107 w 1332107"/>
                  <a:gd name="connsiteY2" fmla="*/ 1277997 h 1277997"/>
                  <a:gd name="connsiteX3" fmla="*/ 0 w 1332107"/>
                  <a:gd name="connsiteY3" fmla="*/ 1277997 h 1277997"/>
                  <a:gd name="connsiteX0" fmla="*/ 0 w 1332107"/>
                  <a:gd name="connsiteY0" fmla="*/ 1277997 h 1277997"/>
                  <a:gd name="connsiteX1" fmla="*/ 666054 w 1332107"/>
                  <a:gd name="connsiteY1" fmla="*/ 0 h 1277997"/>
                  <a:gd name="connsiteX2" fmla="*/ 1332107 w 1332107"/>
                  <a:gd name="connsiteY2" fmla="*/ 1277997 h 1277997"/>
                  <a:gd name="connsiteX3" fmla="*/ 0 w 1332107"/>
                  <a:gd name="connsiteY3" fmla="*/ 1277997 h 1277997"/>
                  <a:gd name="connsiteX0" fmla="*/ 0 w 1332107"/>
                  <a:gd name="connsiteY0" fmla="*/ 1277997 h 1277997"/>
                  <a:gd name="connsiteX1" fmla="*/ 666054 w 1332107"/>
                  <a:gd name="connsiteY1" fmla="*/ 0 h 1277997"/>
                  <a:gd name="connsiteX2" fmla="*/ 1332107 w 1332107"/>
                  <a:gd name="connsiteY2" fmla="*/ 1277997 h 1277997"/>
                  <a:gd name="connsiteX3" fmla="*/ 0 w 1332107"/>
                  <a:gd name="connsiteY3" fmla="*/ 1277997 h 1277997"/>
                  <a:gd name="connsiteX0" fmla="*/ 0 w 1332107"/>
                  <a:gd name="connsiteY0" fmla="*/ 1278003 h 1278003"/>
                  <a:gd name="connsiteX1" fmla="*/ 666054 w 1332107"/>
                  <a:gd name="connsiteY1" fmla="*/ 6 h 1278003"/>
                  <a:gd name="connsiteX2" fmla="*/ 1332107 w 1332107"/>
                  <a:gd name="connsiteY2" fmla="*/ 1278003 h 1278003"/>
                  <a:gd name="connsiteX3" fmla="*/ 0 w 1332107"/>
                  <a:gd name="connsiteY3" fmla="*/ 1278003 h 1278003"/>
                  <a:gd name="connsiteX0" fmla="*/ 0 w 1332107"/>
                  <a:gd name="connsiteY0" fmla="*/ 1278003 h 1278003"/>
                  <a:gd name="connsiteX1" fmla="*/ 666054 w 1332107"/>
                  <a:gd name="connsiteY1" fmla="*/ 6 h 1278003"/>
                  <a:gd name="connsiteX2" fmla="*/ 1332107 w 1332107"/>
                  <a:gd name="connsiteY2" fmla="*/ 1278003 h 1278003"/>
                  <a:gd name="connsiteX3" fmla="*/ 0 w 1332107"/>
                  <a:gd name="connsiteY3" fmla="*/ 1278003 h 1278003"/>
                  <a:gd name="connsiteX0" fmla="*/ 0 w 1332107"/>
                  <a:gd name="connsiteY0" fmla="*/ 1278003 h 1278003"/>
                  <a:gd name="connsiteX1" fmla="*/ 666054 w 1332107"/>
                  <a:gd name="connsiteY1" fmla="*/ 6 h 1278003"/>
                  <a:gd name="connsiteX2" fmla="*/ 1332107 w 1332107"/>
                  <a:gd name="connsiteY2" fmla="*/ 1278003 h 1278003"/>
                  <a:gd name="connsiteX3" fmla="*/ 0 w 1332107"/>
                  <a:gd name="connsiteY3" fmla="*/ 1278003 h 1278003"/>
                  <a:gd name="connsiteX0" fmla="*/ 0 w 1332107"/>
                  <a:gd name="connsiteY0" fmla="*/ 1278003 h 1278003"/>
                  <a:gd name="connsiteX1" fmla="*/ 666054 w 1332107"/>
                  <a:gd name="connsiteY1" fmla="*/ 6 h 1278003"/>
                  <a:gd name="connsiteX2" fmla="*/ 1332107 w 1332107"/>
                  <a:gd name="connsiteY2" fmla="*/ 1278003 h 1278003"/>
                  <a:gd name="connsiteX3" fmla="*/ 0 w 1332107"/>
                  <a:gd name="connsiteY3" fmla="*/ 1278003 h 1278003"/>
                  <a:gd name="connsiteX0" fmla="*/ 0 w 1332107"/>
                  <a:gd name="connsiteY0" fmla="*/ 1277998 h 1277998"/>
                  <a:gd name="connsiteX1" fmla="*/ 666054 w 1332107"/>
                  <a:gd name="connsiteY1" fmla="*/ 1 h 1277998"/>
                  <a:gd name="connsiteX2" fmla="*/ 1332107 w 1332107"/>
                  <a:gd name="connsiteY2" fmla="*/ 1277998 h 1277998"/>
                  <a:gd name="connsiteX3" fmla="*/ 0 w 1332107"/>
                  <a:gd name="connsiteY3" fmla="*/ 1277998 h 1277998"/>
                  <a:gd name="connsiteX0" fmla="*/ 0 w 1332107"/>
                  <a:gd name="connsiteY0" fmla="*/ 1277997 h 1277997"/>
                  <a:gd name="connsiteX1" fmla="*/ 666054 w 1332107"/>
                  <a:gd name="connsiteY1" fmla="*/ 0 h 1277997"/>
                  <a:gd name="connsiteX2" fmla="*/ 1332107 w 1332107"/>
                  <a:gd name="connsiteY2" fmla="*/ 1277997 h 1277997"/>
                  <a:gd name="connsiteX3" fmla="*/ 0 w 1332107"/>
                  <a:gd name="connsiteY3" fmla="*/ 1277997 h 1277997"/>
                </a:gdLst>
                <a:ahLst/>
                <a:cxnLst>
                  <a:cxn ang="0">
                    <a:pos x="connsiteX0" y="connsiteY0"/>
                  </a:cxn>
                  <a:cxn ang="0">
                    <a:pos x="connsiteX1" y="connsiteY1"/>
                  </a:cxn>
                  <a:cxn ang="0">
                    <a:pos x="connsiteX2" y="connsiteY2"/>
                  </a:cxn>
                  <a:cxn ang="0">
                    <a:pos x="connsiteX3" y="connsiteY3"/>
                  </a:cxn>
                </a:cxnLst>
                <a:rect l="l" t="t" r="r" b="b"/>
                <a:pathLst>
                  <a:path w="1332107" h="1277997">
                    <a:moveTo>
                      <a:pt x="0" y="1277997"/>
                    </a:moveTo>
                    <a:cubicBezTo>
                      <a:pt x="222018" y="851998"/>
                      <a:pt x="351644" y="2136"/>
                      <a:pt x="666054" y="0"/>
                    </a:cubicBezTo>
                    <a:cubicBezTo>
                      <a:pt x="989990" y="2138"/>
                      <a:pt x="1110089" y="851998"/>
                      <a:pt x="1332107" y="1277997"/>
                    </a:cubicBezTo>
                    <a:lnTo>
                      <a:pt x="0" y="1277997"/>
                    </a:lnTo>
                    <a:close/>
                  </a:path>
                </a:pathLst>
              </a:custGeom>
              <a:gradFill>
                <a:gsLst>
                  <a:gs pos="100000">
                    <a:schemeClr val="bg1">
                      <a:alpha val="60000"/>
                    </a:schemeClr>
                  </a:gs>
                  <a:gs pos="23000">
                    <a:srgbClr val="00A3E0"/>
                  </a:gs>
                </a:gsLst>
                <a:lin ang="5400000" scaled="1"/>
              </a:gra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96" name="Isosceles Triangle 39"/>
              <p:cNvSpPr/>
              <p:nvPr/>
            </p:nvSpPr>
            <p:spPr bwMode="auto">
              <a:xfrm>
                <a:off x="11802542" y="3792538"/>
                <a:ext cx="537279" cy="515455"/>
              </a:xfrm>
              <a:custGeom>
                <a:avLst/>
                <a:gdLst>
                  <a:gd name="connsiteX0" fmla="*/ 0 w 1332107"/>
                  <a:gd name="connsiteY0" fmla="*/ 1277997 h 1277997"/>
                  <a:gd name="connsiteX1" fmla="*/ 666054 w 1332107"/>
                  <a:gd name="connsiteY1" fmla="*/ 0 h 1277997"/>
                  <a:gd name="connsiteX2" fmla="*/ 1332107 w 1332107"/>
                  <a:gd name="connsiteY2" fmla="*/ 1277997 h 1277997"/>
                  <a:gd name="connsiteX3" fmla="*/ 0 w 1332107"/>
                  <a:gd name="connsiteY3" fmla="*/ 1277997 h 1277997"/>
                  <a:gd name="connsiteX0" fmla="*/ 0 w 1332107"/>
                  <a:gd name="connsiteY0" fmla="*/ 1277997 h 1277997"/>
                  <a:gd name="connsiteX1" fmla="*/ 666054 w 1332107"/>
                  <a:gd name="connsiteY1" fmla="*/ 0 h 1277997"/>
                  <a:gd name="connsiteX2" fmla="*/ 1332107 w 1332107"/>
                  <a:gd name="connsiteY2" fmla="*/ 1277997 h 1277997"/>
                  <a:gd name="connsiteX3" fmla="*/ 0 w 1332107"/>
                  <a:gd name="connsiteY3" fmla="*/ 1277997 h 1277997"/>
                  <a:gd name="connsiteX0" fmla="*/ 0 w 1332107"/>
                  <a:gd name="connsiteY0" fmla="*/ 1277997 h 1277997"/>
                  <a:gd name="connsiteX1" fmla="*/ 666054 w 1332107"/>
                  <a:gd name="connsiteY1" fmla="*/ 0 h 1277997"/>
                  <a:gd name="connsiteX2" fmla="*/ 1332107 w 1332107"/>
                  <a:gd name="connsiteY2" fmla="*/ 1277997 h 1277997"/>
                  <a:gd name="connsiteX3" fmla="*/ 0 w 1332107"/>
                  <a:gd name="connsiteY3" fmla="*/ 1277997 h 1277997"/>
                  <a:gd name="connsiteX0" fmla="*/ 0 w 1332107"/>
                  <a:gd name="connsiteY0" fmla="*/ 1277997 h 1277997"/>
                  <a:gd name="connsiteX1" fmla="*/ 666054 w 1332107"/>
                  <a:gd name="connsiteY1" fmla="*/ 0 h 1277997"/>
                  <a:gd name="connsiteX2" fmla="*/ 1332107 w 1332107"/>
                  <a:gd name="connsiteY2" fmla="*/ 1277997 h 1277997"/>
                  <a:gd name="connsiteX3" fmla="*/ 0 w 1332107"/>
                  <a:gd name="connsiteY3" fmla="*/ 1277997 h 1277997"/>
                  <a:gd name="connsiteX0" fmla="*/ 0 w 1332107"/>
                  <a:gd name="connsiteY0" fmla="*/ 1277997 h 1277997"/>
                  <a:gd name="connsiteX1" fmla="*/ 666054 w 1332107"/>
                  <a:gd name="connsiteY1" fmla="*/ 0 h 1277997"/>
                  <a:gd name="connsiteX2" fmla="*/ 1332107 w 1332107"/>
                  <a:gd name="connsiteY2" fmla="*/ 1277997 h 1277997"/>
                  <a:gd name="connsiteX3" fmla="*/ 0 w 1332107"/>
                  <a:gd name="connsiteY3" fmla="*/ 1277997 h 1277997"/>
                  <a:gd name="connsiteX0" fmla="*/ 0 w 1332107"/>
                  <a:gd name="connsiteY0" fmla="*/ 1277997 h 1277997"/>
                  <a:gd name="connsiteX1" fmla="*/ 666054 w 1332107"/>
                  <a:gd name="connsiteY1" fmla="*/ 0 h 1277997"/>
                  <a:gd name="connsiteX2" fmla="*/ 1332107 w 1332107"/>
                  <a:gd name="connsiteY2" fmla="*/ 1277997 h 1277997"/>
                  <a:gd name="connsiteX3" fmla="*/ 0 w 1332107"/>
                  <a:gd name="connsiteY3" fmla="*/ 1277997 h 1277997"/>
                  <a:gd name="connsiteX0" fmla="*/ 0 w 1332107"/>
                  <a:gd name="connsiteY0" fmla="*/ 1277997 h 1277997"/>
                  <a:gd name="connsiteX1" fmla="*/ 666054 w 1332107"/>
                  <a:gd name="connsiteY1" fmla="*/ 0 h 1277997"/>
                  <a:gd name="connsiteX2" fmla="*/ 1332107 w 1332107"/>
                  <a:gd name="connsiteY2" fmla="*/ 1277997 h 1277997"/>
                  <a:gd name="connsiteX3" fmla="*/ 0 w 1332107"/>
                  <a:gd name="connsiteY3" fmla="*/ 1277997 h 1277997"/>
                  <a:gd name="connsiteX0" fmla="*/ 0 w 1332107"/>
                  <a:gd name="connsiteY0" fmla="*/ 1278003 h 1278003"/>
                  <a:gd name="connsiteX1" fmla="*/ 666054 w 1332107"/>
                  <a:gd name="connsiteY1" fmla="*/ 6 h 1278003"/>
                  <a:gd name="connsiteX2" fmla="*/ 1332107 w 1332107"/>
                  <a:gd name="connsiteY2" fmla="*/ 1278003 h 1278003"/>
                  <a:gd name="connsiteX3" fmla="*/ 0 w 1332107"/>
                  <a:gd name="connsiteY3" fmla="*/ 1278003 h 1278003"/>
                  <a:gd name="connsiteX0" fmla="*/ 0 w 1332107"/>
                  <a:gd name="connsiteY0" fmla="*/ 1278003 h 1278003"/>
                  <a:gd name="connsiteX1" fmla="*/ 666054 w 1332107"/>
                  <a:gd name="connsiteY1" fmla="*/ 6 h 1278003"/>
                  <a:gd name="connsiteX2" fmla="*/ 1332107 w 1332107"/>
                  <a:gd name="connsiteY2" fmla="*/ 1278003 h 1278003"/>
                  <a:gd name="connsiteX3" fmla="*/ 0 w 1332107"/>
                  <a:gd name="connsiteY3" fmla="*/ 1278003 h 1278003"/>
                  <a:gd name="connsiteX0" fmla="*/ 0 w 1332107"/>
                  <a:gd name="connsiteY0" fmla="*/ 1278003 h 1278003"/>
                  <a:gd name="connsiteX1" fmla="*/ 666054 w 1332107"/>
                  <a:gd name="connsiteY1" fmla="*/ 6 h 1278003"/>
                  <a:gd name="connsiteX2" fmla="*/ 1332107 w 1332107"/>
                  <a:gd name="connsiteY2" fmla="*/ 1278003 h 1278003"/>
                  <a:gd name="connsiteX3" fmla="*/ 0 w 1332107"/>
                  <a:gd name="connsiteY3" fmla="*/ 1278003 h 1278003"/>
                  <a:gd name="connsiteX0" fmla="*/ 0 w 1332107"/>
                  <a:gd name="connsiteY0" fmla="*/ 1278003 h 1278003"/>
                  <a:gd name="connsiteX1" fmla="*/ 666054 w 1332107"/>
                  <a:gd name="connsiteY1" fmla="*/ 6 h 1278003"/>
                  <a:gd name="connsiteX2" fmla="*/ 1332107 w 1332107"/>
                  <a:gd name="connsiteY2" fmla="*/ 1278003 h 1278003"/>
                  <a:gd name="connsiteX3" fmla="*/ 0 w 1332107"/>
                  <a:gd name="connsiteY3" fmla="*/ 1278003 h 1278003"/>
                  <a:gd name="connsiteX0" fmla="*/ 0 w 1332107"/>
                  <a:gd name="connsiteY0" fmla="*/ 1277998 h 1277998"/>
                  <a:gd name="connsiteX1" fmla="*/ 666054 w 1332107"/>
                  <a:gd name="connsiteY1" fmla="*/ 1 h 1277998"/>
                  <a:gd name="connsiteX2" fmla="*/ 1332107 w 1332107"/>
                  <a:gd name="connsiteY2" fmla="*/ 1277998 h 1277998"/>
                  <a:gd name="connsiteX3" fmla="*/ 0 w 1332107"/>
                  <a:gd name="connsiteY3" fmla="*/ 1277998 h 1277998"/>
                  <a:gd name="connsiteX0" fmla="*/ 0 w 1332107"/>
                  <a:gd name="connsiteY0" fmla="*/ 1277997 h 1277997"/>
                  <a:gd name="connsiteX1" fmla="*/ 666054 w 1332107"/>
                  <a:gd name="connsiteY1" fmla="*/ 0 h 1277997"/>
                  <a:gd name="connsiteX2" fmla="*/ 1332107 w 1332107"/>
                  <a:gd name="connsiteY2" fmla="*/ 1277997 h 1277997"/>
                  <a:gd name="connsiteX3" fmla="*/ 0 w 1332107"/>
                  <a:gd name="connsiteY3" fmla="*/ 1277997 h 1277997"/>
                </a:gdLst>
                <a:ahLst/>
                <a:cxnLst>
                  <a:cxn ang="0">
                    <a:pos x="connsiteX0" y="connsiteY0"/>
                  </a:cxn>
                  <a:cxn ang="0">
                    <a:pos x="connsiteX1" y="connsiteY1"/>
                  </a:cxn>
                  <a:cxn ang="0">
                    <a:pos x="connsiteX2" y="connsiteY2"/>
                  </a:cxn>
                  <a:cxn ang="0">
                    <a:pos x="connsiteX3" y="connsiteY3"/>
                  </a:cxn>
                </a:cxnLst>
                <a:rect l="l" t="t" r="r" b="b"/>
                <a:pathLst>
                  <a:path w="1332107" h="1277997">
                    <a:moveTo>
                      <a:pt x="0" y="1277997"/>
                    </a:moveTo>
                    <a:cubicBezTo>
                      <a:pt x="222018" y="851998"/>
                      <a:pt x="351644" y="2136"/>
                      <a:pt x="666054" y="0"/>
                    </a:cubicBezTo>
                    <a:cubicBezTo>
                      <a:pt x="989990" y="2138"/>
                      <a:pt x="1110089" y="851998"/>
                      <a:pt x="1332107" y="1277997"/>
                    </a:cubicBezTo>
                    <a:lnTo>
                      <a:pt x="0" y="1277997"/>
                    </a:lnTo>
                    <a:close/>
                  </a:path>
                </a:pathLst>
              </a:custGeom>
              <a:gradFill>
                <a:gsLst>
                  <a:gs pos="100000">
                    <a:schemeClr val="bg1">
                      <a:alpha val="60000"/>
                    </a:schemeClr>
                  </a:gs>
                  <a:gs pos="23000">
                    <a:srgbClr val="A4BCC2"/>
                  </a:gs>
                </a:gsLst>
                <a:lin ang="5400000" scaled="1"/>
              </a:gra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grpSp>
        <p:sp>
          <p:nvSpPr>
            <p:cNvPr id="97" name="TextBox 96"/>
            <p:cNvSpPr txBox="1"/>
            <p:nvPr/>
          </p:nvSpPr>
          <p:spPr bwMode="ltGray">
            <a:xfrm>
              <a:off x="10753859" y="2669884"/>
              <a:ext cx="1301042" cy="205740"/>
            </a:xfrm>
            <a:prstGeom prst="rect">
              <a:avLst/>
            </a:prstGeom>
            <a:noFill/>
            <a:ln w="6350">
              <a:noFill/>
              <a:miter lim="800000"/>
              <a:headEnd/>
              <a:tailEnd/>
            </a:ln>
          </p:spPr>
          <p:txBody>
            <a:bodyPr wrap="square" lIns="0" tIns="0" rIns="0" bIns="0" rtlCol="0" anchor="t">
              <a:noAutofit/>
            </a:bodyPr>
            <a:lstStyle/>
            <a:p>
              <a:pPr algn="ctr" eaLnBrk="0" hangingPunct="0"/>
              <a:r>
                <a:rPr lang="de-DE" sz="1200" i="1" dirty="0">
                  <a:latin typeface="+mn-lt"/>
                </a:rPr>
                <a:t>DB Chart Color Progression</a:t>
              </a:r>
            </a:p>
          </p:txBody>
        </p:sp>
      </p:grpSp>
      <p:sp>
        <p:nvSpPr>
          <p:cNvPr id="144" name="TextBox 143"/>
          <p:cNvSpPr txBox="1"/>
          <p:nvPr/>
        </p:nvSpPr>
        <p:spPr bwMode="ltGray">
          <a:xfrm>
            <a:off x="543989" y="6860215"/>
            <a:ext cx="9003221" cy="248342"/>
          </a:xfrm>
          <a:prstGeom prst="rect">
            <a:avLst/>
          </a:prstGeom>
          <a:noFill/>
          <a:ln w="6350">
            <a:noFill/>
            <a:miter lim="800000"/>
            <a:headEnd/>
            <a:tailEnd/>
          </a:ln>
        </p:spPr>
        <p:txBody>
          <a:bodyPr wrap="square" lIns="0" tIns="0" rIns="0" bIns="0" rtlCol="0" anchor="t" anchorCtr="0">
            <a:noAutofit/>
          </a:bodyPr>
          <a:lstStyle/>
          <a:p>
            <a:pPr eaLnBrk="0" hangingPunct="0"/>
            <a:r>
              <a:rPr lang="en-US" sz="900" baseline="30000" dirty="0">
                <a:latin typeface="Deutsche Bank Display" panose="020F0403020203030304" pitchFamily="34" charset="0"/>
                <a:ea typeface="Deutsche Bank Display" panose="020F0403020203030304" pitchFamily="34" charset="0"/>
                <a:cs typeface="Deutsche Bank Display" panose="020F0403020203030304" pitchFamily="34" charset="0"/>
              </a:rPr>
              <a:t>1 </a:t>
            </a:r>
            <a:r>
              <a:rPr lang="en-US" sz="900" dirty="0">
                <a:latin typeface="Deutsche Bank Display" panose="020F0403020203030304" pitchFamily="34" charset="0"/>
                <a:ea typeface="Deutsche Bank Display" panose="020F0403020203030304" pitchFamily="34" charset="0"/>
                <a:cs typeface="Deutsche Bank Display" panose="020F0403020203030304" pitchFamily="34" charset="0"/>
              </a:rPr>
              <a:t>Footnotes</a:t>
            </a:r>
          </a:p>
          <a:p>
            <a:pPr eaLnBrk="0" hangingPunct="0"/>
            <a:endParaRPr lang="en-US" sz="900" baseline="30000"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Tree>
    <p:extLst>
      <p:ext uri="{BB962C8B-B14F-4D97-AF65-F5344CB8AC3E}">
        <p14:creationId xmlns:p14="http://schemas.microsoft.com/office/powerpoint/2010/main" val="3456431676"/>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2400" dirty="0">
                <a:latin typeface="Deutsche Bank Display" panose="020F0403020203030304" pitchFamily="34" charset="0"/>
                <a:ea typeface="Deutsche Bank Display" panose="020F0403020203030304" pitchFamily="34" charset="0"/>
                <a:cs typeface="Deutsche Bank Display" panose="020F0403020203030304" pitchFamily="34" charset="0"/>
              </a:rPr>
              <a:t>Matrix Slides I</a:t>
            </a:r>
            <a:endParaRPr lang="en-US"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4" name="Slide Number Placeholder 3"/>
          <p:cNvSpPr>
            <a:spLocks noGrp="1"/>
          </p:cNvSpPr>
          <p:nvPr>
            <p:ph type="sldNum" sz="quarter" idx="20"/>
          </p:nvPr>
        </p:nvSpPr>
        <p:spPr/>
        <p:txBody>
          <a:bodyPr/>
          <a:lstStyle/>
          <a:p>
            <a:pPr>
              <a:defRPr/>
            </a:pPr>
            <a:fld id="{1788D09C-7CA7-40CB-8213-E7B766997646}" type="slidenum">
              <a:rPr lang="en-US" smtClean="0">
                <a:latin typeface="Deutsche Bank Display" panose="020F0403020203030304" pitchFamily="34" charset="0"/>
                <a:ea typeface="Deutsche Bank Display" panose="020F0403020203030304" pitchFamily="34" charset="0"/>
                <a:cs typeface="Deutsche Bank Display" panose="020F0403020203030304" pitchFamily="34" charset="0"/>
              </a:rPr>
              <a:pPr>
                <a:defRPr/>
              </a:pPr>
              <a:t>26</a:t>
            </a:fld>
            <a:endParaRPr lang="en-US">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6" name="Title 2"/>
          <p:cNvSpPr txBox="1">
            <a:spLocks/>
          </p:cNvSpPr>
          <p:nvPr/>
        </p:nvSpPr>
        <p:spPr bwMode="auto">
          <a:xfrm>
            <a:off x="534030" y="1013139"/>
            <a:ext cx="9159291" cy="304331"/>
          </a:xfrm>
          <a:prstGeom prst="rect">
            <a:avLst/>
          </a:prstGeom>
          <a:noFill/>
          <a:ln w="9525">
            <a:noFill/>
            <a:miter lim="800000"/>
            <a:headEnd/>
            <a:tailEnd/>
          </a:ln>
        </p:spPr>
        <p:txBody>
          <a:bodyPr vert="horz" wrap="square" lIns="0" tIns="0" rIns="540000" bIns="0" numCol="1" anchor="t" anchorCtr="0" compatLnSpc="1">
            <a:prstTxWarp prst="textNoShape">
              <a:avLst/>
            </a:prstTxWarp>
          </a:bodyPr>
          <a:lstStyle>
            <a:lvl1pPr algn="l" rtl="0" eaLnBrk="0" fontAlgn="base" hangingPunct="0">
              <a:lnSpc>
                <a:spcPct val="90000"/>
              </a:lnSpc>
              <a:spcBef>
                <a:spcPct val="0"/>
              </a:spcBef>
              <a:spcAft>
                <a:spcPct val="0"/>
              </a:spcAft>
              <a:tabLst/>
              <a:defRPr lang="en-US" sz="2600" kern="1200" noProof="0" smtClean="0">
                <a:solidFill>
                  <a:schemeClr val="tx1"/>
                </a:solidFill>
                <a:latin typeface="+mn-lt"/>
                <a:ea typeface="ＭＳ Ｐゴシック" pitchFamily="34" charset="-128"/>
                <a:cs typeface="ＭＳ Ｐゴシック" pitchFamily="-109" charset="-128"/>
              </a:defRPr>
            </a:lvl1pPr>
            <a:lvl2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2pPr>
            <a:lvl3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3pPr>
            <a:lvl4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4pPr>
            <a:lvl5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5pPr>
            <a:lvl6pPr marL="504566" algn="l" rtl="0" eaLnBrk="1" fontAlgn="base" hangingPunct="1">
              <a:lnSpc>
                <a:spcPct val="90000"/>
              </a:lnSpc>
              <a:spcBef>
                <a:spcPct val="0"/>
              </a:spcBef>
              <a:spcAft>
                <a:spcPct val="0"/>
              </a:spcAft>
              <a:tabLst>
                <a:tab pos="735825" algn="l"/>
              </a:tabLst>
              <a:defRPr sz="2600" b="1">
                <a:solidFill>
                  <a:schemeClr val="tx1"/>
                </a:solidFill>
                <a:latin typeface="Arial" charset="0"/>
              </a:defRPr>
            </a:lvl6pPr>
            <a:lvl7pPr marL="1009132" algn="l" rtl="0" eaLnBrk="1" fontAlgn="base" hangingPunct="1">
              <a:lnSpc>
                <a:spcPct val="90000"/>
              </a:lnSpc>
              <a:spcBef>
                <a:spcPct val="0"/>
              </a:spcBef>
              <a:spcAft>
                <a:spcPct val="0"/>
              </a:spcAft>
              <a:tabLst>
                <a:tab pos="735825" algn="l"/>
              </a:tabLst>
              <a:defRPr sz="2600" b="1">
                <a:solidFill>
                  <a:schemeClr val="tx1"/>
                </a:solidFill>
                <a:latin typeface="Arial" charset="0"/>
              </a:defRPr>
            </a:lvl7pPr>
            <a:lvl8pPr marL="1513698" algn="l" rtl="0" eaLnBrk="1" fontAlgn="base" hangingPunct="1">
              <a:lnSpc>
                <a:spcPct val="90000"/>
              </a:lnSpc>
              <a:spcBef>
                <a:spcPct val="0"/>
              </a:spcBef>
              <a:spcAft>
                <a:spcPct val="0"/>
              </a:spcAft>
              <a:tabLst>
                <a:tab pos="735825" algn="l"/>
              </a:tabLst>
              <a:defRPr sz="2600" b="1">
                <a:solidFill>
                  <a:schemeClr val="tx1"/>
                </a:solidFill>
                <a:latin typeface="Arial" charset="0"/>
              </a:defRPr>
            </a:lvl8pPr>
            <a:lvl9pPr marL="2018264" algn="l" rtl="0" eaLnBrk="1" fontAlgn="base" hangingPunct="1">
              <a:lnSpc>
                <a:spcPct val="90000"/>
              </a:lnSpc>
              <a:spcBef>
                <a:spcPct val="0"/>
              </a:spcBef>
              <a:spcAft>
                <a:spcPct val="0"/>
              </a:spcAft>
              <a:tabLst>
                <a:tab pos="735825" algn="l"/>
              </a:tabLst>
              <a:defRPr sz="2600" b="1">
                <a:solidFill>
                  <a:schemeClr val="tx1"/>
                </a:solidFill>
                <a:latin typeface="Arial" charset="0"/>
              </a:defRPr>
            </a:lvl9pPr>
          </a:lstStyle>
          <a:p>
            <a:pPr defTabSz="914400"/>
            <a:r>
              <a:rPr lang="en-US" sz="1800" dirty="0">
                <a:solidFill>
                  <a:schemeClr val="bg2">
                    <a:lumMod val="7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rPr>
              <a:t>3x3 Matrix with Left Side Text Boxes </a:t>
            </a:r>
          </a:p>
        </p:txBody>
      </p:sp>
      <p:sp>
        <p:nvSpPr>
          <p:cNvPr id="20" name="Rectangle 19"/>
          <p:cNvSpPr/>
          <p:nvPr/>
        </p:nvSpPr>
        <p:spPr>
          <a:xfrm>
            <a:off x="547558" y="1939647"/>
            <a:ext cx="4047316" cy="1815882"/>
          </a:xfrm>
          <a:prstGeom prst="rect">
            <a:avLst/>
          </a:prstGeom>
        </p:spPr>
        <p:txBody>
          <a:bodyPr wrap="square" lIns="0">
            <a:spAutoFit/>
          </a:bodyPr>
          <a:lstStyle/>
          <a:p>
            <a:pPr marL="271463" indent="-271463" eaLnBrk="0" hangingPunct="0">
              <a:buFont typeface="Arial" panose="020B0604020202020204" pitchFamily="34" charset="0"/>
              <a:buChar char="•"/>
            </a:pP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Lorem</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ipsum</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dolor</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sit</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amet</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consectetur</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adipiscing</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elit</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sed</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do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eiusmod</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tempor</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incididunt</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ut</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labore</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et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dolore</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magna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aliqua</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a:t>
            </a:r>
          </a:p>
          <a:p>
            <a:pPr marL="271463" indent="-271463" eaLnBrk="0" hangingPunct="0">
              <a:buFont typeface="Arial" panose="020B0604020202020204" pitchFamily="34" charset="0"/>
              <a:buChar char="•"/>
            </a:pP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Ut</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enim</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ad minim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veniam</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quis</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nostrud</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exercitation</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ullamco</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laboris</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nisi</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ut</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aliquip</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ex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ea</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commodo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consequat</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a:t>
            </a:r>
          </a:p>
          <a:p>
            <a:pPr marL="271463" indent="-271463" eaLnBrk="0" hangingPunct="0">
              <a:buFont typeface="Arial" panose="020B0604020202020204" pitchFamily="34" charset="0"/>
              <a:buChar char="•"/>
            </a:pP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Duis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aute</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irure</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dolor</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in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reprehenderit</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in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voluptate</a:t>
            </a:r>
            <a:endParaRPr lang="de-DE" sz="1400" b="1"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endParaRPr>
          </a:p>
        </p:txBody>
      </p:sp>
      <p:sp>
        <p:nvSpPr>
          <p:cNvPr id="131" name="TextBox 130"/>
          <p:cNvSpPr txBox="1"/>
          <p:nvPr/>
        </p:nvSpPr>
        <p:spPr bwMode="ltGray">
          <a:xfrm>
            <a:off x="534030" y="1677339"/>
            <a:ext cx="1924050" cy="172374"/>
          </a:xfrm>
          <a:prstGeom prst="rect">
            <a:avLst/>
          </a:prstGeom>
          <a:noFill/>
          <a:ln w="6350">
            <a:noFill/>
            <a:miter lim="800000"/>
            <a:headEnd/>
            <a:tailEnd/>
          </a:ln>
        </p:spPr>
        <p:txBody>
          <a:bodyPr wrap="square" lIns="0" tIns="0" rIns="0" bIns="0" rtlCol="0" anchor="t">
            <a:noAutofit/>
          </a:bodyPr>
          <a:lstStyle/>
          <a:p>
            <a:pPr algn="ctr" eaLnBrk="0" hangingPunct="0"/>
            <a:r>
              <a:rPr lang="de-DE" sz="1600" b="1" dirty="0" err="1">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Column</a:t>
            </a:r>
            <a:r>
              <a:rPr lang="de-DE" sz="16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 Description</a:t>
            </a:r>
          </a:p>
        </p:txBody>
      </p:sp>
      <p:sp>
        <p:nvSpPr>
          <p:cNvPr id="132" name="Rectangle 131"/>
          <p:cNvSpPr/>
          <p:nvPr/>
        </p:nvSpPr>
        <p:spPr>
          <a:xfrm>
            <a:off x="547558" y="4400159"/>
            <a:ext cx="4047316" cy="1384995"/>
          </a:xfrm>
          <a:prstGeom prst="rect">
            <a:avLst/>
          </a:prstGeom>
        </p:spPr>
        <p:txBody>
          <a:bodyPr wrap="square" lIns="0">
            <a:spAutoFit/>
          </a:bodyPr>
          <a:lstStyle/>
          <a:p>
            <a:pPr marL="271463" indent="-271463" eaLnBrk="0" hangingPunct="0">
              <a:buFont typeface="Arial" panose="020B0604020202020204" pitchFamily="34" charset="0"/>
              <a:buChar char="•"/>
            </a:pP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Lorem</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ipsum</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dolor</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sit</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amet</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consectetur</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adipiscing</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elit</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sed</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do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eiusmod</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tempor</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incididunt</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ut</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labore</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et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dolore</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magna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aliqua</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a:t>
            </a:r>
          </a:p>
          <a:p>
            <a:pPr marL="271463" indent="-271463" eaLnBrk="0" hangingPunct="0">
              <a:buFont typeface="Arial" panose="020B0604020202020204" pitchFamily="34" charset="0"/>
              <a:buChar char="•"/>
            </a:pP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Ut</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enim</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ad minim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veniam</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quis</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nostrud</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exercitation</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ullamco</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laboris</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nisi</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ut</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aliquip</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ex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ea</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commodo </a:t>
            </a:r>
            <a:r>
              <a:rPr lang="de-DE" sz="1400" dirty="0" err="1">
                <a:latin typeface="Deutsche Bank Text" panose="020B0503020202030204" pitchFamily="34" charset="0"/>
                <a:ea typeface="Deutsche Bank Text" panose="020B0503020202030204" pitchFamily="34" charset="0"/>
                <a:cs typeface="Deutsche Bank Text" panose="020B0503020202030204" pitchFamily="34" charset="0"/>
              </a:rPr>
              <a:t>consequat</a:t>
            </a:r>
            <a:r>
              <a:rPr lang="de-DE" sz="1400" dirty="0">
                <a:latin typeface="Deutsche Bank Text" panose="020B0503020202030204" pitchFamily="34" charset="0"/>
                <a:ea typeface="Deutsche Bank Text" panose="020B0503020202030204" pitchFamily="34" charset="0"/>
                <a:cs typeface="Deutsche Bank Text" panose="020B0503020202030204" pitchFamily="34" charset="0"/>
              </a:rPr>
              <a:t>. </a:t>
            </a:r>
          </a:p>
        </p:txBody>
      </p:sp>
      <p:sp>
        <p:nvSpPr>
          <p:cNvPr id="133" name="TextBox 132"/>
          <p:cNvSpPr txBox="1"/>
          <p:nvPr/>
        </p:nvSpPr>
        <p:spPr bwMode="ltGray">
          <a:xfrm>
            <a:off x="590705" y="4136814"/>
            <a:ext cx="1568295" cy="172374"/>
          </a:xfrm>
          <a:prstGeom prst="rect">
            <a:avLst/>
          </a:prstGeom>
          <a:noFill/>
          <a:ln w="6350">
            <a:noFill/>
            <a:miter lim="800000"/>
            <a:headEnd/>
            <a:tailEnd/>
          </a:ln>
        </p:spPr>
        <p:txBody>
          <a:bodyPr wrap="square" lIns="0" tIns="0" rIns="0" bIns="0" rtlCol="0" anchor="t">
            <a:noAutofit/>
          </a:bodyPr>
          <a:lstStyle/>
          <a:p>
            <a:pPr algn="ctr" eaLnBrk="0" hangingPunct="0"/>
            <a:r>
              <a:rPr lang="de-DE" sz="1600" b="1" dirty="0" err="1">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Row</a:t>
            </a:r>
            <a:r>
              <a:rPr lang="de-DE" sz="16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 Description</a:t>
            </a:r>
          </a:p>
        </p:txBody>
      </p:sp>
      <p:grpSp>
        <p:nvGrpSpPr>
          <p:cNvPr id="8" name="Group 7"/>
          <p:cNvGrpSpPr/>
          <p:nvPr/>
        </p:nvGrpSpPr>
        <p:grpSpPr>
          <a:xfrm>
            <a:off x="4725087" y="1765977"/>
            <a:ext cx="4733011" cy="4679805"/>
            <a:chOff x="4725087" y="1765977"/>
            <a:chExt cx="4733011" cy="4679805"/>
          </a:xfrm>
        </p:grpSpPr>
        <p:sp>
          <p:nvSpPr>
            <p:cNvPr id="54" name="Rounded Rectangle 53"/>
            <p:cNvSpPr/>
            <p:nvPr/>
          </p:nvSpPr>
          <p:spPr bwMode="auto">
            <a:xfrm>
              <a:off x="6668479" y="1765977"/>
              <a:ext cx="1107054" cy="4679805"/>
            </a:xfrm>
            <a:prstGeom prst="roundRect">
              <a:avLst>
                <a:gd name="adj" fmla="val 38788"/>
              </a:avLst>
            </a:prstGeom>
            <a:solidFill>
              <a:schemeClr val="accent1"/>
            </a:solidFill>
            <a:ln w="6350">
              <a:noFill/>
              <a:miter lim="800000"/>
              <a:headEnd/>
              <a:tailEnd/>
            </a:ln>
            <a:effectLst>
              <a:outerShdw blurRad="50800" dist="38100" dir="16200000" rotWithShape="0">
                <a:prstClr val="black">
                  <a:alpha val="40000"/>
                </a:prstClr>
              </a:outerShdw>
            </a:effectLst>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9" name="Rounded Rectangle 8"/>
            <p:cNvSpPr/>
            <p:nvPr/>
          </p:nvSpPr>
          <p:spPr bwMode="auto">
            <a:xfrm>
              <a:off x="5214270" y="1765977"/>
              <a:ext cx="1107054" cy="4679805"/>
            </a:xfrm>
            <a:prstGeom prst="roundRect">
              <a:avLst>
                <a:gd name="adj" fmla="val 38788"/>
              </a:avLst>
            </a:prstGeom>
            <a:solidFill>
              <a:schemeClr val="accent1"/>
            </a:solidFill>
            <a:ln w="6350">
              <a:noFill/>
              <a:miter lim="800000"/>
              <a:headEnd/>
              <a:tailEnd/>
            </a:ln>
            <a:effectLst>
              <a:outerShdw blurRad="50800" dist="38100" dir="16200000" rotWithShape="0">
                <a:prstClr val="black">
                  <a:alpha val="40000"/>
                </a:prstClr>
              </a:outerShdw>
            </a:effectLst>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53" name="Rounded Rectangle 52"/>
            <p:cNvSpPr/>
            <p:nvPr/>
          </p:nvSpPr>
          <p:spPr bwMode="auto">
            <a:xfrm>
              <a:off x="8122688" y="1765977"/>
              <a:ext cx="1107054" cy="4679805"/>
            </a:xfrm>
            <a:prstGeom prst="roundRect">
              <a:avLst>
                <a:gd name="adj" fmla="val 38788"/>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55" name="Rounded Rectangle 54"/>
            <p:cNvSpPr/>
            <p:nvPr/>
          </p:nvSpPr>
          <p:spPr bwMode="auto">
            <a:xfrm rot="5400000">
              <a:off x="6538066" y="1896389"/>
              <a:ext cx="1107054" cy="4733011"/>
            </a:xfrm>
            <a:prstGeom prst="roundRect">
              <a:avLst>
                <a:gd name="adj" fmla="val 38788"/>
              </a:avLst>
            </a:prstGeom>
            <a:solidFill>
              <a:srgbClr val="00A3E0"/>
            </a:solidFill>
            <a:ln w="6350">
              <a:noFill/>
              <a:miter lim="800000"/>
              <a:headEnd/>
              <a:tailEnd/>
            </a:ln>
            <a:effectLst>
              <a:outerShdw blurRad="50800" dist="38100" dir="10800000" algn="r" rotWithShape="0">
                <a:prstClr val="black">
                  <a:alpha val="40000"/>
                </a:prstClr>
              </a:outerShdw>
            </a:effectLst>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56" name="Rounded Rectangle 55"/>
            <p:cNvSpPr/>
            <p:nvPr/>
          </p:nvSpPr>
          <p:spPr bwMode="auto">
            <a:xfrm rot="5400000">
              <a:off x="6538066" y="3350598"/>
              <a:ext cx="1107054" cy="4733011"/>
            </a:xfrm>
            <a:prstGeom prst="roundRect">
              <a:avLst>
                <a:gd name="adj" fmla="val 38788"/>
              </a:avLst>
            </a:prstGeom>
            <a:solidFill>
              <a:srgbClr val="00A3E0"/>
            </a:solidFill>
            <a:ln w="6350">
              <a:noFill/>
              <a:miter lim="800000"/>
              <a:headEnd/>
              <a:tailEnd/>
            </a:ln>
            <a:effectLst>
              <a:outerShdw blurRad="50800" dist="38100" dir="10800000" algn="r" rotWithShape="0">
                <a:prstClr val="black">
                  <a:alpha val="40000"/>
                </a:prstClr>
              </a:outerShdw>
            </a:effectLst>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82" name="Rounded Rectangle 81"/>
            <p:cNvSpPr/>
            <p:nvPr/>
          </p:nvSpPr>
          <p:spPr bwMode="auto">
            <a:xfrm rot="16200000">
              <a:off x="6538066" y="450049"/>
              <a:ext cx="1107054" cy="4733011"/>
            </a:xfrm>
            <a:prstGeom prst="roundRect">
              <a:avLst>
                <a:gd name="adj" fmla="val 38788"/>
              </a:avLst>
            </a:prstGeom>
            <a:solidFill>
              <a:srgbClr val="00A3E0"/>
            </a:solidFill>
            <a:ln w="6350">
              <a:noFill/>
              <a:miter lim="800000"/>
              <a:headEnd/>
              <a:tailEnd/>
            </a:ln>
            <a:effectLst>
              <a:outerShdw blurRad="50800" dist="38100" dir="10800000" algn="r" rotWithShape="0">
                <a:prstClr val="black">
                  <a:alpha val="40000"/>
                </a:prstClr>
              </a:outerShdw>
            </a:effectLst>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83" name="Rectangle 82"/>
            <p:cNvSpPr/>
            <p:nvPr/>
          </p:nvSpPr>
          <p:spPr bwMode="auto">
            <a:xfrm>
              <a:off x="6954007" y="2207807"/>
              <a:ext cx="535999" cy="134938"/>
            </a:xfrm>
            <a:prstGeom prst="rect">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01" name="Rectangle 100"/>
            <p:cNvSpPr/>
            <p:nvPr/>
          </p:nvSpPr>
          <p:spPr bwMode="auto">
            <a:xfrm>
              <a:off x="8408216" y="2207807"/>
              <a:ext cx="535999" cy="134938"/>
            </a:xfrm>
            <a:prstGeom prst="rect">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2" name="Rectangle 1"/>
            <p:cNvSpPr/>
            <p:nvPr/>
          </p:nvSpPr>
          <p:spPr bwMode="auto">
            <a:xfrm>
              <a:off x="5499798" y="2207807"/>
              <a:ext cx="535999" cy="134938"/>
            </a:xfrm>
            <a:prstGeom prst="rect">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49" name="Freeform 48"/>
            <p:cNvSpPr/>
            <p:nvPr/>
          </p:nvSpPr>
          <p:spPr bwMode="auto">
            <a:xfrm>
              <a:off x="5122911" y="2165224"/>
              <a:ext cx="1289772" cy="1289772"/>
            </a:xfrm>
            <a:custGeom>
              <a:avLst/>
              <a:gdLst>
                <a:gd name="connsiteX0" fmla="*/ 200971 w 1205802"/>
                <a:gd name="connsiteY0" fmla="*/ 0 h 1205802"/>
                <a:gd name="connsiteX1" fmla="*/ 316524 w 1205802"/>
                <a:gd name="connsiteY1" fmla="*/ 0 h 1205802"/>
                <a:gd name="connsiteX2" fmla="*/ 602902 w 1205802"/>
                <a:gd name="connsiteY2" fmla="*/ 158230 h 1205802"/>
                <a:gd name="connsiteX3" fmla="*/ 889280 w 1205802"/>
                <a:gd name="connsiteY3" fmla="*/ 0 h 1205802"/>
                <a:gd name="connsiteX4" fmla="*/ 1004831 w 1205802"/>
                <a:gd name="connsiteY4" fmla="*/ 0 h 1205802"/>
                <a:gd name="connsiteX5" fmla="*/ 1205802 w 1205802"/>
                <a:gd name="connsiteY5" fmla="*/ 200971 h 1205802"/>
                <a:gd name="connsiteX6" fmla="*/ 1205802 w 1205802"/>
                <a:gd name="connsiteY6" fmla="*/ 1004831 h 1205802"/>
                <a:gd name="connsiteX7" fmla="*/ 1004831 w 1205802"/>
                <a:gd name="connsiteY7" fmla="*/ 1205802 h 1205802"/>
                <a:gd name="connsiteX8" fmla="*/ 200971 w 1205802"/>
                <a:gd name="connsiteY8" fmla="*/ 1205802 h 1205802"/>
                <a:gd name="connsiteX9" fmla="*/ 0 w 1205802"/>
                <a:gd name="connsiteY9" fmla="*/ 1004831 h 1205802"/>
                <a:gd name="connsiteX10" fmla="*/ 0 w 1205802"/>
                <a:gd name="connsiteY10" fmla="*/ 889279 h 1205802"/>
                <a:gd name="connsiteX11" fmla="*/ 158230 w 1205802"/>
                <a:gd name="connsiteY11" fmla="*/ 602901 h 1205802"/>
                <a:gd name="connsiteX12" fmla="*/ 0 w 1205802"/>
                <a:gd name="connsiteY12" fmla="*/ 316523 h 1205802"/>
                <a:gd name="connsiteX13" fmla="*/ 0 w 1205802"/>
                <a:gd name="connsiteY13" fmla="*/ 200971 h 1205802"/>
                <a:gd name="connsiteX14" fmla="*/ 200971 w 1205802"/>
                <a:gd name="connsiteY14" fmla="*/ 0 h 1205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05802" h="1205802">
                  <a:moveTo>
                    <a:pt x="200971" y="0"/>
                  </a:moveTo>
                  <a:lnTo>
                    <a:pt x="316524" y="0"/>
                  </a:lnTo>
                  <a:lnTo>
                    <a:pt x="602902" y="158230"/>
                  </a:lnTo>
                  <a:lnTo>
                    <a:pt x="889280" y="0"/>
                  </a:lnTo>
                  <a:lnTo>
                    <a:pt x="1004831" y="0"/>
                  </a:lnTo>
                  <a:cubicBezTo>
                    <a:pt x="1115824" y="0"/>
                    <a:pt x="1205802" y="89978"/>
                    <a:pt x="1205802" y="200971"/>
                  </a:cubicBezTo>
                  <a:lnTo>
                    <a:pt x="1205802" y="1004831"/>
                  </a:lnTo>
                  <a:cubicBezTo>
                    <a:pt x="1205802" y="1115824"/>
                    <a:pt x="1115824" y="1205802"/>
                    <a:pt x="1004831" y="1205802"/>
                  </a:cubicBezTo>
                  <a:lnTo>
                    <a:pt x="200971" y="1205802"/>
                  </a:lnTo>
                  <a:cubicBezTo>
                    <a:pt x="89978" y="1205802"/>
                    <a:pt x="0" y="1115824"/>
                    <a:pt x="0" y="1004831"/>
                  </a:cubicBezTo>
                  <a:lnTo>
                    <a:pt x="0" y="889279"/>
                  </a:lnTo>
                  <a:lnTo>
                    <a:pt x="158230" y="602901"/>
                  </a:lnTo>
                  <a:lnTo>
                    <a:pt x="0" y="316523"/>
                  </a:lnTo>
                  <a:lnTo>
                    <a:pt x="0" y="200971"/>
                  </a:lnTo>
                  <a:cubicBezTo>
                    <a:pt x="0" y="89978"/>
                    <a:pt x="89978" y="0"/>
                    <a:pt x="200971" y="0"/>
                  </a:cubicBezTo>
                  <a:close/>
                </a:path>
              </a:pathLst>
            </a:custGeom>
            <a:solidFill>
              <a:schemeClr val="bg1"/>
            </a:solidFill>
            <a:ln w="6350">
              <a:noFill/>
              <a:miter lim="800000"/>
              <a:headEnd/>
              <a:tailEnd/>
            </a:ln>
            <a:effectLst>
              <a:outerShdw blurRad="127000" sx="102000" sy="102000" algn="ctr" rotWithShape="0">
                <a:schemeClr val="tx1">
                  <a:alpha val="40000"/>
                </a:schemeClr>
              </a:outerShdw>
            </a:effectLst>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48" name="Freeform 47"/>
            <p:cNvSpPr/>
            <p:nvPr/>
          </p:nvSpPr>
          <p:spPr bwMode="auto">
            <a:xfrm>
              <a:off x="6577120" y="2165224"/>
              <a:ext cx="1289772" cy="1289772"/>
            </a:xfrm>
            <a:custGeom>
              <a:avLst/>
              <a:gdLst>
                <a:gd name="connsiteX0" fmla="*/ 200971 w 1205802"/>
                <a:gd name="connsiteY0" fmla="*/ 0 h 1205802"/>
                <a:gd name="connsiteX1" fmla="*/ 316523 w 1205802"/>
                <a:gd name="connsiteY1" fmla="*/ 0 h 1205802"/>
                <a:gd name="connsiteX2" fmla="*/ 602901 w 1205802"/>
                <a:gd name="connsiteY2" fmla="*/ 158230 h 1205802"/>
                <a:gd name="connsiteX3" fmla="*/ 889279 w 1205802"/>
                <a:gd name="connsiteY3" fmla="*/ 0 h 1205802"/>
                <a:gd name="connsiteX4" fmla="*/ 1004831 w 1205802"/>
                <a:gd name="connsiteY4" fmla="*/ 0 h 1205802"/>
                <a:gd name="connsiteX5" fmla="*/ 1205802 w 1205802"/>
                <a:gd name="connsiteY5" fmla="*/ 200971 h 1205802"/>
                <a:gd name="connsiteX6" fmla="*/ 1205802 w 1205802"/>
                <a:gd name="connsiteY6" fmla="*/ 1004831 h 1205802"/>
                <a:gd name="connsiteX7" fmla="*/ 1004831 w 1205802"/>
                <a:gd name="connsiteY7" fmla="*/ 1205802 h 1205802"/>
                <a:gd name="connsiteX8" fmla="*/ 200971 w 1205802"/>
                <a:gd name="connsiteY8" fmla="*/ 1205802 h 1205802"/>
                <a:gd name="connsiteX9" fmla="*/ 0 w 1205802"/>
                <a:gd name="connsiteY9" fmla="*/ 1004831 h 1205802"/>
                <a:gd name="connsiteX10" fmla="*/ 0 w 1205802"/>
                <a:gd name="connsiteY10" fmla="*/ 200971 h 1205802"/>
                <a:gd name="connsiteX11" fmla="*/ 200971 w 1205802"/>
                <a:gd name="connsiteY11" fmla="*/ 0 h 1205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05802" h="1205802">
                  <a:moveTo>
                    <a:pt x="200971" y="0"/>
                  </a:moveTo>
                  <a:lnTo>
                    <a:pt x="316523" y="0"/>
                  </a:lnTo>
                  <a:lnTo>
                    <a:pt x="602901" y="158230"/>
                  </a:lnTo>
                  <a:lnTo>
                    <a:pt x="889279" y="0"/>
                  </a:lnTo>
                  <a:lnTo>
                    <a:pt x="1004831" y="0"/>
                  </a:lnTo>
                  <a:cubicBezTo>
                    <a:pt x="1115824" y="0"/>
                    <a:pt x="1205802" y="89978"/>
                    <a:pt x="1205802" y="200971"/>
                  </a:cubicBezTo>
                  <a:lnTo>
                    <a:pt x="1205802" y="1004831"/>
                  </a:lnTo>
                  <a:cubicBezTo>
                    <a:pt x="1205802" y="1115824"/>
                    <a:pt x="1115824" y="1205802"/>
                    <a:pt x="1004831" y="1205802"/>
                  </a:cubicBezTo>
                  <a:lnTo>
                    <a:pt x="200971" y="1205802"/>
                  </a:lnTo>
                  <a:cubicBezTo>
                    <a:pt x="89978" y="1205802"/>
                    <a:pt x="0" y="1115824"/>
                    <a:pt x="0" y="1004831"/>
                  </a:cubicBezTo>
                  <a:lnTo>
                    <a:pt x="0" y="200971"/>
                  </a:lnTo>
                  <a:cubicBezTo>
                    <a:pt x="0" y="89978"/>
                    <a:pt x="89978" y="0"/>
                    <a:pt x="200971" y="0"/>
                  </a:cubicBezTo>
                  <a:close/>
                </a:path>
              </a:pathLst>
            </a:custGeom>
            <a:solidFill>
              <a:schemeClr val="bg1"/>
            </a:solidFill>
            <a:ln w="6350">
              <a:noFill/>
              <a:miter lim="800000"/>
              <a:headEnd/>
              <a:tailEnd/>
            </a:ln>
            <a:effectLst>
              <a:outerShdw blurRad="127000" sx="102000" sy="102000" algn="ctr" rotWithShape="0">
                <a:schemeClr val="tx1">
                  <a:alpha val="40000"/>
                </a:schemeClr>
              </a:outerShdw>
            </a:effectLst>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50" name="Freeform 49"/>
            <p:cNvSpPr/>
            <p:nvPr/>
          </p:nvSpPr>
          <p:spPr bwMode="auto">
            <a:xfrm>
              <a:off x="5122911" y="3618009"/>
              <a:ext cx="1289772" cy="1289772"/>
            </a:xfrm>
            <a:custGeom>
              <a:avLst/>
              <a:gdLst>
                <a:gd name="connsiteX0" fmla="*/ 200971 w 1205802"/>
                <a:gd name="connsiteY0" fmla="*/ 0 h 1205802"/>
                <a:gd name="connsiteX1" fmla="*/ 1004831 w 1205802"/>
                <a:gd name="connsiteY1" fmla="*/ 0 h 1205802"/>
                <a:gd name="connsiteX2" fmla="*/ 1205802 w 1205802"/>
                <a:gd name="connsiteY2" fmla="*/ 200971 h 1205802"/>
                <a:gd name="connsiteX3" fmla="*/ 1205802 w 1205802"/>
                <a:gd name="connsiteY3" fmla="*/ 1004831 h 1205802"/>
                <a:gd name="connsiteX4" fmla="*/ 1004831 w 1205802"/>
                <a:gd name="connsiteY4" fmla="*/ 1205802 h 1205802"/>
                <a:gd name="connsiteX5" fmla="*/ 200971 w 1205802"/>
                <a:gd name="connsiteY5" fmla="*/ 1205802 h 1205802"/>
                <a:gd name="connsiteX6" fmla="*/ 0 w 1205802"/>
                <a:gd name="connsiteY6" fmla="*/ 1004831 h 1205802"/>
                <a:gd name="connsiteX7" fmla="*/ 0 w 1205802"/>
                <a:gd name="connsiteY7" fmla="*/ 889279 h 1205802"/>
                <a:gd name="connsiteX8" fmla="*/ 158230 w 1205802"/>
                <a:gd name="connsiteY8" fmla="*/ 602901 h 1205802"/>
                <a:gd name="connsiteX9" fmla="*/ 0 w 1205802"/>
                <a:gd name="connsiteY9" fmla="*/ 316523 h 1205802"/>
                <a:gd name="connsiteX10" fmla="*/ 0 w 1205802"/>
                <a:gd name="connsiteY10" fmla="*/ 200971 h 1205802"/>
                <a:gd name="connsiteX11" fmla="*/ 200971 w 1205802"/>
                <a:gd name="connsiteY11" fmla="*/ 0 h 1205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05802" h="1205802">
                  <a:moveTo>
                    <a:pt x="200971" y="0"/>
                  </a:moveTo>
                  <a:lnTo>
                    <a:pt x="1004831" y="0"/>
                  </a:lnTo>
                  <a:cubicBezTo>
                    <a:pt x="1115824" y="0"/>
                    <a:pt x="1205802" y="89978"/>
                    <a:pt x="1205802" y="200971"/>
                  </a:cubicBezTo>
                  <a:lnTo>
                    <a:pt x="1205802" y="1004831"/>
                  </a:lnTo>
                  <a:cubicBezTo>
                    <a:pt x="1205802" y="1115824"/>
                    <a:pt x="1115824" y="1205802"/>
                    <a:pt x="1004831" y="1205802"/>
                  </a:cubicBezTo>
                  <a:lnTo>
                    <a:pt x="200971" y="1205802"/>
                  </a:lnTo>
                  <a:cubicBezTo>
                    <a:pt x="89978" y="1205802"/>
                    <a:pt x="0" y="1115824"/>
                    <a:pt x="0" y="1004831"/>
                  </a:cubicBezTo>
                  <a:lnTo>
                    <a:pt x="0" y="889279"/>
                  </a:lnTo>
                  <a:lnTo>
                    <a:pt x="158230" y="602901"/>
                  </a:lnTo>
                  <a:lnTo>
                    <a:pt x="0" y="316523"/>
                  </a:lnTo>
                  <a:lnTo>
                    <a:pt x="0" y="200971"/>
                  </a:lnTo>
                  <a:cubicBezTo>
                    <a:pt x="0" y="89978"/>
                    <a:pt x="89978" y="0"/>
                    <a:pt x="200971" y="0"/>
                  </a:cubicBezTo>
                  <a:close/>
                </a:path>
              </a:pathLst>
            </a:custGeom>
            <a:solidFill>
              <a:schemeClr val="bg1"/>
            </a:solidFill>
            <a:ln w="6350">
              <a:noFill/>
              <a:miter lim="800000"/>
              <a:headEnd/>
              <a:tailEnd/>
            </a:ln>
            <a:effectLst>
              <a:outerShdw blurRad="127000" sx="102000" sy="102000" algn="ctr" rotWithShape="0">
                <a:schemeClr val="tx1">
                  <a:alpha val="40000"/>
                </a:schemeClr>
              </a:outerShdw>
            </a:effectLst>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29" name="Rounded Rectangle 28"/>
            <p:cNvSpPr/>
            <p:nvPr/>
          </p:nvSpPr>
          <p:spPr bwMode="auto">
            <a:xfrm>
              <a:off x="8031329" y="3618009"/>
              <a:ext cx="1289772" cy="1289772"/>
            </a:xfrm>
            <a:prstGeom prst="roundRect">
              <a:avLst/>
            </a:prstGeom>
            <a:solidFill>
              <a:schemeClr val="bg1"/>
            </a:solidFill>
            <a:ln w="6350">
              <a:noFill/>
              <a:miter lim="800000"/>
              <a:headEnd/>
              <a:tailEnd/>
            </a:ln>
            <a:effectLst>
              <a:outerShdw blurRad="127000" sx="102000" sy="102000" algn="ctr" rotWithShape="0">
                <a:schemeClr val="tx1">
                  <a:alpha val="40000"/>
                </a:schemeClr>
              </a:outerShdw>
            </a:effectLst>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30" name="Rounded Rectangle 29"/>
            <p:cNvSpPr/>
            <p:nvPr/>
          </p:nvSpPr>
          <p:spPr bwMode="auto">
            <a:xfrm>
              <a:off x="6577120" y="3618009"/>
              <a:ext cx="1289772" cy="1289772"/>
            </a:xfrm>
            <a:prstGeom prst="roundRect">
              <a:avLst/>
            </a:prstGeom>
            <a:solidFill>
              <a:schemeClr val="bg1"/>
            </a:solidFill>
            <a:ln w="6350">
              <a:noFill/>
              <a:miter lim="800000"/>
              <a:headEnd/>
              <a:tailEnd/>
            </a:ln>
            <a:effectLst>
              <a:outerShdw blurRad="127000" sx="102000" sy="102000" algn="ctr" rotWithShape="0">
                <a:schemeClr val="tx1">
                  <a:alpha val="40000"/>
                </a:schemeClr>
              </a:outerShdw>
            </a:effectLst>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32" name="Rounded Rectangle 31"/>
            <p:cNvSpPr/>
            <p:nvPr/>
          </p:nvSpPr>
          <p:spPr bwMode="auto">
            <a:xfrm>
              <a:off x="8031329" y="5072218"/>
              <a:ext cx="1289772" cy="1289772"/>
            </a:xfrm>
            <a:prstGeom prst="roundRect">
              <a:avLst/>
            </a:prstGeom>
            <a:solidFill>
              <a:schemeClr val="bg1"/>
            </a:solidFill>
            <a:ln w="6350">
              <a:noFill/>
              <a:miter lim="800000"/>
              <a:headEnd/>
              <a:tailEnd/>
            </a:ln>
            <a:effectLst>
              <a:outerShdw blurRad="127000" sx="102000" sy="102000" algn="ctr" rotWithShape="0">
                <a:schemeClr val="tx1">
                  <a:alpha val="40000"/>
                </a:schemeClr>
              </a:outerShdw>
            </a:effectLst>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33" name="Rounded Rectangle 32"/>
            <p:cNvSpPr/>
            <p:nvPr/>
          </p:nvSpPr>
          <p:spPr bwMode="auto">
            <a:xfrm>
              <a:off x="6577120" y="5072218"/>
              <a:ext cx="1289772" cy="1289772"/>
            </a:xfrm>
            <a:prstGeom prst="roundRect">
              <a:avLst/>
            </a:prstGeom>
            <a:solidFill>
              <a:schemeClr val="bg1"/>
            </a:solidFill>
            <a:ln w="6350">
              <a:noFill/>
              <a:miter lim="800000"/>
              <a:headEnd/>
              <a:tailEnd/>
            </a:ln>
            <a:effectLst>
              <a:outerShdw blurRad="127000" sx="102000" sy="102000" algn="ctr" rotWithShape="0">
                <a:schemeClr val="tx1">
                  <a:alpha val="40000"/>
                </a:schemeClr>
              </a:outerShdw>
            </a:effectLst>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51" name="Freeform 50"/>
            <p:cNvSpPr/>
            <p:nvPr/>
          </p:nvSpPr>
          <p:spPr bwMode="auto">
            <a:xfrm>
              <a:off x="5122911" y="5072218"/>
              <a:ext cx="1289772" cy="1289772"/>
            </a:xfrm>
            <a:custGeom>
              <a:avLst/>
              <a:gdLst>
                <a:gd name="connsiteX0" fmla="*/ 200971 w 1205802"/>
                <a:gd name="connsiteY0" fmla="*/ 0 h 1205802"/>
                <a:gd name="connsiteX1" fmla="*/ 1004831 w 1205802"/>
                <a:gd name="connsiteY1" fmla="*/ 0 h 1205802"/>
                <a:gd name="connsiteX2" fmla="*/ 1205802 w 1205802"/>
                <a:gd name="connsiteY2" fmla="*/ 200971 h 1205802"/>
                <a:gd name="connsiteX3" fmla="*/ 1205802 w 1205802"/>
                <a:gd name="connsiteY3" fmla="*/ 1004831 h 1205802"/>
                <a:gd name="connsiteX4" fmla="*/ 1004831 w 1205802"/>
                <a:gd name="connsiteY4" fmla="*/ 1205802 h 1205802"/>
                <a:gd name="connsiteX5" fmla="*/ 200971 w 1205802"/>
                <a:gd name="connsiteY5" fmla="*/ 1205802 h 1205802"/>
                <a:gd name="connsiteX6" fmla="*/ 0 w 1205802"/>
                <a:gd name="connsiteY6" fmla="*/ 1004831 h 1205802"/>
                <a:gd name="connsiteX7" fmla="*/ 0 w 1205802"/>
                <a:gd name="connsiteY7" fmla="*/ 889279 h 1205802"/>
                <a:gd name="connsiteX8" fmla="*/ 158230 w 1205802"/>
                <a:gd name="connsiteY8" fmla="*/ 602901 h 1205802"/>
                <a:gd name="connsiteX9" fmla="*/ 0 w 1205802"/>
                <a:gd name="connsiteY9" fmla="*/ 316523 h 1205802"/>
                <a:gd name="connsiteX10" fmla="*/ 0 w 1205802"/>
                <a:gd name="connsiteY10" fmla="*/ 200971 h 1205802"/>
                <a:gd name="connsiteX11" fmla="*/ 200971 w 1205802"/>
                <a:gd name="connsiteY11" fmla="*/ 0 h 1205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05802" h="1205802">
                  <a:moveTo>
                    <a:pt x="200971" y="0"/>
                  </a:moveTo>
                  <a:lnTo>
                    <a:pt x="1004831" y="0"/>
                  </a:lnTo>
                  <a:cubicBezTo>
                    <a:pt x="1115824" y="0"/>
                    <a:pt x="1205802" y="89978"/>
                    <a:pt x="1205802" y="200971"/>
                  </a:cubicBezTo>
                  <a:lnTo>
                    <a:pt x="1205802" y="1004831"/>
                  </a:lnTo>
                  <a:cubicBezTo>
                    <a:pt x="1205802" y="1115824"/>
                    <a:pt x="1115824" y="1205802"/>
                    <a:pt x="1004831" y="1205802"/>
                  </a:cubicBezTo>
                  <a:lnTo>
                    <a:pt x="200971" y="1205802"/>
                  </a:lnTo>
                  <a:cubicBezTo>
                    <a:pt x="89978" y="1205802"/>
                    <a:pt x="0" y="1115824"/>
                    <a:pt x="0" y="1004831"/>
                  </a:cubicBezTo>
                  <a:lnTo>
                    <a:pt x="0" y="889279"/>
                  </a:lnTo>
                  <a:lnTo>
                    <a:pt x="158230" y="602901"/>
                  </a:lnTo>
                  <a:lnTo>
                    <a:pt x="0" y="316523"/>
                  </a:lnTo>
                  <a:lnTo>
                    <a:pt x="0" y="200971"/>
                  </a:lnTo>
                  <a:cubicBezTo>
                    <a:pt x="0" y="89978"/>
                    <a:pt x="89978" y="0"/>
                    <a:pt x="200971" y="0"/>
                  </a:cubicBezTo>
                  <a:close/>
                </a:path>
              </a:pathLst>
            </a:custGeom>
            <a:solidFill>
              <a:schemeClr val="bg1"/>
            </a:solidFill>
            <a:ln w="6350">
              <a:noFill/>
              <a:miter lim="800000"/>
              <a:headEnd/>
              <a:tailEnd/>
            </a:ln>
            <a:effectLst>
              <a:outerShdw blurRad="127000" sx="102000" sy="102000" algn="ctr" rotWithShape="0">
                <a:schemeClr val="tx1">
                  <a:alpha val="40000"/>
                </a:schemeClr>
              </a:outerShdw>
            </a:effectLst>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84" name="Freeform 51"/>
            <p:cNvSpPr>
              <a:spLocks noChangeAspect="1" noEditPoints="1"/>
            </p:cNvSpPr>
            <p:nvPr/>
          </p:nvSpPr>
          <p:spPr bwMode="auto">
            <a:xfrm>
              <a:off x="5537924" y="2374168"/>
              <a:ext cx="459747" cy="384609"/>
            </a:xfrm>
            <a:custGeom>
              <a:avLst/>
              <a:gdLst>
                <a:gd name="T0" fmla="*/ 68 w 239"/>
                <a:gd name="T1" fmla="*/ 15 h 200"/>
                <a:gd name="T2" fmla="*/ 103 w 239"/>
                <a:gd name="T3" fmla="*/ 49 h 200"/>
                <a:gd name="T4" fmla="*/ 68 w 239"/>
                <a:gd name="T5" fmla="*/ 84 h 200"/>
                <a:gd name="T6" fmla="*/ 33 w 239"/>
                <a:gd name="T7" fmla="*/ 49 h 200"/>
                <a:gd name="T8" fmla="*/ 68 w 239"/>
                <a:gd name="T9" fmla="*/ 15 h 200"/>
                <a:gd name="T10" fmla="*/ 68 w 239"/>
                <a:gd name="T11" fmla="*/ 99 h 200"/>
                <a:gd name="T12" fmla="*/ 118 w 239"/>
                <a:gd name="T13" fmla="*/ 49 h 200"/>
                <a:gd name="T14" fmla="*/ 68 w 239"/>
                <a:gd name="T15" fmla="*/ 0 h 200"/>
                <a:gd name="T16" fmla="*/ 18 w 239"/>
                <a:gd name="T17" fmla="*/ 49 h 200"/>
                <a:gd name="T18" fmla="*/ 68 w 239"/>
                <a:gd name="T19" fmla="*/ 99 h 200"/>
                <a:gd name="T20" fmla="*/ 187 w 239"/>
                <a:gd name="T21" fmla="*/ 61 h 200"/>
                <a:gd name="T22" fmla="*/ 211 w 239"/>
                <a:gd name="T23" fmla="*/ 85 h 200"/>
                <a:gd name="T24" fmla="*/ 187 w 239"/>
                <a:gd name="T25" fmla="*/ 109 h 200"/>
                <a:gd name="T26" fmla="*/ 163 w 239"/>
                <a:gd name="T27" fmla="*/ 85 h 200"/>
                <a:gd name="T28" fmla="*/ 187 w 239"/>
                <a:gd name="T29" fmla="*/ 61 h 200"/>
                <a:gd name="T30" fmla="*/ 187 w 239"/>
                <a:gd name="T31" fmla="*/ 124 h 200"/>
                <a:gd name="T32" fmla="*/ 226 w 239"/>
                <a:gd name="T33" fmla="*/ 85 h 200"/>
                <a:gd name="T34" fmla="*/ 187 w 239"/>
                <a:gd name="T35" fmla="*/ 46 h 200"/>
                <a:gd name="T36" fmla="*/ 148 w 239"/>
                <a:gd name="T37" fmla="*/ 85 h 200"/>
                <a:gd name="T38" fmla="*/ 187 w 239"/>
                <a:gd name="T39" fmla="*/ 124 h 200"/>
                <a:gd name="T40" fmla="*/ 224 w 239"/>
                <a:gd name="T41" fmla="*/ 185 h 200"/>
                <a:gd name="T42" fmla="*/ 143 w 239"/>
                <a:gd name="T43" fmla="*/ 185 h 200"/>
                <a:gd name="T44" fmla="*/ 143 w 239"/>
                <a:gd name="T45" fmla="*/ 159 h 200"/>
                <a:gd name="T46" fmla="*/ 224 w 239"/>
                <a:gd name="T47" fmla="*/ 159 h 200"/>
                <a:gd name="T48" fmla="*/ 224 w 239"/>
                <a:gd name="T49" fmla="*/ 185 h 200"/>
                <a:gd name="T50" fmla="*/ 128 w 239"/>
                <a:gd name="T51" fmla="*/ 185 h 200"/>
                <a:gd name="T52" fmla="*/ 15 w 239"/>
                <a:gd name="T53" fmla="*/ 185 h 200"/>
                <a:gd name="T54" fmla="*/ 15 w 239"/>
                <a:gd name="T55" fmla="*/ 147 h 200"/>
                <a:gd name="T56" fmla="*/ 128 w 239"/>
                <a:gd name="T57" fmla="*/ 147 h 200"/>
                <a:gd name="T58" fmla="*/ 128 w 239"/>
                <a:gd name="T59" fmla="*/ 150 h 200"/>
                <a:gd name="T60" fmla="*/ 128 w 239"/>
                <a:gd name="T61" fmla="*/ 185 h 200"/>
                <a:gd name="T62" fmla="*/ 234 w 239"/>
                <a:gd name="T63" fmla="*/ 148 h 200"/>
                <a:gd name="T64" fmla="*/ 143 w 239"/>
                <a:gd name="T65" fmla="*/ 143 h 200"/>
                <a:gd name="T66" fmla="*/ 143 w 239"/>
                <a:gd name="T67" fmla="*/ 137 h 200"/>
                <a:gd name="T68" fmla="*/ 138 w 239"/>
                <a:gd name="T69" fmla="*/ 135 h 200"/>
                <a:gd name="T70" fmla="*/ 4 w 239"/>
                <a:gd name="T71" fmla="*/ 135 h 200"/>
                <a:gd name="T72" fmla="*/ 0 w 239"/>
                <a:gd name="T73" fmla="*/ 137 h 200"/>
                <a:gd name="T74" fmla="*/ 0 w 239"/>
                <a:gd name="T75" fmla="*/ 200 h 200"/>
                <a:gd name="T76" fmla="*/ 128 w 239"/>
                <a:gd name="T77" fmla="*/ 200 h 200"/>
                <a:gd name="T78" fmla="*/ 143 w 239"/>
                <a:gd name="T79" fmla="*/ 200 h 200"/>
                <a:gd name="T80" fmla="*/ 239 w 239"/>
                <a:gd name="T81" fmla="*/ 200 h 200"/>
                <a:gd name="T82" fmla="*/ 239 w 239"/>
                <a:gd name="T83" fmla="*/ 150 h 200"/>
                <a:gd name="T84" fmla="*/ 234 w 239"/>
                <a:gd name="T85" fmla="*/ 14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9" h="200">
                  <a:moveTo>
                    <a:pt x="68" y="15"/>
                  </a:moveTo>
                  <a:cubicBezTo>
                    <a:pt x="87" y="15"/>
                    <a:pt x="103" y="30"/>
                    <a:pt x="103" y="49"/>
                  </a:cubicBezTo>
                  <a:cubicBezTo>
                    <a:pt x="103" y="68"/>
                    <a:pt x="87" y="84"/>
                    <a:pt x="68" y="84"/>
                  </a:cubicBezTo>
                  <a:cubicBezTo>
                    <a:pt x="49" y="84"/>
                    <a:pt x="33" y="68"/>
                    <a:pt x="33" y="49"/>
                  </a:cubicBezTo>
                  <a:cubicBezTo>
                    <a:pt x="33" y="30"/>
                    <a:pt x="49" y="15"/>
                    <a:pt x="68" y="15"/>
                  </a:cubicBezTo>
                  <a:moveTo>
                    <a:pt x="68" y="99"/>
                  </a:moveTo>
                  <a:cubicBezTo>
                    <a:pt x="95" y="99"/>
                    <a:pt x="118" y="77"/>
                    <a:pt x="118" y="49"/>
                  </a:cubicBezTo>
                  <a:cubicBezTo>
                    <a:pt x="118" y="22"/>
                    <a:pt x="95" y="0"/>
                    <a:pt x="68" y="0"/>
                  </a:cubicBezTo>
                  <a:cubicBezTo>
                    <a:pt x="41" y="0"/>
                    <a:pt x="18" y="22"/>
                    <a:pt x="18" y="49"/>
                  </a:cubicBezTo>
                  <a:cubicBezTo>
                    <a:pt x="18" y="77"/>
                    <a:pt x="41" y="99"/>
                    <a:pt x="68" y="99"/>
                  </a:cubicBezTo>
                  <a:moveTo>
                    <a:pt x="187" y="61"/>
                  </a:moveTo>
                  <a:cubicBezTo>
                    <a:pt x="201" y="61"/>
                    <a:pt x="211" y="72"/>
                    <a:pt x="211" y="85"/>
                  </a:cubicBezTo>
                  <a:cubicBezTo>
                    <a:pt x="211" y="98"/>
                    <a:pt x="201" y="109"/>
                    <a:pt x="187" y="109"/>
                  </a:cubicBezTo>
                  <a:cubicBezTo>
                    <a:pt x="174" y="109"/>
                    <a:pt x="163" y="98"/>
                    <a:pt x="163" y="85"/>
                  </a:cubicBezTo>
                  <a:cubicBezTo>
                    <a:pt x="163" y="72"/>
                    <a:pt x="174" y="61"/>
                    <a:pt x="187" y="61"/>
                  </a:cubicBezTo>
                  <a:moveTo>
                    <a:pt x="187" y="124"/>
                  </a:moveTo>
                  <a:cubicBezTo>
                    <a:pt x="209" y="124"/>
                    <a:pt x="226" y="107"/>
                    <a:pt x="226" y="85"/>
                  </a:cubicBezTo>
                  <a:cubicBezTo>
                    <a:pt x="226" y="64"/>
                    <a:pt x="209" y="46"/>
                    <a:pt x="187" y="46"/>
                  </a:cubicBezTo>
                  <a:cubicBezTo>
                    <a:pt x="166" y="46"/>
                    <a:pt x="148" y="64"/>
                    <a:pt x="148" y="85"/>
                  </a:cubicBezTo>
                  <a:cubicBezTo>
                    <a:pt x="148" y="107"/>
                    <a:pt x="166" y="124"/>
                    <a:pt x="187" y="124"/>
                  </a:cubicBezTo>
                  <a:moveTo>
                    <a:pt x="224" y="185"/>
                  </a:moveTo>
                  <a:cubicBezTo>
                    <a:pt x="143" y="185"/>
                    <a:pt x="143" y="185"/>
                    <a:pt x="143" y="185"/>
                  </a:cubicBezTo>
                  <a:cubicBezTo>
                    <a:pt x="143" y="159"/>
                    <a:pt x="143" y="159"/>
                    <a:pt x="143" y="159"/>
                  </a:cubicBezTo>
                  <a:cubicBezTo>
                    <a:pt x="167" y="149"/>
                    <a:pt x="200" y="149"/>
                    <a:pt x="224" y="159"/>
                  </a:cubicBezTo>
                  <a:lnTo>
                    <a:pt x="224" y="185"/>
                  </a:lnTo>
                  <a:close/>
                  <a:moveTo>
                    <a:pt x="128" y="185"/>
                  </a:moveTo>
                  <a:cubicBezTo>
                    <a:pt x="15" y="185"/>
                    <a:pt x="15" y="185"/>
                    <a:pt x="15" y="185"/>
                  </a:cubicBezTo>
                  <a:cubicBezTo>
                    <a:pt x="15" y="147"/>
                    <a:pt x="15" y="147"/>
                    <a:pt x="15" y="147"/>
                  </a:cubicBezTo>
                  <a:cubicBezTo>
                    <a:pt x="48" y="132"/>
                    <a:pt x="94" y="132"/>
                    <a:pt x="128" y="147"/>
                  </a:cubicBezTo>
                  <a:cubicBezTo>
                    <a:pt x="128" y="150"/>
                    <a:pt x="128" y="150"/>
                    <a:pt x="128" y="150"/>
                  </a:cubicBezTo>
                  <a:lnTo>
                    <a:pt x="128" y="185"/>
                  </a:lnTo>
                  <a:close/>
                  <a:moveTo>
                    <a:pt x="234" y="148"/>
                  </a:moveTo>
                  <a:cubicBezTo>
                    <a:pt x="208" y="135"/>
                    <a:pt x="171" y="134"/>
                    <a:pt x="143" y="143"/>
                  </a:cubicBezTo>
                  <a:cubicBezTo>
                    <a:pt x="143" y="137"/>
                    <a:pt x="143" y="137"/>
                    <a:pt x="143" y="137"/>
                  </a:cubicBezTo>
                  <a:cubicBezTo>
                    <a:pt x="138" y="135"/>
                    <a:pt x="138" y="135"/>
                    <a:pt x="138" y="135"/>
                  </a:cubicBezTo>
                  <a:cubicBezTo>
                    <a:pt x="99" y="116"/>
                    <a:pt x="43" y="116"/>
                    <a:pt x="4" y="135"/>
                  </a:cubicBezTo>
                  <a:cubicBezTo>
                    <a:pt x="0" y="137"/>
                    <a:pt x="0" y="137"/>
                    <a:pt x="0" y="137"/>
                  </a:cubicBezTo>
                  <a:cubicBezTo>
                    <a:pt x="0" y="200"/>
                    <a:pt x="0" y="200"/>
                    <a:pt x="0" y="200"/>
                  </a:cubicBezTo>
                  <a:cubicBezTo>
                    <a:pt x="128" y="200"/>
                    <a:pt x="128" y="200"/>
                    <a:pt x="128" y="200"/>
                  </a:cubicBezTo>
                  <a:cubicBezTo>
                    <a:pt x="143" y="200"/>
                    <a:pt x="143" y="200"/>
                    <a:pt x="143" y="200"/>
                  </a:cubicBezTo>
                  <a:cubicBezTo>
                    <a:pt x="239" y="200"/>
                    <a:pt x="239" y="200"/>
                    <a:pt x="239" y="200"/>
                  </a:cubicBezTo>
                  <a:cubicBezTo>
                    <a:pt x="239" y="150"/>
                    <a:pt x="239" y="150"/>
                    <a:pt x="239" y="150"/>
                  </a:cubicBezTo>
                  <a:lnTo>
                    <a:pt x="234" y="148"/>
                  </a:lnTo>
                  <a:close/>
                </a:path>
              </a:pathLst>
            </a:custGeom>
            <a:solidFill>
              <a:srgbClr val="8794A1"/>
            </a:solidFill>
            <a:ln>
              <a:noFill/>
            </a:ln>
          </p:spPr>
          <p:txBody>
            <a:bodyPr vert="horz" wrap="square" lIns="78191" tIns="39096" rIns="78191" bIns="39096" numCol="1" anchor="t" anchorCtr="0" compatLnSpc="1">
              <a:prstTxWarp prst="textNoShape">
                <a:avLst/>
              </a:prstTxWarp>
            </a:bodyPr>
            <a:lstStyle/>
            <a:p>
              <a:endParaRPr lang="en-US" sz="700"/>
            </a:p>
          </p:txBody>
        </p:sp>
        <p:sp>
          <p:nvSpPr>
            <p:cNvPr id="85" name="Freeform 89"/>
            <p:cNvSpPr>
              <a:spLocks noChangeAspect="1" noEditPoints="1"/>
            </p:cNvSpPr>
            <p:nvPr/>
          </p:nvSpPr>
          <p:spPr bwMode="auto">
            <a:xfrm>
              <a:off x="5575493" y="3828377"/>
              <a:ext cx="384609" cy="289093"/>
            </a:xfrm>
            <a:custGeom>
              <a:avLst/>
              <a:gdLst>
                <a:gd name="T0" fmla="*/ 188 w 200"/>
                <a:gd name="T1" fmla="*/ 0 h 150"/>
                <a:gd name="T2" fmla="*/ 13 w 200"/>
                <a:gd name="T3" fmla="*/ 0 h 150"/>
                <a:gd name="T4" fmla="*/ 0 w 200"/>
                <a:gd name="T5" fmla="*/ 13 h 150"/>
                <a:gd name="T6" fmla="*/ 0 w 200"/>
                <a:gd name="T7" fmla="*/ 138 h 150"/>
                <a:gd name="T8" fmla="*/ 13 w 200"/>
                <a:gd name="T9" fmla="*/ 150 h 150"/>
                <a:gd name="T10" fmla="*/ 188 w 200"/>
                <a:gd name="T11" fmla="*/ 150 h 150"/>
                <a:gd name="T12" fmla="*/ 200 w 200"/>
                <a:gd name="T13" fmla="*/ 138 h 150"/>
                <a:gd name="T14" fmla="*/ 200 w 200"/>
                <a:gd name="T15" fmla="*/ 13 h 150"/>
                <a:gd name="T16" fmla="*/ 188 w 200"/>
                <a:gd name="T17" fmla="*/ 0 h 150"/>
                <a:gd name="T18" fmla="*/ 188 w 200"/>
                <a:gd name="T19" fmla="*/ 138 h 150"/>
                <a:gd name="T20" fmla="*/ 13 w 200"/>
                <a:gd name="T21" fmla="*/ 138 h 150"/>
                <a:gd name="T22" fmla="*/ 13 w 200"/>
                <a:gd name="T23" fmla="*/ 42 h 150"/>
                <a:gd name="T24" fmla="*/ 100 w 200"/>
                <a:gd name="T25" fmla="*/ 84 h 150"/>
                <a:gd name="T26" fmla="*/ 188 w 200"/>
                <a:gd name="T27" fmla="*/ 42 h 150"/>
                <a:gd name="T28" fmla="*/ 188 w 200"/>
                <a:gd name="T29" fmla="*/ 138 h 150"/>
                <a:gd name="T30" fmla="*/ 188 w 200"/>
                <a:gd name="T31" fmla="*/ 28 h 150"/>
                <a:gd name="T32" fmla="*/ 100 w 200"/>
                <a:gd name="T33" fmla="*/ 70 h 150"/>
                <a:gd name="T34" fmla="*/ 13 w 200"/>
                <a:gd name="T35" fmla="*/ 28 h 150"/>
                <a:gd name="T36" fmla="*/ 13 w 200"/>
                <a:gd name="T37" fmla="*/ 13 h 150"/>
                <a:gd name="T38" fmla="*/ 188 w 200"/>
                <a:gd name="T39" fmla="*/ 13 h 150"/>
                <a:gd name="T40" fmla="*/ 188 w 200"/>
                <a:gd name="T41" fmla="*/ 2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0" h="150">
                  <a:moveTo>
                    <a:pt x="188" y="0"/>
                  </a:moveTo>
                  <a:cubicBezTo>
                    <a:pt x="13" y="0"/>
                    <a:pt x="13" y="0"/>
                    <a:pt x="13" y="0"/>
                  </a:cubicBezTo>
                  <a:cubicBezTo>
                    <a:pt x="6" y="0"/>
                    <a:pt x="0" y="6"/>
                    <a:pt x="0" y="13"/>
                  </a:cubicBezTo>
                  <a:cubicBezTo>
                    <a:pt x="0" y="138"/>
                    <a:pt x="0" y="138"/>
                    <a:pt x="0" y="138"/>
                  </a:cubicBezTo>
                  <a:cubicBezTo>
                    <a:pt x="0" y="145"/>
                    <a:pt x="6" y="150"/>
                    <a:pt x="13" y="150"/>
                  </a:cubicBezTo>
                  <a:cubicBezTo>
                    <a:pt x="188" y="150"/>
                    <a:pt x="188" y="150"/>
                    <a:pt x="188" y="150"/>
                  </a:cubicBezTo>
                  <a:cubicBezTo>
                    <a:pt x="194" y="150"/>
                    <a:pt x="200" y="145"/>
                    <a:pt x="200" y="138"/>
                  </a:cubicBezTo>
                  <a:cubicBezTo>
                    <a:pt x="200" y="13"/>
                    <a:pt x="200" y="13"/>
                    <a:pt x="200" y="13"/>
                  </a:cubicBezTo>
                  <a:cubicBezTo>
                    <a:pt x="200" y="6"/>
                    <a:pt x="194" y="0"/>
                    <a:pt x="188" y="0"/>
                  </a:cubicBezTo>
                  <a:close/>
                  <a:moveTo>
                    <a:pt x="188" y="138"/>
                  </a:moveTo>
                  <a:cubicBezTo>
                    <a:pt x="13" y="138"/>
                    <a:pt x="13" y="138"/>
                    <a:pt x="13" y="138"/>
                  </a:cubicBezTo>
                  <a:cubicBezTo>
                    <a:pt x="13" y="42"/>
                    <a:pt x="13" y="42"/>
                    <a:pt x="13" y="42"/>
                  </a:cubicBezTo>
                  <a:cubicBezTo>
                    <a:pt x="100" y="84"/>
                    <a:pt x="100" y="84"/>
                    <a:pt x="100" y="84"/>
                  </a:cubicBezTo>
                  <a:cubicBezTo>
                    <a:pt x="188" y="42"/>
                    <a:pt x="188" y="42"/>
                    <a:pt x="188" y="42"/>
                  </a:cubicBezTo>
                  <a:lnTo>
                    <a:pt x="188" y="138"/>
                  </a:lnTo>
                  <a:close/>
                  <a:moveTo>
                    <a:pt x="188" y="28"/>
                  </a:moveTo>
                  <a:cubicBezTo>
                    <a:pt x="100" y="70"/>
                    <a:pt x="100" y="70"/>
                    <a:pt x="100" y="70"/>
                  </a:cubicBezTo>
                  <a:cubicBezTo>
                    <a:pt x="13" y="28"/>
                    <a:pt x="13" y="28"/>
                    <a:pt x="13" y="28"/>
                  </a:cubicBezTo>
                  <a:cubicBezTo>
                    <a:pt x="13" y="13"/>
                    <a:pt x="13" y="13"/>
                    <a:pt x="13" y="13"/>
                  </a:cubicBezTo>
                  <a:cubicBezTo>
                    <a:pt x="188" y="13"/>
                    <a:pt x="188" y="13"/>
                    <a:pt x="188" y="13"/>
                  </a:cubicBezTo>
                  <a:lnTo>
                    <a:pt x="188" y="28"/>
                  </a:lnTo>
                  <a:close/>
                </a:path>
              </a:pathLst>
            </a:custGeom>
            <a:solidFill>
              <a:srgbClr val="8794A1"/>
            </a:solidFill>
            <a:ln>
              <a:noFill/>
            </a:ln>
          </p:spPr>
          <p:txBody>
            <a:bodyPr vert="horz" wrap="square" lIns="78191" tIns="39096" rIns="78191" bIns="39096" numCol="1" anchor="t" anchorCtr="0" compatLnSpc="1">
              <a:prstTxWarp prst="textNoShape">
                <a:avLst/>
              </a:prstTxWarp>
            </a:bodyPr>
            <a:lstStyle/>
            <a:p>
              <a:endParaRPr lang="en-US" sz="700"/>
            </a:p>
          </p:txBody>
        </p:sp>
        <p:sp>
          <p:nvSpPr>
            <p:cNvPr id="86" name="Freeform 9"/>
            <p:cNvSpPr>
              <a:spLocks noChangeAspect="1" noEditPoints="1"/>
            </p:cNvSpPr>
            <p:nvPr/>
          </p:nvSpPr>
          <p:spPr bwMode="auto">
            <a:xfrm>
              <a:off x="7029065" y="2374168"/>
              <a:ext cx="385883" cy="385883"/>
            </a:xfrm>
            <a:custGeom>
              <a:avLst/>
              <a:gdLst>
                <a:gd name="T0" fmla="*/ 0 w 303"/>
                <a:gd name="T1" fmla="*/ 0 h 303"/>
                <a:gd name="T2" fmla="*/ 0 w 303"/>
                <a:gd name="T3" fmla="*/ 76 h 303"/>
                <a:gd name="T4" fmla="*/ 94 w 303"/>
                <a:gd name="T5" fmla="*/ 132 h 303"/>
                <a:gd name="T6" fmla="*/ 102 w 303"/>
                <a:gd name="T7" fmla="*/ 199 h 303"/>
                <a:gd name="T8" fmla="*/ 105 w 303"/>
                <a:gd name="T9" fmla="*/ 219 h 303"/>
                <a:gd name="T10" fmla="*/ 114 w 303"/>
                <a:gd name="T11" fmla="*/ 303 h 303"/>
                <a:gd name="T12" fmla="*/ 189 w 303"/>
                <a:gd name="T13" fmla="*/ 303 h 303"/>
                <a:gd name="T14" fmla="*/ 199 w 303"/>
                <a:gd name="T15" fmla="*/ 219 h 303"/>
                <a:gd name="T16" fmla="*/ 200 w 303"/>
                <a:gd name="T17" fmla="*/ 199 h 303"/>
                <a:gd name="T18" fmla="*/ 208 w 303"/>
                <a:gd name="T19" fmla="*/ 132 h 303"/>
                <a:gd name="T20" fmla="*/ 303 w 303"/>
                <a:gd name="T21" fmla="*/ 76 h 303"/>
                <a:gd name="T22" fmla="*/ 303 w 303"/>
                <a:gd name="T23" fmla="*/ 0 h 303"/>
                <a:gd name="T24" fmla="*/ 0 w 303"/>
                <a:gd name="T25" fmla="*/ 0 h 303"/>
                <a:gd name="T26" fmla="*/ 18 w 303"/>
                <a:gd name="T27" fmla="*/ 65 h 303"/>
                <a:gd name="T28" fmla="*/ 18 w 303"/>
                <a:gd name="T29" fmla="*/ 18 h 303"/>
                <a:gd name="T30" fmla="*/ 284 w 303"/>
                <a:gd name="T31" fmla="*/ 18 h 303"/>
                <a:gd name="T32" fmla="*/ 284 w 303"/>
                <a:gd name="T33" fmla="*/ 65 h 303"/>
                <a:gd name="T34" fmla="*/ 282 w 303"/>
                <a:gd name="T35" fmla="*/ 67 h 303"/>
                <a:gd name="T36" fmla="*/ 21 w 303"/>
                <a:gd name="T37" fmla="*/ 67 h 303"/>
                <a:gd name="T38" fmla="*/ 18 w 303"/>
                <a:gd name="T39" fmla="*/ 65 h 303"/>
                <a:gd name="T40" fmla="*/ 114 w 303"/>
                <a:gd name="T41" fmla="*/ 131 h 303"/>
                <a:gd name="T42" fmla="*/ 112 w 303"/>
                <a:gd name="T43" fmla="*/ 121 h 303"/>
                <a:gd name="T44" fmla="*/ 105 w 303"/>
                <a:gd name="T45" fmla="*/ 117 h 303"/>
                <a:gd name="T46" fmla="*/ 51 w 303"/>
                <a:gd name="T47" fmla="*/ 85 h 303"/>
                <a:gd name="T48" fmla="*/ 250 w 303"/>
                <a:gd name="T49" fmla="*/ 85 h 303"/>
                <a:gd name="T50" fmla="*/ 199 w 303"/>
                <a:gd name="T51" fmla="*/ 117 h 303"/>
                <a:gd name="T52" fmla="*/ 191 w 303"/>
                <a:gd name="T53" fmla="*/ 121 h 303"/>
                <a:gd name="T54" fmla="*/ 189 w 303"/>
                <a:gd name="T55" fmla="*/ 131 h 303"/>
                <a:gd name="T56" fmla="*/ 182 w 303"/>
                <a:gd name="T57" fmla="*/ 199 h 303"/>
                <a:gd name="T58" fmla="*/ 121 w 303"/>
                <a:gd name="T59" fmla="*/ 199 h 303"/>
                <a:gd name="T60" fmla="*/ 114 w 303"/>
                <a:gd name="T61" fmla="*/ 131 h 303"/>
                <a:gd name="T62" fmla="*/ 123 w 303"/>
                <a:gd name="T63" fmla="*/ 219 h 303"/>
                <a:gd name="T64" fmla="*/ 179 w 303"/>
                <a:gd name="T65" fmla="*/ 219 h 303"/>
                <a:gd name="T66" fmla="*/ 173 w 303"/>
                <a:gd name="T67" fmla="*/ 284 h 303"/>
                <a:gd name="T68" fmla="*/ 130 w 303"/>
                <a:gd name="T69" fmla="*/ 284 h 303"/>
                <a:gd name="T70" fmla="*/ 123 w 303"/>
                <a:gd name="T71" fmla="*/ 21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3" h="303">
                  <a:moveTo>
                    <a:pt x="0" y="0"/>
                  </a:moveTo>
                  <a:lnTo>
                    <a:pt x="0" y="76"/>
                  </a:lnTo>
                  <a:lnTo>
                    <a:pt x="94" y="132"/>
                  </a:lnTo>
                  <a:lnTo>
                    <a:pt x="102" y="199"/>
                  </a:lnTo>
                  <a:lnTo>
                    <a:pt x="105" y="219"/>
                  </a:lnTo>
                  <a:lnTo>
                    <a:pt x="114" y="303"/>
                  </a:lnTo>
                  <a:lnTo>
                    <a:pt x="189" y="303"/>
                  </a:lnTo>
                  <a:lnTo>
                    <a:pt x="199" y="219"/>
                  </a:lnTo>
                  <a:lnTo>
                    <a:pt x="200" y="199"/>
                  </a:lnTo>
                  <a:lnTo>
                    <a:pt x="208" y="132"/>
                  </a:lnTo>
                  <a:lnTo>
                    <a:pt x="303" y="76"/>
                  </a:lnTo>
                  <a:lnTo>
                    <a:pt x="303" y="0"/>
                  </a:lnTo>
                  <a:lnTo>
                    <a:pt x="0" y="0"/>
                  </a:lnTo>
                  <a:close/>
                  <a:moveTo>
                    <a:pt x="18" y="65"/>
                  </a:moveTo>
                  <a:lnTo>
                    <a:pt x="18" y="18"/>
                  </a:lnTo>
                  <a:lnTo>
                    <a:pt x="284" y="18"/>
                  </a:lnTo>
                  <a:lnTo>
                    <a:pt x="284" y="65"/>
                  </a:lnTo>
                  <a:lnTo>
                    <a:pt x="282" y="67"/>
                  </a:lnTo>
                  <a:lnTo>
                    <a:pt x="21" y="67"/>
                  </a:lnTo>
                  <a:lnTo>
                    <a:pt x="18" y="65"/>
                  </a:lnTo>
                  <a:close/>
                  <a:moveTo>
                    <a:pt x="114" y="131"/>
                  </a:moveTo>
                  <a:lnTo>
                    <a:pt x="112" y="121"/>
                  </a:lnTo>
                  <a:lnTo>
                    <a:pt x="105" y="117"/>
                  </a:lnTo>
                  <a:lnTo>
                    <a:pt x="51" y="85"/>
                  </a:lnTo>
                  <a:lnTo>
                    <a:pt x="250" y="85"/>
                  </a:lnTo>
                  <a:lnTo>
                    <a:pt x="199" y="117"/>
                  </a:lnTo>
                  <a:lnTo>
                    <a:pt x="191" y="121"/>
                  </a:lnTo>
                  <a:lnTo>
                    <a:pt x="189" y="131"/>
                  </a:lnTo>
                  <a:lnTo>
                    <a:pt x="182" y="199"/>
                  </a:lnTo>
                  <a:lnTo>
                    <a:pt x="121" y="199"/>
                  </a:lnTo>
                  <a:lnTo>
                    <a:pt x="114" y="131"/>
                  </a:lnTo>
                  <a:close/>
                  <a:moveTo>
                    <a:pt x="123" y="219"/>
                  </a:moveTo>
                  <a:lnTo>
                    <a:pt x="179" y="219"/>
                  </a:lnTo>
                  <a:lnTo>
                    <a:pt x="173" y="284"/>
                  </a:lnTo>
                  <a:lnTo>
                    <a:pt x="130" y="284"/>
                  </a:lnTo>
                  <a:lnTo>
                    <a:pt x="123" y="219"/>
                  </a:lnTo>
                  <a:close/>
                </a:path>
              </a:pathLst>
            </a:custGeom>
            <a:solidFill>
              <a:srgbClr val="8794A1"/>
            </a:solidFill>
            <a:ln>
              <a:noFill/>
            </a:ln>
          </p:spPr>
          <p:txBody>
            <a:bodyPr vert="horz" wrap="square" lIns="78191" tIns="39096" rIns="78191" bIns="39096" numCol="1" anchor="t" anchorCtr="0" compatLnSpc="1">
              <a:prstTxWarp prst="textNoShape">
                <a:avLst/>
              </a:prstTxWarp>
            </a:bodyPr>
            <a:lstStyle/>
            <a:p>
              <a:endParaRPr lang="en-US" sz="700"/>
            </a:p>
          </p:txBody>
        </p:sp>
        <p:sp>
          <p:nvSpPr>
            <p:cNvPr id="87" name="Freeform 12"/>
            <p:cNvSpPr>
              <a:spLocks noChangeAspect="1"/>
            </p:cNvSpPr>
            <p:nvPr/>
          </p:nvSpPr>
          <p:spPr bwMode="auto">
            <a:xfrm>
              <a:off x="7029065" y="3828377"/>
              <a:ext cx="385883" cy="272537"/>
            </a:xfrm>
            <a:custGeom>
              <a:avLst/>
              <a:gdLst>
                <a:gd name="T0" fmla="*/ 290 w 303"/>
                <a:gd name="T1" fmla="*/ 0 h 214"/>
                <a:gd name="T2" fmla="*/ 103 w 303"/>
                <a:gd name="T3" fmla="*/ 187 h 214"/>
                <a:gd name="T4" fmla="*/ 14 w 303"/>
                <a:gd name="T5" fmla="*/ 97 h 214"/>
                <a:gd name="T6" fmla="*/ 0 w 303"/>
                <a:gd name="T7" fmla="*/ 111 h 214"/>
                <a:gd name="T8" fmla="*/ 103 w 303"/>
                <a:gd name="T9" fmla="*/ 214 h 214"/>
                <a:gd name="T10" fmla="*/ 303 w 303"/>
                <a:gd name="T11" fmla="*/ 14 h 214"/>
                <a:gd name="T12" fmla="*/ 290 w 303"/>
                <a:gd name="T13" fmla="*/ 0 h 214"/>
              </a:gdLst>
              <a:ahLst/>
              <a:cxnLst>
                <a:cxn ang="0">
                  <a:pos x="T0" y="T1"/>
                </a:cxn>
                <a:cxn ang="0">
                  <a:pos x="T2" y="T3"/>
                </a:cxn>
                <a:cxn ang="0">
                  <a:pos x="T4" y="T5"/>
                </a:cxn>
                <a:cxn ang="0">
                  <a:pos x="T6" y="T7"/>
                </a:cxn>
                <a:cxn ang="0">
                  <a:pos x="T8" y="T9"/>
                </a:cxn>
                <a:cxn ang="0">
                  <a:pos x="T10" y="T11"/>
                </a:cxn>
                <a:cxn ang="0">
                  <a:pos x="T12" y="T13"/>
                </a:cxn>
              </a:cxnLst>
              <a:rect l="0" t="0" r="r" b="b"/>
              <a:pathLst>
                <a:path w="303" h="214">
                  <a:moveTo>
                    <a:pt x="290" y="0"/>
                  </a:moveTo>
                  <a:lnTo>
                    <a:pt x="103" y="187"/>
                  </a:lnTo>
                  <a:lnTo>
                    <a:pt x="14" y="97"/>
                  </a:lnTo>
                  <a:lnTo>
                    <a:pt x="0" y="111"/>
                  </a:lnTo>
                  <a:lnTo>
                    <a:pt x="103" y="214"/>
                  </a:lnTo>
                  <a:lnTo>
                    <a:pt x="303" y="14"/>
                  </a:lnTo>
                  <a:lnTo>
                    <a:pt x="290" y="0"/>
                  </a:lnTo>
                  <a:close/>
                </a:path>
              </a:pathLst>
            </a:custGeom>
            <a:solidFill>
              <a:srgbClr val="8794A1"/>
            </a:solidFill>
            <a:ln>
              <a:noFill/>
            </a:ln>
          </p:spPr>
          <p:txBody>
            <a:bodyPr vert="horz" wrap="square" lIns="78191" tIns="39096" rIns="78191" bIns="39096" numCol="1" anchor="t" anchorCtr="0" compatLnSpc="1">
              <a:prstTxWarp prst="textNoShape">
                <a:avLst/>
              </a:prstTxWarp>
            </a:bodyPr>
            <a:lstStyle/>
            <a:p>
              <a:endParaRPr lang="en-US" sz="700"/>
            </a:p>
          </p:txBody>
        </p:sp>
        <p:sp>
          <p:nvSpPr>
            <p:cNvPr id="88" name="Freeform 10"/>
            <p:cNvSpPr>
              <a:spLocks noChangeAspect="1" noEditPoints="1"/>
            </p:cNvSpPr>
            <p:nvPr/>
          </p:nvSpPr>
          <p:spPr bwMode="auto">
            <a:xfrm>
              <a:off x="5574856" y="5282586"/>
              <a:ext cx="385883" cy="286547"/>
            </a:xfrm>
            <a:custGeom>
              <a:avLst/>
              <a:gdLst>
                <a:gd name="T0" fmla="*/ 162 w 200"/>
                <a:gd name="T1" fmla="*/ 75 h 149"/>
                <a:gd name="T2" fmla="*/ 200 w 200"/>
                <a:gd name="T3" fmla="*/ 37 h 149"/>
                <a:gd name="T4" fmla="*/ 162 w 200"/>
                <a:gd name="T5" fmla="*/ 0 h 149"/>
                <a:gd name="T6" fmla="*/ 125 w 200"/>
                <a:gd name="T7" fmla="*/ 31 h 149"/>
                <a:gd name="T8" fmla="*/ 0 w 200"/>
                <a:gd name="T9" fmla="*/ 31 h 149"/>
                <a:gd name="T10" fmla="*/ 0 w 200"/>
                <a:gd name="T11" fmla="*/ 44 h 149"/>
                <a:gd name="T12" fmla="*/ 125 w 200"/>
                <a:gd name="T13" fmla="*/ 44 h 149"/>
                <a:gd name="T14" fmla="*/ 162 w 200"/>
                <a:gd name="T15" fmla="*/ 75 h 149"/>
                <a:gd name="T16" fmla="*/ 162 w 200"/>
                <a:gd name="T17" fmla="*/ 12 h 149"/>
                <a:gd name="T18" fmla="*/ 187 w 200"/>
                <a:gd name="T19" fmla="*/ 37 h 149"/>
                <a:gd name="T20" fmla="*/ 162 w 200"/>
                <a:gd name="T21" fmla="*/ 62 h 149"/>
                <a:gd name="T22" fmla="*/ 137 w 200"/>
                <a:gd name="T23" fmla="*/ 37 h 149"/>
                <a:gd name="T24" fmla="*/ 162 w 200"/>
                <a:gd name="T25" fmla="*/ 12 h 149"/>
                <a:gd name="T26" fmla="*/ 38 w 200"/>
                <a:gd name="T27" fmla="*/ 74 h 149"/>
                <a:gd name="T28" fmla="*/ 0 w 200"/>
                <a:gd name="T29" fmla="*/ 112 h 149"/>
                <a:gd name="T30" fmla="*/ 38 w 200"/>
                <a:gd name="T31" fmla="*/ 149 h 149"/>
                <a:gd name="T32" fmla="*/ 75 w 200"/>
                <a:gd name="T33" fmla="*/ 118 h 149"/>
                <a:gd name="T34" fmla="*/ 200 w 200"/>
                <a:gd name="T35" fmla="*/ 118 h 149"/>
                <a:gd name="T36" fmla="*/ 200 w 200"/>
                <a:gd name="T37" fmla="*/ 106 h 149"/>
                <a:gd name="T38" fmla="*/ 75 w 200"/>
                <a:gd name="T39" fmla="*/ 106 h 149"/>
                <a:gd name="T40" fmla="*/ 38 w 200"/>
                <a:gd name="T41" fmla="*/ 74 h 149"/>
                <a:gd name="T42" fmla="*/ 38 w 200"/>
                <a:gd name="T43" fmla="*/ 137 h 149"/>
                <a:gd name="T44" fmla="*/ 13 w 200"/>
                <a:gd name="T45" fmla="*/ 112 h 149"/>
                <a:gd name="T46" fmla="*/ 38 w 200"/>
                <a:gd name="T47" fmla="*/ 87 h 149"/>
                <a:gd name="T48" fmla="*/ 63 w 200"/>
                <a:gd name="T49" fmla="*/ 112 h 149"/>
                <a:gd name="T50" fmla="*/ 38 w 200"/>
                <a:gd name="T51" fmla="*/ 13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0" h="149">
                  <a:moveTo>
                    <a:pt x="162" y="75"/>
                  </a:moveTo>
                  <a:cubicBezTo>
                    <a:pt x="183" y="75"/>
                    <a:pt x="200" y="58"/>
                    <a:pt x="200" y="37"/>
                  </a:cubicBezTo>
                  <a:cubicBezTo>
                    <a:pt x="200" y="17"/>
                    <a:pt x="183" y="0"/>
                    <a:pt x="162" y="0"/>
                  </a:cubicBezTo>
                  <a:cubicBezTo>
                    <a:pt x="144" y="0"/>
                    <a:pt x="128" y="13"/>
                    <a:pt x="125" y="31"/>
                  </a:cubicBezTo>
                  <a:cubicBezTo>
                    <a:pt x="0" y="31"/>
                    <a:pt x="0" y="31"/>
                    <a:pt x="0" y="31"/>
                  </a:cubicBezTo>
                  <a:cubicBezTo>
                    <a:pt x="0" y="44"/>
                    <a:pt x="0" y="44"/>
                    <a:pt x="0" y="44"/>
                  </a:cubicBezTo>
                  <a:cubicBezTo>
                    <a:pt x="125" y="44"/>
                    <a:pt x="125" y="44"/>
                    <a:pt x="125" y="44"/>
                  </a:cubicBezTo>
                  <a:cubicBezTo>
                    <a:pt x="128" y="61"/>
                    <a:pt x="144" y="75"/>
                    <a:pt x="162" y="75"/>
                  </a:cubicBezTo>
                  <a:close/>
                  <a:moveTo>
                    <a:pt x="162" y="12"/>
                  </a:moveTo>
                  <a:cubicBezTo>
                    <a:pt x="176" y="12"/>
                    <a:pt x="187" y="23"/>
                    <a:pt x="187" y="37"/>
                  </a:cubicBezTo>
                  <a:cubicBezTo>
                    <a:pt x="187" y="51"/>
                    <a:pt x="176" y="62"/>
                    <a:pt x="162" y="62"/>
                  </a:cubicBezTo>
                  <a:cubicBezTo>
                    <a:pt x="148" y="62"/>
                    <a:pt x="137" y="51"/>
                    <a:pt x="137" y="37"/>
                  </a:cubicBezTo>
                  <a:cubicBezTo>
                    <a:pt x="137" y="23"/>
                    <a:pt x="148" y="12"/>
                    <a:pt x="162" y="12"/>
                  </a:cubicBezTo>
                  <a:close/>
                  <a:moveTo>
                    <a:pt x="38" y="74"/>
                  </a:moveTo>
                  <a:cubicBezTo>
                    <a:pt x="17" y="74"/>
                    <a:pt x="0" y="91"/>
                    <a:pt x="0" y="112"/>
                  </a:cubicBezTo>
                  <a:cubicBezTo>
                    <a:pt x="0" y="132"/>
                    <a:pt x="17" y="149"/>
                    <a:pt x="38" y="149"/>
                  </a:cubicBezTo>
                  <a:cubicBezTo>
                    <a:pt x="56" y="149"/>
                    <a:pt x="72" y="136"/>
                    <a:pt x="75" y="118"/>
                  </a:cubicBezTo>
                  <a:cubicBezTo>
                    <a:pt x="200" y="118"/>
                    <a:pt x="200" y="118"/>
                    <a:pt x="200" y="118"/>
                  </a:cubicBezTo>
                  <a:cubicBezTo>
                    <a:pt x="200" y="106"/>
                    <a:pt x="200" y="106"/>
                    <a:pt x="200" y="106"/>
                  </a:cubicBezTo>
                  <a:cubicBezTo>
                    <a:pt x="75" y="106"/>
                    <a:pt x="75" y="106"/>
                    <a:pt x="75" y="106"/>
                  </a:cubicBezTo>
                  <a:cubicBezTo>
                    <a:pt x="72" y="88"/>
                    <a:pt x="56" y="74"/>
                    <a:pt x="38" y="74"/>
                  </a:cubicBezTo>
                  <a:close/>
                  <a:moveTo>
                    <a:pt x="38" y="137"/>
                  </a:moveTo>
                  <a:cubicBezTo>
                    <a:pt x="24" y="137"/>
                    <a:pt x="13" y="125"/>
                    <a:pt x="13" y="112"/>
                  </a:cubicBezTo>
                  <a:cubicBezTo>
                    <a:pt x="13" y="98"/>
                    <a:pt x="24" y="87"/>
                    <a:pt x="38" y="87"/>
                  </a:cubicBezTo>
                  <a:cubicBezTo>
                    <a:pt x="52" y="87"/>
                    <a:pt x="63" y="98"/>
                    <a:pt x="63" y="112"/>
                  </a:cubicBezTo>
                  <a:cubicBezTo>
                    <a:pt x="63" y="125"/>
                    <a:pt x="52" y="137"/>
                    <a:pt x="38" y="137"/>
                  </a:cubicBezTo>
                  <a:close/>
                </a:path>
              </a:pathLst>
            </a:custGeom>
            <a:solidFill>
              <a:srgbClr val="8794A1"/>
            </a:solidFill>
            <a:ln>
              <a:noFill/>
            </a:ln>
          </p:spPr>
          <p:txBody>
            <a:bodyPr vert="horz" wrap="square" lIns="78191" tIns="39096" rIns="78191" bIns="39096" numCol="1" anchor="t" anchorCtr="0" compatLnSpc="1">
              <a:prstTxWarp prst="textNoShape">
                <a:avLst/>
              </a:prstTxWarp>
            </a:bodyPr>
            <a:lstStyle/>
            <a:p>
              <a:endParaRPr lang="en-US" sz="700"/>
            </a:p>
          </p:txBody>
        </p:sp>
        <p:sp>
          <p:nvSpPr>
            <p:cNvPr id="90" name="Freeform 13"/>
            <p:cNvSpPr>
              <a:spLocks noChangeAspect="1" noEditPoints="1"/>
            </p:cNvSpPr>
            <p:nvPr/>
          </p:nvSpPr>
          <p:spPr bwMode="auto">
            <a:xfrm>
              <a:off x="8483273" y="3828377"/>
              <a:ext cx="385883" cy="385883"/>
            </a:xfrm>
            <a:custGeom>
              <a:avLst/>
              <a:gdLst>
                <a:gd name="T0" fmla="*/ 94 w 200"/>
                <a:gd name="T1" fmla="*/ 50 h 200"/>
                <a:gd name="T2" fmla="*/ 94 w 200"/>
                <a:gd name="T3" fmla="*/ 50 h 200"/>
                <a:gd name="T4" fmla="*/ 94 w 200"/>
                <a:gd name="T5" fmla="*/ 65 h 200"/>
                <a:gd name="T6" fmla="*/ 61 w 200"/>
                <a:gd name="T7" fmla="*/ 98 h 200"/>
                <a:gd name="T8" fmla="*/ 57 w 200"/>
                <a:gd name="T9" fmla="*/ 99 h 200"/>
                <a:gd name="T10" fmla="*/ 52 w 200"/>
                <a:gd name="T11" fmla="*/ 98 h 200"/>
                <a:gd name="T12" fmla="*/ 52 w 200"/>
                <a:gd name="T13" fmla="*/ 89 h 200"/>
                <a:gd name="T14" fmla="*/ 100 w 200"/>
                <a:gd name="T15" fmla="*/ 41 h 200"/>
                <a:gd name="T16" fmla="*/ 148 w 200"/>
                <a:gd name="T17" fmla="*/ 89 h 200"/>
                <a:gd name="T18" fmla="*/ 148 w 200"/>
                <a:gd name="T19" fmla="*/ 98 h 200"/>
                <a:gd name="T20" fmla="*/ 139 w 200"/>
                <a:gd name="T21" fmla="*/ 98 h 200"/>
                <a:gd name="T22" fmla="*/ 106 w 200"/>
                <a:gd name="T23" fmla="*/ 65 h 200"/>
                <a:gd name="T24" fmla="*/ 106 w 200"/>
                <a:gd name="T25" fmla="*/ 137 h 200"/>
                <a:gd name="T26" fmla="*/ 94 w 200"/>
                <a:gd name="T27" fmla="*/ 137 h 200"/>
                <a:gd name="T28" fmla="*/ 94 w 200"/>
                <a:gd name="T29" fmla="*/ 65 h 200"/>
                <a:gd name="T30" fmla="*/ 94 w 200"/>
                <a:gd name="T31" fmla="*/ 50 h 200"/>
                <a:gd name="T32" fmla="*/ 94 w 200"/>
                <a:gd name="T33" fmla="*/ 137 h 200"/>
                <a:gd name="T34" fmla="*/ 13 w 200"/>
                <a:gd name="T35" fmla="*/ 137 h 200"/>
                <a:gd name="T36" fmla="*/ 13 w 200"/>
                <a:gd name="T37" fmla="*/ 12 h 200"/>
                <a:gd name="T38" fmla="*/ 188 w 200"/>
                <a:gd name="T39" fmla="*/ 12 h 200"/>
                <a:gd name="T40" fmla="*/ 188 w 200"/>
                <a:gd name="T41" fmla="*/ 137 h 200"/>
                <a:gd name="T42" fmla="*/ 106 w 200"/>
                <a:gd name="T43" fmla="*/ 137 h 200"/>
                <a:gd name="T44" fmla="*/ 106 w 200"/>
                <a:gd name="T45" fmla="*/ 150 h 200"/>
                <a:gd name="T46" fmla="*/ 200 w 200"/>
                <a:gd name="T47" fmla="*/ 150 h 200"/>
                <a:gd name="T48" fmla="*/ 200 w 200"/>
                <a:gd name="T49" fmla="*/ 12 h 200"/>
                <a:gd name="T50" fmla="*/ 188 w 200"/>
                <a:gd name="T51" fmla="*/ 0 h 200"/>
                <a:gd name="T52" fmla="*/ 13 w 200"/>
                <a:gd name="T53" fmla="*/ 0 h 200"/>
                <a:gd name="T54" fmla="*/ 0 w 200"/>
                <a:gd name="T55" fmla="*/ 12 h 200"/>
                <a:gd name="T56" fmla="*/ 0 w 200"/>
                <a:gd name="T57" fmla="*/ 150 h 200"/>
                <a:gd name="T58" fmla="*/ 94 w 200"/>
                <a:gd name="T59" fmla="*/ 150 h 200"/>
                <a:gd name="T60" fmla="*/ 106 w 200"/>
                <a:gd name="T61" fmla="*/ 150 h 200"/>
                <a:gd name="T62" fmla="*/ 106 w 200"/>
                <a:gd name="T63" fmla="*/ 137 h 200"/>
                <a:gd name="T64" fmla="*/ 94 w 200"/>
                <a:gd name="T65" fmla="*/ 137 h 200"/>
                <a:gd name="T66" fmla="*/ 94 w 200"/>
                <a:gd name="T67" fmla="*/ 200 h 200"/>
                <a:gd name="T68" fmla="*/ 106 w 200"/>
                <a:gd name="T69" fmla="*/ 200 h 200"/>
                <a:gd name="T70" fmla="*/ 106 w 200"/>
                <a:gd name="T71" fmla="*/ 150 h 200"/>
                <a:gd name="T72" fmla="*/ 94 w 200"/>
                <a:gd name="T73" fmla="*/ 150 h 200"/>
                <a:gd name="T74" fmla="*/ 94 w 200"/>
                <a:gd name="T75"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0" h="200">
                  <a:moveTo>
                    <a:pt x="94" y="50"/>
                  </a:moveTo>
                  <a:cubicBezTo>
                    <a:pt x="94" y="50"/>
                    <a:pt x="94" y="50"/>
                    <a:pt x="94" y="50"/>
                  </a:cubicBezTo>
                  <a:cubicBezTo>
                    <a:pt x="94" y="65"/>
                    <a:pt x="94" y="65"/>
                    <a:pt x="94" y="65"/>
                  </a:cubicBezTo>
                  <a:cubicBezTo>
                    <a:pt x="61" y="98"/>
                    <a:pt x="61" y="98"/>
                    <a:pt x="61" y="98"/>
                  </a:cubicBezTo>
                  <a:cubicBezTo>
                    <a:pt x="60" y="99"/>
                    <a:pt x="58" y="99"/>
                    <a:pt x="57" y="99"/>
                  </a:cubicBezTo>
                  <a:cubicBezTo>
                    <a:pt x="55" y="99"/>
                    <a:pt x="54" y="99"/>
                    <a:pt x="52" y="98"/>
                  </a:cubicBezTo>
                  <a:cubicBezTo>
                    <a:pt x="50" y="95"/>
                    <a:pt x="50" y="91"/>
                    <a:pt x="52" y="89"/>
                  </a:cubicBezTo>
                  <a:cubicBezTo>
                    <a:pt x="100" y="41"/>
                    <a:pt x="100" y="41"/>
                    <a:pt x="100" y="41"/>
                  </a:cubicBezTo>
                  <a:cubicBezTo>
                    <a:pt x="148" y="89"/>
                    <a:pt x="148" y="89"/>
                    <a:pt x="148" y="89"/>
                  </a:cubicBezTo>
                  <a:cubicBezTo>
                    <a:pt x="150" y="91"/>
                    <a:pt x="150" y="95"/>
                    <a:pt x="148" y="98"/>
                  </a:cubicBezTo>
                  <a:cubicBezTo>
                    <a:pt x="145" y="100"/>
                    <a:pt x="141" y="100"/>
                    <a:pt x="139" y="98"/>
                  </a:cubicBezTo>
                  <a:cubicBezTo>
                    <a:pt x="106" y="65"/>
                    <a:pt x="106" y="65"/>
                    <a:pt x="106" y="65"/>
                  </a:cubicBezTo>
                  <a:cubicBezTo>
                    <a:pt x="106" y="137"/>
                    <a:pt x="106" y="137"/>
                    <a:pt x="106" y="137"/>
                  </a:cubicBezTo>
                  <a:cubicBezTo>
                    <a:pt x="94" y="137"/>
                    <a:pt x="94" y="137"/>
                    <a:pt x="94" y="137"/>
                  </a:cubicBezTo>
                  <a:cubicBezTo>
                    <a:pt x="94" y="65"/>
                    <a:pt x="94" y="65"/>
                    <a:pt x="94" y="65"/>
                  </a:cubicBezTo>
                  <a:lnTo>
                    <a:pt x="94" y="50"/>
                  </a:lnTo>
                  <a:close/>
                  <a:moveTo>
                    <a:pt x="94" y="137"/>
                  </a:moveTo>
                  <a:cubicBezTo>
                    <a:pt x="13" y="137"/>
                    <a:pt x="13" y="137"/>
                    <a:pt x="13" y="137"/>
                  </a:cubicBezTo>
                  <a:cubicBezTo>
                    <a:pt x="13" y="12"/>
                    <a:pt x="13" y="12"/>
                    <a:pt x="13" y="12"/>
                  </a:cubicBezTo>
                  <a:cubicBezTo>
                    <a:pt x="188" y="12"/>
                    <a:pt x="188" y="12"/>
                    <a:pt x="188" y="12"/>
                  </a:cubicBezTo>
                  <a:cubicBezTo>
                    <a:pt x="188" y="137"/>
                    <a:pt x="188" y="137"/>
                    <a:pt x="188" y="137"/>
                  </a:cubicBezTo>
                  <a:cubicBezTo>
                    <a:pt x="106" y="137"/>
                    <a:pt x="106" y="137"/>
                    <a:pt x="106" y="137"/>
                  </a:cubicBezTo>
                  <a:cubicBezTo>
                    <a:pt x="106" y="150"/>
                    <a:pt x="106" y="150"/>
                    <a:pt x="106" y="150"/>
                  </a:cubicBezTo>
                  <a:cubicBezTo>
                    <a:pt x="200" y="150"/>
                    <a:pt x="200" y="150"/>
                    <a:pt x="200" y="150"/>
                  </a:cubicBezTo>
                  <a:cubicBezTo>
                    <a:pt x="200" y="12"/>
                    <a:pt x="200" y="12"/>
                    <a:pt x="200" y="12"/>
                  </a:cubicBezTo>
                  <a:cubicBezTo>
                    <a:pt x="200" y="5"/>
                    <a:pt x="194" y="0"/>
                    <a:pt x="188" y="0"/>
                  </a:cubicBezTo>
                  <a:cubicBezTo>
                    <a:pt x="13" y="0"/>
                    <a:pt x="13" y="0"/>
                    <a:pt x="13" y="0"/>
                  </a:cubicBezTo>
                  <a:cubicBezTo>
                    <a:pt x="6" y="0"/>
                    <a:pt x="0" y="5"/>
                    <a:pt x="0" y="12"/>
                  </a:cubicBezTo>
                  <a:cubicBezTo>
                    <a:pt x="0" y="150"/>
                    <a:pt x="0" y="150"/>
                    <a:pt x="0" y="150"/>
                  </a:cubicBezTo>
                  <a:cubicBezTo>
                    <a:pt x="94" y="150"/>
                    <a:pt x="94" y="150"/>
                    <a:pt x="94" y="150"/>
                  </a:cubicBezTo>
                  <a:cubicBezTo>
                    <a:pt x="106" y="150"/>
                    <a:pt x="106" y="150"/>
                    <a:pt x="106" y="150"/>
                  </a:cubicBezTo>
                  <a:cubicBezTo>
                    <a:pt x="106" y="137"/>
                    <a:pt x="106" y="137"/>
                    <a:pt x="106" y="137"/>
                  </a:cubicBezTo>
                  <a:lnTo>
                    <a:pt x="94" y="137"/>
                  </a:lnTo>
                  <a:close/>
                  <a:moveTo>
                    <a:pt x="94" y="200"/>
                  </a:moveTo>
                  <a:cubicBezTo>
                    <a:pt x="106" y="200"/>
                    <a:pt x="106" y="200"/>
                    <a:pt x="106" y="200"/>
                  </a:cubicBezTo>
                  <a:cubicBezTo>
                    <a:pt x="106" y="150"/>
                    <a:pt x="106" y="150"/>
                    <a:pt x="106" y="150"/>
                  </a:cubicBezTo>
                  <a:cubicBezTo>
                    <a:pt x="94" y="150"/>
                    <a:pt x="94" y="150"/>
                    <a:pt x="94" y="150"/>
                  </a:cubicBezTo>
                  <a:lnTo>
                    <a:pt x="94" y="200"/>
                  </a:lnTo>
                  <a:close/>
                </a:path>
              </a:pathLst>
            </a:custGeom>
            <a:solidFill>
              <a:srgbClr val="8794A1"/>
            </a:solidFill>
            <a:ln>
              <a:noFill/>
            </a:ln>
          </p:spPr>
          <p:txBody>
            <a:bodyPr vert="horz" wrap="square" lIns="78191" tIns="39096" rIns="78191" bIns="39096" numCol="1" anchor="t" anchorCtr="0" compatLnSpc="1">
              <a:prstTxWarp prst="textNoShape">
                <a:avLst/>
              </a:prstTxWarp>
            </a:bodyPr>
            <a:lstStyle/>
            <a:p>
              <a:endParaRPr lang="en-US" sz="700"/>
            </a:p>
          </p:txBody>
        </p:sp>
        <p:sp>
          <p:nvSpPr>
            <p:cNvPr id="91" name="Freeform 35"/>
            <p:cNvSpPr>
              <a:spLocks noChangeAspect="1" noEditPoints="1"/>
            </p:cNvSpPr>
            <p:nvPr/>
          </p:nvSpPr>
          <p:spPr bwMode="auto">
            <a:xfrm>
              <a:off x="8483273" y="5282586"/>
              <a:ext cx="385883" cy="277631"/>
            </a:xfrm>
            <a:custGeom>
              <a:avLst/>
              <a:gdLst>
                <a:gd name="T0" fmla="*/ 147 w 200"/>
                <a:gd name="T1" fmla="*/ 19 h 144"/>
                <a:gd name="T2" fmla="*/ 100 w 200"/>
                <a:gd name="T3" fmla="*/ 0 h 144"/>
                <a:gd name="T4" fmla="*/ 53 w 200"/>
                <a:gd name="T5" fmla="*/ 19 h 144"/>
                <a:gd name="T6" fmla="*/ 0 w 200"/>
                <a:gd name="T7" fmla="*/ 72 h 144"/>
                <a:gd name="T8" fmla="*/ 53 w 200"/>
                <a:gd name="T9" fmla="*/ 125 h 144"/>
                <a:gd name="T10" fmla="*/ 100 w 200"/>
                <a:gd name="T11" fmla="*/ 144 h 144"/>
                <a:gd name="T12" fmla="*/ 147 w 200"/>
                <a:gd name="T13" fmla="*/ 125 h 144"/>
                <a:gd name="T14" fmla="*/ 200 w 200"/>
                <a:gd name="T15" fmla="*/ 72 h 144"/>
                <a:gd name="T16" fmla="*/ 147 w 200"/>
                <a:gd name="T17" fmla="*/ 19 h 144"/>
                <a:gd name="T18" fmla="*/ 138 w 200"/>
                <a:gd name="T19" fmla="*/ 116 h 144"/>
                <a:gd name="T20" fmla="*/ 100 w 200"/>
                <a:gd name="T21" fmla="*/ 132 h 144"/>
                <a:gd name="T22" fmla="*/ 62 w 200"/>
                <a:gd name="T23" fmla="*/ 116 h 144"/>
                <a:gd name="T24" fmla="*/ 18 w 200"/>
                <a:gd name="T25" fmla="*/ 72 h 144"/>
                <a:gd name="T26" fmla="*/ 62 w 200"/>
                <a:gd name="T27" fmla="*/ 28 h 144"/>
                <a:gd name="T28" fmla="*/ 100 w 200"/>
                <a:gd name="T29" fmla="*/ 12 h 144"/>
                <a:gd name="T30" fmla="*/ 138 w 200"/>
                <a:gd name="T31" fmla="*/ 28 h 144"/>
                <a:gd name="T32" fmla="*/ 182 w 200"/>
                <a:gd name="T33" fmla="*/ 72 h 144"/>
                <a:gd name="T34" fmla="*/ 138 w 200"/>
                <a:gd name="T35" fmla="*/ 116 h 144"/>
                <a:gd name="T36" fmla="*/ 100 w 200"/>
                <a:gd name="T37" fmla="*/ 43 h 144"/>
                <a:gd name="T38" fmla="*/ 71 w 200"/>
                <a:gd name="T39" fmla="*/ 72 h 144"/>
                <a:gd name="T40" fmla="*/ 100 w 200"/>
                <a:gd name="T41" fmla="*/ 101 h 144"/>
                <a:gd name="T42" fmla="*/ 129 w 200"/>
                <a:gd name="T43" fmla="*/ 72 h 144"/>
                <a:gd name="T44" fmla="*/ 100 w 200"/>
                <a:gd name="T45" fmla="*/ 43 h 144"/>
                <a:gd name="T46" fmla="*/ 100 w 200"/>
                <a:gd name="T47" fmla="*/ 89 h 144"/>
                <a:gd name="T48" fmla="*/ 83 w 200"/>
                <a:gd name="T49" fmla="*/ 72 h 144"/>
                <a:gd name="T50" fmla="*/ 100 w 200"/>
                <a:gd name="T51" fmla="*/ 55 h 144"/>
                <a:gd name="T52" fmla="*/ 116 w 200"/>
                <a:gd name="T53" fmla="*/ 72 h 144"/>
                <a:gd name="T54" fmla="*/ 100 w 200"/>
                <a:gd name="T55" fmla="*/ 8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0" h="144">
                  <a:moveTo>
                    <a:pt x="147" y="19"/>
                  </a:moveTo>
                  <a:cubicBezTo>
                    <a:pt x="134" y="6"/>
                    <a:pt x="117" y="0"/>
                    <a:pt x="100" y="0"/>
                  </a:cubicBezTo>
                  <a:cubicBezTo>
                    <a:pt x="83" y="0"/>
                    <a:pt x="66" y="6"/>
                    <a:pt x="53" y="19"/>
                  </a:cubicBezTo>
                  <a:cubicBezTo>
                    <a:pt x="0" y="72"/>
                    <a:pt x="0" y="72"/>
                    <a:pt x="0" y="72"/>
                  </a:cubicBezTo>
                  <a:cubicBezTo>
                    <a:pt x="53" y="125"/>
                    <a:pt x="53" y="125"/>
                    <a:pt x="53" y="125"/>
                  </a:cubicBezTo>
                  <a:cubicBezTo>
                    <a:pt x="66" y="138"/>
                    <a:pt x="83" y="144"/>
                    <a:pt x="100" y="144"/>
                  </a:cubicBezTo>
                  <a:cubicBezTo>
                    <a:pt x="117" y="144"/>
                    <a:pt x="134" y="138"/>
                    <a:pt x="147" y="125"/>
                  </a:cubicBezTo>
                  <a:cubicBezTo>
                    <a:pt x="200" y="72"/>
                    <a:pt x="200" y="72"/>
                    <a:pt x="200" y="72"/>
                  </a:cubicBezTo>
                  <a:lnTo>
                    <a:pt x="147" y="19"/>
                  </a:lnTo>
                  <a:close/>
                  <a:moveTo>
                    <a:pt x="138" y="116"/>
                  </a:moveTo>
                  <a:cubicBezTo>
                    <a:pt x="128" y="126"/>
                    <a:pt x="114" y="132"/>
                    <a:pt x="100" y="132"/>
                  </a:cubicBezTo>
                  <a:cubicBezTo>
                    <a:pt x="85" y="132"/>
                    <a:pt x="72" y="126"/>
                    <a:pt x="62" y="116"/>
                  </a:cubicBezTo>
                  <a:cubicBezTo>
                    <a:pt x="18" y="72"/>
                    <a:pt x="18" y="72"/>
                    <a:pt x="18" y="72"/>
                  </a:cubicBezTo>
                  <a:cubicBezTo>
                    <a:pt x="62" y="28"/>
                    <a:pt x="62" y="28"/>
                    <a:pt x="62" y="28"/>
                  </a:cubicBezTo>
                  <a:cubicBezTo>
                    <a:pt x="72" y="18"/>
                    <a:pt x="85" y="12"/>
                    <a:pt x="100" y="12"/>
                  </a:cubicBezTo>
                  <a:cubicBezTo>
                    <a:pt x="114" y="12"/>
                    <a:pt x="128" y="18"/>
                    <a:pt x="138" y="28"/>
                  </a:cubicBezTo>
                  <a:cubicBezTo>
                    <a:pt x="182" y="72"/>
                    <a:pt x="182" y="72"/>
                    <a:pt x="182" y="72"/>
                  </a:cubicBezTo>
                  <a:lnTo>
                    <a:pt x="138" y="116"/>
                  </a:lnTo>
                  <a:close/>
                  <a:moveTo>
                    <a:pt x="100" y="43"/>
                  </a:moveTo>
                  <a:cubicBezTo>
                    <a:pt x="84" y="43"/>
                    <a:pt x="71" y="56"/>
                    <a:pt x="71" y="72"/>
                  </a:cubicBezTo>
                  <a:cubicBezTo>
                    <a:pt x="71" y="88"/>
                    <a:pt x="84" y="101"/>
                    <a:pt x="100" y="101"/>
                  </a:cubicBezTo>
                  <a:cubicBezTo>
                    <a:pt x="116" y="101"/>
                    <a:pt x="129" y="88"/>
                    <a:pt x="129" y="72"/>
                  </a:cubicBezTo>
                  <a:cubicBezTo>
                    <a:pt x="129" y="56"/>
                    <a:pt x="116" y="43"/>
                    <a:pt x="100" y="43"/>
                  </a:cubicBezTo>
                  <a:close/>
                  <a:moveTo>
                    <a:pt x="100" y="89"/>
                  </a:moveTo>
                  <a:cubicBezTo>
                    <a:pt x="91" y="89"/>
                    <a:pt x="83" y="81"/>
                    <a:pt x="83" y="72"/>
                  </a:cubicBezTo>
                  <a:cubicBezTo>
                    <a:pt x="83" y="63"/>
                    <a:pt x="91" y="55"/>
                    <a:pt x="100" y="55"/>
                  </a:cubicBezTo>
                  <a:cubicBezTo>
                    <a:pt x="109" y="55"/>
                    <a:pt x="116" y="63"/>
                    <a:pt x="116" y="72"/>
                  </a:cubicBezTo>
                  <a:cubicBezTo>
                    <a:pt x="116" y="81"/>
                    <a:pt x="109" y="89"/>
                    <a:pt x="100" y="89"/>
                  </a:cubicBezTo>
                  <a:close/>
                </a:path>
              </a:pathLst>
            </a:custGeom>
            <a:solidFill>
              <a:srgbClr val="8794A1"/>
            </a:solidFill>
            <a:ln>
              <a:noFill/>
            </a:ln>
          </p:spPr>
          <p:txBody>
            <a:bodyPr vert="horz" wrap="square" lIns="78191" tIns="39096" rIns="78191" bIns="39096" numCol="1" anchor="t" anchorCtr="0" compatLnSpc="1">
              <a:prstTxWarp prst="textNoShape">
                <a:avLst/>
              </a:prstTxWarp>
            </a:bodyPr>
            <a:lstStyle/>
            <a:p>
              <a:endParaRPr lang="en-US" sz="700"/>
            </a:p>
          </p:txBody>
        </p:sp>
        <p:sp>
          <p:nvSpPr>
            <p:cNvPr id="92" name="Freeform 40"/>
            <p:cNvSpPr>
              <a:spLocks noChangeAspect="1" noEditPoints="1"/>
            </p:cNvSpPr>
            <p:nvPr/>
          </p:nvSpPr>
          <p:spPr bwMode="auto">
            <a:xfrm>
              <a:off x="7113119" y="5282586"/>
              <a:ext cx="217775" cy="385883"/>
            </a:xfrm>
            <a:custGeom>
              <a:avLst/>
              <a:gdLst>
                <a:gd name="T0" fmla="*/ 17 w 113"/>
                <a:gd name="T1" fmla="*/ 57 h 200"/>
                <a:gd name="T2" fmla="*/ 8 w 113"/>
                <a:gd name="T3" fmla="*/ 57 h 200"/>
                <a:gd name="T4" fmla="*/ 8 w 113"/>
                <a:gd name="T5" fmla="*/ 48 h 200"/>
                <a:gd name="T6" fmla="*/ 56 w 113"/>
                <a:gd name="T7" fmla="*/ 0 h 200"/>
                <a:gd name="T8" fmla="*/ 105 w 113"/>
                <a:gd name="T9" fmla="*/ 48 h 200"/>
                <a:gd name="T10" fmla="*/ 105 w 113"/>
                <a:gd name="T11" fmla="*/ 57 h 200"/>
                <a:gd name="T12" fmla="*/ 100 w 113"/>
                <a:gd name="T13" fmla="*/ 59 h 200"/>
                <a:gd name="T14" fmla="*/ 96 w 113"/>
                <a:gd name="T15" fmla="*/ 57 h 200"/>
                <a:gd name="T16" fmla="*/ 63 w 113"/>
                <a:gd name="T17" fmla="*/ 24 h 200"/>
                <a:gd name="T18" fmla="*/ 63 w 113"/>
                <a:gd name="T19" fmla="*/ 139 h 200"/>
                <a:gd name="T20" fmla="*/ 50 w 113"/>
                <a:gd name="T21" fmla="*/ 139 h 200"/>
                <a:gd name="T22" fmla="*/ 50 w 113"/>
                <a:gd name="T23" fmla="*/ 24 h 200"/>
                <a:gd name="T24" fmla="*/ 17 w 113"/>
                <a:gd name="T25" fmla="*/ 57 h 200"/>
                <a:gd name="T26" fmla="*/ 0 w 113"/>
                <a:gd name="T27" fmla="*/ 200 h 200"/>
                <a:gd name="T28" fmla="*/ 0 w 113"/>
                <a:gd name="T29" fmla="*/ 187 h 200"/>
                <a:gd name="T30" fmla="*/ 113 w 113"/>
                <a:gd name="T31" fmla="*/ 187 h 200"/>
                <a:gd name="T32" fmla="*/ 113 w 113"/>
                <a:gd name="T33" fmla="*/ 200 h 200"/>
                <a:gd name="T34" fmla="*/ 0 w 113"/>
                <a:gd name="T35"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3" h="200">
                  <a:moveTo>
                    <a:pt x="17" y="57"/>
                  </a:moveTo>
                  <a:cubicBezTo>
                    <a:pt x="15" y="60"/>
                    <a:pt x="11" y="60"/>
                    <a:pt x="8" y="57"/>
                  </a:cubicBezTo>
                  <a:cubicBezTo>
                    <a:pt x="6" y="55"/>
                    <a:pt x="6" y="51"/>
                    <a:pt x="8" y="48"/>
                  </a:cubicBezTo>
                  <a:cubicBezTo>
                    <a:pt x="56" y="0"/>
                    <a:pt x="56" y="0"/>
                    <a:pt x="56" y="0"/>
                  </a:cubicBezTo>
                  <a:cubicBezTo>
                    <a:pt x="105" y="48"/>
                    <a:pt x="105" y="48"/>
                    <a:pt x="105" y="48"/>
                  </a:cubicBezTo>
                  <a:cubicBezTo>
                    <a:pt x="107" y="51"/>
                    <a:pt x="107" y="55"/>
                    <a:pt x="105" y="57"/>
                  </a:cubicBezTo>
                  <a:cubicBezTo>
                    <a:pt x="103" y="58"/>
                    <a:pt x="102" y="59"/>
                    <a:pt x="100" y="59"/>
                  </a:cubicBezTo>
                  <a:cubicBezTo>
                    <a:pt x="99" y="59"/>
                    <a:pt x="97" y="58"/>
                    <a:pt x="96" y="57"/>
                  </a:cubicBezTo>
                  <a:cubicBezTo>
                    <a:pt x="63" y="24"/>
                    <a:pt x="63" y="24"/>
                    <a:pt x="63" y="24"/>
                  </a:cubicBezTo>
                  <a:cubicBezTo>
                    <a:pt x="63" y="139"/>
                    <a:pt x="63" y="139"/>
                    <a:pt x="63" y="139"/>
                  </a:cubicBezTo>
                  <a:cubicBezTo>
                    <a:pt x="50" y="139"/>
                    <a:pt x="50" y="139"/>
                    <a:pt x="50" y="139"/>
                  </a:cubicBezTo>
                  <a:cubicBezTo>
                    <a:pt x="50" y="24"/>
                    <a:pt x="50" y="24"/>
                    <a:pt x="50" y="24"/>
                  </a:cubicBezTo>
                  <a:lnTo>
                    <a:pt x="17" y="57"/>
                  </a:lnTo>
                  <a:close/>
                  <a:moveTo>
                    <a:pt x="0" y="200"/>
                  </a:moveTo>
                  <a:cubicBezTo>
                    <a:pt x="0" y="187"/>
                    <a:pt x="0" y="187"/>
                    <a:pt x="0" y="187"/>
                  </a:cubicBezTo>
                  <a:cubicBezTo>
                    <a:pt x="113" y="187"/>
                    <a:pt x="113" y="187"/>
                    <a:pt x="113" y="187"/>
                  </a:cubicBezTo>
                  <a:cubicBezTo>
                    <a:pt x="113" y="200"/>
                    <a:pt x="113" y="200"/>
                    <a:pt x="113" y="200"/>
                  </a:cubicBezTo>
                  <a:lnTo>
                    <a:pt x="0" y="200"/>
                  </a:lnTo>
                  <a:close/>
                </a:path>
              </a:pathLst>
            </a:custGeom>
            <a:solidFill>
              <a:srgbClr val="8794A1"/>
            </a:solidFill>
            <a:ln>
              <a:noFill/>
            </a:ln>
          </p:spPr>
          <p:txBody>
            <a:bodyPr vert="horz" wrap="square" lIns="78191" tIns="39096" rIns="78191" bIns="39096" numCol="1" anchor="t" anchorCtr="0" compatLnSpc="1">
              <a:prstTxWarp prst="textNoShape">
                <a:avLst/>
              </a:prstTxWarp>
            </a:bodyPr>
            <a:lstStyle/>
            <a:p>
              <a:endParaRPr lang="en-US" sz="700"/>
            </a:p>
          </p:txBody>
        </p:sp>
        <p:sp>
          <p:nvSpPr>
            <p:cNvPr id="15" name="TextBox 14"/>
            <p:cNvSpPr txBox="1"/>
            <p:nvPr/>
          </p:nvSpPr>
          <p:spPr bwMode="ltGray">
            <a:xfrm>
              <a:off x="5406420" y="2793763"/>
              <a:ext cx="722755" cy="219687"/>
            </a:xfrm>
            <a:prstGeom prst="rect">
              <a:avLst/>
            </a:prstGeom>
            <a:noFill/>
            <a:ln w="6350">
              <a:noFill/>
              <a:miter lim="800000"/>
              <a:headEnd/>
              <a:tailEnd/>
            </a:ln>
          </p:spPr>
          <p:txBody>
            <a:bodyPr wrap="square" lIns="0" tIns="0" rIns="0" bIns="0" rtlCol="0" anchor="t">
              <a:noAutofit/>
            </a:bodyPr>
            <a:lstStyle/>
            <a:p>
              <a:pPr algn="ctr" eaLnBrk="0" hangingPunct="0"/>
              <a:r>
                <a:rPr lang="de-DE" sz="1200" b="1" dirty="0" err="1">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Heading</a:t>
              </a:r>
              <a:endParaRPr lang="de-DE" sz="12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102" name="TextBox 101"/>
            <p:cNvSpPr txBox="1"/>
            <p:nvPr/>
          </p:nvSpPr>
          <p:spPr bwMode="ltGray">
            <a:xfrm>
              <a:off x="6860629" y="2793763"/>
              <a:ext cx="722755" cy="219687"/>
            </a:xfrm>
            <a:prstGeom prst="rect">
              <a:avLst/>
            </a:prstGeom>
            <a:noFill/>
            <a:ln w="6350">
              <a:noFill/>
              <a:miter lim="800000"/>
              <a:headEnd/>
              <a:tailEnd/>
            </a:ln>
          </p:spPr>
          <p:txBody>
            <a:bodyPr wrap="square" lIns="0" tIns="0" rIns="0" bIns="0" rtlCol="0" anchor="t">
              <a:noAutofit/>
            </a:bodyPr>
            <a:lstStyle/>
            <a:p>
              <a:pPr algn="ctr" eaLnBrk="0" hangingPunct="0"/>
              <a:r>
                <a:rPr lang="de-DE" sz="1200" b="1" dirty="0" err="1">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Heading</a:t>
              </a:r>
              <a:endParaRPr lang="de-DE" sz="12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109" name="TextBox 108"/>
            <p:cNvSpPr txBox="1"/>
            <p:nvPr/>
          </p:nvSpPr>
          <p:spPr bwMode="ltGray">
            <a:xfrm>
              <a:off x="8314837" y="4247971"/>
              <a:ext cx="722755" cy="219687"/>
            </a:xfrm>
            <a:prstGeom prst="rect">
              <a:avLst/>
            </a:prstGeom>
            <a:noFill/>
            <a:ln w="6350">
              <a:noFill/>
              <a:miter lim="800000"/>
              <a:headEnd/>
              <a:tailEnd/>
            </a:ln>
          </p:spPr>
          <p:txBody>
            <a:bodyPr wrap="square" lIns="0" tIns="0" rIns="0" bIns="0" rtlCol="0" anchor="t">
              <a:noAutofit/>
            </a:bodyPr>
            <a:lstStyle/>
            <a:p>
              <a:pPr algn="ctr" eaLnBrk="0" hangingPunct="0"/>
              <a:r>
                <a:rPr lang="de-DE" sz="1200" b="1" dirty="0" err="1">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Heading</a:t>
              </a:r>
              <a:endParaRPr lang="de-DE" sz="12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110" name="TextBox 109"/>
            <p:cNvSpPr txBox="1"/>
            <p:nvPr/>
          </p:nvSpPr>
          <p:spPr bwMode="ltGray">
            <a:xfrm>
              <a:off x="8314837" y="5702180"/>
              <a:ext cx="722755" cy="219687"/>
            </a:xfrm>
            <a:prstGeom prst="rect">
              <a:avLst/>
            </a:prstGeom>
            <a:noFill/>
            <a:ln w="6350">
              <a:noFill/>
              <a:miter lim="800000"/>
              <a:headEnd/>
              <a:tailEnd/>
            </a:ln>
          </p:spPr>
          <p:txBody>
            <a:bodyPr wrap="square" lIns="0" tIns="0" rIns="0" bIns="0" rtlCol="0" anchor="t">
              <a:noAutofit/>
            </a:bodyPr>
            <a:lstStyle/>
            <a:p>
              <a:pPr algn="ctr" eaLnBrk="0" hangingPunct="0"/>
              <a:r>
                <a:rPr lang="de-DE" sz="1200" b="1" dirty="0" err="1">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Heading</a:t>
              </a:r>
              <a:endParaRPr lang="de-DE" sz="12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111" name="TextBox 110"/>
            <p:cNvSpPr txBox="1"/>
            <p:nvPr/>
          </p:nvSpPr>
          <p:spPr bwMode="ltGray">
            <a:xfrm>
              <a:off x="6860629" y="4247971"/>
              <a:ext cx="722755" cy="219687"/>
            </a:xfrm>
            <a:prstGeom prst="rect">
              <a:avLst/>
            </a:prstGeom>
            <a:noFill/>
            <a:ln w="6350">
              <a:noFill/>
              <a:miter lim="800000"/>
              <a:headEnd/>
              <a:tailEnd/>
            </a:ln>
          </p:spPr>
          <p:txBody>
            <a:bodyPr wrap="square" lIns="0" tIns="0" rIns="0" bIns="0" rtlCol="0" anchor="t">
              <a:noAutofit/>
            </a:bodyPr>
            <a:lstStyle/>
            <a:p>
              <a:pPr algn="ctr" eaLnBrk="0" hangingPunct="0"/>
              <a:r>
                <a:rPr lang="de-DE" sz="1200" b="1" dirty="0" err="1">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Heading</a:t>
              </a:r>
              <a:endParaRPr lang="de-DE" sz="12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112" name="TextBox 111"/>
            <p:cNvSpPr txBox="1"/>
            <p:nvPr/>
          </p:nvSpPr>
          <p:spPr bwMode="ltGray">
            <a:xfrm>
              <a:off x="5406420" y="4247971"/>
              <a:ext cx="722755" cy="219687"/>
            </a:xfrm>
            <a:prstGeom prst="rect">
              <a:avLst/>
            </a:prstGeom>
            <a:noFill/>
            <a:ln w="6350">
              <a:noFill/>
              <a:miter lim="800000"/>
              <a:headEnd/>
              <a:tailEnd/>
            </a:ln>
          </p:spPr>
          <p:txBody>
            <a:bodyPr wrap="square" lIns="0" tIns="0" rIns="0" bIns="0" rtlCol="0" anchor="t">
              <a:noAutofit/>
            </a:bodyPr>
            <a:lstStyle/>
            <a:p>
              <a:pPr algn="ctr" eaLnBrk="0" hangingPunct="0"/>
              <a:r>
                <a:rPr lang="de-DE" sz="1200" b="1" dirty="0" err="1">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Heading</a:t>
              </a:r>
              <a:endParaRPr lang="de-DE" sz="12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113" name="TextBox 112"/>
            <p:cNvSpPr txBox="1"/>
            <p:nvPr/>
          </p:nvSpPr>
          <p:spPr bwMode="ltGray">
            <a:xfrm>
              <a:off x="6860629" y="5702180"/>
              <a:ext cx="722755" cy="219687"/>
            </a:xfrm>
            <a:prstGeom prst="rect">
              <a:avLst/>
            </a:prstGeom>
            <a:noFill/>
            <a:ln w="6350">
              <a:noFill/>
              <a:miter lim="800000"/>
              <a:headEnd/>
              <a:tailEnd/>
            </a:ln>
          </p:spPr>
          <p:txBody>
            <a:bodyPr wrap="square" lIns="0" tIns="0" rIns="0" bIns="0" rtlCol="0" anchor="t">
              <a:noAutofit/>
            </a:bodyPr>
            <a:lstStyle/>
            <a:p>
              <a:pPr algn="ctr" eaLnBrk="0" hangingPunct="0"/>
              <a:r>
                <a:rPr lang="de-DE" sz="1200" b="1" dirty="0" err="1">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Heading</a:t>
              </a:r>
              <a:endParaRPr lang="de-DE" sz="12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114" name="TextBox 113"/>
            <p:cNvSpPr txBox="1"/>
            <p:nvPr/>
          </p:nvSpPr>
          <p:spPr bwMode="ltGray">
            <a:xfrm>
              <a:off x="5406420" y="5702180"/>
              <a:ext cx="722755" cy="219687"/>
            </a:xfrm>
            <a:prstGeom prst="rect">
              <a:avLst/>
            </a:prstGeom>
            <a:noFill/>
            <a:ln w="6350">
              <a:noFill/>
              <a:miter lim="800000"/>
              <a:headEnd/>
              <a:tailEnd/>
            </a:ln>
          </p:spPr>
          <p:txBody>
            <a:bodyPr wrap="square" lIns="0" tIns="0" rIns="0" bIns="0" rtlCol="0" anchor="t">
              <a:noAutofit/>
            </a:bodyPr>
            <a:lstStyle/>
            <a:p>
              <a:pPr algn="ctr" eaLnBrk="0" hangingPunct="0"/>
              <a:r>
                <a:rPr lang="de-DE" sz="1200" b="1" dirty="0" err="1">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Heading</a:t>
              </a:r>
              <a:endParaRPr lang="de-DE" sz="12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17" name="TextBox 16"/>
            <p:cNvSpPr txBox="1"/>
            <p:nvPr/>
          </p:nvSpPr>
          <p:spPr bwMode="ltGray">
            <a:xfrm>
              <a:off x="5386874" y="1903124"/>
              <a:ext cx="761847" cy="258104"/>
            </a:xfrm>
            <a:prstGeom prst="rect">
              <a:avLst/>
            </a:prstGeom>
            <a:noFill/>
            <a:ln w="6350">
              <a:noFill/>
              <a:miter lim="800000"/>
              <a:headEnd/>
              <a:tailEnd/>
            </a:ln>
          </p:spPr>
          <p:txBody>
            <a:bodyPr wrap="square" lIns="0" tIns="0" rIns="0" bIns="0" rtlCol="0" anchor="t">
              <a:noAutofit/>
            </a:bodyPr>
            <a:lstStyle/>
            <a:p>
              <a:pPr algn="ctr" eaLnBrk="0" hangingPunct="0"/>
              <a:r>
                <a:rPr lang="de-DE" sz="1200" dirty="0" err="1">
                  <a:solidFill>
                    <a:schemeClr val="bg1"/>
                  </a:solidFill>
                  <a:latin typeface="+mn-lt"/>
                </a:rPr>
                <a:t>Column</a:t>
              </a:r>
              <a:r>
                <a:rPr lang="de-DE" sz="1200" dirty="0">
                  <a:solidFill>
                    <a:schemeClr val="bg1"/>
                  </a:solidFill>
                  <a:latin typeface="+mn-lt"/>
                </a:rPr>
                <a:t> I</a:t>
              </a:r>
            </a:p>
          </p:txBody>
        </p:sp>
        <p:sp>
          <p:nvSpPr>
            <p:cNvPr id="126" name="TextBox 125"/>
            <p:cNvSpPr txBox="1"/>
            <p:nvPr/>
          </p:nvSpPr>
          <p:spPr bwMode="ltGray">
            <a:xfrm>
              <a:off x="6841083" y="1903124"/>
              <a:ext cx="761847" cy="258104"/>
            </a:xfrm>
            <a:prstGeom prst="rect">
              <a:avLst/>
            </a:prstGeom>
            <a:noFill/>
            <a:ln w="6350">
              <a:noFill/>
              <a:miter lim="800000"/>
              <a:headEnd/>
              <a:tailEnd/>
            </a:ln>
          </p:spPr>
          <p:txBody>
            <a:bodyPr wrap="square" lIns="0" tIns="0" rIns="0" bIns="0" rtlCol="0" anchor="t">
              <a:noAutofit/>
            </a:bodyPr>
            <a:lstStyle/>
            <a:p>
              <a:pPr algn="ctr" eaLnBrk="0" hangingPunct="0"/>
              <a:r>
                <a:rPr lang="de-DE" sz="1200" dirty="0" err="1">
                  <a:solidFill>
                    <a:schemeClr val="bg1"/>
                  </a:solidFill>
                  <a:latin typeface="+mn-lt"/>
                </a:rPr>
                <a:t>Column</a:t>
              </a:r>
              <a:r>
                <a:rPr lang="de-DE" sz="1200" dirty="0">
                  <a:solidFill>
                    <a:schemeClr val="bg1"/>
                  </a:solidFill>
                  <a:latin typeface="+mn-lt"/>
                </a:rPr>
                <a:t> II</a:t>
              </a:r>
            </a:p>
          </p:txBody>
        </p:sp>
        <p:sp>
          <p:nvSpPr>
            <p:cNvPr id="127" name="TextBox 126"/>
            <p:cNvSpPr txBox="1"/>
            <p:nvPr/>
          </p:nvSpPr>
          <p:spPr bwMode="ltGray">
            <a:xfrm>
              <a:off x="8295291" y="1903124"/>
              <a:ext cx="761847" cy="258104"/>
            </a:xfrm>
            <a:prstGeom prst="rect">
              <a:avLst/>
            </a:prstGeom>
            <a:noFill/>
            <a:ln w="6350">
              <a:noFill/>
              <a:miter lim="800000"/>
              <a:headEnd/>
              <a:tailEnd/>
            </a:ln>
          </p:spPr>
          <p:txBody>
            <a:bodyPr wrap="square" lIns="0" tIns="0" rIns="0" bIns="0" rtlCol="0" anchor="t">
              <a:noAutofit/>
            </a:bodyPr>
            <a:lstStyle/>
            <a:p>
              <a:pPr algn="ctr" eaLnBrk="0" hangingPunct="0"/>
              <a:r>
                <a:rPr lang="de-DE" sz="1200" dirty="0" err="1">
                  <a:solidFill>
                    <a:schemeClr val="bg1"/>
                  </a:solidFill>
                  <a:latin typeface="+mn-lt"/>
                </a:rPr>
                <a:t>Column</a:t>
              </a:r>
              <a:r>
                <a:rPr lang="de-DE" sz="1200" dirty="0">
                  <a:solidFill>
                    <a:schemeClr val="bg1"/>
                  </a:solidFill>
                  <a:latin typeface="+mn-lt"/>
                </a:rPr>
                <a:t> III</a:t>
              </a:r>
            </a:p>
          </p:txBody>
        </p:sp>
        <p:sp>
          <p:nvSpPr>
            <p:cNvPr id="128" name="TextBox 127"/>
            <p:cNvSpPr txBox="1"/>
            <p:nvPr/>
          </p:nvSpPr>
          <p:spPr bwMode="ltGray">
            <a:xfrm rot="16200000">
              <a:off x="4579988" y="2687502"/>
              <a:ext cx="761847" cy="258104"/>
            </a:xfrm>
            <a:prstGeom prst="rect">
              <a:avLst/>
            </a:prstGeom>
            <a:noFill/>
            <a:ln w="6350">
              <a:noFill/>
              <a:miter lim="800000"/>
              <a:headEnd/>
              <a:tailEnd/>
            </a:ln>
          </p:spPr>
          <p:txBody>
            <a:bodyPr wrap="square" lIns="0" tIns="0" rIns="0" bIns="0" rtlCol="0" anchor="t">
              <a:noAutofit/>
            </a:bodyPr>
            <a:lstStyle/>
            <a:p>
              <a:pPr algn="ctr" eaLnBrk="0" hangingPunct="0"/>
              <a:r>
                <a:rPr lang="de-DE" sz="1200" dirty="0" err="1">
                  <a:solidFill>
                    <a:schemeClr val="bg1"/>
                  </a:solidFill>
                  <a:latin typeface="+mn-lt"/>
                </a:rPr>
                <a:t>Row</a:t>
              </a:r>
              <a:r>
                <a:rPr lang="de-DE" sz="1200" dirty="0">
                  <a:solidFill>
                    <a:schemeClr val="bg1"/>
                  </a:solidFill>
                  <a:latin typeface="+mn-lt"/>
                </a:rPr>
                <a:t> I</a:t>
              </a:r>
            </a:p>
          </p:txBody>
        </p:sp>
        <p:sp>
          <p:nvSpPr>
            <p:cNvPr id="129" name="TextBox 128"/>
            <p:cNvSpPr txBox="1"/>
            <p:nvPr/>
          </p:nvSpPr>
          <p:spPr bwMode="ltGray">
            <a:xfrm rot="16200000">
              <a:off x="4579988" y="4133843"/>
              <a:ext cx="761847" cy="258104"/>
            </a:xfrm>
            <a:prstGeom prst="rect">
              <a:avLst/>
            </a:prstGeom>
            <a:noFill/>
            <a:ln w="6350">
              <a:noFill/>
              <a:miter lim="800000"/>
              <a:headEnd/>
              <a:tailEnd/>
            </a:ln>
          </p:spPr>
          <p:txBody>
            <a:bodyPr wrap="square" lIns="0" tIns="0" rIns="0" bIns="0" rtlCol="0" anchor="t">
              <a:noAutofit/>
            </a:bodyPr>
            <a:lstStyle/>
            <a:p>
              <a:pPr algn="ctr" eaLnBrk="0" hangingPunct="0"/>
              <a:r>
                <a:rPr lang="de-DE" sz="1200" dirty="0" err="1">
                  <a:solidFill>
                    <a:schemeClr val="bg1"/>
                  </a:solidFill>
                  <a:latin typeface="+mn-lt"/>
                </a:rPr>
                <a:t>Row</a:t>
              </a:r>
              <a:r>
                <a:rPr lang="de-DE" sz="1200" dirty="0">
                  <a:solidFill>
                    <a:schemeClr val="bg1"/>
                  </a:solidFill>
                  <a:latin typeface="+mn-lt"/>
                </a:rPr>
                <a:t> II</a:t>
              </a:r>
            </a:p>
          </p:txBody>
        </p:sp>
        <p:sp>
          <p:nvSpPr>
            <p:cNvPr id="130" name="TextBox 129"/>
            <p:cNvSpPr txBox="1"/>
            <p:nvPr/>
          </p:nvSpPr>
          <p:spPr bwMode="ltGray">
            <a:xfrm rot="16200000">
              <a:off x="4579988" y="5588052"/>
              <a:ext cx="761847" cy="258104"/>
            </a:xfrm>
            <a:prstGeom prst="rect">
              <a:avLst/>
            </a:prstGeom>
            <a:noFill/>
            <a:ln w="6350">
              <a:noFill/>
              <a:miter lim="800000"/>
              <a:headEnd/>
              <a:tailEnd/>
            </a:ln>
          </p:spPr>
          <p:txBody>
            <a:bodyPr wrap="square" lIns="0" tIns="0" rIns="0" bIns="0" rtlCol="0" anchor="t">
              <a:noAutofit/>
            </a:bodyPr>
            <a:lstStyle/>
            <a:p>
              <a:pPr algn="ctr" eaLnBrk="0" hangingPunct="0"/>
              <a:r>
                <a:rPr lang="de-DE" sz="1200" dirty="0" err="1">
                  <a:solidFill>
                    <a:schemeClr val="bg1"/>
                  </a:solidFill>
                  <a:latin typeface="+mn-lt"/>
                </a:rPr>
                <a:t>Row</a:t>
              </a:r>
              <a:r>
                <a:rPr lang="de-DE" sz="1200" dirty="0">
                  <a:solidFill>
                    <a:schemeClr val="bg1"/>
                  </a:solidFill>
                  <a:latin typeface="+mn-lt"/>
                </a:rPr>
                <a:t> III</a:t>
              </a:r>
            </a:p>
          </p:txBody>
        </p:sp>
        <p:grpSp>
          <p:nvGrpSpPr>
            <p:cNvPr id="7" name="Group 6"/>
            <p:cNvGrpSpPr/>
            <p:nvPr/>
          </p:nvGrpSpPr>
          <p:grpSpPr>
            <a:xfrm>
              <a:off x="8031329" y="2165224"/>
              <a:ext cx="1289772" cy="1289772"/>
              <a:chOff x="9323015" y="2165224"/>
              <a:chExt cx="1289772" cy="1289772"/>
            </a:xfrm>
          </p:grpSpPr>
          <p:grpSp>
            <p:nvGrpSpPr>
              <p:cNvPr id="5" name="Group 4"/>
              <p:cNvGrpSpPr/>
              <p:nvPr/>
            </p:nvGrpSpPr>
            <p:grpSpPr>
              <a:xfrm>
                <a:off x="9323015" y="2165224"/>
                <a:ext cx="1289772" cy="1289772"/>
                <a:chOff x="9246376" y="2113891"/>
                <a:chExt cx="1289772" cy="1289772"/>
              </a:xfrm>
            </p:grpSpPr>
            <p:sp>
              <p:nvSpPr>
                <p:cNvPr id="98" name="Freeform 97"/>
                <p:cNvSpPr/>
                <p:nvPr/>
              </p:nvSpPr>
              <p:spPr bwMode="auto">
                <a:xfrm>
                  <a:off x="9246376" y="2113891"/>
                  <a:ext cx="1289772" cy="1289772"/>
                </a:xfrm>
                <a:custGeom>
                  <a:avLst/>
                  <a:gdLst>
                    <a:gd name="connsiteX0" fmla="*/ 200971 w 1205802"/>
                    <a:gd name="connsiteY0" fmla="*/ 0 h 1205802"/>
                    <a:gd name="connsiteX1" fmla="*/ 316523 w 1205802"/>
                    <a:gd name="connsiteY1" fmla="*/ 0 h 1205802"/>
                    <a:gd name="connsiteX2" fmla="*/ 602901 w 1205802"/>
                    <a:gd name="connsiteY2" fmla="*/ 158230 h 1205802"/>
                    <a:gd name="connsiteX3" fmla="*/ 889279 w 1205802"/>
                    <a:gd name="connsiteY3" fmla="*/ 0 h 1205802"/>
                    <a:gd name="connsiteX4" fmla="*/ 1004831 w 1205802"/>
                    <a:gd name="connsiteY4" fmla="*/ 0 h 1205802"/>
                    <a:gd name="connsiteX5" fmla="*/ 1205802 w 1205802"/>
                    <a:gd name="connsiteY5" fmla="*/ 200971 h 1205802"/>
                    <a:gd name="connsiteX6" fmla="*/ 1205802 w 1205802"/>
                    <a:gd name="connsiteY6" fmla="*/ 1004831 h 1205802"/>
                    <a:gd name="connsiteX7" fmla="*/ 1004831 w 1205802"/>
                    <a:gd name="connsiteY7" fmla="*/ 1205802 h 1205802"/>
                    <a:gd name="connsiteX8" fmla="*/ 200971 w 1205802"/>
                    <a:gd name="connsiteY8" fmla="*/ 1205802 h 1205802"/>
                    <a:gd name="connsiteX9" fmla="*/ 0 w 1205802"/>
                    <a:gd name="connsiteY9" fmla="*/ 1004831 h 1205802"/>
                    <a:gd name="connsiteX10" fmla="*/ 0 w 1205802"/>
                    <a:gd name="connsiteY10" fmla="*/ 200971 h 1205802"/>
                    <a:gd name="connsiteX11" fmla="*/ 200971 w 1205802"/>
                    <a:gd name="connsiteY11" fmla="*/ 0 h 1205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05802" h="1205802">
                      <a:moveTo>
                        <a:pt x="200971" y="0"/>
                      </a:moveTo>
                      <a:lnTo>
                        <a:pt x="316523" y="0"/>
                      </a:lnTo>
                      <a:lnTo>
                        <a:pt x="602901" y="158230"/>
                      </a:lnTo>
                      <a:lnTo>
                        <a:pt x="889279" y="0"/>
                      </a:lnTo>
                      <a:lnTo>
                        <a:pt x="1004831" y="0"/>
                      </a:lnTo>
                      <a:cubicBezTo>
                        <a:pt x="1115824" y="0"/>
                        <a:pt x="1205802" y="89978"/>
                        <a:pt x="1205802" y="200971"/>
                      </a:cubicBezTo>
                      <a:lnTo>
                        <a:pt x="1205802" y="1004831"/>
                      </a:lnTo>
                      <a:cubicBezTo>
                        <a:pt x="1205802" y="1115824"/>
                        <a:pt x="1115824" y="1205802"/>
                        <a:pt x="1004831" y="1205802"/>
                      </a:cubicBezTo>
                      <a:lnTo>
                        <a:pt x="200971" y="1205802"/>
                      </a:lnTo>
                      <a:cubicBezTo>
                        <a:pt x="89978" y="1205802"/>
                        <a:pt x="0" y="1115824"/>
                        <a:pt x="0" y="1004831"/>
                      </a:cubicBezTo>
                      <a:lnTo>
                        <a:pt x="0" y="200971"/>
                      </a:lnTo>
                      <a:cubicBezTo>
                        <a:pt x="0" y="89978"/>
                        <a:pt x="89978" y="0"/>
                        <a:pt x="200971" y="0"/>
                      </a:cubicBezTo>
                      <a:close/>
                    </a:path>
                  </a:pathLst>
                </a:custGeom>
                <a:solidFill>
                  <a:schemeClr val="bg1"/>
                </a:solidFill>
                <a:ln w="6350">
                  <a:noFill/>
                  <a:miter lim="800000"/>
                  <a:headEnd/>
                  <a:tailEnd/>
                </a:ln>
                <a:effectLst>
                  <a:outerShdw blurRad="127000" sx="102000" sy="102000" algn="ctr" rotWithShape="0">
                    <a:schemeClr val="tx1">
                      <a:alpha val="40000"/>
                    </a:schemeClr>
                  </a:outerShdw>
                </a:effectLst>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99" name="TextBox 98"/>
                <p:cNvSpPr txBox="1"/>
                <p:nvPr/>
              </p:nvSpPr>
              <p:spPr bwMode="ltGray">
                <a:xfrm>
                  <a:off x="9529885" y="2742430"/>
                  <a:ext cx="722755" cy="219687"/>
                </a:xfrm>
                <a:prstGeom prst="rect">
                  <a:avLst/>
                </a:prstGeom>
                <a:noFill/>
                <a:ln w="6350">
                  <a:noFill/>
                  <a:miter lim="800000"/>
                  <a:headEnd/>
                  <a:tailEnd/>
                </a:ln>
              </p:spPr>
              <p:txBody>
                <a:bodyPr wrap="square" lIns="0" tIns="0" rIns="0" bIns="0" rtlCol="0" anchor="t">
                  <a:noAutofit/>
                </a:bodyPr>
                <a:lstStyle/>
                <a:p>
                  <a:pPr algn="ctr" eaLnBrk="0" hangingPunct="0"/>
                  <a:r>
                    <a:rPr lang="de-DE" sz="1200" b="1" dirty="0" err="1">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Heading</a:t>
                  </a:r>
                  <a:endParaRPr lang="de-DE" sz="12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grpSp>
          <p:sp>
            <p:nvSpPr>
              <p:cNvPr id="100" name="Freeform 5">
                <a:extLst>
                  <a:ext uri="{FF2B5EF4-FFF2-40B4-BE49-F238E27FC236}">
                    <a16:creationId xmlns:a16="http://schemas.microsoft.com/office/drawing/2014/main" id="{FB532B8A-E564-45A7-A0E3-C91B92647C21}"/>
                  </a:ext>
                </a:extLst>
              </p:cNvPr>
              <p:cNvSpPr>
                <a:spLocks noChangeAspect="1" noEditPoints="1"/>
              </p:cNvSpPr>
              <p:nvPr/>
            </p:nvSpPr>
            <p:spPr bwMode="auto">
              <a:xfrm>
                <a:off x="9771777" y="2374168"/>
                <a:ext cx="392249" cy="378241"/>
              </a:xfrm>
              <a:custGeom>
                <a:avLst/>
                <a:gdLst>
                  <a:gd name="T0" fmla="*/ 124 w 200"/>
                  <a:gd name="T1" fmla="*/ 2 h 194"/>
                  <a:gd name="T2" fmla="*/ 100 w 200"/>
                  <a:gd name="T3" fmla="*/ 15 h 194"/>
                  <a:gd name="T4" fmla="*/ 76 w 200"/>
                  <a:gd name="T5" fmla="*/ 2 h 194"/>
                  <a:gd name="T6" fmla="*/ 66 w 200"/>
                  <a:gd name="T7" fmla="*/ 1 h 194"/>
                  <a:gd name="T8" fmla="*/ 30 w 200"/>
                  <a:gd name="T9" fmla="*/ 29 h 194"/>
                  <a:gd name="T10" fmla="*/ 25 w 200"/>
                  <a:gd name="T11" fmla="*/ 65 h 194"/>
                  <a:gd name="T12" fmla="*/ 0 w 200"/>
                  <a:gd name="T13" fmla="*/ 78 h 194"/>
                  <a:gd name="T14" fmla="*/ 6 w 200"/>
                  <a:gd name="T15" fmla="*/ 123 h 194"/>
                  <a:gd name="T16" fmla="*/ 35 w 200"/>
                  <a:gd name="T17" fmla="*/ 146 h 194"/>
                  <a:gd name="T18" fmla="*/ 34 w 200"/>
                  <a:gd name="T19" fmla="*/ 174 h 194"/>
                  <a:gd name="T20" fmla="*/ 70 w 200"/>
                  <a:gd name="T21" fmla="*/ 194 h 194"/>
                  <a:gd name="T22" fmla="*/ 90 w 200"/>
                  <a:gd name="T23" fmla="*/ 177 h 194"/>
                  <a:gd name="T24" fmla="*/ 110 w 200"/>
                  <a:gd name="T25" fmla="*/ 177 h 194"/>
                  <a:gd name="T26" fmla="*/ 130 w 200"/>
                  <a:gd name="T27" fmla="*/ 194 h 194"/>
                  <a:gd name="T28" fmla="*/ 166 w 200"/>
                  <a:gd name="T29" fmla="*/ 174 h 194"/>
                  <a:gd name="T30" fmla="*/ 165 w 200"/>
                  <a:gd name="T31" fmla="*/ 146 h 194"/>
                  <a:gd name="T32" fmla="*/ 194 w 200"/>
                  <a:gd name="T33" fmla="*/ 123 h 194"/>
                  <a:gd name="T34" fmla="*/ 200 w 200"/>
                  <a:gd name="T35" fmla="*/ 78 h 194"/>
                  <a:gd name="T36" fmla="*/ 175 w 200"/>
                  <a:gd name="T37" fmla="*/ 65 h 194"/>
                  <a:gd name="T38" fmla="*/ 170 w 200"/>
                  <a:gd name="T39" fmla="*/ 29 h 194"/>
                  <a:gd name="T40" fmla="*/ 134 w 200"/>
                  <a:gd name="T41" fmla="*/ 1 h 194"/>
                  <a:gd name="T42" fmla="*/ 131 w 200"/>
                  <a:gd name="T43" fmla="*/ 13 h 194"/>
                  <a:gd name="T44" fmla="*/ 152 w 200"/>
                  <a:gd name="T45" fmla="*/ 44 h 194"/>
                  <a:gd name="T46" fmla="*/ 155 w 200"/>
                  <a:gd name="T47" fmla="*/ 55 h 194"/>
                  <a:gd name="T48" fmla="*/ 166 w 200"/>
                  <a:gd name="T49" fmla="*/ 76 h 194"/>
                  <a:gd name="T50" fmla="*/ 188 w 200"/>
                  <a:gd name="T51" fmla="*/ 81 h 194"/>
                  <a:gd name="T52" fmla="*/ 172 w 200"/>
                  <a:gd name="T53" fmla="*/ 116 h 194"/>
                  <a:gd name="T54" fmla="*/ 163 w 200"/>
                  <a:gd name="T55" fmla="*/ 123 h 194"/>
                  <a:gd name="T56" fmla="*/ 151 w 200"/>
                  <a:gd name="T57" fmla="*/ 143 h 194"/>
                  <a:gd name="T58" fmla="*/ 157 w 200"/>
                  <a:gd name="T59" fmla="*/ 165 h 194"/>
                  <a:gd name="T60" fmla="*/ 119 w 200"/>
                  <a:gd name="T61" fmla="*/ 168 h 194"/>
                  <a:gd name="T62" fmla="*/ 109 w 200"/>
                  <a:gd name="T63" fmla="*/ 165 h 194"/>
                  <a:gd name="T64" fmla="*/ 91 w 200"/>
                  <a:gd name="T65" fmla="*/ 165 h 194"/>
                  <a:gd name="T66" fmla="*/ 81 w 200"/>
                  <a:gd name="T67" fmla="*/ 168 h 194"/>
                  <a:gd name="T68" fmla="*/ 43 w 200"/>
                  <a:gd name="T69" fmla="*/ 165 h 194"/>
                  <a:gd name="T70" fmla="*/ 49 w 200"/>
                  <a:gd name="T71" fmla="*/ 143 h 194"/>
                  <a:gd name="T72" fmla="*/ 37 w 200"/>
                  <a:gd name="T73" fmla="*/ 123 h 194"/>
                  <a:gd name="T74" fmla="*/ 28 w 200"/>
                  <a:gd name="T75" fmla="*/ 116 h 194"/>
                  <a:gd name="T76" fmla="*/ 12 w 200"/>
                  <a:gd name="T77" fmla="*/ 81 h 194"/>
                  <a:gd name="T78" fmla="*/ 34 w 200"/>
                  <a:gd name="T79" fmla="*/ 76 h 194"/>
                  <a:gd name="T80" fmla="*/ 45 w 200"/>
                  <a:gd name="T81" fmla="*/ 55 h 194"/>
                  <a:gd name="T82" fmla="*/ 47 w 200"/>
                  <a:gd name="T83" fmla="*/ 44 h 194"/>
                  <a:gd name="T84" fmla="*/ 69 w 200"/>
                  <a:gd name="T85" fmla="*/ 13 h 194"/>
                  <a:gd name="T86" fmla="*/ 85 w 200"/>
                  <a:gd name="T87" fmla="*/ 29 h 194"/>
                  <a:gd name="T88" fmla="*/ 100 w 200"/>
                  <a:gd name="T89" fmla="*/ 28 h 194"/>
                  <a:gd name="T90" fmla="*/ 115 w 200"/>
                  <a:gd name="T91" fmla="*/ 29 h 194"/>
                  <a:gd name="T92" fmla="*/ 131 w 200"/>
                  <a:gd name="T93" fmla="*/ 13 h 194"/>
                  <a:gd name="T94" fmla="*/ 69 w 200"/>
                  <a:gd name="T95" fmla="*/ 97 h 194"/>
                  <a:gd name="T96" fmla="*/ 131 w 200"/>
                  <a:gd name="T97" fmla="*/ 97 h 194"/>
                  <a:gd name="T98" fmla="*/ 100 w 200"/>
                  <a:gd name="T99" fmla="*/ 78 h 194"/>
                  <a:gd name="T100" fmla="*/ 100 w 200"/>
                  <a:gd name="T101" fmla="*/ 115 h 194"/>
                  <a:gd name="T102" fmla="*/ 100 w 200"/>
                  <a:gd name="T103" fmla="*/ 7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0" h="194">
                    <a:moveTo>
                      <a:pt x="130" y="0"/>
                    </a:moveTo>
                    <a:cubicBezTo>
                      <a:pt x="128" y="0"/>
                      <a:pt x="125" y="0"/>
                      <a:pt x="124" y="2"/>
                    </a:cubicBezTo>
                    <a:cubicBezTo>
                      <a:pt x="110" y="16"/>
                      <a:pt x="110" y="16"/>
                      <a:pt x="110" y="16"/>
                    </a:cubicBezTo>
                    <a:cubicBezTo>
                      <a:pt x="107" y="16"/>
                      <a:pt x="104" y="15"/>
                      <a:pt x="100" y="15"/>
                    </a:cubicBezTo>
                    <a:cubicBezTo>
                      <a:pt x="96" y="15"/>
                      <a:pt x="93" y="16"/>
                      <a:pt x="90" y="16"/>
                    </a:cubicBezTo>
                    <a:cubicBezTo>
                      <a:pt x="76" y="2"/>
                      <a:pt x="76" y="2"/>
                      <a:pt x="76" y="2"/>
                    </a:cubicBezTo>
                    <a:cubicBezTo>
                      <a:pt x="75" y="0"/>
                      <a:pt x="72" y="0"/>
                      <a:pt x="70" y="0"/>
                    </a:cubicBezTo>
                    <a:cubicBezTo>
                      <a:pt x="69" y="0"/>
                      <a:pt x="67" y="0"/>
                      <a:pt x="66" y="1"/>
                    </a:cubicBezTo>
                    <a:cubicBezTo>
                      <a:pt x="34" y="19"/>
                      <a:pt x="34" y="19"/>
                      <a:pt x="34" y="19"/>
                    </a:cubicBezTo>
                    <a:cubicBezTo>
                      <a:pt x="31" y="21"/>
                      <a:pt x="29" y="25"/>
                      <a:pt x="30" y="29"/>
                    </a:cubicBezTo>
                    <a:cubicBezTo>
                      <a:pt x="35" y="47"/>
                      <a:pt x="35" y="47"/>
                      <a:pt x="35" y="47"/>
                    </a:cubicBezTo>
                    <a:cubicBezTo>
                      <a:pt x="31" y="53"/>
                      <a:pt x="28" y="59"/>
                      <a:pt x="25" y="65"/>
                    </a:cubicBezTo>
                    <a:cubicBezTo>
                      <a:pt x="6" y="70"/>
                      <a:pt x="6" y="70"/>
                      <a:pt x="6" y="70"/>
                    </a:cubicBezTo>
                    <a:cubicBezTo>
                      <a:pt x="3" y="71"/>
                      <a:pt x="0" y="74"/>
                      <a:pt x="0" y="78"/>
                    </a:cubicBezTo>
                    <a:cubicBezTo>
                      <a:pt x="0" y="115"/>
                      <a:pt x="0" y="115"/>
                      <a:pt x="0" y="115"/>
                    </a:cubicBezTo>
                    <a:cubicBezTo>
                      <a:pt x="0" y="119"/>
                      <a:pt x="3" y="122"/>
                      <a:pt x="6" y="123"/>
                    </a:cubicBezTo>
                    <a:cubicBezTo>
                      <a:pt x="25" y="128"/>
                      <a:pt x="25" y="128"/>
                      <a:pt x="25" y="128"/>
                    </a:cubicBezTo>
                    <a:cubicBezTo>
                      <a:pt x="28" y="134"/>
                      <a:pt x="31" y="140"/>
                      <a:pt x="35" y="146"/>
                    </a:cubicBezTo>
                    <a:cubicBezTo>
                      <a:pt x="30" y="164"/>
                      <a:pt x="30" y="164"/>
                      <a:pt x="30" y="164"/>
                    </a:cubicBezTo>
                    <a:cubicBezTo>
                      <a:pt x="29" y="168"/>
                      <a:pt x="31" y="172"/>
                      <a:pt x="34" y="174"/>
                    </a:cubicBezTo>
                    <a:cubicBezTo>
                      <a:pt x="66" y="192"/>
                      <a:pt x="66" y="192"/>
                      <a:pt x="66" y="192"/>
                    </a:cubicBezTo>
                    <a:cubicBezTo>
                      <a:pt x="67" y="193"/>
                      <a:pt x="69" y="194"/>
                      <a:pt x="70" y="194"/>
                    </a:cubicBezTo>
                    <a:cubicBezTo>
                      <a:pt x="72" y="194"/>
                      <a:pt x="75" y="193"/>
                      <a:pt x="76" y="191"/>
                    </a:cubicBezTo>
                    <a:cubicBezTo>
                      <a:pt x="90" y="177"/>
                      <a:pt x="90" y="177"/>
                      <a:pt x="90" y="177"/>
                    </a:cubicBezTo>
                    <a:cubicBezTo>
                      <a:pt x="93" y="177"/>
                      <a:pt x="96" y="178"/>
                      <a:pt x="100" y="178"/>
                    </a:cubicBezTo>
                    <a:cubicBezTo>
                      <a:pt x="104" y="178"/>
                      <a:pt x="107" y="177"/>
                      <a:pt x="110" y="177"/>
                    </a:cubicBezTo>
                    <a:cubicBezTo>
                      <a:pt x="124" y="191"/>
                      <a:pt x="124" y="191"/>
                      <a:pt x="124" y="191"/>
                    </a:cubicBezTo>
                    <a:cubicBezTo>
                      <a:pt x="125" y="193"/>
                      <a:pt x="128" y="194"/>
                      <a:pt x="130" y="194"/>
                    </a:cubicBezTo>
                    <a:cubicBezTo>
                      <a:pt x="131" y="194"/>
                      <a:pt x="133" y="193"/>
                      <a:pt x="134" y="192"/>
                    </a:cubicBezTo>
                    <a:cubicBezTo>
                      <a:pt x="166" y="174"/>
                      <a:pt x="166" y="174"/>
                      <a:pt x="166" y="174"/>
                    </a:cubicBezTo>
                    <a:cubicBezTo>
                      <a:pt x="169" y="172"/>
                      <a:pt x="171" y="168"/>
                      <a:pt x="170" y="164"/>
                    </a:cubicBezTo>
                    <a:cubicBezTo>
                      <a:pt x="165" y="146"/>
                      <a:pt x="165" y="146"/>
                      <a:pt x="165" y="146"/>
                    </a:cubicBezTo>
                    <a:cubicBezTo>
                      <a:pt x="169" y="140"/>
                      <a:pt x="172" y="134"/>
                      <a:pt x="175" y="128"/>
                    </a:cubicBezTo>
                    <a:cubicBezTo>
                      <a:pt x="194" y="123"/>
                      <a:pt x="194" y="123"/>
                      <a:pt x="194" y="123"/>
                    </a:cubicBezTo>
                    <a:cubicBezTo>
                      <a:pt x="197" y="122"/>
                      <a:pt x="200" y="119"/>
                      <a:pt x="200" y="115"/>
                    </a:cubicBezTo>
                    <a:cubicBezTo>
                      <a:pt x="200" y="78"/>
                      <a:pt x="200" y="78"/>
                      <a:pt x="200" y="78"/>
                    </a:cubicBezTo>
                    <a:cubicBezTo>
                      <a:pt x="200" y="74"/>
                      <a:pt x="197" y="71"/>
                      <a:pt x="194" y="70"/>
                    </a:cubicBezTo>
                    <a:cubicBezTo>
                      <a:pt x="175" y="65"/>
                      <a:pt x="175" y="65"/>
                      <a:pt x="175" y="65"/>
                    </a:cubicBezTo>
                    <a:cubicBezTo>
                      <a:pt x="172" y="59"/>
                      <a:pt x="169" y="53"/>
                      <a:pt x="165" y="47"/>
                    </a:cubicBezTo>
                    <a:cubicBezTo>
                      <a:pt x="170" y="29"/>
                      <a:pt x="170" y="29"/>
                      <a:pt x="170" y="29"/>
                    </a:cubicBezTo>
                    <a:cubicBezTo>
                      <a:pt x="171" y="25"/>
                      <a:pt x="169" y="21"/>
                      <a:pt x="166" y="19"/>
                    </a:cubicBezTo>
                    <a:cubicBezTo>
                      <a:pt x="134" y="1"/>
                      <a:pt x="134" y="1"/>
                      <a:pt x="134" y="1"/>
                    </a:cubicBezTo>
                    <a:cubicBezTo>
                      <a:pt x="133" y="0"/>
                      <a:pt x="131" y="0"/>
                      <a:pt x="130" y="0"/>
                    </a:cubicBezTo>
                    <a:close/>
                    <a:moveTo>
                      <a:pt x="131" y="13"/>
                    </a:moveTo>
                    <a:cubicBezTo>
                      <a:pt x="157" y="28"/>
                      <a:pt x="157" y="28"/>
                      <a:pt x="157" y="28"/>
                    </a:cubicBezTo>
                    <a:cubicBezTo>
                      <a:pt x="152" y="44"/>
                      <a:pt x="152" y="44"/>
                      <a:pt x="152" y="44"/>
                    </a:cubicBezTo>
                    <a:cubicBezTo>
                      <a:pt x="151" y="50"/>
                      <a:pt x="151" y="50"/>
                      <a:pt x="151" y="50"/>
                    </a:cubicBezTo>
                    <a:cubicBezTo>
                      <a:pt x="155" y="55"/>
                      <a:pt x="155" y="55"/>
                      <a:pt x="155" y="55"/>
                    </a:cubicBezTo>
                    <a:cubicBezTo>
                      <a:pt x="158" y="60"/>
                      <a:pt x="161" y="65"/>
                      <a:pt x="163" y="70"/>
                    </a:cubicBezTo>
                    <a:cubicBezTo>
                      <a:pt x="166" y="76"/>
                      <a:pt x="166" y="76"/>
                      <a:pt x="166" y="76"/>
                    </a:cubicBezTo>
                    <a:cubicBezTo>
                      <a:pt x="172" y="77"/>
                      <a:pt x="172" y="77"/>
                      <a:pt x="172" y="77"/>
                    </a:cubicBezTo>
                    <a:cubicBezTo>
                      <a:pt x="188" y="81"/>
                      <a:pt x="188" y="81"/>
                      <a:pt x="188" y="81"/>
                    </a:cubicBezTo>
                    <a:cubicBezTo>
                      <a:pt x="188" y="112"/>
                      <a:pt x="188" y="112"/>
                      <a:pt x="188" y="112"/>
                    </a:cubicBezTo>
                    <a:cubicBezTo>
                      <a:pt x="172" y="116"/>
                      <a:pt x="172" y="116"/>
                      <a:pt x="172" y="116"/>
                    </a:cubicBezTo>
                    <a:cubicBezTo>
                      <a:pt x="166" y="117"/>
                      <a:pt x="166" y="117"/>
                      <a:pt x="166" y="117"/>
                    </a:cubicBezTo>
                    <a:cubicBezTo>
                      <a:pt x="163" y="123"/>
                      <a:pt x="163" y="123"/>
                      <a:pt x="163" y="123"/>
                    </a:cubicBezTo>
                    <a:cubicBezTo>
                      <a:pt x="161" y="128"/>
                      <a:pt x="158" y="133"/>
                      <a:pt x="155" y="138"/>
                    </a:cubicBezTo>
                    <a:cubicBezTo>
                      <a:pt x="151" y="143"/>
                      <a:pt x="151" y="143"/>
                      <a:pt x="151" y="143"/>
                    </a:cubicBezTo>
                    <a:cubicBezTo>
                      <a:pt x="152" y="149"/>
                      <a:pt x="152" y="149"/>
                      <a:pt x="152" y="149"/>
                    </a:cubicBezTo>
                    <a:cubicBezTo>
                      <a:pt x="157" y="165"/>
                      <a:pt x="157" y="165"/>
                      <a:pt x="157" y="165"/>
                    </a:cubicBezTo>
                    <a:cubicBezTo>
                      <a:pt x="131" y="180"/>
                      <a:pt x="131" y="180"/>
                      <a:pt x="131" y="180"/>
                    </a:cubicBezTo>
                    <a:cubicBezTo>
                      <a:pt x="119" y="168"/>
                      <a:pt x="119" y="168"/>
                      <a:pt x="119" y="168"/>
                    </a:cubicBezTo>
                    <a:cubicBezTo>
                      <a:pt x="115" y="164"/>
                      <a:pt x="115" y="164"/>
                      <a:pt x="115" y="164"/>
                    </a:cubicBezTo>
                    <a:cubicBezTo>
                      <a:pt x="109" y="165"/>
                      <a:pt x="109" y="165"/>
                      <a:pt x="109" y="165"/>
                    </a:cubicBezTo>
                    <a:cubicBezTo>
                      <a:pt x="105" y="165"/>
                      <a:pt x="103" y="165"/>
                      <a:pt x="100" y="165"/>
                    </a:cubicBezTo>
                    <a:cubicBezTo>
                      <a:pt x="97" y="165"/>
                      <a:pt x="95" y="165"/>
                      <a:pt x="91" y="165"/>
                    </a:cubicBezTo>
                    <a:cubicBezTo>
                      <a:pt x="85" y="164"/>
                      <a:pt x="85" y="164"/>
                      <a:pt x="85" y="164"/>
                    </a:cubicBezTo>
                    <a:cubicBezTo>
                      <a:pt x="81" y="168"/>
                      <a:pt x="81" y="168"/>
                      <a:pt x="81" y="168"/>
                    </a:cubicBezTo>
                    <a:cubicBezTo>
                      <a:pt x="69" y="180"/>
                      <a:pt x="69" y="180"/>
                      <a:pt x="69" y="180"/>
                    </a:cubicBezTo>
                    <a:cubicBezTo>
                      <a:pt x="43" y="165"/>
                      <a:pt x="43" y="165"/>
                      <a:pt x="43" y="165"/>
                    </a:cubicBezTo>
                    <a:cubicBezTo>
                      <a:pt x="47" y="149"/>
                      <a:pt x="47" y="149"/>
                      <a:pt x="47" y="149"/>
                    </a:cubicBezTo>
                    <a:cubicBezTo>
                      <a:pt x="49" y="143"/>
                      <a:pt x="49" y="143"/>
                      <a:pt x="49" y="143"/>
                    </a:cubicBezTo>
                    <a:cubicBezTo>
                      <a:pt x="45" y="138"/>
                      <a:pt x="45" y="138"/>
                      <a:pt x="45" y="138"/>
                    </a:cubicBezTo>
                    <a:cubicBezTo>
                      <a:pt x="42" y="133"/>
                      <a:pt x="39" y="128"/>
                      <a:pt x="37" y="123"/>
                    </a:cubicBezTo>
                    <a:cubicBezTo>
                      <a:pt x="34" y="117"/>
                      <a:pt x="34" y="117"/>
                      <a:pt x="34" y="117"/>
                    </a:cubicBezTo>
                    <a:cubicBezTo>
                      <a:pt x="28" y="116"/>
                      <a:pt x="28" y="116"/>
                      <a:pt x="28" y="116"/>
                    </a:cubicBezTo>
                    <a:cubicBezTo>
                      <a:pt x="12" y="112"/>
                      <a:pt x="12" y="112"/>
                      <a:pt x="12" y="112"/>
                    </a:cubicBezTo>
                    <a:cubicBezTo>
                      <a:pt x="12" y="81"/>
                      <a:pt x="12" y="81"/>
                      <a:pt x="12" y="81"/>
                    </a:cubicBezTo>
                    <a:cubicBezTo>
                      <a:pt x="28" y="77"/>
                      <a:pt x="28" y="77"/>
                      <a:pt x="28" y="77"/>
                    </a:cubicBezTo>
                    <a:cubicBezTo>
                      <a:pt x="34" y="76"/>
                      <a:pt x="34" y="76"/>
                      <a:pt x="34" y="76"/>
                    </a:cubicBezTo>
                    <a:cubicBezTo>
                      <a:pt x="37" y="70"/>
                      <a:pt x="37" y="70"/>
                      <a:pt x="37" y="70"/>
                    </a:cubicBezTo>
                    <a:cubicBezTo>
                      <a:pt x="39" y="65"/>
                      <a:pt x="42" y="60"/>
                      <a:pt x="45" y="55"/>
                    </a:cubicBezTo>
                    <a:cubicBezTo>
                      <a:pt x="49" y="50"/>
                      <a:pt x="49" y="50"/>
                      <a:pt x="49" y="50"/>
                    </a:cubicBezTo>
                    <a:cubicBezTo>
                      <a:pt x="47" y="44"/>
                      <a:pt x="47" y="44"/>
                      <a:pt x="47" y="44"/>
                    </a:cubicBezTo>
                    <a:cubicBezTo>
                      <a:pt x="43" y="28"/>
                      <a:pt x="43" y="28"/>
                      <a:pt x="43" y="28"/>
                    </a:cubicBezTo>
                    <a:cubicBezTo>
                      <a:pt x="69" y="13"/>
                      <a:pt x="69" y="13"/>
                      <a:pt x="69" y="13"/>
                    </a:cubicBezTo>
                    <a:cubicBezTo>
                      <a:pt x="81" y="25"/>
                      <a:pt x="81" y="25"/>
                      <a:pt x="81" y="25"/>
                    </a:cubicBezTo>
                    <a:cubicBezTo>
                      <a:pt x="85" y="29"/>
                      <a:pt x="85" y="29"/>
                      <a:pt x="85" y="29"/>
                    </a:cubicBezTo>
                    <a:cubicBezTo>
                      <a:pt x="91" y="28"/>
                      <a:pt x="91" y="28"/>
                      <a:pt x="91" y="28"/>
                    </a:cubicBezTo>
                    <a:cubicBezTo>
                      <a:pt x="95" y="28"/>
                      <a:pt x="97" y="28"/>
                      <a:pt x="100" y="28"/>
                    </a:cubicBezTo>
                    <a:cubicBezTo>
                      <a:pt x="103" y="28"/>
                      <a:pt x="105" y="28"/>
                      <a:pt x="109" y="28"/>
                    </a:cubicBezTo>
                    <a:cubicBezTo>
                      <a:pt x="115" y="29"/>
                      <a:pt x="115" y="29"/>
                      <a:pt x="115" y="29"/>
                    </a:cubicBezTo>
                    <a:cubicBezTo>
                      <a:pt x="119" y="25"/>
                      <a:pt x="119" y="25"/>
                      <a:pt x="119" y="25"/>
                    </a:cubicBezTo>
                    <a:lnTo>
                      <a:pt x="131" y="13"/>
                    </a:lnTo>
                    <a:close/>
                    <a:moveTo>
                      <a:pt x="100" y="128"/>
                    </a:moveTo>
                    <a:cubicBezTo>
                      <a:pt x="83" y="128"/>
                      <a:pt x="69" y="114"/>
                      <a:pt x="69" y="97"/>
                    </a:cubicBezTo>
                    <a:cubicBezTo>
                      <a:pt x="69" y="79"/>
                      <a:pt x="83" y="65"/>
                      <a:pt x="100" y="65"/>
                    </a:cubicBezTo>
                    <a:cubicBezTo>
                      <a:pt x="117" y="65"/>
                      <a:pt x="131" y="79"/>
                      <a:pt x="131" y="97"/>
                    </a:cubicBezTo>
                    <a:cubicBezTo>
                      <a:pt x="131" y="114"/>
                      <a:pt x="117" y="128"/>
                      <a:pt x="100" y="128"/>
                    </a:cubicBezTo>
                    <a:close/>
                    <a:moveTo>
                      <a:pt x="100" y="78"/>
                    </a:moveTo>
                    <a:cubicBezTo>
                      <a:pt x="90" y="78"/>
                      <a:pt x="81" y="86"/>
                      <a:pt x="81" y="97"/>
                    </a:cubicBezTo>
                    <a:cubicBezTo>
                      <a:pt x="81" y="107"/>
                      <a:pt x="90" y="115"/>
                      <a:pt x="100" y="115"/>
                    </a:cubicBezTo>
                    <a:cubicBezTo>
                      <a:pt x="110" y="115"/>
                      <a:pt x="119" y="107"/>
                      <a:pt x="119" y="97"/>
                    </a:cubicBezTo>
                    <a:cubicBezTo>
                      <a:pt x="119" y="86"/>
                      <a:pt x="110" y="78"/>
                      <a:pt x="100" y="78"/>
                    </a:cubicBezTo>
                    <a:close/>
                  </a:path>
                </a:pathLst>
              </a:custGeom>
              <a:solidFill>
                <a:srgbClr val="8794A1"/>
              </a:solidFill>
              <a:ln w="9525">
                <a:noFill/>
                <a:round/>
                <a:headEnd/>
                <a:tailEnd/>
              </a:ln>
            </p:spPr>
            <p:txBody>
              <a:bodyPr vert="horz" wrap="square" lIns="78191" tIns="39096" rIns="78191" bIns="39096" numCol="1" anchor="t" anchorCtr="0" compatLnSpc="1">
                <a:prstTxWarp prst="textNoShape">
                  <a:avLst/>
                </a:prstTxWarp>
              </a:bodyPr>
              <a:lstStyle/>
              <a:p>
                <a:endParaRPr lang="en-US" sz="700">
                  <a:solidFill>
                    <a:srgbClr val="8794A1"/>
                  </a:solidFill>
                </a:endParaRPr>
              </a:p>
            </p:txBody>
          </p:sp>
        </p:grpSp>
      </p:grpSp>
      <p:sp>
        <p:nvSpPr>
          <p:cNvPr id="175" name="TextBox 174"/>
          <p:cNvSpPr txBox="1"/>
          <p:nvPr/>
        </p:nvSpPr>
        <p:spPr bwMode="ltGray">
          <a:xfrm>
            <a:off x="543989" y="6860215"/>
            <a:ext cx="9003221" cy="248342"/>
          </a:xfrm>
          <a:prstGeom prst="rect">
            <a:avLst/>
          </a:prstGeom>
          <a:noFill/>
          <a:ln w="6350">
            <a:noFill/>
            <a:miter lim="800000"/>
            <a:headEnd/>
            <a:tailEnd/>
          </a:ln>
        </p:spPr>
        <p:txBody>
          <a:bodyPr wrap="square" lIns="0" tIns="0" rIns="0" bIns="0" rtlCol="0" anchor="t" anchorCtr="0">
            <a:noAutofit/>
          </a:bodyPr>
          <a:lstStyle/>
          <a:p>
            <a:pPr eaLnBrk="0" hangingPunct="0"/>
            <a:r>
              <a:rPr lang="en-US" sz="900" baseline="30000" dirty="0">
                <a:latin typeface="Deutsche Bank Display" panose="020F0403020203030304" pitchFamily="34" charset="0"/>
                <a:ea typeface="Deutsche Bank Display" panose="020F0403020203030304" pitchFamily="34" charset="0"/>
                <a:cs typeface="Deutsche Bank Display" panose="020F0403020203030304" pitchFamily="34" charset="0"/>
              </a:rPr>
              <a:t>1 </a:t>
            </a:r>
            <a:r>
              <a:rPr lang="en-US" sz="900" dirty="0">
                <a:latin typeface="Deutsche Bank Display" panose="020F0403020203030304" pitchFamily="34" charset="0"/>
                <a:ea typeface="Deutsche Bank Display" panose="020F0403020203030304" pitchFamily="34" charset="0"/>
                <a:cs typeface="Deutsche Bank Display" panose="020F0403020203030304" pitchFamily="34" charset="0"/>
              </a:rPr>
              <a:t>Footnotes</a:t>
            </a:r>
          </a:p>
          <a:p>
            <a:pPr eaLnBrk="0" hangingPunct="0"/>
            <a:endParaRPr lang="en-US" sz="900" baseline="30000"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Tree>
    <p:extLst>
      <p:ext uri="{BB962C8B-B14F-4D97-AF65-F5344CB8AC3E}">
        <p14:creationId xmlns:p14="http://schemas.microsoft.com/office/powerpoint/2010/main" val="799027318"/>
      </p:ext>
    </p:extLst>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2400" dirty="0">
                <a:latin typeface="Deutsche Bank Display" panose="020F0403020203030304" pitchFamily="34" charset="0"/>
                <a:ea typeface="Deutsche Bank Display" panose="020F0403020203030304" pitchFamily="34" charset="0"/>
                <a:cs typeface="Deutsche Bank Display" panose="020F0403020203030304" pitchFamily="34" charset="0"/>
              </a:rPr>
              <a:t>Tables I</a:t>
            </a:r>
            <a:endParaRPr lang="en-US"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4" name="Slide Number Placeholder 3"/>
          <p:cNvSpPr>
            <a:spLocks noGrp="1"/>
          </p:cNvSpPr>
          <p:nvPr>
            <p:ph type="sldNum" sz="quarter" idx="20"/>
          </p:nvPr>
        </p:nvSpPr>
        <p:spPr/>
        <p:txBody>
          <a:bodyPr/>
          <a:lstStyle/>
          <a:p>
            <a:pPr>
              <a:defRPr/>
            </a:pPr>
            <a:fld id="{1788D09C-7CA7-40CB-8213-E7B766997646}" type="slidenum">
              <a:rPr lang="en-US" smtClean="0">
                <a:latin typeface="Deutsche Bank Display" panose="020F0403020203030304" pitchFamily="34" charset="0"/>
                <a:ea typeface="Deutsche Bank Display" panose="020F0403020203030304" pitchFamily="34" charset="0"/>
                <a:cs typeface="Deutsche Bank Display" panose="020F0403020203030304" pitchFamily="34" charset="0"/>
              </a:rPr>
              <a:pPr>
                <a:defRPr/>
              </a:pPr>
              <a:t>27</a:t>
            </a:fld>
            <a:endParaRPr lang="en-US">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6" name="Title 2"/>
          <p:cNvSpPr txBox="1">
            <a:spLocks/>
          </p:cNvSpPr>
          <p:nvPr/>
        </p:nvSpPr>
        <p:spPr bwMode="auto">
          <a:xfrm>
            <a:off x="534030" y="1013139"/>
            <a:ext cx="9159291" cy="304331"/>
          </a:xfrm>
          <a:prstGeom prst="rect">
            <a:avLst/>
          </a:prstGeom>
          <a:noFill/>
          <a:ln w="9525">
            <a:noFill/>
            <a:miter lim="800000"/>
            <a:headEnd/>
            <a:tailEnd/>
          </a:ln>
        </p:spPr>
        <p:txBody>
          <a:bodyPr vert="horz" wrap="square" lIns="0" tIns="0" rIns="540000" bIns="0" numCol="1" anchor="t" anchorCtr="0" compatLnSpc="1">
            <a:prstTxWarp prst="textNoShape">
              <a:avLst/>
            </a:prstTxWarp>
          </a:bodyPr>
          <a:lstStyle>
            <a:lvl1pPr algn="l" rtl="0" eaLnBrk="0" fontAlgn="base" hangingPunct="0">
              <a:lnSpc>
                <a:spcPct val="90000"/>
              </a:lnSpc>
              <a:spcBef>
                <a:spcPct val="0"/>
              </a:spcBef>
              <a:spcAft>
                <a:spcPct val="0"/>
              </a:spcAft>
              <a:tabLst/>
              <a:defRPr lang="en-US" sz="2600" kern="1200" noProof="0" smtClean="0">
                <a:solidFill>
                  <a:schemeClr val="tx1"/>
                </a:solidFill>
                <a:latin typeface="+mn-lt"/>
                <a:ea typeface="ＭＳ Ｐゴシック" pitchFamily="34" charset="-128"/>
                <a:cs typeface="ＭＳ Ｐゴシック" pitchFamily="-109" charset="-128"/>
              </a:defRPr>
            </a:lvl1pPr>
            <a:lvl2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2pPr>
            <a:lvl3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3pPr>
            <a:lvl4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4pPr>
            <a:lvl5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5pPr>
            <a:lvl6pPr marL="504566" algn="l" rtl="0" eaLnBrk="1" fontAlgn="base" hangingPunct="1">
              <a:lnSpc>
                <a:spcPct val="90000"/>
              </a:lnSpc>
              <a:spcBef>
                <a:spcPct val="0"/>
              </a:spcBef>
              <a:spcAft>
                <a:spcPct val="0"/>
              </a:spcAft>
              <a:tabLst>
                <a:tab pos="735825" algn="l"/>
              </a:tabLst>
              <a:defRPr sz="2600" b="1">
                <a:solidFill>
                  <a:schemeClr val="tx1"/>
                </a:solidFill>
                <a:latin typeface="Arial" charset="0"/>
              </a:defRPr>
            </a:lvl6pPr>
            <a:lvl7pPr marL="1009132" algn="l" rtl="0" eaLnBrk="1" fontAlgn="base" hangingPunct="1">
              <a:lnSpc>
                <a:spcPct val="90000"/>
              </a:lnSpc>
              <a:spcBef>
                <a:spcPct val="0"/>
              </a:spcBef>
              <a:spcAft>
                <a:spcPct val="0"/>
              </a:spcAft>
              <a:tabLst>
                <a:tab pos="735825" algn="l"/>
              </a:tabLst>
              <a:defRPr sz="2600" b="1">
                <a:solidFill>
                  <a:schemeClr val="tx1"/>
                </a:solidFill>
                <a:latin typeface="Arial" charset="0"/>
              </a:defRPr>
            </a:lvl7pPr>
            <a:lvl8pPr marL="1513698" algn="l" rtl="0" eaLnBrk="1" fontAlgn="base" hangingPunct="1">
              <a:lnSpc>
                <a:spcPct val="90000"/>
              </a:lnSpc>
              <a:spcBef>
                <a:spcPct val="0"/>
              </a:spcBef>
              <a:spcAft>
                <a:spcPct val="0"/>
              </a:spcAft>
              <a:tabLst>
                <a:tab pos="735825" algn="l"/>
              </a:tabLst>
              <a:defRPr sz="2600" b="1">
                <a:solidFill>
                  <a:schemeClr val="tx1"/>
                </a:solidFill>
                <a:latin typeface="Arial" charset="0"/>
              </a:defRPr>
            </a:lvl8pPr>
            <a:lvl9pPr marL="2018264" algn="l" rtl="0" eaLnBrk="1" fontAlgn="base" hangingPunct="1">
              <a:lnSpc>
                <a:spcPct val="90000"/>
              </a:lnSpc>
              <a:spcBef>
                <a:spcPct val="0"/>
              </a:spcBef>
              <a:spcAft>
                <a:spcPct val="0"/>
              </a:spcAft>
              <a:tabLst>
                <a:tab pos="735825" algn="l"/>
              </a:tabLst>
              <a:defRPr sz="2600" b="1">
                <a:solidFill>
                  <a:schemeClr val="tx1"/>
                </a:solidFill>
                <a:latin typeface="Arial" charset="0"/>
              </a:defRPr>
            </a:lvl9pPr>
          </a:lstStyle>
          <a:p>
            <a:pPr defTabSz="914400"/>
            <a:r>
              <a:rPr lang="en-US" sz="1800" dirty="0">
                <a:solidFill>
                  <a:schemeClr val="bg2">
                    <a:lumMod val="7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rPr>
              <a:t>Manually defined table</a:t>
            </a:r>
          </a:p>
        </p:txBody>
      </p:sp>
      <p:graphicFrame>
        <p:nvGraphicFramePr>
          <p:cNvPr id="2" name="Table 1"/>
          <p:cNvGraphicFramePr>
            <a:graphicFrameLocks noGrp="1"/>
          </p:cNvGraphicFramePr>
          <p:nvPr>
            <p:extLst>
              <p:ext uri="{D42A27DB-BD31-4B8C-83A1-F6EECF244321}">
                <p14:modId xmlns:p14="http://schemas.microsoft.com/office/powerpoint/2010/main" val="3541522988"/>
              </p:ext>
            </p:extLst>
          </p:nvPr>
        </p:nvGraphicFramePr>
        <p:xfrm>
          <a:off x="3417890" y="1658940"/>
          <a:ext cx="6119810" cy="5013327"/>
        </p:xfrm>
        <a:graphic>
          <a:graphicData uri="http://schemas.openxmlformats.org/drawingml/2006/table">
            <a:tbl>
              <a:tblPr bandRow="1"/>
              <a:tblGrid>
                <a:gridCol w="1223962">
                  <a:extLst>
                    <a:ext uri="{9D8B030D-6E8A-4147-A177-3AD203B41FA5}">
                      <a16:colId xmlns:a16="http://schemas.microsoft.com/office/drawing/2014/main" val="20000"/>
                    </a:ext>
                  </a:extLst>
                </a:gridCol>
                <a:gridCol w="1223962">
                  <a:extLst>
                    <a:ext uri="{9D8B030D-6E8A-4147-A177-3AD203B41FA5}">
                      <a16:colId xmlns:a16="http://schemas.microsoft.com/office/drawing/2014/main" val="20001"/>
                    </a:ext>
                  </a:extLst>
                </a:gridCol>
                <a:gridCol w="1223962">
                  <a:extLst>
                    <a:ext uri="{9D8B030D-6E8A-4147-A177-3AD203B41FA5}">
                      <a16:colId xmlns:a16="http://schemas.microsoft.com/office/drawing/2014/main" val="20002"/>
                    </a:ext>
                  </a:extLst>
                </a:gridCol>
                <a:gridCol w="1223962">
                  <a:extLst>
                    <a:ext uri="{9D8B030D-6E8A-4147-A177-3AD203B41FA5}">
                      <a16:colId xmlns:a16="http://schemas.microsoft.com/office/drawing/2014/main" val="20003"/>
                    </a:ext>
                  </a:extLst>
                </a:gridCol>
                <a:gridCol w="1223962">
                  <a:extLst>
                    <a:ext uri="{9D8B030D-6E8A-4147-A177-3AD203B41FA5}">
                      <a16:colId xmlns:a16="http://schemas.microsoft.com/office/drawing/2014/main" val="20004"/>
                    </a:ext>
                  </a:extLst>
                </a:gridCol>
              </a:tblGrid>
              <a:tr h="407616">
                <a:tc>
                  <a:txBody>
                    <a:bodyPr/>
                    <a:lstStyle/>
                    <a:p>
                      <a:r>
                        <a:rPr lang="de-DE" sz="1600" b="1" dirty="0" err="1">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Column</a:t>
                      </a:r>
                      <a:r>
                        <a:rPr lang="de-DE" sz="1600" b="1" baseline="0"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 I</a:t>
                      </a:r>
                      <a:endParaRPr lang="de-DE" sz="16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a:txBody>
                  <a:tcPr>
                    <a:lnL w="12700" cmpd="sng">
                      <a:noFill/>
                      <a:prstDash val="solid"/>
                    </a:lnL>
                    <a:lnR w="12700" cmpd="sng">
                      <a:noFill/>
                      <a:prstDash val="solid"/>
                    </a:lnR>
                    <a:lnT w="28575" cap="flat" cmpd="sng" algn="ctr">
                      <a:solidFill>
                        <a:srgbClr val="0018A8"/>
                      </a:solidFill>
                      <a:prstDash val="solid"/>
                      <a:round/>
                      <a:headEnd type="none" w="med" len="med"/>
                      <a:tailEnd type="none" w="med" len="med"/>
                    </a:lnT>
                    <a:lnB w="28575" cap="flat" cmpd="sng" algn="ctr">
                      <a:solidFill>
                        <a:srgbClr val="0018A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009132" rtl="0" eaLnBrk="1" fontAlgn="auto" latinLnBrk="0" hangingPunct="1">
                        <a:lnSpc>
                          <a:spcPct val="100000"/>
                        </a:lnSpc>
                        <a:spcBef>
                          <a:spcPts val="0"/>
                        </a:spcBef>
                        <a:spcAft>
                          <a:spcPts val="0"/>
                        </a:spcAft>
                        <a:buClrTx/>
                        <a:buSzTx/>
                        <a:buFontTx/>
                        <a:buNone/>
                        <a:tabLst/>
                        <a:defRPr/>
                      </a:pPr>
                      <a:r>
                        <a:rPr lang="de-DE" sz="1600" b="1" dirty="0" err="1">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Column</a:t>
                      </a:r>
                      <a:r>
                        <a:rPr lang="de-DE" sz="1600" b="1" baseline="0"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 II</a:t>
                      </a:r>
                      <a:endParaRPr lang="de-DE" sz="16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a:txBody>
                  <a:tcPr>
                    <a:lnL w="12700" cmpd="sng">
                      <a:noFill/>
                      <a:prstDash val="solid"/>
                    </a:lnL>
                    <a:lnR w="12700" cmpd="sng">
                      <a:noFill/>
                      <a:prstDash val="solid"/>
                    </a:lnR>
                    <a:lnT w="28575" cap="flat" cmpd="sng" algn="ctr">
                      <a:solidFill>
                        <a:srgbClr val="0018A8"/>
                      </a:solidFill>
                      <a:prstDash val="solid"/>
                      <a:round/>
                      <a:headEnd type="none" w="med" len="med"/>
                      <a:tailEnd type="none" w="med" len="med"/>
                    </a:lnT>
                    <a:lnB w="28575" cap="flat" cmpd="sng" algn="ctr">
                      <a:solidFill>
                        <a:srgbClr val="0018A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009132" rtl="0" eaLnBrk="1" fontAlgn="auto" latinLnBrk="0" hangingPunct="1">
                        <a:lnSpc>
                          <a:spcPct val="100000"/>
                        </a:lnSpc>
                        <a:spcBef>
                          <a:spcPts val="0"/>
                        </a:spcBef>
                        <a:spcAft>
                          <a:spcPts val="0"/>
                        </a:spcAft>
                        <a:buClrTx/>
                        <a:buSzTx/>
                        <a:buFontTx/>
                        <a:buNone/>
                        <a:tabLst/>
                        <a:defRPr/>
                      </a:pPr>
                      <a:r>
                        <a:rPr lang="de-DE" sz="1600" b="1" dirty="0" err="1">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Column</a:t>
                      </a:r>
                      <a:r>
                        <a:rPr lang="de-DE" sz="1600" b="1" baseline="0"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 III</a:t>
                      </a:r>
                      <a:endParaRPr lang="de-DE" sz="16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a:txBody>
                  <a:tcPr>
                    <a:lnL w="12700" cmpd="sng">
                      <a:noFill/>
                      <a:prstDash val="solid"/>
                    </a:lnL>
                    <a:lnR w="12700" cmpd="sng">
                      <a:noFill/>
                      <a:prstDash val="solid"/>
                    </a:lnR>
                    <a:lnT w="28575" cap="flat" cmpd="sng" algn="ctr">
                      <a:solidFill>
                        <a:srgbClr val="0018A8"/>
                      </a:solidFill>
                      <a:prstDash val="solid"/>
                      <a:round/>
                      <a:headEnd type="none" w="med" len="med"/>
                      <a:tailEnd type="none" w="med" len="med"/>
                    </a:lnT>
                    <a:lnB w="28575" cap="flat" cmpd="sng" algn="ctr">
                      <a:solidFill>
                        <a:srgbClr val="0018A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009132" rtl="0" eaLnBrk="1" fontAlgn="auto" latinLnBrk="0" hangingPunct="1">
                        <a:lnSpc>
                          <a:spcPct val="100000"/>
                        </a:lnSpc>
                        <a:spcBef>
                          <a:spcPts val="0"/>
                        </a:spcBef>
                        <a:spcAft>
                          <a:spcPts val="0"/>
                        </a:spcAft>
                        <a:buClrTx/>
                        <a:buSzTx/>
                        <a:buFontTx/>
                        <a:buNone/>
                        <a:tabLst/>
                        <a:defRPr/>
                      </a:pPr>
                      <a:r>
                        <a:rPr lang="de-DE" sz="1600" b="1" dirty="0" err="1">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Column</a:t>
                      </a:r>
                      <a:r>
                        <a:rPr lang="de-DE" sz="1600" b="1" baseline="0"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 IV</a:t>
                      </a:r>
                      <a:endParaRPr lang="de-DE" sz="16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a:txBody>
                  <a:tcPr>
                    <a:lnL w="12700" cmpd="sng">
                      <a:noFill/>
                      <a:prstDash val="solid"/>
                    </a:lnL>
                    <a:lnR w="12700" cmpd="sng">
                      <a:noFill/>
                      <a:prstDash val="solid"/>
                    </a:lnR>
                    <a:lnT w="28575" cap="flat" cmpd="sng" algn="ctr">
                      <a:solidFill>
                        <a:srgbClr val="0018A8"/>
                      </a:solidFill>
                      <a:prstDash val="solid"/>
                      <a:round/>
                      <a:headEnd type="none" w="med" len="med"/>
                      <a:tailEnd type="none" w="med" len="med"/>
                    </a:lnT>
                    <a:lnB w="28575" cap="flat" cmpd="sng" algn="ctr">
                      <a:solidFill>
                        <a:srgbClr val="0018A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009132" rtl="0" eaLnBrk="1" fontAlgn="auto" latinLnBrk="0" hangingPunct="1">
                        <a:lnSpc>
                          <a:spcPct val="100000"/>
                        </a:lnSpc>
                        <a:spcBef>
                          <a:spcPts val="0"/>
                        </a:spcBef>
                        <a:spcAft>
                          <a:spcPts val="0"/>
                        </a:spcAft>
                        <a:buClrTx/>
                        <a:buSzTx/>
                        <a:buFontTx/>
                        <a:buNone/>
                        <a:tabLst/>
                        <a:defRPr/>
                      </a:pPr>
                      <a:r>
                        <a:rPr lang="de-DE" sz="1600" b="1" dirty="0" err="1">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Column</a:t>
                      </a:r>
                      <a:r>
                        <a:rPr lang="de-DE" sz="1600" b="1" baseline="0"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 V</a:t>
                      </a:r>
                      <a:endParaRPr lang="de-DE" sz="16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a:txBody>
                  <a:tcPr>
                    <a:lnL w="12700" cmpd="sng">
                      <a:noFill/>
                      <a:prstDash val="solid"/>
                    </a:lnL>
                    <a:lnR w="12700" cmpd="sng">
                      <a:noFill/>
                      <a:prstDash val="solid"/>
                    </a:lnR>
                    <a:lnT w="28575" cap="flat" cmpd="sng" algn="ctr">
                      <a:solidFill>
                        <a:srgbClr val="0018A8"/>
                      </a:solidFill>
                      <a:prstDash val="solid"/>
                      <a:round/>
                      <a:headEnd type="none" w="med" len="med"/>
                      <a:tailEnd type="none" w="med" len="med"/>
                    </a:lnT>
                    <a:lnB w="28575" cap="flat" cmpd="sng" algn="ctr">
                      <a:solidFill>
                        <a:srgbClr val="0018A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18701">
                <a:tc>
                  <a:txBody>
                    <a:bodyPr/>
                    <a:lstStyle/>
                    <a:p>
                      <a:endParaRPr lang="de-DE" dirty="0"/>
                    </a:p>
                  </a:txBody>
                  <a:tcPr>
                    <a:lnL w="12700" cmpd="sng">
                      <a:noFill/>
                      <a:prstDash val="solid"/>
                    </a:lnL>
                    <a:lnR w="12700" cmpd="sng">
                      <a:noFill/>
                      <a:prstDash val="solid"/>
                    </a:lnR>
                    <a:lnT w="28575" cap="flat" cmpd="sng" algn="ctr">
                      <a:solidFill>
                        <a:srgbClr val="0018A8"/>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endParaRPr lang="de-DE" dirty="0"/>
                    </a:p>
                  </a:txBody>
                  <a:tcPr>
                    <a:lnL w="12700" cmpd="sng">
                      <a:noFill/>
                      <a:prstDash val="solid"/>
                    </a:lnL>
                    <a:lnR w="12700" cmpd="sng">
                      <a:noFill/>
                      <a:prstDash val="solid"/>
                    </a:lnR>
                    <a:lnT w="28575" cap="flat" cmpd="sng" algn="ctr">
                      <a:solidFill>
                        <a:srgbClr val="0018A8"/>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endParaRPr lang="de-DE" dirty="0"/>
                    </a:p>
                  </a:txBody>
                  <a:tcPr>
                    <a:lnL w="12700" cmpd="sng">
                      <a:noFill/>
                      <a:prstDash val="solid"/>
                    </a:lnL>
                    <a:lnR w="12700" cmpd="sng">
                      <a:noFill/>
                      <a:prstDash val="solid"/>
                    </a:lnR>
                    <a:lnT w="28575" cap="flat" cmpd="sng" algn="ctr">
                      <a:solidFill>
                        <a:srgbClr val="0018A8"/>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endParaRPr lang="de-DE" dirty="0"/>
                    </a:p>
                  </a:txBody>
                  <a:tcPr>
                    <a:lnL w="12700" cmpd="sng">
                      <a:noFill/>
                      <a:prstDash val="solid"/>
                    </a:lnL>
                    <a:lnR w="12700" cmpd="sng">
                      <a:noFill/>
                      <a:prstDash val="solid"/>
                    </a:lnR>
                    <a:lnT w="28575" cap="flat" cmpd="sng" algn="ctr">
                      <a:solidFill>
                        <a:srgbClr val="0018A8"/>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endParaRPr lang="de-DE" dirty="0"/>
                    </a:p>
                  </a:txBody>
                  <a:tcPr>
                    <a:lnL w="12700" cmpd="sng">
                      <a:noFill/>
                      <a:prstDash val="solid"/>
                    </a:lnL>
                    <a:lnR w="12700" cmpd="sng">
                      <a:noFill/>
                      <a:prstDash val="solid"/>
                    </a:lnR>
                    <a:lnT w="28575" cap="flat" cmpd="sng" algn="ctr">
                      <a:solidFill>
                        <a:srgbClr val="0018A8"/>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18701">
                <a:tc>
                  <a:txBody>
                    <a:bodyPr/>
                    <a:lstStyle/>
                    <a:p>
                      <a:endParaRPr lang="de-DE"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7DEE2"/>
                    </a:solidFill>
                  </a:tcPr>
                </a:tc>
                <a:tc>
                  <a:txBody>
                    <a:bodyPr/>
                    <a:lstStyle/>
                    <a:p>
                      <a:endParaRPr lang="de-DE"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7DEE2"/>
                    </a:solidFill>
                  </a:tcPr>
                </a:tc>
                <a:tc>
                  <a:txBody>
                    <a:bodyPr/>
                    <a:lstStyle/>
                    <a:p>
                      <a:endParaRPr lang="de-DE"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7DEE2"/>
                    </a:solidFill>
                  </a:tcPr>
                </a:tc>
                <a:tc>
                  <a:txBody>
                    <a:bodyPr/>
                    <a:lstStyle/>
                    <a:p>
                      <a:endParaRPr lang="de-DE"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7DEE2"/>
                    </a:solidFill>
                  </a:tcPr>
                </a:tc>
                <a:tc>
                  <a:txBody>
                    <a:bodyPr/>
                    <a:lstStyle/>
                    <a:p>
                      <a:endParaRPr lang="de-DE"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7DEE2"/>
                    </a:solidFill>
                  </a:tcPr>
                </a:tc>
                <a:extLst>
                  <a:ext uri="{0D108BD9-81ED-4DB2-BD59-A6C34878D82A}">
                    <a16:rowId xmlns:a16="http://schemas.microsoft.com/office/drawing/2014/main" val="10002"/>
                  </a:ext>
                </a:extLst>
              </a:tr>
              <a:tr h="418701">
                <a:tc>
                  <a:txBody>
                    <a:bodyPr/>
                    <a:lstStyle/>
                    <a:p>
                      <a:endParaRPr lang="de-DE"/>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de-DE"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de-DE"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de-DE"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de-DE"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18701">
                <a:tc>
                  <a:txBody>
                    <a:bodyPr/>
                    <a:lstStyle/>
                    <a:p>
                      <a:pPr marL="0" algn="l" defTabSz="1009132" rtl="0" eaLnBrk="1" latinLnBrk="0" hangingPunct="1"/>
                      <a:endParaRPr lang="de-DE" sz="2000" kern="1200" dirty="0">
                        <a:solidFill>
                          <a:schemeClr val="tx1"/>
                        </a:solidFill>
                        <a:latin typeface="+mn-lt"/>
                        <a:ea typeface="+mn-ea"/>
                        <a:cs typeface="+mn-cs"/>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7DEE2"/>
                    </a:solidFill>
                  </a:tcPr>
                </a:tc>
                <a:tc>
                  <a:txBody>
                    <a:bodyPr/>
                    <a:lstStyle/>
                    <a:p>
                      <a:pPr marL="0" algn="l" defTabSz="1009132" rtl="0" eaLnBrk="1" latinLnBrk="0" hangingPunct="1"/>
                      <a:endParaRPr lang="de-DE" sz="2000" kern="1200" dirty="0">
                        <a:solidFill>
                          <a:schemeClr val="tx1"/>
                        </a:solidFill>
                        <a:latin typeface="+mn-lt"/>
                        <a:ea typeface="+mn-ea"/>
                        <a:cs typeface="+mn-cs"/>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7DEE2"/>
                    </a:solidFill>
                  </a:tcPr>
                </a:tc>
                <a:tc>
                  <a:txBody>
                    <a:bodyPr/>
                    <a:lstStyle/>
                    <a:p>
                      <a:pPr marL="0" algn="l" defTabSz="1009132" rtl="0" eaLnBrk="1" latinLnBrk="0" hangingPunct="1"/>
                      <a:endParaRPr lang="de-DE" sz="2000" kern="1200" dirty="0">
                        <a:solidFill>
                          <a:schemeClr val="tx1"/>
                        </a:solidFill>
                        <a:latin typeface="+mn-lt"/>
                        <a:ea typeface="+mn-ea"/>
                        <a:cs typeface="+mn-cs"/>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7DEE2"/>
                    </a:solidFill>
                  </a:tcPr>
                </a:tc>
                <a:tc>
                  <a:txBody>
                    <a:bodyPr/>
                    <a:lstStyle/>
                    <a:p>
                      <a:pPr marL="0" algn="l" defTabSz="1009132" rtl="0" eaLnBrk="1" latinLnBrk="0" hangingPunct="1"/>
                      <a:endParaRPr lang="de-DE" sz="2000" kern="1200" dirty="0">
                        <a:solidFill>
                          <a:schemeClr val="tx1"/>
                        </a:solidFill>
                        <a:latin typeface="+mn-lt"/>
                        <a:ea typeface="+mn-ea"/>
                        <a:cs typeface="+mn-cs"/>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7DEE2"/>
                    </a:solidFill>
                  </a:tcPr>
                </a:tc>
                <a:tc>
                  <a:txBody>
                    <a:bodyPr/>
                    <a:lstStyle/>
                    <a:p>
                      <a:pPr marL="0" algn="l" defTabSz="1009132" rtl="0" eaLnBrk="1" latinLnBrk="0" hangingPunct="1"/>
                      <a:endParaRPr lang="de-DE" sz="2000" kern="1200" dirty="0">
                        <a:solidFill>
                          <a:schemeClr val="tx1"/>
                        </a:solidFill>
                        <a:latin typeface="+mn-lt"/>
                        <a:ea typeface="+mn-ea"/>
                        <a:cs typeface="+mn-cs"/>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7DEE2"/>
                    </a:solidFill>
                  </a:tcPr>
                </a:tc>
                <a:extLst>
                  <a:ext uri="{0D108BD9-81ED-4DB2-BD59-A6C34878D82A}">
                    <a16:rowId xmlns:a16="http://schemas.microsoft.com/office/drawing/2014/main" val="10004"/>
                  </a:ext>
                </a:extLst>
              </a:tr>
              <a:tr h="418701">
                <a:tc>
                  <a:txBody>
                    <a:bodyPr/>
                    <a:lstStyle/>
                    <a:p>
                      <a:endParaRPr lang="de-DE"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de-DE"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de-DE"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de-DE"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de-DE"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418701">
                <a:tc>
                  <a:txBody>
                    <a:bodyPr/>
                    <a:lstStyle/>
                    <a:p>
                      <a:endParaRPr lang="de-DE"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7DEE2"/>
                    </a:solidFill>
                  </a:tcPr>
                </a:tc>
                <a:tc>
                  <a:txBody>
                    <a:bodyPr/>
                    <a:lstStyle/>
                    <a:p>
                      <a:endParaRPr lang="de-DE"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7DEE2"/>
                    </a:solidFill>
                  </a:tcPr>
                </a:tc>
                <a:tc>
                  <a:txBody>
                    <a:bodyPr/>
                    <a:lstStyle/>
                    <a:p>
                      <a:endParaRPr lang="de-DE"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7DEE2"/>
                    </a:solidFill>
                  </a:tcPr>
                </a:tc>
                <a:tc>
                  <a:txBody>
                    <a:bodyPr/>
                    <a:lstStyle/>
                    <a:p>
                      <a:endParaRPr lang="de-DE"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7DEE2"/>
                    </a:solidFill>
                  </a:tcPr>
                </a:tc>
                <a:tc>
                  <a:txBody>
                    <a:bodyPr/>
                    <a:lstStyle/>
                    <a:p>
                      <a:endParaRPr lang="de-DE"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7DEE2"/>
                    </a:solidFill>
                  </a:tcPr>
                </a:tc>
                <a:extLst>
                  <a:ext uri="{0D108BD9-81ED-4DB2-BD59-A6C34878D82A}">
                    <a16:rowId xmlns:a16="http://schemas.microsoft.com/office/drawing/2014/main" val="10006"/>
                  </a:ext>
                </a:extLst>
              </a:tr>
              <a:tr h="418701">
                <a:tc>
                  <a:txBody>
                    <a:bodyPr/>
                    <a:lstStyle/>
                    <a:p>
                      <a:endParaRPr lang="de-DE"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de-DE"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de-DE"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de-DE"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de-DE"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418701">
                <a:tc>
                  <a:txBody>
                    <a:bodyPr/>
                    <a:lstStyle/>
                    <a:p>
                      <a:endParaRPr lang="de-DE"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7DEE2"/>
                    </a:solidFill>
                  </a:tcPr>
                </a:tc>
                <a:tc>
                  <a:txBody>
                    <a:bodyPr/>
                    <a:lstStyle/>
                    <a:p>
                      <a:endParaRPr lang="de-DE"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7DEE2"/>
                    </a:solidFill>
                  </a:tcPr>
                </a:tc>
                <a:tc>
                  <a:txBody>
                    <a:bodyPr/>
                    <a:lstStyle/>
                    <a:p>
                      <a:endParaRPr lang="de-DE"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7DEE2"/>
                    </a:solidFill>
                  </a:tcPr>
                </a:tc>
                <a:tc>
                  <a:txBody>
                    <a:bodyPr/>
                    <a:lstStyle/>
                    <a:p>
                      <a:endParaRPr lang="de-DE"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7DEE2"/>
                    </a:solidFill>
                  </a:tcPr>
                </a:tc>
                <a:tc>
                  <a:txBody>
                    <a:bodyPr/>
                    <a:lstStyle/>
                    <a:p>
                      <a:endParaRPr lang="de-DE"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7DEE2"/>
                    </a:solidFill>
                  </a:tcPr>
                </a:tc>
                <a:extLst>
                  <a:ext uri="{0D108BD9-81ED-4DB2-BD59-A6C34878D82A}">
                    <a16:rowId xmlns:a16="http://schemas.microsoft.com/office/drawing/2014/main" val="10008"/>
                  </a:ext>
                </a:extLst>
              </a:tr>
              <a:tr h="418701">
                <a:tc>
                  <a:txBody>
                    <a:bodyPr/>
                    <a:lstStyle/>
                    <a:p>
                      <a:endParaRPr lang="de-DE"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de-DE"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de-DE"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de-DE"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de-DE"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418701">
                <a:tc>
                  <a:txBody>
                    <a:bodyPr/>
                    <a:lstStyle/>
                    <a:p>
                      <a:endParaRPr lang="de-DE"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7DEE2"/>
                    </a:solidFill>
                  </a:tcPr>
                </a:tc>
                <a:tc>
                  <a:txBody>
                    <a:bodyPr/>
                    <a:lstStyle/>
                    <a:p>
                      <a:endParaRPr lang="de-DE"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7DEE2"/>
                    </a:solidFill>
                  </a:tcPr>
                </a:tc>
                <a:tc>
                  <a:txBody>
                    <a:bodyPr/>
                    <a:lstStyle/>
                    <a:p>
                      <a:endParaRPr lang="de-DE"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7DEE2"/>
                    </a:solidFill>
                  </a:tcPr>
                </a:tc>
                <a:tc>
                  <a:txBody>
                    <a:bodyPr/>
                    <a:lstStyle/>
                    <a:p>
                      <a:endParaRPr lang="de-DE"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7DEE2"/>
                    </a:solidFill>
                  </a:tcPr>
                </a:tc>
                <a:tc>
                  <a:txBody>
                    <a:bodyPr/>
                    <a:lstStyle/>
                    <a:p>
                      <a:endParaRPr lang="de-DE"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7DEE2"/>
                    </a:solidFill>
                  </a:tcPr>
                </a:tc>
                <a:extLst>
                  <a:ext uri="{0D108BD9-81ED-4DB2-BD59-A6C34878D82A}">
                    <a16:rowId xmlns:a16="http://schemas.microsoft.com/office/drawing/2014/main" val="10010"/>
                  </a:ext>
                </a:extLst>
              </a:tr>
              <a:tr h="418701">
                <a:tc>
                  <a:txBody>
                    <a:bodyPr/>
                    <a:lstStyle/>
                    <a:p>
                      <a:endParaRPr lang="de-DE"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de-DE"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de-DE"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de-DE"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de-DE"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bl>
          </a:graphicData>
        </a:graphic>
      </p:graphicFrame>
      <p:sp>
        <p:nvSpPr>
          <p:cNvPr id="28" name="Rectangle 27"/>
          <p:cNvSpPr/>
          <p:nvPr/>
        </p:nvSpPr>
        <p:spPr>
          <a:xfrm>
            <a:off x="534030" y="1939647"/>
            <a:ext cx="2883858" cy="4732616"/>
          </a:xfrm>
          <a:prstGeom prst="rect">
            <a:avLst/>
          </a:prstGeom>
        </p:spPr>
        <p:txBody>
          <a:bodyPr wrap="square">
            <a:noAutofit/>
          </a:bodyPr>
          <a:lstStyle/>
          <a:p>
            <a:pPr marL="271463" indent="-271463" eaLnBrk="0" hangingPunct="0">
              <a:buFont typeface="Arial" panose="020B0604020202020204" pitchFamily="34" charset="0"/>
              <a:buChar char="•"/>
            </a:pP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Lorem</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ipsum</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dolor</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sit</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amet</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consectetur</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adipiscing</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elit</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sed</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do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eiusmod</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tempor</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incididunt</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ut</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labore</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et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dolore</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magna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aliqua</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p>
          <a:p>
            <a:pPr marL="271463" indent="-271463" eaLnBrk="0" hangingPunct="0">
              <a:buFont typeface="Arial" panose="020B0604020202020204" pitchFamily="34" charset="0"/>
              <a:buChar char="•"/>
            </a:pP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Ut</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enim</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ad minim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veniam</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quis</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nostrud</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exercitation</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ullamco</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laboris</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nisi</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ut</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aliquip</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ex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ea</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commodo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consequat</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p>
          <a:p>
            <a:pPr marL="271463" indent="-271463" eaLnBrk="0" hangingPunct="0">
              <a:buFont typeface="Arial" panose="020B0604020202020204" pitchFamily="34" charset="0"/>
              <a:buChar char="•"/>
            </a:pP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Duis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aute</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irure</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dolor</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in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reprehenderit</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in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voluptate</a:t>
            </a:r>
            <a:endParaRPr lang="de-DE" sz="1600" dirty="0">
              <a:latin typeface="Deutsche Bank Text" panose="020B0503020202030204" pitchFamily="34" charset="0"/>
              <a:ea typeface="Deutsche Bank Text" panose="020B0503020202030204" pitchFamily="34" charset="0"/>
              <a:cs typeface="Deutsche Bank Text" panose="020B0503020202030204" pitchFamily="34" charset="0"/>
            </a:endParaRPr>
          </a:p>
          <a:p>
            <a:pPr marL="271463" indent="-271463" eaLnBrk="0" hangingPunct="0">
              <a:buFont typeface="Arial" panose="020B0604020202020204" pitchFamily="34" charset="0"/>
              <a:buChar char="•"/>
            </a:pP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Duis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aute</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irure</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dolor</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in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reprehenderit</a:t>
            </a:r>
            <a:r>
              <a:rPr lang="de-DE" sz="1600" dirty="0">
                <a:latin typeface="Deutsche Bank Text" panose="020B0503020202030204" pitchFamily="34" charset="0"/>
                <a:ea typeface="Deutsche Bank Text" panose="020B0503020202030204" pitchFamily="34" charset="0"/>
                <a:cs typeface="Deutsche Bank Text" panose="020B0503020202030204" pitchFamily="34" charset="0"/>
              </a:rPr>
              <a:t> in </a:t>
            </a:r>
            <a:r>
              <a:rPr lang="de-DE" sz="1600" dirty="0" err="1">
                <a:latin typeface="Deutsche Bank Text" panose="020B0503020202030204" pitchFamily="34" charset="0"/>
                <a:ea typeface="Deutsche Bank Text" panose="020B0503020202030204" pitchFamily="34" charset="0"/>
                <a:cs typeface="Deutsche Bank Text" panose="020B0503020202030204" pitchFamily="34" charset="0"/>
              </a:rPr>
              <a:t>voluptate</a:t>
            </a:r>
            <a:endParaRPr lang="de-DE" sz="1600" b="1"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endParaRPr>
          </a:p>
        </p:txBody>
      </p:sp>
      <p:sp>
        <p:nvSpPr>
          <p:cNvPr id="29" name="TextBox 28"/>
          <p:cNvSpPr txBox="1"/>
          <p:nvPr/>
        </p:nvSpPr>
        <p:spPr bwMode="ltGray">
          <a:xfrm>
            <a:off x="534030" y="1677339"/>
            <a:ext cx="1924050" cy="172374"/>
          </a:xfrm>
          <a:prstGeom prst="rect">
            <a:avLst/>
          </a:prstGeom>
          <a:noFill/>
          <a:ln w="6350">
            <a:noFill/>
            <a:miter lim="800000"/>
            <a:headEnd/>
            <a:tailEnd/>
          </a:ln>
        </p:spPr>
        <p:txBody>
          <a:bodyPr wrap="square" lIns="0" tIns="0" rIns="0" bIns="0" rtlCol="0" anchor="t">
            <a:noAutofit/>
          </a:bodyPr>
          <a:lstStyle/>
          <a:p>
            <a:pPr algn="ctr" eaLnBrk="0" hangingPunct="0"/>
            <a:r>
              <a:rPr lang="de-DE" sz="16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Chart Description</a:t>
            </a:r>
          </a:p>
        </p:txBody>
      </p:sp>
      <p:sp>
        <p:nvSpPr>
          <p:cNvPr id="116" name="TextBox 115"/>
          <p:cNvSpPr txBox="1"/>
          <p:nvPr/>
        </p:nvSpPr>
        <p:spPr bwMode="ltGray">
          <a:xfrm>
            <a:off x="543989" y="6860215"/>
            <a:ext cx="9003221" cy="248342"/>
          </a:xfrm>
          <a:prstGeom prst="rect">
            <a:avLst/>
          </a:prstGeom>
          <a:noFill/>
          <a:ln w="6350">
            <a:noFill/>
            <a:miter lim="800000"/>
            <a:headEnd/>
            <a:tailEnd/>
          </a:ln>
        </p:spPr>
        <p:txBody>
          <a:bodyPr wrap="square" lIns="0" tIns="0" rIns="0" bIns="0" rtlCol="0" anchor="t" anchorCtr="0">
            <a:noAutofit/>
          </a:bodyPr>
          <a:lstStyle/>
          <a:p>
            <a:pPr eaLnBrk="0" hangingPunct="0"/>
            <a:r>
              <a:rPr lang="en-US" sz="900" baseline="30000" dirty="0">
                <a:latin typeface="Deutsche Bank Display" panose="020F0403020203030304" pitchFamily="34" charset="0"/>
                <a:ea typeface="Deutsche Bank Display" panose="020F0403020203030304" pitchFamily="34" charset="0"/>
                <a:cs typeface="Deutsche Bank Display" panose="020F0403020203030304" pitchFamily="34" charset="0"/>
              </a:rPr>
              <a:t>1 </a:t>
            </a:r>
            <a:r>
              <a:rPr lang="en-US" sz="900" dirty="0">
                <a:latin typeface="Deutsche Bank Display" panose="020F0403020203030304" pitchFamily="34" charset="0"/>
                <a:ea typeface="Deutsche Bank Display" panose="020F0403020203030304" pitchFamily="34" charset="0"/>
                <a:cs typeface="Deutsche Bank Display" panose="020F0403020203030304" pitchFamily="34" charset="0"/>
              </a:rPr>
              <a:t>Footnotes</a:t>
            </a:r>
          </a:p>
          <a:p>
            <a:pPr eaLnBrk="0" hangingPunct="0"/>
            <a:endParaRPr lang="en-US" sz="900" baseline="30000"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Tree>
    <p:extLst>
      <p:ext uri="{BB962C8B-B14F-4D97-AF65-F5344CB8AC3E}">
        <p14:creationId xmlns:p14="http://schemas.microsoft.com/office/powerpoint/2010/main" val="205413869"/>
      </p:ext>
    </p:extLst>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2400" dirty="0">
                <a:latin typeface="Deutsche Bank Display" panose="020F0403020203030304" pitchFamily="34" charset="0"/>
                <a:ea typeface="Deutsche Bank Display" panose="020F0403020203030304" pitchFamily="34" charset="0"/>
                <a:cs typeface="Deutsche Bank Display" panose="020F0403020203030304" pitchFamily="34" charset="0"/>
              </a:rPr>
              <a:t>Timeline II</a:t>
            </a:r>
            <a:endParaRPr lang="en-US"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4" name="Slide Number Placeholder 3"/>
          <p:cNvSpPr>
            <a:spLocks noGrp="1"/>
          </p:cNvSpPr>
          <p:nvPr>
            <p:ph type="sldNum" sz="quarter" idx="20"/>
          </p:nvPr>
        </p:nvSpPr>
        <p:spPr/>
        <p:txBody>
          <a:bodyPr/>
          <a:lstStyle/>
          <a:p>
            <a:pPr>
              <a:defRPr/>
            </a:pPr>
            <a:fld id="{1788D09C-7CA7-40CB-8213-E7B766997646}" type="slidenum">
              <a:rPr lang="en-US" smtClean="0">
                <a:latin typeface="Deutsche Bank Display" panose="020F0403020203030304" pitchFamily="34" charset="0"/>
                <a:ea typeface="Deutsche Bank Display" panose="020F0403020203030304" pitchFamily="34" charset="0"/>
                <a:cs typeface="Deutsche Bank Display" panose="020F0403020203030304" pitchFamily="34" charset="0"/>
              </a:rPr>
              <a:pPr>
                <a:defRPr/>
              </a:pPr>
              <a:t>28</a:t>
            </a:fld>
            <a:endParaRPr lang="en-US">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6" name="Title 2"/>
          <p:cNvSpPr txBox="1">
            <a:spLocks/>
          </p:cNvSpPr>
          <p:nvPr/>
        </p:nvSpPr>
        <p:spPr bwMode="auto">
          <a:xfrm>
            <a:off x="534030" y="1013139"/>
            <a:ext cx="9159291" cy="304331"/>
          </a:xfrm>
          <a:prstGeom prst="rect">
            <a:avLst/>
          </a:prstGeom>
          <a:noFill/>
          <a:ln w="9525">
            <a:noFill/>
            <a:miter lim="800000"/>
            <a:headEnd/>
            <a:tailEnd/>
          </a:ln>
        </p:spPr>
        <p:txBody>
          <a:bodyPr vert="horz" wrap="square" lIns="0" tIns="0" rIns="540000" bIns="0" numCol="1" anchor="t" anchorCtr="0" compatLnSpc="1">
            <a:prstTxWarp prst="textNoShape">
              <a:avLst/>
            </a:prstTxWarp>
          </a:bodyPr>
          <a:lstStyle>
            <a:lvl1pPr algn="l" rtl="0" eaLnBrk="0" fontAlgn="base" hangingPunct="0">
              <a:lnSpc>
                <a:spcPct val="90000"/>
              </a:lnSpc>
              <a:spcBef>
                <a:spcPct val="0"/>
              </a:spcBef>
              <a:spcAft>
                <a:spcPct val="0"/>
              </a:spcAft>
              <a:tabLst/>
              <a:defRPr lang="en-US" sz="2600" kern="1200" noProof="0" smtClean="0">
                <a:solidFill>
                  <a:schemeClr val="tx1"/>
                </a:solidFill>
                <a:latin typeface="+mn-lt"/>
                <a:ea typeface="ＭＳ Ｐゴシック" pitchFamily="34" charset="-128"/>
                <a:cs typeface="ＭＳ Ｐゴシック" pitchFamily="-109" charset="-128"/>
              </a:defRPr>
            </a:lvl1pPr>
            <a:lvl2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2pPr>
            <a:lvl3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3pPr>
            <a:lvl4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4pPr>
            <a:lvl5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5pPr>
            <a:lvl6pPr marL="504566" algn="l" rtl="0" eaLnBrk="1" fontAlgn="base" hangingPunct="1">
              <a:lnSpc>
                <a:spcPct val="90000"/>
              </a:lnSpc>
              <a:spcBef>
                <a:spcPct val="0"/>
              </a:spcBef>
              <a:spcAft>
                <a:spcPct val="0"/>
              </a:spcAft>
              <a:tabLst>
                <a:tab pos="735825" algn="l"/>
              </a:tabLst>
              <a:defRPr sz="2600" b="1">
                <a:solidFill>
                  <a:schemeClr val="tx1"/>
                </a:solidFill>
                <a:latin typeface="Arial" charset="0"/>
              </a:defRPr>
            </a:lvl6pPr>
            <a:lvl7pPr marL="1009132" algn="l" rtl="0" eaLnBrk="1" fontAlgn="base" hangingPunct="1">
              <a:lnSpc>
                <a:spcPct val="90000"/>
              </a:lnSpc>
              <a:spcBef>
                <a:spcPct val="0"/>
              </a:spcBef>
              <a:spcAft>
                <a:spcPct val="0"/>
              </a:spcAft>
              <a:tabLst>
                <a:tab pos="735825" algn="l"/>
              </a:tabLst>
              <a:defRPr sz="2600" b="1">
                <a:solidFill>
                  <a:schemeClr val="tx1"/>
                </a:solidFill>
                <a:latin typeface="Arial" charset="0"/>
              </a:defRPr>
            </a:lvl7pPr>
            <a:lvl8pPr marL="1513698" algn="l" rtl="0" eaLnBrk="1" fontAlgn="base" hangingPunct="1">
              <a:lnSpc>
                <a:spcPct val="90000"/>
              </a:lnSpc>
              <a:spcBef>
                <a:spcPct val="0"/>
              </a:spcBef>
              <a:spcAft>
                <a:spcPct val="0"/>
              </a:spcAft>
              <a:tabLst>
                <a:tab pos="735825" algn="l"/>
              </a:tabLst>
              <a:defRPr sz="2600" b="1">
                <a:solidFill>
                  <a:schemeClr val="tx1"/>
                </a:solidFill>
                <a:latin typeface="Arial" charset="0"/>
              </a:defRPr>
            </a:lvl8pPr>
            <a:lvl9pPr marL="2018264" algn="l" rtl="0" eaLnBrk="1" fontAlgn="base" hangingPunct="1">
              <a:lnSpc>
                <a:spcPct val="90000"/>
              </a:lnSpc>
              <a:spcBef>
                <a:spcPct val="0"/>
              </a:spcBef>
              <a:spcAft>
                <a:spcPct val="0"/>
              </a:spcAft>
              <a:tabLst>
                <a:tab pos="735825" algn="l"/>
              </a:tabLst>
              <a:defRPr sz="2600" b="1">
                <a:solidFill>
                  <a:schemeClr val="tx1"/>
                </a:solidFill>
                <a:latin typeface="Arial" charset="0"/>
              </a:defRPr>
            </a:lvl9pPr>
          </a:lstStyle>
          <a:p>
            <a:pPr defTabSz="914400"/>
            <a:r>
              <a:rPr lang="en-US" sz="1800" dirty="0">
                <a:solidFill>
                  <a:schemeClr val="bg2">
                    <a:lumMod val="7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rPr>
              <a:t>Simple Timeline</a:t>
            </a:r>
          </a:p>
        </p:txBody>
      </p:sp>
      <p:cxnSp>
        <p:nvCxnSpPr>
          <p:cNvPr id="51" name="Straight Connector 50"/>
          <p:cNvCxnSpPr/>
          <p:nvPr/>
        </p:nvCxnSpPr>
        <p:spPr bwMode="auto">
          <a:xfrm>
            <a:off x="628782" y="6313049"/>
            <a:ext cx="2215025" cy="793"/>
          </a:xfrm>
          <a:prstGeom prst="line">
            <a:avLst/>
          </a:prstGeom>
          <a:solidFill>
            <a:schemeClr val="accent1"/>
          </a:solidFill>
          <a:ln w="19050" cap="flat" cmpd="sng" algn="ctr">
            <a:solidFill>
              <a:srgbClr val="00A8E0"/>
            </a:solidFill>
            <a:prstDash val="solid"/>
            <a:round/>
            <a:headEnd type="none" w="med" len="med"/>
            <a:tailEnd type="none" w="med" len="med"/>
          </a:ln>
          <a:effectLst/>
        </p:spPr>
      </p:cxnSp>
      <p:sp>
        <p:nvSpPr>
          <p:cNvPr id="22" name="TextBox 21"/>
          <p:cNvSpPr txBox="1"/>
          <p:nvPr/>
        </p:nvSpPr>
        <p:spPr bwMode="ltGray">
          <a:xfrm>
            <a:off x="628782" y="5702467"/>
            <a:ext cx="2480672" cy="564932"/>
          </a:xfrm>
          <a:prstGeom prst="rect">
            <a:avLst/>
          </a:prstGeom>
          <a:noFill/>
          <a:ln w="6350">
            <a:noFill/>
            <a:miter lim="800000"/>
            <a:headEnd/>
            <a:tailEnd/>
          </a:ln>
        </p:spPr>
        <p:txBody>
          <a:bodyPr wrap="square" lIns="0" tIns="0" rIns="0" bIns="0" rtlCol="0" anchor="t">
            <a:noAutofit/>
          </a:bodyPr>
          <a:lstStyle/>
          <a:p>
            <a:pPr eaLnBrk="0" hangingPunct="0"/>
            <a:r>
              <a:rPr lang="de-DE" sz="1200" i="1" dirty="0">
                <a:latin typeface="Deutsche Bank Display" panose="020F0403020203030304" pitchFamily="34" charset="0"/>
                <a:ea typeface="Deutsche Bank Display" panose="020F0403020203030304" pitchFamily="34" charset="0"/>
                <a:cs typeface="Deutsche Bank Display" panose="020F0403020203030304" pitchFamily="34" charset="0"/>
              </a:rPr>
              <a:t>Project Start</a:t>
            </a:r>
          </a:p>
          <a:p>
            <a:pPr marL="171450" indent="-171450" eaLnBrk="0" hangingPunct="0">
              <a:buFont typeface="Arial" panose="020B0604020202020204" pitchFamily="34" charset="0"/>
              <a:buChar char="•"/>
            </a:pPr>
            <a:r>
              <a:rPr lang="de-DE" sz="1200" dirty="0" err="1">
                <a:latin typeface="Deutsche Bank Display" panose="020F0403020203030304" pitchFamily="34" charset="0"/>
                <a:ea typeface="Deutsche Bank Display" panose="020F0403020203030304" pitchFamily="34" charset="0"/>
                <a:cs typeface="Deutsche Bank Display" panose="020F0403020203030304" pitchFamily="34" charset="0"/>
              </a:rPr>
              <a:t>Some</a:t>
            </a:r>
            <a:r>
              <a:rPr lang="de-DE" sz="1200" dirty="0">
                <a:latin typeface="Deutsche Bank Display" panose="020F0403020203030304" pitchFamily="34" charset="0"/>
                <a:ea typeface="Deutsche Bank Display" panose="020F0403020203030304" pitchFamily="34" charset="0"/>
                <a:cs typeface="Deutsche Bank Display" panose="020F0403020203030304" pitchFamily="34" charset="0"/>
              </a:rPr>
              <a:t> Bullet Points</a:t>
            </a:r>
          </a:p>
          <a:p>
            <a:pPr marL="171450" indent="-171450" eaLnBrk="0" hangingPunct="0">
              <a:buFont typeface="Arial" panose="020B0604020202020204" pitchFamily="34" charset="0"/>
              <a:buChar char="•"/>
            </a:pPr>
            <a:r>
              <a:rPr lang="de-DE" sz="1200" dirty="0" err="1">
                <a:latin typeface="Deutsche Bank Display" panose="020F0403020203030304" pitchFamily="34" charset="0"/>
                <a:ea typeface="Deutsche Bank Display" panose="020F0403020203030304" pitchFamily="34" charset="0"/>
                <a:cs typeface="Deutsche Bank Display" panose="020F0403020203030304" pitchFamily="34" charset="0"/>
              </a:rPr>
              <a:t>Some</a:t>
            </a:r>
            <a:r>
              <a:rPr lang="de-DE" sz="1200" dirty="0">
                <a:latin typeface="Deutsche Bank Display" panose="020F0403020203030304" pitchFamily="34" charset="0"/>
                <a:ea typeface="Deutsche Bank Display" panose="020F0403020203030304" pitchFamily="34" charset="0"/>
                <a:cs typeface="Deutsche Bank Display" panose="020F0403020203030304" pitchFamily="34" charset="0"/>
              </a:rPr>
              <a:t> Bullet Points</a:t>
            </a:r>
          </a:p>
        </p:txBody>
      </p:sp>
      <p:cxnSp>
        <p:nvCxnSpPr>
          <p:cNvPr id="5" name="Straight Connector 4"/>
          <p:cNvCxnSpPr>
            <a:endCxn id="202" idx="2"/>
          </p:cNvCxnSpPr>
          <p:nvPr/>
        </p:nvCxnSpPr>
        <p:spPr bwMode="auto">
          <a:xfrm>
            <a:off x="561023" y="3916871"/>
            <a:ext cx="8655271" cy="2725"/>
          </a:xfrm>
          <a:prstGeom prst="line">
            <a:avLst/>
          </a:prstGeom>
          <a:solidFill>
            <a:schemeClr val="accent1"/>
          </a:solidFill>
          <a:ln w="19050" cap="flat" cmpd="sng" algn="ctr">
            <a:solidFill>
              <a:srgbClr val="A4BCC2"/>
            </a:solidFill>
            <a:prstDash val="solid"/>
            <a:round/>
            <a:headEnd type="none" w="med" len="med"/>
            <a:tailEnd type="none" w="med" len="med"/>
          </a:ln>
          <a:effectLst/>
        </p:spPr>
      </p:cxnSp>
      <p:sp>
        <p:nvSpPr>
          <p:cNvPr id="19" name="TextBox 18"/>
          <p:cNvSpPr txBox="1"/>
          <p:nvPr/>
        </p:nvSpPr>
        <p:spPr bwMode="ltGray">
          <a:xfrm>
            <a:off x="1327679" y="3298630"/>
            <a:ext cx="663233" cy="264257"/>
          </a:xfrm>
          <a:prstGeom prst="rect">
            <a:avLst/>
          </a:prstGeom>
          <a:noFill/>
          <a:ln w="6350">
            <a:noFill/>
            <a:miter lim="800000"/>
            <a:headEnd/>
            <a:tailEnd/>
          </a:ln>
        </p:spPr>
        <p:txBody>
          <a:bodyPr wrap="square" lIns="0" tIns="0" rIns="0" bIns="0" rtlCol="0" anchor="t">
            <a:noAutofit/>
          </a:bodyPr>
          <a:lstStyle/>
          <a:p>
            <a:pPr algn="ctr" eaLnBrk="0" hangingPunct="0"/>
            <a:r>
              <a:rPr lang="de-DE" b="1" dirty="0">
                <a:solidFill>
                  <a:srgbClr val="00A8E0"/>
                </a:solidFill>
                <a:latin typeface="Deutsche Bank Display" panose="020F0403020203030304" pitchFamily="34" charset="0"/>
                <a:ea typeface="Deutsche Bank Display" panose="020F0403020203030304" pitchFamily="34" charset="0"/>
                <a:cs typeface="Deutsche Bank Display" panose="020F0403020203030304" pitchFamily="34" charset="0"/>
              </a:rPr>
              <a:t>2021</a:t>
            </a:r>
          </a:p>
        </p:txBody>
      </p:sp>
      <p:sp>
        <p:nvSpPr>
          <p:cNvPr id="36" name="Oval 35"/>
          <p:cNvSpPr/>
          <p:nvPr/>
        </p:nvSpPr>
        <p:spPr bwMode="auto">
          <a:xfrm>
            <a:off x="1613060" y="5410451"/>
            <a:ext cx="92472" cy="92472"/>
          </a:xfrm>
          <a:prstGeom prst="ellipse">
            <a:avLst/>
          </a:prstGeom>
          <a:solidFill>
            <a:srgbClr val="00A8E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cxnSp>
        <p:nvCxnSpPr>
          <p:cNvPr id="37" name="Straight Connector 36"/>
          <p:cNvCxnSpPr>
            <a:stCxn id="8" idx="4"/>
            <a:endCxn id="36" idx="0"/>
          </p:cNvCxnSpPr>
          <p:nvPr/>
        </p:nvCxnSpPr>
        <p:spPr bwMode="auto">
          <a:xfrm>
            <a:off x="1659296" y="4176113"/>
            <a:ext cx="0" cy="1234338"/>
          </a:xfrm>
          <a:prstGeom prst="line">
            <a:avLst/>
          </a:prstGeom>
          <a:solidFill>
            <a:schemeClr val="accent1"/>
          </a:solidFill>
          <a:ln w="19050" cap="flat" cmpd="sng" algn="ctr">
            <a:solidFill>
              <a:srgbClr val="00A8E0"/>
            </a:solidFill>
            <a:prstDash val="solid"/>
            <a:round/>
            <a:headEnd type="none" w="med" len="med"/>
            <a:tailEnd type="none" w="med" len="med"/>
          </a:ln>
          <a:effectLst/>
        </p:spPr>
      </p:cxnSp>
      <p:sp>
        <p:nvSpPr>
          <p:cNvPr id="7" name="Oval 6"/>
          <p:cNvSpPr/>
          <p:nvPr/>
        </p:nvSpPr>
        <p:spPr bwMode="auto">
          <a:xfrm>
            <a:off x="1578555" y="3838856"/>
            <a:ext cx="161480" cy="161480"/>
          </a:xfrm>
          <a:prstGeom prst="ellipse">
            <a:avLst/>
          </a:prstGeom>
          <a:solidFill>
            <a:srgbClr val="00A8E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8" name="Donut 7"/>
          <p:cNvSpPr/>
          <p:nvPr/>
        </p:nvSpPr>
        <p:spPr bwMode="auto">
          <a:xfrm>
            <a:off x="1402780" y="3663081"/>
            <a:ext cx="513032" cy="513032"/>
          </a:xfrm>
          <a:prstGeom prst="donut">
            <a:avLst>
              <a:gd name="adj" fmla="val 3042"/>
            </a:avLst>
          </a:prstGeom>
          <a:solidFill>
            <a:srgbClr val="8794A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1" name="Block Arc 10"/>
          <p:cNvSpPr/>
          <p:nvPr/>
        </p:nvSpPr>
        <p:spPr bwMode="auto">
          <a:xfrm rot="10800000">
            <a:off x="1305505" y="3565806"/>
            <a:ext cx="707580" cy="707580"/>
          </a:xfrm>
          <a:prstGeom prst="blockArc">
            <a:avLst>
              <a:gd name="adj1" fmla="val 16229976"/>
              <a:gd name="adj2" fmla="val 4363"/>
              <a:gd name="adj3" fmla="val 1994"/>
            </a:avLst>
          </a:prstGeom>
          <a:solidFill>
            <a:srgbClr val="A4BCC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35" name="Donut 34"/>
          <p:cNvSpPr/>
          <p:nvPr/>
        </p:nvSpPr>
        <p:spPr bwMode="auto">
          <a:xfrm>
            <a:off x="1476417" y="3736718"/>
            <a:ext cx="365756" cy="365756"/>
          </a:xfrm>
          <a:prstGeom prst="donut">
            <a:avLst>
              <a:gd name="adj" fmla="val 3851"/>
            </a:avLst>
          </a:prstGeom>
          <a:solidFill>
            <a:srgbClr val="00A8E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57" name="Donut 156"/>
          <p:cNvSpPr/>
          <p:nvPr/>
        </p:nvSpPr>
        <p:spPr bwMode="auto">
          <a:xfrm>
            <a:off x="3380138" y="3733208"/>
            <a:ext cx="365756" cy="365756"/>
          </a:xfrm>
          <a:prstGeom prst="donut">
            <a:avLst>
              <a:gd name="adj" fmla="val 3851"/>
            </a:avLst>
          </a:prstGeom>
          <a:solidFill>
            <a:srgbClr val="0018A8"/>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80" name="Oval 79"/>
          <p:cNvSpPr/>
          <p:nvPr/>
        </p:nvSpPr>
        <p:spPr bwMode="auto">
          <a:xfrm flipV="1">
            <a:off x="3516780" y="2530546"/>
            <a:ext cx="92472" cy="92472"/>
          </a:xfrm>
          <a:prstGeom prst="ellipse">
            <a:avLst/>
          </a:prstGeom>
          <a:solidFill>
            <a:srgbClr val="0018A8"/>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cxnSp>
        <p:nvCxnSpPr>
          <p:cNvPr id="81" name="Straight Connector 80"/>
          <p:cNvCxnSpPr>
            <a:stCxn id="83" idx="4"/>
            <a:endCxn id="80" idx="0"/>
          </p:cNvCxnSpPr>
          <p:nvPr/>
        </p:nvCxnSpPr>
        <p:spPr bwMode="auto">
          <a:xfrm flipV="1">
            <a:off x="3563016" y="2623018"/>
            <a:ext cx="0" cy="1036552"/>
          </a:xfrm>
          <a:prstGeom prst="line">
            <a:avLst/>
          </a:prstGeom>
          <a:solidFill>
            <a:schemeClr val="accent1"/>
          </a:solidFill>
          <a:ln w="19050" cap="flat" cmpd="sng" algn="ctr">
            <a:solidFill>
              <a:srgbClr val="0018A8"/>
            </a:solidFill>
            <a:prstDash val="solid"/>
            <a:round/>
            <a:headEnd type="none" w="med" len="med"/>
            <a:tailEnd type="none" w="med" len="med"/>
          </a:ln>
          <a:effectLst/>
        </p:spPr>
      </p:cxnSp>
      <p:sp>
        <p:nvSpPr>
          <p:cNvPr id="82" name="Oval 81"/>
          <p:cNvSpPr/>
          <p:nvPr/>
        </p:nvSpPr>
        <p:spPr bwMode="auto">
          <a:xfrm flipV="1">
            <a:off x="3482275" y="3835347"/>
            <a:ext cx="161480" cy="161480"/>
          </a:xfrm>
          <a:prstGeom prst="ellipse">
            <a:avLst/>
          </a:prstGeom>
          <a:solidFill>
            <a:srgbClr val="0018A8"/>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83" name="Donut 82"/>
          <p:cNvSpPr/>
          <p:nvPr/>
        </p:nvSpPr>
        <p:spPr bwMode="auto">
          <a:xfrm flipV="1">
            <a:off x="3306500" y="3659570"/>
            <a:ext cx="513032" cy="513032"/>
          </a:xfrm>
          <a:prstGeom prst="donut">
            <a:avLst>
              <a:gd name="adj" fmla="val 3042"/>
            </a:avLst>
          </a:prstGeom>
          <a:solidFill>
            <a:srgbClr val="8794A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84" name="Block Arc 83"/>
          <p:cNvSpPr/>
          <p:nvPr/>
        </p:nvSpPr>
        <p:spPr bwMode="auto">
          <a:xfrm rot="10800000" flipV="1">
            <a:off x="3209225" y="3562297"/>
            <a:ext cx="707580" cy="707580"/>
          </a:xfrm>
          <a:prstGeom prst="blockArc">
            <a:avLst>
              <a:gd name="adj1" fmla="val 16229976"/>
              <a:gd name="adj2" fmla="val 4363"/>
              <a:gd name="adj3" fmla="val 1994"/>
            </a:avLst>
          </a:prstGeom>
          <a:solidFill>
            <a:srgbClr val="A4BCC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94" name="TextBox 93"/>
          <p:cNvSpPr txBox="1"/>
          <p:nvPr/>
        </p:nvSpPr>
        <p:spPr bwMode="ltGray">
          <a:xfrm>
            <a:off x="3225796" y="4273654"/>
            <a:ext cx="663233" cy="264257"/>
          </a:xfrm>
          <a:prstGeom prst="rect">
            <a:avLst/>
          </a:prstGeom>
          <a:noFill/>
          <a:ln w="6350">
            <a:noFill/>
            <a:miter lim="800000"/>
            <a:headEnd/>
            <a:tailEnd/>
          </a:ln>
        </p:spPr>
        <p:txBody>
          <a:bodyPr wrap="square" lIns="0" tIns="0" rIns="0" bIns="0" rtlCol="0" anchor="t">
            <a:noAutofit/>
          </a:bodyPr>
          <a:lstStyle/>
          <a:p>
            <a:pPr algn="ctr" eaLnBrk="0" hangingPunct="0"/>
            <a:r>
              <a:rPr lang="de-DE"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2022</a:t>
            </a:r>
          </a:p>
        </p:txBody>
      </p:sp>
      <p:cxnSp>
        <p:nvCxnSpPr>
          <p:cNvPr id="155" name="Straight Connector 154"/>
          <p:cNvCxnSpPr/>
          <p:nvPr/>
        </p:nvCxnSpPr>
        <p:spPr bwMode="auto">
          <a:xfrm>
            <a:off x="2526174" y="1795553"/>
            <a:ext cx="2215025" cy="793"/>
          </a:xfrm>
          <a:prstGeom prst="line">
            <a:avLst/>
          </a:prstGeom>
          <a:solidFill>
            <a:schemeClr val="accent1"/>
          </a:solidFill>
          <a:ln w="19050" cap="flat" cmpd="sng" algn="ctr">
            <a:solidFill>
              <a:srgbClr val="0018A8"/>
            </a:solidFill>
            <a:prstDash val="solid"/>
            <a:round/>
            <a:headEnd type="none" w="med" len="med"/>
            <a:tailEnd type="none" w="med" len="med"/>
          </a:ln>
          <a:effectLst/>
        </p:spPr>
      </p:cxnSp>
      <p:sp>
        <p:nvSpPr>
          <p:cNvPr id="156" name="TextBox 155"/>
          <p:cNvSpPr txBox="1"/>
          <p:nvPr/>
        </p:nvSpPr>
        <p:spPr bwMode="ltGray">
          <a:xfrm>
            <a:off x="2526174" y="1837504"/>
            <a:ext cx="2480672" cy="586460"/>
          </a:xfrm>
          <a:prstGeom prst="rect">
            <a:avLst/>
          </a:prstGeom>
          <a:noFill/>
          <a:ln w="6350">
            <a:noFill/>
            <a:miter lim="800000"/>
            <a:headEnd/>
            <a:tailEnd/>
          </a:ln>
        </p:spPr>
        <p:txBody>
          <a:bodyPr wrap="square" lIns="0" tIns="0" rIns="0" bIns="0" rtlCol="0" anchor="t">
            <a:noAutofit/>
          </a:bodyPr>
          <a:lstStyle/>
          <a:p>
            <a:pPr eaLnBrk="0" hangingPunct="0"/>
            <a:r>
              <a:rPr lang="de-DE" sz="1200" i="1" dirty="0">
                <a:latin typeface="Deutsche Bank Display" panose="020F0403020203030304" pitchFamily="34" charset="0"/>
                <a:ea typeface="Deutsche Bank Display" panose="020F0403020203030304" pitchFamily="34" charset="0"/>
                <a:cs typeface="Deutsche Bank Display" panose="020F0403020203030304" pitchFamily="34" charset="0"/>
              </a:rPr>
              <a:t>Phase II</a:t>
            </a:r>
          </a:p>
          <a:p>
            <a:pPr marL="171450" indent="-171450" eaLnBrk="0" hangingPunct="0">
              <a:buFont typeface="Arial" panose="020B0604020202020204" pitchFamily="34" charset="0"/>
              <a:buChar char="•"/>
            </a:pPr>
            <a:r>
              <a:rPr lang="de-DE" sz="1200" dirty="0" err="1">
                <a:latin typeface="Deutsche Bank Display" panose="020F0403020203030304" pitchFamily="34" charset="0"/>
                <a:ea typeface="Deutsche Bank Display" panose="020F0403020203030304" pitchFamily="34" charset="0"/>
                <a:cs typeface="Deutsche Bank Display" panose="020F0403020203030304" pitchFamily="34" charset="0"/>
              </a:rPr>
              <a:t>Some</a:t>
            </a:r>
            <a:r>
              <a:rPr lang="de-DE" sz="1200" dirty="0">
                <a:latin typeface="Deutsche Bank Display" panose="020F0403020203030304" pitchFamily="34" charset="0"/>
                <a:ea typeface="Deutsche Bank Display" panose="020F0403020203030304" pitchFamily="34" charset="0"/>
                <a:cs typeface="Deutsche Bank Display" panose="020F0403020203030304" pitchFamily="34" charset="0"/>
              </a:rPr>
              <a:t> Bullet Points</a:t>
            </a:r>
          </a:p>
          <a:p>
            <a:pPr marL="171450" indent="-171450" eaLnBrk="0" hangingPunct="0">
              <a:buFont typeface="Arial" panose="020B0604020202020204" pitchFamily="34" charset="0"/>
              <a:buChar char="•"/>
            </a:pPr>
            <a:r>
              <a:rPr lang="de-DE" sz="1200" dirty="0" err="1">
                <a:latin typeface="Deutsche Bank Display" panose="020F0403020203030304" pitchFamily="34" charset="0"/>
                <a:ea typeface="Deutsche Bank Display" panose="020F0403020203030304" pitchFamily="34" charset="0"/>
                <a:cs typeface="Deutsche Bank Display" panose="020F0403020203030304" pitchFamily="34" charset="0"/>
              </a:rPr>
              <a:t>Some</a:t>
            </a:r>
            <a:r>
              <a:rPr lang="de-DE" sz="1200" dirty="0">
                <a:latin typeface="Deutsche Bank Display" panose="020F0403020203030304" pitchFamily="34" charset="0"/>
                <a:ea typeface="Deutsche Bank Display" panose="020F0403020203030304" pitchFamily="34" charset="0"/>
                <a:cs typeface="Deutsche Bank Display" panose="020F0403020203030304" pitchFamily="34" charset="0"/>
              </a:rPr>
              <a:t> Bullet Points</a:t>
            </a:r>
          </a:p>
        </p:txBody>
      </p:sp>
      <p:grpSp>
        <p:nvGrpSpPr>
          <p:cNvPr id="2" name="Group 1"/>
          <p:cNvGrpSpPr/>
          <p:nvPr/>
        </p:nvGrpSpPr>
        <p:grpSpPr>
          <a:xfrm>
            <a:off x="11131660" y="1647693"/>
            <a:ext cx="2097214" cy="2385382"/>
            <a:chOff x="10491543" y="0"/>
            <a:chExt cx="2632528" cy="2994251"/>
          </a:xfrm>
        </p:grpSpPr>
        <p:sp>
          <p:nvSpPr>
            <p:cNvPr id="113" name="Rectangle 112"/>
            <p:cNvSpPr/>
            <p:nvPr/>
          </p:nvSpPr>
          <p:spPr bwMode="auto">
            <a:xfrm>
              <a:off x="10491543" y="0"/>
              <a:ext cx="2632528" cy="2994251"/>
            </a:xfrm>
            <a:prstGeom prst="rect">
              <a:avLst/>
            </a:prstGeom>
            <a:noFill/>
            <a:ln w="6350">
              <a:solidFill>
                <a:srgbClr val="0018A8"/>
              </a:solidFill>
              <a:miter lim="800000"/>
              <a:headEnd/>
              <a:tailEnd/>
            </a:ln>
          </p:spPr>
          <p:txBody>
            <a:bodyPr lIns="100913" tIns="50457" rIns="100913" bIns="50457" rtlCol="0" anchor="t">
              <a:noAutofit/>
            </a:bodyPr>
            <a:lstStyle/>
            <a:p>
              <a:pPr defTabSz="963613" eaLnBrk="0" hangingPunct="0">
                <a:tabLst>
                  <a:tab pos="1257300" algn="l"/>
                </a:tabLst>
              </a:pPr>
              <a:r>
                <a:rPr lang="de-DE" sz="1200" dirty="0" err="1">
                  <a:latin typeface="+mn-lt"/>
                </a:rPr>
                <a:t>Use</a:t>
              </a:r>
              <a:r>
                <a:rPr lang="de-DE" sz="1200" dirty="0">
                  <a:latin typeface="+mn-lt"/>
                </a:rPr>
                <a:t> </a:t>
              </a:r>
              <a:r>
                <a:rPr lang="de-DE" sz="1200" dirty="0" err="1">
                  <a:latin typeface="+mn-lt"/>
                </a:rPr>
                <a:t>the</a:t>
              </a:r>
              <a:r>
                <a:rPr lang="de-DE" sz="1200" dirty="0">
                  <a:latin typeface="+mn-lt"/>
                </a:rPr>
                <a:t> </a:t>
              </a:r>
              <a:r>
                <a:rPr lang="de-DE" sz="1200" dirty="0" err="1">
                  <a:latin typeface="+mn-lt"/>
                </a:rPr>
                <a:t>following</a:t>
              </a:r>
              <a:r>
                <a:rPr lang="de-DE" sz="1200" dirty="0">
                  <a:latin typeface="+mn-lt"/>
                </a:rPr>
                <a:t> Shapes </a:t>
              </a:r>
              <a:r>
                <a:rPr lang="de-DE" sz="1200" dirty="0" err="1">
                  <a:latin typeface="+mn-lt"/>
                </a:rPr>
                <a:t>to</a:t>
              </a:r>
              <a:r>
                <a:rPr lang="de-DE" sz="1200" dirty="0">
                  <a:latin typeface="+mn-lt"/>
                </a:rPr>
                <a:t> </a:t>
              </a:r>
              <a:r>
                <a:rPr lang="de-DE" sz="1200" dirty="0" err="1">
                  <a:latin typeface="+mn-lt"/>
                </a:rPr>
                <a:t>distribute</a:t>
              </a:r>
              <a:r>
                <a:rPr lang="de-DE" sz="1200" dirty="0">
                  <a:latin typeface="+mn-lt"/>
                </a:rPr>
                <a:t> </a:t>
              </a:r>
              <a:r>
                <a:rPr lang="de-DE" sz="1200" dirty="0" err="1">
                  <a:latin typeface="+mn-lt"/>
                </a:rPr>
                <a:t>across</a:t>
              </a:r>
              <a:r>
                <a:rPr lang="de-DE" sz="1200" dirty="0">
                  <a:latin typeface="+mn-lt"/>
                </a:rPr>
                <a:t> </a:t>
              </a:r>
              <a:r>
                <a:rPr lang="de-DE" sz="1200" dirty="0" err="1">
                  <a:latin typeface="+mn-lt"/>
                </a:rPr>
                <a:t>the</a:t>
              </a:r>
              <a:r>
                <a:rPr lang="de-DE" sz="1200" dirty="0">
                  <a:latin typeface="+mn-lt"/>
                </a:rPr>
                <a:t> time </a:t>
              </a:r>
              <a:r>
                <a:rPr lang="de-DE" sz="1200" dirty="0" err="1">
                  <a:latin typeface="+mn-lt"/>
                </a:rPr>
                <a:t>line</a:t>
              </a:r>
              <a:r>
                <a:rPr lang="de-DE" sz="1200" dirty="0">
                  <a:latin typeface="+mn-lt"/>
                </a:rPr>
                <a:t>:</a:t>
              </a:r>
            </a:p>
          </p:txBody>
        </p:sp>
        <p:grpSp>
          <p:nvGrpSpPr>
            <p:cNvPr id="158" name="Group 157"/>
            <p:cNvGrpSpPr/>
            <p:nvPr/>
          </p:nvGrpSpPr>
          <p:grpSpPr>
            <a:xfrm>
              <a:off x="10979221" y="1084795"/>
              <a:ext cx="707580" cy="1809657"/>
              <a:chOff x="1305505" y="3173503"/>
              <a:chExt cx="707580" cy="1809657"/>
            </a:xfrm>
          </p:grpSpPr>
          <p:sp>
            <p:nvSpPr>
              <p:cNvPr id="159" name="TextBox 158"/>
              <p:cNvSpPr txBox="1"/>
              <p:nvPr/>
            </p:nvSpPr>
            <p:spPr bwMode="ltGray">
              <a:xfrm>
                <a:off x="1327679" y="3173503"/>
                <a:ext cx="663233" cy="264257"/>
              </a:xfrm>
              <a:prstGeom prst="rect">
                <a:avLst/>
              </a:prstGeom>
              <a:noFill/>
              <a:ln w="6350">
                <a:noFill/>
                <a:miter lim="800000"/>
                <a:headEnd/>
                <a:tailEnd/>
              </a:ln>
            </p:spPr>
            <p:txBody>
              <a:bodyPr wrap="square" lIns="0" tIns="0" rIns="0" bIns="0" rtlCol="0" anchor="t">
                <a:noAutofit/>
              </a:bodyPr>
              <a:lstStyle/>
              <a:p>
                <a:pPr algn="ctr" eaLnBrk="0" hangingPunct="0"/>
                <a:r>
                  <a:rPr lang="de-DE" sz="900" b="1" dirty="0">
                    <a:solidFill>
                      <a:srgbClr val="00A8E0"/>
                    </a:solidFill>
                    <a:latin typeface="Deutsche Bank Display" panose="020F0403020203030304" pitchFamily="34" charset="0"/>
                    <a:ea typeface="Deutsche Bank Display" panose="020F0403020203030304" pitchFamily="34" charset="0"/>
                    <a:cs typeface="Deutsche Bank Display" panose="020F0403020203030304" pitchFamily="34" charset="0"/>
                  </a:rPr>
                  <a:t>2021</a:t>
                </a:r>
              </a:p>
            </p:txBody>
          </p:sp>
          <p:sp>
            <p:nvSpPr>
              <p:cNvPr id="160" name="Oval 159"/>
              <p:cNvSpPr/>
              <p:nvPr/>
            </p:nvSpPr>
            <p:spPr bwMode="auto">
              <a:xfrm>
                <a:off x="1613060" y="4890688"/>
                <a:ext cx="92472" cy="92472"/>
              </a:xfrm>
              <a:prstGeom prst="ellipse">
                <a:avLst/>
              </a:prstGeom>
              <a:solidFill>
                <a:srgbClr val="00A8E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cxnSp>
            <p:nvCxnSpPr>
              <p:cNvPr id="161" name="Straight Connector 160"/>
              <p:cNvCxnSpPr>
                <a:stCxn id="163" idx="4"/>
                <a:endCxn id="160" idx="0"/>
              </p:cNvCxnSpPr>
              <p:nvPr/>
            </p:nvCxnSpPr>
            <p:spPr bwMode="auto">
              <a:xfrm>
                <a:off x="1659296" y="4050986"/>
                <a:ext cx="0" cy="839702"/>
              </a:xfrm>
              <a:prstGeom prst="line">
                <a:avLst/>
              </a:prstGeom>
              <a:solidFill>
                <a:schemeClr val="accent1"/>
              </a:solidFill>
              <a:ln w="19050" cap="flat" cmpd="sng" algn="ctr">
                <a:solidFill>
                  <a:srgbClr val="00A8E0"/>
                </a:solidFill>
                <a:prstDash val="solid"/>
                <a:round/>
                <a:headEnd type="none" w="med" len="med"/>
                <a:tailEnd type="none" w="med" len="med"/>
              </a:ln>
              <a:effectLst/>
            </p:spPr>
          </p:cxnSp>
          <p:sp>
            <p:nvSpPr>
              <p:cNvPr id="162" name="Oval 161"/>
              <p:cNvSpPr/>
              <p:nvPr/>
            </p:nvSpPr>
            <p:spPr bwMode="auto">
              <a:xfrm>
                <a:off x="1578555" y="3713729"/>
                <a:ext cx="161480" cy="161480"/>
              </a:xfrm>
              <a:prstGeom prst="ellipse">
                <a:avLst/>
              </a:prstGeom>
              <a:solidFill>
                <a:srgbClr val="00A8E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63" name="Donut 162"/>
              <p:cNvSpPr/>
              <p:nvPr/>
            </p:nvSpPr>
            <p:spPr bwMode="auto">
              <a:xfrm>
                <a:off x="1402780" y="3537954"/>
                <a:ext cx="513032" cy="513032"/>
              </a:xfrm>
              <a:prstGeom prst="donut">
                <a:avLst>
                  <a:gd name="adj" fmla="val 3042"/>
                </a:avLst>
              </a:prstGeom>
              <a:solidFill>
                <a:srgbClr val="8794A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64" name="Block Arc 163"/>
              <p:cNvSpPr/>
              <p:nvPr/>
            </p:nvSpPr>
            <p:spPr bwMode="auto">
              <a:xfrm rot="10800000">
                <a:off x="1305505" y="3440679"/>
                <a:ext cx="707580" cy="707580"/>
              </a:xfrm>
              <a:prstGeom prst="blockArc">
                <a:avLst>
                  <a:gd name="adj1" fmla="val 16229976"/>
                  <a:gd name="adj2" fmla="val 4363"/>
                  <a:gd name="adj3" fmla="val 1994"/>
                </a:avLst>
              </a:prstGeom>
              <a:solidFill>
                <a:srgbClr val="A4BCC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65" name="Donut 164"/>
              <p:cNvSpPr/>
              <p:nvPr/>
            </p:nvSpPr>
            <p:spPr bwMode="auto">
              <a:xfrm>
                <a:off x="1476417" y="3611591"/>
                <a:ext cx="365756" cy="365756"/>
              </a:xfrm>
              <a:prstGeom prst="donut">
                <a:avLst>
                  <a:gd name="adj" fmla="val 3851"/>
                </a:avLst>
              </a:prstGeom>
              <a:solidFill>
                <a:srgbClr val="00A8E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grpSp>
        <p:grpSp>
          <p:nvGrpSpPr>
            <p:cNvPr id="166" name="Group 165"/>
            <p:cNvGrpSpPr/>
            <p:nvPr/>
          </p:nvGrpSpPr>
          <p:grpSpPr>
            <a:xfrm>
              <a:off x="11645166" y="1084795"/>
              <a:ext cx="707580" cy="1810515"/>
              <a:chOff x="3751607" y="2602269"/>
              <a:chExt cx="707580" cy="1810515"/>
            </a:xfrm>
          </p:grpSpPr>
          <p:sp>
            <p:nvSpPr>
              <p:cNvPr id="167" name="Donut 166"/>
              <p:cNvSpPr/>
              <p:nvPr/>
            </p:nvSpPr>
            <p:spPr bwMode="auto">
              <a:xfrm>
                <a:off x="3922520" y="3608081"/>
                <a:ext cx="365756" cy="365756"/>
              </a:xfrm>
              <a:prstGeom prst="donut">
                <a:avLst>
                  <a:gd name="adj" fmla="val 3851"/>
                </a:avLst>
              </a:prstGeom>
              <a:solidFill>
                <a:srgbClr val="0018A8"/>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68" name="Oval 167"/>
              <p:cNvSpPr/>
              <p:nvPr/>
            </p:nvSpPr>
            <p:spPr bwMode="auto">
              <a:xfrm flipV="1">
                <a:off x="4059162" y="2602269"/>
                <a:ext cx="92472" cy="92472"/>
              </a:xfrm>
              <a:prstGeom prst="ellipse">
                <a:avLst/>
              </a:prstGeom>
              <a:solidFill>
                <a:srgbClr val="0018A8"/>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cxnSp>
            <p:nvCxnSpPr>
              <p:cNvPr id="169" name="Straight Connector 168"/>
              <p:cNvCxnSpPr>
                <a:stCxn id="171" idx="4"/>
                <a:endCxn id="168" idx="0"/>
              </p:cNvCxnSpPr>
              <p:nvPr/>
            </p:nvCxnSpPr>
            <p:spPr bwMode="auto">
              <a:xfrm flipV="1">
                <a:off x="4105398" y="2694741"/>
                <a:ext cx="0" cy="839702"/>
              </a:xfrm>
              <a:prstGeom prst="line">
                <a:avLst/>
              </a:prstGeom>
              <a:solidFill>
                <a:schemeClr val="accent1"/>
              </a:solidFill>
              <a:ln w="19050" cap="flat" cmpd="sng" algn="ctr">
                <a:solidFill>
                  <a:srgbClr val="0018A8"/>
                </a:solidFill>
                <a:prstDash val="solid"/>
                <a:round/>
                <a:headEnd type="none" w="med" len="med"/>
                <a:tailEnd type="none" w="med" len="med"/>
              </a:ln>
              <a:effectLst/>
            </p:spPr>
          </p:cxnSp>
          <p:sp>
            <p:nvSpPr>
              <p:cNvPr id="170" name="Oval 169"/>
              <p:cNvSpPr/>
              <p:nvPr/>
            </p:nvSpPr>
            <p:spPr bwMode="auto">
              <a:xfrm flipV="1">
                <a:off x="4024657" y="3710220"/>
                <a:ext cx="161480" cy="161480"/>
              </a:xfrm>
              <a:prstGeom prst="ellipse">
                <a:avLst/>
              </a:prstGeom>
              <a:solidFill>
                <a:srgbClr val="0018A8"/>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71" name="Donut 170"/>
              <p:cNvSpPr/>
              <p:nvPr/>
            </p:nvSpPr>
            <p:spPr bwMode="auto">
              <a:xfrm flipV="1">
                <a:off x="3848882" y="3534443"/>
                <a:ext cx="513032" cy="513032"/>
              </a:xfrm>
              <a:prstGeom prst="donut">
                <a:avLst>
                  <a:gd name="adj" fmla="val 3042"/>
                </a:avLst>
              </a:prstGeom>
              <a:solidFill>
                <a:srgbClr val="8794A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72" name="Block Arc 171"/>
              <p:cNvSpPr/>
              <p:nvPr/>
            </p:nvSpPr>
            <p:spPr bwMode="auto">
              <a:xfrm rot="10800000" flipV="1">
                <a:off x="3751607" y="3437170"/>
                <a:ext cx="707580" cy="707580"/>
              </a:xfrm>
              <a:prstGeom prst="blockArc">
                <a:avLst>
                  <a:gd name="adj1" fmla="val 16229976"/>
                  <a:gd name="adj2" fmla="val 4363"/>
                  <a:gd name="adj3" fmla="val 1994"/>
                </a:avLst>
              </a:prstGeom>
              <a:solidFill>
                <a:srgbClr val="A4BCC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73" name="TextBox 172"/>
              <p:cNvSpPr txBox="1"/>
              <p:nvPr/>
            </p:nvSpPr>
            <p:spPr bwMode="ltGray">
              <a:xfrm>
                <a:off x="3768178" y="4148527"/>
                <a:ext cx="663233" cy="264257"/>
              </a:xfrm>
              <a:prstGeom prst="rect">
                <a:avLst/>
              </a:prstGeom>
              <a:noFill/>
              <a:ln w="6350">
                <a:noFill/>
                <a:miter lim="800000"/>
                <a:headEnd/>
                <a:tailEnd/>
              </a:ln>
            </p:spPr>
            <p:txBody>
              <a:bodyPr wrap="square" lIns="0" tIns="0" rIns="0" bIns="0" rtlCol="0" anchor="t">
                <a:noAutofit/>
              </a:bodyPr>
              <a:lstStyle/>
              <a:p>
                <a:pPr algn="ctr" eaLnBrk="0" hangingPunct="0"/>
                <a:r>
                  <a:rPr lang="de-DE" sz="9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2022</a:t>
                </a:r>
              </a:p>
            </p:txBody>
          </p:sp>
        </p:grpSp>
      </p:grpSp>
      <p:sp>
        <p:nvSpPr>
          <p:cNvPr id="183" name="TextBox 182"/>
          <p:cNvSpPr txBox="1"/>
          <p:nvPr/>
        </p:nvSpPr>
        <p:spPr bwMode="ltGray">
          <a:xfrm>
            <a:off x="5135119" y="3298630"/>
            <a:ext cx="663233" cy="264257"/>
          </a:xfrm>
          <a:prstGeom prst="rect">
            <a:avLst/>
          </a:prstGeom>
          <a:noFill/>
          <a:ln w="6350">
            <a:noFill/>
            <a:miter lim="800000"/>
            <a:headEnd/>
            <a:tailEnd/>
          </a:ln>
        </p:spPr>
        <p:txBody>
          <a:bodyPr wrap="square" lIns="0" tIns="0" rIns="0" bIns="0" rtlCol="0" anchor="t">
            <a:noAutofit/>
          </a:bodyPr>
          <a:lstStyle/>
          <a:p>
            <a:pPr algn="ctr" eaLnBrk="0" hangingPunct="0"/>
            <a:r>
              <a:rPr lang="de-DE" b="1" dirty="0">
                <a:solidFill>
                  <a:srgbClr val="002A55"/>
                </a:solidFill>
                <a:latin typeface="Deutsche Bank Display" panose="020F0403020203030304" pitchFamily="34" charset="0"/>
                <a:ea typeface="Deutsche Bank Display" panose="020F0403020203030304" pitchFamily="34" charset="0"/>
                <a:cs typeface="Deutsche Bank Display" panose="020F0403020203030304" pitchFamily="34" charset="0"/>
              </a:rPr>
              <a:t>2023</a:t>
            </a:r>
          </a:p>
        </p:txBody>
      </p:sp>
      <p:sp>
        <p:nvSpPr>
          <p:cNvPr id="184" name="Oval 183"/>
          <p:cNvSpPr/>
          <p:nvPr/>
        </p:nvSpPr>
        <p:spPr bwMode="auto">
          <a:xfrm>
            <a:off x="5420500" y="5352701"/>
            <a:ext cx="92472" cy="92472"/>
          </a:xfrm>
          <a:prstGeom prst="ellipse">
            <a:avLst/>
          </a:prstGeom>
          <a:solidFill>
            <a:srgbClr val="002A55"/>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cxnSp>
        <p:nvCxnSpPr>
          <p:cNvPr id="185" name="Straight Connector 184"/>
          <p:cNvCxnSpPr>
            <a:stCxn id="187" idx="4"/>
            <a:endCxn id="184" idx="0"/>
          </p:cNvCxnSpPr>
          <p:nvPr/>
        </p:nvCxnSpPr>
        <p:spPr bwMode="auto">
          <a:xfrm>
            <a:off x="5466736" y="4176113"/>
            <a:ext cx="0" cy="1176588"/>
          </a:xfrm>
          <a:prstGeom prst="line">
            <a:avLst/>
          </a:prstGeom>
          <a:solidFill>
            <a:schemeClr val="accent1"/>
          </a:solidFill>
          <a:ln w="19050" cap="flat" cmpd="sng" algn="ctr">
            <a:solidFill>
              <a:srgbClr val="002A55"/>
            </a:solidFill>
            <a:prstDash val="solid"/>
            <a:round/>
            <a:headEnd type="none" w="med" len="med"/>
            <a:tailEnd type="none" w="med" len="med"/>
          </a:ln>
          <a:effectLst/>
        </p:spPr>
      </p:cxnSp>
      <p:sp>
        <p:nvSpPr>
          <p:cNvPr id="186" name="Oval 185"/>
          <p:cNvSpPr/>
          <p:nvPr/>
        </p:nvSpPr>
        <p:spPr bwMode="auto">
          <a:xfrm>
            <a:off x="5385995" y="3838856"/>
            <a:ext cx="161480" cy="161480"/>
          </a:xfrm>
          <a:prstGeom prst="ellipse">
            <a:avLst/>
          </a:prstGeom>
          <a:solidFill>
            <a:srgbClr val="002A55"/>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87" name="Donut 186"/>
          <p:cNvSpPr/>
          <p:nvPr/>
        </p:nvSpPr>
        <p:spPr bwMode="auto">
          <a:xfrm>
            <a:off x="5210220" y="3663081"/>
            <a:ext cx="513032" cy="513032"/>
          </a:xfrm>
          <a:prstGeom prst="donut">
            <a:avLst>
              <a:gd name="adj" fmla="val 3042"/>
            </a:avLst>
          </a:prstGeom>
          <a:solidFill>
            <a:srgbClr val="8794A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88" name="Block Arc 187"/>
          <p:cNvSpPr/>
          <p:nvPr/>
        </p:nvSpPr>
        <p:spPr bwMode="auto">
          <a:xfrm rot="10800000">
            <a:off x="5112945" y="3565806"/>
            <a:ext cx="707580" cy="707580"/>
          </a:xfrm>
          <a:prstGeom prst="blockArc">
            <a:avLst>
              <a:gd name="adj1" fmla="val 16229976"/>
              <a:gd name="adj2" fmla="val 4363"/>
              <a:gd name="adj3" fmla="val 1994"/>
            </a:avLst>
          </a:prstGeom>
          <a:solidFill>
            <a:srgbClr val="A4BCC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89" name="Donut 188"/>
          <p:cNvSpPr/>
          <p:nvPr/>
        </p:nvSpPr>
        <p:spPr bwMode="auto">
          <a:xfrm>
            <a:off x="5283857" y="3736718"/>
            <a:ext cx="365756" cy="365756"/>
          </a:xfrm>
          <a:prstGeom prst="donut">
            <a:avLst>
              <a:gd name="adj" fmla="val 3851"/>
            </a:avLst>
          </a:prstGeom>
          <a:solidFill>
            <a:srgbClr val="002A55"/>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91" name="Donut 190"/>
          <p:cNvSpPr/>
          <p:nvPr/>
        </p:nvSpPr>
        <p:spPr bwMode="auto">
          <a:xfrm>
            <a:off x="7187578" y="3733208"/>
            <a:ext cx="365756" cy="365756"/>
          </a:xfrm>
          <a:prstGeom prst="donut">
            <a:avLst>
              <a:gd name="adj" fmla="val 3851"/>
            </a:avLst>
          </a:prstGeom>
          <a:solidFill>
            <a:srgbClr val="00A8E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92" name="Oval 191"/>
          <p:cNvSpPr/>
          <p:nvPr/>
        </p:nvSpPr>
        <p:spPr bwMode="auto">
          <a:xfrm flipV="1">
            <a:off x="7324220" y="2530546"/>
            <a:ext cx="92472" cy="92472"/>
          </a:xfrm>
          <a:prstGeom prst="ellipse">
            <a:avLst/>
          </a:prstGeom>
          <a:solidFill>
            <a:srgbClr val="00A8E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cxnSp>
        <p:nvCxnSpPr>
          <p:cNvPr id="193" name="Straight Connector 192"/>
          <p:cNvCxnSpPr>
            <a:stCxn id="195" idx="4"/>
            <a:endCxn id="192" idx="0"/>
          </p:cNvCxnSpPr>
          <p:nvPr/>
        </p:nvCxnSpPr>
        <p:spPr bwMode="auto">
          <a:xfrm flipV="1">
            <a:off x="7370456" y="2623018"/>
            <a:ext cx="0" cy="1036552"/>
          </a:xfrm>
          <a:prstGeom prst="line">
            <a:avLst/>
          </a:prstGeom>
          <a:solidFill>
            <a:schemeClr val="accent1"/>
          </a:solidFill>
          <a:ln w="19050" cap="flat" cmpd="sng" algn="ctr">
            <a:solidFill>
              <a:srgbClr val="00A8E0"/>
            </a:solidFill>
            <a:prstDash val="solid"/>
            <a:round/>
            <a:headEnd type="none" w="med" len="med"/>
            <a:tailEnd type="none" w="med" len="med"/>
          </a:ln>
          <a:effectLst/>
        </p:spPr>
      </p:cxnSp>
      <p:sp>
        <p:nvSpPr>
          <p:cNvPr id="194" name="Oval 193"/>
          <p:cNvSpPr/>
          <p:nvPr/>
        </p:nvSpPr>
        <p:spPr bwMode="auto">
          <a:xfrm flipV="1">
            <a:off x="7289715" y="3835347"/>
            <a:ext cx="161480" cy="161480"/>
          </a:xfrm>
          <a:prstGeom prst="ellipse">
            <a:avLst/>
          </a:prstGeom>
          <a:solidFill>
            <a:srgbClr val="00A8E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95" name="Donut 194"/>
          <p:cNvSpPr/>
          <p:nvPr/>
        </p:nvSpPr>
        <p:spPr bwMode="auto">
          <a:xfrm flipV="1">
            <a:off x="7113940" y="3659570"/>
            <a:ext cx="513032" cy="513032"/>
          </a:xfrm>
          <a:prstGeom prst="donut">
            <a:avLst>
              <a:gd name="adj" fmla="val 3042"/>
            </a:avLst>
          </a:prstGeom>
          <a:solidFill>
            <a:srgbClr val="8794A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96" name="Block Arc 195"/>
          <p:cNvSpPr/>
          <p:nvPr/>
        </p:nvSpPr>
        <p:spPr bwMode="auto">
          <a:xfrm rot="10800000" flipV="1">
            <a:off x="7016665" y="3562297"/>
            <a:ext cx="707580" cy="707580"/>
          </a:xfrm>
          <a:prstGeom prst="blockArc">
            <a:avLst>
              <a:gd name="adj1" fmla="val 16229976"/>
              <a:gd name="adj2" fmla="val 4363"/>
              <a:gd name="adj3" fmla="val 1994"/>
            </a:avLst>
          </a:prstGeom>
          <a:solidFill>
            <a:srgbClr val="A4BCC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97" name="TextBox 196"/>
          <p:cNvSpPr txBox="1"/>
          <p:nvPr/>
        </p:nvSpPr>
        <p:spPr bwMode="ltGray">
          <a:xfrm>
            <a:off x="7033236" y="4273654"/>
            <a:ext cx="663233" cy="264257"/>
          </a:xfrm>
          <a:prstGeom prst="rect">
            <a:avLst/>
          </a:prstGeom>
          <a:noFill/>
          <a:ln w="6350">
            <a:noFill/>
            <a:miter lim="800000"/>
            <a:headEnd/>
            <a:tailEnd/>
          </a:ln>
        </p:spPr>
        <p:txBody>
          <a:bodyPr wrap="square" lIns="0" tIns="0" rIns="0" bIns="0" rtlCol="0" anchor="t">
            <a:noAutofit/>
          </a:bodyPr>
          <a:lstStyle/>
          <a:p>
            <a:pPr algn="ctr" eaLnBrk="0" hangingPunct="0"/>
            <a:r>
              <a:rPr lang="de-DE" b="1" dirty="0">
                <a:solidFill>
                  <a:srgbClr val="00A8E0"/>
                </a:solidFill>
                <a:latin typeface="Deutsche Bank Display" panose="020F0403020203030304" pitchFamily="34" charset="0"/>
                <a:ea typeface="Deutsche Bank Display" panose="020F0403020203030304" pitchFamily="34" charset="0"/>
                <a:cs typeface="Deutsche Bank Display" panose="020F0403020203030304" pitchFamily="34" charset="0"/>
              </a:rPr>
              <a:t>2024</a:t>
            </a:r>
          </a:p>
        </p:txBody>
      </p:sp>
      <p:sp>
        <p:nvSpPr>
          <p:cNvPr id="199" name="TextBox 198"/>
          <p:cNvSpPr txBox="1"/>
          <p:nvPr/>
        </p:nvSpPr>
        <p:spPr bwMode="ltGray">
          <a:xfrm>
            <a:off x="8927318" y="3321593"/>
            <a:ext cx="663233" cy="264257"/>
          </a:xfrm>
          <a:prstGeom prst="rect">
            <a:avLst/>
          </a:prstGeom>
          <a:noFill/>
          <a:ln w="6350">
            <a:noFill/>
            <a:miter lim="800000"/>
            <a:headEnd/>
            <a:tailEnd/>
          </a:ln>
        </p:spPr>
        <p:txBody>
          <a:bodyPr wrap="square" lIns="0" tIns="0" rIns="0" bIns="0" rtlCol="0" anchor="t">
            <a:noAutofit/>
          </a:bodyPr>
          <a:lstStyle/>
          <a:p>
            <a:pPr algn="ctr" eaLnBrk="0" hangingPunct="0"/>
            <a:r>
              <a:rPr lang="de-DE" b="1" dirty="0">
                <a:solidFill>
                  <a:srgbClr val="4AC9E3"/>
                </a:solidFill>
                <a:latin typeface="Deutsche Bank Display" panose="020F0403020203030304" pitchFamily="34" charset="0"/>
                <a:ea typeface="Deutsche Bank Display" panose="020F0403020203030304" pitchFamily="34" charset="0"/>
                <a:cs typeface="Deutsche Bank Display" panose="020F0403020203030304" pitchFamily="34" charset="0"/>
              </a:rPr>
              <a:t>2025</a:t>
            </a:r>
          </a:p>
        </p:txBody>
      </p:sp>
      <p:sp>
        <p:nvSpPr>
          <p:cNvPr id="200" name="Oval 199"/>
          <p:cNvSpPr/>
          <p:nvPr/>
        </p:nvSpPr>
        <p:spPr bwMode="auto">
          <a:xfrm>
            <a:off x="9250799" y="5572120"/>
            <a:ext cx="92472" cy="92472"/>
          </a:xfrm>
          <a:prstGeom prst="ellipse">
            <a:avLst/>
          </a:prstGeom>
          <a:solidFill>
            <a:srgbClr val="4AC9E3"/>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cxnSp>
        <p:nvCxnSpPr>
          <p:cNvPr id="201" name="Straight Connector 200"/>
          <p:cNvCxnSpPr>
            <a:stCxn id="203" idx="4"/>
            <a:endCxn id="200" idx="0"/>
          </p:cNvCxnSpPr>
          <p:nvPr/>
        </p:nvCxnSpPr>
        <p:spPr bwMode="auto">
          <a:xfrm>
            <a:off x="9297035" y="4176113"/>
            <a:ext cx="0" cy="1396007"/>
          </a:xfrm>
          <a:prstGeom prst="line">
            <a:avLst/>
          </a:prstGeom>
          <a:solidFill>
            <a:schemeClr val="accent1"/>
          </a:solidFill>
          <a:ln w="19050" cap="flat" cmpd="sng" algn="ctr">
            <a:solidFill>
              <a:srgbClr val="4AC9E3"/>
            </a:solidFill>
            <a:prstDash val="solid"/>
            <a:round/>
            <a:headEnd type="none" w="med" len="med"/>
            <a:tailEnd type="none" w="med" len="med"/>
          </a:ln>
          <a:effectLst/>
        </p:spPr>
      </p:cxnSp>
      <p:sp>
        <p:nvSpPr>
          <p:cNvPr id="202" name="Oval 201"/>
          <p:cNvSpPr/>
          <p:nvPr/>
        </p:nvSpPr>
        <p:spPr bwMode="auto">
          <a:xfrm>
            <a:off x="9216294" y="3838856"/>
            <a:ext cx="161480" cy="161480"/>
          </a:xfrm>
          <a:prstGeom prst="ellipse">
            <a:avLst/>
          </a:prstGeom>
          <a:solidFill>
            <a:srgbClr val="4AC9E3"/>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203" name="Donut 202"/>
          <p:cNvSpPr/>
          <p:nvPr/>
        </p:nvSpPr>
        <p:spPr bwMode="auto">
          <a:xfrm>
            <a:off x="9040519" y="3663081"/>
            <a:ext cx="513032" cy="513032"/>
          </a:xfrm>
          <a:prstGeom prst="donut">
            <a:avLst>
              <a:gd name="adj" fmla="val 3042"/>
            </a:avLst>
          </a:prstGeom>
          <a:solidFill>
            <a:srgbClr val="8794A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204" name="Block Arc 203"/>
          <p:cNvSpPr/>
          <p:nvPr/>
        </p:nvSpPr>
        <p:spPr bwMode="auto">
          <a:xfrm rot="10800000">
            <a:off x="8943244" y="3565806"/>
            <a:ext cx="707580" cy="707580"/>
          </a:xfrm>
          <a:prstGeom prst="blockArc">
            <a:avLst>
              <a:gd name="adj1" fmla="val 16229976"/>
              <a:gd name="adj2" fmla="val 4363"/>
              <a:gd name="adj3" fmla="val 1994"/>
            </a:avLst>
          </a:prstGeom>
          <a:solidFill>
            <a:srgbClr val="A4BCC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205" name="Donut 204"/>
          <p:cNvSpPr/>
          <p:nvPr/>
        </p:nvSpPr>
        <p:spPr bwMode="auto">
          <a:xfrm>
            <a:off x="9114156" y="3736718"/>
            <a:ext cx="365756" cy="365756"/>
          </a:xfrm>
          <a:prstGeom prst="donut">
            <a:avLst>
              <a:gd name="adj" fmla="val 3851"/>
            </a:avLst>
          </a:prstGeom>
          <a:solidFill>
            <a:srgbClr val="4AC9E3"/>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cxnSp>
        <p:nvCxnSpPr>
          <p:cNvPr id="206" name="Straight Connector 205"/>
          <p:cNvCxnSpPr/>
          <p:nvPr/>
        </p:nvCxnSpPr>
        <p:spPr bwMode="auto">
          <a:xfrm>
            <a:off x="4409277" y="6313049"/>
            <a:ext cx="2215025" cy="793"/>
          </a:xfrm>
          <a:prstGeom prst="line">
            <a:avLst/>
          </a:prstGeom>
          <a:solidFill>
            <a:schemeClr val="accent1"/>
          </a:solidFill>
          <a:ln w="19050" cap="flat" cmpd="sng" algn="ctr">
            <a:solidFill>
              <a:srgbClr val="002A55"/>
            </a:solidFill>
            <a:prstDash val="solid"/>
            <a:round/>
            <a:headEnd type="none" w="med" len="med"/>
            <a:tailEnd type="none" w="med" len="med"/>
          </a:ln>
          <a:effectLst/>
        </p:spPr>
      </p:cxnSp>
      <p:sp>
        <p:nvSpPr>
          <p:cNvPr id="207" name="TextBox 206"/>
          <p:cNvSpPr txBox="1"/>
          <p:nvPr/>
        </p:nvSpPr>
        <p:spPr bwMode="ltGray">
          <a:xfrm>
            <a:off x="4409277" y="5702467"/>
            <a:ext cx="2480672" cy="564932"/>
          </a:xfrm>
          <a:prstGeom prst="rect">
            <a:avLst/>
          </a:prstGeom>
          <a:noFill/>
          <a:ln w="6350">
            <a:noFill/>
            <a:miter lim="800000"/>
            <a:headEnd/>
            <a:tailEnd/>
          </a:ln>
        </p:spPr>
        <p:txBody>
          <a:bodyPr wrap="square" lIns="0" tIns="0" rIns="0" bIns="0" rtlCol="0" anchor="t">
            <a:noAutofit/>
          </a:bodyPr>
          <a:lstStyle/>
          <a:p>
            <a:pPr eaLnBrk="0" hangingPunct="0"/>
            <a:r>
              <a:rPr lang="de-DE" sz="1200" i="1" dirty="0">
                <a:latin typeface="Deutsche Bank Display" panose="020F0403020203030304" pitchFamily="34" charset="0"/>
                <a:ea typeface="Deutsche Bank Display" panose="020F0403020203030304" pitchFamily="34" charset="0"/>
                <a:cs typeface="Deutsche Bank Display" panose="020F0403020203030304" pitchFamily="34" charset="0"/>
              </a:rPr>
              <a:t>Phase III</a:t>
            </a:r>
          </a:p>
          <a:p>
            <a:pPr marL="171450" indent="-171450" eaLnBrk="0" hangingPunct="0">
              <a:buFont typeface="Arial" panose="020B0604020202020204" pitchFamily="34" charset="0"/>
              <a:buChar char="•"/>
            </a:pPr>
            <a:r>
              <a:rPr lang="de-DE" sz="1200" dirty="0" err="1">
                <a:latin typeface="Deutsche Bank Display" panose="020F0403020203030304" pitchFamily="34" charset="0"/>
                <a:ea typeface="Deutsche Bank Display" panose="020F0403020203030304" pitchFamily="34" charset="0"/>
                <a:cs typeface="Deutsche Bank Display" panose="020F0403020203030304" pitchFamily="34" charset="0"/>
              </a:rPr>
              <a:t>Some</a:t>
            </a:r>
            <a:r>
              <a:rPr lang="de-DE" sz="1200" dirty="0">
                <a:latin typeface="Deutsche Bank Display" panose="020F0403020203030304" pitchFamily="34" charset="0"/>
                <a:ea typeface="Deutsche Bank Display" panose="020F0403020203030304" pitchFamily="34" charset="0"/>
                <a:cs typeface="Deutsche Bank Display" panose="020F0403020203030304" pitchFamily="34" charset="0"/>
              </a:rPr>
              <a:t> Bullet Points</a:t>
            </a:r>
          </a:p>
          <a:p>
            <a:pPr marL="171450" indent="-171450" eaLnBrk="0" hangingPunct="0">
              <a:buFont typeface="Arial" panose="020B0604020202020204" pitchFamily="34" charset="0"/>
              <a:buChar char="•"/>
            </a:pPr>
            <a:r>
              <a:rPr lang="de-DE" sz="1200" dirty="0" err="1">
                <a:latin typeface="Deutsche Bank Display" panose="020F0403020203030304" pitchFamily="34" charset="0"/>
                <a:ea typeface="Deutsche Bank Display" panose="020F0403020203030304" pitchFamily="34" charset="0"/>
                <a:cs typeface="Deutsche Bank Display" panose="020F0403020203030304" pitchFamily="34" charset="0"/>
              </a:rPr>
              <a:t>Some</a:t>
            </a:r>
            <a:r>
              <a:rPr lang="de-DE" sz="1200" dirty="0">
                <a:latin typeface="Deutsche Bank Display" panose="020F0403020203030304" pitchFamily="34" charset="0"/>
                <a:ea typeface="Deutsche Bank Display" panose="020F0403020203030304" pitchFamily="34" charset="0"/>
                <a:cs typeface="Deutsche Bank Display" panose="020F0403020203030304" pitchFamily="34" charset="0"/>
              </a:rPr>
              <a:t> Bullet Points</a:t>
            </a:r>
          </a:p>
        </p:txBody>
      </p:sp>
      <p:cxnSp>
        <p:nvCxnSpPr>
          <p:cNvPr id="209" name="Straight Connector 208"/>
          <p:cNvCxnSpPr/>
          <p:nvPr/>
        </p:nvCxnSpPr>
        <p:spPr bwMode="auto">
          <a:xfrm>
            <a:off x="6244381" y="1795553"/>
            <a:ext cx="2215025" cy="793"/>
          </a:xfrm>
          <a:prstGeom prst="line">
            <a:avLst/>
          </a:prstGeom>
          <a:solidFill>
            <a:schemeClr val="accent1"/>
          </a:solidFill>
          <a:ln w="19050" cap="flat" cmpd="sng" algn="ctr">
            <a:solidFill>
              <a:srgbClr val="00A8E0"/>
            </a:solidFill>
            <a:prstDash val="solid"/>
            <a:round/>
            <a:headEnd type="none" w="med" len="med"/>
            <a:tailEnd type="none" w="med" len="med"/>
          </a:ln>
          <a:effectLst/>
        </p:spPr>
      </p:cxnSp>
      <p:sp>
        <p:nvSpPr>
          <p:cNvPr id="210" name="TextBox 209"/>
          <p:cNvSpPr txBox="1"/>
          <p:nvPr/>
        </p:nvSpPr>
        <p:spPr bwMode="ltGray">
          <a:xfrm>
            <a:off x="6244381" y="1837504"/>
            <a:ext cx="2480672" cy="586460"/>
          </a:xfrm>
          <a:prstGeom prst="rect">
            <a:avLst/>
          </a:prstGeom>
          <a:noFill/>
          <a:ln w="6350">
            <a:noFill/>
            <a:miter lim="800000"/>
            <a:headEnd/>
            <a:tailEnd/>
          </a:ln>
        </p:spPr>
        <p:txBody>
          <a:bodyPr wrap="square" lIns="0" tIns="0" rIns="0" bIns="0" rtlCol="0" anchor="t">
            <a:noAutofit/>
          </a:bodyPr>
          <a:lstStyle/>
          <a:p>
            <a:pPr eaLnBrk="0" hangingPunct="0"/>
            <a:r>
              <a:rPr lang="de-DE" sz="1200" i="1" dirty="0" err="1">
                <a:latin typeface="Deutsche Bank Display" panose="020F0403020203030304" pitchFamily="34" charset="0"/>
                <a:ea typeface="Deutsche Bank Display" panose="020F0403020203030304" pitchFamily="34" charset="0"/>
                <a:cs typeface="Deutsche Bank Display" panose="020F0403020203030304" pitchFamily="34" charset="0"/>
              </a:rPr>
              <a:t>Remediation</a:t>
            </a:r>
            <a:endParaRPr lang="de-DE" sz="1200" i="1" dirty="0">
              <a:latin typeface="Deutsche Bank Display" panose="020F0403020203030304" pitchFamily="34" charset="0"/>
              <a:ea typeface="Deutsche Bank Display" panose="020F0403020203030304" pitchFamily="34" charset="0"/>
              <a:cs typeface="Deutsche Bank Display" panose="020F0403020203030304" pitchFamily="34" charset="0"/>
            </a:endParaRPr>
          </a:p>
          <a:p>
            <a:pPr marL="171450" indent="-171450" eaLnBrk="0" hangingPunct="0">
              <a:buFont typeface="Arial" panose="020B0604020202020204" pitchFamily="34" charset="0"/>
              <a:buChar char="•"/>
            </a:pPr>
            <a:r>
              <a:rPr lang="de-DE" sz="1200" dirty="0" err="1">
                <a:latin typeface="Deutsche Bank Display" panose="020F0403020203030304" pitchFamily="34" charset="0"/>
                <a:ea typeface="Deutsche Bank Display" panose="020F0403020203030304" pitchFamily="34" charset="0"/>
                <a:cs typeface="Deutsche Bank Display" panose="020F0403020203030304" pitchFamily="34" charset="0"/>
              </a:rPr>
              <a:t>Some</a:t>
            </a:r>
            <a:r>
              <a:rPr lang="de-DE" sz="1200" dirty="0">
                <a:latin typeface="Deutsche Bank Display" panose="020F0403020203030304" pitchFamily="34" charset="0"/>
                <a:ea typeface="Deutsche Bank Display" panose="020F0403020203030304" pitchFamily="34" charset="0"/>
                <a:cs typeface="Deutsche Bank Display" panose="020F0403020203030304" pitchFamily="34" charset="0"/>
              </a:rPr>
              <a:t> Bullet Points</a:t>
            </a:r>
          </a:p>
          <a:p>
            <a:pPr marL="171450" indent="-171450" eaLnBrk="0" hangingPunct="0">
              <a:buFont typeface="Arial" panose="020B0604020202020204" pitchFamily="34" charset="0"/>
              <a:buChar char="•"/>
            </a:pPr>
            <a:r>
              <a:rPr lang="de-DE" sz="1200" dirty="0" err="1">
                <a:latin typeface="Deutsche Bank Display" panose="020F0403020203030304" pitchFamily="34" charset="0"/>
                <a:ea typeface="Deutsche Bank Display" panose="020F0403020203030304" pitchFamily="34" charset="0"/>
                <a:cs typeface="Deutsche Bank Display" panose="020F0403020203030304" pitchFamily="34" charset="0"/>
              </a:rPr>
              <a:t>Some</a:t>
            </a:r>
            <a:r>
              <a:rPr lang="de-DE" sz="1200" dirty="0">
                <a:latin typeface="Deutsche Bank Display" panose="020F0403020203030304" pitchFamily="34" charset="0"/>
                <a:ea typeface="Deutsche Bank Display" panose="020F0403020203030304" pitchFamily="34" charset="0"/>
                <a:cs typeface="Deutsche Bank Display" panose="020F0403020203030304" pitchFamily="34" charset="0"/>
              </a:rPr>
              <a:t> Bullet Points</a:t>
            </a:r>
          </a:p>
        </p:txBody>
      </p:sp>
      <p:cxnSp>
        <p:nvCxnSpPr>
          <p:cNvPr id="213" name="Straight Connector 212"/>
          <p:cNvCxnSpPr/>
          <p:nvPr/>
        </p:nvCxnSpPr>
        <p:spPr bwMode="auto">
          <a:xfrm>
            <a:off x="9006389" y="5946979"/>
            <a:ext cx="543426" cy="0"/>
          </a:xfrm>
          <a:prstGeom prst="line">
            <a:avLst/>
          </a:prstGeom>
          <a:solidFill>
            <a:schemeClr val="accent1"/>
          </a:solidFill>
          <a:ln w="19050" cap="flat" cmpd="sng" algn="ctr">
            <a:solidFill>
              <a:srgbClr val="4AC9E3"/>
            </a:solidFill>
            <a:prstDash val="solid"/>
            <a:round/>
            <a:headEnd type="none" w="med" len="med"/>
            <a:tailEnd type="none" w="med" len="med"/>
          </a:ln>
          <a:effectLst/>
        </p:spPr>
      </p:cxnSp>
      <p:sp>
        <p:nvSpPr>
          <p:cNvPr id="214" name="TextBox 213"/>
          <p:cNvSpPr txBox="1"/>
          <p:nvPr/>
        </p:nvSpPr>
        <p:spPr bwMode="ltGray">
          <a:xfrm>
            <a:off x="9010982" y="5752251"/>
            <a:ext cx="538833" cy="216165"/>
          </a:xfrm>
          <a:prstGeom prst="rect">
            <a:avLst/>
          </a:prstGeom>
          <a:noFill/>
          <a:ln w="6350">
            <a:noFill/>
            <a:miter lim="800000"/>
            <a:headEnd/>
            <a:tailEnd/>
          </a:ln>
        </p:spPr>
        <p:txBody>
          <a:bodyPr wrap="square" lIns="0" tIns="0" rIns="0" bIns="0" rtlCol="0" anchor="t">
            <a:noAutofit/>
          </a:bodyPr>
          <a:lstStyle/>
          <a:p>
            <a:pPr eaLnBrk="0" hangingPunct="0"/>
            <a:r>
              <a:rPr lang="de-DE" sz="1200" i="1" dirty="0">
                <a:latin typeface="Deutsche Bank Display" panose="020F0403020203030304" pitchFamily="34" charset="0"/>
                <a:ea typeface="Deutsche Bank Display" panose="020F0403020203030304" pitchFamily="34" charset="0"/>
                <a:cs typeface="Deutsche Bank Display" panose="020F0403020203030304" pitchFamily="34" charset="0"/>
              </a:rPr>
              <a:t>Go-Live</a:t>
            </a:r>
          </a:p>
        </p:txBody>
      </p:sp>
      <p:sp>
        <p:nvSpPr>
          <p:cNvPr id="177" name="TextBox 176"/>
          <p:cNvSpPr txBox="1"/>
          <p:nvPr/>
        </p:nvSpPr>
        <p:spPr bwMode="ltGray">
          <a:xfrm>
            <a:off x="543989" y="6860215"/>
            <a:ext cx="9003221" cy="248342"/>
          </a:xfrm>
          <a:prstGeom prst="rect">
            <a:avLst/>
          </a:prstGeom>
          <a:noFill/>
          <a:ln w="6350">
            <a:noFill/>
            <a:miter lim="800000"/>
            <a:headEnd/>
            <a:tailEnd/>
          </a:ln>
        </p:spPr>
        <p:txBody>
          <a:bodyPr wrap="square" lIns="0" tIns="0" rIns="0" bIns="0" rtlCol="0" anchor="t" anchorCtr="0">
            <a:noAutofit/>
          </a:bodyPr>
          <a:lstStyle/>
          <a:p>
            <a:pPr eaLnBrk="0" hangingPunct="0"/>
            <a:r>
              <a:rPr lang="en-US" sz="900" baseline="30000" dirty="0">
                <a:latin typeface="Deutsche Bank Display" panose="020F0403020203030304" pitchFamily="34" charset="0"/>
                <a:ea typeface="Deutsche Bank Display" panose="020F0403020203030304" pitchFamily="34" charset="0"/>
                <a:cs typeface="Deutsche Bank Display" panose="020F0403020203030304" pitchFamily="34" charset="0"/>
              </a:rPr>
              <a:t>1 </a:t>
            </a:r>
            <a:r>
              <a:rPr lang="en-US" sz="900" dirty="0">
                <a:latin typeface="Deutsche Bank Display" panose="020F0403020203030304" pitchFamily="34" charset="0"/>
                <a:ea typeface="Deutsche Bank Display" panose="020F0403020203030304" pitchFamily="34" charset="0"/>
                <a:cs typeface="Deutsche Bank Display" panose="020F0403020203030304" pitchFamily="34" charset="0"/>
              </a:rPr>
              <a:t>Footnotes</a:t>
            </a:r>
          </a:p>
          <a:p>
            <a:pPr eaLnBrk="0" hangingPunct="0"/>
            <a:endParaRPr lang="en-US" sz="900" baseline="30000"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Tree>
    <p:extLst>
      <p:ext uri="{BB962C8B-B14F-4D97-AF65-F5344CB8AC3E}">
        <p14:creationId xmlns:p14="http://schemas.microsoft.com/office/powerpoint/2010/main" val="3597570797"/>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2400" dirty="0">
                <a:latin typeface="Deutsche Bank Display" panose="020F0403020203030304" pitchFamily="34" charset="0"/>
                <a:ea typeface="Deutsche Bank Display" panose="020F0403020203030304" pitchFamily="34" charset="0"/>
                <a:cs typeface="Deutsche Bank Display" panose="020F0403020203030304" pitchFamily="34" charset="0"/>
              </a:rPr>
              <a:t>Motivation on taking Data Science in Finance</a:t>
            </a:r>
            <a:endParaRPr lang="en-US"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4" name="Slide Number Placeholder 3"/>
          <p:cNvSpPr>
            <a:spLocks noGrp="1"/>
          </p:cNvSpPr>
          <p:nvPr>
            <p:ph type="sldNum" sz="quarter" idx="20"/>
          </p:nvPr>
        </p:nvSpPr>
        <p:spPr/>
        <p:txBody>
          <a:bodyPr/>
          <a:lstStyle/>
          <a:p>
            <a:pPr>
              <a:defRPr/>
            </a:pPr>
            <a:fld id="{1788D09C-7CA7-40CB-8213-E7B766997646}" type="slidenum">
              <a:rPr lang="en-US" smtClean="0">
                <a:latin typeface="Deutsche Bank Display" panose="020F0403020203030304" pitchFamily="34" charset="0"/>
                <a:ea typeface="Deutsche Bank Display" panose="020F0403020203030304" pitchFamily="34" charset="0"/>
                <a:cs typeface="Deutsche Bank Display" panose="020F0403020203030304" pitchFamily="34" charset="0"/>
              </a:rPr>
              <a:pPr>
                <a:defRPr/>
              </a:pPr>
              <a:t>2</a:t>
            </a:fld>
            <a:endParaRPr lang="en-US">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6" name="Title 2"/>
          <p:cNvSpPr txBox="1">
            <a:spLocks/>
          </p:cNvSpPr>
          <p:nvPr/>
        </p:nvSpPr>
        <p:spPr bwMode="auto">
          <a:xfrm>
            <a:off x="534030" y="1013139"/>
            <a:ext cx="9159291" cy="304331"/>
          </a:xfrm>
          <a:prstGeom prst="rect">
            <a:avLst/>
          </a:prstGeom>
          <a:noFill/>
          <a:ln w="9525">
            <a:noFill/>
            <a:miter lim="800000"/>
            <a:headEnd/>
            <a:tailEnd/>
          </a:ln>
        </p:spPr>
        <p:txBody>
          <a:bodyPr vert="horz" wrap="square" lIns="0" tIns="0" rIns="540000" bIns="0" numCol="1" anchor="t" anchorCtr="0" compatLnSpc="1">
            <a:prstTxWarp prst="textNoShape">
              <a:avLst/>
            </a:prstTxWarp>
          </a:bodyPr>
          <a:lstStyle>
            <a:lvl1pPr algn="l" rtl="0" eaLnBrk="0" fontAlgn="base" hangingPunct="0">
              <a:lnSpc>
                <a:spcPct val="90000"/>
              </a:lnSpc>
              <a:spcBef>
                <a:spcPct val="0"/>
              </a:spcBef>
              <a:spcAft>
                <a:spcPct val="0"/>
              </a:spcAft>
              <a:tabLst/>
              <a:defRPr lang="en-US" sz="2600" kern="1200" noProof="0" smtClean="0">
                <a:solidFill>
                  <a:schemeClr val="tx1"/>
                </a:solidFill>
                <a:latin typeface="+mn-lt"/>
                <a:ea typeface="ＭＳ Ｐゴシック" pitchFamily="34" charset="-128"/>
                <a:cs typeface="ＭＳ Ｐゴシック" pitchFamily="-109" charset="-128"/>
              </a:defRPr>
            </a:lvl1pPr>
            <a:lvl2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2pPr>
            <a:lvl3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3pPr>
            <a:lvl4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4pPr>
            <a:lvl5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5pPr>
            <a:lvl6pPr marL="504566" algn="l" rtl="0" eaLnBrk="1" fontAlgn="base" hangingPunct="1">
              <a:lnSpc>
                <a:spcPct val="90000"/>
              </a:lnSpc>
              <a:spcBef>
                <a:spcPct val="0"/>
              </a:spcBef>
              <a:spcAft>
                <a:spcPct val="0"/>
              </a:spcAft>
              <a:tabLst>
                <a:tab pos="735825" algn="l"/>
              </a:tabLst>
              <a:defRPr sz="2600" b="1">
                <a:solidFill>
                  <a:schemeClr val="tx1"/>
                </a:solidFill>
                <a:latin typeface="Arial" charset="0"/>
              </a:defRPr>
            </a:lvl6pPr>
            <a:lvl7pPr marL="1009132" algn="l" rtl="0" eaLnBrk="1" fontAlgn="base" hangingPunct="1">
              <a:lnSpc>
                <a:spcPct val="90000"/>
              </a:lnSpc>
              <a:spcBef>
                <a:spcPct val="0"/>
              </a:spcBef>
              <a:spcAft>
                <a:spcPct val="0"/>
              </a:spcAft>
              <a:tabLst>
                <a:tab pos="735825" algn="l"/>
              </a:tabLst>
              <a:defRPr sz="2600" b="1">
                <a:solidFill>
                  <a:schemeClr val="tx1"/>
                </a:solidFill>
                <a:latin typeface="Arial" charset="0"/>
              </a:defRPr>
            </a:lvl7pPr>
            <a:lvl8pPr marL="1513698" algn="l" rtl="0" eaLnBrk="1" fontAlgn="base" hangingPunct="1">
              <a:lnSpc>
                <a:spcPct val="90000"/>
              </a:lnSpc>
              <a:spcBef>
                <a:spcPct val="0"/>
              </a:spcBef>
              <a:spcAft>
                <a:spcPct val="0"/>
              </a:spcAft>
              <a:tabLst>
                <a:tab pos="735825" algn="l"/>
              </a:tabLst>
              <a:defRPr sz="2600" b="1">
                <a:solidFill>
                  <a:schemeClr val="tx1"/>
                </a:solidFill>
                <a:latin typeface="Arial" charset="0"/>
              </a:defRPr>
            </a:lvl8pPr>
            <a:lvl9pPr marL="2018264" algn="l" rtl="0" eaLnBrk="1" fontAlgn="base" hangingPunct="1">
              <a:lnSpc>
                <a:spcPct val="90000"/>
              </a:lnSpc>
              <a:spcBef>
                <a:spcPct val="0"/>
              </a:spcBef>
              <a:spcAft>
                <a:spcPct val="0"/>
              </a:spcAft>
              <a:tabLst>
                <a:tab pos="735825" algn="l"/>
              </a:tabLst>
              <a:defRPr sz="2600" b="1">
                <a:solidFill>
                  <a:schemeClr val="tx1"/>
                </a:solidFill>
                <a:latin typeface="Arial" charset="0"/>
              </a:defRPr>
            </a:lvl9pPr>
          </a:lstStyle>
          <a:p>
            <a:pPr defTabSz="914400"/>
            <a:r>
              <a:rPr lang="en-US" sz="1800" dirty="0">
                <a:solidFill>
                  <a:schemeClr val="bg2">
                    <a:lumMod val="7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rPr>
              <a:t>Python as the leading programming language for data science</a:t>
            </a:r>
          </a:p>
        </p:txBody>
      </p:sp>
      <p:sp>
        <p:nvSpPr>
          <p:cNvPr id="26" name="Rectangle 25"/>
          <p:cNvSpPr/>
          <p:nvPr/>
        </p:nvSpPr>
        <p:spPr>
          <a:xfrm>
            <a:off x="534030" y="2189622"/>
            <a:ext cx="2883858" cy="4732616"/>
          </a:xfrm>
          <a:prstGeom prst="rect">
            <a:avLst/>
          </a:prstGeom>
        </p:spPr>
        <p:txBody>
          <a:bodyPr wrap="square">
            <a:noAutofit/>
          </a:bodyPr>
          <a:lstStyle/>
          <a:p>
            <a:pPr marL="271463" indent="-271463" eaLnBrk="0" hangingPunct="0">
              <a:buFont typeface="Arial" panose="020B0604020202020204" pitchFamily="34" charset="0"/>
              <a:buChar char="•"/>
            </a:pPr>
            <a:r>
              <a:rPr lang="en-US" sz="1600" dirty="0">
                <a:latin typeface="Deutsche Bank Text" panose="020B0503020202030204" pitchFamily="34" charset="0"/>
                <a:ea typeface="Deutsche Bank Text" panose="020B0503020202030204" pitchFamily="34" charset="0"/>
                <a:cs typeface="Deutsche Bank Text" panose="020B0503020202030204" pitchFamily="34" charset="0"/>
              </a:rPr>
              <a:t>Python has been the fastest growing programming language during the last decade</a:t>
            </a:r>
          </a:p>
          <a:p>
            <a:pPr marL="271463" indent="-271463" eaLnBrk="0" hangingPunct="0">
              <a:buFont typeface="Arial" panose="020B0604020202020204" pitchFamily="34" charset="0"/>
              <a:buChar char="•"/>
            </a:pPr>
            <a:r>
              <a:rPr lang="en-US" sz="1600" dirty="0">
                <a:latin typeface="Deutsche Bank Text" panose="020B0503020202030204" pitchFamily="34" charset="0"/>
                <a:ea typeface="Deutsche Bank Text" panose="020B0503020202030204" pitchFamily="34" charset="0"/>
                <a:cs typeface="Deutsche Bank Text" panose="020B0503020202030204" pitchFamily="34" charset="0"/>
              </a:rPr>
              <a:t>It is the most popular programming language for data science</a:t>
            </a:r>
          </a:p>
          <a:p>
            <a:pPr marL="271463" indent="-271463" eaLnBrk="0" hangingPunct="0">
              <a:buFont typeface="Arial" panose="020B0604020202020204" pitchFamily="34" charset="0"/>
              <a:buChar char="•"/>
            </a:pPr>
            <a:r>
              <a:rPr lang="en-US" sz="1600" dirty="0">
                <a:latin typeface="Deutsche Bank Text" panose="020B0503020202030204" pitchFamily="34" charset="0"/>
                <a:ea typeface="Deutsche Bank Text" panose="020B0503020202030204" pitchFamily="34" charset="0"/>
                <a:cs typeface="Deutsche Bank Text" panose="020B0503020202030204" pitchFamily="34" charset="0"/>
              </a:rPr>
              <a:t>It is comparatively easy to learn</a:t>
            </a:r>
          </a:p>
          <a:p>
            <a:pPr marL="271463" indent="-271463" eaLnBrk="0" hangingPunct="0">
              <a:buFont typeface="Arial" panose="020B0604020202020204" pitchFamily="34" charset="0"/>
              <a:buChar char="•"/>
            </a:pPr>
            <a:r>
              <a:rPr lang="en-US" sz="1600" dirty="0">
                <a:latin typeface="Deutsche Bank Text" panose="020B0503020202030204" pitchFamily="34" charset="0"/>
                <a:ea typeface="Deutsche Bank Text" panose="020B0503020202030204" pitchFamily="34" charset="0"/>
                <a:cs typeface="Deutsche Bank Text" panose="020B0503020202030204" pitchFamily="34" charset="0"/>
              </a:rPr>
              <a:t>It’s use extends well beyond data science, i.e. automating tasks in the master thesis / PHD or work</a:t>
            </a:r>
          </a:p>
          <a:p>
            <a:pPr eaLnBrk="0" hangingPunct="0"/>
            <a:endParaRPr lang="en-US" sz="1600" dirty="0">
              <a:latin typeface="Deutsche Bank Text" panose="020B0503020202030204" pitchFamily="34" charset="0"/>
              <a:ea typeface="Deutsche Bank Text" panose="020B0503020202030204" pitchFamily="34" charset="0"/>
              <a:cs typeface="Deutsche Bank Text" panose="020B0503020202030204" pitchFamily="34" charset="0"/>
            </a:endParaRPr>
          </a:p>
          <a:p>
            <a:pPr marL="271463" indent="-271463" eaLnBrk="0" hangingPunct="0">
              <a:buFont typeface="Arial" panose="020B0604020202020204" pitchFamily="34" charset="0"/>
              <a:buChar char="•"/>
            </a:pPr>
            <a:endParaRPr lang="en-US" sz="1600" dirty="0">
              <a:latin typeface="Deutsche Bank Text" panose="020B0503020202030204" pitchFamily="34" charset="0"/>
              <a:ea typeface="Deutsche Bank Text" panose="020B0503020202030204" pitchFamily="34" charset="0"/>
              <a:cs typeface="Deutsche Bank Text" panose="020B0503020202030204" pitchFamily="34" charset="0"/>
            </a:endParaRPr>
          </a:p>
          <a:p>
            <a:pPr marL="271463" indent="-271463" eaLnBrk="0" hangingPunct="0">
              <a:buFont typeface="Arial" panose="020B0604020202020204" pitchFamily="34" charset="0"/>
              <a:buChar char="•"/>
            </a:pPr>
            <a:endParaRPr lang="en-US" sz="1600" dirty="0">
              <a:latin typeface="Deutsche Bank Text" panose="020B0503020202030204" pitchFamily="34" charset="0"/>
              <a:ea typeface="Deutsche Bank Text" panose="020B0503020202030204" pitchFamily="34" charset="0"/>
              <a:cs typeface="Deutsche Bank Text" panose="020B0503020202030204" pitchFamily="34" charset="0"/>
            </a:endParaRPr>
          </a:p>
        </p:txBody>
      </p:sp>
      <p:graphicFrame>
        <p:nvGraphicFramePr>
          <p:cNvPr id="8" name="Chart 7"/>
          <p:cNvGraphicFramePr/>
          <p:nvPr>
            <p:extLst>
              <p:ext uri="{D42A27DB-BD31-4B8C-83A1-F6EECF244321}">
                <p14:modId xmlns:p14="http://schemas.microsoft.com/office/powerpoint/2010/main" val="3819617895"/>
              </p:ext>
            </p:extLst>
          </p:nvPr>
        </p:nvGraphicFramePr>
        <p:xfrm>
          <a:off x="3291770" y="1460871"/>
          <a:ext cx="6247518" cy="5211392"/>
        </p:xfrm>
        <a:graphic>
          <a:graphicData uri="http://schemas.openxmlformats.org/drawingml/2006/chart">
            <c:chart xmlns:c="http://schemas.openxmlformats.org/drawingml/2006/chart" xmlns:r="http://schemas.openxmlformats.org/officeDocument/2006/relationships" r:id="rId3"/>
          </a:graphicData>
        </a:graphic>
      </p:graphicFrame>
      <p:sp>
        <p:nvSpPr>
          <p:cNvPr id="115" name="TextBox 114"/>
          <p:cNvSpPr txBox="1"/>
          <p:nvPr/>
        </p:nvSpPr>
        <p:spPr bwMode="ltGray">
          <a:xfrm>
            <a:off x="543989" y="6679046"/>
            <a:ext cx="9003221" cy="429511"/>
          </a:xfrm>
          <a:prstGeom prst="rect">
            <a:avLst/>
          </a:prstGeom>
          <a:noFill/>
          <a:ln w="6350">
            <a:noFill/>
            <a:miter lim="800000"/>
            <a:headEnd/>
            <a:tailEnd/>
          </a:ln>
        </p:spPr>
        <p:txBody>
          <a:bodyPr wrap="square" lIns="0" tIns="0" rIns="0" bIns="0" rtlCol="0" anchor="t" anchorCtr="0">
            <a:noAutofit/>
          </a:bodyPr>
          <a:lstStyle/>
          <a:p>
            <a:pPr eaLnBrk="0" hangingPunct="0"/>
            <a:r>
              <a:rPr lang="en-US" sz="900" baseline="30000" dirty="0">
                <a:latin typeface="Deutsche Bank Display" panose="020F0403020203030304" pitchFamily="34" charset="0"/>
                <a:ea typeface="Deutsche Bank Display" panose="020F0403020203030304" pitchFamily="34" charset="0"/>
                <a:cs typeface="Deutsche Bank Display" panose="020F0403020203030304" pitchFamily="34" charset="0"/>
              </a:rPr>
              <a:t>1 </a:t>
            </a:r>
            <a:r>
              <a:rPr lang="en-US" sz="900" dirty="0">
                <a:latin typeface="Deutsche Bank Display" panose="020F0403020203030304" pitchFamily="34" charset="0"/>
                <a:ea typeface="Deutsche Bank Display" panose="020F0403020203030304" pitchFamily="34" charset="0"/>
                <a:cs typeface="Deutsche Bank Display" panose="020F0403020203030304" pitchFamily="34" charset="0"/>
              </a:rPr>
              <a:t>Source: Stack Overflow Developer Survey (2020) – 65,000 Developers share their thoughts on the industry</a:t>
            </a:r>
          </a:p>
          <a:p>
            <a:pPr eaLnBrk="0" hangingPunct="0"/>
            <a:endParaRPr lang="en-US" sz="900" baseline="30000"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2" name="TextBox 1"/>
          <p:cNvSpPr txBox="1"/>
          <p:nvPr/>
        </p:nvSpPr>
        <p:spPr bwMode="ltGray">
          <a:xfrm>
            <a:off x="543989" y="1789043"/>
            <a:ext cx="3285889" cy="400579"/>
          </a:xfrm>
          <a:prstGeom prst="rect">
            <a:avLst/>
          </a:prstGeom>
          <a:noFill/>
          <a:ln w="6350">
            <a:noFill/>
            <a:miter lim="800000"/>
            <a:headEnd/>
            <a:tailEnd/>
          </a:ln>
        </p:spPr>
        <p:txBody>
          <a:bodyPr wrap="square" lIns="0" tIns="0" rIns="0" bIns="0" rtlCol="0" anchor="t">
            <a:noAutofit/>
          </a:bodyPr>
          <a:lstStyle/>
          <a:p>
            <a:pPr eaLnBrk="0" hangingPunct="0"/>
            <a:r>
              <a:rPr lang="en-US" sz="16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Key Reasons to Learn Python</a:t>
            </a:r>
          </a:p>
        </p:txBody>
      </p:sp>
    </p:spTree>
    <p:extLst>
      <p:ext uri="{BB962C8B-B14F-4D97-AF65-F5344CB8AC3E}">
        <p14:creationId xmlns:p14="http://schemas.microsoft.com/office/powerpoint/2010/main" val="2292723982"/>
      </p:ext>
    </p:extLst>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2400" dirty="0">
                <a:latin typeface="Deutsche Bank Display" panose="020F0403020203030304" pitchFamily="34" charset="0"/>
                <a:ea typeface="Deutsche Bank Display" panose="020F0403020203030304" pitchFamily="34" charset="0"/>
                <a:cs typeface="Deutsche Bank Display" panose="020F0403020203030304" pitchFamily="34" charset="0"/>
              </a:rPr>
              <a:t>Project Plan</a:t>
            </a:r>
            <a:endParaRPr lang="en-US"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4" name="Slide Number Placeholder 3"/>
          <p:cNvSpPr>
            <a:spLocks noGrp="1"/>
          </p:cNvSpPr>
          <p:nvPr>
            <p:ph type="sldNum" sz="quarter" idx="20"/>
          </p:nvPr>
        </p:nvSpPr>
        <p:spPr/>
        <p:txBody>
          <a:bodyPr/>
          <a:lstStyle/>
          <a:p>
            <a:pPr>
              <a:defRPr/>
            </a:pPr>
            <a:fld id="{1788D09C-7CA7-40CB-8213-E7B766997646}" type="slidenum">
              <a:rPr lang="en-US" smtClean="0">
                <a:latin typeface="Deutsche Bank Display" panose="020F0403020203030304" pitchFamily="34" charset="0"/>
                <a:ea typeface="Deutsche Bank Display" panose="020F0403020203030304" pitchFamily="34" charset="0"/>
                <a:cs typeface="Deutsche Bank Display" panose="020F0403020203030304" pitchFamily="34" charset="0"/>
              </a:rPr>
              <a:pPr>
                <a:defRPr/>
              </a:pPr>
              <a:t>29</a:t>
            </a:fld>
            <a:endParaRPr lang="en-US">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6" name="Title 2"/>
          <p:cNvSpPr txBox="1">
            <a:spLocks/>
          </p:cNvSpPr>
          <p:nvPr/>
        </p:nvSpPr>
        <p:spPr bwMode="auto">
          <a:xfrm>
            <a:off x="534030" y="1013139"/>
            <a:ext cx="9159291" cy="304331"/>
          </a:xfrm>
          <a:prstGeom prst="rect">
            <a:avLst/>
          </a:prstGeom>
          <a:noFill/>
          <a:ln w="9525">
            <a:noFill/>
            <a:miter lim="800000"/>
            <a:headEnd/>
            <a:tailEnd/>
          </a:ln>
        </p:spPr>
        <p:txBody>
          <a:bodyPr vert="horz" wrap="square" lIns="0" tIns="0" rIns="540000" bIns="0" numCol="1" anchor="t" anchorCtr="0" compatLnSpc="1">
            <a:prstTxWarp prst="textNoShape">
              <a:avLst/>
            </a:prstTxWarp>
          </a:bodyPr>
          <a:lstStyle>
            <a:lvl1pPr algn="l" rtl="0" eaLnBrk="0" fontAlgn="base" hangingPunct="0">
              <a:lnSpc>
                <a:spcPct val="90000"/>
              </a:lnSpc>
              <a:spcBef>
                <a:spcPct val="0"/>
              </a:spcBef>
              <a:spcAft>
                <a:spcPct val="0"/>
              </a:spcAft>
              <a:tabLst/>
              <a:defRPr lang="en-US" sz="2600" kern="1200" noProof="0" smtClean="0">
                <a:solidFill>
                  <a:schemeClr val="tx1"/>
                </a:solidFill>
                <a:latin typeface="+mn-lt"/>
                <a:ea typeface="ＭＳ Ｐゴシック" pitchFamily="34" charset="-128"/>
                <a:cs typeface="ＭＳ Ｐゴシック" pitchFamily="-109" charset="-128"/>
              </a:defRPr>
            </a:lvl1pPr>
            <a:lvl2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2pPr>
            <a:lvl3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3pPr>
            <a:lvl4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4pPr>
            <a:lvl5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5pPr>
            <a:lvl6pPr marL="504566" algn="l" rtl="0" eaLnBrk="1" fontAlgn="base" hangingPunct="1">
              <a:lnSpc>
                <a:spcPct val="90000"/>
              </a:lnSpc>
              <a:spcBef>
                <a:spcPct val="0"/>
              </a:spcBef>
              <a:spcAft>
                <a:spcPct val="0"/>
              </a:spcAft>
              <a:tabLst>
                <a:tab pos="735825" algn="l"/>
              </a:tabLst>
              <a:defRPr sz="2600" b="1">
                <a:solidFill>
                  <a:schemeClr val="tx1"/>
                </a:solidFill>
                <a:latin typeface="Arial" charset="0"/>
              </a:defRPr>
            </a:lvl6pPr>
            <a:lvl7pPr marL="1009132" algn="l" rtl="0" eaLnBrk="1" fontAlgn="base" hangingPunct="1">
              <a:lnSpc>
                <a:spcPct val="90000"/>
              </a:lnSpc>
              <a:spcBef>
                <a:spcPct val="0"/>
              </a:spcBef>
              <a:spcAft>
                <a:spcPct val="0"/>
              </a:spcAft>
              <a:tabLst>
                <a:tab pos="735825" algn="l"/>
              </a:tabLst>
              <a:defRPr sz="2600" b="1">
                <a:solidFill>
                  <a:schemeClr val="tx1"/>
                </a:solidFill>
                <a:latin typeface="Arial" charset="0"/>
              </a:defRPr>
            </a:lvl7pPr>
            <a:lvl8pPr marL="1513698" algn="l" rtl="0" eaLnBrk="1" fontAlgn="base" hangingPunct="1">
              <a:lnSpc>
                <a:spcPct val="90000"/>
              </a:lnSpc>
              <a:spcBef>
                <a:spcPct val="0"/>
              </a:spcBef>
              <a:spcAft>
                <a:spcPct val="0"/>
              </a:spcAft>
              <a:tabLst>
                <a:tab pos="735825" algn="l"/>
              </a:tabLst>
              <a:defRPr sz="2600" b="1">
                <a:solidFill>
                  <a:schemeClr val="tx1"/>
                </a:solidFill>
                <a:latin typeface="Arial" charset="0"/>
              </a:defRPr>
            </a:lvl8pPr>
            <a:lvl9pPr marL="2018264" algn="l" rtl="0" eaLnBrk="1" fontAlgn="base" hangingPunct="1">
              <a:lnSpc>
                <a:spcPct val="90000"/>
              </a:lnSpc>
              <a:spcBef>
                <a:spcPct val="0"/>
              </a:spcBef>
              <a:spcAft>
                <a:spcPct val="0"/>
              </a:spcAft>
              <a:tabLst>
                <a:tab pos="735825" algn="l"/>
              </a:tabLst>
              <a:defRPr sz="2600" b="1">
                <a:solidFill>
                  <a:schemeClr val="tx1"/>
                </a:solidFill>
                <a:latin typeface="Arial" charset="0"/>
              </a:defRPr>
            </a:lvl9pPr>
          </a:lstStyle>
          <a:p>
            <a:pPr defTabSz="914400"/>
            <a:r>
              <a:rPr lang="en-US" sz="1800" dirty="0">
                <a:solidFill>
                  <a:schemeClr val="bg2">
                    <a:lumMod val="7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rPr>
              <a:t>Concept Slide: Milestones, Objectives, Activities &amp; Deliverables</a:t>
            </a:r>
          </a:p>
        </p:txBody>
      </p:sp>
      <p:grpSp>
        <p:nvGrpSpPr>
          <p:cNvPr id="19" name="Group 18"/>
          <p:cNvGrpSpPr/>
          <p:nvPr/>
        </p:nvGrpSpPr>
        <p:grpSpPr>
          <a:xfrm>
            <a:off x="533842" y="1639749"/>
            <a:ext cx="8999117" cy="1316329"/>
            <a:chOff x="533842" y="1858824"/>
            <a:chExt cx="8999117" cy="1316329"/>
          </a:xfrm>
        </p:grpSpPr>
        <p:grpSp>
          <p:nvGrpSpPr>
            <p:cNvPr id="10" name="Group 9"/>
            <p:cNvGrpSpPr/>
            <p:nvPr/>
          </p:nvGrpSpPr>
          <p:grpSpPr>
            <a:xfrm>
              <a:off x="533842" y="2190582"/>
              <a:ext cx="8619784" cy="652813"/>
              <a:chOff x="533841" y="2190583"/>
              <a:chExt cx="9001125" cy="652813"/>
            </a:xfrm>
          </p:grpSpPr>
          <p:sp>
            <p:nvSpPr>
              <p:cNvPr id="5" name="Rectangle 4"/>
              <p:cNvSpPr/>
              <p:nvPr/>
            </p:nvSpPr>
            <p:spPr bwMode="auto">
              <a:xfrm>
                <a:off x="533841" y="2513670"/>
                <a:ext cx="9001125" cy="329726"/>
              </a:xfrm>
              <a:prstGeom prst="rect">
                <a:avLst/>
              </a:prstGeom>
              <a:solidFill>
                <a:srgbClr val="858AA7"/>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30" name="Rectangle 129"/>
              <p:cNvSpPr/>
              <p:nvPr/>
            </p:nvSpPr>
            <p:spPr bwMode="auto">
              <a:xfrm>
                <a:off x="533841" y="2190583"/>
                <a:ext cx="9001125" cy="324000"/>
              </a:xfrm>
              <a:prstGeom prst="rect">
                <a:avLst/>
              </a:prstGeom>
              <a:solidFill>
                <a:srgbClr val="BDC0D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grpSp>
        <p:sp>
          <p:nvSpPr>
            <p:cNvPr id="115" name="Freeform 114"/>
            <p:cNvSpPr/>
            <p:nvPr/>
          </p:nvSpPr>
          <p:spPr bwMode="auto">
            <a:xfrm>
              <a:off x="1635089" y="1858824"/>
              <a:ext cx="1578544" cy="661483"/>
            </a:xfrm>
            <a:custGeom>
              <a:avLst/>
              <a:gdLst>
                <a:gd name="connsiteX0" fmla="*/ 0 w 1578544"/>
                <a:gd name="connsiteY0" fmla="*/ 0 h 661483"/>
                <a:gd name="connsiteX1" fmla="*/ 924026 w 1578544"/>
                <a:gd name="connsiteY1" fmla="*/ 0 h 661483"/>
                <a:gd name="connsiteX2" fmla="*/ 1578544 w 1578544"/>
                <a:gd name="connsiteY2" fmla="*/ 654518 h 661483"/>
                <a:gd name="connsiteX3" fmla="*/ 1571579 w 1578544"/>
                <a:gd name="connsiteY3" fmla="*/ 661483 h 661483"/>
                <a:gd name="connsiteX4" fmla="*/ 647553 w 1578544"/>
                <a:gd name="connsiteY4" fmla="*/ 661483 h 661483"/>
                <a:gd name="connsiteX5" fmla="*/ 654518 w 1578544"/>
                <a:gd name="connsiteY5" fmla="*/ 654518 h 661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8544" h="661483">
                  <a:moveTo>
                    <a:pt x="0" y="0"/>
                  </a:moveTo>
                  <a:lnTo>
                    <a:pt x="924026" y="0"/>
                  </a:lnTo>
                  <a:lnTo>
                    <a:pt x="1578544" y="654518"/>
                  </a:lnTo>
                  <a:lnTo>
                    <a:pt x="1571579" y="661483"/>
                  </a:lnTo>
                  <a:lnTo>
                    <a:pt x="647553" y="661483"/>
                  </a:lnTo>
                  <a:lnTo>
                    <a:pt x="654518" y="654518"/>
                  </a:lnTo>
                  <a:close/>
                </a:path>
              </a:pathLst>
            </a:custGeom>
            <a:solidFill>
              <a:srgbClr val="00A8E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a:solidFill>
                  <a:srgbClr val="FFFFFF"/>
                </a:solidFill>
                <a:latin typeface="+mn-lt"/>
              </a:endParaRPr>
            </a:p>
          </p:txBody>
        </p:sp>
        <p:sp>
          <p:nvSpPr>
            <p:cNvPr id="116" name="Freeform 115"/>
            <p:cNvSpPr/>
            <p:nvPr/>
          </p:nvSpPr>
          <p:spPr bwMode="auto">
            <a:xfrm flipH="1">
              <a:off x="1635089" y="2513670"/>
              <a:ext cx="1578544" cy="661483"/>
            </a:xfrm>
            <a:custGeom>
              <a:avLst/>
              <a:gdLst>
                <a:gd name="connsiteX0" fmla="*/ 0 w 1578544"/>
                <a:gd name="connsiteY0" fmla="*/ 0 h 661483"/>
                <a:gd name="connsiteX1" fmla="*/ 924026 w 1578544"/>
                <a:gd name="connsiteY1" fmla="*/ 0 h 661483"/>
                <a:gd name="connsiteX2" fmla="*/ 1578544 w 1578544"/>
                <a:gd name="connsiteY2" fmla="*/ 654518 h 661483"/>
                <a:gd name="connsiteX3" fmla="*/ 1571579 w 1578544"/>
                <a:gd name="connsiteY3" fmla="*/ 661483 h 661483"/>
                <a:gd name="connsiteX4" fmla="*/ 647553 w 1578544"/>
                <a:gd name="connsiteY4" fmla="*/ 661483 h 661483"/>
                <a:gd name="connsiteX5" fmla="*/ 654518 w 1578544"/>
                <a:gd name="connsiteY5" fmla="*/ 654518 h 661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8544" h="661483">
                  <a:moveTo>
                    <a:pt x="0" y="0"/>
                  </a:moveTo>
                  <a:lnTo>
                    <a:pt x="924026" y="0"/>
                  </a:lnTo>
                  <a:lnTo>
                    <a:pt x="1578544" y="654518"/>
                  </a:lnTo>
                  <a:lnTo>
                    <a:pt x="1571579" y="661483"/>
                  </a:lnTo>
                  <a:lnTo>
                    <a:pt x="647553" y="661483"/>
                  </a:lnTo>
                  <a:lnTo>
                    <a:pt x="654518" y="654518"/>
                  </a:lnTo>
                  <a:close/>
                </a:path>
              </a:pathLst>
            </a:cu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18" name="Freeform 117"/>
            <p:cNvSpPr/>
            <p:nvPr/>
          </p:nvSpPr>
          <p:spPr bwMode="auto">
            <a:xfrm>
              <a:off x="3214921" y="1858824"/>
              <a:ext cx="1578544" cy="661483"/>
            </a:xfrm>
            <a:custGeom>
              <a:avLst/>
              <a:gdLst>
                <a:gd name="connsiteX0" fmla="*/ 0 w 1578544"/>
                <a:gd name="connsiteY0" fmla="*/ 0 h 661483"/>
                <a:gd name="connsiteX1" fmla="*/ 924026 w 1578544"/>
                <a:gd name="connsiteY1" fmla="*/ 0 h 661483"/>
                <a:gd name="connsiteX2" fmla="*/ 1578544 w 1578544"/>
                <a:gd name="connsiteY2" fmla="*/ 654518 h 661483"/>
                <a:gd name="connsiteX3" fmla="*/ 1571579 w 1578544"/>
                <a:gd name="connsiteY3" fmla="*/ 661483 h 661483"/>
                <a:gd name="connsiteX4" fmla="*/ 647553 w 1578544"/>
                <a:gd name="connsiteY4" fmla="*/ 661483 h 661483"/>
                <a:gd name="connsiteX5" fmla="*/ 654518 w 1578544"/>
                <a:gd name="connsiteY5" fmla="*/ 654518 h 661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8544" h="661483">
                  <a:moveTo>
                    <a:pt x="0" y="0"/>
                  </a:moveTo>
                  <a:lnTo>
                    <a:pt x="924026" y="0"/>
                  </a:lnTo>
                  <a:lnTo>
                    <a:pt x="1578544" y="654518"/>
                  </a:lnTo>
                  <a:lnTo>
                    <a:pt x="1571579" y="661483"/>
                  </a:lnTo>
                  <a:lnTo>
                    <a:pt x="647553" y="661483"/>
                  </a:lnTo>
                  <a:lnTo>
                    <a:pt x="654518" y="654518"/>
                  </a:lnTo>
                  <a:close/>
                </a:path>
              </a:pathLst>
            </a:custGeom>
            <a:solidFill>
              <a:srgbClr val="00A8E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a:solidFill>
                  <a:srgbClr val="FFFFFF"/>
                </a:solidFill>
                <a:latin typeface="+mn-lt"/>
              </a:endParaRPr>
            </a:p>
          </p:txBody>
        </p:sp>
        <p:sp>
          <p:nvSpPr>
            <p:cNvPr id="119" name="Freeform 118"/>
            <p:cNvSpPr/>
            <p:nvPr/>
          </p:nvSpPr>
          <p:spPr bwMode="auto">
            <a:xfrm flipH="1">
              <a:off x="3214921" y="2513670"/>
              <a:ext cx="1578544" cy="661483"/>
            </a:xfrm>
            <a:custGeom>
              <a:avLst/>
              <a:gdLst>
                <a:gd name="connsiteX0" fmla="*/ 0 w 1578544"/>
                <a:gd name="connsiteY0" fmla="*/ 0 h 661483"/>
                <a:gd name="connsiteX1" fmla="*/ 924026 w 1578544"/>
                <a:gd name="connsiteY1" fmla="*/ 0 h 661483"/>
                <a:gd name="connsiteX2" fmla="*/ 1578544 w 1578544"/>
                <a:gd name="connsiteY2" fmla="*/ 654518 h 661483"/>
                <a:gd name="connsiteX3" fmla="*/ 1571579 w 1578544"/>
                <a:gd name="connsiteY3" fmla="*/ 661483 h 661483"/>
                <a:gd name="connsiteX4" fmla="*/ 647553 w 1578544"/>
                <a:gd name="connsiteY4" fmla="*/ 661483 h 661483"/>
                <a:gd name="connsiteX5" fmla="*/ 654518 w 1578544"/>
                <a:gd name="connsiteY5" fmla="*/ 654518 h 661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8544" h="661483">
                  <a:moveTo>
                    <a:pt x="0" y="0"/>
                  </a:moveTo>
                  <a:lnTo>
                    <a:pt x="924026" y="0"/>
                  </a:lnTo>
                  <a:lnTo>
                    <a:pt x="1578544" y="654518"/>
                  </a:lnTo>
                  <a:lnTo>
                    <a:pt x="1571579" y="661483"/>
                  </a:lnTo>
                  <a:lnTo>
                    <a:pt x="647553" y="661483"/>
                  </a:lnTo>
                  <a:lnTo>
                    <a:pt x="654518" y="654518"/>
                  </a:lnTo>
                  <a:close/>
                </a:path>
              </a:pathLst>
            </a:cu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21" name="Freeform 120"/>
            <p:cNvSpPr/>
            <p:nvPr/>
          </p:nvSpPr>
          <p:spPr bwMode="auto">
            <a:xfrm>
              <a:off x="4794753" y="1858824"/>
              <a:ext cx="1578544" cy="661483"/>
            </a:xfrm>
            <a:custGeom>
              <a:avLst/>
              <a:gdLst>
                <a:gd name="connsiteX0" fmla="*/ 0 w 1578544"/>
                <a:gd name="connsiteY0" fmla="*/ 0 h 661483"/>
                <a:gd name="connsiteX1" fmla="*/ 924026 w 1578544"/>
                <a:gd name="connsiteY1" fmla="*/ 0 h 661483"/>
                <a:gd name="connsiteX2" fmla="*/ 1578544 w 1578544"/>
                <a:gd name="connsiteY2" fmla="*/ 654518 h 661483"/>
                <a:gd name="connsiteX3" fmla="*/ 1571579 w 1578544"/>
                <a:gd name="connsiteY3" fmla="*/ 661483 h 661483"/>
                <a:gd name="connsiteX4" fmla="*/ 647553 w 1578544"/>
                <a:gd name="connsiteY4" fmla="*/ 661483 h 661483"/>
                <a:gd name="connsiteX5" fmla="*/ 654518 w 1578544"/>
                <a:gd name="connsiteY5" fmla="*/ 654518 h 661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8544" h="661483">
                  <a:moveTo>
                    <a:pt x="0" y="0"/>
                  </a:moveTo>
                  <a:lnTo>
                    <a:pt x="924026" y="0"/>
                  </a:lnTo>
                  <a:lnTo>
                    <a:pt x="1578544" y="654518"/>
                  </a:lnTo>
                  <a:lnTo>
                    <a:pt x="1571579" y="661483"/>
                  </a:lnTo>
                  <a:lnTo>
                    <a:pt x="647553" y="661483"/>
                  </a:lnTo>
                  <a:lnTo>
                    <a:pt x="654518" y="654518"/>
                  </a:lnTo>
                  <a:close/>
                </a:path>
              </a:pathLst>
            </a:custGeom>
            <a:solidFill>
              <a:srgbClr val="00A8E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a:solidFill>
                  <a:srgbClr val="FFFFFF"/>
                </a:solidFill>
                <a:latin typeface="+mn-lt"/>
              </a:endParaRPr>
            </a:p>
          </p:txBody>
        </p:sp>
        <p:sp>
          <p:nvSpPr>
            <p:cNvPr id="122" name="Freeform 121"/>
            <p:cNvSpPr/>
            <p:nvPr/>
          </p:nvSpPr>
          <p:spPr bwMode="auto">
            <a:xfrm flipH="1">
              <a:off x="4794753" y="2513670"/>
              <a:ext cx="1578544" cy="661483"/>
            </a:xfrm>
            <a:custGeom>
              <a:avLst/>
              <a:gdLst>
                <a:gd name="connsiteX0" fmla="*/ 0 w 1578544"/>
                <a:gd name="connsiteY0" fmla="*/ 0 h 661483"/>
                <a:gd name="connsiteX1" fmla="*/ 924026 w 1578544"/>
                <a:gd name="connsiteY1" fmla="*/ 0 h 661483"/>
                <a:gd name="connsiteX2" fmla="*/ 1578544 w 1578544"/>
                <a:gd name="connsiteY2" fmla="*/ 654518 h 661483"/>
                <a:gd name="connsiteX3" fmla="*/ 1571579 w 1578544"/>
                <a:gd name="connsiteY3" fmla="*/ 661483 h 661483"/>
                <a:gd name="connsiteX4" fmla="*/ 647553 w 1578544"/>
                <a:gd name="connsiteY4" fmla="*/ 661483 h 661483"/>
                <a:gd name="connsiteX5" fmla="*/ 654518 w 1578544"/>
                <a:gd name="connsiteY5" fmla="*/ 654518 h 661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8544" h="661483">
                  <a:moveTo>
                    <a:pt x="0" y="0"/>
                  </a:moveTo>
                  <a:lnTo>
                    <a:pt x="924026" y="0"/>
                  </a:lnTo>
                  <a:lnTo>
                    <a:pt x="1578544" y="654518"/>
                  </a:lnTo>
                  <a:lnTo>
                    <a:pt x="1571579" y="661483"/>
                  </a:lnTo>
                  <a:lnTo>
                    <a:pt x="647553" y="661483"/>
                  </a:lnTo>
                  <a:lnTo>
                    <a:pt x="654518" y="654518"/>
                  </a:lnTo>
                  <a:close/>
                </a:path>
              </a:pathLst>
            </a:cu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24" name="Freeform 123"/>
            <p:cNvSpPr/>
            <p:nvPr/>
          </p:nvSpPr>
          <p:spPr bwMode="auto">
            <a:xfrm>
              <a:off x="6374585" y="1858824"/>
              <a:ext cx="1578544" cy="661483"/>
            </a:xfrm>
            <a:custGeom>
              <a:avLst/>
              <a:gdLst>
                <a:gd name="connsiteX0" fmla="*/ 0 w 1578544"/>
                <a:gd name="connsiteY0" fmla="*/ 0 h 661483"/>
                <a:gd name="connsiteX1" fmla="*/ 924026 w 1578544"/>
                <a:gd name="connsiteY1" fmla="*/ 0 h 661483"/>
                <a:gd name="connsiteX2" fmla="*/ 1578544 w 1578544"/>
                <a:gd name="connsiteY2" fmla="*/ 654518 h 661483"/>
                <a:gd name="connsiteX3" fmla="*/ 1571579 w 1578544"/>
                <a:gd name="connsiteY3" fmla="*/ 661483 h 661483"/>
                <a:gd name="connsiteX4" fmla="*/ 647553 w 1578544"/>
                <a:gd name="connsiteY4" fmla="*/ 661483 h 661483"/>
                <a:gd name="connsiteX5" fmla="*/ 654518 w 1578544"/>
                <a:gd name="connsiteY5" fmla="*/ 654518 h 661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8544" h="661483">
                  <a:moveTo>
                    <a:pt x="0" y="0"/>
                  </a:moveTo>
                  <a:lnTo>
                    <a:pt x="924026" y="0"/>
                  </a:lnTo>
                  <a:lnTo>
                    <a:pt x="1578544" y="654518"/>
                  </a:lnTo>
                  <a:lnTo>
                    <a:pt x="1571579" y="661483"/>
                  </a:lnTo>
                  <a:lnTo>
                    <a:pt x="647553" y="661483"/>
                  </a:lnTo>
                  <a:lnTo>
                    <a:pt x="654518" y="654518"/>
                  </a:lnTo>
                  <a:close/>
                </a:path>
              </a:pathLst>
            </a:custGeom>
            <a:solidFill>
              <a:srgbClr val="00A8E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a:solidFill>
                  <a:srgbClr val="FFFFFF"/>
                </a:solidFill>
                <a:latin typeface="+mn-lt"/>
              </a:endParaRPr>
            </a:p>
          </p:txBody>
        </p:sp>
        <p:sp>
          <p:nvSpPr>
            <p:cNvPr id="125" name="Freeform 124"/>
            <p:cNvSpPr/>
            <p:nvPr/>
          </p:nvSpPr>
          <p:spPr bwMode="auto">
            <a:xfrm flipH="1">
              <a:off x="6374585" y="2513670"/>
              <a:ext cx="1578544" cy="661483"/>
            </a:xfrm>
            <a:custGeom>
              <a:avLst/>
              <a:gdLst>
                <a:gd name="connsiteX0" fmla="*/ 0 w 1578544"/>
                <a:gd name="connsiteY0" fmla="*/ 0 h 661483"/>
                <a:gd name="connsiteX1" fmla="*/ 924026 w 1578544"/>
                <a:gd name="connsiteY1" fmla="*/ 0 h 661483"/>
                <a:gd name="connsiteX2" fmla="*/ 1578544 w 1578544"/>
                <a:gd name="connsiteY2" fmla="*/ 654518 h 661483"/>
                <a:gd name="connsiteX3" fmla="*/ 1571579 w 1578544"/>
                <a:gd name="connsiteY3" fmla="*/ 661483 h 661483"/>
                <a:gd name="connsiteX4" fmla="*/ 647553 w 1578544"/>
                <a:gd name="connsiteY4" fmla="*/ 661483 h 661483"/>
                <a:gd name="connsiteX5" fmla="*/ 654518 w 1578544"/>
                <a:gd name="connsiteY5" fmla="*/ 654518 h 661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8544" h="661483">
                  <a:moveTo>
                    <a:pt x="0" y="0"/>
                  </a:moveTo>
                  <a:lnTo>
                    <a:pt x="924026" y="0"/>
                  </a:lnTo>
                  <a:lnTo>
                    <a:pt x="1578544" y="654518"/>
                  </a:lnTo>
                  <a:lnTo>
                    <a:pt x="1571579" y="661483"/>
                  </a:lnTo>
                  <a:lnTo>
                    <a:pt x="647553" y="661483"/>
                  </a:lnTo>
                  <a:lnTo>
                    <a:pt x="654518" y="654518"/>
                  </a:lnTo>
                  <a:close/>
                </a:path>
              </a:pathLst>
            </a:cu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27" name="Freeform 126"/>
            <p:cNvSpPr/>
            <p:nvPr/>
          </p:nvSpPr>
          <p:spPr bwMode="auto">
            <a:xfrm>
              <a:off x="7954415" y="1858824"/>
              <a:ext cx="1578544" cy="661483"/>
            </a:xfrm>
            <a:custGeom>
              <a:avLst/>
              <a:gdLst>
                <a:gd name="connsiteX0" fmla="*/ 0 w 1578544"/>
                <a:gd name="connsiteY0" fmla="*/ 0 h 661483"/>
                <a:gd name="connsiteX1" fmla="*/ 924026 w 1578544"/>
                <a:gd name="connsiteY1" fmla="*/ 0 h 661483"/>
                <a:gd name="connsiteX2" fmla="*/ 1578544 w 1578544"/>
                <a:gd name="connsiteY2" fmla="*/ 654518 h 661483"/>
                <a:gd name="connsiteX3" fmla="*/ 1571579 w 1578544"/>
                <a:gd name="connsiteY3" fmla="*/ 661483 h 661483"/>
                <a:gd name="connsiteX4" fmla="*/ 647553 w 1578544"/>
                <a:gd name="connsiteY4" fmla="*/ 661483 h 661483"/>
                <a:gd name="connsiteX5" fmla="*/ 654518 w 1578544"/>
                <a:gd name="connsiteY5" fmla="*/ 654518 h 661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8544" h="661483">
                  <a:moveTo>
                    <a:pt x="0" y="0"/>
                  </a:moveTo>
                  <a:lnTo>
                    <a:pt x="924026" y="0"/>
                  </a:lnTo>
                  <a:lnTo>
                    <a:pt x="1578544" y="654518"/>
                  </a:lnTo>
                  <a:lnTo>
                    <a:pt x="1571579" y="661483"/>
                  </a:lnTo>
                  <a:lnTo>
                    <a:pt x="647553" y="661483"/>
                  </a:lnTo>
                  <a:lnTo>
                    <a:pt x="654518" y="654518"/>
                  </a:lnTo>
                  <a:close/>
                </a:path>
              </a:pathLst>
            </a:custGeom>
            <a:solidFill>
              <a:srgbClr val="00A8E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a:solidFill>
                  <a:srgbClr val="FFFFFF"/>
                </a:solidFill>
                <a:latin typeface="+mn-lt"/>
              </a:endParaRPr>
            </a:p>
          </p:txBody>
        </p:sp>
        <p:sp>
          <p:nvSpPr>
            <p:cNvPr id="128" name="Freeform 127"/>
            <p:cNvSpPr/>
            <p:nvPr/>
          </p:nvSpPr>
          <p:spPr bwMode="auto">
            <a:xfrm flipH="1">
              <a:off x="7954415" y="2513670"/>
              <a:ext cx="1578544" cy="661483"/>
            </a:xfrm>
            <a:custGeom>
              <a:avLst/>
              <a:gdLst>
                <a:gd name="connsiteX0" fmla="*/ 0 w 1578544"/>
                <a:gd name="connsiteY0" fmla="*/ 0 h 661483"/>
                <a:gd name="connsiteX1" fmla="*/ 924026 w 1578544"/>
                <a:gd name="connsiteY1" fmla="*/ 0 h 661483"/>
                <a:gd name="connsiteX2" fmla="*/ 1578544 w 1578544"/>
                <a:gd name="connsiteY2" fmla="*/ 654518 h 661483"/>
                <a:gd name="connsiteX3" fmla="*/ 1571579 w 1578544"/>
                <a:gd name="connsiteY3" fmla="*/ 661483 h 661483"/>
                <a:gd name="connsiteX4" fmla="*/ 647553 w 1578544"/>
                <a:gd name="connsiteY4" fmla="*/ 661483 h 661483"/>
                <a:gd name="connsiteX5" fmla="*/ 654518 w 1578544"/>
                <a:gd name="connsiteY5" fmla="*/ 654518 h 661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8544" h="661483">
                  <a:moveTo>
                    <a:pt x="0" y="0"/>
                  </a:moveTo>
                  <a:lnTo>
                    <a:pt x="924026" y="0"/>
                  </a:lnTo>
                  <a:lnTo>
                    <a:pt x="1578544" y="654518"/>
                  </a:lnTo>
                  <a:lnTo>
                    <a:pt x="1571579" y="661483"/>
                  </a:lnTo>
                  <a:lnTo>
                    <a:pt x="647553" y="661483"/>
                  </a:lnTo>
                  <a:lnTo>
                    <a:pt x="654518" y="654518"/>
                  </a:lnTo>
                  <a:close/>
                </a:path>
              </a:pathLst>
            </a:cu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1" name="TextBox 10"/>
            <p:cNvSpPr txBox="1"/>
            <p:nvPr/>
          </p:nvSpPr>
          <p:spPr bwMode="ltGray">
            <a:xfrm>
              <a:off x="745617" y="2354513"/>
              <a:ext cx="1020278" cy="324951"/>
            </a:xfrm>
            <a:prstGeom prst="rect">
              <a:avLst/>
            </a:prstGeom>
            <a:noFill/>
            <a:ln w="6350">
              <a:noFill/>
              <a:miter lim="800000"/>
              <a:headEnd/>
              <a:tailEnd/>
            </a:ln>
          </p:spPr>
          <p:txBody>
            <a:bodyPr wrap="square" lIns="0" tIns="0" rIns="0" bIns="0" rtlCol="0" anchor="t">
              <a:noAutofit/>
            </a:bodyPr>
            <a:lstStyle/>
            <a:p>
              <a:pPr algn="ctr" eaLnBrk="0" hangingPunct="0"/>
              <a:r>
                <a:rPr lang="en-US" sz="1200" b="1" dirty="0">
                  <a:latin typeface="Deutsche Bank Text" panose="020B0503020202030204" pitchFamily="34" charset="0"/>
                  <a:ea typeface="Deutsche Bank Text" panose="020B0503020202030204" pitchFamily="34" charset="0"/>
                  <a:cs typeface="Deutsche Bank Text" panose="020B0503020202030204" pitchFamily="34" charset="0"/>
                </a:rPr>
                <a:t>Our Commitment</a:t>
              </a:r>
            </a:p>
          </p:txBody>
        </p:sp>
        <p:sp>
          <p:nvSpPr>
            <p:cNvPr id="12" name="TextBox 11"/>
            <p:cNvSpPr txBox="1"/>
            <p:nvPr/>
          </p:nvSpPr>
          <p:spPr bwMode="ltGray">
            <a:xfrm>
              <a:off x="2077851" y="2133587"/>
              <a:ext cx="693019" cy="165416"/>
            </a:xfrm>
            <a:prstGeom prst="rect">
              <a:avLst/>
            </a:prstGeom>
            <a:noFill/>
            <a:ln w="6350">
              <a:noFill/>
              <a:miter lim="800000"/>
              <a:headEnd/>
              <a:tailEnd/>
            </a:ln>
          </p:spPr>
          <p:txBody>
            <a:bodyPr wrap="square" lIns="0" tIns="0" rIns="0" bIns="0" rtlCol="0" anchor="t">
              <a:noAutofit/>
            </a:bodyPr>
            <a:lstStyle/>
            <a:p>
              <a:pPr algn="ctr" eaLnBrk="0" hangingPunct="0"/>
              <a:r>
                <a:rPr lang="de-DE" sz="1200" dirty="0">
                  <a:latin typeface="Deutsche Bank Display" panose="020F0403020203030304" pitchFamily="34" charset="0"/>
                  <a:ea typeface="Deutsche Bank Display" panose="020F0403020203030304" pitchFamily="34" charset="0"/>
                  <a:cs typeface="Deutsche Bank Display" panose="020F0403020203030304" pitchFamily="34" charset="0"/>
                </a:rPr>
                <a:t>Phase 1</a:t>
              </a:r>
            </a:p>
          </p:txBody>
        </p:sp>
        <p:sp>
          <p:nvSpPr>
            <p:cNvPr id="131" name="TextBox 130"/>
            <p:cNvSpPr txBox="1"/>
            <p:nvPr/>
          </p:nvSpPr>
          <p:spPr bwMode="ltGray">
            <a:xfrm>
              <a:off x="3657682" y="2133587"/>
              <a:ext cx="693019" cy="165416"/>
            </a:xfrm>
            <a:prstGeom prst="rect">
              <a:avLst/>
            </a:prstGeom>
            <a:noFill/>
            <a:ln w="6350">
              <a:noFill/>
              <a:miter lim="800000"/>
              <a:headEnd/>
              <a:tailEnd/>
            </a:ln>
          </p:spPr>
          <p:txBody>
            <a:bodyPr wrap="square" lIns="0" tIns="0" rIns="0" bIns="0" rtlCol="0" anchor="t">
              <a:noAutofit/>
            </a:bodyPr>
            <a:lstStyle/>
            <a:p>
              <a:pPr algn="ctr" eaLnBrk="0" hangingPunct="0"/>
              <a:r>
                <a:rPr lang="de-DE" sz="1200" dirty="0">
                  <a:latin typeface="Deutsche Bank Display" panose="020F0403020203030304" pitchFamily="34" charset="0"/>
                  <a:ea typeface="Deutsche Bank Display" panose="020F0403020203030304" pitchFamily="34" charset="0"/>
                  <a:cs typeface="Deutsche Bank Display" panose="020F0403020203030304" pitchFamily="34" charset="0"/>
                </a:rPr>
                <a:t>Phase 2</a:t>
              </a:r>
            </a:p>
          </p:txBody>
        </p:sp>
        <p:sp>
          <p:nvSpPr>
            <p:cNvPr id="132" name="TextBox 131"/>
            <p:cNvSpPr txBox="1"/>
            <p:nvPr/>
          </p:nvSpPr>
          <p:spPr bwMode="ltGray">
            <a:xfrm>
              <a:off x="5237514" y="2133587"/>
              <a:ext cx="693019" cy="165416"/>
            </a:xfrm>
            <a:prstGeom prst="rect">
              <a:avLst/>
            </a:prstGeom>
            <a:noFill/>
            <a:ln w="6350">
              <a:noFill/>
              <a:miter lim="800000"/>
              <a:headEnd/>
              <a:tailEnd/>
            </a:ln>
          </p:spPr>
          <p:txBody>
            <a:bodyPr wrap="square" lIns="0" tIns="0" rIns="0" bIns="0" rtlCol="0" anchor="t">
              <a:noAutofit/>
            </a:bodyPr>
            <a:lstStyle/>
            <a:p>
              <a:pPr algn="ctr" eaLnBrk="0" hangingPunct="0"/>
              <a:r>
                <a:rPr lang="de-DE" sz="1200" dirty="0">
                  <a:latin typeface="Deutsche Bank Display" panose="020F0403020203030304" pitchFamily="34" charset="0"/>
                  <a:ea typeface="Deutsche Bank Display" panose="020F0403020203030304" pitchFamily="34" charset="0"/>
                  <a:cs typeface="Deutsche Bank Display" panose="020F0403020203030304" pitchFamily="34" charset="0"/>
                </a:rPr>
                <a:t>Phase 3</a:t>
              </a:r>
            </a:p>
          </p:txBody>
        </p:sp>
        <p:sp>
          <p:nvSpPr>
            <p:cNvPr id="133" name="TextBox 132"/>
            <p:cNvSpPr txBox="1"/>
            <p:nvPr/>
          </p:nvSpPr>
          <p:spPr bwMode="ltGray">
            <a:xfrm>
              <a:off x="6817346" y="2133587"/>
              <a:ext cx="693019" cy="165416"/>
            </a:xfrm>
            <a:prstGeom prst="rect">
              <a:avLst/>
            </a:prstGeom>
            <a:noFill/>
            <a:ln w="6350">
              <a:noFill/>
              <a:miter lim="800000"/>
              <a:headEnd/>
              <a:tailEnd/>
            </a:ln>
          </p:spPr>
          <p:txBody>
            <a:bodyPr wrap="square" lIns="0" tIns="0" rIns="0" bIns="0" rtlCol="0" anchor="t">
              <a:noAutofit/>
            </a:bodyPr>
            <a:lstStyle/>
            <a:p>
              <a:pPr algn="ctr" eaLnBrk="0" hangingPunct="0"/>
              <a:r>
                <a:rPr lang="de-DE" sz="1200" dirty="0">
                  <a:latin typeface="Deutsche Bank Display" panose="020F0403020203030304" pitchFamily="34" charset="0"/>
                  <a:ea typeface="Deutsche Bank Display" panose="020F0403020203030304" pitchFamily="34" charset="0"/>
                  <a:cs typeface="Deutsche Bank Display" panose="020F0403020203030304" pitchFamily="34" charset="0"/>
                </a:rPr>
                <a:t>Phase 4</a:t>
              </a:r>
            </a:p>
          </p:txBody>
        </p:sp>
        <p:sp>
          <p:nvSpPr>
            <p:cNvPr id="135" name="TextBox 134"/>
            <p:cNvSpPr txBox="1"/>
            <p:nvPr/>
          </p:nvSpPr>
          <p:spPr bwMode="ltGray">
            <a:xfrm>
              <a:off x="8397177" y="2133587"/>
              <a:ext cx="693019" cy="165416"/>
            </a:xfrm>
            <a:prstGeom prst="rect">
              <a:avLst/>
            </a:prstGeom>
            <a:noFill/>
            <a:ln w="6350">
              <a:noFill/>
              <a:miter lim="800000"/>
              <a:headEnd/>
              <a:tailEnd/>
            </a:ln>
          </p:spPr>
          <p:txBody>
            <a:bodyPr wrap="square" lIns="0" tIns="0" rIns="0" bIns="0" rtlCol="0" anchor="t">
              <a:noAutofit/>
            </a:bodyPr>
            <a:lstStyle/>
            <a:p>
              <a:pPr algn="ctr" eaLnBrk="0" hangingPunct="0"/>
              <a:r>
                <a:rPr lang="de-DE" sz="1200" dirty="0">
                  <a:latin typeface="Deutsche Bank Display" panose="020F0403020203030304" pitchFamily="34" charset="0"/>
                  <a:ea typeface="Deutsche Bank Display" panose="020F0403020203030304" pitchFamily="34" charset="0"/>
                  <a:cs typeface="Deutsche Bank Display" panose="020F0403020203030304" pitchFamily="34" charset="0"/>
                </a:rPr>
                <a:t>Phase 5</a:t>
              </a:r>
            </a:p>
          </p:txBody>
        </p:sp>
        <p:grpSp>
          <p:nvGrpSpPr>
            <p:cNvPr id="13" name="Group 12"/>
            <p:cNvGrpSpPr/>
            <p:nvPr/>
          </p:nvGrpSpPr>
          <p:grpSpPr>
            <a:xfrm>
              <a:off x="1891933" y="2978953"/>
              <a:ext cx="7012345" cy="165416"/>
              <a:chOff x="2230251" y="2285987"/>
              <a:chExt cx="7012345" cy="165416"/>
            </a:xfrm>
          </p:grpSpPr>
          <p:sp>
            <p:nvSpPr>
              <p:cNvPr id="136" name="TextBox 135"/>
              <p:cNvSpPr txBox="1"/>
              <p:nvPr/>
            </p:nvSpPr>
            <p:spPr bwMode="ltGray">
              <a:xfrm>
                <a:off x="2230251" y="2285987"/>
                <a:ext cx="693019" cy="165416"/>
              </a:xfrm>
              <a:prstGeom prst="rect">
                <a:avLst/>
              </a:prstGeom>
              <a:noFill/>
              <a:ln w="6350">
                <a:noFill/>
                <a:miter lim="800000"/>
                <a:headEnd/>
                <a:tailEnd/>
              </a:ln>
            </p:spPr>
            <p:txBody>
              <a:bodyPr wrap="square" lIns="0" tIns="0" rIns="0" bIns="0" rtlCol="0" anchor="t">
                <a:noAutofit/>
              </a:bodyPr>
              <a:lstStyle/>
              <a:p>
                <a:pPr algn="ctr" eaLnBrk="0" hangingPunct="0"/>
                <a:r>
                  <a:rPr lang="de-DE" sz="1200" dirty="0">
                    <a:solidFill>
                      <a:schemeClr val="bg1"/>
                    </a:solidFill>
                    <a:latin typeface="Deutsche Bank Display" panose="020F0403020203030304" pitchFamily="34" charset="0"/>
                    <a:ea typeface="Deutsche Bank Display" panose="020F0403020203030304" pitchFamily="34" charset="0"/>
                    <a:cs typeface="Deutsche Bank Display" panose="020F0403020203030304" pitchFamily="34" charset="0"/>
                  </a:rPr>
                  <a:t>Plan</a:t>
                </a:r>
              </a:p>
            </p:txBody>
          </p:sp>
          <p:sp>
            <p:nvSpPr>
              <p:cNvPr id="137" name="TextBox 136"/>
              <p:cNvSpPr txBox="1"/>
              <p:nvPr/>
            </p:nvSpPr>
            <p:spPr bwMode="ltGray">
              <a:xfrm>
                <a:off x="3810082" y="2285987"/>
                <a:ext cx="693019" cy="165416"/>
              </a:xfrm>
              <a:prstGeom prst="rect">
                <a:avLst/>
              </a:prstGeom>
              <a:noFill/>
              <a:ln w="6350">
                <a:noFill/>
                <a:miter lim="800000"/>
                <a:headEnd/>
                <a:tailEnd/>
              </a:ln>
            </p:spPr>
            <p:txBody>
              <a:bodyPr wrap="square" lIns="0" tIns="0" rIns="0" bIns="0" rtlCol="0" anchor="t">
                <a:noAutofit/>
              </a:bodyPr>
              <a:lstStyle/>
              <a:p>
                <a:pPr algn="ctr" eaLnBrk="0" hangingPunct="0"/>
                <a:r>
                  <a:rPr lang="de-DE" sz="1200" dirty="0">
                    <a:solidFill>
                      <a:schemeClr val="bg1"/>
                    </a:solidFill>
                    <a:latin typeface="Deutsche Bank Display" panose="020F0403020203030304" pitchFamily="34" charset="0"/>
                    <a:ea typeface="Deutsche Bank Display" panose="020F0403020203030304" pitchFamily="34" charset="0"/>
                    <a:cs typeface="Deutsche Bank Display" panose="020F0403020203030304" pitchFamily="34" charset="0"/>
                  </a:rPr>
                  <a:t>Model</a:t>
                </a:r>
              </a:p>
            </p:txBody>
          </p:sp>
          <p:sp>
            <p:nvSpPr>
              <p:cNvPr id="138" name="TextBox 137"/>
              <p:cNvSpPr txBox="1"/>
              <p:nvPr/>
            </p:nvSpPr>
            <p:spPr bwMode="ltGray">
              <a:xfrm>
                <a:off x="5389914" y="2285987"/>
                <a:ext cx="693019" cy="165416"/>
              </a:xfrm>
              <a:prstGeom prst="rect">
                <a:avLst/>
              </a:prstGeom>
              <a:noFill/>
              <a:ln w="6350">
                <a:noFill/>
                <a:miter lim="800000"/>
                <a:headEnd/>
                <a:tailEnd/>
              </a:ln>
            </p:spPr>
            <p:txBody>
              <a:bodyPr wrap="square" lIns="0" tIns="0" rIns="0" bIns="0" rtlCol="0" anchor="t">
                <a:noAutofit/>
              </a:bodyPr>
              <a:lstStyle/>
              <a:p>
                <a:pPr algn="ctr" eaLnBrk="0" hangingPunct="0"/>
                <a:r>
                  <a:rPr lang="de-DE" sz="1200" dirty="0" err="1">
                    <a:solidFill>
                      <a:schemeClr val="bg1"/>
                    </a:solidFill>
                    <a:latin typeface="Deutsche Bank Display" panose="020F0403020203030304" pitchFamily="34" charset="0"/>
                    <a:ea typeface="Deutsche Bank Display" panose="020F0403020203030304" pitchFamily="34" charset="0"/>
                    <a:cs typeface="Deutsche Bank Display" panose="020F0403020203030304" pitchFamily="34" charset="0"/>
                  </a:rPr>
                  <a:t>Develop</a:t>
                </a:r>
                <a:endParaRPr lang="de-DE" sz="1200" dirty="0">
                  <a:solidFill>
                    <a:schemeClr val="bg1"/>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139" name="TextBox 138"/>
              <p:cNvSpPr txBox="1"/>
              <p:nvPr/>
            </p:nvSpPr>
            <p:spPr bwMode="ltGray">
              <a:xfrm>
                <a:off x="6969746" y="2285987"/>
                <a:ext cx="693019" cy="165416"/>
              </a:xfrm>
              <a:prstGeom prst="rect">
                <a:avLst/>
              </a:prstGeom>
              <a:noFill/>
              <a:ln w="6350">
                <a:noFill/>
                <a:miter lim="800000"/>
                <a:headEnd/>
                <a:tailEnd/>
              </a:ln>
            </p:spPr>
            <p:txBody>
              <a:bodyPr wrap="square" lIns="0" tIns="0" rIns="0" bIns="0" rtlCol="0" anchor="t">
                <a:noAutofit/>
              </a:bodyPr>
              <a:lstStyle/>
              <a:p>
                <a:pPr algn="ctr" eaLnBrk="0" hangingPunct="0"/>
                <a:r>
                  <a:rPr lang="de-DE" sz="1200" dirty="0" err="1">
                    <a:solidFill>
                      <a:schemeClr val="bg1"/>
                    </a:solidFill>
                    <a:latin typeface="Deutsche Bank Display" panose="020F0403020203030304" pitchFamily="34" charset="0"/>
                    <a:ea typeface="Deutsche Bank Display" panose="020F0403020203030304" pitchFamily="34" charset="0"/>
                    <a:cs typeface="Deutsche Bank Display" panose="020F0403020203030304" pitchFamily="34" charset="0"/>
                  </a:rPr>
                  <a:t>Testing</a:t>
                </a:r>
                <a:endParaRPr lang="de-DE" sz="1200" dirty="0">
                  <a:solidFill>
                    <a:schemeClr val="bg1"/>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140" name="TextBox 139"/>
              <p:cNvSpPr txBox="1"/>
              <p:nvPr/>
            </p:nvSpPr>
            <p:spPr bwMode="ltGray">
              <a:xfrm>
                <a:off x="8549577" y="2285987"/>
                <a:ext cx="693019" cy="165416"/>
              </a:xfrm>
              <a:prstGeom prst="rect">
                <a:avLst/>
              </a:prstGeom>
              <a:noFill/>
              <a:ln w="6350">
                <a:noFill/>
                <a:miter lim="800000"/>
                <a:headEnd/>
                <a:tailEnd/>
              </a:ln>
            </p:spPr>
            <p:txBody>
              <a:bodyPr wrap="square" lIns="0" tIns="0" rIns="0" bIns="0" rtlCol="0" anchor="t">
                <a:noAutofit/>
              </a:bodyPr>
              <a:lstStyle/>
              <a:p>
                <a:pPr algn="ctr" eaLnBrk="0" hangingPunct="0"/>
                <a:r>
                  <a:rPr lang="de-DE" sz="1200" dirty="0">
                    <a:solidFill>
                      <a:schemeClr val="bg1"/>
                    </a:solidFill>
                    <a:latin typeface="Deutsche Bank Display" panose="020F0403020203030304" pitchFamily="34" charset="0"/>
                    <a:ea typeface="Deutsche Bank Display" panose="020F0403020203030304" pitchFamily="34" charset="0"/>
                    <a:cs typeface="Deutsche Bank Display" panose="020F0403020203030304" pitchFamily="34" charset="0"/>
                  </a:rPr>
                  <a:t>Go-Live</a:t>
                </a:r>
              </a:p>
            </p:txBody>
          </p:sp>
        </p:grpSp>
        <p:sp>
          <p:nvSpPr>
            <p:cNvPr id="141" name="Freeform 9">
              <a:extLst>
                <a:ext uri="{FF2B5EF4-FFF2-40B4-BE49-F238E27FC236}">
                  <a16:creationId xmlns:a16="http://schemas.microsoft.com/office/drawing/2014/main" id="{B229230F-DF87-4926-BC7D-9952B79018EC}"/>
                </a:ext>
              </a:extLst>
            </p:cNvPr>
            <p:cNvSpPr>
              <a:spLocks noChangeAspect="1" noEditPoints="1"/>
            </p:cNvSpPr>
            <p:nvPr/>
          </p:nvSpPr>
          <p:spPr bwMode="auto">
            <a:xfrm>
              <a:off x="7042979" y="2668117"/>
              <a:ext cx="241756" cy="241756"/>
            </a:xfrm>
            <a:custGeom>
              <a:avLst/>
              <a:gdLst>
                <a:gd name="T0" fmla="*/ 106 w 141"/>
                <a:gd name="T1" fmla="*/ 93 h 141"/>
                <a:gd name="T2" fmla="*/ 93 w 141"/>
                <a:gd name="T3" fmla="*/ 106 h 141"/>
                <a:gd name="T4" fmla="*/ 122 w 141"/>
                <a:gd name="T5" fmla="*/ 135 h 141"/>
                <a:gd name="T6" fmla="*/ 132 w 141"/>
                <a:gd name="T7" fmla="*/ 135 h 141"/>
                <a:gd name="T8" fmla="*/ 135 w 141"/>
                <a:gd name="T9" fmla="*/ 132 h 141"/>
                <a:gd name="T10" fmla="*/ 136 w 141"/>
                <a:gd name="T11" fmla="*/ 122 h 141"/>
                <a:gd name="T12" fmla="*/ 106 w 141"/>
                <a:gd name="T13" fmla="*/ 93 h 141"/>
                <a:gd name="T14" fmla="*/ 89 w 141"/>
                <a:gd name="T15" fmla="*/ 104 h 141"/>
                <a:gd name="T16" fmla="*/ 89 w 141"/>
                <a:gd name="T17" fmla="*/ 104 h 141"/>
                <a:gd name="T18" fmla="*/ 89 w 141"/>
                <a:gd name="T19" fmla="*/ 104 h 141"/>
                <a:gd name="T20" fmla="*/ 98 w 141"/>
                <a:gd name="T21" fmla="*/ 97 h 141"/>
                <a:gd name="T22" fmla="*/ 99 w 141"/>
                <a:gd name="T23" fmla="*/ 96 h 141"/>
                <a:gd name="T24" fmla="*/ 101 w 141"/>
                <a:gd name="T25" fmla="*/ 94 h 141"/>
                <a:gd name="T26" fmla="*/ 114 w 141"/>
                <a:gd name="T27" fmla="*/ 59 h 141"/>
                <a:gd name="T28" fmla="*/ 58 w 141"/>
                <a:gd name="T29" fmla="*/ 3 h 141"/>
                <a:gd name="T30" fmla="*/ 3 w 141"/>
                <a:gd name="T31" fmla="*/ 59 h 141"/>
                <a:gd name="T32" fmla="*/ 58 w 141"/>
                <a:gd name="T33" fmla="*/ 114 h 141"/>
                <a:gd name="T34" fmla="*/ 75 w 141"/>
                <a:gd name="T35" fmla="*/ 18 h 141"/>
                <a:gd name="T36" fmla="*/ 58 w 141"/>
                <a:gd name="T37" fmla="*/ 15 h 141"/>
                <a:gd name="T38" fmla="*/ 27 w 141"/>
                <a:gd name="T39" fmla="*/ 28 h 141"/>
                <a:gd name="T40" fmla="*/ 15 w 141"/>
                <a:gd name="T41" fmla="*/ 59 h 141"/>
                <a:gd name="T42" fmla="*/ 27 w 141"/>
                <a:gd name="T43" fmla="*/ 90 h 141"/>
                <a:gd name="T44" fmla="*/ 42 w 141"/>
                <a:gd name="T45" fmla="*/ 99 h 141"/>
                <a:gd name="T46" fmla="*/ 75 w 141"/>
                <a:gd name="T47" fmla="*/ 99 h 141"/>
                <a:gd name="T48" fmla="*/ 89 w 141"/>
                <a:gd name="T49" fmla="*/ 90 h 141"/>
                <a:gd name="T50" fmla="*/ 102 w 141"/>
                <a:gd name="T51" fmla="*/ 59 h 141"/>
                <a:gd name="T52" fmla="*/ 89 w 141"/>
                <a:gd name="T53" fmla="*/ 28 h 141"/>
                <a:gd name="T54" fmla="*/ 87 w 141"/>
                <a:gd name="T55" fmla="*/ 30 h 141"/>
                <a:gd name="T56" fmla="*/ 74 w 141"/>
                <a:gd name="T57" fmla="*/ 21 h 141"/>
                <a:gd name="T58" fmla="*/ 43 w 141"/>
                <a:gd name="T59" fmla="*/ 21 h 141"/>
                <a:gd name="T60" fmla="*/ 21 w 141"/>
                <a:gd name="T61" fmla="*/ 43 h 141"/>
                <a:gd name="T62" fmla="*/ 21 w 141"/>
                <a:gd name="T63" fmla="*/ 74 h 141"/>
                <a:gd name="T64" fmla="*/ 30 w 141"/>
                <a:gd name="T65" fmla="*/ 87 h 141"/>
                <a:gd name="T66" fmla="*/ 43 w 141"/>
                <a:gd name="T67" fmla="*/ 96 h 141"/>
                <a:gd name="T68" fmla="*/ 74 w 141"/>
                <a:gd name="T69" fmla="*/ 96 h 141"/>
                <a:gd name="T70" fmla="*/ 87 w 141"/>
                <a:gd name="T71" fmla="*/ 87 h 141"/>
                <a:gd name="T72" fmla="*/ 96 w 141"/>
                <a:gd name="T73" fmla="*/ 74 h 141"/>
                <a:gd name="T74" fmla="*/ 96 w 141"/>
                <a:gd name="T75" fmla="*/ 43 h 141"/>
                <a:gd name="T76" fmla="*/ 108 w 141"/>
                <a:gd name="T77" fmla="*/ 90 h 141"/>
                <a:gd name="T78" fmla="*/ 138 w 141"/>
                <a:gd name="T79" fmla="*/ 120 h 141"/>
                <a:gd name="T80" fmla="*/ 141 w 141"/>
                <a:gd name="T81" fmla="*/ 127 h 141"/>
                <a:gd name="T82" fmla="*/ 138 w 141"/>
                <a:gd name="T83" fmla="*/ 134 h 141"/>
                <a:gd name="T84" fmla="*/ 127 w 141"/>
                <a:gd name="T85" fmla="*/ 141 h 141"/>
                <a:gd name="T86" fmla="*/ 120 w 141"/>
                <a:gd name="T87" fmla="*/ 138 h 141"/>
                <a:gd name="T88" fmla="*/ 58 w 141"/>
                <a:gd name="T89" fmla="*/ 117 h 141"/>
                <a:gd name="T90" fmla="*/ 0 w 141"/>
                <a:gd name="T91" fmla="*/ 59 h 141"/>
                <a:gd name="T92" fmla="*/ 58 w 141"/>
                <a:gd name="T93" fmla="*/ 0 h 141"/>
                <a:gd name="T94" fmla="*/ 117 w 141"/>
                <a:gd name="T95" fmla="*/ 5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1" h="141">
                  <a:moveTo>
                    <a:pt x="106" y="93"/>
                  </a:moveTo>
                  <a:lnTo>
                    <a:pt x="106" y="93"/>
                  </a:lnTo>
                  <a:cubicBezTo>
                    <a:pt x="104" y="95"/>
                    <a:pt x="102" y="98"/>
                    <a:pt x="100" y="100"/>
                  </a:cubicBezTo>
                  <a:cubicBezTo>
                    <a:pt x="98" y="102"/>
                    <a:pt x="95" y="104"/>
                    <a:pt x="93" y="106"/>
                  </a:cubicBezTo>
                  <a:lnTo>
                    <a:pt x="122" y="135"/>
                  </a:lnTo>
                  <a:lnTo>
                    <a:pt x="122" y="135"/>
                  </a:lnTo>
                  <a:cubicBezTo>
                    <a:pt x="123" y="137"/>
                    <a:pt x="125" y="137"/>
                    <a:pt x="127" y="137"/>
                  </a:cubicBezTo>
                  <a:cubicBezTo>
                    <a:pt x="129" y="137"/>
                    <a:pt x="130" y="137"/>
                    <a:pt x="132" y="135"/>
                  </a:cubicBezTo>
                  <a:lnTo>
                    <a:pt x="135" y="132"/>
                  </a:lnTo>
                  <a:lnTo>
                    <a:pt x="135" y="132"/>
                  </a:lnTo>
                  <a:cubicBezTo>
                    <a:pt x="137" y="130"/>
                    <a:pt x="137" y="129"/>
                    <a:pt x="137" y="127"/>
                  </a:cubicBezTo>
                  <a:cubicBezTo>
                    <a:pt x="137" y="125"/>
                    <a:pt x="137" y="123"/>
                    <a:pt x="136" y="122"/>
                  </a:cubicBezTo>
                  <a:lnTo>
                    <a:pt x="135" y="122"/>
                  </a:lnTo>
                  <a:lnTo>
                    <a:pt x="106" y="93"/>
                  </a:lnTo>
                  <a:close/>
                  <a:moveTo>
                    <a:pt x="89" y="104"/>
                  </a:moveTo>
                  <a:lnTo>
                    <a:pt x="89" y="104"/>
                  </a:lnTo>
                  <a:lnTo>
                    <a:pt x="89" y="104"/>
                  </a:lnTo>
                  <a:lnTo>
                    <a:pt x="89" y="104"/>
                  </a:lnTo>
                  <a:lnTo>
                    <a:pt x="89" y="104"/>
                  </a:lnTo>
                  <a:lnTo>
                    <a:pt x="89" y="104"/>
                  </a:lnTo>
                  <a:cubicBezTo>
                    <a:pt x="92" y="102"/>
                    <a:pt x="95" y="100"/>
                    <a:pt x="97" y="98"/>
                  </a:cubicBezTo>
                  <a:lnTo>
                    <a:pt x="98" y="97"/>
                  </a:lnTo>
                  <a:cubicBezTo>
                    <a:pt x="98" y="97"/>
                    <a:pt x="99" y="96"/>
                    <a:pt x="99" y="96"/>
                  </a:cubicBezTo>
                  <a:lnTo>
                    <a:pt x="99" y="96"/>
                  </a:lnTo>
                  <a:cubicBezTo>
                    <a:pt x="100" y="95"/>
                    <a:pt x="100" y="95"/>
                    <a:pt x="101" y="94"/>
                  </a:cubicBezTo>
                  <a:lnTo>
                    <a:pt x="101" y="94"/>
                  </a:lnTo>
                  <a:lnTo>
                    <a:pt x="101" y="94"/>
                  </a:lnTo>
                  <a:cubicBezTo>
                    <a:pt x="109" y="84"/>
                    <a:pt x="114" y="72"/>
                    <a:pt x="114" y="59"/>
                  </a:cubicBezTo>
                  <a:cubicBezTo>
                    <a:pt x="114" y="43"/>
                    <a:pt x="107" y="30"/>
                    <a:pt x="97" y="20"/>
                  </a:cubicBezTo>
                  <a:cubicBezTo>
                    <a:pt x="87" y="10"/>
                    <a:pt x="74" y="3"/>
                    <a:pt x="58" y="3"/>
                  </a:cubicBezTo>
                  <a:cubicBezTo>
                    <a:pt x="43" y="3"/>
                    <a:pt x="29" y="10"/>
                    <a:pt x="19" y="20"/>
                  </a:cubicBezTo>
                  <a:cubicBezTo>
                    <a:pt x="9" y="30"/>
                    <a:pt x="3" y="43"/>
                    <a:pt x="3" y="59"/>
                  </a:cubicBezTo>
                  <a:cubicBezTo>
                    <a:pt x="3" y="74"/>
                    <a:pt x="9" y="88"/>
                    <a:pt x="19" y="98"/>
                  </a:cubicBezTo>
                  <a:cubicBezTo>
                    <a:pt x="29" y="108"/>
                    <a:pt x="43" y="114"/>
                    <a:pt x="58" y="114"/>
                  </a:cubicBezTo>
                  <a:cubicBezTo>
                    <a:pt x="70" y="114"/>
                    <a:pt x="80" y="110"/>
                    <a:pt x="89" y="104"/>
                  </a:cubicBezTo>
                  <a:close/>
                  <a:moveTo>
                    <a:pt x="75" y="18"/>
                  </a:moveTo>
                  <a:lnTo>
                    <a:pt x="75" y="18"/>
                  </a:lnTo>
                  <a:cubicBezTo>
                    <a:pt x="70" y="16"/>
                    <a:pt x="64" y="15"/>
                    <a:pt x="58" y="15"/>
                  </a:cubicBezTo>
                  <a:cubicBezTo>
                    <a:pt x="53" y="15"/>
                    <a:pt x="47" y="16"/>
                    <a:pt x="42" y="18"/>
                  </a:cubicBezTo>
                  <a:cubicBezTo>
                    <a:pt x="36" y="20"/>
                    <a:pt x="32" y="24"/>
                    <a:pt x="27" y="28"/>
                  </a:cubicBezTo>
                  <a:cubicBezTo>
                    <a:pt x="23" y="32"/>
                    <a:pt x="20" y="36"/>
                    <a:pt x="18" y="42"/>
                  </a:cubicBezTo>
                  <a:cubicBezTo>
                    <a:pt x="16" y="47"/>
                    <a:pt x="15" y="53"/>
                    <a:pt x="15" y="59"/>
                  </a:cubicBezTo>
                  <a:cubicBezTo>
                    <a:pt x="15" y="64"/>
                    <a:pt x="16" y="70"/>
                    <a:pt x="18" y="75"/>
                  </a:cubicBezTo>
                  <a:cubicBezTo>
                    <a:pt x="20" y="81"/>
                    <a:pt x="23" y="85"/>
                    <a:pt x="27" y="90"/>
                  </a:cubicBezTo>
                  <a:lnTo>
                    <a:pt x="27" y="90"/>
                  </a:lnTo>
                  <a:cubicBezTo>
                    <a:pt x="32" y="94"/>
                    <a:pt x="36" y="97"/>
                    <a:pt x="42" y="99"/>
                  </a:cubicBezTo>
                  <a:cubicBezTo>
                    <a:pt x="47" y="101"/>
                    <a:pt x="53" y="102"/>
                    <a:pt x="58" y="102"/>
                  </a:cubicBezTo>
                  <a:cubicBezTo>
                    <a:pt x="64" y="102"/>
                    <a:pt x="70" y="101"/>
                    <a:pt x="75" y="99"/>
                  </a:cubicBezTo>
                  <a:cubicBezTo>
                    <a:pt x="81" y="97"/>
                    <a:pt x="85" y="94"/>
                    <a:pt x="89" y="90"/>
                  </a:cubicBezTo>
                  <a:lnTo>
                    <a:pt x="89" y="90"/>
                  </a:lnTo>
                  <a:cubicBezTo>
                    <a:pt x="94" y="85"/>
                    <a:pt x="97" y="81"/>
                    <a:pt x="99" y="75"/>
                  </a:cubicBezTo>
                  <a:cubicBezTo>
                    <a:pt x="101" y="70"/>
                    <a:pt x="102" y="64"/>
                    <a:pt x="102" y="59"/>
                  </a:cubicBezTo>
                  <a:cubicBezTo>
                    <a:pt x="102" y="53"/>
                    <a:pt x="101" y="47"/>
                    <a:pt x="99" y="42"/>
                  </a:cubicBezTo>
                  <a:cubicBezTo>
                    <a:pt x="97" y="36"/>
                    <a:pt x="94" y="32"/>
                    <a:pt x="89" y="28"/>
                  </a:cubicBezTo>
                  <a:cubicBezTo>
                    <a:pt x="85" y="24"/>
                    <a:pt x="81" y="20"/>
                    <a:pt x="75" y="18"/>
                  </a:cubicBezTo>
                  <a:close/>
                  <a:moveTo>
                    <a:pt x="87" y="30"/>
                  </a:moveTo>
                  <a:lnTo>
                    <a:pt x="87" y="30"/>
                  </a:lnTo>
                  <a:cubicBezTo>
                    <a:pt x="83" y="26"/>
                    <a:pt x="79" y="23"/>
                    <a:pt x="74" y="21"/>
                  </a:cubicBezTo>
                  <a:cubicBezTo>
                    <a:pt x="69" y="19"/>
                    <a:pt x="64" y="18"/>
                    <a:pt x="58" y="18"/>
                  </a:cubicBezTo>
                  <a:cubicBezTo>
                    <a:pt x="53" y="18"/>
                    <a:pt x="48" y="19"/>
                    <a:pt x="43" y="21"/>
                  </a:cubicBezTo>
                  <a:cubicBezTo>
                    <a:pt x="38" y="23"/>
                    <a:pt x="34" y="26"/>
                    <a:pt x="30" y="30"/>
                  </a:cubicBezTo>
                  <a:cubicBezTo>
                    <a:pt x="26" y="34"/>
                    <a:pt x="23" y="38"/>
                    <a:pt x="21" y="43"/>
                  </a:cubicBezTo>
                  <a:cubicBezTo>
                    <a:pt x="19" y="48"/>
                    <a:pt x="18" y="53"/>
                    <a:pt x="18" y="59"/>
                  </a:cubicBezTo>
                  <a:cubicBezTo>
                    <a:pt x="18" y="64"/>
                    <a:pt x="19" y="69"/>
                    <a:pt x="21" y="74"/>
                  </a:cubicBezTo>
                  <a:cubicBezTo>
                    <a:pt x="23" y="79"/>
                    <a:pt x="26" y="83"/>
                    <a:pt x="30" y="87"/>
                  </a:cubicBezTo>
                  <a:lnTo>
                    <a:pt x="30" y="87"/>
                  </a:lnTo>
                  <a:lnTo>
                    <a:pt x="30" y="87"/>
                  </a:lnTo>
                  <a:cubicBezTo>
                    <a:pt x="34" y="91"/>
                    <a:pt x="38" y="94"/>
                    <a:pt x="43" y="96"/>
                  </a:cubicBezTo>
                  <a:cubicBezTo>
                    <a:pt x="48" y="98"/>
                    <a:pt x="53" y="99"/>
                    <a:pt x="58" y="99"/>
                  </a:cubicBezTo>
                  <a:cubicBezTo>
                    <a:pt x="64" y="99"/>
                    <a:pt x="69" y="98"/>
                    <a:pt x="74" y="96"/>
                  </a:cubicBezTo>
                  <a:cubicBezTo>
                    <a:pt x="79" y="94"/>
                    <a:pt x="83" y="91"/>
                    <a:pt x="87" y="87"/>
                  </a:cubicBezTo>
                  <a:lnTo>
                    <a:pt x="87" y="87"/>
                  </a:lnTo>
                  <a:lnTo>
                    <a:pt x="87" y="87"/>
                  </a:lnTo>
                  <a:cubicBezTo>
                    <a:pt x="91" y="83"/>
                    <a:pt x="94" y="79"/>
                    <a:pt x="96" y="74"/>
                  </a:cubicBezTo>
                  <a:cubicBezTo>
                    <a:pt x="98" y="69"/>
                    <a:pt x="99" y="64"/>
                    <a:pt x="99" y="59"/>
                  </a:cubicBezTo>
                  <a:cubicBezTo>
                    <a:pt x="99" y="53"/>
                    <a:pt x="98" y="48"/>
                    <a:pt x="96" y="43"/>
                  </a:cubicBezTo>
                  <a:cubicBezTo>
                    <a:pt x="94" y="38"/>
                    <a:pt x="91" y="34"/>
                    <a:pt x="87" y="30"/>
                  </a:cubicBezTo>
                  <a:close/>
                  <a:moveTo>
                    <a:pt x="108" y="90"/>
                  </a:moveTo>
                  <a:lnTo>
                    <a:pt x="108" y="90"/>
                  </a:lnTo>
                  <a:lnTo>
                    <a:pt x="138" y="120"/>
                  </a:lnTo>
                  <a:lnTo>
                    <a:pt x="138" y="120"/>
                  </a:lnTo>
                  <a:cubicBezTo>
                    <a:pt x="140" y="122"/>
                    <a:pt x="141" y="124"/>
                    <a:pt x="141" y="127"/>
                  </a:cubicBezTo>
                  <a:cubicBezTo>
                    <a:pt x="141" y="130"/>
                    <a:pt x="140" y="132"/>
                    <a:pt x="138" y="134"/>
                  </a:cubicBezTo>
                  <a:lnTo>
                    <a:pt x="138" y="134"/>
                  </a:lnTo>
                  <a:lnTo>
                    <a:pt x="134" y="138"/>
                  </a:lnTo>
                  <a:cubicBezTo>
                    <a:pt x="132" y="140"/>
                    <a:pt x="130" y="141"/>
                    <a:pt x="127" y="141"/>
                  </a:cubicBezTo>
                  <a:cubicBezTo>
                    <a:pt x="124" y="141"/>
                    <a:pt x="122" y="140"/>
                    <a:pt x="120" y="138"/>
                  </a:cubicBezTo>
                  <a:lnTo>
                    <a:pt x="120" y="138"/>
                  </a:lnTo>
                  <a:lnTo>
                    <a:pt x="90" y="108"/>
                  </a:lnTo>
                  <a:cubicBezTo>
                    <a:pt x="81" y="114"/>
                    <a:pt x="70" y="117"/>
                    <a:pt x="58" y="117"/>
                  </a:cubicBezTo>
                  <a:cubicBezTo>
                    <a:pt x="42" y="117"/>
                    <a:pt x="28" y="111"/>
                    <a:pt x="17" y="100"/>
                  </a:cubicBezTo>
                  <a:cubicBezTo>
                    <a:pt x="6" y="89"/>
                    <a:pt x="0" y="75"/>
                    <a:pt x="0" y="59"/>
                  </a:cubicBezTo>
                  <a:cubicBezTo>
                    <a:pt x="0" y="42"/>
                    <a:pt x="6" y="28"/>
                    <a:pt x="17" y="17"/>
                  </a:cubicBezTo>
                  <a:cubicBezTo>
                    <a:pt x="28" y="6"/>
                    <a:pt x="42" y="0"/>
                    <a:pt x="58" y="0"/>
                  </a:cubicBezTo>
                  <a:cubicBezTo>
                    <a:pt x="75" y="0"/>
                    <a:pt x="89" y="6"/>
                    <a:pt x="100" y="17"/>
                  </a:cubicBezTo>
                  <a:cubicBezTo>
                    <a:pt x="111" y="28"/>
                    <a:pt x="117" y="42"/>
                    <a:pt x="117" y="59"/>
                  </a:cubicBezTo>
                  <a:cubicBezTo>
                    <a:pt x="117" y="70"/>
                    <a:pt x="114" y="81"/>
                    <a:pt x="108" y="90"/>
                  </a:cubicBezTo>
                  <a:close/>
                </a:path>
              </a:pathLst>
            </a:custGeom>
            <a:solidFill>
              <a:schemeClr val="bg1"/>
            </a:solidFill>
            <a:ln w="0">
              <a:solidFill>
                <a:schemeClr val="bg1"/>
              </a:solid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42" name="Freeform 35">
              <a:extLst>
                <a:ext uri="{FF2B5EF4-FFF2-40B4-BE49-F238E27FC236}">
                  <a16:creationId xmlns:a16="http://schemas.microsoft.com/office/drawing/2014/main" id="{A5A2F0F3-36F2-4EA6-85B2-194E68EEE9E4}"/>
                </a:ext>
              </a:extLst>
            </p:cNvPr>
            <p:cNvSpPr>
              <a:spLocks noChangeAspect="1" noEditPoints="1"/>
            </p:cNvSpPr>
            <p:nvPr/>
          </p:nvSpPr>
          <p:spPr bwMode="auto">
            <a:xfrm>
              <a:off x="3872326" y="2657128"/>
              <a:ext cx="263734" cy="263734"/>
            </a:xfrm>
            <a:custGeom>
              <a:avLst/>
              <a:gdLst>
                <a:gd name="T0" fmla="*/ 67 w 154"/>
                <a:gd name="T1" fmla="*/ 68 h 154"/>
                <a:gd name="T2" fmla="*/ 86 w 154"/>
                <a:gd name="T3" fmla="*/ 87 h 154"/>
                <a:gd name="T4" fmla="*/ 65 w 154"/>
                <a:gd name="T5" fmla="*/ 65 h 154"/>
                <a:gd name="T6" fmla="*/ 77 w 154"/>
                <a:gd name="T7" fmla="*/ 95 h 154"/>
                <a:gd name="T8" fmla="*/ 77 w 154"/>
                <a:gd name="T9" fmla="*/ 60 h 154"/>
                <a:gd name="T10" fmla="*/ 102 w 154"/>
                <a:gd name="T11" fmla="*/ 25 h 154"/>
                <a:gd name="T12" fmla="*/ 92 w 154"/>
                <a:gd name="T13" fmla="*/ 19 h 154"/>
                <a:gd name="T14" fmla="*/ 68 w 154"/>
                <a:gd name="T15" fmla="*/ 4 h 154"/>
                <a:gd name="T16" fmla="*/ 60 w 154"/>
                <a:gd name="T17" fmla="*/ 21 h 154"/>
                <a:gd name="T18" fmla="*/ 52 w 154"/>
                <a:gd name="T19" fmla="*/ 25 h 154"/>
                <a:gd name="T20" fmla="*/ 31 w 154"/>
                <a:gd name="T21" fmla="*/ 19 h 154"/>
                <a:gd name="T22" fmla="*/ 18 w 154"/>
                <a:gd name="T23" fmla="*/ 35 h 154"/>
                <a:gd name="T24" fmla="*/ 20 w 154"/>
                <a:gd name="T25" fmla="*/ 60 h 154"/>
                <a:gd name="T26" fmla="*/ 4 w 154"/>
                <a:gd name="T27" fmla="*/ 67 h 154"/>
                <a:gd name="T28" fmla="*/ 5 w 154"/>
                <a:gd name="T29" fmla="*/ 89 h 154"/>
                <a:gd name="T30" fmla="*/ 25 w 154"/>
                <a:gd name="T31" fmla="*/ 105 h 154"/>
                <a:gd name="T32" fmla="*/ 18 w 154"/>
                <a:gd name="T33" fmla="*/ 123 h 154"/>
                <a:gd name="T34" fmla="*/ 49 w 154"/>
                <a:gd name="T35" fmla="*/ 129 h 154"/>
                <a:gd name="T36" fmla="*/ 61 w 154"/>
                <a:gd name="T37" fmla="*/ 136 h 154"/>
                <a:gd name="T38" fmla="*/ 86 w 154"/>
                <a:gd name="T39" fmla="*/ 151 h 154"/>
                <a:gd name="T40" fmla="*/ 94 w 154"/>
                <a:gd name="T41" fmla="*/ 134 h 154"/>
                <a:gd name="T42" fmla="*/ 119 w 154"/>
                <a:gd name="T43" fmla="*/ 136 h 154"/>
                <a:gd name="T44" fmla="*/ 136 w 154"/>
                <a:gd name="T45" fmla="*/ 120 h 154"/>
                <a:gd name="T46" fmla="*/ 131 w 154"/>
                <a:gd name="T47" fmla="*/ 97 h 154"/>
                <a:gd name="T48" fmla="*/ 150 w 154"/>
                <a:gd name="T49" fmla="*/ 88 h 154"/>
                <a:gd name="T50" fmla="*/ 150 w 154"/>
                <a:gd name="T51" fmla="*/ 67 h 154"/>
                <a:gd name="T52" fmla="*/ 129 w 154"/>
                <a:gd name="T53" fmla="*/ 52 h 154"/>
                <a:gd name="T54" fmla="*/ 135 w 154"/>
                <a:gd name="T55" fmla="*/ 32 h 154"/>
                <a:gd name="T56" fmla="*/ 107 w 154"/>
                <a:gd name="T57" fmla="*/ 25 h 154"/>
                <a:gd name="T58" fmla="*/ 106 w 154"/>
                <a:gd name="T59" fmla="*/ 107 h 154"/>
                <a:gd name="T60" fmla="*/ 35 w 154"/>
                <a:gd name="T61" fmla="*/ 77 h 154"/>
                <a:gd name="T62" fmla="*/ 77 w 154"/>
                <a:gd name="T63" fmla="*/ 115 h 154"/>
                <a:gd name="T64" fmla="*/ 50 w 154"/>
                <a:gd name="T65" fmla="*/ 51 h 154"/>
                <a:gd name="T66" fmla="*/ 97 w 154"/>
                <a:gd name="T67" fmla="*/ 20 h 154"/>
                <a:gd name="T68" fmla="*/ 105 w 154"/>
                <a:gd name="T69" fmla="*/ 22 h 154"/>
                <a:gd name="T70" fmla="*/ 125 w 154"/>
                <a:gd name="T71" fmla="*/ 17 h 154"/>
                <a:gd name="T72" fmla="*/ 132 w 154"/>
                <a:gd name="T73" fmla="*/ 50 h 154"/>
                <a:gd name="T74" fmla="*/ 149 w 154"/>
                <a:gd name="T75" fmla="*/ 63 h 154"/>
                <a:gd name="T76" fmla="*/ 153 w 154"/>
                <a:gd name="T77" fmla="*/ 90 h 154"/>
                <a:gd name="T78" fmla="*/ 135 w 154"/>
                <a:gd name="T79" fmla="*/ 97 h 154"/>
                <a:gd name="T80" fmla="*/ 132 w 154"/>
                <a:gd name="T81" fmla="*/ 106 h 154"/>
                <a:gd name="T82" fmla="*/ 121 w 154"/>
                <a:gd name="T83" fmla="*/ 140 h 154"/>
                <a:gd name="T84" fmla="*/ 97 w 154"/>
                <a:gd name="T85" fmla="*/ 135 h 154"/>
                <a:gd name="T86" fmla="*/ 89 w 154"/>
                <a:gd name="T87" fmla="*/ 153 h 154"/>
                <a:gd name="T88" fmla="*/ 62 w 154"/>
                <a:gd name="T89" fmla="*/ 150 h 154"/>
                <a:gd name="T90" fmla="*/ 50 w 154"/>
                <a:gd name="T91" fmla="*/ 133 h 154"/>
                <a:gd name="T92" fmla="*/ 29 w 154"/>
                <a:gd name="T93" fmla="*/ 138 h 154"/>
                <a:gd name="T94" fmla="*/ 21 w 154"/>
                <a:gd name="T95" fmla="*/ 106 h 154"/>
                <a:gd name="T96" fmla="*/ 17 w 154"/>
                <a:gd name="T97" fmla="*/ 96 h 154"/>
                <a:gd name="T98" fmla="*/ 0 w 154"/>
                <a:gd name="T99" fmla="*/ 68 h 154"/>
                <a:gd name="T100" fmla="*/ 17 w 154"/>
                <a:gd name="T101" fmla="*/ 58 h 154"/>
                <a:gd name="T102" fmla="*/ 21 w 154"/>
                <a:gd name="T103" fmla="*/ 50 h 154"/>
                <a:gd name="T104" fmla="*/ 16 w 154"/>
                <a:gd name="T105" fmla="*/ 29 h 154"/>
                <a:gd name="T106" fmla="*/ 49 w 154"/>
                <a:gd name="T107" fmla="*/ 22 h 154"/>
                <a:gd name="T108" fmla="*/ 57 w 154"/>
                <a:gd name="T109" fmla="*/ 19 h 154"/>
                <a:gd name="T110" fmla="*/ 64 w 154"/>
                <a:gd name="T111" fmla="*/ 2 h 154"/>
                <a:gd name="T112" fmla="*/ 92 w 154"/>
                <a:gd name="T113" fmla="*/ 5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4" h="154">
                  <a:moveTo>
                    <a:pt x="86" y="68"/>
                  </a:moveTo>
                  <a:lnTo>
                    <a:pt x="86" y="68"/>
                  </a:lnTo>
                  <a:cubicBezTo>
                    <a:pt x="84" y="65"/>
                    <a:pt x="81" y="64"/>
                    <a:pt x="77" y="64"/>
                  </a:cubicBezTo>
                  <a:cubicBezTo>
                    <a:pt x="73" y="64"/>
                    <a:pt x="69" y="65"/>
                    <a:pt x="67" y="68"/>
                  </a:cubicBezTo>
                  <a:lnTo>
                    <a:pt x="67" y="68"/>
                  </a:lnTo>
                  <a:cubicBezTo>
                    <a:pt x="65" y="70"/>
                    <a:pt x="63" y="74"/>
                    <a:pt x="63" y="77"/>
                  </a:cubicBezTo>
                  <a:cubicBezTo>
                    <a:pt x="63" y="81"/>
                    <a:pt x="65" y="85"/>
                    <a:pt x="67" y="87"/>
                  </a:cubicBezTo>
                  <a:cubicBezTo>
                    <a:pt x="69" y="90"/>
                    <a:pt x="73" y="91"/>
                    <a:pt x="77" y="91"/>
                  </a:cubicBezTo>
                  <a:cubicBezTo>
                    <a:pt x="80" y="91"/>
                    <a:pt x="84" y="90"/>
                    <a:pt x="86" y="87"/>
                  </a:cubicBezTo>
                  <a:lnTo>
                    <a:pt x="86" y="87"/>
                  </a:lnTo>
                  <a:cubicBezTo>
                    <a:pt x="89" y="85"/>
                    <a:pt x="90" y="81"/>
                    <a:pt x="90" y="77"/>
                  </a:cubicBezTo>
                  <a:cubicBezTo>
                    <a:pt x="90" y="74"/>
                    <a:pt x="89" y="70"/>
                    <a:pt x="86" y="68"/>
                  </a:cubicBezTo>
                  <a:close/>
                  <a:moveTo>
                    <a:pt x="77" y="60"/>
                  </a:moveTo>
                  <a:lnTo>
                    <a:pt x="77" y="60"/>
                  </a:lnTo>
                  <a:cubicBezTo>
                    <a:pt x="72" y="60"/>
                    <a:pt x="68" y="62"/>
                    <a:pt x="65" y="65"/>
                  </a:cubicBezTo>
                  <a:lnTo>
                    <a:pt x="65" y="65"/>
                  </a:lnTo>
                  <a:lnTo>
                    <a:pt x="65" y="65"/>
                  </a:lnTo>
                  <a:cubicBezTo>
                    <a:pt x="61" y="68"/>
                    <a:pt x="60" y="73"/>
                    <a:pt x="60" y="77"/>
                  </a:cubicBezTo>
                  <a:cubicBezTo>
                    <a:pt x="60" y="82"/>
                    <a:pt x="61" y="86"/>
                    <a:pt x="65" y="90"/>
                  </a:cubicBezTo>
                  <a:cubicBezTo>
                    <a:pt x="68" y="93"/>
                    <a:pt x="72" y="95"/>
                    <a:pt x="77" y="95"/>
                  </a:cubicBezTo>
                  <a:cubicBezTo>
                    <a:pt x="81" y="95"/>
                    <a:pt x="86" y="93"/>
                    <a:pt x="89" y="90"/>
                  </a:cubicBezTo>
                  <a:lnTo>
                    <a:pt x="89" y="90"/>
                  </a:lnTo>
                  <a:cubicBezTo>
                    <a:pt x="92" y="86"/>
                    <a:pt x="94" y="82"/>
                    <a:pt x="94" y="77"/>
                  </a:cubicBezTo>
                  <a:cubicBezTo>
                    <a:pt x="94" y="73"/>
                    <a:pt x="92" y="68"/>
                    <a:pt x="89" y="65"/>
                  </a:cubicBezTo>
                  <a:cubicBezTo>
                    <a:pt x="86" y="62"/>
                    <a:pt x="81" y="60"/>
                    <a:pt x="77" y="60"/>
                  </a:cubicBezTo>
                  <a:close/>
                  <a:moveTo>
                    <a:pt x="92" y="5"/>
                  </a:moveTo>
                  <a:lnTo>
                    <a:pt x="92" y="5"/>
                  </a:lnTo>
                  <a:lnTo>
                    <a:pt x="90" y="7"/>
                  </a:lnTo>
                  <a:cubicBezTo>
                    <a:pt x="91" y="7"/>
                    <a:pt x="92" y="6"/>
                    <a:pt x="92" y="5"/>
                  </a:cubicBezTo>
                  <a:close/>
                  <a:moveTo>
                    <a:pt x="102" y="25"/>
                  </a:moveTo>
                  <a:lnTo>
                    <a:pt x="102" y="25"/>
                  </a:lnTo>
                  <a:lnTo>
                    <a:pt x="96" y="23"/>
                  </a:lnTo>
                  <a:lnTo>
                    <a:pt x="96" y="23"/>
                  </a:lnTo>
                  <a:cubicBezTo>
                    <a:pt x="95" y="22"/>
                    <a:pt x="94" y="22"/>
                    <a:pt x="94" y="21"/>
                  </a:cubicBezTo>
                  <a:cubicBezTo>
                    <a:pt x="93" y="21"/>
                    <a:pt x="93" y="20"/>
                    <a:pt x="92" y="19"/>
                  </a:cubicBezTo>
                  <a:lnTo>
                    <a:pt x="88" y="6"/>
                  </a:lnTo>
                  <a:lnTo>
                    <a:pt x="88" y="6"/>
                  </a:lnTo>
                  <a:cubicBezTo>
                    <a:pt x="88" y="5"/>
                    <a:pt x="88" y="5"/>
                    <a:pt x="87" y="4"/>
                  </a:cubicBezTo>
                  <a:cubicBezTo>
                    <a:pt x="87" y="4"/>
                    <a:pt x="86" y="4"/>
                    <a:pt x="86" y="4"/>
                  </a:cubicBezTo>
                  <a:lnTo>
                    <a:pt x="68" y="4"/>
                  </a:lnTo>
                  <a:cubicBezTo>
                    <a:pt x="67" y="4"/>
                    <a:pt x="67" y="4"/>
                    <a:pt x="66" y="4"/>
                  </a:cubicBezTo>
                  <a:cubicBezTo>
                    <a:pt x="66" y="5"/>
                    <a:pt x="65" y="5"/>
                    <a:pt x="65" y="6"/>
                  </a:cubicBezTo>
                  <a:lnTo>
                    <a:pt x="61" y="19"/>
                  </a:lnTo>
                  <a:lnTo>
                    <a:pt x="61" y="19"/>
                  </a:lnTo>
                  <a:cubicBezTo>
                    <a:pt x="61" y="20"/>
                    <a:pt x="60" y="21"/>
                    <a:pt x="60" y="21"/>
                  </a:cubicBezTo>
                  <a:cubicBezTo>
                    <a:pt x="59" y="22"/>
                    <a:pt x="58" y="22"/>
                    <a:pt x="58" y="23"/>
                  </a:cubicBezTo>
                  <a:lnTo>
                    <a:pt x="58" y="23"/>
                  </a:lnTo>
                  <a:lnTo>
                    <a:pt x="52" y="25"/>
                  </a:lnTo>
                  <a:lnTo>
                    <a:pt x="52" y="25"/>
                  </a:lnTo>
                  <a:lnTo>
                    <a:pt x="52" y="25"/>
                  </a:lnTo>
                  <a:cubicBezTo>
                    <a:pt x="51" y="25"/>
                    <a:pt x="50" y="26"/>
                    <a:pt x="49" y="26"/>
                  </a:cubicBezTo>
                  <a:cubicBezTo>
                    <a:pt x="48" y="26"/>
                    <a:pt x="47" y="25"/>
                    <a:pt x="47" y="25"/>
                  </a:cubicBezTo>
                  <a:lnTo>
                    <a:pt x="34" y="19"/>
                  </a:lnTo>
                  <a:cubicBezTo>
                    <a:pt x="34" y="18"/>
                    <a:pt x="33" y="18"/>
                    <a:pt x="33" y="18"/>
                  </a:cubicBezTo>
                  <a:cubicBezTo>
                    <a:pt x="32" y="18"/>
                    <a:pt x="32" y="19"/>
                    <a:pt x="31" y="19"/>
                  </a:cubicBezTo>
                  <a:lnTo>
                    <a:pt x="18" y="32"/>
                  </a:lnTo>
                  <a:lnTo>
                    <a:pt x="18" y="32"/>
                  </a:lnTo>
                  <a:lnTo>
                    <a:pt x="18" y="32"/>
                  </a:lnTo>
                  <a:cubicBezTo>
                    <a:pt x="18" y="32"/>
                    <a:pt x="18" y="33"/>
                    <a:pt x="18" y="33"/>
                  </a:cubicBezTo>
                  <a:cubicBezTo>
                    <a:pt x="17" y="34"/>
                    <a:pt x="18" y="34"/>
                    <a:pt x="18" y="35"/>
                  </a:cubicBezTo>
                  <a:lnTo>
                    <a:pt x="24" y="47"/>
                  </a:lnTo>
                  <a:cubicBezTo>
                    <a:pt x="25" y="48"/>
                    <a:pt x="25" y="49"/>
                    <a:pt x="25" y="50"/>
                  </a:cubicBezTo>
                  <a:cubicBezTo>
                    <a:pt x="25" y="51"/>
                    <a:pt x="25" y="51"/>
                    <a:pt x="24" y="52"/>
                  </a:cubicBezTo>
                  <a:lnTo>
                    <a:pt x="22" y="58"/>
                  </a:lnTo>
                  <a:cubicBezTo>
                    <a:pt x="22" y="59"/>
                    <a:pt x="21" y="60"/>
                    <a:pt x="20" y="60"/>
                  </a:cubicBezTo>
                  <a:cubicBezTo>
                    <a:pt x="20" y="61"/>
                    <a:pt x="19" y="61"/>
                    <a:pt x="18" y="62"/>
                  </a:cubicBezTo>
                  <a:lnTo>
                    <a:pt x="18" y="62"/>
                  </a:lnTo>
                  <a:lnTo>
                    <a:pt x="5" y="66"/>
                  </a:lnTo>
                  <a:cubicBezTo>
                    <a:pt x="4" y="66"/>
                    <a:pt x="4" y="66"/>
                    <a:pt x="4" y="67"/>
                  </a:cubicBezTo>
                  <a:lnTo>
                    <a:pt x="4" y="67"/>
                  </a:lnTo>
                  <a:cubicBezTo>
                    <a:pt x="3" y="67"/>
                    <a:pt x="3" y="68"/>
                    <a:pt x="3" y="68"/>
                  </a:cubicBezTo>
                  <a:lnTo>
                    <a:pt x="3" y="87"/>
                  </a:lnTo>
                  <a:cubicBezTo>
                    <a:pt x="3" y="87"/>
                    <a:pt x="3" y="88"/>
                    <a:pt x="4" y="88"/>
                  </a:cubicBezTo>
                  <a:lnTo>
                    <a:pt x="4" y="88"/>
                  </a:lnTo>
                  <a:cubicBezTo>
                    <a:pt x="4" y="88"/>
                    <a:pt x="4" y="89"/>
                    <a:pt x="5" y="89"/>
                  </a:cubicBezTo>
                  <a:lnTo>
                    <a:pt x="18" y="93"/>
                  </a:lnTo>
                  <a:cubicBezTo>
                    <a:pt x="19" y="93"/>
                    <a:pt x="20" y="94"/>
                    <a:pt x="20" y="94"/>
                  </a:cubicBezTo>
                  <a:cubicBezTo>
                    <a:pt x="21" y="95"/>
                    <a:pt x="22" y="96"/>
                    <a:pt x="22" y="97"/>
                  </a:cubicBezTo>
                  <a:lnTo>
                    <a:pt x="24" y="103"/>
                  </a:lnTo>
                  <a:cubicBezTo>
                    <a:pt x="25" y="103"/>
                    <a:pt x="25" y="104"/>
                    <a:pt x="25" y="105"/>
                  </a:cubicBezTo>
                  <a:cubicBezTo>
                    <a:pt x="25" y="106"/>
                    <a:pt x="25" y="107"/>
                    <a:pt x="24" y="108"/>
                  </a:cubicBezTo>
                  <a:lnTo>
                    <a:pt x="18" y="120"/>
                  </a:lnTo>
                  <a:cubicBezTo>
                    <a:pt x="18" y="120"/>
                    <a:pt x="17" y="121"/>
                    <a:pt x="18" y="122"/>
                  </a:cubicBezTo>
                  <a:cubicBezTo>
                    <a:pt x="18" y="122"/>
                    <a:pt x="18" y="123"/>
                    <a:pt x="18" y="123"/>
                  </a:cubicBezTo>
                  <a:lnTo>
                    <a:pt x="18" y="123"/>
                  </a:lnTo>
                  <a:lnTo>
                    <a:pt x="31" y="136"/>
                  </a:lnTo>
                  <a:cubicBezTo>
                    <a:pt x="32" y="136"/>
                    <a:pt x="32" y="137"/>
                    <a:pt x="33" y="137"/>
                  </a:cubicBezTo>
                  <a:cubicBezTo>
                    <a:pt x="33" y="137"/>
                    <a:pt x="34" y="137"/>
                    <a:pt x="34" y="136"/>
                  </a:cubicBezTo>
                  <a:lnTo>
                    <a:pt x="47" y="130"/>
                  </a:lnTo>
                  <a:cubicBezTo>
                    <a:pt x="47" y="130"/>
                    <a:pt x="48" y="129"/>
                    <a:pt x="49" y="129"/>
                  </a:cubicBezTo>
                  <a:cubicBezTo>
                    <a:pt x="50" y="129"/>
                    <a:pt x="51" y="129"/>
                    <a:pt x="52" y="130"/>
                  </a:cubicBezTo>
                  <a:lnTo>
                    <a:pt x="57" y="132"/>
                  </a:lnTo>
                  <a:lnTo>
                    <a:pt x="58" y="132"/>
                  </a:lnTo>
                  <a:cubicBezTo>
                    <a:pt x="58" y="133"/>
                    <a:pt x="59" y="133"/>
                    <a:pt x="60" y="134"/>
                  </a:cubicBezTo>
                  <a:cubicBezTo>
                    <a:pt x="60" y="134"/>
                    <a:pt x="61" y="135"/>
                    <a:pt x="61" y="136"/>
                  </a:cubicBezTo>
                  <a:lnTo>
                    <a:pt x="65" y="149"/>
                  </a:lnTo>
                  <a:lnTo>
                    <a:pt x="65" y="149"/>
                  </a:lnTo>
                  <a:cubicBezTo>
                    <a:pt x="65" y="150"/>
                    <a:pt x="66" y="150"/>
                    <a:pt x="66" y="150"/>
                  </a:cubicBezTo>
                  <a:cubicBezTo>
                    <a:pt x="67" y="151"/>
                    <a:pt x="67" y="151"/>
                    <a:pt x="68" y="151"/>
                  </a:cubicBezTo>
                  <a:lnTo>
                    <a:pt x="86" y="151"/>
                  </a:lnTo>
                  <a:cubicBezTo>
                    <a:pt x="86" y="151"/>
                    <a:pt x="87" y="151"/>
                    <a:pt x="87" y="150"/>
                  </a:cubicBezTo>
                  <a:cubicBezTo>
                    <a:pt x="88" y="150"/>
                    <a:pt x="88" y="150"/>
                    <a:pt x="88" y="149"/>
                  </a:cubicBezTo>
                  <a:lnTo>
                    <a:pt x="88" y="149"/>
                  </a:lnTo>
                  <a:lnTo>
                    <a:pt x="92" y="136"/>
                  </a:lnTo>
                  <a:cubicBezTo>
                    <a:pt x="93" y="135"/>
                    <a:pt x="93" y="134"/>
                    <a:pt x="94" y="134"/>
                  </a:cubicBezTo>
                  <a:cubicBezTo>
                    <a:pt x="94" y="133"/>
                    <a:pt x="95" y="133"/>
                    <a:pt x="96" y="132"/>
                  </a:cubicBezTo>
                  <a:lnTo>
                    <a:pt x="102" y="130"/>
                  </a:lnTo>
                  <a:cubicBezTo>
                    <a:pt x="103" y="129"/>
                    <a:pt x="104" y="129"/>
                    <a:pt x="104" y="129"/>
                  </a:cubicBezTo>
                  <a:cubicBezTo>
                    <a:pt x="105" y="129"/>
                    <a:pt x="106" y="130"/>
                    <a:pt x="107" y="130"/>
                  </a:cubicBezTo>
                  <a:lnTo>
                    <a:pt x="119" y="136"/>
                  </a:lnTo>
                  <a:cubicBezTo>
                    <a:pt x="120" y="137"/>
                    <a:pt x="120" y="137"/>
                    <a:pt x="121" y="137"/>
                  </a:cubicBezTo>
                  <a:cubicBezTo>
                    <a:pt x="121" y="137"/>
                    <a:pt x="122" y="136"/>
                    <a:pt x="122" y="136"/>
                  </a:cubicBezTo>
                  <a:lnTo>
                    <a:pt x="135" y="123"/>
                  </a:lnTo>
                  <a:cubicBezTo>
                    <a:pt x="136" y="123"/>
                    <a:pt x="136" y="122"/>
                    <a:pt x="136" y="122"/>
                  </a:cubicBezTo>
                  <a:cubicBezTo>
                    <a:pt x="136" y="121"/>
                    <a:pt x="136" y="120"/>
                    <a:pt x="136" y="120"/>
                  </a:cubicBezTo>
                  <a:lnTo>
                    <a:pt x="129" y="108"/>
                  </a:lnTo>
                  <a:cubicBezTo>
                    <a:pt x="129" y="107"/>
                    <a:pt x="129" y="106"/>
                    <a:pt x="129" y="105"/>
                  </a:cubicBezTo>
                  <a:cubicBezTo>
                    <a:pt x="129" y="104"/>
                    <a:pt x="129" y="103"/>
                    <a:pt x="129" y="103"/>
                  </a:cubicBezTo>
                  <a:lnTo>
                    <a:pt x="131" y="97"/>
                  </a:lnTo>
                  <a:lnTo>
                    <a:pt x="131" y="97"/>
                  </a:lnTo>
                  <a:cubicBezTo>
                    <a:pt x="132" y="96"/>
                    <a:pt x="132" y="95"/>
                    <a:pt x="133" y="94"/>
                  </a:cubicBezTo>
                  <a:cubicBezTo>
                    <a:pt x="134" y="94"/>
                    <a:pt x="134" y="93"/>
                    <a:pt x="135" y="93"/>
                  </a:cubicBezTo>
                  <a:lnTo>
                    <a:pt x="148" y="89"/>
                  </a:lnTo>
                  <a:cubicBezTo>
                    <a:pt x="149" y="89"/>
                    <a:pt x="149" y="88"/>
                    <a:pt x="150" y="88"/>
                  </a:cubicBezTo>
                  <a:lnTo>
                    <a:pt x="150" y="88"/>
                  </a:lnTo>
                  <a:cubicBezTo>
                    <a:pt x="150" y="88"/>
                    <a:pt x="150" y="87"/>
                    <a:pt x="150" y="87"/>
                  </a:cubicBezTo>
                  <a:lnTo>
                    <a:pt x="150" y="68"/>
                  </a:lnTo>
                  <a:cubicBezTo>
                    <a:pt x="150" y="68"/>
                    <a:pt x="150" y="67"/>
                    <a:pt x="150" y="67"/>
                  </a:cubicBezTo>
                  <a:lnTo>
                    <a:pt x="150" y="67"/>
                  </a:lnTo>
                  <a:lnTo>
                    <a:pt x="150" y="67"/>
                  </a:lnTo>
                  <a:cubicBezTo>
                    <a:pt x="149" y="66"/>
                    <a:pt x="149" y="66"/>
                    <a:pt x="148" y="66"/>
                  </a:cubicBezTo>
                  <a:lnTo>
                    <a:pt x="135" y="62"/>
                  </a:lnTo>
                  <a:cubicBezTo>
                    <a:pt x="134" y="61"/>
                    <a:pt x="134" y="61"/>
                    <a:pt x="133" y="60"/>
                  </a:cubicBezTo>
                  <a:cubicBezTo>
                    <a:pt x="132" y="60"/>
                    <a:pt x="132" y="59"/>
                    <a:pt x="131" y="58"/>
                  </a:cubicBezTo>
                  <a:lnTo>
                    <a:pt x="129" y="52"/>
                  </a:lnTo>
                  <a:cubicBezTo>
                    <a:pt x="129" y="51"/>
                    <a:pt x="129" y="51"/>
                    <a:pt x="129" y="50"/>
                  </a:cubicBezTo>
                  <a:cubicBezTo>
                    <a:pt x="129" y="49"/>
                    <a:pt x="129" y="48"/>
                    <a:pt x="129" y="47"/>
                  </a:cubicBezTo>
                  <a:lnTo>
                    <a:pt x="136" y="35"/>
                  </a:lnTo>
                  <a:cubicBezTo>
                    <a:pt x="136" y="34"/>
                    <a:pt x="136" y="34"/>
                    <a:pt x="136" y="33"/>
                  </a:cubicBezTo>
                  <a:cubicBezTo>
                    <a:pt x="136" y="33"/>
                    <a:pt x="136" y="32"/>
                    <a:pt x="135" y="32"/>
                  </a:cubicBezTo>
                  <a:lnTo>
                    <a:pt x="122" y="19"/>
                  </a:lnTo>
                  <a:lnTo>
                    <a:pt x="122" y="19"/>
                  </a:lnTo>
                  <a:cubicBezTo>
                    <a:pt x="122" y="19"/>
                    <a:pt x="121" y="18"/>
                    <a:pt x="121" y="18"/>
                  </a:cubicBezTo>
                  <a:cubicBezTo>
                    <a:pt x="120" y="18"/>
                    <a:pt x="120" y="18"/>
                    <a:pt x="119" y="19"/>
                  </a:cubicBezTo>
                  <a:lnTo>
                    <a:pt x="107" y="25"/>
                  </a:lnTo>
                  <a:cubicBezTo>
                    <a:pt x="106" y="25"/>
                    <a:pt x="105" y="26"/>
                    <a:pt x="104" y="26"/>
                  </a:cubicBezTo>
                  <a:cubicBezTo>
                    <a:pt x="104" y="26"/>
                    <a:pt x="103" y="25"/>
                    <a:pt x="102" y="25"/>
                  </a:cubicBezTo>
                  <a:lnTo>
                    <a:pt x="102" y="25"/>
                  </a:lnTo>
                  <a:close/>
                  <a:moveTo>
                    <a:pt x="106" y="107"/>
                  </a:moveTo>
                  <a:lnTo>
                    <a:pt x="106" y="107"/>
                  </a:lnTo>
                  <a:cubicBezTo>
                    <a:pt x="113" y="99"/>
                    <a:pt x="118" y="89"/>
                    <a:pt x="118" y="77"/>
                  </a:cubicBezTo>
                  <a:cubicBezTo>
                    <a:pt x="118" y="66"/>
                    <a:pt x="113" y="56"/>
                    <a:pt x="106" y="48"/>
                  </a:cubicBezTo>
                  <a:cubicBezTo>
                    <a:pt x="98" y="41"/>
                    <a:pt x="88" y="36"/>
                    <a:pt x="77" y="36"/>
                  </a:cubicBezTo>
                  <a:cubicBezTo>
                    <a:pt x="65" y="36"/>
                    <a:pt x="55" y="41"/>
                    <a:pt x="48" y="48"/>
                  </a:cubicBezTo>
                  <a:cubicBezTo>
                    <a:pt x="40" y="56"/>
                    <a:pt x="35" y="66"/>
                    <a:pt x="35" y="77"/>
                  </a:cubicBezTo>
                  <a:cubicBezTo>
                    <a:pt x="35" y="89"/>
                    <a:pt x="40" y="99"/>
                    <a:pt x="48" y="107"/>
                  </a:cubicBezTo>
                  <a:cubicBezTo>
                    <a:pt x="55" y="114"/>
                    <a:pt x="65" y="119"/>
                    <a:pt x="77" y="119"/>
                  </a:cubicBezTo>
                  <a:cubicBezTo>
                    <a:pt x="88" y="119"/>
                    <a:pt x="98" y="114"/>
                    <a:pt x="106" y="107"/>
                  </a:cubicBezTo>
                  <a:close/>
                  <a:moveTo>
                    <a:pt x="77" y="115"/>
                  </a:moveTo>
                  <a:lnTo>
                    <a:pt x="77" y="115"/>
                  </a:lnTo>
                  <a:cubicBezTo>
                    <a:pt x="87" y="115"/>
                    <a:pt x="97" y="111"/>
                    <a:pt x="103" y="104"/>
                  </a:cubicBezTo>
                  <a:cubicBezTo>
                    <a:pt x="110" y="97"/>
                    <a:pt x="115" y="88"/>
                    <a:pt x="115" y="77"/>
                  </a:cubicBezTo>
                  <a:cubicBezTo>
                    <a:pt x="115" y="67"/>
                    <a:pt x="110" y="58"/>
                    <a:pt x="103" y="51"/>
                  </a:cubicBezTo>
                  <a:cubicBezTo>
                    <a:pt x="97" y="44"/>
                    <a:pt x="87" y="40"/>
                    <a:pt x="77" y="40"/>
                  </a:cubicBezTo>
                  <a:cubicBezTo>
                    <a:pt x="66" y="40"/>
                    <a:pt x="57" y="44"/>
                    <a:pt x="50" y="51"/>
                  </a:cubicBezTo>
                  <a:cubicBezTo>
                    <a:pt x="43" y="58"/>
                    <a:pt x="39" y="67"/>
                    <a:pt x="39" y="77"/>
                  </a:cubicBezTo>
                  <a:cubicBezTo>
                    <a:pt x="39" y="88"/>
                    <a:pt x="43" y="97"/>
                    <a:pt x="50" y="104"/>
                  </a:cubicBezTo>
                  <a:cubicBezTo>
                    <a:pt x="57" y="111"/>
                    <a:pt x="66" y="115"/>
                    <a:pt x="77" y="115"/>
                  </a:cubicBezTo>
                  <a:close/>
                  <a:moveTo>
                    <a:pt x="97" y="20"/>
                  </a:moveTo>
                  <a:lnTo>
                    <a:pt x="97" y="20"/>
                  </a:lnTo>
                  <a:lnTo>
                    <a:pt x="103" y="22"/>
                  </a:lnTo>
                  <a:lnTo>
                    <a:pt x="103" y="22"/>
                  </a:lnTo>
                  <a:lnTo>
                    <a:pt x="103" y="22"/>
                  </a:lnTo>
                  <a:cubicBezTo>
                    <a:pt x="104" y="22"/>
                    <a:pt x="104" y="22"/>
                    <a:pt x="104" y="22"/>
                  </a:cubicBezTo>
                  <a:cubicBezTo>
                    <a:pt x="105" y="22"/>
                    <a:pt x="105" y="22"/>
                    <a:pt x="105" y="22"/>
                  </a:cubicBezTo>
                  <a:lnTo>
                    <a:pt x="118" y="15"/>
                  </a:lnTo>
                  <a:cubicBezTo>
                    <a:pt x="119" y="15"/>
                    <a:pt x="120" y="15"/>
                    <a:pt x="121" y="15"/>
                  </a:cubicBezTo>
                  <a:cubicBezTo>
                    <a:pt x="123" y="15"/>
                    <a:pt x="124" y="16"/>
                    <a:pt x="125" y="17"/>
                  </a:cubicBezTo>
                  <a:lnTo>
                    <a:pt x="125" y="17"/>
                  </a:lnTo>
                  <a:lnTo>
                    <a:pt x="125" y="17"/>
                  </a:lnTo>
                  <a:lnTo>
                    <a:pt x="138" y="29"/>
                  </a:lnTo>
                  <a:cubicBezTo>
                    <a:pt x="138" y="30"/>
                    <a:pt x="139" y="32"/>
                    <a:pt x="139" y="33"/>
                  </a:cubicBezTo>
                  <a:cubicBezTo>
                    <a:pt x="139" y="34"/>
                    <a:pt x="139" y="35"/>
                    <a:pt x="139" y="36"/>
                  </a:cubicBezTo>
                  <a:lnTo>
                    <a:pt x="132" y="49"/>
                  </a:lnTo>
                  <a:cubicBezTo>
                    <a:pt x="132" y="49"/>
                    <a:pt x="132" y="50"/>
                    <a:pt x="132" y="50"/>
                  </a:cubicBezTo>
                  <a:cubicBezTo>
                    <a:pt x="132" y="50"/>
                    <a:pt x="132" y="51"/>
                    <a:pt x="132" y="51"/>
                  </a:cubicBezTo>
                  <a:lnTo>
                    <a:pt x="135" y="57"/>
                  </a:lnTo>
                  <a:cubicBezTo>
                    <a:pt x="135" y="57"/>
                    <a:pt x="135" y="58"/>
                    <a:pt x="135" y="58"/>
                  </a:cubicBezTo>
                  <a:cubicBezTo>
                    <a:pt x="136" y="58"/>
                    <a:pt x="136" y="58"/>
                    <a:pt x="136" y="58"/>
                  </a:cubicBezTo>
                  <a:lnTo>
                    <a:pt x="149" y="63"/>
                  </a:lnTo>
                  <a:cubicBezTo>
                    <a:pt x="151" y="63"/>
                    <a:pt x="152" y="64"/>
                    <a:pt x="153" y="65"/>
                  </a:cubicBezTo>
                  <a:lnTo>
                    <a:pt x="153" y="65"/>
                  </a:lnTo>
                  <a:cubicBezTo>
                    <a:pt x="153" y="66"/>
                    <a:pt x="154" y="67"/>
                    <a:pt x="154" y="68"/>
                  </a:cubicBezTo>
                  <a:lnTo>
                    <a:pt x="154" y="87"/>
                  </a:lnTo>
                  <a:cubicBezTo>
                    <a:pt x="154" y="88"/>
                    <a:pt x="153" y="89"/>
                    <a:pt x="153" y="90"/>
                  </a:cubicBezTo>
                  <a:lnTo>
                    <a:pt x="153" y="90"/>
                  </a:lnTo>
                  <a:lnTo>
                    <a:pt x="153" y="90"/>
                  </a:lnTo>
                  <a:cubicBezTo>
                    <a:pt x="152" y="91"/>
                    <a:pt x="151" y="92"/>
                    <a:pt x="149" y="92"/>
                  </a:cubicBezTo>
                  <a:lnTo>
                    <a:pt x="136" y="96"/>
                  </a:lnTo>
                  <a:cubicBezTo>
                    <a:pt x="136" y="97"/>
                    <a:pt x="136" y="97"/>
                    <a:pt x="135" y="97"/>
                  </a:cubicBezTo>
                  <a:cubicBezTo>
                    <a:pt x="135" y="97"/>
                    <a:pt x="135" y="98"/>
                    <a:pt x="135" y="98"/>
                  </a:cubicBezTo>
                  <a:lnTo>
                    <a:pt x="135" y="98"/>
                  </a:lnTo>
                  <a:lnTo>
                    <a:pt x="132" y="104"/>
                  </a:lnTo>
                  <a:cubicBezTo>
                    <a:pt x="132" y="104"/>
                    <a:pt x="132" y="105"/>
                    <a:pt x="132" y="105"/>
                  </a:cubicBezTo>
                  <a:cubicBezTo>
                    <a:pt x="132" y="105"/>
                    <a:pt x="132" y="106"/>
                    <a:pt x="132" y="106"/>
                  </a:cubicBezTo>
                  <a:lnTo>
                    <a:pt x="139" y="118"/>
                  </a:lnTo>
                  <a:cubicBezTo>
                    <a:pt x="139" y="120"/>
                    <a:pt x="139" y="121"/>
                    <a:pt x="139" y="122"/>
                  </a:cubicBezTo>
                  <a:cubicBezTo>
                    <a:pt x="139" y="123"/>
                    <a:pt x="138" y="124"/>
                    <a:pt x="138" y="125"/>
                  </a:cubicBezTo>
                  <a:lnTo>
                    <a:pt x="125" y="138"/>
                  </a:lnTo>
                  <a:cubicBezTo>
                    <a:pt x="124" y="139"/>
                    <a:pt x="123" y="140"/>
                    <a:pt x="121" y="140"/>
                  </a:cubicBezTo>
                  <a:cubicBezTo>
                    <a:pt x="120" y="140"/>
                    <a:pt x="119" y="140"/>
                    <a:pt x="118" y="139"/>
                  </a:cubicBezTo>
                  <a:lnTo>
                    <a:pt x="105" y="133"/>
                  </a:lnTo>
                  <a:cubicBezTo>
                    <a:pt x="105" y="133"/>
                    <a:pt x="105" y="133"/>
                    <a:pt x="104" y="133"/>
                  </a:cubicBezTo>
                  <a:cubicBezTo>
                    <a:pt x="104" y="133"/>
                    <a:pt x="104" y="133"/>
                    <a:pt x="103" y="133"/>
                  </a:cubicBezTo>
                  <a:lnTo>
                    <a:pt x="97" y="135"/>
                  </a:lnTo>
                  <a:cubicBezTo>
                    <a:pt x="97" y="136"/>
                    <a:pt x="97" y="136"/>
                    <a:pt x="96" y="136"/>
                  </a:cubicBezTo>
                  <a:cubicBezTo>
                    <a:pt x="96" y="136"/>
                    <a:pt x="96" y="137"/>
                    <a:pt x="96" y="137"/>
                  </a:cubicBezTo>
                  <a:lnTo>
                    <a:pt x="92" y="150"/>
                  </a:lnTo>
                  <a:lnTo>
                    <a:pt x="92" y="150"/>
                  </a:lnTo>
                  <a:cubicBezTo>
                    <a:pt x="91" y="151"/>
                    <a:pt x="90" y="152"/>
                    <a:pt x="89" y="153"/>
                  </a:cubicBezTo>
                  <a:cubicBezTo>
                    <a:pt x="88" y="154"/>
                    <a:pt x="87" y="154"/>
                    <a:pt x="86" y="154"/>
                  </a:cubicBezTo>
                  <a:lnTo>
                    <a:pt x="68" y="154"/>
                  </a:lnTo>
                  <a:cubicBezTo>
                    <a:pt x="66" y="154"/>
                    <a:pt x="65" y="154"/>
                    <a:pt x="64" y="153"/>
                  </a:cubicBezTo>
                  <a:cubicBezTo>
                    <a:pt x="63" y="152"/>
                    <a:pt x="62" y="151"/>
                    <a:pt x="62" y="150"/>
                  </a:cubicBezTo>
                  <a:lnTo>
                    <a:pt x="62" y="150"/>
                  </a:lnTo>
                  <a:lnTo>
                    <a:pt x="58" y="137"/>
                  </a:lnTo>
                  <a:cubicBezTo>
                    <a:pt x="58" y="137"/>
                    <a:pt x="57" y="136"/>
                    <a:pt x="57" y="136"/>
                  </a:cubicBezTo>
                  <a:cubicBezTo>
                    <a:pt x="57" y="136"/>
                    <a:pt x="57" y="136"/>
                    <a:pt x="56" y="135"/>
                  </a:cubicBezTo>
                  <a:lnTo>
                    <a:pt x="56" y="135"/>
                  </a:lnTo>
                  <a:lnTo>
                    <a:pt x="50" y="133"/>
                  </a:lnTo>
                  <a:cubicBezTo>
                    <a:pt x="50" y="133"/>
                    <a:pt x="50" y="133"/>
                    <a:pt x="49" y="133"/>
                  </a:cubicBezTo>
                  <a:cubicBezTo>
                    <a:pt x="49" y="133"/>
                    <a:pt x="48" y="133"/>
                    <a:pt x="48" y="133"/>
                  </a:cubicBezTo>
                  <a:lnTo>
                    <a:pt x="36" y="139"/>
                  </a:lnTo>
                  <a:cubicBezTo>
                    <a:pt x="35" y="140"/>
                    <a:pt x="33" y="140"/>
                    <a:pt x="32" y="140"/>
                  </a:cubicBezTo>
                  <a:cubicBezTo>
                    <a:pt x="31" y="140"/>
                    <a:pt x="30" y="139"/>
                    <a:pt x="29" y="138"/>
                  </a:cubicBezTo>
                  <a:lnTo>
                    <a:pt x="16" y="125"/>
                  </a:lnTo>
                  <a:lnTo>
                    <a:pt x="16" y="125"/>
                  </a:lnTo>
                  <a:cubicBezTo>
                    <a:pt x="15" y="124"/>
                    <a:pt x="14" y="123"/>
                    <a:pt x="14" y="122"/>
                  </a:cubicBezTo>
                  <a:cubicBezTo>
                    <a:pt x="14" y="121"/>
                    <a:pt x="14" y="120"/>
                    <a:pt x="15" y="118"/>
                  </a:cubicBezTo>
                  <a:lnTo>
                    <a:pt x="21" y="106"/>
                  </a:lnTo>
                  <a:cubicBezTo>
                    <a:pt x="21" y="106"/>
                    <a:pt x="21" y="105"/>
                    <a:pt x="21" y="105"/>
                  </a:cubicBezTo>
                  <a:cubicBezTo>
                    <a:pt x="21" y="105"/>
                    <a:pt x="21" y="104"/>
                    <a:pt x="21" y="104"/>
                  </a:cubicBezTo>
                  <a:lnTo>
                    <a:pt x="19" y="98"/>
                  </a:lnTo>
                  <a:cubicBezTo>
                    <a:pt x="19" y="98"/>
                    <a:pt x="18" y="97"/>
                    <a:pt x="18" y="97"/>
                  </a:cubicBezTo>
                  <a:cubicBezTo>
                    <a:pt x="18" y="97"/>
                    <a:pt x="18" y="97"/>
                    <a:pt x="17" y="96"/>
                  </a:cubicBezTo>
                  <a:lnTo>
                    <a:pt x="4" y="92"/>
                  </a:lnTo>
                  <a:cubicBezTo>
                    <a:pt x="3" y="92"/>
                    <a:pt x="2" y="91"/>
                    <a:pt x="1" y="90"/>
                  </a:cubicBezTo>
                  <a:lnTo>
                    <a:pt x="1" y="90"/>
                  </a:lnTo>
                  <a:cubicBezTo>
                    <a:pt x="0" y="89"/>
                    <a:pt x="0" y="88"/>
                    <a:pt x="0" y="87"/>
                  </a:cubicBezTo>
                  <a:lnTo>
                    <a:pt x="0" y="68"/>
                  </a:lnTo>
                  <a:cubicBezTo>
                    <a:pt x="0" y="67"/>
                    <a:pt x="0" y="66"/>
                    <a:pt x="1" y="65"/>
                  </a:cubicBezTo>
                  <a:lnTo>
                    <a:pt x="1" y="65"/>
                  </a:lnTo>
                  <a:lnTo>
                    <a:pt x="1" y="65"/>
                  </a:lnTo>
                  <a:cubicBezTo>
                    <a:pt x="2" y="64"/>
                    <a:pt x="3" y="63"/>
                    <a:pt x="4" y="63"/>
                  </a:cubicBezTo>
                  <a:lnTo>
                    <a:pt x="17" y="58"/>
                  </a:lnTo>
                  <a:lnTo>
                    <a:pt x="17" y="58"/>
                  </a:lnTo>
                  <a:cubicBezTo>
                    <a:pt x="18" y="58"/>
                    <a:pt x="18" y="58"/>
                    <a:pt x="18" y="58"/>
                  </a:cubicBezTo>
                  <a:cubicBezTo>
                    <a:pt x="18" y="58"/>
                    <a:pt x="19" y="57"/>
                    <a:pt x="19" y="57"/>
                  </a:cubicBezTo>
                  <a:lnTo>
                    <a:pt x="21" y="51"/>
                  </a:lnTo>
                  <a:cubicBezTo>
                    <a:pt x="21" y="51"/>
                    <a:pt x="21" y="50"/>
                    <a:pt x="21" y="50"/>
                  </a:cubicBezTo>
                  <a:cubicBezTo>
                    <a:pt x="21" y="50"/>
                    <a:pt x="21" y="49"/>
                    <a:pt x="21" y="49"/>
                  </a:cubicBezTo>
                  <a:lnTo>
                    <a:pt x="15" y="36"/>
                  </a:lnTo>
                  <a:cubicBezTo>
                    <a:pt x="14" y="35"/>
                    <a:pt x="14" y="34"/>
                    <a:pt x="14" y="33"/>
                  </a:cubicBezTo>
                  <a:cubicBezTo>
                    <a:pt x="14" y="32"/>
                    <a:pt x="15" y="30"/>
                    <a:pt x="16" y="29"/>
                  </a:cubicBezTo>
                  <a:lnTo>
                    <a:pt x="16" y="29"/>
                  </a:lnTo>
                  <a:lnTo>
                    <a:pt x="29" y="17"/>
                  </a:lnTo>
                  <a:cubicBezTo>
                    <a:pt x="30" y="16"/>
                    <a:pt x="31" y="15"/>
                    <a:pt x="32" y="15"/>
                  </a:cubicBezTo>
                  <a:cubicBezTo>
                    <a:pt x="33" y="15"/>
                    <a:pt x="35" y="15"/>
                    <a:pt x="36" y="15"/>
                  </a:cubicBezTo>
                  <a:lnTo>
                    <a:pt x="48" y="22"/>
                  </a:lnTo>
                  <a:cubicBezTo>
                    <a:pt x="48" y="22"/>
                    <a:pt x="49" y="22"/>
                    <a:pt x="49" y="22"/>
                  </a:cubicBezTo>
                  <a:cubicBezTo>
                    <a:pt x="50" y="22"/>
                    <a:pt x="50" y="22"/>
                    <a:pt x="50" y="22"/>
                  </a:cubicBezTo>
                  <a:lnTo>
                    <a:pt x="50" y="22"/>
                  </a:lnTo>
                  <a:lnTo>
                    <a:pt x="56" y="19"/>
                  </a:lnTo>
                  <a:lnTo>
                    <a:pt x="56" y="19"/>
                  </a:lnTo>
                  <a:cubicBezTo>
                    <a:pt x="57" y="19"/>
                    <a:pt x="57" y="19"/>
                    <a:pt x="57" y="19"/>
                  </a:cubicBezTo>
                  <a:cubicBezTo>
                    <a:pt x="57" y="19"/>
                    <a:pt x="58" y="18"/>
                    <a:pt x="58" y="18"/>
                  </a:cubicBezTo>
                  <a:lnTo>
                    <a:pt x="58" y="18"/>
                  </a:lnTo>
                  <a:lnTo>
                    <a:pt x="62" y="5"/>
                  </a:lnTo>
                  <a:lnTo>
                    <a:pt x="62" y="5"/>
                  </a:lnTo>
                  <a:cubicBezTo>
                    <a:pt x="62" y="3"/>
                    <a:pt x="63" y="2"/>
                    <a:pt x="64" y="2"/>
                  </a:cubicBezTo>
                  <a:cubicBezTo>
                    <a:pt x="65" y="1"/>
                    <a:pt x="66" y="0"/>
                    <a:pt x="68" y="0"/>
                  </a:cubicBezTo>
                  <a:lnTo>
                    <a:pt x="86" y="0"/>
                  </a:lnTo>
                  <a:cubicBezTo>
                    <a:pt x="87" y="0"/>
                    <a:pt x="88" y="1"/>
                    <a:pt x="89" y="2"/>
                  </a:cubicBezTo>
                  <a:cubicBezTo>
                    <a:pt x="90" y="2"/>
                    <a:pt x="91" y="3"/>
                    <a:pt x="92" y="5"/>
                  </a:cubicBezTo>
                  <a:lnTo>
                    <a:pt x="92" y="5"/>
                  </a:lnTo>
                  <a:lnTo>
                    <a:pt x="96" y="18"/>
                  </a:lnTo>
                  <a:cubicBezTo>
                    <a:pt x="96" y="18"/>
                    <a:pt x="96" y="19"/>
                    <a:pt x="96" y="19"/>
                  </a:cubicBezTo>
                  <a:cubicBezTo>
                    <a:pt x="97" y="19"/>
                    <a:pt x="97" y="19"/>
                    <a:pt x="97" y="19"/>
                  </a:cubicBezTo>
                  <a:lnTo>
                    <a:pt x="97" y="20"/>
                  </a:lnTo>
                  <a:close/>
                </a:path>
              </a:pathLst>
            </a:custGeom>
            <a:solidFill>
              <a:schemeClr val="bg1"/>
            </a:solidFill>
            <a:ln w="0">
              <a:solidFill>
                <a:schemeClr val="bg1"/>
              </a:solid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43" name="Freeform 11">
              <a:extLst>
                <a:ext uri="{FF2B5EF4-FFF2-40B4-BE49-F238E27FC236}">
                  <a16:creationId xmlns:a16="http://schemas.microsoft.com/office/drawing/2014/main" id="{0B2BF8E8-6B10-4A5B-8D4F-B0FCAED58B5B}"/>
                </a:ext>
              </a:extLst>
            </p:cNvPr>
            <p:cNvSpPr>
              <a:spLocks noChangeAspect="1" noEditPoints="1"/>
            </p:cNvSpPr>
            <p:nvPr/>
          </p:nvSpPr>
          <p:spPr bwMode="auto">
            <a:xfrm>
              <a:off x="2288267" y="2646139"/>
              <a:ext cx="272188" cy="285713"/>
            </a:xfrm>
            <a:custGeom>
              <a:avLst/>
              <a:gdLst>
                <a:gd name="T0" fmla="*/ 47 w 159"/>
                <a:gd name="T1" fmla="*/ 73 h 167"/>
                <a:gd name="T2" fmla="*/ 47 w 159"/>
                <a:gd name="T3" fmla="*/ 70 h 167"/>
                <a:gd name="T4" fmla="*/ 114 w 159"/>
                <a:gd name="T5" fmla="*/ 71 h 167"/>
                <a:gd name="T6" fmla="*/ 47 w 159"/>
                <a:gd name="T7" fmla="*/ 73 h 167"/>
                <a:gd name="T8" fmla="*/ 47 w 159"/>
                <a:gd name="T9" fmla="*/ 60 h 167"/>
                <a:gd name="T10" fmla="*/ 47 w 159"/>
                <a:gd name="T11" fmla="*/ 57 h 167"/>
                <a:gd name="T12" fmla="*/ 109 w 159"/>
                <a:gd name="T13" fmla="*/ 58 h 167"/>
                <a:gd name="T14" fmla="*/ 47 w 159"/>
                <a:gd name="T15" fmla="*/ 60 h 167"/>
                <a:gd name="T16" fmla="*/ 97 w 159"/>
                <a:gd name="T17" fmla="*/ 6 h 167"/>
                <a:gd name="T18" fmla="*/ 104 w 159"/>
                <a:gd name="T19" fmla="*/ 37 h 167"/>
                <a:gd name="T20" fmla="*/ 99 w 159"/>
                <a:gd name="T21" fmla="*/ 35 h 167"/>
                <a:gd name="T22" fmla="*/ 97 w 159"/>
                <a:gd name="T23" fmla="*/ 6 h 167"/>
                <a:gd name="T24" fmla="*/ 134 w 159"/>
                <a:gd name="T25" fmla="*/ 45 h 167"/>
                <a:gd name="T26" fmla="*/ 134 w 159"/>
                <a:gd name="T27" fmla="*/ 38 h 167"/>
                <a:gd name="T28" fmla="*/ 97 w 159"/>
                <a:gd name="T29" fmla="*/ 1 h 167"/>
                <a:gd name="T30" fmla="*/ 95 w 159"/>
                <a:gd name="T31" fmla="*/ 0 h 167"/>
                <a:gd name="T32" fmla="*/ 28 w 159"/>
                <a:gd name="T33" fmla="*/ 3 h 167"/>
                <a:gd name="T34" fmla="*/ 25 w 159"/>
                <a:gd name="T35" fmla="*/ 44 h 167"/>
                <a:gd name="T36" fmla="*/ 1 w 159"/>
                <a:gd name="T37" fmla="*/ 64 h 167"/>
                <a:gd name="T38" fmla="*/ 0 w 159"/>
                <a:gd name="T39" fmla="*/ 157 h 167"/>
                <a:gd name="T40" fmla="*/ 3 w 159"/>
                <a:gd name="T41" fmla="*/ 164 h 167"/>
                <a:gd name="T42" fmla="*/ 3 w 159"/>
                <a:gd name="T43" fmla="*/ 164 h 167"/>
                <a:gd name="T44" fmla="*/ 149 w 159"/>
                <a:gd name="T45" fmla="*/ 167 h 167"/>
                <a:gd name="T46" fmla="*/ 159 w 159"/>
                <a:gd name="T47" fmla="*/ 157 h 167"/>
                <a:gd name="T48" fmla="*/ 158 w 159"/>
                <a:gd name="T49" fmla="*/ 64 h 167"/>
                <a:gd name="T50" fmla="*/ 134 w 159"/>
                <a:gd name="T51" fmla="*/ 45 h 167"/>
                <a:gd name="T52" fmla="*/ 3 w 159"/>
                <a:gd name="T53" fmla="*/ 157 h 167"/>
                <a:gd name="T54" fmla="*/ 51 w 159"/>
                <a:gd name="T55" fmla="*/ 121 h 167"/>
                <a:gd name="T56" fmla="*/ 80 w 159"/>
                <a:gd name="T57" fmla="*/ 101 h 167"/>
                <a:gd name="T58" fmla="*/ 108 w 159"/>
                <a:gd name="T59" fmla="*/ 121 h 167"/>
                <a:gd name="T60" fmla="*/ 156 w 159"/>
                <a:gd name="T61" fmla="*/ 157 h 167"/>
                <a:gd name="T62" fmla="*/ 149 w 159"/>
                <a:gd name="T63" fmla="*/ 163 h 167"/>
                <a:gd name="T64" fmla="*/ 5 w 159"/>
                <a:gd name="T65" fmla="*/ 161 h 167"/>
                <a:gd name="T66" fmla="*/ 3 w 159"/>
                <a:gd name="T67" fmla="*/ 157 h 167"/>
                <a:gd name="T68" fmla="*/ 3 w 159"/>
                <a:gd name="T69" fmla="*/ 83 h 167"/>
                <a:gd name="T70" fmla="*/ 25 w 159"/>
                <a:gd name="T71" fmla="*/ 49 h 167"/>
                <a:gd name="T72" fmla="*/ 4 w 159"/>
                <a:gd name="T73" fmla="*/ 66 h 167"/>
                <a:gd name="T74" fmla="*/ 4 w 159"/>
                <a:gd name="T75" fmla="*/ 66 h 167"/>
                <a:gd name="T76" fmla="*/ 3 w 159"/>
                <a:gd name="T77" fmla="*/ 83 h 167"/>
                <a:gd name="T78" fmla="*/ 47 w 159"/>
                <a:gd name="T79" fmla="*/ 120 h 167"/>
                <a:gd name="T80" fmla="*/ 3 w 159"/>
                <a:gd name="T81" fmla="*/ 87 h 167"/>
                <a:gd name="T82" fmla="*/ 26 w 159"/>
                <a:gd name="T83" fmla="*/ 104 h 167"/>
                <a:gd name="T84" fmla="*/ 134 w 159"/>
                <a:gd name="T85" fmla="*/ 99 h 167"/>
                <a:gd name="T86" fmla="*/ 134 w 159"/>
                <a:gd name="T87" fmla="*/ 49 h 167"/>
                <a:gd name="T88" fmla="*/ 155 w 159"/>
                <a:gd name="T89" fmla="*/ 66 h 167"/>
                <a:gd name="T90" fmla="*/ 156 w 159"/>
                <a:gd name="T91" fmla="*/ 83 h 167"/>
                <a:gd name="T92" fmla="*/ 109 w 159"/>
                <a:gd name="T93" fmla="*/ 118 h 167"/>
                <a:gd name="T94" fmla="*/ 130 w 159"/>
                <a:gd name="T95" fmla="*/ 102 h 167"/>
                <a:gd name="T96" fmla="*/ 130 w 159"/>
                <a:gd name="T97" fmla="*/ 45 h 167"/>
                <a:gd name="T98" fmla="*/ 104 w 159"/>
                <a:gd name="T99" fmla="*/ 40 h 167"/>
                <a:gd name="T100" fmla="*/ 97 w 159"/>
                <a:gd name="T101" fmla="*/ 37 h 167"/>
                <a:gd name="T102" fmla="*/ 94 w 159"/>
                <a:gd name="T103" fmla="*/ 4 h 167"/>
                <a:gd name="T104" fmla="*/ 31 w 159"/>
                <a:gd name="T105" fmla="*/ 6 h 167"/>
                <a:gd name="T106" fmla="*/ 29 w 159"/>
                <a:gd name="T107" fmla="*/ 102 h 167"/>
                <a:gd name="T108" fmla="*/ 73 w 159"/>
                <a:gd name="T109" fmla="*/ 100 h 167"/>
                <a:gd name="T110" fmla="*/ 86 w 159"/>
                <a:gd name="T111" fmla="*/ 100 h 167"/>
                <a:gd name="T112" fmla="*/ 156 w 159"/>
                <a:gd name="T113" fmla="*/ 87 h 167"/>
                <a:gd name="T114" fmla="*/ 112 w 159"/>
                <a:gd name="T115" fmla="*/ 120 h 167"/>
                <a:gd name="T116" fmla="*/ 156 w 159"/>
                <a:gd name="T117" fmla="*/ 87 h 167"/>
                <a:gd name="T118" fmla="*/ 47 w 159"/>
                <a:gd name="T119" fmla="*/ 87 h 167"/>
                <a:gd name="T120" fmla="*/ 47 w 159"/>
                <a:gd name="T121" fmla="*/ 83 h 167"/>
                <a:gd name="T122" fmla="*/ 100 w 159"/>
                <a:gd name="T123" fmla="*/ 85 h 167"/>
                <a:gd name="T124" fmla="*/ 47 w 159"/>
                <a:gd name="T125" fmla="*/ 8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9" h="167">
                  <a:moveTo>
                    <a:pt x="47" y="73"/>
                  </a:moveTo>
                  <a:lnTo>
                    <a:pt x="47" y="73"/>
                  </a:lnTo>
                  <a:cubicBezTo>
                    <a:pt x="46" y="73"/>
                    <a:pt x="45" y="72"/>
                    <a:pt x="45" y="71"/>
                  </a:cubicBezTo>
                  <a:cubicBezTo>
                    <a:pt x="45" y="70"/>
                    <a:pt x="46" y="70"/>
                    <a:pt x="47" y="70"/>
                  </a:cubicBezTo>
                  <a:lnTo>
                    <a:pt x="112" y="70"/>
                  </a:lnTo>
                  <a:cubicBezTo>
                    <a:pt x="113" y="70"/>
                    <a:pt x="114" y="70"/>
                    <a:pt x="114" y="71"/>
                  </a:cubicBezTo>
                  <a:cubicBezTo>
                    <a:pt x="114" y="72"/>
                    <a:pt x="113" y="73"/>
                    <a:pt x="112" y="73"/>
                  </a:cubicBezTo>
                  <a:lnTo>
                    <a:pt x="47" y="73"/>
                  </a:lnTo>
                  <a:close/>
                  <a:moveTo>
                    <a:pt x="47" y="60"/>
                  </a:moveTo>
                  <a:lnTo>
                    <a:pt x="47" y="60"/>
                  </a:lnTo>
                  <a:cubicBezTo>
                    <a:pt x="46" y="60"/>
                    <a:pt x="45" y="59"/>
                    <a:pt x="45" y="58"/>
                  </a:cubicBezTo>
                  <a:cubicBezTo>
                    <a:pt x="45" y="58"/>
                    <a:pt x="46" y="57"/>
                    <a:pt x="47" y="57"/>
                  </a:cubicBezTo>
                  <a:lnTo>
                    <a:pt x="107" y="57"/>
                  </a:lnTo>
                  <a:cubicBezTo>
                    <a:pt x="108" y="57"/>
                    <a:pt x="109" y="58"/>
                    <a:pt x="109" y="58"/>
                  </a:cubicBezTo>
                  <a:cubicBezTo>
                    <a:pt x="109" y="59"/>
                    <a:pt x="108" y="60"/>
                    <a:pt x="107" y="60"/>
                  </a:cubicBezTo>
                  <a:lnTo>
                    <a:pt x="47" y="60"/>
                  </a:lnTo>
                  <a:close/>
                  <a:moveTo>
                    <a:pt x="97" y="6"/>
                  </a:moveTo>
                  <a:lnTo>
                    <a:pt x="97" y="6"/>
                  </a:lnTo>
                  <a:lnTo>
                    <a:pt x="128" y="37"/>
                  </a:lnTo>
                  <a:lnTo>
                    <a:pt x="104" y="37"/>
                  </a:lnTo>
                  <a:cubicBezTo>
                    <a:pt x="102" y="37"/>
                    <a:pt x="101" y="36"/>
                    <a:pt x="99" y="35"/>
                  </a:cubicBezTo>
                  <a:lnTo>
                    <a:pt x="99" y="35"/>
                  </a:lnTo>
                  <a:cubicBezTo>
                    <a:pt x="98" y="33"/>
                    <a:pt x="97" y="32"/>
                    <a:pt x="97" y="30"/>
                  </a:cubicBezTo>
                  <a:lnTo>
                    <a:pt x="97" y="6"/>
                  </a:lnTo>
                  <a:close/>
                  <a:moveTo>
                    <a:pt x="134" y="45"/>
                  </a:moveTo>
                  <a:lnTo>
                    <a:pt x="134" y="45"/>
                  </a:lnTo>
                  <a:lnTo>
                    <a:pt x="134" y="39"/>
                  </a:lnTo>
                  <a:lnTo>
                    <a:pt x="134" y="38"/>
                  </a:lnTo>
                  <a:cubicBezTo>
                    <a:pt x="134" y="38"/>
                    <a:pt x="134" y="37"/>
                    <a:pt x="133" y="37"/>
                  </a:cubicBezTo>
                  <a:lnTo>
                    <a:pt x="97" y="1"/>
                  </a:lnTo>
                  <a:cubicBezTo>
                    <a:pt x="97" y="0"/>
                    <a:pt x="96" y="0"/>
                    <a:pt x="96" y="0"/>
                  </a:cubicBezTo>
                  <a:lnTo>
                    <a:pt x="95" y="0"/>
                  </a:lnTo>
                  <a:lnTo>
                    <a:pt x="36" y="0"/>
                  </a:lnTo>
                  <a:cubicBezTo>
                    <a:pt x="33" y="0"/>
                    <a:pt x="30" y="1"/>
                    <a:pt x="28" y="3"/>
                  </a:cubicBezTo>
                  <a:cubicBezTo>
                    <a:pt x="27" y="5"/>
                    <a:pt x="25" y="8"/>
                    <a:pt x="25" y="10"/>
                  </a:cubicBezTo>
                  <a:lnTo>
                    <a:pt x="25" y="44"/>
                  </a:lnTo>
                  <a:lnTo>
                    <a:pt x="4" y="61"/>
                  </a:lnTo>
                  <a:cubicBezTo>
                    <a:pt x="3" y="62"/>
                    <a:pt x="2" y="63"/>
                    <a:pt x="1" y="64"/>
                  </a:cubicBezTo>
                  <a:cubicBezTo>
                    <a:pt x="0" y="66"/>
                    <a:pt x="0" y="67"/>
                    <a:pt x="0" y="69"/>
                  </a:cubicBezTo>
                  <a:lnTo>
                    <a:pt x="0" y="157"/>
                  </a:lnTo>
                  <a:cubicBezTo>
                    <a:pt x="0" y="159"/>
                    <a:pt x="1" y="162"/>
                    <a:pt x="3" y="164"/>
                  </a:cubicBezTo>
                  <a:lnTo>
                    <a:pt x="3" y="164"/>
                  </a:lnTo>
                  <a:lnTo>
                    <a:pt x="3" y="164"/>
                  </a:lnTo>
                  <a:lnTo>
                    <a:pt x="3" y="164"/>
                  </a:lnTo>
                  <a:cubicBezTo>
                    <a:pt x="5" y="166"/>
                    <a:pt x="7" y="167"/>
                    <a:pt x="10" y="167"/>
                  </a:cubicBezTo>
                  <a:lnTo>
                    <a:pt x="149" y="167"/>
                  </a:lnTo>
                  <a:cubicBezTo>
                    <a:pt x="152" y="167"/>
                    <a:pt x="154" y="166"/>
                    <a:pt x="156" y="164"/>
                  </a:cubicBezTo>
                  <a:cubicBezTo>
                    <a:pt x="158" y="162"/>
                    <a:pt x="159" y="159"/>
                    <a:pt x="159" y="157"/>
                  </a:cubicBezTo>
                  <a:lnTo>
                    <a:pt x="159" y="69"/>
                  </a:lnTo>
                  <a:cubicBezTo>
                    <a:pt x="159" y="67"/>
                    <a:pt x="159" y="66"/>
                    <a:pt x="158" y="64"/>
                  </a:cubicBezTo>
                  <a:cubicBezTo>
                    <a:pt x="158" y="63"/>
                    <a:pt x="157" y="62"/>
                    <a:pt x="155" y="61"/>
                  </a:cubicBezTo>
                  <a:lnTo>
                    <a:pt x="134" y="45"/>
                  </a:lnTo>
                  <a:close/>
                  <a:moveTo>
                    <a:pt x="3" y="157"/>
                  </a:moveTo>
                  <a:lnTo>
                    <a:pt x="3" y="157"/>
                  </a:lnTo>
                  <a:lnTo>
                    <a:pt x="51" y="121"/>
                  </a:lnTo>
                  <a:lnTo>
                    <a:pt x="51" y="121"/>
                  </a:lnTo>
                  <a:lnTo>
                    <a:pt x="75" y="103"/>
                  </a:lnTo>
                  <a:cubicBezTo>
                    <a:pt x="77" y="102"/>
                    <a:pt x="78" y="101"/>
                    <a:pt x="80" y="101"/>
                  </a:cubicBezTo>
                  <a:cubicBezTo>
                    <a:pt x="81" y="101"/>
                    <a:pt x="83" y="102"/>
                    <a:pt x="84" y="103"/>
                  </a:cubicBezTo>
                  <a:lnTo>
                    <a:pt x="108" y="121"/>
                  </a:lnTo>
                  <a:lnTo>
                    <a:pt x="108" y="121"/>
                  </a:lnTo>
                  <a:lnTo>
                    <a:pt x="156" y="157"/>
                  </a:lnTo>
                  <a:cubicBezTo>
                    <a:pt x="156" y="159"/>
                    <a:pt x="155" y="160"/>
                    <a:pt x="154" y="161"/>
                  </a:cubicBezTo>
                  <a:cubicBezTo>
                    <a:pt x="153" y="163"/>
                    <a:pt x="151" y="163"/>
                    <a:pt x="149" y="163"/>
                  </a:cubicBezTo>
                  <a:lnTo>
                    <a:pt x="10" y="163"/>
                  </a:lnTo>
                  <a:cubicBezTo>
                    <a:pt x="8" y="163"/>
                    <a:pt x="7" y="163"/>
                    <a:pt x="5" y="161"/>
                  </a:cubicBezTo>
                  <a:lnTo>
                    <a:pt x="5" y="161"/>
                  </a:lnTo>
                  <a:cubicBezTo>
                    <a:pt x="4" y="160"/>
                    <a:pt x="4" y="159"/>
                    <a:pt x="3" y="157"/>
                  </a:cubicBezTo>
                  <a:close/>
                  <a:moveTo>
                    <a:pt x="3" y="83"/>
                  </a:moveTo>
                  <a:lnTo>
                    <a:pt x="3" y="83"/>
                  </a:lnTo>
                  <a:lnTo>
                    <a:pt x="25" y="99"/>
                  </a:lnTo>
                  <a:lnTo>
                    <a:pt x="25" y="49"/>
                  </a:lnTo>
                  <a:lnTo>
                    <a:pt x="6" y="63"/>
                  </a:lnTo>
                  <a:cubicBezTo>
                    <a:pt x="5" y="64"/>
                    <a:pt x="4" y="65"/>
                    <a:pt x="4" y="66"/>
                  </a:cubicBezTo>
                  <a:lnTo>
                    <a:pt x="4" y="66"/>
                  </a:lnTo>
                  <a:lnTo>
                    <a:pt x="4" y="66"/>
                  </a:lnTo>
                  <a:cubicBezTo>
                    <a:pt x="4" y="67"/>
                    <a:pt x="3" y="68"/>
                    <a:pt x="3" y="69"/>
                  </a:cubicBezTo>
                  <a:lnTo>
                    <a:pt x="3" y="83"/>
                  </a:lnTo>
                  <a:close/>
                  <a:moveTo>
                    <a:pt x="47" y="120"/>
                  </a:moveTo>
                  <a:lnTo>
                    <a:pt x="47" y="120"/>
                  </a:lnTo>
                  <a:lnTo>
                    <a:pt x="3" y="153"/>
                  </a:lnTo>
                  <a:lnTo>
                    <a:pt x="3" y="87"/>
                  </a:lnTo>
                  <a:lnTo>
                    <a:pt x="26" y="104"/>
                  </a:lnTo>
                  <a:cubicBezTo>
                    <a:pt x="26" y="104"/>
                    <a:pt x="26" y="104"/>
                    <a:pt x="26" y="104"/>
                  </a:cubicBezTo>
                  <a:lnTo>
                    <a:pt x="47" y="120"/>
                  </a:lnTo>
                  <a:close/>
                  <a:moveTo>
                    <a:pt x="134" y="99"/>
                  </a:moveTo>
                  <a:lnTo>
                    <a:pt x="134" y="99"/>
                  </a:lnTo>
                  <a:lnTo>
                    <a:pt x="134" y="49"/>
                  </a:lnTo>
                  <a:lnTo>
                    <a:pt x="153" y="63"/>
                  </a:lnTo>
                  <a:cubicBezTo>
                    <a:pt x="154" y="64"/>
                    <a:pt x="155" y="65"/>
                    <a:pt x="155" y="66"/>
                  </a:cubicBezTo>
                  <a:cubicBezTo>
                    <a:pt x="156" y="67"/>
                    <a:pt x="156" y="68"/>
                    <a:pt x="156" y="69"/>
                  </a:cubicBezTo>
                  <a:lnTo>
                    <a:pt x="156" y="83"/>
                  </a:lnTo>
                  <a:lnTo>
                    <a:pt x="134" y="99"/>
                  </a:lnTo>
                  <a:close/>
                  <a:moveTo>
                    <a:pt x="109" y="118"/>
                  </a:moveTo>
                  <a:lnTo>
                    <a:pt x="109" y="118"/>
                  </a:lnTo>
                  <a:lnTo>
                    <a:pt x="130" y="102"/>
                  </a:lnTo>
                  <a:lnTo>
                    <a:pt x="130" y="45"/>
                  </a:lnTo>
                  <a:cubicBezTo>
                    <a:pt x="130" y="45"/>
                    <a:pt x="130" y="45"/>
                    <a:pt x="130" y="45"/>
                  </a:cubicBezTo>
                  <a:lnTo>
                    <a:pt x="130" y="40"/>
                  </a:lnTo>
                  <a:lnTo>
                    <a:pt x="104" y="40"/>
                  </a:lnTo>
                  <a:cubicBezTo>
                    <a:pt x="101" y="40"/>
                    <a:pt x="99" y="39"/>
                    <a:pt x="97" y="37"/>
                  </a:cubicBezTo>
                  <a:lnTo>
                    <a:pt x="97" y="37"/>
                  </a:lnTo>
                  <a:cubicBezTo>
                    <a:pt x="95" y="35"/>
                    <a:pt x="94" y="33"/>
                    <a:pt x="94" y="30"/>
                  </a:cubicBezTo>
                  <a:lnTo>
                    <a:pt x="94" y="4"/>
                  </a:lnTo>
                  <a:lnTo>
                    <a:pt x="36" y="4"/>
                  </a:lnTo>
                  <a:cubicBezTo>
                    <a:pt x="34" y="4"/>
                    <a:pt x="32" y="4"/>
                    <a:pt x="31" y="6"/>
                  </a:cubicBezTo>
                  <a:cubicBezTo>
                    <a:pt x="30" y="7"/>
                    <a:pt x="29" y="9"/>
                    <a:pt x="29" y="10"/>
                  </a:cubicBezTo>
                  <a:lnTo>
                    <a:pt x="29" y="102"/>
                  </a:lnTo>
                  <a:lnTo>
                    <a:pt x="50" y="118"/>
                  </a:lnTo>
                  <a:lnTo>
                    <a:pt x="73" y="100"/>
                  </a:lnTo>
                  <a:cubicBezTo>
                    <a:pt x="75" y="99"/>
                    <a:pt x="77" y="98"/>
                    <a:pt x="80" y="98"/>
                  </a:cubicBezTo>
                  <a:cubicBezTo>
                    <a:pt x="82" y="98"/>
                    <a:pt x="84" y="99"/>
                    <a:pt x="86" y="100"/>
                  </a:cubicBezTo>
                  <a:lnTo>
                    <a:pt x="109" y="118"/>
                  </a:lnTo>
                  <a:close/>
                  <a:moveTo>
                    <a:pt x="156" y="87"/>
                  </a:moveTo>
                  <a:lnTo>
                    <a:pt x="156" y="87"/>
                  </a:lnTo>
                  <a:lnTo>
                    <a:pt x="112" y="120"/>
                  </a:lnTo>
                  <a:lnTo>
                    <a:pt x="156" y="153"/>
                  </a:lnTo>
                  <a:lnTo>
                    <a:pt x="156" y="87"/>
                  </a:lnTo>
                  <a:close/>
                  <a:moveTo>
                    <a:pt x="47" y="87"/>
                  </a:moveTo>
                  <a:lnTo>
                    <a:pt x="47" y="87"/>
                  </a:lnTo>
                  <a:cubicBezTo>
                    <a:pt x="46" y="87"/>
                    <a:pt x="45" y="86"/>
                    <a:pt x="45" y="85"/>
                  </a:cubicBezTo>
                  <a:cubicBezTo>
                    <a:pt x="45" y="84"/>
                    <a:pt x="46" y="83"/>
                    <a:pt x="47" y="83"/>
                  </a:cubicBezTo>
                  <a:lnTo>
                    <a:pt x="98" y="83"/>
                  </a:lnTo>
                  <a:cubicBezTo>
                    <a:pt x="99" y="83"/>
                    <a:pt x="100" y="84"/>
                    <a:pt x="100" y="85"/>
                  </a:cubicBezTo>
                  <a:cubicBezTo>
                    <a:pt x="100" y="86"/>
                    <a:pt x="99" y="87"/>
                    <a:pt x="98" y="87"/>
                  </a:cubicBezTo>
                  <a:lnTo>
                    <a:pt x="47" y="87"/>
                  </a:lnTo>
                  <a:close/>
                </a:path>
              </a:pathLst>
            </a:custGeom>
            <a:solidFill>
              <a:schemeClr val="bg1"/>
            </a:solidFill>
            <a:ln w="0">
              <a:solidFill>
                <a:schemeClr val="bg1"/>
              </a:solid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44" name="Freeform 79">
              <a:extLst>
                <a:ext uri="{FF2B5EF4-FFF2-40B4-BE49-F238E27FC236}">
                  <a16:creationId xmlns:a16="http://schemas.microsoft.com/office/drawing/2014/main" id="{4E2E2264-4F8F-4977-B6BF-4C3C224472C0}"/>
                </a:ext>
              </a:extLst>
            </p:cNvPr>
            <p:cNvSpPr>
              <a:spLocks noChangeAspect="1" noEditPoints="1"/>
            </p:cNvSpPr>
            <p:nvPr/>
          </p:nvSpPr>
          <p:spPr bwMode="auto">
            <a:xfrm>
              <a:off x="5463993" y="2673189"/>
              <a:ext cx="240065" cy="231612"/>
            </a:xfrm>
            <a:custGeom>
              <a:avLst/>
              <a:gdLst>
                <a:gd name="T0" fmla="*/ 13 w 140"/>
                <a:gd name="T1" fmla="*/ 5 h 136"/>
                <a:gd name="T2" fmla="*/ 30 w 140"/>
                <a:gd name="T3" fmla="*/ 40 h 136"/>
                <a:gd name="T4" fmla="*/ 35 w 140"/>
                <a:gd name="T5" fmla="*/ 35 h 136"/>
                <a:gd name="T6" fmla="*/ 12 w 140"/>
                <a:gd name="T7" fmla="*/ 9 h 136"/>
                <a:gd name="T8" fmla="*/ 29 w 140"/>
                <a:gd name="T9" fmla="*/ 40 h 136"/>
                <a:gd name="T10" fmla="*/ 31 w 140"/>
                <a:gd name="T11" fmla="*/ 123 h 136"/>
                <a:gd name="T12" fmla="*/ 47 w 140"/>
                <a:gd name="T13" fmla="*/ 107 h 136"/>
                <a:gd name="T14" fmla="*/ 16 w 140"/>
                <a:gd name="T15" fmla="*/ 107 h 136"/>
                <a:gd name="T16" fmla="*/ 20 w 140"/>
                <a:gd name="T17" fmla="*/ 108 h 136"/>
                <a:gd name="T18" fmla="*/ 44 w 140"/>
                <a:gd name="T19" fmla="*/ 108 h 136"/>
                <a:gd name="T20" fmla="*/ 89 w 140"/>
                <a:gd name="T21" fmla="*/ 80 h 136"/>
                <a:gd name="T22" fmla="*/ 126 w 140"/>
                <a:gd name="T23" fmla="*/ 115 h 136"/>
                <a:gd name="T24" fmla="*/ 126 w 140"/>
                <a:gd name="T25" fmla="*/ 105 h 136"/>
                <a:gd name="T26" fmla="*/ 74 w 140"/>
                <a:gd name="T27" fmla="*/ 91 h 136"/>
                <a:gd name="T28" fmla="*/ 86 w 140"/>
                <a:gd name="T29" fmla="*/ 79 h 136"/>
                <a:gd name="T30" fmla="*/ 94 w 140"/>
                <a:gd name="T31" fmla="*/ 71 h 136"/>
                <a:gd name="T32" fmla="*/ 98 w 140"/>
                <a:gd name="T33" fmla="*/ 69 h 136"/>
                <a:gd name="T34" fmla="*/ 126 w 140"/>
                <a:gd name="T35" fmla="*/ 59 h 136"/>
                <a:gd name="T36" fmla="*/ 115 w 140"/>
                <a:gd name="T37" fmla="*/ 47 h 136"/>
                <a:gd name="T38" fmla="*/ 98 w 140"/>
                <a:gd name="T39" fmla="*/ 43 h 136"/>
                <a:gd name="T40" fmla="*/ 92 w 140"/>
                <a:gd name="T41" fmla="*/ 25 h 136"/>
                <a:gd name="T42" fmla="*/ 80 w 140"/>
                <a:gd name="T43" fmla="*/ 14 h 136"/>
                <a:gd name="T44" fmla="*/ 72 w 140"/>
                <a:gd name="T45" fmla="*/ 26 h 136"/>
                <a:gd name="T46" fmla="*/ 71 w 140"/>
                <a:gd name="T47" fmla="*/ 43 h 136"/>
                <a:gd name="T48" fmla="*/ 51 w 140"/>
                <a:gd name="T49" fmla="*/ 63 h 136"/>
                <a:gd name="T50" fmla="*/ 9 w 140"/>
                <a:gd name="T51" fmla="*/ 115 h 136"/>
                <a:gd name="T52" fmla="*/ 30 w 140"/>
                <a:gd name="T53" fmla="*/ 133 h 136"/>
                <a:gd name="T54" fmla="*/ 66 w 140"/>
                <a:gd name="T55" fmla="*/ 99 h 136"/>
                <a:gd name="T56" fmla="*/ 74 w 140"/>
                <a:gd name="T57" fmla="*/ 91 h 136"/>
                <a:gd name="T58" fmla="*/ 76 w 140"/>
                <a:gd name="T59" fmla="*/ 94 h 136"/>
                <a:gd name="T60" fmla="*/ 100 w 140"/>
                <a:gd name="T61" fmla="*/ 131 h 136"/>
                <a:gd name="T62" fmla="*/ 110 w 140"/>
                <a:gd name="T63" fmla="*/ 131 h 136"/>
                <a:gd name="T64" fmla="*/ 78 w 140"/>
                <a:gd name="T65" fmla="*/ 92 h 136"/>
                <a:gd name="T66" fmla="*/ 87 w 140"/>
                <a:gd name="T67" fmla="*/ 82 h 136"/>
                <a:gd name="T68" fmla="*/ 47 w 140"/>
                <a:gd name="T69" fmla="*/ 62 h 136"/>
                <a:gd name="T70" fmla="*/ 20 w 140"/>
                <a:gd name="T71" fmla="*/ 43 h 136"/>
                <a:gd name="T72" fmla="*/ 11 w 140"/>
                <a:gd name="T73" fmla="*/ 5 h 136"/>
                <a:gd name="T74" fmla="*/ 39 w 140"/>
                <a:gd name="T75" fmla="*/ 26 h 136"/>
                <a:gd name="T76" fmla="*/ 67 w 140"/>
                <a:gd name="T77" fmla="*/ 41 h 136"/>
                <a:gd name="T78" fmla="*/ 78 w 140"/>
                <a:gd name="T79" fmla="*/ 11 h 136"/>
                <a:gd name="T80" fmla="*/ 117 w 140"/>
                <a:gd name="T81" fmla="*/ 5 h 136"/>
                <a:gd name="T82" fmla="*/ 100 w 140"/>
                <a:gd name="T83" fmla="*/ 40 h 136"/>
                <a:gd name="T84" fmla="*/ 136 w 140"/>
                <a:gd name="T85" fmla="*/ 23 h 136"/>
                <a:gd name="T86" fmla="*/ 128 w 140"/>
                <a:gd name="T87" fmla="*/ 62 h 136"/>
                <a:gd name="T88" fmla="*/ 128 w 140"/>
                <a:gd name="T89" fmla="*/ 103 h 136"/>
                <a:gd name="T90" fmla="*/ 128 w 140"/>
                <a:gd name="T91" fmla="*/ 117 h 136"/>
                <a:gd name="T92" fmla="*/ 115 w 140"/>
                <a:gd name="T93" fmla="*/ 131 h 136"/>
                <a:gd name="T94" fmla="*/ 105 w 140"/>
                <a:gd name="T95" fmla="*/ 136 h 136"/>
                <a:gd name="T96" fmla="*/ 37 w 140"/>
                <a:gd name="T97" fmla="*/ 133 h 136"/>
                <a:gd name="T98" fmla="*/ 26 w 140"/>
                <a:gd name="T99" fmla="*/ 135 h 136"/>
                <a:gd name="T100" fmla="*/ 4 w 140"/>
                <a:gd name="T101" fmla="*/ 110 h 136"/>
                <a:gd name="T102" fmla="*/ 7 w 140"/>
                <a:gd name="T103" fmla="*/ 10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0" h="136">
                  <a:moveTo>
                    <a:pt x="13" y="5"/>
                  </a:moveTo>
                  <a:lnTo>
                    <a:pt x="13" y="5"/>
                  </a:lnTo>
                  <a:lnTo>
                    <a:pt x="13" y="5"/>
                  </a:lnTo>
                  <a:lnTo>
                    <a:pt x="13" y="5"/>
                  </a:lnTo>
                  <a:close/>
                  <a:moveTo>
                    <a:pt x="30" y="40"/>
                  </a:moveTo>
                  <a:lnTo>
                    <a:pt x="30" y="40"/>
                  </a:lnTo>
                  <a:lnTo>
                    <a:pt x="50" y="59"/>
                  </a:lnTo>
                  <a:lnTo>
                    <a:pt x="55" y="54"/>
                  </a:lnTo>
                  <a:lnTo>
                    <a:pt x="35" y="35"/>
                  </a:lnTo>
                  <a:cubicBezTo>
                    <a:pt x="35" y="35"/>
                    <a:pt x="35" y="34"/>
                    <a:pt x="35" y="34"/>
                  </a:cubicBezTo>
                  <a:lnTo>
                    <a:pt x="35" y="27"/>
                  </a:lnTo>
                  <a:lnTo>
                    <a:pt x="12" y="9"/>
                  </a:lnTo>
                  <a:lnTo>
                    <a:pt x="4" y="17"/>
                  </a:lnTo>
                  <a:lnTo>
                    <a:pt x="22" y="40"/>
                  </a:lnTo>
                  <a:lnTo>
                    <a:pt x="29" y="40"/>
                  </a:lnTo>
                  <a:cubicBezTo>
                    <a:pt x="30" y="40"/>
                    <a:pt x="30" y="40"/>
                    <a:pt x="30" y="40"/>
                  </a:cubicBezTo>
                  <a:close/>
                  <a:moveTo>
                    <a:pt x="31" y="123"/>
                  </a:moveTo>
                  <a:lnTo>
                    <a:pt x="31" y="123"/>
                  </a:lnTo>
                  <a:cubicBezTo>
                    <a:pt x="31" y="124"/>
                    <a:pt x="32" y="124"/>
                    <a:pt x="33" y="123"/>
                  </a:cubicBezTo>
                  <a:lnTo>
                    <a:pt x="47" y="109"/>
                  </a:lnTo>
                  <a:cubicBezTo>
                    <a:pt x="48" y="108"/>
                    <a:pt x="48" y="107"/>
                    <a:pt x="47" y="107"/>
                  </a:cubicBezTo>
                  <a:lnTo>
                    <a:pt x="33" y="92"/>
                  </a:lnTo>
                  <a:cubicBezTo>
                    <a:pt x="32" y="92"/>
                    <a:pt x="31" y="92"/>
                    <a:pt x="31" y="92"/>
                  </a:cubicBezTo>
                  <a:lnTo>
                    <a:pt x="16" y="107"/>
                  </a:lnTo>
                  <a:cubicBezTo>
                    <a:pt x="16" y="107"/>
                    <a:pt x="16" y="108"/>
                    <a:pt x="16" y="109"/>
                  </a:cubicBezTo>
                  <a:lnTo>
                    <a:pt x="31" y="123"/>
                  </a:lnTo>
                  <a:close/>
                  <a:moveTo>
                    <a:pt x="20" y="108"/>
                  </a:moveTo>
                  <a:lnTo>
                    <a:pt x="20" y="108"/>
                  </a:lnTo>
                  <a:lnTo>
                    <a:pt x="32" y="120"/>
                  </a:lnTo>
                  <a:lnTo>
                    <a:pt x="44" y="108"/>
                  </a:lnTo>
                  <a:lnTo>
                    <a:pt x="32" y="96"/>
                  </a:lnTo>
                  <a:lnTo>
                    <a:pt x="20" y="108"/>
                  </a:lnTo>
                  <a:close/>
                  <a:moveTo>
                    <a:pt x="89" y="80"/>
                  </a:moveTo>
                  <a:lnTo>
                    <a:pt x="89" y="80"/>
                  </a:lnTo>
                  <a:lnTo>
                    <a:pt x="125" y="116"/>
                  </a:lnTo>
                  <a:lnTo>
                    <a:pt x="126" y="115"/>
                  </a:lnTo>
                  <a:cubicBezTo>
                    <a:pt x="127" y="114"/>
                    <a:pt x="128" y="112"/>
                    <a:pt x="128" y="110"/>
                  </a:cubicBezTo>
                  <a:cubicBezTo>
                    <a:pt x="128" y="108"/>
                    <a:pt x="127" y="107"/>
                    <a:pt x="126" y="105"/>
                  </a:cubicBezTo>
                  <a:lnTo>
                    <a:pt x="126" y="105"/>
                  </a:lnTo>
                  <a:lnTo>
                    <a:pt x="95" y="74"/>
                  </a:lnTo>
                  <a:lnTo>
                    <a:pt x="89" y="80"/>
                  </a:lnTo>
                  <a:close/>
                  <a:moveTo>
                    <a:pt x="74" y="91"/>
                  </a:moveTo>
                  <a:lnTo>
                    <a:pt x="74" y="91"/>
                  </a:lnTo>
                  <a:cubicBezTo>
                    <a:pt x="74" y="91"/>
                    <a:pt x="74" y="91"/>
                    <a:pt x="74" y="90"/>
                  </a:cubicBezTo>
                  <a:lnTo>
                    <a:pt x="86" y="79"/>
                  </a:lnTo>
                  <a:lnTo>
                    <a:pt x="86" y="79"/>
                  </a:lnTo>
                  <a:lnTo>
                    <a:pt x="86" y="79"/>
                  </a:lnTo>
                  <a:lnTo>
                    <a:pt x="94" y="71"/>
                  </a:lnTo>
                  <a:lnTo>
                    <a:pt x="94" y="71"/>
                  </a:lnTo>
                  <a:lnTo>
                    <a:pt x="96" y="69"/>
                  </a:lnTo>
                  <a:cubicBezTo>
                    <a:pt x="96" y="68"/>
                    <a:pt x="97" y="68"/>
                    <a:pt x="98" y="69"/>
                  </a:cubicBezTo>
                  <a:lnTo>
                    <a:pt x="98" y="69"/>
                  </a:lnTo>
                  <a:cubicBezTo>
                    <a:pt x="103" y="69"/>
                    <a:pt x="108" y="69"/>
                    <a:pt x="113" y="67"/>
                  </a:cubicBezTo>
                  <a:cubicBezTo>
                    <a:pt x="118" y="66"/>
                    <a:pt x="122" y="63"/>
                    <a:pt x="126" y="59"/>
                  </a:cubicBezTo>
                  <a:cubicBezTo>
                    <a:pt x="131" y="55"/>
                    <a:pt x="134" y="49"/>
                    <a:pt x="135" y="43"/>
                  </a:cubicBezTo>
                  <a:cubicBezTo>
                    <a:pt x="136" y="38"/>
                    <a:pt x="136" y="33"/>
                    <a:pt x="134" y="27"/>
                  </a:cubicBezTo>
                  <a:lnTo>
                    <a:pt x="115" y="47"/>
                  </a:lnTo>
                  <a:lnTo>
                    <a:pt x="115" y="47"/>
                  </a:lnTo>
                  <a:cubicBezTo>
                    <a:pt x="114" y="48"/>
                    <a:pt x="113" y="48"/>
                    <a:pt x="113" y="48"/>
                  </a:cubicBezTo>
                  <a:lnTo>
                    <a:pt x="98" y="43"/>
                  </a:lnTo>
                  <a:cubicBezTo>
                    <a:pt x="97" y="43"/>
                    <a:pt x="97" y="42"/>
                    <a:pt x="97" y="42"/>
                  </a:cubicBezTo>
                  <a:lnTo>
                    <a:pt x="92" y="27"/>
                  </a:lnTo>
                  <a:cubicBezTo>
                    <a:pt x="92" y="26"/>
                    <a:pt x="92" y="26"/>
                    <a:pt x="92" y="25"/>
                  </a:cubicBezTo>
                  <a:lnTo>
                    <a:pt x="112" y="5"/>
                  </a:lnTo>
                  <a:cubicBezTo>
                    <a:pt x="107" y="4"/>
                    <a:pt x="102" y="4"/>
                    <a:pt x="96" y="5"/>
                  </a:cubicBezTo>
                  <a:cubicBezTo>
                    <a:pt x="90" y="6"/>
                    <a:pt x="85" y="9"/>
                    <a:pt x="80" y="14"/>
                  </a:cubicBezTo>
                  <a:lnTo>
                    <a:pt x="80" y="14"/>
                  </a:lnTo>
                  <a:lnTo>
                    <a:pt x="80" y="14"/>
                  </a:lnTo>
                  <a:cubicBezTo>
                    <a:pt x="76" y="17"/>
                    <a:pt x="74" y="22"/>
                    <a:pt x="72" y="26"/>
                  </a:cubicBezTo>
                  <a:cubicBezTo>
                    <a:pt x="71" y="31"/>
                    <a:pt x="70" y="37"/>
                    <a:pt x="71" y="42"/>
                  </a:cubicBezTo>
                  <a:cubicBezTo>
                    <a:pt x="71" y="42"/>
                    <a:pt x="71" y="43"/>
                    <a:pt x="71" y="43"/>
                  </a:cubicBezTo>
                  <a:lnTo>
                    <a:pt x="71" y="43"/>
                  </a:lnTo>
                  <a:lnTo>
                    <a:pt x="58" y="56"/>
                  </a:lnTo>
                  <a:lnTo>
                    <a:pt x="51" y="63"/>
                  </a:lnTo>
                  <a:lnTo>
                    <a:pt x="51" y="63"/>
                  </a:lnTo>
                  <a:lnTo>
                    <a:pt x="9" y="105"/>
                  </a:lnTo>
                  <a:cubicBezTo>
                    <a:pt x="8" y="106"/>
                    <a:pt x="7" y="108"/>
                    <a:pt x="7" y="110"/>
                  </a:cubicBezTo>
                  <a:cubicBezTo>
                    <a:pt x="7" y="111"/>
                    <a:pt x="8" y="113"/>
                    <a:pt x="9" y="115"/>
                  </a:cubicBezTo>
                  <a:lnTo>
                    <a:pt x="25" y="131"/>
                  </a:lnTo>
                  <a:cubicBezTo>
                    <a:pt x="26" y="131"/>
                    <a:pt x="26" y="132"/>
                    <a:pt x="27" y="132"/>
                  </a:cubicBezTo>
                  <a:cubicBezTo>
                    <a:pt x="28" y="132"/>
                    <a:pt x="29" y="133"/>
                    <a:pt x="30" y="133"/>
                  </a:cubicBezTo>
                  <a:cubicBezTo>
                    <a:pt x="31" y="133"/>
                    <a:pt x="32" y="132"/>
                    <a:pt x="33" y="132"/>
                  </a:cubicBezTo>
                  <a:cubicBezTo>
                    <a:pt x="33" y="132"/>
                    <a:pt x="34" y="131"/>
                    <a:pt x="35" y="131"/>
                  </a:cubicBezTo>
                  <a:lnTo>
                    <a:pt x="66" y="99"/>
                  </a:lnTo>
                  <a:lnTo>
                    <a:pt x="66" y="99"/>
                  </a:lnTo>
                  <a:lnTo>
                    <a:pt x="66" y="99"/>
                  </a:lnTo>
                  <a:lnTo>
                    <a:pt x="74" y="91"/>
                  </a:lnTo>
                  <a:close/>
                  <a:moveTo>
                    <a:pt x="111" y="130"/>
                  </a:moveTo>
                  <a:lnTo>
                    <a:pt x="111" y="130"/>
                  </a:lnTo>
                  <a:lnTo>
                    <a:pt x="76" y="94"/>
                  </a:lnTo>
                  <a:lnTo>
                    <a:pt x="72" y="98"/>
                  </a:lnTo>
                  <a:lnTo>
                    <a:pt x="70" y="100"/>
                  </a:lnTo>
                  <a:lnTo>
                    <a:pt x="100" y="131"/>
                  </a:lnTo>
                  <a:cubicBezTo>
                    <a:pt x="102" y="132"/>
                    <a:pt x="103" y="133"/>
                    <a:pt x="105" y="133"/>
                  </a:cubicBezTo>
                  <a:cubicBezTo>
                    <a:pt x="107" y="133"/>
                    <a:pt x="109" y="132"/>
                    <a:pt x="110" y="131"/>
                  </a:cubicBezTo>
                  <a:lnTo>
                    <a:pt x="110" y="131"/>
                  </a:lnTo>
                  <a:lnTo>
                    <a:pt x="111" y="130"/>
                  </a:lnTo>
                  <a:close/>
                  <a:moveTo>
                    <a:pt x="78" y="92"/>
                  </a:moveTo>
                  <a:lnTo>
                    <a:pt x="78" y="92"/>
                  </a:lnTo>
                  <a:lnTo>
                    <a:pt x="113" y="127"/>
                  </a:lnTo>
                  <a:lnTo>
                    <a:pt x="123" y="118"/>
                  </a:lnTo>
                  <a:lnTo>
                    <a:pt x="87" y="82"/>
                  </a:lnTo>
                  <a:lnTo>
                    <a:pt x="78" y="92"/>
                  </a:lnTo>
                  <a:close/>
                  <a:moveTo>
                    <a:pt x="47" y="62"/>
                  </a:moveTo>
                  <a:lnTo>
                    <a:pt x="47" y="62"/>
                  </a:lnTo>
                  <a:lnTo>
                    <a:pt x="28" y="43"/>
                  </a:lnTo>
                  <a:lnTo>
                    <a:pt x="22" y="43"/>
                  </a:lnTo>
                  <a:cubicBezTo>
                    <a:pt x="21" y="43"/>
                    <a:pt x="21" y="43"/>
                    <a:pt x="20" y="43"/>
                  </a:cubicBezTo>
                  <a:lnTo>
                    <a:pt x="0" y="18"/>
                  </a:lnTo>
                  <a:cubicBezTo>
                    <a:pt x="0" y="17"/>
                    <a:pt x="0" y="16"/>
                    <a:pt x="0" y="16"/>
                  </a:cubicBezTo>
                  <a:lnTo>
                    <a:pt x="11" y="5"/>
                  </a:lnTo>
                  <a:cubicBezTo>
                    <a:pt x="12" y="4"/>
                    <a:pt x="13" y="4"/>
                    <a:pt x="13" y="5"/>
                  </a:cubicBezTo>
                  <a:lnTo>
                    <a:pt x="38" y="25"/>
                  </a:lnTo>
                  <a:cubicBezTo>
                    <a:pt x="38" y="25"/>
                    <a:pt x="39" y="26"/>
                    <a:pt x="39" y="26"/>
                  </a:cubicBezTo>
                  <a:lnTo>
                    <a:pt x="38" y="33"/>
                  </a:lnTo>
                  <a:lnTo>
                    <a:pt x="57" y="52"/>
                  </a:lnTo>
                  <a:lnTo>
                    <a:pt x="67" y="41"/>
                  </a:lnTo>
                  <a:cubicBezTo>
                    <a:pt x="67" y="36"/>
                    <a:pt x="67" y="31"/>
                    <a:pt x="69" y="25"/>
                  </a:cubicBezTo>
                  <a:cubicBezTo>
                    <a:pt x="71" y="20"/>
                    <a:pt x="74" y="15"/>
                    <a:pt x="78" y="11"/>
                  </a:cubicBezTo>
                  <a:lnTo>
                    <a:pt x="78" y="11"/>
                  </a:lnTo>
                  <a:cubicBezTo>
                    <a:pt x="83" y="6"/>
                    <a:pt x="89" y="3"/>
                    <a:pt x="96" y="1"/>
                  </a:cubicBezTo>
                  <a:cubicBezTo>
                    <a:pt x="102" y="0"/>
                    <a:pt x="109" y="0"/>
                    <a:pt x="116" y="3"/>
                  </a:cubicBezTo>
                  <a:cubicBezTo>
                    <a:pt x="117" y="3"/>
                    <a:pt x="117" y="4"/>
                    <a:pt x="117" y="5"/>
                  </a:cubicBezTo>
                  <a:cubicBezTo>
                    <a:pt x="117" y="5"/>
                    <a:pt x="117" y="6"/>
                    <a:pt x="117" y="6"/>
                  </a:cubicBezTo>
                  <a:lnTo>
                    <a:pt x="96" y="27"/>
                  </a:lnTo>
                  <a:lnTo>
                    <a:pt x="100" y="40"/>
                  </a:lnTo>
                  <a:lnTo>
                    <a:pt x="113" y="44"/>
                  </a:lnTo>
                  <a:lnTo>
                    <a:pt x="134" y="23"/>
                  </a:lnTo>
                  <a:cubicBezTo>
                    <a:pt x="134" y="22"/>
                    <a:pt x="136" y="22"/>
                    <a:pt x="136" y="23"/>
                  </a:cubicBezTo>
                  <a:cubicBezTo>
                    <a:pt x="136" y="23"/>
                    <a:pt x="137" y="23"/>
                    <a:pt x="137" y="24"/>
                  </a:cubicBezTo>
                  <a:cubicBezTo>
                    <a:pt x="139" y="30"/>
                    <a:pt x="140" y="37"/>
                    <a:pt x="138" y="44"/>
                  </a:cubicBezTo>
                  <a:cubicBezTo>
                    <a:pt x="137" y="51"/>
                    <a:pt x="134" y="57"/>
                    <a:pt x="128" y="62"/>
                  </a:cubicBezTo>
                  <a:cubicBezTo>
                    <a:pt x="124" y="66"/>
                    <a:pt x="119" y="69"/>
                    <a:pt x="114" y="71"/>
                  </a:cubicBezTo>
                  <a:cubicBezTo>
                    <a:pt x="109" y="72"/>
                    <a:pt x="103" y="73"/>
                    <a:pt x="97" y="72"/>
                  </a:cubicBezTo>
                  <a:lnTo>
                    <a:pt x="128" y="103"/>
                  </a:lnTo>
                  <a:lnTo>
                    <a:pt x="128" y="103"/>
                  </a:lnTo>
                  <a:cubicBezTo>
                    <a:pt x="130" y="105"/>
                    <a:pt x="131" y="107"/>
                    <a:pt x="131" y="110"/>
                  </a:cubicBezTo>
                  <a:cubicBezTo>
                    <a:pt x="131" y="113"/>
                    <a:pt x="130" y="115"/>
                    <a:pt x="128" y="117"/>
                  </a:cubicBezTo>
                  <a:lnTo>
                    <a:pt x="126" y="119"/>
                  </a:lnTo>
                  <a:lnTo>
                    <a:pt x="126" y="119"/>
                  </a:lnTo>
                  <a:lnTo>
                    <a:pt x="115" y="131"/>
                  </a:lnTo>
                  <a:lnTo>
                    <a:pt x="113" y="133"/>
                  </a:lnTo>
                  <a:lnTo>
                    <a:pt x="112" y="133"/>
                  </a:lnTo>
                  <a:cubicBezTo>
                    <a:pt x="110" y="135"/>
                    <a:pt x="108" y="136"/>
                    <a:pt x="105" y="136"/>
                  </a:cubicBezTo>
                  <a:cubicBezTo>
                    <a:pt x="103" y="136"/>
                    <a:pt x="100" y="135"/>
                    <a:pt x="98" y="133"/>
                  </a:cubicBezTo>
                  <a:lnTo>
                    <a:pt x="67" y="102"/>
                  </a:lnTo>
                  <a:lnTo>
                    <a:pt x="37" y="133"/>
                  </a:lnTo>
                  <a:cubicBezTo>
                    <a:pt x="36" y="134"/>
                    <a:pt x="35" y="135"/>
                    <a:pt x="34" y="135"/>
                  </a:cubicBezTo>
                  <a:cubicBezTo>
                    <a:pt x="33" y="136"/>
                    <a:pt x="31" y="136"/>
                    <a:pt x="30" y="136"/>
                  </a:cubicBezTo>
                  <a:cubicBezTo>
                    <a:pt x="28" y="136"/>
                    <a:pt x="27" y="136"/>
                    <a:pt x="26" y="135"/>
                  </a:cubicBezTo>
                  <a:cubicBezTo>
                    <a:pt x="25" y="135"/>
                    <a:pt x="24" y="134"/>
                    <a:pt x="23" y="133"/>
                  </a:cubicBezTo>
                  <a:lnTo>
                    <a:pt x="7" y="117"/>
                  </a:lnTo>
                  <a:cubicBezTo>
                    <a:pt x="5" y="115"/>
                    <a:pt x="4" y="112"/>
                    <a:pt x="4" y="110"/>
                  </a:cubicBezTo>
                  <a:cubicBezTo>
                    <a:pt x="4" y="107"/>
                    <a:pt x="5" y="104"/>
                    <a:pt x="7" y="102"/>
                  </a:cubicBezTo>
                  <a:lnTo>
                    <a:pt x="7" y="102"/>
                  </a:lnTo>
                  <a:lnTo>
                    <a:pt x="7" y="102"/>
                  </a:lnTo>
                  <a:lnTo>
                    <a:pt x="47" y="62"/>
                  </a:lnTo>
                  <a:close/>
                </a:path>
              </a:pathLst>
            </a:custGeom>
            <a:solidFill>
              <a:schemeClr val="bg1"/>
            </a:solidFill>
            <a:ln w="0">
              <a:solidFill>
                <a:schemeClr val="bg1"/>
              </a:solid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45" name="Freeform 116">
              <a:extLst>
                <a:ext uri="{FF2B5EF4-FFF2-40B4-BE49-F238E27FC236}">
                  <a16:creationId xmlns:a16="http://schemas.microsoft.com/office/drawing/2014/main" id="{9BF50FDA-B495-49BB-AA54-32D141DE555F}"/>
                </a:ext>
              </a:extLst>
            </p:cNvPr>
            <p:cNvSpPr>
              <a:spLocks noChangeAspect="1" noEditPoints="1"/>
            </p:cNvSpPr>
            <p:nvPr/>
          </p:nvSpPr>
          <p:spPr bwMode="auto">
            <a:xfrm>
              <a:off x="8623655" y="2670653"/>
              <a:ext cx="240065" cy="236685"/>
            </a:xfrm>
            <a:custGeom>
              <a:avLst/>
              <a:gdLst>
                <a:gd name="T0" fmla="*/ 65 w 140"/>
                <a:gd name="T1" fmla="*/ 60 h 139"/>
                <a:gd name="T2" fmla="*/ 40 w 140"/>
                <a:gd name="T3" fmla="*/ 92 h 139"/>
                <a:gd name="T4" fmla="*/ 41 w 140"/>
                <a:gd name="T5" fmla="*/ 96 h 139"/>
                <a:gd name="T6" fmla="*/ 45 w 140"/>
                <a:gd name="T7" fmla="*/ 99 h 139"/>
                <a:gd name="T8" fmla="*/ 49 w 140"/>
                <a:gd name="T9" fmla="*/ 99 h 139"/>
                <a:gd name="T10" fmla="*/ 72 w 140"/>
                <a:gd name="T11" fmla="*/ 70 h 139"/>
                <a:gd name="T12" fmla="*/ 119 w 140"/>
                <a:gd name="T13" fmla="*/ 43 h 139"/>
                <a:gd name="T14" fmla="*/ 122 w 140"/>
                <a:gd name="T15" fmla="*/ 44 h 139"/>
                <a:gd name="T16" fmla="*/ 133 w 140"/>
                <a:gd name="T17" fmla="*/ 50 h 139"/>
                <a:gd name="T18" fmla="*/ 96 w 140"/>
                <a:gd name="T19" fmla="*/ 28 h 139"/>
                <a:gd name="T20" fmla="*/ 107 w 140"/>
                <a:gd name="T21" fmla="*/ 34 h 139"/>
                <a:gd name="T22" fmla="*/ 110 w 140"/>
                <a:gd name="T23" fmla="*/ 37 h 139"/>
                <a:gd name="T24" fmla="*/ 96 w 140"/>
                <a:gd name="T25" fmla="*/ 59 h 139"/>
                <a:gd name="T26" fmla="*/ 38 w 140"/>
                <a:gd name="T27" fmla="*/ 90 h 139"/>
                <a:gd name="T28" fmla="*/ 38 w 140"/>
                <a:gd name="T29" fmla="*/ 90 h 139"/>
                <a:gd name="T30" fmla="*/ 39 w 140"/>
                <a:gd name="T31" fmla="*/ 99 h 139"/>
                <a:gd name="T32" fmla="*/ 48 w 140"/>
                <a:gd name="T33" fmla="*/ 103 h 139"/>
                <a:gd name="T34" fmla="*/ 72 w 140"/>
                <a:gd name="T35" fmla="*/ 74 h 139"/>
                <a:gd name="T36" fmla="*/ 106 w 140"/>
                <a:gd name="T37" fmla="*/ 73 h 139"/>
                <a:gd name="T38" fmla="*/ 119 w 140"/>
                <a:gd name="T39" fmla="*/ 52 h 139"/>
                <a:gd name="T40" fmla="*/ 135 w 140"/>
                <a:gd name="T41" fmla="*/ 53 h 139"/>
                <a:gd name="T42" fmla="*/ 137 w 140"/>
                <a:gd name="T43" fmla="*/ 52 h 139"/>
                <a:gd name="T44" fmla="*/ 136 w 140"/>
                <a:gd name="T45" fmla="*/ 4 h 139"/>
                <a:gd name="T46" fmla="*/ 93 w 140"/>
                <a:gd name="T47" fmla="*/ 25 h 139"/>
                <a:gd name="T48" fmla="*/ 99 w 140"/>
                <a:gd name="T49" fmla="*/ 41 h 139"/>
                <a:gd name="T50" fmla="*/ 104 w 140"/>
                <a:gd name="T51" fmla="*/ 40 h 139"/>
                <a:gd name="T52" fmla="*/ 65 w 140"/>
                <a:gd name="T53" fmla="*/ 56 h 139"/>
                <a:gd name="T54" fmla="*/ 38 w 140"/>
                <a:gd name="T55" fmla="*/ 90 h 139"/>
                <a:gd name="T56" fmla="*/ 138 w 140"/>
                <a:gd name="T57" fmla="*/ 116 h 139"/>
                <a:gd name="T58" fmla="*/ 138 w 140"/>
                <a:gd name="T59" fmla="*/ 119 h 139"/>
                <a:gd name="T60" fmla="*/ 24 w 140"/>
                <a:gd name="T61" fmla="*/ 138 h 139"/>
                <a:gd name="T62" fmla="*/ 20 w 140"/>
                <a:gd name="T63" fmla="*/ 138 h 139"/>
                <a:gd name="T64" fmla="*/ 2 w 140"/>
                <a:gd name="T65" fmla="*/ 119 h 139"/>
                <a:gd name="T66" fmla="*/ 2 w 140"/>
                <a:gd name="T67" fmla="*/ 116 h 139"/>
                <a:gd name="T68" fmla="*/ 20 w 140"/>
                <a:gd name="T69" fmla="*/ 1 h 139"/>
                <a:gd name="T70" fmla="*/ 24 w 140"/>
                <a:gd name="T71" fmla="*/ 1 h 139"/>
                <a:gd name="T72" fmla="*/ 138 w 140"/>
                <a:gd name="T73" fmla="*/ 116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0" h="139">
                  <a:moveTo>
                    <a:pt x="65" y="60"/>
                  </a:moveTo>
                  <a:lnTo>
                    <a:pt x="65" y="60"/>
                  </a:lnTo>
                  <a:lnTo>
                    <a:pt x="40" y="92"/>
                  </a:lnTo>
                  <a:lnTo>
                    <a:pt x="40" y="92"/>
                  </a:lnTo>
                  <a:cubicBezTo>
                    <a:pt x="40" y="93"/>
                    <a:pt x="40" y="93"/>
                    <a:pt x="40" y="94"/>
                  </a:cubicBezTo>
                  <a:cubicBezTo>
                    <a:pt x="40" y="95"/>
                    <a:pt x="40" y="95"/>
                    <a:pt x="41" y="96"/>
                  </a:cubicBezTo>
                  <a:lnTo>
                    <a:pt x="41" y="96"/>
                  </a:lnTo>
                  <a:lnTo>
                    <a:pt x="45" y="99"/>
                  </a:lnTo>
                  <a:cubicBezTo>
                    <a:pt x="46" y="100"/>
                    <a:pt x="46" y="100"/>
                    <a:pt x="47" y="100"/>
                  </a:cubicBezTo>
                  <a:cubicBezTo>
                    <a:pt x="48" y="100"/>
                    <a:pt x="48" y="99"/>
                    <a:pt x="49" y="99"/>
                  </a:cubicBezTo>
                  <a:lnTo>
                    <a:pt x="70" y="71"/>
                  </a:lnTo>
                  <a:cubicBezTo>
                    <a:pt x="71" y="71"/>
                    <a:pt x="71" y="70"/>
                    <a:pt x="72" y="70"/>
                  </a:cubicBezTo>
                  <a:lnTo>
                    <a:pt x="103" y="70"/>
                  </a:lnTo>
                  <a:lnTo>
                    <a:pt x="119" y="43"/>
                  </a:lnTo>
                  <a:cubicBezTo>
                    <a:pt x="119" y="42"/>
                    <a:pt x="120" y="42"/>
                    <a:pt x="120" y="42"/>
                  </a:cubicBezTo>
                  <a:cubicBezTo>
                    <a:pt x="121" y="42"/>
                    <a:pt x="122" y="43"/>
                    <a:pt x="122" y="44"/>
                  </a:cubicBezTo>
                  <a:lnTo>
                    <a:pt x="122" y="50"/>
                  </a:lnTo>
                  <a:lnTo>
                    <a:pt x="133" y="50"/>
                  </a:lnTo>
                  <a:lnTo>
                    <a:pt x="133" y="8"/>
                  </a:lnTo>
                  <a:lnTo>
                    <a:pt x="96" y="28"/>
                  </a:lnTo>
                  <a:lnTo>
                    <a:pt x="101" y="38"/>
                  </a:lnTo>
                  <a:lnTo>
                    <a:pt x="107" y="34"/>
                  </a:lnTo>
                  <a:cubicBezTo>
                    <a:pt x="108" y="34"/>
                    <a:pt x="109" y="34"/>
                    <a:pt x="109" y="35"/>
                  </a:cubicBezTo>
                  <a:cubicBezTo>
                    <a:pt x="110" y="35"/>
                    <a:pt x="110" y="36"/>
                    <a:pt x="110" y="37"/>
                  </a:cubicBezTo>
                  <a:lnTo>
                    <a:pt x="97" y="59"/>
                  </a:lnTo>
                  <a:cubicBezTo>
                    <a:pt x="97" y="59"/>
                    <a:pt x="97" y="59"/>
                    <a:pt x="96" y="59"/>
                  </a:cubicBezTo>
                  <a:lnTo>
                    <a:pt x="65" y="60"/>
                  </a:lnTo>
                  <a:close/>
                  <a:moveTo>
                    <a:pt x="38" y="90"/>
                  </a:moveTo>
                  <a:lnTo>
                    <a:pt x="38" y="90"/>
                  </a:lnTo>
                  <a:lnTo>
                    <a:pt x="38" y="90"/>
                  </a:lnTo>
                  <a:cubicBezTo>
                    <a:pt x="37" y="91"/>
                    <a:pt x="36" y="93"/>
                    <a:pt x="36" y="94"/>
                  </a:cubicBezTo>
                  <a:cubicBezTo>
                    <a:pt x="37" y="96"/>
                    <a:pt x="37" y="97"/>
                    <a:pt x="39" y="99"/>
                  </a:cubicBezTo>
                  <a:lnTo>
                    <a:pt x="43" y="102"/>
                  </a:lnTo>
                  <a:cubicBezTo>
                    <a:pt x="44" y="103"/>
                    <a:pt x="46" y="103"/>
                    <a:pt x="48" y="103"/>
                  </a:cubicBezTo>
                  <a:cubicBezTo>
                    <a:pt x="49" y="103"/>
                    <a:pt x="51" y="102"/>
                    <a:pt x="52" y="101"/>
                  </a:cubicBezTo>
                  <a:lnTo>
                    <a:pt x="72" y="74"/>
                  </a:lnTo>
                  <a:lnTo>
                    <a:pt x="104" y="74"/>
                  </a:lnTo>
                  <a:cubicBezTo>
                    <a:pt x="105" y="74"/>
                    <a:pt x="105" y="74"/>
                    <a:pt x="106" y="73"/>
                  </a:cubicBezTo>
                  <a:lnTo>
                    <a:pt x="119" y="50"/>
                  </a:lnTo>
                  <a:lnTo>
                    <a:pt x="119" y="52"/>
                  </a:lnTo>
                  <a:cubicBezTo>
                    <a:pt x="119" y="53"/>
                    <a:pt x="120" y="54"/>
                    <a:pt x="121" y="54"/>
                  </a:cubicBezTo>
                  <a:lnTo>
                    <a:pt x="135" y="53"/>
                  </a:lnTo>
                  <a:lnTo>
                    <a:pt x="135" y="53"/>
                  </a:lnTo>
                  <a:cubicBezTo>
                    <a:pt x="136" y="53"/>
                    <a:pt x="137" y="53"/>
                    <a:pt x="137" y="52"/>
                  </a:cubicBezTo>
                  <a:lnTo>
                    <a:pt x="137" y="5"/>
                  </a:lnTo>
                  <a:cubicBezTo>
                    <a:pt x="137" y="5"/>
                    <a:pt x="137" y="4"/>
                    <a:pt x="136" y="4"/>
                  </a:cubicBezTo>
                  <a:cubicBezTo>
                    <a:pt x="136" y="3"/>
                    <a:pt x="135" y="3"/>
                    <a:pt x="134" y="3"/>
                  </a:cubicBezTo>
                  <a:lnTo>
                    <a:pt x="93" y="25"/>
                  </a:lnTo>
                  <a:cubicBezTo>
                    <a:pt x="92" y="26"/>
                    <a:pt x="92" y="27"/>
                    <a:pt x="92" y="28"/>
                  </a:cubicBezTo>
                  <a:lnTo>
                    <a:pt x="99" y="41"/>
                  </a:lnTo>
                  <a:cubicBezTo>
                    <a:pt x="99" y="41"/>
                    <a:pt x="100" y="42"/>
                    <a:pt x="101" y="41"/>
                  </a:cubicBezTo>
                  <a:lnTo>
                    <a:pt x="104" y="40"/>
                  </a:lnTo>
                  <a:lnTo>
                    <a:pt x="95" y="56"/>
                  </a:lnTo>
                  <a:lnTo>
                    <a:pt x="65" y="56"/>
                  </a:lnTo>
                  <a:cubicBezTo>
                    <a:pt x="64" y="56"/>
                    <a:pt x="64" y="56"/>
                    <a:pt x="63" y="57"/>
                  </a:cubicBezTo>
                  <a:lnTo>
                    <a:pt x="38" y="90"/>
                  </a:lnTo>
                  <a:close/>
                  <a:moveTo>
                    <a:pt x="138" y="116"/>
                  </a:moveTo>
                  <a:lnTo>
                    <a:pt x="138" y="116"/>
                  </a:lnTo>
                  <a:cubicBezTo>
                    <a:pt x="139" y="116"/>
                    <a:pt x="140" y="116"/>
                    <a:pt x="140" y="117"/>
                  </a:cubicBezTo>
                  <a:cubicBezTo>
                    <a:pt x="140" y="118"/>
                    <a:pt x="139" y="119"/>
                    <a:pt x="138" y="119"/>
                  </a:cubicBezTo>
                  <a:lnTo>
                    <a:pt x="24" y="119"/>
                  </a:lnTo>
                  <a:lnTo>
                    <a:pt x="24" y="138"/>
                  </a:lnTo>
                  <a:cubicBezTo>
                    <a:pt x="24" y="138"/>
                    <a:pt x="23" y="139"/>
                    <a:pt x="22" y="139"/>
                  </a:cubicBezTo>
                  <a:cubicBezTo>
                    <a:pt x="21" y="139"/>
                    <a:pt x="20" y="138"/>
                    <a:pt x="20" y="138"/>
                  </a:cubicBezTo>
                  <a:lnTo>
                    <a:pt x="20" y="119"/>
                  </a:lnTo>
                  <a:lnTo>
                    <a:pt x="2" y="119"/>
                  </a:lnTo>
                  <a:cubicBezTo>
                    <a:pt x="1" y="119"/>
                    <a:pt x="0" y="118"/>
                    <a:pt x="0" y="117"/>
                  </a:cubicBezTo>
                  <a:cubicBezTo>
                    <a:pt x="0" y="116"/>
                    <a:pt x="1" y="116"/>
                    <a:pt x="2" y="116"/>
                  </a:cubicBezTo>
                  <a:lnTo>
                    <a:pt x="20" y="116"/>
                  </a:lnTo>
                  <a:lnTo>
                    <a:pt x="20" y="1"/>
                  </a:lnTo>
                  <a:cubicBezTo>
                    <a:pt x="20" y="0"/>
                    <a:pt x="21" y="0"/>
                    <a:pt x="22" y="0"/>
                  </a:cubicBezTo>
                  <a:cubicBezTo>
                    <a:pt x="23" y="0"/>
                    <a:pt x="24" y="0"/>
                    <a:pt x="24" y="1"/>
                  </a:cubicBezTo>
                  <a:lnTo>
                    <a:pt x="24" y="116"/>
                  </a:lnTo>
                  <a:lnTo>
                    <a:pt x="138" y="116"/>
                  </a:lnTo>
                  <a:close/>
                </a:path>
              </a:pathLst>
            </a:custGeom>
            <a:solidFill>
              <a:schemeClr val="bg1"/>
            </a:solidFill>
            <a:ln w="0">
              <a:solidFill>
                <a:schemeClr val="bg1"/>
              </a:solid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grpSp>
      <p:grpSp>
        <p:nvGrpSpPr>
          <p:cNvPr id="18" name="Group 17"/>
          <p:cNvGrpSpPr/>
          <p:nvPr/>
        </p:nvGrpSpPr>
        <p:grpSpPr>
          <a:xfrm>
            <a:off x="544754" y="3441756"/>
            <a:ext cx="8884130" cy="3235477"/>
            <a:chOff x="544754" y="3460807"/>
            <a:chExt cx="8884130" cy="3035212"/>
          </a:xfrm>
        </p:grpSpPr>
        <p:sp>
          <p:nvSpPr>
            <p:cNvPr id="14" name="Rectangle 13"/>
            <p:cNvSpPr/>
            <p:nvPr/>
          </p:nvSpPr>
          <p:spPr bwMode="auto">
            <a:xfrm>
              <a:off x="1640780" y="3460807"/>
              <a:ext cx="1474469" cy="960300"/>
            </a:xfrm>
            <a:prstGeom prst="rect">
              <a:avLst/>
            </a:prstGeom>
            <a:solidFill>
              <a:schemeClr val="bg1"/>
            </a:solidFill>
            <a:ln w="6350">
              <a:noFill/>
              <a:miter lim="800000"/>
              <a:headEnd/>
              <a:tailEnd/>
            </a:ln>
            <a:effectLst>
              <a:outerShdw blurRad="127000" sx="102000" sy="102000" algn="ctr" rotWithShape="0">
                <a:schemeClr val="tx1">
                  <a:alpha val="40000"/>
                </a:schemeClr>
              </a:outerShdw>
            </a:effectLst>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51" name="Rectangle 150"/>
            <p:cNvSpPr/>
            <p:nvPr/>
          </p:nvSpPr>
          <p:spPr bwMode="auto">
            <a:xfrm>
              <a:off x="3219189" y="3460807"/>
              <a:ext cx="1474469" cy="960300"/>
            </a:xfrm>
            <a:prstGeom prst="rect">
              <a:avLst/>
            </a:prstGeom>
            <a:solidFill>
              <a:schemeClr val="bg1"/>
            </a:solidFill>
            <a:ln w="6350">
              <a:noFill/>
              <a:miter lim="800000"/>
              <a:headEnd/>
              <a:tailEnd/>
            </a:ln>
            <a:effectLst>
              <a:outerShdw blurRad="127000" sx="102000" sy="102000" algn="ctr" rotWithShape="0">
                <a:schemeClr val="tx1">
                  <a:alpha val="40000"/>
                </a:schemeClr>
              </a:outerShdw>
            </a:effectLst>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52" name="Rectangle 151"/>
            <p:cNvSpPr/>
            <p:nvPr/>
          </p:nvSpPr>
          <p:spPr bwMode="auto">
            <a:xfrm>
              <a:off x="4797598" y="3460807"/>
              <a:ext cx="1474469" cy="960300"/>
            </a:xfrm>
            <a:prstGeom prst="rect">
              <a:avLst/>
            </a:prstGeom>
            <a:solidFill>
              <a:schemeClr val="bg1"/>
            </a:solidFill>
            <a:ln w="6350">
              <a:noFill/>
              <a:miter lim="800000"/>
              <a:headEnd/>
              <a:tailEnd/>
            </a:ln>
            <a:effectLst>
              <a:outerShdw blurRad="127000" sx="102000" sy="102000" algn="ctr" rotWithShape="0">
                <a:schemeClr val="tx1">
                  <a:alpha val="40000"/>
                </a:schemeClr>
              </a:outerShdw>
            </a:effectLst>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53" name="Rectangle 152"/>
            <p:cNvSpPr/>
            <p:nvPr/>
          </p:nvSpPr>
          <p:spPr bwMode="auto">
            <a:xfrm>
              <a:off x="6376007" y="3460807"/>
              <a:ext cx="1474469" cy="960300"/>
            </a:xfrm>
            <a:prstGeom prst="rect">
              <a:avLst/>
            </a:prstGeom>
            <a:solidFill>
              <a:schemeClr val="bg1"/>
            </a:solidFill>
            <a:ln w="6350">
              <a:noFill/>
              <a:miter lim="800000"/>
              <a:headEnd/>
              <a:tailEnd/>
            </a:ln>
            <a:effectLst>
              <a:outerShdw blurRad="127000" sx="102000" sy="102000" algn="ctr" rotWithShape="0">
                <a:schemeClr val="tx1">
                  <a:alpha val="40000"/>
                </a:schemeClr>
              </a:outerShdw>
            </a:effectLst>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54" name="Rectangle 153"/>
            <p:cNvSpPr/>
            <p:nvPr/>
          </p:nvSpPr>
          <p:spPr bwMode="auto">
            <a:xfrm>
              <a:off x="7954415" y="3460807"/>
              <a:ext cx="1474469" cy="960300"/>
            </a:xfrm>
            <a:prstGeom prst="rect">
              <a:avLst/>
            </a:prstGeom>
            <a:solidFill>
              <a:schemeClr val="bg1"/>
            </a:solidFill>
            <a:ln w="6350">
              <a:noFill/>
              <a:miter lim="800000"/>
              <a:headEnd/>
              <a:tailEnd/>
            </a:ln>
            <a:effectLst>
              <a:outerShdw blurRad="127000" sx="102000" sy="102000" algn="ctr" rotWithShape="0">
                <a:schemeClr val="tx1">
                  <a:alpha val="40000"/>
                </a:schemeClr>
              </a:outerShdw>
            </a:effectLst>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56" name="Rectangle 155"/>
            <p:cNvSpPr/>
            <p:nvPr/>
          </p:nvSpPr>
          <p:spPr bwMode="auto">
            <a:xfrm>
              <a:off x="1640780" y="4498263"/>
              <a:ext cx="1474469" cy="960300"/>
            </a:xfrm>
            <a:prstGeom prst="rect">
              <a:avLst/>
            </a:prstGeom>
            <a:solidFill>
              <a:schemeClr val="bg1"/>
            </a:solidFill>
            <a:ln w="6350">
              <a:noFill/>
              <a:miter lim="800000"/>
              <a:headEnd/>
              <a:tailEnd/>
            </a:ln>
            <a:effectLst>
              <a:outerShdw blurRad="127000" sx="102000" sy="102000" algn="ctr" rotWithShape="0">
                <a:schemeClr val="tx1">
                  <a:alpha val="40000"/>
                </a:schemeClr>
              </a:outerShdw>
            </a:effectLst>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57" name="Rectangle 156"/>
            <p:cNvSpPr/>
            <p:nvPr/>
          </p:nvSpPr>
          <p:spPr bwMode="auto">
            <a:xfrm>
              <a:off x="3219189" y="4498263"/>
              <a:ext cx="1474469" cy="960300"/>
            </a:xfrm>
            <a:prstGeom prst="rect">
              <a:avLst/>
            </a:prstGeom>
            <a:solidFill>
              <a:schemeClr val="bg1"/>
            </a:solidFill>
            <a:ln w="6350">
              <a:noFill/>
              <a:miter lim="800000"/>
              <a:headEnd/>
              <a:tailEnd/>
            </a:ln>
            <a:effectLst>
              <a:outerShdw blurRad="127000" sx="102000" sy="102000" algn="ctr" rotWithShape="0">
                <a:schemeClr val="tx1">
                  <a:alpha val="40000"/>
                </a:schemeClr>
              </a:outerShdw>
            </a:effectLst>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58" name="Rectangle 157"/>
            <p:cNvSpPr/>
            <p:nvPr/>
          </p:nvSpPr>
          <p:spPr bwMode="auto">
            <a:xfrm>
              <a:off x="4797598" y="4498263"/>
              <a:ext cx="1474469" cy="960300"/>
            </a:xfrm>
            <a:prstGeom prst="rect">
              <a:avLst/>
            </a:prstGeom>
            <a:solidFill>
              <a:schemeClr val="bg1"/>
            </a:solidFill>
            <a:ln w="6350">
              <a:noFill/>
              <a:miter lim="800000"/>
              <a:headEnd/>
              <a:tailEnd/>
            </a:ln>
            <a:effectLst>
              <a:outerShdw blurRad="127000" sx="102000" sy="102000" algn="ctr" rotWithShape="0">
                <a:schemeClr val="tx1">
                  <a:alpha val="40000"/>
                </a:schemeClr>
              </a:outerShdw>
            </a:effectLst>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59" name="Rectangle 158"/>
            <p:cNvSpPr/>
            <p:nvPr/>
          </p:nvSpPr>
          <p:spPr bwMode="auto">
            <a:xfrm>
              <a:off x="6376007" y="4498263"/>
              <a:ext cx="1474469" cy="960300"/>
            </a:xfrm>
            <a:prstGeom prst="rect">
              <a:avLst/>
            </a:prstGeom>
            <a:solidFill>
              <a:schemeClr val="bg1"/>
            </a:solidFill>
            <a:ln w="6350">
              <a:noFill/>
              <a:miter lim="800000"/>
              <a:headEnd/>
              <a:tailEnd/>
            </a:ln>
            <a:effectLst>
              <a:outerShdw blurRad="127000" sx="102000" sy="102000" algn="ctr" rotWithShape="0">
                <a:schemeClr val="tx1">
                  <a:alpha val="40000"/>
                </a:schemeClr>
              </a:outerShdw>
            </a:effectLst>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60" name="Rectangle 159"/>
            <p:cNvSpPr/>
            <p:nvPr/>
          </p:nvSpPr>
          <p:spPr bwMode="auto">
            <a:xfrm>
              <a:off x="7954415" y="4498263"/>
              <a:ext cx="1474469" cy="960300"/>
            </a:xfrm>
            <a:prstGeom prst="rect">
              <a:avLst/>
            </a:prstGeom>
            <a:solidFill>
              <a:schemeClr val="bg1"/>
            </a:solidFill>
            <a:ln w="6350">
              <a:noFill/>
              <a:miter lim="800000"/>
              <a:headEnd/>
              <a:tailEnd/>
            </a:ln>
            <a:effectLst>
              <a:outerShdw blurRad="127000" sx="102000" sy="102000" algn="ctr" rotWithShape="0">
                <a:schemeClr val="tx1">
                  <a:alpha val="40000"/>
                </a:schemeClr>
              </a:outerShdw>
            </a:effectLst>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62" name="Rectangle 161"/>
            <p:cNvSpPr/>
            <p:nvPr/>
          </p:nvSpPr>
          <p:spPr bwMode="auto">
            <a:xfrm>
              <a:off x="1640780" y="5535719"/>
              <a:ext cx="1474469" cy="960300"/>
            </a:xfrm>
            <a:prstGeom prst="rect">
              <a:avLst/>
            </a:prstGeom>
            <a:solidFill>
              <a:schemeClr val="bg1"/>
            </a:solidFill>
            <a:ln w="6350">
              <a:noFill/>
              <a:miter lim="800000"/>
              <a:headEnd/>
              <a:tailEnd/>
            </a:ln>
            <a:effectLst>
              <a:outerShdw blurRad="127000" sx="102000" sy="102000" algn="ctr" rotWithShape="0">
                <a:schemeClr val="tx1">
                  <a:alpha val="40000"/>
                </a:schemeClr>
              </a:outerShdw>
            </a:effectLst>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63" name="Rectangle 162"/>
            <p:cNvSpPr/>
            <p:nvPr/>
          </p:nvSpPr>
          <p:spPr bwMode="auto">
            <a:xfrm>
              <a:off x="3219189" y="5535719"/>
              <a:ext cx="1474469" cy="960300"/>
            </a:xfrm>
            <a:prstGeom prst="rect">
              <a:avLst/>
            </a:prstGeom>
            <a:solidFill>
              <a:schemeClr val="bg1"/>
            </a:solidFill>
            <a:ln w="6350">
              <a:noFill/>
              <a:miter lim="800000"/>
              <a:headEnd/>
              <a:tailEnd/>
            </a:ln>
            <a:effectLst>
              <a:outerShdw blurRad="127000" sx="102000" sy="102000" algn="ctr" rotWithShape="0">
                <a:schemeClr val="tx1">
                  <a:alpha val="40000"/>
                </a:schemeClr>
              </a:outerShdw>
            </a:effectLst>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64" name="Rectangle 163"/>
            <p:cNvSpPr/>
            <p:nvPr/>
          </p:nvSpPr>
          <p:spPr bwMode="auto">
            <a:xfrm>
              <a:off x="4797598" y="5535719"/>
              <a:ext cx="1474469" cy="960300"/>
            </a:xfrm>
            <a:prstGeom prst="rect">
              <a:avLst/>
            </a:prstGeom>
            <a:solidFill>
              <a:schemeClr val="bg1"/>
            </a:solidFill>
            <a:ln w="6350">
              <a:noFill/>
              <a:miter lim="800000"/>
              <a:headEnd/>
              <a:tailEnd/>
            </a:ln>
            <a:effectLst>
              <a:outerShdw blurRad="127000" sx="102000" sy="102000" algn="ctr" rotWithShape="0">
                <a:schemeClr val="tx1">
                  <a:alpha val="40000"/>
                </a:schemeClr>
              </a:outerShdw>
            </a:effectLst>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65" name="Rectangle 164"/>
            <p:cNvSpPr/>
            <p:nvPr/>
          </p:nvSpPr>
          <p:spPr bwMode="auto">
            <a:xfrm>
              <a:off x="6376007" y="5535719"/>
              <a:ext cx="1474469" cy="960300"/>
            </a:xfrm>
            <a:prstGeom prst="rect">
              <a:avLst/>
            </a:prstGeom>
            <a:solidFill>
              <a:schemeClr val="bg1"/>
            </a:solidFill>
            <a:ln w="6350">
              <a:noFill/>
              <a:miter lim="800000"/>
              <a:headEnd/>
              <a:tailEnd/>
            </a:ln>
            <a:effectLst>
              <a:outerShdw blurRad="127000" sx="102000" sy="102000" algn="ctr" rotWithShape="0">
                <a:schemeClr val="tx1">
                  <a:alpha val="40000"/>
                </a:schemeClr>
              </a:outerShdw>
            </a:effectLst>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66" name="Rectangle 165"/>
            <p:cNvSpPr/>
            <p:nvPr/>
          </p:nvSpPr>
          <p:spPr bwMode="auto">
            <a:xfrm>
              <a:off x="7954415" y="5535719"/>
              <a:ext cx="1474469" cy="960300"/>
            </a:xfrm>
            <a:prstGeom prst="rect">
              <a:avLst/>
            </a:prstGeom>
            <a:solidFill>
              <a:schemeClr val="bg1"/>
            </a:solidFill>
            <a:ln w="6350">
              <a:noFill/>
              <a:miter lim="800000"/>
              <a:headEnd/>
              <a:tailEnd/>
            </a:ln>
            <a:effectLst>
              <a:outerShdw blurRad="127000" sx="102000" sy="102000" algn="ctr" rotWithShape="0">
                <a:schemeClr val="tx1">
                  <a:alpha val="40000"/>
                </a:schemeClr>
              </a:outerShdw>
            </a:effectLst>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67" name="Rectangle 166"/>
            <p:cNvSpPr/>
            <p:nvPr/>
          </p:nvSpPr>
          <p:spPr bwMode="auto">
            <a:xfrm>
              <a:off x="544754" y="3460807"/>
              <a:ext cx="991474" cy="960300"/>
            </a:xfrm>
            <a:prstGeom prst="rect">
              <a:avLst/>
            </a:prstGeom>
            <a:solidFill>
              <a:schemeClr val="bg1"/>
            </a:solidFill>
            <a:ln w="6350">
              <a:noFill/>
              <a:miter lim="800000"/>
              <a:headEnd/>
              <a:tailEnd/>
            </a:ln>
            <a:effectLst>
              <a:outerShdw blurRad="127000" sx="102000" sy="102000" algn="ctr" rotWithShape="0">
                <a:schemeClr val="tx1">
                  <a:alpha val="40000"/>
                </a:schemeClr>
              </a:outerShdw>
            </a:effectLst>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68" name="Rectangle 167"/>
            <p:cNvSpPr/>
            <p:nvPr/>
          </p:nvSpPr>
          <p:spPr bwMode="auto">
            <a:xfrm>
              <a:off x="544754" y="4498263"/>
              <a:ext cx="991474" cy="960300"/>
            </a:xfrm>
            <a:prstGeom prst="rect">
              <a:avLst/>
            </a:prstGeom>
            <a:solidFill>
              <a:schemeClr val="bg1"/>
            </a:solidFill>
            <a:ln w="6350">
              <a:noFill/>
              <a:miter lim="800000"/>
              <a:headEnd/>
              <a:tailEnd/>
            </a:ln>
            <a:effectLst>
              <a:outerShdw blurRad="127000" sx="102000" sy="102000" algn="ctr" rotWithShape="0">
                <a:schemeClr val="tx1">
                  <a:alpha val="40000"/>
                </a:schemeClr>
              </a:outerShdw>
            </a:effectLst>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69" name="Rectangle 168"/>
            <p:cNvSpPr/>
            <p:nvPr/>
          </p:nvSpPr>
          <p:spPr bwMode="auto">
            <a:xfrm>
              <a:off x="544754" y="5535719"/>
              <a:ext cx="991474" cy="960300"/>
            </a:xfrm>
            <a:prstGeom prst="rect">
              <a:avLst/>
            </a:prstGeom>
            <a:solidFill>
              <a:schemeClr val="bg1"/>
            </a:solidFill>
            <a:ln w="6350">
              <a:noFill/>
              <a:miter lim="800000"/>
              <a:headEnd/>
              <a:tailEnd/>
            </a:ln>
            <a:effectLst>
              <a:outerShdw blurRad="127000" sx="102000" sy="102000" algn="ctr" rotWithShape="0">
                <a:schemeClr val="tx1">
                  <a:alpha val="40000"/>
                </a:schemeClr>
              </a:outerShdw>
            </a:effectLst>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70" name="TextBox 169"/>
            <p:cNvSpPr txBox="1"/>
            <p:nvPr/>
          </p:nvSpPr>
          <p:spPr bwMode="ltGray">
            <a:xfrm>
              <a:off x="554284" y="4113290"/>
              <a:ext cx="972414" cy="183987"/>
            </a:xfrm>
            <a:prstGeom prst="rect">
              <a:avLst/>
            </a:prstGeom>
            <a:noFill/>
            <a:ln w="6350">
              <a:noFill/>
              <a:miter lim="800000"/>
              <a:headEnd/>
              <a:tailEnd/>
            </a:ln>
          </p:spPr>
          <p:txBody>
            <a:bodyPr wrap="square" lIns="0" tIns="0" rIns="0" bIns="0" rtlCol="0" anchor="t">
              <a:noAutofit/>
            </a:bodyPr>
            <a:lstStyle/>
            <a:p>
              <a:pPr algn="ctr" eaLnBrk="0" hangingPunct="0"/>
              <a:r>
                <a:rPr lang="en-US" sz="1200" b="1" dirty="0">
                  <a:latin typeface="Deutsche Bank Display" panose="020F0403020203030304" pitchFamily="34" charset="0"/>
                  <a:ea typeface="Deutsche Bank Display" panose="020F0403020203030304" pitchFamily="34" charset="0"/>
                  <a:cs typeface="Deutsche Bank Display" panose="020F0403020203030304" pitchFamily="34" charset="0"/>
                </a:rPr>
                <a:t>Objective</a:t>
              </a:r>
            </a:p>
          </p:txBody>
        </p:sp>
        <p:sp>
          <p:nvSpPr>
            <p:cNvPr id="171" name="TextBox 170"/>
            <p:cNvSpPr txBox="1"/>
            <p:nvPr/>
          </p:nvSpPr>
          <p:spPr bwMode="ltGray">
            <a:xfrm>
              <a:off x="554284" y="5150746"/>
              <a:ext cx="972414" cy="183987"/>
            </a:xfrm>
            <a:prstGeom prst="rect">
              <a:avLst/>
            </a:prstGeom>
            <a:noFill/>
            <a:ln w="6350">
              <a:noFill/>
              <a:miter lim="800000"/>
              <a:headEnd/>
              <a:tailEnd/>
            </a:ln>
          </p:spPr>
          <p:txBody>
            <a:bodyPr wrap="square" lIns="0" tIns="0" rIns="0" bIns="0" rtlCol="0" anchor="t">
              <a:noAutofit/>
            </a:bodyPr>
            <a:lstStyle/>
            <a:p>
              <a:pPr algn="ctr" eaLnBrk="0" hangingPunct="0"/>
              <a:r>
                <a:rPr lang="en-US" sz="1200" b="1" dirty="0">
                  <a:latin typeface="Deutsche Bank Display" panose="020F0403020203030304" pitchFamily="34" charset="0"/>
                  <a:ea typeface="Deutsche Bank Display" panose="020F0403020203030304" pitchFamily="34" charset="0"/>
                  <a:cs typeface="Deutsche Bank Display" panose="020F0403020203030304" pitchFamily="34" charset="0"/>
                </a:rPr>
                <a:t>Activities</a:t>
              </a:r>
            </a:p>
          </p:txBody>
        </p:sp>
        <p:sp>
          <p:nvSpPr>
            <p:cNvPr id="172" name="TextBox 171"/>
            <p:cNvSpPr txBox="1"/>
            <p:nvPr/>
          </p:nvSpPr>
          <p:spPr bwMode="ltGray">
            <a:xfrm>
              <a:off x="554284" y="6188202"/>
              <a:ext cx="972414" cy="183987"/>
            </a:xfrm>
            <a:prstGeom prst="rect">
              <a:avLst/>
            </a:prstGeom>
            <a:noFill/>
            <a:ln w="6350">
              <a:noFill/>
              <a:miter lim="800000"/>
              <a:headEnd/>
              <a:tailEnd/>
            </a:ln>
          </p:spPr>
          <p:txBody>
            <a:bodyPr wrap="square" lIns="0" tIns="0" rIns="0" bIns="0" rtlCol="0" anchor="t">
              <a:noAutofit/>
            </a:bodyPr>
            <a:lstStyle/>
            <a:p>
              <a:pPr algn="ctr" eaLnBrk="0" hangingPunct="0"/>
              <a:r>
                <a:rPr lang="en-US" sz="1200" b="1" dirty="0">
                  <a:latin typeface="Deutsche Bank Display" panose="020F0403020203030304" pitchFamily="34" charset="0"/>
                  <a:ea typeface="Deutsche Bank Display" panose="020F0403020203030304" pitchFamily="34" charset="0"/>
                  <a:cs typeface="Deutsche Bank Display" panose="020F0403020203030304" pitchFamily="34" charset="0"/>
                </a:rPr>
                <a:t>Deliverables</a:t>
              </a:r>
            </a:p>
          </p:txBody>
        </p:sp>
        <p:sp>
          <p:nvSpPr>
            <p:cNvPr id="173" name="Freeform 119">
              <a:extLst>
                <a:ext uri="{FF2B5EF4-FFF2-40B4-BE49-F238E27FC236}">
                  <a16:creationId xmlns:a16="http://schemas.microsoft.com/office/drawing/2014/main" id="{A4CCDBAB-EB1E-412B-B810-0F8E111D5BA6}"/>
                </a:ext>
              </a:extLst>
            </p:cNvPr>
            <p:cNvSpPr>
              <a:spLocks noChangeAspect="1" noEditPoints="1"/>
            </p:cNvSpPr>
            <p:nvPr/>
          </p:nvSpPr>
          <p:spPr bwMode="auto">
            <a:xfrm>
              <a:off x="922149" y="4758144"/>
              <a:ext cx="236685" cy="289093"/>
            </a:xfrm>
            <a:custGeom>
              <a:avLst/>
              <a:gdLst>
                <a:gd name="T0" fmla="*/ 134 w 139"/>
                <a:gd name="T1" fmla="*/ 164 h 169"/>
                <a:gd name="T2" fmla="*/ 127 w 139"/>
                <a:gd name="T3" fmla="*/ 120 h 169"/>
                <a:gd name="T4" fmla="*/ 78 w 139"/>
                <a:gd name="T5" fmla="*/ 160 h 169"/>
                <a:gd name="T6" fmla="*/ 78 w 139"/>
                <a:gd name="T7" fmla="*/ 160 h 169"/>
                <a:gd name="T8" fmla="*/ 13 w 139"/>
                <a:gd name="T9" fmla="*/ 120 h 169"/>
                <a:gd name="T10" fmla="*/ 6 w 139"/>
                <a:gd name="T11" fmla="*/ 164 h 169"/>
                <a:gd name="T12" fmla="*/ 62 w 139"/>
                <a:gd name="T13" fmla="*/ 161 h 169"/>
                <a:gd name="T14" fmla="*/ 39 w 139"/>
                <a:gd name="T15" fmla="*/ 109 h 169"/>
                <a:gd name="T16" fmla="*/ 72 w 139"/>
                <a:gd name="T17" fmla="*/ 117 h 169"/>
                <a:gd name="T18" fmla="*/ 97 w 139"/>
                <a:gd name="T19" fmla="*/ 108 h 169"/>
                <a:gd name="T20" fmla="*/ 62 w 139"/>
                <a:gd name="T21" fmla="*/ 127 h 169"/>
                <a:gd name="T22" fmla="*/ 64 w 139"/>
                <a:gd name="T23" fmla="*/ 124 h 169"/>
                <a:gd name="T24" fmla="*/ 62 w 139"/>
                <a:gd name="T25" fmla="*/ 154 h 169"/>
                <a:gd name="T26" fmla="*/ 66 w 139"/>
                <a:gd name="T27" fmla="*/ 130 h 169"/>
                <a:gd name="T28" fmla="*/ 64 w 139"/>
                <a:gd name="T29" fmla="*/ 130 h 169"/>
                <a:gd name="T30" fmla="*/ 60 w 139"/>
                <a:gd name="T31" fmla="*/ 150 h 169"/>
                <a:gd name="T32" fmla="*/ 75 w 139"/>
                <a:gd name="T33" fmla="*/ 129 h 169"/>
                <a:gd name="T34" fmla="*/ 74 w 139"/>
                <a:gd name="T35" fmla="*/ 130 h 169"/>
                <a:gd name="T36" fmla="*/ 80 w 139"/>
                <a:gd name="T37" fmla="*/ 150 h 169"/>
                <a:gd name="T38" fmla="*/ 76 w 139"/>
                <a:gd name="T39" fmla="*/ 130 h 169"/>
                <a:gd name="T40" fmla="*/ 68 w 139"/>
                <a:gd name="T41" fmla="*/ 128 h 169"/>
                <a:gd name="T42" fmla="*/ 67 w 139"/>
                <a:gd name="T43" fmla="*/ 149 h 169"/>
                <a:gd name="T44" fmla="*/ 75 w 139"/>
                <a:gd name="T45" fmla="*/ 159 h 169"/>
                <a:gd name="T46" fmla="*/ 72 w 139"/>
                <a:gd name="T47" fmla="*/ 128 h 169"/>
                <a:gd name="T48" fmla="*/ 104 w 139"/>
                <a:gd name="T49" fmla="*/ 36 h 169"/>
                <a:gd name="T50" fmla="*/ 36 w 139"/>
                <a:gd name="T51" fmla="*/ 31 h 169"/>
                <a:gd name="T52" fmla="*/ 56 w 139"/>
                <a:gd name="T53" fmla="*/ 23 h 169"/>
                <a:gd name="T54" fmla="*/ 93 w 139"/>
                <a:gd name="T55" fmla="*/ 22 h 169"/>
                <a:gd name="T56" fmla="*/ 104 w 139"/>
                <a:gd name="T57" fmla="*/ 36 h 169"/>
                <a:gd name="T58" fmla="*/ 48 w 139"/>
                <a:gd name="T59" fmla="*/ 102 h 169"/>
                <a:gd name="T60" fmla="*/ 90 w 139"/>
                <a:gd name="T61" fmla="*/ 89 h 169"/>
                <a:gd name="T62" fmla="*/ 50 w 139"/>
                <a:gd name="T63" fmla="*/ 89 h 169"/>
                <a:gd name="T64" fmla="*/ 49 w 139"/>
                <a:gd name="T65" fmla="*/ 84 h 169"/>
                <a:gd name="T66" fmla="*/ 82 w 139"/>
                <a:gd name="T67" fmla="*/ 90 h 169"/>
                <a:gd name="T68" fmla="*/ 102 w 139"/>
                <a:gd name="T69" fmla="*/ 46 h 169"/>
                <a:gd name="T70" fmla="*/ 99 w 139"/>
                <a:gd name="T71" fmla="*/ 27 h 169"/>
                <a:gd name="T72" fmla="*/ 85 w 139"/>
                <a:gd name="T73" fmla="*/ 27 h 169"/>
                <a:gd name="T74" fmla="*/ 46 w 139"/>
                <a:gd name="T75" fmla="*/ 25 h 169"/>
                <a:gd name="T76" fmla="*/ 39 w 139"/>
                <a:gd name="T77" fmla="*/ 41 h 169"/>
                <a:gd name="T78" fmla="*/ 46 w 139"/>
                <a:gd name="T79" fmla="*/ 80 h 169"/>
                <a:gd name="T80" fmla="*/ 93 w 139"/>
                <a:gd name="T81" fmla="*/ 89 h 169"/>
                <a:gd name="T82" fmla="*/ 139 w 139"/>
                <a:gd name="T83" fmla="*/ 136 h 169"/>
                <a:gd name="T84" fmla="*/ 129 w 139"/>
                <a:gd name="T85" fmla="*/ 169 h 169"/>
                <a:gd name="T86" fmla="*/ 11 w 139"/>
                <a:gd name="T87" fmla="*/ 169 h 169"/>
                <a:gd name="T88" fmla="*/ 0 w 139"/>
                <a:gd name="T89" fmla="*/ 159 h 169"/>
                <a:gd name="T90" fmla="*/ 45 w 139"/>
                <a:gd name="T91" fmla="*/ 102 h 169"/>
                <a:gd name="T92" fmla="*/ 35 w 139"/>
                <a:gd name="T93" fmla="*/ 67 h 169"/>
                <a:gd name="T94" fmla="*/ 32 w 139"/>
                <a:gd name="T95" fmla="*/ 48 h 169"/>
                <a:gd name="T96" fmla="*/ 107 w 139"/>
                <a:gd name="T97" fmla="*/ 48 h 169"/>
                <a:gd name="T98" fmla="*/ 107 w 139"/>
                <a:gd name="T99" fmla="*/ 51 h 169"/>
                <a:gd name="T100" fmla="*/ 107 w 139"/>
                <a:gd name="T101" fmla="*/ 5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9" h="169">
                  <a:moveTo>
                    <a:pt x="75" y="166"/>
                  </a:moveTo>
                  <a:lnTo>
                    <a:pt x="75" y="166"/>
                  </a:lnTo>
                  <a:lnTo>
                    <a:pt x="129" y="166"/>
                  </a:lnTo>
                  <a:cubicBezTo>
                    <a:pt x="131" y="166"/>
                    <a:pt x="133" y="165"/>
                    <a:pt x="134" y="164"/>
                  </a:cubicBezTo>
                  <a:cubicBezTo>
                    <a:pt x="135" y="163"/>
                    <a:pt x="136" y="161"/>
                    <a:pt x="136" y="159"/>
                  </a:cubicBezTo>
                  <a:lnTo>
                    <a:pt x="136" y="136"/>
                  </a:lnTo>
                  <a:lnTo>
                    <a:pt x="136" y="136"/>
                  </a:lnTo>
                  <a:cubicBezTo>
                    <a:pt x="136" y="130"/>
                    <a:pt x="132" y="124"/>
                    <a:pt x="127" y="120"/>
                  </a:cubicBezTo>
                  <a:cubicBezTo>
                    <a:pt x="120" y="115"/>
                    <a:pt x="111" y="112"/>
                    <a:pt x="101" y="109"/>
                  </a:cubicBezTo>
                  <a:cubicBezTo>
                    <a:pt x="95" y="129"/>
                    <a:pt x="90" y="138"/>
                    <a:pt x="83" y="152"/>
                  </a:cubicBezTo>
                  <a:lnTo>
                    <a:pt x="83" y="152"/>
                  </a:lnTo>
                  <a:cubicBezTo>
                    <a:pt x="81" y="154"/>
                    <a:pt x="80" y="157"/>
                    <a:pt x="78" y="160"/>
                  </a:cubicBezTo>
                  <a:lnTo>
                    <a:pt x="78" y="160"/>
                  </a:lnTo>
                  <a:lnTo>
                    <a:pt x="78" y="160"/>
                  </a:lnTo>
                  <a:lnTo>
                    <a:pt x="78" y="160"/>
                  </a:lnTo>
                  <a:lnTo>
                    <a:pt x="78" y="160"/>
                  </a:lnTo>
                  <a:lnTo>
                    <a:pt x="75" y="166"/>
                  </a:lnTo>
                  <a:close/>
                  <a:moveTo>
                    <a:pt x="39" y="109"/>
                  </a:moveTo>
                  <a:lnTo>
                    <a:pt x="39" y="109"/>
                  </a:lnTo>
                  <a:cubicBezTo>
                    <a:pt x="28" y="112"/>
                    <a:pt x="19" y="115"/>
                    <a:pt x="13" y="120"/>
                  </a:cubicBezTo>
                  <a:cubicBezTo>
                    <a:pt x="7" y="124"/>
                    <a:pt x="4" y="130"/>
                    <a:pt x="4" y="136"/>
                  </a:cubicBezTo>
                  <a:lnTo>
                    <a:pt x="4" y="159"/>
                  </a:lnTo>
                  <a:cubicBezTo>
                    <a:pt x="4" y="161"/>
                    <a:pt x="4" y="163"/>
                    <a:pt x="6" y="164"/>
                  </a:cubicBezTo>
                  <a:lnTo>
                    <a:pt x="6" y="164"/>
                  </a:lnTo>
                  <a:cubicBezTo>
                    <a:pt x="7" y="165"/>
                    <a:pt x="9" y="166"/>
                    <a:pt x="11" y="166"/>
                  </a:cubicBezTo>
                  <a:lnTo>
                    <a:pt x="65" y="166"/>
                  </a:lnTo>
                  <a:lnTo>
                    <a:pt x="62" y="161"/>
                  </a:lnTo>
                  <a:lnTo>
                    <a:pt x="62" y="161"/>
                  </a:lnTo>
                  <a:lnTo>
                    <a:pt x="62" y="161"/>
                  </a:lnTo>
                  <a:cubicBezTo>
                    <a:pt x="60" y="157"/>
                    <a:pt x="58" y="154"/>
                    <a:pt x="57" y="152"/>
                  </a:cubicBezTo>
                  <a:lnTo>
                    <a:pt x="57" y="151"/>
                  </a:lnTo>
                  <a:cubicBezTo>
                    <a:pt x="49" y="138"/>
                    <a:pt x="44" y="129"/>
                    <a:pt x="39" y="109"/>
                  </a:cubicBezTo>
                  <a:close/>
                  <a:moveTo>
                    <a:pt x="97" y="108"/>
                  </a:moveTo>
                  <a:lnTo>
                    <a:pt x="97" y="108"/>
                  </a:lnTo>
                  <a:lnTo>
                    <a:pt x="93" y="105"/>
                  </a:lnTo>
                  <a:lnTo>
                    <a:pt x="72" y="117"/>
                  </a:lnTo>
                  <a:lnTo>
                    <a:pt x="76" y="124"/>
                  </a:lnTo>
                  <a:lnTo>
                    <a:pt x="76" y="124"/>
                  </a:lnTo>
                  <a:lnTo>
                    <a:pt x="77" y="127"/>
                  </a:lnTo>
                  <a:lnTo>
                    <a:pt x="97" y="108"/>
                  </a:lnTo>
                  <a:close/>
                  <a:moveTo>
                    <a:pt x="47" y="105"/>
                  </a:moveTo>
                  <a:lnTo>
                    <a:pt x="47" y="105"/>
                  </a:lnTo>
                  <a:lnTo>
                    <a:pt x="43" y="108"/>
                  </a:lnTo>
                  <a:lnTo>
                    <a:pt x="62" y="127"/>
                  </a:lnTo>
                  <a:lnTo>
                    <a:pt x="64" y="124"/>
                  </a:lnTo>
                  <a:lnTo>
                    <a:pt x="64" y="124"/>
                  </a:lnTo>
                  <a:lnTo>
                    <a:pt x="64" y="124"/>
                  </a:lnTo>
                  <a:lnTo>
                    <a:pt x="64" y="124"/>
                  </a:lnTo>
                  <a:lnTo>
                    <a:pt x="68" y="117"/>
                  </a:lnTo>
                  <a:lnTo>
                    <a:pt x="47" y="105"/>
                  </a:lnTo>
                  <a:close/>
                  <a:moveTo>
                    <a:pt x="62" y="154"/>
                  </a:moveTo>
                  <a:lnTo>
                    <a:pt x="62" y="154"/>
                  </a:lnTo>
                  <a:lnTo>
                    <a:pt x="63" y="149"/>
                  </a:lnTo>
                  <a:cubicBezTo>
                    <a:pt x="64" y="143"/>
                    <a:pt x="65" y="137"/>
                    <a:pt x="66" y="130"/>
                  </a:cubicBezTo>
                  <a:lnTo>
                    <a:pt x="66" y="130"/>
                  </a:lnTo>
                  <a:cubicBezTo>
                    <a:pt x="66" y="130"/>
                    <a:pt x="66" y="130"/>
                    <a:pt x="66" y="130"/>
                  </a:cubicBezTo>
                  <a:cubicBezTo>
                    <a:pt x="65" y="130"/>
                    <a:pt x="65" y="129"/>
                    <a:pt x="65" y="129"/>
                  </a:cubicBezTo>
                  <a:cubicBezTo>
                    <a:pt x="65" y="129"/>
                    <a:pt x="65" y="129"/>
                    <a:pt x="65" y="129"/>
                  </a:cubicBezTo>
                  <a:lnTo>
                    <a:pt x="65" y="129"/>
                  </a:lnTo>
                  <a:lnTo>
                    <a:pt x="64" y="130"/>
                  </a:lnTo>
                  <a:cubicBezTo>
                    <a:pt x="64" y="130"/>
                    <a:pt x="64" y="130"/>
                    <a:pt x="64" y="131"/>
                  </a:cubicBezTo>
                  <a:cubicBezTo>
                    <a:pt x="63" y="131"/>
                    <a:pt x="62" y="131"/>
                    <a:pt x="62" y="131"/>
                  </a:cubicBezTo>
                  <a:lnTo>
                    <a:pt x="43" y="113"/>
                  </a:lnTo>
                  <a:cubicBezTo>
                    <a:pt x="48" y="129"/>
                    <a:pt x="53" y="138"/>
                    <a:pt x="60" y="150"/>
                  </a:cubicBezTo>
                  <a:lnTo>
                    <a:pt x="60" y="150"/>
                  </a:lnTo>
                  <a:cubicBezTo>
                    <a:pt x="61" y="151"/>
                    <a:pt x="61" y="153"/>
                    <a:pt x="62" y="154"/>
                  </a:cubicBezTo>
                  <a:close/>
                  <a:moveTo>
                    <a:pt x="75" y="129"/>
                  </a:moveTo>
                  <a:lnTo>
                    <a:pt x="75" y="129"/>
                  </a:lnTo>
                  <a:lnTo>
                    <a:pt x="75" y="129"/>
                  </a:lnTo>
                  <a:lnTo>
                    <a:pt x="75" y="129"/>
                  </a:lnTo>
                  <a:cubicBezTo>
                    <a:pt x="75" y="129"/>
                    <a:pt x="75" y="129"/>
                    <a:pt x="75" y="129"/>
                  </a:cubicBezTo>
                  <a:cubicBezTo>
                    <a:pt x="74" y="129"/>
                    <a:pt x="74" y="130"/>
                    <a:pt x="74" y="130"/>
                  </a:cubicBezTo>
                  <a:cubicBezTo>
                    <a:pt x="74" y="130"/>
                    <a:pt x="74" y="130"/>
                    <a:pt x="74" y="130"/>
                  </a:cubicBezTo>
                  <a:cubicBezTo>
                    <a:pt x="75" y="137"/>
                    <a:pt x="76" y="143"/>
                    <a:pt x="77" y="149"/>
                  </a:cubicBezTo>
                  <a:lnTo>
                    <a:pt x="77" y="154"/>
                  </a:lnTo>
                  <a:cubicBezTo>
                    <a:pt x="78" y="153"/>
                    <a:pt x="79" y="151"/>
                    <a:pt x="80" y="150"/>
                  </a:cubicBezTo>
                  <a:cubicBezTo>
                    <a:pt x="87" y="138"/>
                    <a:pt x="91" y="129"/>
                    <a:pt x="96" y="113"/>
                  </a:cubicBezTo>
                  <a:lnTo>
                    <a:pt x="78" y="131"/>
                  </a:lnTo>
                  <a:cubicBezTo>
                    <a:pt x="78" y="131"/>
                    <a:pt x="76" y="131"/>
                    <a:pt x="76" y="131"/>
                  </a:cubicBezTo>
                  <a:cubicBezTo>
                    <a:pt x="76" y="130"/>
                    <a:pt x="76" y="130"/>
                    <a:pt x="76" y="130"/>
                  </a:cubicBezTo>
                  <a:lnTo>
                    <a:pt x="75" y="129"/>
                  </a:lnTo>
                  <a:close/>
                  <a:moveTo>
                    <a:pt x="67" y="125"/>
                  </a:moveTo>
                  <a:lnTo>
                    <a:pt x="67" y="125"/>
                  </a:lnTo>
                  <a:lnTo>
                    <a:pt x="68" y="128"/>
                  </a:lnTo>
                  <a:cubicBezTo>
                    <a:pt x="69" y="128"/>
                    <a:pt x="69" y="128"/>
                    <a:pt x="69" y="129"/>
                  </a:cubicBezTo>
                  <a:cubicBezTo>
                    <a:pt x="69" y="129"/>
                    <a:pt x="69" y="130"/>
                    <a:pt x="69" y="131"/>
                  </a:cubicBezTo>
                  <a:lnTo>
                    <a:pt x="69" y="131"/>
                  </a:lnTo>
                  <a:cubicBezTo>
                    <a:pt x="68" y="137"/>
                    <a:pt x="67" y="143"/>
                    <a:pt x="67" y="149"/>
                  </a:cubicBezTo>
                  <a:cubicBezTo>
                    <a:pt x="66" y="153"/>
                    <a:pt x="66" y="156"/>
                    <a:pt x="65" y="160"/>
                  </a:cubicBezTo>
                  <a:lnTo>
                    <a:pt x="69" y="166"/>
                  </a:lnTo>
                  <a:lnTo>
                    <a:pt x="71" y="166"/>
                  </a:lnTo>
                  <a:lnTo>
                    <a:pt x="75" y="159"/>
                  </a:lnTo>
                  <a:cubicBezTo>
                    <a:pt x="74" y="156"/>
                    <a:pt x="74" y="152"/>
                    <a:pt x="73" y="149"/>
                  </a:cubicBezTo>
                  <a:cubicBezTo>
                    <a:pt x="73" y="143"/>
                    <a:pt x="72" y="137"/>
                    <a:pt x="71" y="131"/>
                  </a:cubicBezTo>
                  <a:cubicBezTo>
                    <a:pt x="71" y="130"/>
                    <a:pt x="71" y="129"/>
                    <a:pt x="71" y="129"/>
                  </a:cubicBezTo>
                  <a:cubicBezTo>
                    <a:pt x="71" y="128"/>
                    <a:pt x="71" y="128"/>
                    <a:pt x="72" y="128"/>
                  </a:cubicBezTo>
                  <a:lnTo>
                    <a:pt x="73" y="125"/>
                  </a:lnTo>
                  <a:lnTo>
                    <a:pt x="70" y="120"/>
                  </a:lnTo>
                  <a:lnTo>
                    <a:pt x="67" y="125"/>
                  </a:lnTo>
                  <a:close/>
                  <a:moveTo>
                    <a:pt x="104" y="36"/>
                  </a:moveTo>
                  <a:lnTo>
                    <a:pt x="104" y="36"/>
                  </a:lnTo>
                  <a:cubicBezTo>
                    <a:pt x="104" y="17"/>
                    <a:pt x="102" y="3"/>
                    <a:pt x="70" y="3"/>
                  </a:cubicBezTo>
                  <a:cubicBezTo>
                    <a:pt x="38" y="3"/>
                    <a:pt x="35" y="17"/>
                    <a:pt x="35" y="36"/>
                  </a:cubicBezTo>
                  <a:cubicBezTo>
                    <a:pt x="35" y="34"/>
                    <a:pt x="36" y="32"/>
                    <a:pt x="36" y="31"/>
                  </a:cubicBezTo>
                  <a:cubicBezTo>
                    <a:pt x="36" y="29"/>
                    <a:pt x="37" y="27"/>
                    <a:pt x="38" y="25"/>
                  </a:cubicBezTo>
                  <a:cubicBezTo>
                    <a:pt x="40" y="23"/>
                    <a:pt x="43" y="22"/>
                    <a:pt x="46" y="22"/>
                  </a:cubicBezTo>
                  <a:cubicBezTo>
                    <a:pt x="49" y="22"/>
                    <a:pt x="52" y="23"/>
                    <a:pt x="55" y="23"/>
                  </a:cubicBezTo>
                  <a:lnTo>
                    <a:pt x="56" y="23"/>
                  </a:lnTo>
                  <a:cubicBezTo>
                    <a:pt x="60" y="25"/>
                    <a:pt x="65" y="26"/>
                    <a:pt x="70" y="26"/>
                  </a:cubicBezTo>
                  <a:cubicBezTo>
                    <a:pt x="75" y="26"/>
                    <a:pt x="80" y="25"/>
                    <a:pt x="84" y="23"/>
                  </a:cubicBezTo>
                  <a:lnTo>
                    <a:pt x="84" y="23"/>
                  </a:lnTo>
                  <a:cubicBezTo>
                    <a:pt x="87" y="23"/>
                    <a:pt x="90" y="22"/>
                    <a:pt x="93" y="22"/>
                  </a:cubicBezTo>
                  <a:cubicBezTo>
                    <a:pt x="96" y="22"/>
                    <a:pt x="99" y="23"/>
                    <a:pt x="101" y="25"/>
                  </a:cubicBezTo>
                  <a:lnTo>
                    <a:pt x="101" y="25"/>
                  </a:lnTo>
                  <a:cubicBezTo>
                    <a:pt x="103" y="27"/>
                    <a:pt x="103" y="29"/>
                    <a:pt x="104" y="31"/>
                  </a:cubicBezTo>
                  <a:cubicBezTo>
                    <a:pt x="104" y="32"/>
                    <a:pt x="104" y="34"/>
                    <a:pt x="104" y="36"/>
                  </a:cubicBezTo>
                  <a:close/>
                  <a:moveTo>
                    <a:pt x="50" y="89"/>
                  </a:moveTo>
                  <a:lnTo>
                    <a:pt x="50" y="89"/>
                  </a:lnTo>
                  <a:lnTo>
                    <a:pt x="50" y="89"/>
                  </a:lnTo>
                  <a:cubicBezTo>
                    <a:pt x="49" y="93"/>
                    <a:pt x="49" y="99"/>
                    <a:pt x="48" y="102"/>
                  </a:cubicBezTo>
                  <a:lnTo>
                    <a:pt x="70" y="114"/>
                  </a:lnTo>
                  <a:lnTo>
                    <a:pt x="91" y="102"/>
                  </a:lnTo>
                  <a:cubicBezTo>
                    <a:pt x="91" y="99"/>
                    <a:pt x="90" y="94"/>
                    <a:pt x="90" y="89"/>
                  </a:cubicBezTo>
                  <a:lnTo>
                    <a:pt x="90" y="89"/>
                  </a:lnTo>
                  <a:cubicBezTo>
                    <a:pt x="88" y="90"/>
                    <a:pt x="86" y="92"/>
                    <a:pt x="83" y="93"/>
                  </a:cubicBezTo>
                  <a:cubicBezTo>
                    <a:pt x="79" y="96"/>
                    <a:pt x="74" y="97"/>
                    <a:pt x="70" y="97"/>
                  </a:cubicBezTo>
                  <a:cubicBezTo>
                    <a:pt x="65" y="97"/>
                    <a:pt x="60" y="96"/>
                    <a:pt x="56" y="93"/>
                  </a:cubicBezTo>
                  <a:cubicBezTo>
                    <a:pt x="54" y="92"/>
                    <a:pt x="52" y="90"/>
                    <a:pt x="50" y="89"/>
                  </a:cubicBezTo>
                  <a:close/>
                  <a:moveTo>
                    <a:pt x="49" y="84"/>
                  </a:moveTo>
                  <a:lnTo>
                    <a:pt x="49" y="84"/>
                  </a:lnTo>
                  <a:lnTo>
                    <a:pt x="49" y="84"/>
                  </a:lnTo>
                  <a:lnTo>
                    <a:pt x="49" y="84"/>
                  </a:lnTo>
                  <a:lnTo>
                    <a:pt x="49" y="84"/>
                  </a:lnTo>
                  <a:cubicBezTo>
                    <a:pt x="52" y="86"/>
                    <a:pt x="55" y="89"/>
                    <a:pt x="58" y="90"/>
                  </a:cubicBezTo>
                  <a:cubicBezTo>
                    <a:pt x="62" y="93"/>
                    <a:pt x="66" y="94"/>
                    <a:pt x="70" y="94"/>
                  </a:cubicBezTo>
                  <a:cubicBezTo>
                    <a:pt x="74" y="94"/>
                    <a:pt x="78" y="93"/>
                    <a:pt x="82" y="90"/>
                  </a:cubicBezTo>
                  <a:cubicBezTo>
                    <a:pt x="86" y="88"/>
                    <a:pt x="90" y="84"/>
                    <a:pt x="93" y="80"/>
                  </a:cubicBezTo>
                  <a:cubicBezTo>
                    <a:pt x="96" y="76"/>
                    <a:pt x="99" y="71"/>
                    <a:pt x="101" y="66"/>
                  </a:cubicBezTo>
                  <a:cubicBezTo>
                    <a:pt x="102" y="62"/>
                    <a:pt x="103" y="58"/>
                    <a:pt x="104" y="54"/>
                  </a:cubicBezTo>
                  <a:lnTo>
                    <a:pt x="102" y="46"/>
                  </a:lnTo>
                  <a:cubicBezTo>
                    <a:pt x="101" y="44"/>
                    <a:pt x="101" y="42"/>
                    <a:pt x="101" y="41"/>
                  </a:cubicBezTo>
                  <a:cubicBezTo>
                    <a:pt x="101" y="39"/>
                    <a:pt x="101" y="38"/>
                    <a:pt x="101" y="36"/>
                  </a:cubicBezTo>
                  <a:cubicBezTo>
                    <a:pt x="101" y="35"/>
                    <a:pt x="101" y="33"/>
                    <a:pt x="100" y="31"/>
                  </a:cubicBezTo>
                  <a:cubicBezTo>
                    <a:pt x="100" y="30"/>
                    <a:pt x="100" y="29"/>
                    <a:pt x="99" y="27"/>
                  </a:cubicBezTo>
                  <a:lnTo>
                    <a:pt x="99" y="27"/>
                  </a:lnTo>
                  <a:cubicBezTo>
                    <a:pt x="97" y="26"/>
                    <a:pt x="95" y="25"/>
                    <a:pt x="93" y="25"/>
                  </a:cubicBezTo>
                  <a:cubicBezTo>
                    <a:pt x="91" y="25"/>
                    <a:pt x="88" y="26"/>
                    <a:pt x="85" y="27"/>
                  </a:cubicBezTo>
                  <a:lnTo>
                    <a:pt x="85" y="27"/>
                  </a:lnTo>
                  <a:cubicBezTo>
                    <a:pt x="80" y="28"/>
                    <a:pt x="75" y="29"/>
                    <a:pt x="70" y="29"/>
                  </a:cubicBezTo>
                  <a:cubicBezTo>
                    <a:pt x="64" y="29"/>
                    <a:pt x="59" y="28"/>
                    <a:pt x="55" y="27"/>
                  </a:cubicBezTo>
                  <a:cubicBezTo>
                    <a:pt x="55" y="27"/>
                    <a:pt x="55" y="27"/>
                    <a:pt x="55" y="27"/>
                  </a:cubicBezTo>
                  <a:cubicBezTo>
                    <a:pt x="51" y="26"/>
                    <a:pt x="49" y="25"/>
                    <a:pt x="46" y="25"/>
                  </a:cubicBezTo>
                  <a:cubicBezTo>
                    <a:pt x="44" y="25"/>
                    <a:pt x="42" y="26"/>
                    <a:pt x="41" y="27"/>
                  </a:cubicBezTo>
                  <a:cubicBezTo>
                    <a:pt x="40" y="29"/>
                    <a:pt x="39" y="30"/>
                    <a:pt x="39" y="31"/>
                  </a:cubicBezTo>
                  <a:cubicBezTo>
                    <a:pt x="39" y="33"/>
                    <a:pt x="39" y="35"/>
                    <a:pt x="39" y="36"/>
                  </a:cubicBezTo>
                  <a:cubicBezTo>
                    <a:pt x="39" y="38"/>
                    <a:pt x="39" y="39"/>
                    <a:pt x="39" y="41"/>
                  </a:cubicBezTo>
                  <a:cubicBezTo>
                    <a:pt x="38" y="42"/>
                    <a:pt x="38" y="44"/>
                    <a:pt x="38" y="46"/>
                  </a:cubicBezTo>
                  <a:lnTo>
                    <a:pt x="36" y="54"/>
                  </a:lnTo>
                  <a:cubicBezTo>
                    <a:pt x="36" y="58"/>
                    <a:pt x="37" y="62"/>
                    <a:pt x="38" y="66"/>
                  </a:cubicBezTo>
                  <a:cubicBezTo>
                    <a:pt x="40" y="71"/>
                    <a:pt x="43" y="76"/>
                    <a:pt x="46" y="80"/>
                  </a:cubicBezTo>
                  <a:cubicBezTo>
                    <a:pt x="47" y="81"/>
                    <a:pt x="48" y="82"/>
                    <a:pt x="49" y="84"/>
                  </a:cubicBezTo>
                  <a:close/>
                  <a:moveTo>
                    <a:pt x="93" y="86"/>
                  </a:moveTo>
                  <a:lnTo>
                    <a:pt x="93" y="86"/>
                  </a:lnTo>
                  <a:cubicBezTo>
                    <a:pt x="93" y="87"/>
                    <a:pt x="93" y="88"/>
                    <a:pt x="93" y="89"/>
                  </a:cubicBezTo>
                  <a:cubicBezTo>
                    <a:pt x="94" y="94"/>
                    <a:pt x="94" y="100"/>
                    <a:pt x="95" y="102"/>
                  </a:cubicBezTo>
                  <a:lnTo>
                    <a:pt x="100" y="106"/>
                  </a:lnTo>
                  <a:cubicBezTo>
                    <a:pt x="112" y="108"/>
                    <a:pt x="122" y="112"/>
                    <a:pt x="129" y="117"/>
                  </a:cubicBezTo>
                  <a:cubicBezTo>
                    <a:pt x="135" y="122"/>
                    <a:pt x="139" y="128"/>
                    <a:pt x="139" y="136"/>
                  </a:cubicBezTo>
                  <a:lnTo>
                    <a:pt x="139" y="159"/>
                  </a:lnTo>
                  <a:cubicBezTo>
                    <a:pt x="139" y="162"/>
                    <a:pt x="138" y="165"/>
                    <a:pt x="136" y="166"/>
                  </a:cubicBezTo>
                  <a:lnTo>
                    <a:pt x="136" y="166"/>
                  </a:lnTo>
                  <a:cubicBezTo>
                    <a:pt x="134" y="168"/>
                    <a:pt x="132" y="169"/>
                    <a:pt x="129" y="169"/>
                  </a:cubicBezTo>
                  <a:lnTo>
                    <a:pt x="72" y="169"/>
                  </a:lnTo>
                  <a:lnTo>
                    <a:pt x="72" y="169"/>
                  </a:lnTo>
                  <a:lnTo>
                    <a:pt x="68" y="169"/>
                  </a:lnTo>
                  <a:lnTo>
                    <a:pt x="11" y="169"/>
                  </a:lnTo>
                  <a:cubicBezTo>
                    <a:pt x="8" y="169"/>
                    <a:pt x="5" y="168"/>
                    <a:pt x="3" y="166"/>
                  </a:cubicBezTo>
                  <a:lnTo>
                    <a:pt x="3" y="166"/>
                  </a:lnTo>
                  <a:lnTo>
                    <a:pt x="3" y="166"/>
                  </a:lnTo>
                  <a:cubicBezTo>
                    <a:pt x="1" y="164"/>
                    <a:pt x="0" y="162"/>
                    <a:pt x="0" y="159"/>
                  </a:cubicBezTo>
                  <a:lnTo>
                    <a:pt x="0" y="136"/>
                  </a:lnTo>
                  <a:cubicBezTo>
                    <a:pt x="0" y="128"/>
                    <a:pt x="4" y="122"/>
                    <a:pt x="11" y="117"/>
                  </a:cubicBezTo>
                  <a:cubicBezTo>
                    <a:pt x="18" y="112"/>
                    <a:pt x="28" y="108"/>
                    <a:pt x="39" y="106"/>
                  </a:cubicBezTo>
                  <a:lnTo>
                    <a:pt x="45" y="102"/>
                  </a:lnTo>
                  <a:cubicBezTo>
                    <a:pt x="46" y="99"/>
                    <a:pt x="46" y="93"/>
                    <a:pt x="46" y="89"/>
                  </a:cubicBezTo>
                  <a:cubicBezTo>
                    <a:pt x="46" y="88"/>
                    <a:pt x="46" y="86"/>
                    <a:pt x="46" y="85"/>
                  </a:cubicBezTo>
                  <a:cubicBezTo>
                    <a:pt x="45" y="84"/>
                    <a:pt x="44" y="83"/>
                    <a:pt x="44" y="82"/>
                  </a:cubicBezTo>
                  <a:cubicBezTo>
                    <a:pt x="40" y="78"/>
                    <a:pt x="37" y="73"/>
                    <a:pt x="35" y="67"/>
                  </a:cubicBezTo>
                  <a:cubicBezTo>
                    <a:pt x="33" y="62"/>
                    <a:pt x="32" y="56"/>
                    <a:pt x="32" y="51"/>
                  </a:cubicBezTo>
                  <a:lnTo>
                    <a:pt x="32" y="51"/>
                  </a:lnTo>
                  <a:cubicBezTo>
                    <a:pt x="32" y="50"/>
                    <a:pt x="32" y="50"/>
                    <a:pt x="32" y="50"/>
                  </a:cubicBezTo>
                  <a:cubicBezTo>
                    <a:pt x="32" y="49"/>
                    <a:pt x="32" y="49"/>
                    <a:pt x="32" y="48"/>
                  </a:cubicBezTo>
                  <a:cubicBezTo>
                    <a:pt x="32" y="45"/>
                    <a:pt x="32" y="43"/>
                    <a:pt x="32" y="41"/>
                  </a:cubicBezTo>
                  <a:cubicBezTo>
                    <a:pt x="32" y="17"/>
                    <a:pt x="31" y="0"/>
                    <a:pt x="70" y="0"/>
                  </a:cubicBezTo>
                  <a:cubicBezTo>
                    <a:pt x="108" y="0"/>
                    <a:pt x="108" y="17"/>
                    <a:pt x="107" y="41"/>
                  </a:cubicBezTo>
                  <a:cubicBezTo>
                    <a:pt x="107" y="43"/>
                    <a:pt x="107" y="45"/>
                    <a:pt x="107" y="48"/>
                  </a:cubicBezTo>
                  <a:cubicBezTo>
                    <a:pt x="107" y="48"/>
                    <a:pt x="107" y="49"/>
                    <a:pt x="107" y="49"/>
                  </a:cubicBezTo>
                  <a:lnTo>
                    <a:pt x="107" y="50"/>
                  </a:lnTo>
                  <a:cubicBezTo>
                    <a:pt x="107" y="50"/>
                    <a:pt x="107" y="50"/>
                    <a:pt x="107" y="51"/>
                  </a:cubicBezTo>
                  <a:lnTo>
                    <a:pt x="107" y="51"/>
                  </a:lnTo>
                  <a:lnTo>
                    <a:pt x="107" y="51"/>
                  </a:lnTo>
                  <a:cubicBezTo>
                    <a:pt x="107" y="52"/>
                    <a:pt x="107" y="53"/>
                    <a:pt x="107" y="54"/>
                  </a:cubicBezTo>
                  <a:lnTo>
                    <a:pt x="107" y="54"/>
                  </a:lnTo>
                  <a:lnTo>
                    <a:pt x="107" y="55"/>
                  </a:lnTo>
                  <a:cubicBezTo>
                    <a:pt x="107" y="59"/>
                    <a:pt x="106" y="63"/>
                    <a:pt x="104" y="67"/>
                  </a:cubicBezTo>
                  <a:cubicBezTo>
                    <a:pt x="102" y="73"/>
                    <a:pt x="99" y="78"/>
                    <a:pt x="96" y="82"/>
                  </a:cubicBezTo>
                  <a:cubicBezTo>
                    <a:pt x="95" y="83"/>
                    <a:pt x="94" y="85"/>
                    <a:pt x="93" y="86"/>
                  </a:cubicBezTo>
                  <a:close/>
                </a:path>
              </a:pathLst>
            </a:custGeom>
            <a:solidFill>
              <a:schemeClr val="tx1"/>
            </a:solidFill>
            <a:ln w="0">
              <a:solidFill>
                <a:schemeClr val="tx1"/>
              </a:solid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74" name="Freeform 103">
              <a:extLst>
                <a:ext uri="{FF2B5EF4-FFF2-40B4-BE49-F238E27FC236}">
                  <a16:creationId xmlns:a16="http://schemas.microsoft.com/office/drawing/2014/main" id="{90EB38E3-233D-4EC4-98C1-112C33083869}"/>
                </a:ext>
              </a:extLst>
            </p:cNvPr>
            <p:cNvSpPr>
              <a:spLocks noChangeAspect="1" noEditPoints="1"/>
            </p:cNvSpPr>
            <p:nvPr/>
          </p:nvSpPr>
          <p:spPr bwMode="auto">
            <a:xfrm>
              <a:off x="958496" y="3720688"/>
              <a:ext cx="163989" cy="246828"/>
            </a:xfrm>
            <a:custGeom>
              <a:avLst/>
              <a:gdLst>
                <a:gd name="T0" fmla="*/ 89 w 95"/>
                <a:gd name="T1" fmla="*/ 54 h 144"/>
                <a:gd name="T2" fmla="*/ 37 w 95"/>
                <a:gd name="T3" fmla="*/ 28 h 144"/>
                <a:gd name="T4" fmla="*/ 4 w 95"/>
                <a:gd name="T5" fmla="*/ 56 h 144"/>
                <a:gd name="T6" fmla="*/ 3 w 95"/>
                <a:gd name="T7" fmla="*/ 134 h 144"/>
                <a:gd name="T8" fmla="*/ 5 w 95"/>
                <a:gd name="T9" fmla="*/ 138 h 144"/>
                <a:gd name="T10" fmla="*/ 85 w 95"/>
                <a:gd name="T11" fmla="*/ 140 h 144"/>
                <a:gd name="T12" fmla="*/ 90 w 95"/>
                <a:gd name="T13" fmla="*/ 138 h 144"/>
                <a:gd name="T14" fmla="*/ 92 w 95"/>
                <a:gd name="T15" fmla="*/ 59 h 144"/>
                <a:gd name="T16" fmla="*/ 89 w 95"/>
                <a:gd name="T17" fmla="*/ 54 h 144"/>
                <a:gd name="T18" fmla="*/ 28 w 95"/>
                <a:gd name="T19" fmla="*/ 4 h 144"/>
                <a:gd name="T20" fmla="*/ 58 w 95"/>
                <a:gd name="T21" fmla="*/ 14 h 144"/>
                <a:gd name="T22" fmla="*/ 28 w 95"/>
                <a:gd name="T23" fmla="*/ 4 h 144"/>
                <a:gd name="T24" fmla="*/ 46 w 95"/>
                <a:gd name="T25" fmla="*/ 88 h 144"/>
                <a:gd name="T26" fmla="*/ 37 w 95"/>
                <a:gd name="T27" fmla="*/ 72 h 144"/>
                <a:gd name="T28" fmla="*/ 35 w 95"/>
                <a:gd name="T29" fmla="*/ 72 h 144"/>
                <a:gd name="T30" fmla="*/ 35 w 95"/>
                <a:gd name="T31" fmla="*/ 86 h 144"/>
                <a:gd name="T32" fmla="*/ 37 w 95"/>
                <a:gd name="T33" fmla="*/ 88 h 144"/>
                <a:gd name="T34" fmla="*/ 49 w 95"/>
                <a:gd name="T35" fmla="*/ 92 h 144"/>
                <a:gd name="T36" fmla="*/ 49 w 95"/>
                <a:gd name="T37" fmla="*/ 109 h 144"/>
                <a:gd name="T38" fmla="*/ 60 w 95"/>
                <a:gd name="T39" fmla="*/ 108 h 144"/>
                <a:gd name="T40" fmla="*/ 60 w 95"/>
                <a:gd name="T41" fmla="*/ 106 h 144"/>
                <a:gd name="T42" fmla="*/ 60 w 95"/>
                <a:gd name="T43" fmla="*/ 93 h 144"/>
                <a:gd name="T44" fmla="*/ 49 w 95"/>
                <a:gd name="T45" fmla="*/ 92 h 144"/>
                <a:gd name="T46" fmla="*/ 46 w 95"/>
                <a:gd name="T47" fmla="*/ 60 h 144"/>
                <a:gd name="T48" fmla="*/ 37 w 95"/>
                <a:gd name="T49" fmla="*/ 68 h 144"/>
                <a:gd name="T50" fmla="*/ 33 w 95"/>
                <a:gd name="T51" fmla="*/ 70 h 144"/>
                <a:gd name="T52" fmla="*/ 31 w 95"/>
                <a:gd name="T53" fmla="*/ 74 h 144"/>
                <a:gd name="T54" fmla="*/ 33 w 95"/>
                <a:gd name="T55" fmla="*/ 90 h 144"/>
                <a:gd name="T56" fmla="*/ 37 w 95"/>
                <a:gd name="T57" fmla="*/ 92 h 144"/>
                <a:gd name="T58" fmla="*/ 46 w 95"/>
                <a:gd name="T59" fmla="*/ 109 h 144"/>
                <a:gd name="T60" fmla="*/ 31 w 95"/>
                <a:gd name="T61" fmla="*/ 111 h 144"/>
                <a:gd name="T62" fmla="*/ 46 w 95"/>
                <a:gd name="T63" fmla="*/ 112 h 144"/>
                <a:gd name="T64" fmla="*/ 48 w 95"/>
                <a:gd name="T65" fmla="*/ 122 h 144"/>
                <a:gd name="T66" fmla="*/ 49 w 95"/>
                <a:gd name="T67" fmla="*/ 112 h 144"/>
                <a:gd name="T68" fmla="*/ 62 w 95"/>
                <a:gd name="T69" fmla="*/ 111 h 144"/>
                <a:gd name="T70" fmla="*/ 64 w 95"/>
                <a:gd name="T71" fmla="*/ 94 h 144"/>
                <a:gd name="T72" fmla="*/ 58 w 95"/>
                <a:gd name="T73" fmla="*/ 88 h 144"/>
                <a:gd name="T74" fmla="*/ 49 w 95"/>
                <a:gd name="T75" fmla="*/ 72 h 144"/>
                <a:gd name="T76" fmla="*/ 62 w 95"/>
                <a:gd name="T77" fmla="*/ 70 h 144"/>
                <a:gd name="T78" fmla="*/ 49 w 95"/>
                <a:gd name="T79" fmla="*/ 68 h 144"/>
                <a:gd name="T80" fmla="*/ 48 w 95"/>
                <a:gd name="T81" fmla="*/ 59 h 144"/>
                <a:gd name="T82" fmla="*/ 57 w 95"/>
                <a:gd name="T83" fmla="*/ 18 h 144"/>
                <a:gd name="T84" fmla="*/ 38 w 95"/>
                <a:gd name="T85" fmla="*/ 18 h 144"/>
                <a:gd name="T86" fmla="*/ 57 w 95"/>
                <a:gd name="T87" fmla="*/ 25 h 144"/>
                <a:gd name="T88" fmla="*/ 34 w 95"/>
                <a:gd name="T89" fmla="*/ 16 h 144"/>
                <a:gd name="T90" fmla="*/ 23 w 95"/>
                <a:gd name="T91" fmla="*/ 3 h 144"/>
                <a:gd name="T92" fmla="*/ 24 w 95"/>
                <a:gd name="T93" fmla="*/ 0 h 144"/>
                <a:gd name="T94" fmla="*/ 71 w 95"/>
                <a:gd name="T95" fmla="*/ 0 h 144"/>
                <a:gd name="T96" fmla="*/ 72 w 95"/>
                <a:gd name="T97" fmla="*/ 3 h 144"/>
                <a:gd name="T98" fmla="*/ 61 w 95"/>
                <a:gd name="T99" fmla="*/ 26 h 144"/>
                <a:gd name="T100" fmla="*/ 94 w 95"/>
                <a:gd name="T101" fmla="*/ 55 h 144"/>
                <a:gd name="T102" fmla="*/ 95 w 95"/>
                <a:gd name="T103" fmla="*/ 134 h 144"/>
                <a:gd name="T104" fmla="*/ 92 w 95"/>
                <a:gd name="T105" fmla="*/ 141 h 144"/>
                <a:gd name="T106" fmla="*/ 10 w 95"/>
                <a:gd name="T107" fmla="*/ 144 h 144"/>
                <a:gd name="T108" fmla="*/ 3 w 95"/>
                <a:gd name="T109" fmla="*/ 141 h 144"/>
                <a:gd name="T110" fmla="*/ 0 w 95"/>
                <a:gd name="T111" fmla="*/ 134 h 144"/>
                <a:gd name="T112" fmla="*/ 1 w 95"/>
                <a:gd name="T113" fmla="*/ 55 h 144"/>
                <a:gd name="T114" fmla="*/ 34 w 95"/>
                <a:gd name="T115" fmla="*/ 2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5" h="144">
                  <a:moveTo>
                    <a:pt x="89" y="54"/>
                  </a:moveTo>
                  <a:lnTo>
                    <a:pt x="89" y="54"/>
                  </a:lnTo>
                  <a:lnTo>
                    <a:pt x="58" y="28"/>
                  </a:lnTo>
                  <a:lnTo>
                    <a:pt x="37" y="28"/>
                  </a:lnTo>
                  <a:lnTo>
                    <a:pt x="6" y="54"/>
                  </a:lnTo>
                  <a:cubicBezTo>
                    <a:pt x="5" y="55"/>
                    <a:pt x="4" y="55"/>
                    <a:pt x="4" y="56"/>
                  </a:cubicBezTo>
                  <a:cubicBezTo>
                    <a:pt x="4" y="57"/>
                    <a:pt x="3" y="58"/>
                    <a:pt x="3" y="59"/>
                  </a:cubicBezTo>
                  <a:lnTo>
                    <a:pt x="3" y="134"/>
                  </a:lnTo>
                  <a:cubicBezTo>
                    <a:pt x="3" y="135"/>
                    <a:pt x="4" y="137"/>
                    <a:pt x="5" y="138"/>
                  </a:cubicBezTo>
                  <a:lnTo>
                    <a:pt x="5" y="138"/>
                  </a:lnTo>
                  <a:cubicBezTo>
                    <a:pt x="7" y="140"/>
                    <a:pt x="8" y="140"/>
                    <a:pt x="10" y="140"/>
                  </a:cubicBezTo>
                  <a:lnTo>
                    <a:pt x="85" y="140"/>
                  </a:lnTo>
                  <a:cubicBezTo>
                    <a:pt x="87" y="140"/>
                    <a:pt x="89" y="140"/>
                    <a:pt x="90" y="139"/>
                  </a:cubicBezTo>
                  <a:lnTo>
                    <a:pt x="90" y="138"/>
                  </a:lnTo>
                  <a:cubicBezTo>
                    <a:pt x="91" y="137"/>
                    <a:pt x="92" y="135"/>
                    <a:pt x="92" y="134"/>
                  </a:cubicBezTo>
                  <a:lnTo>
                    <a:pt x="92" y="59"/>
                  </a:lnTo>
                  <a:cubicBezTo>
                    <a:pt x="92" y="58"/>
                    <a:pt x="92" y="57"/>
                    <a:pt x="91" y="56"/>
                  </a:cubicBezTo>
                  <a:cubicBezTo>
                    <a:pt x="91" y="55"/>
                    <a:pt x="90" y="55"/>
                    <a:pt x="89" y="54"/>
                  </a:cubicBezTo>
                  <a:close/>
                  <a:moveTo>
                    <a:pt x="28" y="4"/>
                  </a:moveTo>
                  <a:lnTo>
                    <a:pt x="28" y="4"/>
                  </a:lnTo>
                  <a:lnTo>
                    <a:pt x="37" y="14"/>
                  </a:lnTo>
                  <a:lnTo>
                    <a:pt x="58" y="14"/>
                  </a:lnTo>
                  <a:lnTo>
                    <a:pt x="67" y="4"/>
                  </a:lnTo>
                  <a:lnTo>
                    <a:pt x="28" y="4"/>
                  </a:lnTo>
                  <a:close/>
                  <a:moveTo>
                    <a:pt x="46" y="88"/>
                  </a:moveTo>
                  <a:lnTo>
                    <a:pt x="46" y="88"/>
                  </a:lnTo>
                  <a:lnTo>
                    <a:pt x="46" y="72"/>
                  </a:lnTo>
                  <a:lnTo>
                    <a:pt x="37" y="72"/>
                  </a:lnTo>
                  <a:cubicBezTo>
                    <a:pt x="37" y="72"/>
                    <a:pt x="36" y="72"/>
                    <a:pt x="35" y="72"/>
                  </a:cubicBezTo>
                  <a:lnTo>
                    <a:pt x="35" y="72"/>
                  </a:lnTo>
                  <a:cubicBezTo>
                    <a:pt x="35" y="73"/>
                    <a:pt x="35" y="73"/>
                    <a:pt x="35" y="74"/>
                  </a:cubicBezTo>
                  <a:lnTo>
                    <a:pt x="35" y="86"/>
                  </a:lnTo>
                  <a:cubicBezTo>
                    <a:pt x="35" y="87"/>
                    <a:pt x="35" y="87"/>
                    <a:pt x="35" y="88"/>
                  </a:cubicBezTo>
                  <a:cubicBezTo>
                    <a:pt x="36" y="88"/>
                    <a:pt x="37" y="88"/>
                    <a:pt x="37" y="88"/>
                  </a:cubicBezTo>
                  <a:lnTo>
                    <a:pt x="46" y="88"/>
                  </a:lnTo>
                  <a:close/>
                  <a:moveTo>
                    <a:pt x="49" y="92"/>
                  </a:moveTo>
                  <a:lnTo>
                    <a:pt x="49" y="92"/>
                  </a:lnTo>
                  <a:lnTo>
                    <a:pt x="49" y="109"/>
                  </a:lnTo>
                  <a:lnTo>
                    <a:pt x="58" y="109"/>
                  </a:lnTo>
                  <a:cubicBezTo>
                    <a:pt x="59" y="109"/>
                    <a:pt x="59" y="109"/>
                    <a:pt x="60" y="108"/>
                  </a:cubicBezTo>
                  <a:lnTo>
                    <a:pt x="60" y="108"/>
                  </a:lnTo>
                  <a:cubicBezTo>
                    <a:pt x="60" y="108"/>
                    <a:pt x="60" y="107"/>
                    <a:pt x="60" y="106"/>
                  </a:cubicBezTo>
                  <a:lnTo>
                    <a:pt x="60" y="94"/>
                  </a:lnTo>
                  <a:cubicBezTo>
                    <a:pt x="60" y="94"/>
                    <a:pt x="60" y="93"/>
                    <a:pt x="60" y="93"/>
                  </a:cubicBezTo>
                  <a:cubicBezTo>
                    <a:pt x="59" y="92"/>
                    <a:pt x="59" y="92"/>
                    <a:pt x="58" y="92"/>
                  </a:cubicBezTo>
                  <a:lnTo>
                    <a:pt x="49" y="92"/>
                  </a:lnTo>
                  <a:close/>
                  <a:moveTo>
                    <a:pt x="46" y="60"/>
                  </a:moveTo>
                  <a:lnTo>
                    <a:pt x="46" y="60"/>
                  </a:lnTo>
                  <a:lnTo>
                    <a:pt x="46" y="68"/>
                  </a:lnTo>
                  <a:lnTo>
                    <a:pt x="37" y="68"/>
                  </a:lnTo>
                  <a:cubicBezTo>
                    <a:pt x="36" y="68"/>
                    <a:pt x="34" y="69"/>
                    <a:pt x="33" y="70"/>
                  </a:cubicBezTo>
                  <a:lnTo>
                    <a:pt x="33" y="70"/>
                  </a:lnTo>
                  <a:lnTo>
                    <a:pt x="33" y="70"/>
                  </a:lnTo>
                  <a:cubicBezTo>
                    <a:pt x="32" y="71"/>
                    <a:pt x="31" y="72"/>
                    <a:pt x="31" y="74"/>
                  </a:cubicBezTo>
                  <a:lnTo>
                    <a:pt x="31" y="86"/>
                  </a:lnTo>
                  <a:cubicBezTo>
                    <a:pt x="31" y="88"/>
                    <a:pt x="32" y="89"/>
                    <a:pt x="33" y="90"/>
                  </a:cubicBezTo>
                  <a:lnTo>
                    <a:pt x="33" y="90"/>
                  </a:lnTo>
                  <a:cubicBezTo>
                    <a:pt x="34" y="91"/>
                    <a:pt x="36" y="92"/>
                    <a:pt x="37" y="92"/>
                  </a:cubicBezTo>
                  <a:lnTo>
                    <a:pt x="46" y="92"/>
                  </a:lnTo>
                  <a:lnTo>
                    <a:pt x="46" y="109"/>
                  </a:lnTo>
                  <a:lnTo>
                    <a:pt x="33" y="109"/>
                  </a:lnTo>
                  <a:cubicBezTo>
                    <a:pt x="32" y="109"/>
                    <a:pt x="31" y="110"/>
                    <a:pt x="31" y="111"/>
                  </a:cubicBezTo>
                  <a:cubicBezTo>
                    <a:pt x="31" y="112"/>
                    <a:pt x="32" y="112"/>
                    <a:pt x="33" y="112"/>
                  </a:cubicBezTo>
                  <a:lnTo>
                    <a:pt x="46" y="112"/>
                  </a:lnTo>
                  <a:lnTo>
                    <a:pt x="46" y="120"/>
                  </a:lnTo>
                  <a:cubicBezTo>
                    <a:pt x="46" y="121"/>
                    <a:pt x="47" y="122"/>
                    <a:pt x="48" y="122"/>
                  </a:cubicBezTo>
                  <a:cubicBezTo>
                    <a:pt x="49" y="122"/>
                    <a:pt x="49" y="121"/>
                    <a:pt x="49" y="120"/>
                  </a:cubicBezTo>
                  <a:lnTo>
                    <a:pt x="49" y="112"/>
                  </a:lnTo>
                  <a:lnTo>
                    <a:pt x="58" y="112"/>
                  </a:lnTo>
                  <a:cubicBezTo>
                    <a:pt x="60" y="112"/>
                    <a:pt x="61" y="112"/>
                    <a:pt x="62" y="111"/>
                  </a:cubicBezTo>
                  <a:cubicBezTo>
                    <a:pt x="63" y="109"/>
                    <a:pt x="64" y="108"/>
                    <a:pt x="64" y="106"/>
                  </a:cubicBezTo>
                  <a:lnTo>
                    <a:pt x="64" y="94"/>
                  </a:lnTo>
                  <a:cubicBezTo>
                    <a:pt x="64" y="93"/>
                    <a:pt x="63" y="91"/>
                    <a:pt x="62" y="90"/>
                  </a:cubicBezTo>
                  <a:cubicBezTo>
                    <a:pt x="61" y="89"/>
                    <a:pt x="60" y="88"/>
                    <a:pt x="58" y="88"/>
                  </a:cubicBezTo>
                  <a:lnTo>
                    <a:pt x="49" y="88"/>
                  </a:lnTo>
                  <a:lnTo>
                    <a:pt x="49" y="72"/>
                  </a:lnTo>
                  <a:lnTo>
                    <a:pt x="60" y="72"/>
                  </a:lnTo>
                  <a:cubicBezTo>
                    <a:pt x="61" y="72"/>
                    <a:pt x="62" y="71"/>
                    <a:pt x="62" y="70"/>
                  </a:cubicBezTo>
                  <a:cubicBezTo>
                    <a:pt x="62" y="69"/>
                    <a:pt x="61" y="68"/>
                    <a:pt x="60" y="68"/>
                  </a:cubicBezTo>
                  <a:lnTo>
                    <a:pt x="49" y="68"/>
                  </a:lnTo>
                  <a:lnTo>
                    <a:pt x="49" y="60"/>
                  </a:lnTo>
                  <a:cubicBezTo>
                    <a:pt x="49" y="59"/>
                    <a:pt x="49" y="59"/>
                    <a:pt x="48" y="59"/>
                  </a:cubicBezTo>
                  <a:cubicBezTo>
                    <a:pt x="47" y="59"/>
                    <a:pt x="46" y="59"/>
                    <a:pt x="46" y="60"/>
                  </a:cubicBezTo>
                  <a:close/>
                  <a:moveTo>
                    <a:pt x="57" y="18"/>
                  </a:moveTo>
                  <a:lnTo>
                    <a:pt x="57" y="18"/>
                  </a:lnTo>
                  <a:lnTo>
                    <a:pt x="38" y="18"/>
                  </a:lnTo>
                  <a:lnTo>
                    <a:pt x="38" y="25"/>
                  </a:lnTo>
                  <a:lnTo>
                    <a:pt x="57" y="25"/>
                  </a:lnTo>
                  <a:lnTo>
                    <a:pt x="57" y="18"/>
                  </a:lnTo>
                  <a:close/>
                  <a:moveTo>
                    <a:pt x="34" y="16"/>
                  </a:moveTo>
                  <a:lnTo>
                    <a:pt x="34" y="16"/>
                  </a:lnTo>
                  <a:lnTo>
                    <a:pt x="23" y="3"/>
                  </a:lnTo>
                  <a:cubicBezTo>
                    <a:pt x="22" y="2"/>
                    <a:pt x="22" y="1"/>
                    <a:pt x="23" y="1"/>
                  </a:cubicBezTo>
                  <a:cubicBezTo>
                    <a:pt x="23" y="0"/>
                    <a:pt x="24" y="0"/>
                    <a:pt x="24" y="0"/>
                  </a:cubicBezTo>
                  <a:lnTo>
                    <a:pt x="24" y="0"/>
                  </a:lnTo>
                  <a:lnTo>
                    <a:pt x="71" y="0"/>
                  </a:lnTo>
                  <a:cubicBezTo>
                    <a:pt x="72" y="0"/>
                    <a:pt x="73" y="1"/>
                    <a:pt x="73" y="2"/>
                  </a:cubicBezTo>
                  <a:cubicBezTo>
                    <a:pt x="73" y="2"/>
                    <a:pt x="73" y="3"/>
                    <a:pt x="72" y="3"/>
                  </a:cubicBezTo>
                  <a:lnTo>
                    <a:pt x="61" y="16"/>
                  </a:lnTo>
                  <a:lnTo>
                    <a:pt x="61" y="26"/>
                  </a:lnTo>
                  <a:lnTo>
                    <a:pt x="92" y="51"/>
                  </a:lnTo>
                  <a:cubicBezTo>
                    <a:pt x="93" y="52"/>
                    <a:pt x="94" y="53"/>
                    <a:pt x="94" y="55"/>
                  </a:cubicBezTo>
                  <a:cubicBezTo>
                    <a:pt x="95" y="56"/>
                    <a:pt x="95" y="58"/>
                    <a:pt x="95" y="59"/>
                  </a:cubicBezTo>
                  <a:lnTo>
                    <a:pt x="95" y="134"/>
                  </a:lnTo>
                  <a:cubicBezTo>
                    <a:pt x="95" y="136"/>
                    <a:pt x="94" y="139"/>
                    <a:pt x="92" y="141"/>
                  </a:cubicBezTo>
                  <a:lnTo>
                    <a:pt x="92" y="141"/>
                  </a:lnTo>
                  <a:cubicBezTo>
                    <a:pt x="90" y="143"/>
                    <a:pt x="88" y="144"/>
                    <a:pt x="85" y="144"/>
                  </a:cubicBezTo>
                  <a:lnTo>
                    <a:pt x="10" y="144"/>
                  </a:lnTo>
                  <a:cubicBezTo>
                    <a:pt x="7" y="144"/>
                    <a:pt x="5" y="143"/>
                    <a:pt x="3" y="141"/>
                  </a:cubicBezTo>
                  <a:lnTo>
                    <a:pt x="3" y="141"/>
                  </a:lnTo>
                  <a:lnTo>
                    <a:pt x="3" y="141"/>
                  </a:lnTo>
                  <a:cubicBezTo>
                    <a:pt x="1" y="139"/>
                    <a:pt x="0" y="136"/>
                    <a:pt x="0" y="134"/>
                  </a:cubicBezTo>
                  <a:lnTo>
                    <a:pt x="0" y="59"/>
                  </a:lnTo>
                  <a:cubicBezTo>
                    <a:pt x="0" y="58"/>
                    <a:pt x="0" y="56"/>
                    <a:pt x="1" y="55"/>
                  </a:cubicBezTo>
                  <a:cubicBezTo>
                    <a:pt x="2" y="53"/>
                    <a:pt x="2" y="52"/>
                    <a:pt x="4" y="51"/>
                  </a:cubicBezTo>
                  <a:lnTo>
                    <a:pt x="34" y="26"/>
                  </a:lnTo>
                  <a:lnTo>
                    <a:pt x="34" y="16"/>
                  </a:lnTo>
                  <a:close/>
                </a:path>
              </a:pathLst>
            </a:custGeom>
            <a:solidFill>
              <a:schemeClr val="tx1"/>
            </a:solidFill>
            <a:ln w="0">
              <a:solidFill>
                <a:schemeClr val="tx1"/>
              </a:solid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75" name="Freeform 112">
              <a:extLst>
                <a:ext uri="{FF2B5EF4-FFF2-40B4-BE49-F238E27FC236}">
                  <a16:creationId xmlns:a16="http://schemas.microsoft.com/office/drawing/2014/main" id="{44757A4C-292D-487A-ADEE-BCD86E0EACA8}"/>
                </a:ext>
              </a:extLst>
            </p:cNvPr>
            <p:cNvSpPr>
              <a:spLocks noChangeAspect="1" noEditPoints="1"/>
            </p:cNvSpPr>
            <p:nvPr/>
          </p:nvSpPr>
          <p:spPr bwMode="auto">
            <a:xfrm>
              <a:off x="995690" y="5795600"/>
              <a:ext cx="89602" cy="300928"/>
            </a:xfrm>
            <a:custGeom>
              <a:avLst/>
              <a:gdLst>
                <a:gd name="T0" fmla="*/ 30 w 53"/>
                <a:gd name="T1" fmla="*/ 122 h 176"/>
                <a:gd name="T2" fmla="*/ 30 w 53"/>
                <a:gd name="T3" fmla="*/ 129 h 176"/>
                <a:gd name="T4" fmla="*/ 23 w 53"/>
                <a:gd name="T5" fmla="*/ 129 h 176"/>
                <a:gd name="T6" fmla="*/ 23 w 53"/>
                <a:gd name="T7" fmla="*/ 122 h 176"/>
                <a:gd name="T8" fmla="*/ 30 w 53"/>
                <a:gd name="T9" fmla="*/ 122 h 176"/>
                <a:gd name="T10" fmla="*/ 43 w 53"/>
                <a:gd name="T11" fmla="*/ 59 h 176"/>
                <a:gd name="T12" fmla="*/ 10 w 53"/>
                <a:gd name="T13" fmla="*/ 98 h 176"/>
                <a:gd name="T14" fmla="*/ 43 w 53"/>
                <a:gd name="T15" fmla="*/ 59 h 176"/>
                <a:gd name="T16" fmla="*/ 7 w 53"/>
                <a:gd name="T17" fmla="*/ 58 h 176"/>
                <a:gd name="T18" fmla="*/ 10 w 53"/>
                <a:gd name="T19" fmla="*/ 3 h 176"/>
                <a:gd name="T20" fmla="*/ 36 w 53"/>
                <a:gd name="T21" fmla="*/ 0 h 176"/>
                <a:gd name="T22" fmla="*/ 46 w 53"/>
                <a:gd name="T23" fmla="*/ 10 h 176"/>
                <a:gd name="T24" fmla="*/ 46 w 53"/>
                <a:gd name="T25" fmla="*/ 58 h 176"/>
                <a:gd name="T26" fmla="*/ 46 w 53"/>
                <a:gd name="T27" fmla="*/ 100 h 176"/>
                <a:gd name="T28" fmla="*/ 52 w 53"/>
                <a:gd name="T29" fmla="*/ 139 h 176"/>
                <a:gd name="T30" fmla="*/ 26 w 53"/>
                <a:gd name="T31" fmla="*/ 176 h 176"/>
                <a:gd name="T32" fmla="*/ 1 w 53"/>
                <a:gd name="T33" fmla="*/ 139 h 176"/>
                <a:gd name="T34" fmla="*/ 0 w 53"/>
                <a:gd name="T35" fmla="*/ 138 h 176"/>
                <a:gd name="T36" fmla="*/ 7 w 53"/>
                <a:gd name="T37" fmla="*/ 58 h 176"/>
                <a:gd name="T38" fmla="*/ 43 w 53"/>
                <a:gd name="T39" fmla="*/ 56 h 176"/>
                <a:gd name="T40" fmla="*/ 43 w 53"/>
                <a:gd name="T41" fmla="*/ 10 h 176"/>
                <a:gd name="T42" fmla="*/ 36 w 53"/>
                <a:gd name="T43" fmla="*/ 3 h 176"/>
                <a:gd name="T44" fmla="*/ 17 w 53"/>
                <a:gd name="T45" fmla="*/ 3 h 176"/>
                <a:gd name="T46" fmla="*/ 12 w 53"/>
                <a:gd name="T47" fmla="*/ 5 h 176"/>
                <a:gd name="T48" fmla="*/ 10 w 53"/>
                <a:gd name="T49" fmla="*/ 56 h 176"/>
                <a:gd name="T50" fmla="*/ 26 w 53"/>
                <a:gd name="T51" fmla="*/ 118 h 176"/>
                <a:gd name="T52" fmla="*/ 32 w 53"/>
                <a:gd name="T53" fmla="*/ 120 h 176"/>
                <a:gd name="T54" fmla="*/ 32 w 53"/>
                <a:gd name="T55" fmla="*/ 131 h 176"/>
                <a:gd name="T56" fmla="*/ 28 w 53"/>
                <a:gd name="T57" fmla="*/ 169 h 176"/>
                <a:gd name="T58" fmla="*/ 43 w 53"/>
                <a:gd name="T59" fmla="*/ 102 h 176"/>
                <a:gd name="T60" fmla="*/ 4 w 53"/>
                <a:gd name="T61" fmla="*/ 137 h 176"/>
                <a:gd name="T62" fmla="*/ 25 w 53"/>
                <a:gd name="T63" fmla="*/ 133 h 176"/>
                <a:gd name="T64" fmla="*/ 18 w 53"/>
                <a:gd name="T65" fmla="*/ 126 h 176"/>
                <a:gd name="T66" fmla="*/ 26 w 53"/>
                <a:gd name="T67" fmla="*/ 11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176">
                  <a:moveTo>
                    <a:pt x="30" y="122"/>
                  </a:moveTo>
                  <a:lnTo>
                    <a:pt x="30" y="122"/>
                  </a:lnTo>
                  <a:cubicBezTo>
                    <a:pt x="30" y="123"/>
                    <a:pt x="31" y="124"/>
                    <a:pt x="31" y="126"/>
                  </a:cubicBezTo>
                  <a:cubicBezTo>
                    <a:pt x="31" y="127"/>
                    <a:pt x="30" y="128"/>
                    <a:pt x="30" y="129"/>
                  </a:cubicBezTo>
                  <a:cubicBezTo>
                    <a:pt x="29" y="130"/>
                    <a:pt x="28" y="130"/>
                    <a:pt x="26" y="130"/>
                  </a:cubicBezTo>
                  <a:cubicBezTo>
                    <a:pt x="25" y="130"/>
                    <a:pt x="24" y="130"/>
                    <a:pt x="23" y="129"/>
                  </a:cubicBezTo>
                  <a:cubicBezTo>
                    <a:pt x="22" y="128"/>
                    <a:pt x="22" y="127"/>
                    <a:pt x="22" y="126"/>
                  </a:cubicBezTo>
                  <a:cubicBezTo>
                    <a:pt x="22" y="124"/>
                    <a:pt x="22" y="123"/>
                    <a:pt x="23" y="122"/>
                  </a:cubicBezTo>
                  <a:cubicBezTo>
                    <a:pt x="24" y="121"/>
                    <a:pt x="25" y="121"/>
                    <a:pt x="26" y="121"/>
                  </a:cubicBezTo>
                  <a:cubicBezTo>
                    <a:pt x="28" y="121"/>
                    <a:pt x="29" y="121"/>
                    <a:pt x="30" y="122"/>
                  </a:cubicBezTo>
                  <a:close/>
                  <a:moveTo>
                    <a:pt x="43" y="59"/>
                  </a:moveTo>
                  <a:lnTo>
                    <a:pt x="43" y="59"/>
                  </a:lnTo>
                  <a:lnTo>
                    <a:pt x="10" y="59"/>
                  </a:lnTo>
                  <a:lnTo>
                    <a:pt x="10" y="98"/>
                  </a:lnTo>
                  <a:lnTo>
                    <a:pt x="43" y="98"/>
                  </a:lnTo>
                  <a:lnTo>
                    <a:pt x="43" y="59"/>
                  </a:lnTo>
                  <a:close/>
                  <a:moveTo>
                    <a:pt x="7" y="58"/>
                  </a:moveTo>
                  <a:lnTo>
                    <a:pt x="7" y="58"/>
                  </a:lnTo>
                  <a:lnTo>
                    <a:pt x="7" y="10"/>
                  </a:lnTo>
                  <a:cubicBezTo>
                    <a:pt x="7" y="7"/>
                    <a:pt x="8" y="5"/>
                    <a:pt x="10" y="3"/>
                  </a:cubicBezTo>
                  <a:cubicBezTo>
                    <a:pt x="11" y="1"/>
                    <a:pt x="14" y="0"/>
                    <a:pt x="17" y="0"/>
                  </a:cubicBezTo>
                  <a:lnTo>
                    <a:pt x="36" y="0"/>
                  </a:lnTo>
                  <a:cubicBezTo>
                    <a:pt x="39" y="0"/>
                    <a:pt x="41" y="1"/>
                    <a:pt x="43" y="3"/>
                  </a:cubicBezTo>
                  <a:cubicBezTo>
                    <a:pt x="45" y="5"/>
                    <a:pt x="46" y="7"/>
                    <a:pt x="46" y="10"/>
                  </a:cubicBezTo>
                  <a:lnTo>
                    <a:pt x="46" y="10"/>
                  </a:lnTo>
                  <a:lnTo>
                    <a:pt x="46" y="58"/>
                  </a:lnTo>
                  <a:lnTo>
                    <a:pt x="46" y="58"/>
                  </a:lnTo>
                  <a:lnTo>
                    <a:pt x="46" y="100"/>
                  </a:lnTo>
                  <a:lnTo>
                    <a:pt x="52" y="138"/>
                  </a:lnTo>
                  <a:cubicBezTo>
                    <a:pt x="53" y="138"/>
                    <a:pt x="52" y="138"/>
                    <a:pt x="52" y="139"/>
                  </a:cubicBezTo>
                  <a:lnTo>
                    <a:pt x="28" y="176"/>
                  </a:lnTo>
                  <a:cubicBezTo>
                    <a:pt x="28" y="176"/>
                    <a:pt x="27" y="176"/>
                    <a:pt x="26" y="176"/>
                  </a:cubicBezTo>
                  <a:cubicBezTo>
                    <a:pt x="26" y="176"/>
                    <a:pt x="25" y="176"/>
                    <a:pt x="25" y="176"/>
                  </a:cubicBezTo>
                  <a:lnTo>
                    <a:pt x="1" y="139"/>
                  </a:lnTo>
                  <a:cubicBezTo>
                    <a:pt x="0" y="138"/>
                    <a:pt x="0" y="138"/>
                    <a:pt x="0" y="138"/>
                  </a:cubicBezTo>
                  <a:lnTo>
                    <a:pt x="0" y="138"/>
                  </a:lnTo>
                  <a:lnTo>
                    <a:pt x="7" y="100"/>
                  </a:lnTo>
                  <a:lnTo>
                    <a:pt x="7" y="58"/>
                  </a:lnTo>
                  <a:close/>
                  <a:moveTo>
                    <a:pt x="43" y="56"/>
                  </a:moveTo>
                  <a:lnTo>
                    <a:pt x="43" y="56"/>
                  </a:lnTo>
                  <a:lnTo>
                    <a:pt x="43" y="10"/>
                  </a:lnTo>
                  <a:lnTo>
                    <a:pt x="43" y="10"/>
                  </a:lnTo>
                  <a:cubicBezTo>
                    <a:pt x="43" y="8"/>
                    <a:pt x="42" y="6"/>
                    <a:pt x="41" y="5"/>
                  </a:cubicBezTo>
                  <a:cubicBezTo>
                    <a:pt x="40" y="4"/>
                    <a:pt x="38" y="3"/>
                    <a:pt x="36" y="3"/>
                  </a:cubicBezTo>
                  <a:lnTo>
                    <a:pt x="36" y="3"/>
                  </a:lnTo>
                  <a:lnTo>
                    <a:pt x="17" y="3"/>
                  </a:lnTo>
                  <a:lnTo>
                    <a:pt x="17" y="3"/>
                  </a:lnTo>
                  <a:cubicBezTo>
                    <a:pt x="15" y="3"/>
                    <a:pt x="13" y="4"/>
                    <a:pt x="12" y="5"/>
                  </a:cubicBezTo>
                  <a:cubicBezTo>
                    <a:pt x="11" y="6"/>
                    <a:pt x="10" y="8"/>
                    <a:pt x="10" y="10"/>
                  </a:cubicBezTo>
                  <a:lnTo>
                    <a:pt x="10" y="56"/>
                  </a:lnTo>
                  <a:lnTo>
                    <a:pt x="43" y="56"/>
                  </a:lnTo>
                  <a:close/>
                  <a:moveTo>
                    <a:pt x="26" y="118"/>
                  </a:moveTo>
                  <a:lnTo>
                    <a:pt x="26" y="118"/>
                  </a:lnTo>
                  <a:cubicBezTo>
                    <a:pt x="29" y="118"/>
                    <a:pt x="31" y="118"/>
                    <a:pt x="32" y="120"/>
                  </a:cubicBezTo>
                  <a:cubicBezTo>
                    <a:pt x="33" y="121"/>
                    <a:pt x="34" y="123"/>
                    <a:pt x="34" y="126"/>
                  </a:cubicBezTo>
                  <a:cubicBezTo>
                    <a:pt x="34" y="128"/>
                    <a:pt x="33" y="130"/>
                    <a:pt x="32" y="131"/>
                  </a:cubicBezTo>
                  <a:cubicBezTo>
                    <a:pt x="31" y="132"/>
                    <a:pt x="30" y="133"/>
                    <a:pt x="28" y="133"/>
                  </a:cubicBezTo>
                  <a:lnTo>
                    <a:pt x="28" y="169"/>
                  </a:lnTo>
                  <a:lnTo>
                    <a:pt x="49" y="137"/>
                  </a:lnTo>
                  <a:lnTo>
                    <a:pt x="43" y="102"/>
                  </a:lnTo>
                  <a:lnTo>
                    <a:pt x="10" y="102"/>
                  </a:lnTo>
                  <a:lnTo>
                    <a:pt x="4" y="137"/>
                  </a:lnTo>
                  <a:lnTo>
                    <a:pt x="25" y="169"/>
                  </a:lnTo>
                  <a:lnTo>
                    <a:pt x="25" y="133"/>
                  </a:lnTo>
                  <a:cubicBezTo>
                    <a:pt x="23" y="133"/>
                    <a:pt x="22" y="132"/>
                    <a:pt x="21" y="131"/>
                  </a:cubicBezTo>
                  <a:cubicBezTo>
                    <a:pt x="19" y="130"/>
                    <a:pt x="18" y="128"/>
                    <a:pt x="18" y="126"/>
                  </a:cubicBezTo>
                  <a:cubicBezTo>
                    <a:pt x="18" y="123"/>
                    <a:pt x="19" y="121"/>
                    <a:pt x="21" y="120"/>
                  </a:cubicBezTo>
                  <a:cubicBezTo>
                    <a:pt x="22" y="118"/>
                    <a:pt x="24" y="118"/>
                    <a:pt x="26" y="118"/>
                  </a:cubicBezTo>
                  <a:close/>
                </a:path>
              </a:pathLst>
            </a:custGeom>
            <a:solidFill>
              <a:schemeClr val="tx1"/>
            </a:solidFill>
            <a:ln w="0">
              <a:solidFill>
                <a:schemeClr val="tx1"/>
              </a:solid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7" name="TextBox 16"/>
            <p:cNvSpPr txBox="1"/>
            <p:nvPr/>
          </p:nvSpPr>
          <p:spPr bwMode="ltGray">
            <a:xfrm>
              <a:off x="1699834" y="3485005"/>
              <a:ext cx="1356360" cy="911905"/>
            </a:xfrm>
            <a:prstGeom prst="rect">
              <a:avLst/>
            </a:prstGeom>
            <a:noFill/>
            <a:ln w="6350">
              <a:noFill/>
              <a:miter lim="800000"/>
              <a:headEnd/>
              <a:tailEnd/>
            </a:ln>
          </p:spPr>
          <p:txBody>
            <a:bodyPr wrap="square" lIns="0" tIns="0" rIns="0" bIns="0" rtlCol="0" anchor="ctr">
              <a:noAutofit/>
            </a:bodyPr>
            <a:lstStyle/>
            <a:p>
              <a:pPr algn="ctr" eaLnBrk="0" hangingPunct="0"/>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Lorem ipsum dolor sit amet, consectetuer adipiscing </a:t>
              </a:r>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elit</a:t>
              </a:r>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a:t>
              </a:r>
            </a:p>
          </p:txBody>
        </p:sp>
        <p:sp>
          <p:nvSpPr>
            <p:cNvPr id="176" name="TextBox 175"/>
            <p:cNvSpPr txBox="1"/>
            <p:nvPr/>
          </p:nvSpPr>
          <p:spPr bwMode="ltGray">
            <a:xfrm>
              <a:off x="8013469" y="5559917"/>
              <a:ext cx="1356360" cy="911905"/>
            </a:xfrm>
            <a:prstGeom prst="rect">
              <a:avLst/>
            </a:prstGeom>
            <a:noFill/>
            <a:ln w="6350">
              <a:noFill/>
              <a:miter lim="800000"/>
              <a:headEnd/>
              <a:tailEnd/>
            </a:ln>
          </p:spPr>
          <p:txBody>
            <a:bodyPr wrap="square" lIns="0" tIns="0" rIns="0" bIns="0" rtlCol="0" anchor="ctr">
              <a:noAutofit/>
            </a:bodyPr>
            <a:lstStyle/>
            <a:p>
              <a:pPr algn="ctr" eaLnBrk="0" hangingPunct="0"/>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Lorem ipsum dolor sit amet, consectetuer adipiscing </a:t>
              </a:r>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elit</a:t>
              </a:r>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a:t>
              </a:r>
            </a:p>
          </p:txBody>
        </p:sp>
        <p:sp>
          <p:nvSpPr>
            <p:cNvPr id="177" name="TextBox 176"/>
            <p:cNvSpPr txBox="1"/>
            <p:nvPr/>
          </p:nvSpPr>
          <p:spPr bwMode="ltGray">
            <a:xfrm>
              <a:off x="4856652" y="4522461"/>
              <a:ext cx="1356360" cy="911905"/>
            </a:xfrm>
            <a:prstGeom prst="rect">
              <a:avLst/>
            </a:prstGeom>
            <a:noFill/>
            <a:ln w="6350">
              <a:noFill/>
              <a:miter lim="800000"/>
              <a:headEnd/>
              <a:tailEnd/>
            </a:ln>
          </p:spPr>
          <p:txBody>
            <a:bodyPr wrap="square" lIns="0" tIns="0" rIns="0" bIns="0" rtlCol="0" anchor="ctr">
              <a:noAutofit/>
            </a:bodyPr>
            <a:lstStyle/>
            <a:p>
              <a:pPr algn="ctr" eaLnBrk="0" hangingPunct="0"/>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Lorem ipsum dolor sit amet, consectetuer adipiscing </a:t>
              </a:r>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elit</a:t>
              </a:r>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a:t>
              </a:r>
            </a:p>
          </p:txBody>
        </p:sp>
        <p:sp>
          <p:nvSpPr>
            <p:cNvPr id="178" name="TextBox 177"/>
            <p:cNvSpPr txBox="1"/>
            <p:nvPr/>
          </p:nvSpPr>
          <p:spPr bwMode="ltGray">
            <a:xfrm>
              <a:off x="3278243" y="5559917"/>
              <a:ext cx="1356360" cy="911905"/>
            </a:xfrm>
            <a:prstGeom prst="rect">
              <a:avLst/>
            </a:prstGeom>
            <a:noFill/>
            <a:ln w="6350">
              <a:noFill/>
              <a:miter lim="800000"/>
              <a:headEnd/>
              <a:tailEnd/>
            </a:ln>
          </p:spPr>
          <p:txBody>
            <a:bodyPr wrap="square" lIns="0" tIns="0" rIns="0" bIns="0" rtlCol="0" anchor="ctr">
              <a:noAutofit/>
            </a:bodyPr>
            <a:lstStyle/>
            <a:p>
              <a:pPr algn="ctr" eaLnBrk="0" hangingPunct="0"/>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Lorem ipsum dolor sit amet, consectetuer adipiscing </a:t>
              </a:r>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elit</a:t>
              </a:r>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a:t>
              </a:r>
            </a:p>
          </p:txBody>
        </p:sp>
        <p:sp>
          <p:nvSpPr>
            <p:cNvPr id="179" name="TextBox 178"/>
            <p:cNvSpPr txBox="1"/>
            <p:nvPr/>
          </p:nvSpPr>
          <p:spPr bwMode="ltGray">
            <a:xfrm>
              <a:off x="4856652" y="5559917"/>
              <a:ext cx="1356360" cy="911905"/>
            </a:xfrm>
            <a:prstGeom prst="rect">
              <a:avLst/>
            </a:prstGeom>
            <a:noFill/>
            <a:ln w="6350">
              <a:noFill/>
              <a:miter lim="800000"/>
              <a:headEnd/>
              <a:tailEnd/>
            </a:ln>
          </p:spPr>
          <p:txBody>
            <a:bodyPr wrap="square" lIns="0" tIns="0" rIns="0" bIns="0" rtlCol="0" anchor="ctr">
              <a:noAutofit/>
            </a:bodyPr>
            <a:lstStyle/>
            <a:p>
              <a:pPr algn="ctr" eaLnBrk="0" hangingPunct="0"/>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Lorem ipsum dolor sit amet, consectetuer adipiscing </a:t>
              </a:r>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elit</a:t>
              </a:r>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a:t>
              </a:r>
            </a:p>
          </p:txBody>
        </p:sp>
        <p:sp>
          <p:nvSpPr>
            <p:cNvPr id="180" name="TextBox 179"/>
            <p:cNvSpPr txBox="1"/>
            <p:nvPr/>
          </p:nvSpPr>
          <p:spPr bwMode="ltGray">
            <a:xfrm>
              <a:off x="6435061" y="5559917"/>
              <a:ext cx="1356360" cy="911905"/>
            </a:xfrm>
            <a:prstGeom prst="rect">
              <a:avLst/>
            </a:prstGeom>
            <a:noFill/>
            <a:ln w="6350">
              <a:noFill/>
              <a:miter lim="800000"/>
              <a:headEnd/>
              <a:tailEnd/>
            </a:ln>
          </p:spPr>
          <p:txBody>
            <a:bodyPr wrap="square" lIns="0" tIns="0" rIns="0" bIns="0" rtlCol="0" anchor="ctr">
              <a:noAutofit/>
            </a:bodyPr>
            <a:lstStyle/>
            <a:p>
              <a:pPr algn="ctr" eaLnBrk="0" hangingPunct="0"/>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Lorem ipsum dolor sit amet, consectetuer adipiscing </a:t>
              </a:r>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elit</a:t>
              </a:r>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a:t>
              </a:r>
            </a:p>
          </p:txBody>
        </p:sp>
        <p:sp>
          <p:nvSpPr>
            <p:cNvPr id="181" name="TextBox 180"/>
            <p:cNvSpPr txBox="1"/>
            <p:nvPr/>
          </p:nvSpPr>
          <p:spPr bwMode="ltGray">
            <a:xfrm>
              <a:off x="1699834" y="5559917"/>
              <a:ext cx="1356360" cy="911905"/>
            </a:xfrm>
            <a:prstGeom prst="rect">
              <a:avLst/>
            </a:prstGeom>
            <a:noFill/>
            <a:ln w="6350">
              <a:noFill/>
              <a:miter lim="800000"/>
              <a:headEnd/>
              <a:tailEnd/>
            </a:ln>
          </p:spPr>
          <p:txBody>
            <a:bodyPr wrap="square" lIns="0" tIns="0" rIns="0" bIns="0" rtlCol="0" anchor="ctr">
              <a:noAutofit/>
            </a:bodyPr>
            <a:lstStyle/>
            <a:p>
              <a:pPr algn="ctr" eaLnBrk="0" hangingPunct="0"/>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Lorem ipsum dolor sit amet, consectetuer adipiscing </a:t>
              </a:r>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elit</a:t>
              </a:r>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a:t>
              </a:r>
            </a:p>
          </p:txBody>
        </p:sp>
        <p:sp>
          <p:nvSpPr>
            <p:cNvPr id="182" name="TextBox 181"/>
            <p:cNvSpPr txBox="1"/>
            <p:nvPr/>
          </p:nvSpPr>
          <p:spPr bwMode="ltGray">
            <a:xfrm>
              <a:off x="8013469" y="4522461"/>
              <a:ext cx="1356360" cy="911905"/>
            </a:xfrm>
            <a:prstGeom prst="rect">
              <a:avLst/>
            </a:prstGeom>
            <a:noFill/>
            <a:ln w="6350">
              <a:noFill/>
              <a:miter lim="800000"/>
              <a:headEnd/>
              <a:tailEnd/>
            </a:ln>
          </p:spPr>
          <p:txBody>
            <a:bodyPr wrap="square" lIns="0" tIns="0" rIns="0" bIns="0" rtlCol="0" anchor="ctr">
              <a:noAutofit/>
            </a:bodyPr>
            <a:lstStyle/>
            <a:p>
              <a:pPr algn="ctr" eaLnBrk="0" hangingPunct="0"/>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Lorem ipsum dolor sit amet, consectetuer adipiscing </a:t>
              </a:r>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elit</a:t>
              </a:r>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a:t>
              </a:r>
            </a:p>
          </p:txBody>
        </p:sp>
        <p:sp>
          <p:nvSpPr>
            <p:cNvPr id="183" name="TextBox 182"/>
            <p:cNvSpPr txBox="1"/>
            <p:nvPr/>
          </p:nvSpPr>
          <p:spPr bwMode="ltGray">
            <a:xfrm>
              <a:off x="3278243" y="3485005"/>
              <a:ext cx="1356360" cy="911905"/>
            </a:xfrm>
            <a:prstGeom prst="rect">
              <a:avLst/>
            </a:prstGeom>
            <a:noFill/>
            <a:ln w="6350">
              <a:noFill/>
              <a:miter lim="800000"/>
              <a:headEnd/>
              <a:tailEnd/>
            </a:ln>
          </p:spPr>
          <p:txBody>
            <a:bodyPr wrap="square" lIns="0" tIns="0" rIns="0" bIns="0" rtlCol="0" anchor="ctr">
              <a:noAutofit/>
            </a:bodyPr>
            <a:lstStyle/>
            <a:p>
              <a:pPr algn="ctr" eaLnBrk="0" hangingPunct="0"/>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Lorem ipsum dolor sit amet, consectetuer adipiscing </a:t>
              </a:r>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elit</a:t>
              </a:r>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a:t>
              </a:r>
            </a:p>
          </p:txBody>
        </p:sp>
        <p:sp>
          <p:nvSpPr>
            <p:cNvPr id="184" name="TextBox 183"/>
            <p:cNvSpPr txBox="1"/>
            <p:nvPr/>
          </p:nvSpPr>
          <p:spPr bwMode="ltGray">
            <a:xfrm>
              <a:off x="4856652" y="3485005"/>
              <a:ext cx="1356360" cy="911905"/>
            </a:xfrm>
            <a:prstGeom prst="rect">
              <a:avLst/>
            </a:prstGeom>
            <a:noFill/>
            <a:ln w="6350">
              <a:noFill/>
              <a:miter lim="800000"/>
              <a:headEnd/>
              <a:tailEnd/>
            </a:ln>
          </p:spPr>
          <p:txBody>
            <a:bodyPr wrap="square" lIns="0" tIns="0" rIns="0" bIns="0" rtlCol="0" anchor="ctr">
              <a:noAutofit/>
            </a:bodyPr>
            <a:lstStyle/>
            <a:p>
              <a:pPr algn="ctr" eaLnBrk="0" hangingPunct="0"/>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Lorem ipsum dolor sit amet, consectetuer adipiscing </a:t>
              </a:r>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elit</a:t>
              </a:r>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a:t>
              </a:r>
            </a:p>
          </p:txBody>
        </p:sp>
        <p:sp>
          <p:nvSpPr>
            <p:cNvPr id="185" name="TextBox 184"/>
            <p:cNvSpPr txBox="1"/>
            <p:nvPr/>
          </p:nvSpPr>
          <p:spPr bwMode="ltGray">
            <a:xfrm>
              <a:off x="1699834" y="4522461"/>
              <a:ext cx="1356360" cy="911905"/>
            </a:xfrm>
            <a:prstGeom prst="rect">
              <a:avLst/>
            </a:prstGeom>
            <a:noFill/>
            <a:ln w="6350">
              <a:noFill/>
              <a:miter lim="800000"/>
              <a:headEnd/>
              <a:tailEnd/>
            </a:ln>
          </p:spPr>
          <p:txBody>
            <a:bodyPr wrap="square" lIns="0" tIns="0" rIns="0" bIns="0" rtlCol="0" anchor="ctr">
              <a:noAutofit/>
            </a:bodyPr>
            <a:lstStyle/>
            <a:p>
              <a:pPr algn="ctr" eaLnBrk="0" hangingPunct="0"/>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Lorem ipsum dolor sit amet, consectetuer adipiscing </a:t>
              </a:r>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elit</a:t>
              </a:r>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a:t>
              </a:r>
            </a:p>
          </p:txBody>
        </p:sp>
        <p:sp>
          <p:nvSpPr>
            <p:cNvPr id="186" name="TextBox 185"/>
            <p:cNvSpPr txBox="1"/>
            <p:nvPr/>
          </p:nvSpPr>
          <p:spPr bwMode="ltGray">
            <a:xfrm>
              <a:off x="8013469" y="3485005"/>
              <a:ext cx="1356360" cy="911905"/>
            </a:xfrm>
            <a:prstGeom prst="rect">
              <a:avLst/>
            </a:prstGeom>
            <a:noFill/>
            <a:ln w="6350">
              <a:noFill/>
              <a:miter lim="800000"/>
              <a:headEnd/>
              <a:tailEnd/>
            </a:ln>
          </p:spPr>
          <p:txBody>
            <a:bodyPr wrap="square" lIns="0" tIns="0" rIns="0" bIns="0" rtlCol="0" anchor="ctr">
              <a:noAutofit/>
            </a:bodyPr>
            <a:lstStyle/>
            <a:p>
              <a:pPr algn="ctr" eaLnBrk="0" hangingPunct="0"/>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Lorem ipsum dolor sit amet, consectetuer adipiscing </a:t>
              </a:r>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elit</a:t>
              </a:r>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a:t>
              </a:r>
            </a:p>
          </p:txBody>
        </p:sp>
        <p:sp>
          <p:nvSpPr>
            <p:cNvPr id="187" name="TextBox 186"/>
            <p:cNvSpPr txBox="1"/>
            <p:nvPr/>
          </p:nvSpPr>
          <p:spPr bwMode="ltGray">
            <a:xfrm>
              <a:off x="6435061" y="3485005"/>
              <a:ext cx="1356360" cy="911905"/>
            </a:xfrm>
            <a:prstGeom prst="rect">
              <a:avLst/>
            </a:prstGeom>
            <a:noFill/>
            <a:ln w="6350">
              <a:noFill/>
              <a:miter lim="800000"/>
              <a:headEnd/>
              <a:tailEnd/>
            </a:ln>
          </p:spPr>
          <p:txBody>
            <a:bodyPr wrap="square" lIns="0" tIns="0" rIns="0" bIns="0" rtlCol="0" anchor="ctr">
              <a:noAutofit/>
            </a:bodyPr>
            <a:lstStyle/>
            <a:p>
              <a:pPr algn="ctr" eaLnBrk="0" hangingPunct="0"/>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Lorem ipsum dolor sit amet, consectetuer adipiscing </a:t>
              </a:r>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elit</a:t>
              </a:r>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a:t>
              </a:r>
            </a:p>
          </p:txBody>
        </p:sp>
        <p:sp>
          <p:nvSpPr>
            <p:cNvPr id="188" name="TextBox 187"/>
            <p:cNvSpPr txBox="1"/>
            <p:nvPr/>
          </p:nvSpPr>
          <p:spPr bwMode="ltGray">
            <a:xfrm>
              <a:off x="3278243" y="4522461"/>
              <a:ext cx="1356360" cy="911905"/>
            </a:xfrm>
            <a:prstGeom prst="rect">
              <a:avLst/>
            </a:prstGeom>
            <a:noFill/>
            <a:ln w="6350">
              <a:noFill/>
              <a:miter lim="800000"/>
              <a:headEnd/>
              <a:tailEnd/>
            </a:ln>
          </p:spPr>
          <p:txBody>
            <a:bodyPr wrap="square" lIns="0" tIns="0" rIns="0" bIns="0" rtlCol="0" anchor="ctr">
              <a:noAutofit/>
            </a:bodyPr>
            <a:lstStyle/>
            <a:p>
              <a:pPr algn="ctr" eaLnBrk="0" hangingPunct="0"/>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Lorem ipsum dolor sit amet, consectetuer adipiscing </a:t>
              </a:r>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elit</a:t>
              </a:r>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a:t>
              </a:r>
            </a:p>
          </p:txBody>
        </p:sp>
        <p:sp>
          <p:nvSpPr>
            <p:cNvPr id="189" name="TextBox 188"/>
            <p:cNvSpPr txBox="1"/>
            <p:nvPr/>
          </p:nvSpPr>
          <p:spPr bwMode="ltGray">
            <a:xfrm>
              <a:off x="6435061" y="4522461"/>
              <a:ext cx="1356360" cy="911905"/>
            </a:xfrm>
            <a:prstGeom prst="rect">
              <a:avLst/>
            </a:prstGeom>
            <a:noFill/>
            <a:ln w="6350">
              <a:noFill/>
              <a:miter lim="800000"/>
              <a:headEnd/>
              <a:tailEnd/>
            </a:ln>
          </p:spPr>
          <p:txBody>
            <a:bodyPr wrap="square" lIns="0" tIns="0" rIns="0" bIns="0" rtlCol="0" anchor="ctr">
              <a:noAutofit/>
            </a:bodyPr>
            <a:lstStyle/>
            <a:p>
              <a:pPr algn="ctr" eaLnBrk="0" hangingPunct="0"/>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Lorem ipsum dolor sit amet, consectetuer adipiscing </a:t>
              </a:r>
              <a:r>
                <a:rPr lang="de-DE" sz="1200" dirty="0" err="1">
                  <a:latin typeface="Deutsche Bank Text" panose="020B0503020202030204" pitchFamily="34" charset="0"/>
                  <a:ea typeface="Deutsche Bank Text" panose="020B0503020202030204" pitchFamily="34" charset="0"/>
                  <a:cs typeface="Deutsche Bank Text" panose="020B0503020202030204" pitchFamily="34" charset="0"/>
                </a:rPr>
                <a:t>elit</a:t>
              </a:r>
              <a:r>
                <a:rPr lang="de-DE" sz="1200" dirty="0">
                  <a:latin typeface="Deutsche Bank Text" panose="020B0503020202030204" pitchFamily="34" charset="0"/>
                  <a:ea typeface="Deutsche Bank Text" panose="020B0503020202030204" pitchFamily="34" charset="0"/>
                  <a:cs typeface="Deutsche Bank Text" panose="020B0503020202030204" pitchFamily="34" charset="0"/>
                </a:rPr>
                <a:t>.</a:t>
              </a:r>
            </a:p>
          </p:txBody>
        </p:sp>
      </p:grpSp>
      <p:sp>
        <p:nvSpPr>
          <p:cNvPr id="190" name="TextBox 189"/>
          <p:cNvSpPr txBox="1"/>
          <p:nvPr/>
        </p:nvSpPr>
        <p:spPr bwMode="ltGray">
          <a:xfrm>
            <a:off x="543989" y="6860215"/>
            <a:ext cx="9003221" cy="248342"/>
          </a:xfrm>
          <a:prstGeom prst="rect">
            <a:avLst/>
          </a:prstGeom>
          <a:noFill/>
          <a:ln w="6350">
            <a:noFill/>
            <a:miter lim="800000"/>
            <a:headEnd/>
            <a:tailEnd/>
          </a:ln>
        </p:spPr>
        <p:txBody>
          <a:bodyPr wrap="square" lIns="0" tIns="0" rIns="0" bIns="0" rtlCol="0" anchor="t" anchorCtr="0">
            <a:noAutofit/>
          </a:bodyPr>
          <a:lstStyle/>
          <a:p>
            <a:pPr eaLnBrk="0" hangingPunct="0"/>
            <a:r>
              <a:rPr lang="en-US" sz="900" baseline="30000" dirty="0">
                <a:latin typeface="Deutsche Bank Display" panose="020F0403020203030304" pitchFamily="34" charset="0"/>
                <a:ea typeface="Deutsche Bank Display" panose="020F0403020203030304" pitchFamily="34" charset="0"/>
                <a:cs typeface="Deutsche Bank Display" panose="020F0403020203030304" pitchFamily="34" charset="0"/>
              </a:rPr>
              <a:t>1 </a:t>
            </a:r>
            <a:r>
              <a:rPr lang="en-US" sz="900" dirty="0">
                <a:latin typeface="Deutsche Bank Display" panose="020F0403020203030304" pitchFamily="34" charset="0"/>
                <a:ea typeface="Deutsche Bank Display" panose="020F0403020203030304" pitchFamily="34" charset="0"/>
                <a:cs typeface="Deutsche Bank Display" panose="020F0403020203030304" pitchFamily="34" charset="0"/>
              </a:rPr>
              <a:t>Footnotes</a:t>
            </a:r>
          </a:p>
          <a:p>
            <a:pPr eaLnBrk="0" hangingPunct="0"/>
            <a:endParaRPr lang="en-US" sz="900" baseline="30000"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Tree>
    <p:extLst>
      <p:ext uri="{BB962C8B-B14F-4D97-AF65-F5344CB8AC3E}">
        <p14:creationId xmlns:p14="http://schemas.microsoft.com/office/powerpoint/2010/main" val="2167416685"/>
      </p:ext>
    </p:extLst>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2400" dirty="0">
                <a:latin typeface="Deutsche Bank Display" panose="020F0403020203030304" pitchFamily="34" charset="0"/>
                <a:ea typeface="Deutsche Bank Display" panose="020F0403020203030304" pitchFamily="34" charset="0"/>
                <a:cs typeface="Deutsche Bank Display" panose="020F0403020203030304" pitchFamily="34" charset="0"/>
              </a:rPr>
              <a:t>Project Plan</a:t>
            </a:r>
            <a:endParaRPr lang="en-US"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4" name="Slide Number Placeholder 3"/>
          <p:cNvSpPr>
            <a:spLocks noGrp="1"/>
          </p:cNvSpPr>
          <p:nvPr>
            <p:ph type="sldNum" sz="quarter" idx="20"/>
          </p:nvPr>
        </p:nvSpPr>
        <p:spPr/>
        <p:txBody>
          <a:bodyPr/>
          <a:lstStyle/>
          <a:p>
            <a:pPr>
              <a:defRPr/>
            </a:pPr>
            <a:fld id="{1788D09C-7CA7-40CB-8213-E7B766997646}" type="slidenum">
              <a:rPr lang="en-US" smtClean="0">
                <a:latin typeface="Deutsche Bank Display" panose="020F0403020203030304" pitchFamily="34" charset="0"/>
                <a:ea typeface="Deutsche Bank Display" panose="020F0403020203030304" pitchFamily="34" charset="0"/>
                <a:cs typeface="Deutsche Bank Display" panose="020F0403020203030304" pitchFamily="34" charset="0"/>
              </a:rPr>
              <a:pPr>
                <a:defRPr/>
              </a:pPr>
              <a:t>30</a:t>
            </a:fld>
            <a:endParaRPr lang="en-US">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6" name="Title 2"/>
          <p:cNvSpPr txBox="1">
            <a:spLocks/>
          </p:cNvSpPr>
          <p:nvPr/>
        </p:nvSpPr>
        <p:spPr bwMode="auto">
          <a:xfrm>
            <a:off x="534030" y="1013139"/>
            <a:ext cx="9159291" cy="304331"/>
          </a:xfrm>
          <a:prstGeom prst="rect">
            <a:avLst/>
          </a:prstGeom>
          <a:noFill/>
          <a:ln w="9525">
            <a:noFill/>
            <a:miter lim="800000"/>
            <a:headEnd/>
            <a:tailEnd/>
          </a:ln>
        </p:spPr>
        <p:txBody>
          <a:bodyPr vert="horz" wrap="square" lIns="0" tIns="0" rIns="540000" bIns="0" numCol="1" anchor="t" anchorCtr="0" compatLnSpc="1">
            <a:prstTxWarp prst="textNoShape">
              <a:avLst/>
            </a:prstTxWarp>
          </a:bodyPr>
          <a:lstStyle>
            <a:lvl1pPr algn="l" rtl="0" eaLnBrk="0" fontAlgn="base" hangingPunct="0">
              <a:lnSpc>
                <a:spcPct val="90000"/>
              </a:lnSpc>
              <a:spcBef>
                <a:spcPct val="0"/>
              </a:spcBef>
              <a:spcAft>
                <a:spcPct val="0"/>
              </a:spcAft>
              <a:tabLst/>
              <a:defRPr lang="en-US" sz="2600" kern="1200" noProof="0" smtClean="0">
                <a:solidFill>
                  <a:schemeClr val="tx1"/>
                </a:solidFill>
                <a:latin typeface="+mn-lt"/>
                <a:ea typeface="ＭＳ Ｐゴシック" pitchFamily="34" charset="-128"/>
                <a:cs typeface="ＭＳ Ｐゴシック" pitchFamily="-109" charset="-128"/>
              </a:defRPr>
            </a:lvl1pPr>
            <a:lvl2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2pPr>
            <a:lvl3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3pPr>
            <a:lvl4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4pPr>
            <a:lvl5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5pPr>
            <a:lvl6pPr marL="504566" algn="l" rtl="0" eaLnBrk="1" fontAlgn="base" hangingPunct="1">
              <a:lnSpc>
                <a:spcPct val="90000"/>
              </a:lnSpc>
              <a:spcBef>
                <a:spcPct val="0"/>
              </a:spcBef>
              <a:spcAft>
                <a:spcPct val="0"/>
              </a:spcAft>
              <a:tabLst>
                <a:tab pos="735825" algn="l"/>
              </a:tabLst>
              <a:defRPr sz="2600" b="1">
                <a:solidFill>
                  <a:schemeClr val="tx1"/>
                </a:solidFill>
                <a:latin typeface="Arial" charset="0"/>
              </a:defRPr>
            </a:lvl6pPr>
            <a:lvl7pPr marL="1009132" algn="l" rtl="0" eaLnBrk="1" fontAlgn="base" hangingPunct="1">
              <a:lnSpc>
                <a:spcPct val="90000"/>
              </a:lnSpc>
              <a:spcBef>
                <a:spcPct val="0"/>
              </a:spcBef>
              <a:spcAft>
                <a:spcPct val="0"/>
              </a:spcAft>
              <a:tabLst>
                <a:tab pos="735825" algn="l"/>
              </a:tabLst>
              <a:defRPr sz="2600" b="1">
                <a:solidFill>
                  <a:schemeClr val="tx1"/>
                </a:solidFill>
                <a:latin typeface="Arial" charset="0"/>
              </a:defRPr>
            </a:lvl7pPr>
            <a:lvl8pPr marL="1513698" algn="l" rtl="0" eaLnBrk="1" fontAlgn="base" hangingPunct="1">
              <a:lnSpc>
                <a:spcPct val="90000"/>
              </a:lnSpc>
              <a:spcBef>
                <a:spcPct val="0"/>
              </a:spcBef>
              <a:spcAft>
                <a:spcPct val="0"/>
              </a:spcAft>
              <a:tabLst>
                <a:tab pos="735825" algn="l"/>
              </a:tabLst>
              <a:defRPr sz="2600" b="1">
                <a:solidFill>
                  <a:schemeClr val="tx1"/>
                </a:solidFill>
                <a:latin typeface="Arial" charset="0"/>
              </a:defRPr>
            </a:lvl8pPr>
            <a:lvl9pPr marL="2018264" algn="l" rtl="0" eaLnBrk="1" fontAlgn="base" hangingPunct="1">
              <a:lnSpc>
                <a:spcPct val="90000"/>
              </a:lnSpc>
              <a:spcBef>
                <a:spcPct val="0"/>
              </a:spcBef>
              <a:spcAft>
                <a:spcPct val="0"/>
              </a:spcAft>
              <a:tabLst>
                <a:tab pos="735825" algn="l"/>
              </a:tabLst>
              <a:defRPr sz="2600" b="1">
                <a:solidFill>
                  <a:schemeClr val="tx1"/>
                </a:solidFill>
                <a:latin typeface="Arial" charset="0"/>
              </a:defRPr>
            </a:lvl9pPr>
          </a:lstStyle>
          <a:p>
            <a:pPr defTabSz="914400"/>
            <a:r>
              <a:rPr lang="en-US" sz="1800" dirty="0">
                <a:solidFill>
                  <a:schemeClr val="bg2">
                    <a:lumMod val="7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rPr>
              <a:t>High Level Project Planning</a:t>
            </a:r>
          </a:p>
        </p:txBody>
      </p:sp>
      <p:sp>
        <p:nvSpPr>
          <p:cNvPr id="2" name="Pentagon 1"/>
          <p:cNvSpPr/>
          <p:nvPr/>
        </p:nvSpPr>
        <p:spPr bwMode="auto">
          <a:xfrm>
            <a:off x="1361123" y="1700530"/>
            <a:ext cx="781050" cy="180000"/>
          </a:xfrm>
          <a:prstGeom prst="homePlate">
            <a:avLst/>
          </a:prstGeom>
          <a:solidFill>
            <a:srgbClr val="0C234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sz="900" dirty="0">
              <a:solidFill>
                <a:srgbClr val="FFFFFF"/>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59" name="Chevron 58"/>
          <p:cNvSpPr/>
          <p:nvPr/>
        </p:nvSpPr>
        <p:spPr bwMode="auto">
          <a:xfrm>
            <a:off x="2089127" y="1700530"/>
            <a:ext cx="792957" cy="180000"/>
          </a:xfrm>
          <a:prstGeom prst="chevron">
            <a:avLst/>
          </a:prstGeom>
          <a:solidFill>
            <a:srgbClr val="0C234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sz="900" dirty="0">
              <a:solidFill>
                <a:srgbClr val="FFFFFF"/>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60" name="Chevron 59"/>
          <p:cNvSpPr/>
          <p:nvPr/>
        </p:nvSpPr>
        <p:spPr bwMode="auto">
          <a:xfrm>
            <a:off x="2829038" y="1700530"/>
            <a:ext cx="792957" cy="180000"/>
          </a:xfrm>
          <a:prstGeom prst="chevron">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sz="900" dirty="0" err="1">
              <a:solidFill>
                <a:srgbClr val="FFFFFF"/>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61" name="Chevron 60"/>
          <p:cNvSpPr/>
          <p:nvPr/>
        </p:nvSpPr>
        <p:spPr bwMode="auto">
          <a:xfrm>
            <a:off x="3568949" y="1700530"/>
            <a:ext cx="792957" cy="180000"/>
          </a:xfrm>
          <a:prstGeom prst="chevron">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sz="900" dirty="0" err="1">
              <a:solidFill>
                <a:srgbClr val="FFFFFF"/>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62" name="Chevron 61"/>
          <p:cNvSpPr/>
          <p:nvPr/>
        </p:nvSpPr>
        <p:spPr bwMode="auto">
          <a:xfrm>
            <a:off x="4308860" y="1700530"/>
            <a:ext cx="792957" cy="180000"/>
          </a:xfrm>
          <a:prstGeom prst="chevron">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sz="900" dirty="0" err="1">
              <a:solidFill>
                <a:srgbClr val="FFFFFF"/>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63" name="Chevron 62"/>
          <p:cNvSpPr/>
          <p:nvPr/>
        </p:nvSpPr>
        <p:spPr bwMode="auto">
          <a:xfrm>
            <a:off x="5048771" y="1700530"/>
            <a:ext cx="792957" cy="180000"/>
          </a:xfrm>
          <a:prstGeom prst="chevron">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sz="900" dirty="0" err="1">
              <a:solidFill>
                <a:srgbClr val="FFFFFF"/>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64" name="Chevron 63"/>
          <p:cNvSpPr/>
          <p:nvPr/>
        </p:nvSpPr>
        <p:spPr bwMode="auto">
          <a:xfrm>
            <a:off x="5788682" y="1700530"/>
            <a:ext cx="792957" cy="180000"/>
          </a:xfrm>
          <a:prstGeom prst="chevron">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sz="900" dirty="0" err="1">
              <a:solidFill>
                <a:srgbClr val="FFFFFF"/>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65" name="Chevron 64"/>
          <p:cNvSpPr/>
          <p:nvPr/>
        </p:nvSpPr>
        <p:spPr bwMode="auto">
          <a:xfrm>
            <a:off x="6528593" y="1700530"/>
            <a:ext cx="792957" cy="180000"/>
          </a:xfrm>
          <a:prstGeom prst="chevron">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sz="900" dirty="0" err="1">
              <a:solidFill>
                <a:srgbClr val="FFFFFF"/>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66" name="Chevron 65"/>
          <p:cNvSpPr/>
          <p:nvPr/>
        </p:nvSpPr>
        <p:spPr bwMode="auto">
          <a:xfrm>
            <a:off x="7268504" y="1700530"/>
            <a:ext cx="792957" cy="180000"/>
          </a:xfrm>
          <a:prstGeom prst="chevron">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sz="900" dirty="0" err="1">
              <a:solidFill>
                <a:srgbClr val="FFFFFF"/>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67" name="Chevron 66"/>
          <p:cNvSpPr/>
          <p:nvPr/>
        </p:nvSpPr>
        <p:spPr bwMode="auto">
          <a:xfrm>
            <a:off x="8008415" y="1700530"/>
            <a:ext cx="792957" cy="180000"/>
          </a:xfrm>
          <a:prstGeom prst="chevron">
            <a:avLst/>
          </a:prstGeom>
          <a:solidFill>
            <a:srgbClr val="00A8E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sz="900" dirty="0" err="1">
              <a:solidFill>
                <a:srgbClr val="FFFFFF"/>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96" name="Chevron 95"/>
          <p:cNvSpPr/>
          <p:nvPr/>
        </p:nvSpPr>
        <p:spPr bwMode="auto">
          <a:xfrm>
            <a:off x="8748329" y="1700530"/>
            <a:ext cx="792957" cy="180000"/>
          </a:xfrm>
          <a:prstGeom prst="chevron">
            <a:avLst/>
          </a:prstGeom>
          <a:solidFill>
            <a:srgbClr val="00A8E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sz="900" dirty="0" err="1">
              <a:solidFill>
                <a:srgbClr val="FFFFFF"/>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9" name="TextBox 8"/>
          <p:cNvSpPr txBox="1"/>
          <p:nvPr/>
        </p:nvSpPr>
        <p:spPr bwMode="ltGray">
          <a:xfrm>
            <a:off x="1361123" y="1717045"/>
            <a:ext cx="792952" cy="146971"/>
          </a:xfrm>
          <a:prstGeom prst="rect">
            <a:avLst/>
          </a:prstGeom>
          <a:noFill/>
          <a:ln w="6350">
            <a:noFill/>
            <a:miter lim="800000"/>
            <a:headEnd/>
            <a:tailEnd/>
          </a:ln>
        </p:spPr>
        <p:txBody>
          <a:bodyPr wrap="square" lIns="0" tIns="0" rIns="0" bIns="0" rtlCol="0" anchor="t">
            <a:noAutofit/>
          </a:bodyPr>
          <a:lstStyle/>
          <a:p>
            <a:pPr algn="ctr" eaLnBrk="0" hangingPunct="0"/>
            <a:r>
              <a:rPr lang="en-US" sz="900" dirty="0">
                <a:solidFill>
                  <a:schemeClr val="bg1"/>
                </a:solidFill>
                <a:latin typeface="Deutsche Bank Display" panose="020F0403020203030304" pitchFamily="34" charset="0"/>
                <a:ea typeface="Deutsche Bank Display" panose="020F0403020203030304" pitchFamily="34" charset="0"/>
                <a:cs typeface="Deutsche Bank Display" panose="020F0403020203030304" pitchFamily="34" charset="0"/>
              </a:rPr>
              <a:t>+1 Week</a:t>
            </a:r>
          </a:p>
        </p:txBody>
      </p:sp>
      <p:sp>
        <p:nvSpPr>
          <p:cNvPr id="106" name="TextBox 105"/>
          <p:cNvSpPr txBox="1"/>
          <p:nvPr/>
        </p:nvSpPr>
        <p:spPr bwMode="ltGray">
          <a:xfrm>
            <a:off x="8748329" y="1717045"/>
            <a:ext cx="792952" cy="146971"/>
          </a:xfrm>
          <a:prstGeom prst="rect">
            <a:avLst/>
          </a:prstGeom>
          <a:noFill/>
          <a:ln w="6350">
            <a:noFill/>
            <a:miter lim="800000"/>
            <a:headEnd/>
            <a:tailEnd/>
          </a:ln>
        </p:spPr>
        <p:txBody>
          <a:bodyPr wrap="square" lIns="0" tIns="0" rIns="0" bIns="0" rtlCol="0" anchor="t">
            <a:noAutofit/>
          </a:bodyPr>
          <a:lstStyle/>
          <a:p>
            <a:pPr algn="ctr" eaLnBrk="0" hangingPunct="0"/>
            <a:r>
              <a:rPr lang="en-US" sz="900" dirty="0">
                <a:solidFill>
                  <a:schemeClr val="bg1"/>
                </a:solidFill>
                <a:latin typeface="Deutsche Bank Display" panose="020F0403020203030304" pitchFamily="34" charset="0"/>
                <a:ea typeface="Deutsche Bank Display" panose="020F0403020203030304" pitchFamily="34" charset="0"/>
                <a:cs typeface="Deutsche Bank Display" panose="020F0403020203030304" pitchFamily="34" charset="0"/>
              </a:rPr>
              <a:t>+20 Weeks</a:t>
            </a:r>
          </a:p>
        </p:txBody>
      </p:sp>
      <p:grpSp>
        <p:nvGrpSpPr>
          <p:cNvPr id="11" name="Group 10"/>
          <p:cNvGrpSpPr/>
          <p:nvPr/>
        </p:nvGrpSpPr>
        <p:grpSpPr>
          <a:xfrm>
            <a:off x="1361124" y="1452596"/>
            <a:ext cx="1429702" cy="181259"/>
            <a:chOff x="1361124" y="1384016"/>
            <a:chExt cx="1429702" cy="181259"/>
          </a:xfrm>
        </p:grpSpPr>
        <p:sp>
          <p:nvSpPr>
            <p:cNvPr id="10" name="Rectangle 9"/>
            <p:cNvSpPr/>
            <p:nvPr/>
          </p:nvSpPr>
          <p:spPr bwMode="auto">
            <a:xfrm>
              <a:off x="1361124" y="1384016"/>
              <a:ext cx="1429702" cy="181259"/>
            </a:xfrm>
            <a:prstGeom prst="rect">
              <a:avLst/>
            </a:prstGeom>
            <a:solidFill>
              <a:srgbClr val="BDC0D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07" name="Rectangle 106"/>
            <p:cNvSpPr/>
            <p:nvPr/>
          </p:nvSpPr>
          <p:spPr bwMode="auto">
            <a:xfrm>
              <a:off x="1361124" y="1384016"/>
              <a:ext cx="93053" cy="181259"/>
            </a:xfrm>
            <a:prstGeom prst="rect">
              <a:avLst/>
            </a:prstGeom>
            <a:solidFill>
              <a:srgbClr val="0C234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09" name="TextBox 108"/>
            <p:cNvSpPr txBox="1"/>
            <p:nvPr/>
          </p:nvSpPr>
          <p:spPr bwMode="ltGray">
            <a:xfrm>
              <a:off x="1488318" y="1399861"/>
              <a:ext cx="978655" cy="146971"/>
            </a:xfrm>
            <a:prstGeom prst="rect">
              <a:avLst/>
            </a:prstGeom>
            <a:noFill/>
            <a:ln w="6350">
              <a:noFill/>
              <a:miter lim="800000"/>
              <a:headEnd/>
              <a:tailEnd/>
            </a:ln>
          </p:spPr>
          <p:txBody>
            <a:bodyPr wrap="square" lIns="0" tIns="0" rIns="0" bIns="0" rtlCol="0" anchor="t">
              <a:noAutofit/>
            </a:bodyPr>
            <a:lstStyle/>
            <a:p>
              <a:pPr eaLnBrk="0" hangingPunct="0"/>
              <a:r>
                <a:rPr lang="en-US" sz="1000" dirty="0">
                  <a:latin typeface="Deutsche Bank Display" panose="020F0403020203030304" pitchFamily="34" charset="0"/>
                  <a:ea typeface="Deutsche Bank Display" panose="020F0403020203030304" pitchFamily="34" charset="0"/>
                  <a:cs typeface="Deutsche Bank Display" panose="020F0403020203030304" pitchFamily="34" charset="0"/>
                </a:rPr>
                <a:t>Preparation</a:t>
              </a:r>
            </a:p>
          </p:txBody>
        </p:sp>
      </p:grpSp>
      <p:sp>
        <p:nvSpPr>
          <p:cNvPr id="114" name="Rectangle 113"/>
          <p:cNvSpPr/>
          <p:nvPr/>
        </p:nvSpPr>
        <p:spPr bwMode="auto">
          <a:xfrm>
            <a:off x="2829592" y="1452596"/>
            <a:ext cx="3666458" cy="181259"/>
          </a:xfrm>
          <a:prstGeom prst="rect">
            <a:avLst/>
          </a:prstGeom>
          <a:solidFill>
            <a:srgbClr val="BDC0D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15" name="Rectangle 114"/>
          <p:cNvSpPr/>
          <p:nvPr/>
        </p:nvSpPr>
        <p:spPr bwMode="auto">
          <a:xfrm>
            <a:off x="2829592" y="1452596"/>
            <a:ext cx="93053" cy="181259"/>
          </a:xfrm>
          <a:prstGeom prst="rect">
            <a:avLst/>
          </a:prstGeom>
          <a:solidFill>
            <a:srgbClr val="0018A8"/>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16" name="TextBox 115"/>
          <p:cNvSpPr txBox="1"/>
          <p:nvPr/>
        </p:nvSpPr>
        <p:spPr bwMode="ltGray">
          <a:xfrm>
            <a:off x="2956786" y="1468441"/>
            <a:ext cx="978655" cy="146971"/>
          </a:xfrm>
          <a:prstGeom prst="rect">
            <a:avLst/>
          </a:prstGeom>
          <a:noFill/>
          <a:ln w="6350">
            <a:noFill/>
            <a:miter lim="800000"/>
            <a:headEnd/>
            <a:tailEnd/>
          </a:ln>
        </p:spPr>
        <p:txBody>
          <a:bodyPr wrap="square" lIns="0" tIns="0" rIns="0" bIns="0" rtlCol="0" anchor="t">
            <a:noAutofit/>
          </a:bodyPr>
          <a:lstStyle/>
          <a:p>
            <a:pPr eaLnBrk="0" hangingPunct="0"/>
            <a:r>
              <a:rPr lang="de-DE" sz="1000" dirty="0">
                <a:latin typeface="Deutsche Bank Display" panose="020F0403020203030304" pitchFamily="34" charset="0"/>
                <a:ea typeface="Deutsche Bank Display" panose="020F0403020203030304" pitchFamily="34" charset="0"/>
                <a:cs typeface="Deutsche Bank Display" panose="020F0403020203030304" pitchFamily="34" charset="0"/>
              </a:rPr>
              <a:t>Development</a:t>
            </a:r>
          </a:p>
        </p:txBody>
      </p:sp>
      <p:grpSp>
        <p:nvGrpSpPr>
          <p:cNvPr id="117" name="Group 116"/>
          <p:cNvGrpSpPr/>
          <p:nvPr/>
        </p:nvGrpSpPr>
        <p:grpSpPr>
          <a:xfrm>
            <a:off x="6532170" y="1452596"/>
            <a:ext cx="1429702" cy="181259"/>
            <a:chOff x="1361124" y="1384016"/>
            <a:chExt cx="1429702" cy="181259"/>
          </a:xfrm>
        </p:grpSpPr>
        <p:sp>
          <p:nvSpPr>
            <p:cNvPr id="118" name="Rectangle 117"/>
            <p:cNvSpPr/>
            <p:nvPr/>
          </p:nvSpPr>
          <p:spPr bwMode="auto">
            <a:xfrm>
              <a:off x="1361124" y="1384016"/>
              <a:ext cx="1429702" cy="181259"/>
            </a:xfrm>
            <a:prstGeom prst="rect">
              <a:avLst/>
            </a:prstGeom>
            <a:solidFill>
              <a:srgbClr val="BDC0D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19" name="Rectangle 118"/>
            <p:cNvSpPr/>
            <p:nvPr/>
          </p:nvSpPr>
          <p:spPr bwMode="auto">
            <a:xfrm>
              <a:off x="1361124" y="1384016"/>
              <a:ext cx="93053" cy="181259"/>
            </a:xfrm>
            <a:prstGeom prst="rect">
              <a:avLst/>
            </a:prstGeom>
            <a:solidFill>
              <a:srgbClr val="0C234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20" name="TextBox 119"/>
            <p:cNvSpPr txBox="1"/>
            <p:nvPr/>
          </p:nvSpPr>
          <p:spPr bwMode="ltGray">
            <a:xfrm>
              <a:off x="1488318" y="1399861"/>
              <a:ext cx="978655" cy="146971"/>
            </a:xfrm>
            <a:prstGeom prst="rect">
              <a:avLst/>
            </a:prstGeom>
            <a:noFill/>
            <a:ln w="6350">
              <a:noFill/>
              <a:miter lim="800000"/>
              <a:headEnd/>
              <a:tailEnd/>
            </a:ln>
          </p:spPr>
          <p:txBody>
            <a:bodyPr wrap="square" lIns="0" tIns="0" rIns="0" bIns="0" rtlCol="0" anchor="t">
              <a:noAutofit/>
            </a:bodyPr>
            <a:lstStyle/>
            <a:p>
              <a:pPr eaLnBrk="0" hangingPunct="0"/>
              <a:r>
                <a:rPr lang="en-US" sz="1000" dirty="0">
                  <a:latin typeface="Deutsche Bank Display" panose="020F0403020203030304" pitchFamily="34" charset="0"/>
                  <a:ea typeface="Deutsche Bank Display" panose="020F0403020203030304" pitchFamily="34" charset="0"/>
                  <a:cs typeface="Deutsche Bank Display" panose="020F0403020203030304" pitchFamily="34" charset="0"/>
                </a:rPr>
                <a:t>Testing</a:t>
              </a:r>
            </a:p>
          </p:txBody>
        </p:sp>
      </p:grpSp>
      <p:sp>
        <p:nvSpPr>
          <p:cNvPr id="122" name="Rectangle 121"/>
          <p:cNvSpPr/>
          <p:nvPr/>
        </p:nvSpPr>
        <p:spPr bwMode="auto">
          <a:xfrm>
            <a:off x="8010908" y="1452596"/>
            <a:ext cx="1530476" cy="181259"/>
          </a:xfrm>
          <a:prstGeom prst="rect">
            <a:avLst/>
          </a:prstGeom>
          <a:solidFill>
            <a:srgbClr val="BDC0D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23" name="Rectangle 122"/>
          <p:cNvSpPr/>
          <p:nvPr/>
        </p:nvSpPr>
        <p:spPr bwMode="auto">
          <a:xfrm>
            <a:off x="8010908" y="1452596"/>
            <a:ext cx="93053" cy="181259"/>
          </a:xfrm>
          <a:prstGeom prst="rect">
            <a:avLst/>
          </a:prstGeom>
          <a:solidFill>
            <a:srgbClr val="00A8E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24" name="TextBox 123"/>
          <p:cNvSpPr txBox="1"/>
          <p:nvPr/>
        </p:nvSpPr>
        <p:spPr bwMode="ltGray">
          <a:xfrm>
            <a:off x="8138102" y="1468441"/>
            <a:ext cx="1403282" cy="146971"/>
          </a:xfrm>
          <a:prstGeom prst="rect">
            <a:avLst/>
          </a:prstGeom>
          <a:noFill/>
          <a:ln w="6350">
            <a:noFill/>
            <a:miter lim="800000"/>
            <a:headEnd/>
            <a:tailEnd/>
          </a:ln>
        </p:spPr>
        <p:txBody>
          <a:bodyPr wrap="square" lIns="0" tIns="0" rIns="0" bIns="0" rtlCol="0" anchor="t">
            <a:noAutofit/>
          </a:bodyPr>
          <a:lstStyle/>
          <a:p>
            <a:pPr eaLnBrk="0" hangingPunct="0"/>
            <a:r>
              <a:rPr lang="de-DE" sz="1000" dirty="0">
                <a:latin typeface="Deutsche Bank Display" panose="020F0403020203030304" pitchFamily="34" charset="0"/>
                <a:ea typeface="Deutsche Bank Display" panose="020F0403020203030304" pitchFamily="34" charset="0"/>
                <a:cs typeface="Deutsche Bank Display" panose="020F0403020203030304" pitchFamily="34" charset="0"/>
              </a:rPr>
              <a:t>Review &amp; Go-Live</a:t>
            </a:r>
          </a:p>
        </p:txBody>
      </p:sp>
      <p:sp>
        <p:nvSpPr>
          <p:cNvPr id="105" name="TextBox 104"/>
          <p:cNvSpPr txBox="1"/>
          <p:nvPr/>
        </p:nvSpPr>
        <p:spPr bwMode="ltGray">
          <a:xfrm>
            <a:off x="8009612" y="1716801"/>
            <a:ext cx="792952" cy="152400"/>
          </a:xfrm>
          <a:prstGeom prst="rect">
            <a:avLst/>
          </a:prstGeom>
          <a:noFill/>
          <a:ln w="6350">
            <a:noFill/>
            <a:miter lim="800000"/>
            <a:headEnd/>
            <a:tailEnd/>
          </a:ln>
        </p:spPr>
        <p:txBody>
          <a:bodyPr wrap="square" lIns="0" tIns="0" rIns="0" bIns="0" rtlCol="0" anchor="t">
            <a:noAutofit/>
          </a:bodyPr>
          <a:lstStyle/>
          <a:p>
            <a:pPr algn="ctr" eaLnBrk="0" hangingPunct="0"/>
            <a:r>
              <a:rPr lang="en-US" sz="900" dirty="0">
                <a:solidFill>
                  <a:schemeClr val="bg1"/>
                </a:solidFill>
                <a:latin typeface="Deutsche Bank Display" panose="020F0403020203030304" pitchFamily="34" charset="0"/>
                <a:ea typeface="Deutsche Bank Display" panose="020F0403020203030304" pitchFamily="34" charset="0"/>
                <a:cs typeface="Deutsche Bank Display" panose="020F0403020203030304" pitchFamily="34" charset="0"/>
              </a:rPr>
              <a:t>+18 Weeks</a:t>
            </a:r>
          </a:p>
        </p:txBody>
      </p:sp>
      <p:sp>
        <p:nvSpPr>
          <p:cNvPr id="97" name="TextBox 96"/>
          <p:cNvSpPr txBox="1"/>
          <p:nvPr/>
        </p:nvSpPr>
        <p:spPr bwMode="ltGray">
          <a:xfrm>
            <a:off x="2099844" y="1717025"/>
            <a:ext cx="792952" cy="152400"/>
          </a:xfrm>
          <a:prstGeom prst="rect">
            <a:avLst/>
          </a:prstGeom>
          <a:noFill/>
          <a:ln w="6350">
            <a:noFill/>
            <a:miter lim="800000"/>
            <a:headEnd/>
            <a:tailEnd/>
          </a:ln>
        </p:spPr>
        <p:txBody>
          <a:bodyPr wrap="square" lIns="0" tIns="0" rIns="0" bIns="0" rtlCol="0" anchor="t">
            <a:noAutofit/>
          </a:bodyPr>
          <a:lstStyle/>
          <a:p>
            <a:pPr algn="ctr" eaLnBrk="0" hangingPunct="0"/>
            <a:r>
              <a:rPr lang="en-US" sz="900" dirty="0">
                <a:solidFill>
                  <a:schemeClr val="bg1"/>
                </a:solidFill>
                <a:latin typeface="Deutsche Bank Display" panose="020F0403020203030304" pitchFamily="34" charset="0"/>
                <a:ea typeface="Deutsche Bank Display" panose="020F0403020203030304" pitchFamily="34" charset="0"/>
                <a:cs typeface="Deutsche Bank Display" panose="020F0403020203030304" pitchFamily="34" charset="0"/>
              </a:rPr>
              <a:t>+2 Weeks</a:t>
            </a:r>
          </a:p>
        </p:txBody>
      </p:sp>
      <p:sp>
        <p:nvSpPr>
          <p:cNvPr id="98" name="TextBox 97"/>
          <p:cNvSpPr txBox="1"/>
          <p:nvPr/>
        </p:nvSpPr>
        <p:spPr bwMode="ltGray">
          <a:xfrm>
            <a:off x="2838565" y="1716997"/>
            <a:ext cx="792952" cy="152400"/>
          </a:xfrm>
          <a:prstGeom prst="rect">
            <a:avLst/>
          </a:prstGeom>
          <a:noFill/>
          <a:ln w="6350">
            <a:noFill/>
            <a:miter lim="800000"/>
            <a:headEnd/>
            <a:tailEnd/>
          </a:ln>
        </p:spPr>
        <p:txBody>
          <a:bodyPr wrap="square" lIns="0" tIns="0" rIns="0" bIns="0" rtlCol="0" anchor="t">
            <a:noAutofit/>
          </a:bodyPr>
          <a:lstStyle/>
          <a:p>
            <a:pPr algn="ctr" eaLnBrk="0" hangingPunct="0"/>
            <a:r>
              <a:rPr lang="en-US" sz="900" dirty="0">
                <a:solidFill>
                  <a:schemeClr val="bg1"/>
                </a:solidFill>
                <a:latin typeface="Deutsche Bank Display" panose="020F0403020203030304" pitchFamily="34" charset="0"/>
                <a:ea typeface="Deutsche Bank Display" panose="020F0403020203030304" pitchFamily="34" charset="0"/>
                <a:cs typeface="Deutsche Bank Display" panose="020F0403020203030304" pitchFamily="34" charset="0"/>
              </a:rPr>
              <a:t>+4 Weeks</a:t>
            </a:r>
          </a:p>
        </p:txBody>
      </p:sp>
      <p:sp>
        <p:nvSpPr>
          <p:cNvPr id="99" name="TextBox 98"/>
          <p:cNvSpPr txBox="1"/>
          <p:nvPr/>
        </p:nvSpPr>
        <p:spPr bwMode="ltGray">
          <a:xfrm>
            <a:off x="3577286" y="1716969"/>
            <a:ext cx="792952" cy="152400"/>
          </a:xfrm>
          <a:prstGeom prst="rect">
            <a:avLst/>
          </a:prstGeom>
          <a:noFill/>
          <a:ln w="6350">
            <a:noFill/>
            <a:miter lim="800000"/>
            <a:headEnd/>
            <a:tailEnd/>
          </a:ln>
        </p:spPr>
        <p:txBody>
          <a:bodyPr wrap="square" lIns="0" tIns="0" rIns="0" bIns="0" rtlCol="0" anchor="t">
            <a:noAutofit/>
          </a:bodyPr>
          <a:lstStyle/>
          <a:p>
            <a:pPr algn="ctr" eaLnBrk="0" hangingPunct="0"/>
            <a:r>
              <a:rPr lang="en-US" sz="900" dirty="0">
                <a:solidFill>
                  <a:schemeClr val="bg1"/>
                </a:solidFill>
                <a:latin typeface="Deutsche Bank Display" panose="020F0403020203030304" pitchFamily="34" charset="0"/>
                <a:ea typeface="Deutsche Bank Display" panose="020F0403020203030304" pitchFamily="34" charset="0"/>
                <a:cs typeface="Deutsche Bank Display" panose="020F0403020203030304" pitchFamily="34" charset="0"/>
              </a:rPr>
              <a:t>+6 Weeks</a:t>
            </a:r>
          </a:p>
        </p:txBody>
      </p:sp>
      <p:sp>
        <p:nvSpPr>
          <p:cNvPr id="100" name="TextBox 99"/>
          <p:cNvSpPr txBox="1"/>
          <p:nvPr/>
        </p:nvSpPr>
        <p:spPr bwMode="ltGray">
          <a:xfrm>
            <a:off x="4316007" y="1716941"/>
            <a:ext cx="792952" cy="152400"/>
          </a:xfrm>
          <a:prstGeom prst="rect">
            <a:avLst/>
          </a:prstGeom>
          <a:noFill/>
          <a:ln w="6350">
            <a:noFill/>
            <a:miter lim="800000"/>
            <a:headEnd/>
            <a:tailEnd/>
          </a:ln>
        </p:spPr>
        <p:txBody>
          <a:bodyPr wrap="square" lIns="0" tIns="0" rIns="0" bIns="0" rtlCol="0" anchor="t">
            <a:noAutofit/>
          </a:bodyPr>
          <a:lstStyle/>
          <a:p>
            <a:pPr algn="ctr" eaLnBrk="0" hangingPunct="0"/>
            <a:r>
              <a:rPr lang="en-US" sz="900" dirty="0">
                <a:solidFill>
                  <a:schemeClr val="bg1"/>
                </a:solidFill>
                <a:latin typeface="Deutsche Bank Display" panose="020F0403020203030304" pitchFamily="34" charset="0"/>
                <a:ea typeface="Deutsche Bank Display" panose="020F0403020203030304" pitchFamily="34" charset="0"/>
                <a:cs typeface="Deutsche Bank Display" panose="020F0403020203030304" pitchFamily="34" charset="0"/>
              </a:rPr>
              <a:t>+8 Weeks</a:t>
            </a:r>
          </a:p>
        </p:txBody>
      </p:sp>
      <p:sp>
        <p:nvSpPr>
          <p:cNvPr id="101" name="TextBox 100"/>
          <p:cNvSpPr txBox="1"/>
          <p:nvPr/>
        </p:nvSpPr>
        <p:spPr bwMode="ltGray">
          <a:xfrm>
            <a:off x="5054728" y="1716913"/>
            <a:ext cx="792952" cy="152400"/>
          </a:xfrm>
          <a:prstGeom prst="rect">
            <a:avLst/>
          </a:prstGeom>
          <a:noFill/>
          <a:ln w="6350">
            <a:noFill/>
            <a:miter lim="800000"/>
            <a:headEnd/>
            <a:tailEnd/>
          </a:ln>
        </p:spPr>
        <p:txBody>
          <a:bodyPr wrap="square" lIns="0" tIns="0" rIns="0" bIns="0" rtlCol="0" anchor="t">
            <a:noAutofit/>
          </a:bodyPr>
          <a:lstStyle/>
          <a:p>
            <a:pPr algn="ctr" eaLnBrk="0" hangingPunct="0"/>
            <a:r>
              <a:rPr lang="en-US" sz="900" dirty="0">
                <a:solidFill>
                  <a:schemeClr val="bg1"/>
                </a:solidFill>
                <a:latin typeface="Deutsche Bank Display" panose="020F0403020203030304" pitchFamily="34" charset="0"/>
                <a:ea typeface="Deutsche Bank Display" panose="020F0403020203030304" pitchFamily="34" charset="0"/>
                <a:cs typeface="Deutsche Bank Display" panose="020F0403020203030304" pitchFamily="34" charset="0"/>
              </a:rPr>
              <a:t>+10 Weeks</a:t>
            </a:r>
          </a:p>
        </p:txBody>
      </p:sp>
      <p:sp>
        <p:nvSpPr>
          <p:cNvPr id="102" name="TextBox 101"/>
          <p:cNvSpPr txBox="1"/>
          <p:nvPr/>
        </p:nvSpPr>
        <p:spPr bwMode="ltGray">
          <a:xfrm>
            <a:off x="5793449" y="1716885"/>
            <a:ext cx="792952" cy="152400"/>
          </a:xfrm>
          <a:prstGeom prst="rect">
            <a:avLst/>
          </a:prstGeom>
          <a:noFill/>
          <a:ln w="6350">
            <a:noFill/>
            <a:miter lim="800000"/>
            <a:headEnd/>
            <a:tailEnd/>
          </a:ln>
        </p:spPr>
        <p:txBody>
          <a:bodyPr wrap="square" lIns="0" tIns="0" rIns="0" bIns="0" rtlCol="0" anchor="t">
            <a:noAutofit/>
          </a:bodyPr>
          <a:lstStyle/>
          <a:p>
            <a:pPr algn="ctr" eaLnBrk="0" hangingPunct="0"/>
            <a:r>
              <a:rPr lang="en-US" sz="900" dirty="0">
                <a:solidFill>
                  <a:schemeClr val="bg1"/>
                </a:solidFill>
                <a:latin typeface="Deutsche Bank Display" panose="020F0403020203030304" pitchFamily="34" charset="0"/>
                <a:ea typeface="Deutsche Bank Display" panose="020F0403020203030304" pitchFamily="34" charset="0"/>
                <a:cs typeface="Deutsche Bank Display" panose="020F0403020203030304" pitchFamily="34" charset="0"/>
              </a:rPr>
              <a:t>+12 Weeks</a:t>
            </a:r>
          </a:p>
        </p:txBody>
      </p:sp>
      <p:sp>
        <p:nvSpPr>
          <p:cNvPr id="103" name="TextBox 102"/>
          <p:cNvSpPr txBox="1"/>
          <p:nvPr/>
        </p:nvSpPr>
        <p:spPr bwMode="ltGray">
          <a:xfrm>
            <a:off x="6532170" y="1716857"/>
            <a:ext cx="792952" cy="152400"/>
          </a:xfrm>
          <a:prstGeom prst="rect">
            <a:avLst/>
          </a:prstGeom>
          <a:noFill/>
          <a:ln w="6350">
            <a:noFill/>
            <a:miter lim="800000"/>
            <a:headEnd/>
            <a:tailEnd/>
          </a:ln>
        </p:spPr>
        <p:txBody>
          <a:bodyPr wrap="square" lIns="0" tIns="0" rIns="0" bIns="0" rtlCol="0" anchor="t">
            <a:noAutofit/>
          </a:bodyPr>
          <a:lstStyle/>
          <a:p>
            <a:pPr algn="ctr" eaLnBrk="0" hangingPunct="0"/>
            <a:r>
              <a:rPr lang="en-US" sz="900" dirty="0">
                <a:solidFill>
                  <a:schemeClr val="bg1"/>
                </a:solidFill>
                <a:latin typeface="Deutsche Bank Display" panose="020F0403020203030304" pitchFamily="34" charset="0"/>
                <a:ea typeface="Deutsche Bank Display" panose="020F0403020203030304" pitchFamily="34" charset="0"/>
                <a:cs typeface="Deutsche Bank Display" panose="020F0403020203030304" pitchFamily="34" charset="0"/>
              </a:rPr>
              <a:t>+14 Weeks</a:t>
            </a:r>
          </a:p>
        </p:txBody>
      </p:sp>
      <p:sp>
        <p:nvSpPr>
          <p:cNvPr id="104" name="TextBox 103"/>
          <p:cNvSpPr txBox="1"/>
          <p:nvPr/>
        </p:nvSpPr>
        <p:spPr bwMode="ltGray">
          <a:xfrm>
            <a:off x="7270891" y="1716829"/>
            <a:ext cx="792952" cy="152400"/>
          </a:xfrm>
          <a:prstGeom prst="rect">
            <a:avLst/>
          </a:prstGeom>
          <a:noFill/>
          <a:ln w="6350">
            <a:noFill/>
            <a:miter lim="800000"/>
            <a:headEnd/>
            <a:tailEnd/>
          </a:ln>
        </p:spPr>
        <p:txBody>
          <a:bodyPr wrap="square" lIns="0" tIns="0" rIns="0" bIns="0" rtlCol="0" anchor="t">
            <a:noAutofit/>
          </a:bodyPr>
          <a:lstStyle/>
          <a:p>
            <a:pPr algn="ctr" eaLnBrk="0" hangingPunct="0"/>
            <a:r>
              <a:rPr lang="en-US" sz="900" dirty="0">
                <a:solidFill>
                  <a:schemeClr val="bg1"/>
                </a:solidFill>
                <a:latin typeface="Deutsche Bank Display" panose="020F0403020203030304" pitchFamily="34" charset="0"/>
                <a:ea typeface="Deutsche Bank Display" panose="020F0403020203030304" pitchFamily="34" charset="0"/>
                <a:cs typeface="Deutsche Bank Display" panose="020F0403020203030304" pitchFamily="34" charset="0"/>
              </a:rPr>
              <a:t>+16 Weeks</a:t>
            </a:r>
          </a:p>
        </p:txBody>
      </p:sp>
      <p:sp>
        <p:nvSpPr>
          <p:cNvPr id="196" name="Rectangle 195"/>
          <p:cNvSpPr/>
          <p:nvPr/>
        </p:nvSpPr>
        <p:spPr bwMode="auto">
          <a:xfrm>
            <a:off x="8008414" y="1976081"/>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97" name="Rectangle 196"/>
          <p:cNvSpPr/>
          <p:nvPr/>
        </p:nvSpPr>
        <p:spPr bwMode="auto">
          <a:xfrm>
            <a:off x="8008414" y="2771485"/>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98" name="Rectangle 197"/>
          <p:cNvSpPr/>
          <p:nvPr/>
        </p:nvSpPr>
        <p:spPr bwMode="auto">
          <a:xfrm>
            <a:off x="8008414" y="3566890"/>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99" name="Rectangle 198"/>
          <p:cNvSpPr/>
          <p:nvPr/>
        </p:nvSpPr>
        <p:spPr bwMode="auto">
          <a:xfrm>
            <a:off x="8008414" y="4362295"/>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200" name="Rectangle 199"/>
          <p:cNvSpPr/>
          <p:nvPr/>
        </p:nvSpPr>
        <p:spPr bwMode="auto">
          <a:xfrm>
            <a:off x="8008414" y="5157700"/>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201" name="Rectangle 200"/>
          <p:cNvSpPr/>
          <p:nvPr/>
        </p:nvSpPr>
        <p:spPr bwMode="auto">
          <a:xfrm>
            <a:off x="8008414" y="5953102"/>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2" name="Rectangle 11"/>
          <p:cNvSpPr/>
          <p:nvPr/>
        </p:nvSpPr>
        <p:spPr bwMode="auto">
          <a:xfrm>
            <a:off x="1454177" y="1976081"/>
            <a:ext cx="590188"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25" name="Rectangle 124"/>
          <p:cNvSpPr/>
          <p:nvPr/>
        </p:nvSpPr>
        <p:spPr bwMode="auto">
          <a:xfrm>
            <a:off x="1454177" y="2771486"/>
            <a:ext cx="590188"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26" name="Rectangle 125"/>
          <p:cNvSpPr/>
          <p:nvPr/>
        </p:nvSpPr>
        <p:spPr bwMode="auto">
          <a:xfrm>
            <a:off x="1454177" y="3566890"/>
            <a:ext cx="590188"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27" name="Rectangle 126"/>
          <p:cNvSpPr/>
          <p:nvPr/>
        </p:nvSpPr>
        <p:spPr bwMode="auto">
          <a:xfrm>
            <a:off x="1454177" y="4362296"/>
            <a:ext cx="590188"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28" name="Rectangle 127"/>
          <p:cNvSpPr/>
          <p:nvPr/>
        </p:nvSpPr>
        <p:spPr bwMode="auto">
          <a:xfrm>
            <a:off x="1454177" y="5157700"/>
            <a:ext cx="590188"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29" name="Rectangle 128"/>
          <p:cNvSpPr/>
          <p:nvPr/>
        </p:nvSpPr>
        <p:spPr bwMode="auto">
          <a:xfrm>
            <a:off x="1454177" y="5953103"/>
            <a:ext cx="590188"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7" name="Rectangle 6"/>
          <p:cNvSpPr/>
          <p:nvPr/>
        </p:nvSpPr>
        <p:spPr bwMode="auto">
          <a:xfrm>
            <a:off x="545224" y="1921961"/>
            <a:ext cx="962977" cy="773280"/>
          </a:xfrm>
          <a:prstGeom prst="rect">
            <a:avLst/>
          </a:prstGeom>
          <a:solidFill>
            <a:srgbClr val="00A8E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70" name="Rectangle 69"/>
          <p:cNvSpPr/>
          <p:nvPr/>
        </p:nvSpPr>
        <p:spPr bwMode="auto">
          <a:xfrm>
            <a:off x="545224" y="2717365"/>
            <a:ext cx="962977" cy="773280"/>
          </a:xfrm>
          <a:prstGeom prst="rect">
            <a:avLst/>
          </a:prstGeom>
          <a:solidFill>
            <a:srgbClr val="00A8E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71" name="Rectangle 70"/>
          <p:cNvSpPr/>
          <p:nvPr/>
        </p:nvSpPr>
        <p:spPr bwMode="auto">
          <a:xfrm>
            <a:off x="545224" y="3512768"/>
            <a:ext cx="962977" cy="773280"/>
          </a:xfrm>
          <a:prstGeom prst="rect">
            <a:avLst/>
          </a:prstGeom>
          <a:solidFill>
            <a:srgbClr val="00A8E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72" name="Rectangle 71"/>
          <p:cNvSpPr/>
          <p:nvPr/>
        </p:nvSpPr>
        <p:spPr bwMode="auto">
          <a:xfrm>
            <a:off x="545224" y="4308173"/>
            <a:ext cx="962977" cy="773280"/>
          </a:xfrm>
          <a:prstGeom prst="rect">
            <a:avLst/>
          </a:prstGeom>
          <a:solidFill>
            <a:srgbClr val="00A8E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sz="1200" dirty="0">
              <a:solidFill>
                <a:srgbClr val="FFFFFF"/>
              </a:solidFill>
              <a:latin typeface="+mn-lt"/>
            </a:endParaRPr>
          </a:p>
        </p:txBody>
      </p:sp>
      <p:sp>
        <p:nvSpPr>
          <p:cNvPr id="73" name="Rectangle 72"/>
          <p:cNvSpPr/>
          <p:nvPr/>
        </p:nvSpPr>
        <p:spPr bwMode="auto">
          <a:xfrm>
            <a:off x="545224" y="5898983"/>
            <a:ext cx="962977" cy="773280"/>
          </a:xfrm>
          <a:prstGeom prst="rect">
            <a:avLst/>
          </a:prstGeom>
          <a:solidFill>
            <a:srgbClr val="00A8E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sz="1200" dirty="0">
              <a:solidFill>
                <a:srgbClr val="FFFFFF"/>
              </a:solidFill>
              <a:latin typeface="+mn-lt"/>
            </a:endParaRPr>
          </a:p>
        </p:txBody>
      </p:sp>
      <p:sp>
        <p:nvSpPr>
          <p:cNvPr id="74" name="TextBox 73"/>
          <p:cNvSpPr txBox="1"/>
          <p:nvPr/>
        </p:nvSpPr>
        <p:spPr bwMode="ltGray">
          <a:xfrm>
            <a:off x="545224" y="2460795"/>
            <a:ext cx="962976" cy="234447"/>
          </a:xfrm>
          <a:prstGeom prst="rect">
            <a:avLst/>
          </a:prstGeom>
          <a:noFill/>
          <a:ln w="6350">
            <a:noFill/>
            <a:miter lim="800000"/>
            <a:headEnd/>
            <a:tailEnd/>
          </a:ln>
        </p:spPr>
        <p:txBody>
          <a:bodyPr wrap="square" lIns="0" tIns="0" rIns="0" bIns="0" rtlCol="0" anchor="t">
            <a:noAutofit/>
          </a:bodyPr>
          <a:lstStyle/>
          <a:p>
            <a:pPr algn="ctr" eaLnBrk="0" hangingPunct="0"/>
            <a:r>
              <a:rPr lang="en-US" sz="1200" dirty="0">
                <a:solidFill>
                  <a:schemeClr val="bg1"/>
                </a:solidFill>
                <a:latin typeface="Deutsche Bank Display" panose="020F0403020203030304" pitchFamily="34" charset="0"/>
                <a:ea typeface="Deutsche Bank Display" panose="020F0403020203030304" pitchFamily="34" charset="0"/>
                <a:cs typeface="Deutsche Bank Display" panose="020F0403020203030304" pitchFamily="34" charset="0"/>
              </a:rPr>
              <a:t>Phase 1</a:t>
            </a:r>
          </a:p>
        </p:txBody>
      </p:sp>
      <p:sp>
        <p:nvSpPr>
          <p:cNvPr id="75" name="TextBox 74"/>
          <p:cNvSpPr txBox="1"/>
          <p:nvPr/>
        </p:nvSpPr>
        <p:spPr bwMode="ltGray">
          <a:xfrm>
            <a:off x="545224" y="6437816"/>
            <a:ext cx="962976" cy="234447"/>
          </a:xfrm>
          <a:prstGeom prst="rect">
            <a:avLst/>
          </a:prstGeom>
          <a:noFill/>
          <a:ln w="6350">
            <a:noFill/>
            <a:miter lim="800000"/>
            <a:headEnd/>
            <a:tailEnd/>
          </a:ln>
        </p:spPr>
        <p:txBody>
          <a:bodyPr wrap="square" lIns="0" tIns="0" rIns="0" bIns="0" rtlCol="0" anchor="t">
            <a:noAutofit/>
          </a:bodyPr>
          <a:lstStyle/>
          <a:p>
            <a:pPr algn="ctr" eaLnBrk="0" hangingPunct="0"/>
            <a:r>
              <a:rPr lang="de-DE" sz="1200" dirty="0">
                <a:solidFill>
                  <a:schemeClr val="bg1"/>
                </a:solidFill>
                <a:latin typeface="Deutsche Bank Display" panose="020F0403020203030304" pitchFamily="34" charset="0"/>
                <a:ea typeface="Deutsche Bank Display" panose="020F0403020203030304" pitchFamily="34" charset="0"/>
                <a:cs typeface="Deutsche Bank Display" panose="020F0403020203030304" pitchFamily="34" charset="0"/>
              </a:rPr>
              <a:t>Phase 6</a:t>
            </a:r>
          </a:p>
        </p:txBody>
      </p:sp>
      <p:sp>
        <p:nvSpPr>
          <p:cNvPr id="76" name="TextBox 75"/>
          <p:cNvSpPr txBox="1"/>
          <p:nvPr/>
        </p:nvSpPr>
        <p:spPr bwMode="ltGray">
          <a:xfrm>
            <a:off x="545224" y="4051602"/>
            <a:ext cx="962976" cy="234447"/>
          </a:xfrm>
          <a:prstGeom prst="rect">
            <a:avLst/>
          </a:prstGeom>
          <a:noFill/>
          <a:ln w="6350">
            <a:noFill/>
            <a:miter lim="800000"/>
            <a:headEnd/>
            <a:tailEnd/>
          </a:ln>
        </p:spPr>
        <p:txBody>
          <a:bodyPr wrap="square" lIns="0" tIns="0" rIns="0" bIns="0" rtlCol="0" anchor="t">
            <a:noAutofit/>
          </a:bodyPr>
          <a:lstStyle/>
          <a:p>
            <a:pPr algn="ctr" eaLnBrk="0" hangingPunct="0"/>
            <a:r>
              <a:rPr lang="de-DE" sz="1200" dirty="0">
                <a:solidFill>
                  <a:schemeClr val="bg1"/>
                </a:solidFill>
                <a:latin typeface="Deutsche Bank Display" panose="020F0403020203030304" pitchFamily="34" charset="0"/>
                <a:ea typeface="Deutsche Bank Display" panose="020F0403020203030304" pitchFamily="34" charset="0"/>
                <a:cs typeface="Deutsche Bank Display" panose="020F0403020203030304" pitchFamily="34" charset="0"/>
              </a:rPr>
              <a:t>Phase 3</a:t>
            </a:r>
          </a:p>
        </p:txBody>
      </p:sp>
      <p:sp>
        <p:nvSpPr>
          <p:cNvPr id="92" name="TextBox 91"/>
          <p:cNvSpPr txBox="1"/>
          <p:nvPr/>
        </p:nvSpPr>
        <p:spPr bwMode="ltGray">
          <a:xfrm>
            <a:off x="545224" y="4847006"/>
            <a:ext cx="962976" cy="234447"/>
          </a:xfrm>
          <a:prstGeom prst="rect">
            <a:avLst/>
          </a:prstGeom>
          <a:noFill/>
          <a:ln w="6350">
            <a:noFill/>
            <a:miter lim="800000"/>
            <a:headEnd/>
            <a:tailEnd/>
          </a:ln>
        </p:spPr>
        <p:txBody>
          <a:bodyPr wrap="square" lIns="0" tIns="0" rIns="0" bIns="0" rtlCol="0" anchor="t">
            <a:noAutofit/>
          </a:bodyPr>
          <a:lstStyle/>
          <a:p>
            <a:pPr algn="ctr" eaLnBrk="0" hangingPunct="0"/>
            <a:r>
              <a:rPr lang="en-US" sz="1200" dirty="0">
                <a:solidFill>
                  <a:schemeClr val="bg1"/>
                </a:solidFill>
                <a:latin typeface="Deutsche Bank Display" panose="020F0403020203030304" pitchFamily="34" charset="0"/>
                <a:ea typeface="Deutsche Bank Display" panose="020F0403020203030304" pitchFamily="34" charset="0"/>
                <a:cs typeface="Deutsche Bank Display" panose="020F0403020203030304" pitchFamily="34" charset="0"/>
              </a:rPr>
              <a:t>Phase 4</a:t>
            </a:r>
          </a:p>
        </p:txBody>
      </p:sp>
      <p:sp>
        <p:nvSpPr>
          <p:cNvPr id="94" name="Rectangle 93"/>
          <p:cNvSpPr/>
          <p:nvPr/>
        </p:nvSpPr>
        <p:spPr bwMode="auto">
          <a:xfrm>
            <a:off x="545224" y="5103576"/>
            <a:ext cx="962977" cy="773280"/>
          </a:xfrm>
          <a:prstGeom prst="rect">
            <a:avLst/>
          </a:prstGeom>
          <a:solidFill>
            <a:srgbClr val="00A8E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sz="1200" dirty="0">
              <a:solidFill>
                <a:srgbClr val="FFFFFF"/>
              </a:solidFill>
              <a:latin typeface="+mn-lt"/>
            </a:endParaRPr>
          </a:p>
        </p:txBody>
      </p:sp>
      <p:sp>
        <p:nvSpPr>
          <p:cNvPr id="8" name="TextBox 7"/>
          <p:cNvSpPr txBox="1"/>
          <p:nvPr/>
        </p:nvSpPr>
        <p:spPr bwMode="ltGray">
          <a:xfrm>
            <a:off x="545224" y="5642410"/>
            <a:ext cx="962976" cy="234447"/>
          </a:xfrm>
          <a:prstGeom prst="rect">
            <a:avLst/>
          </a:prstGeom>
          <a:noFill/>
          <a:ln w="6350">
            <a:noFill/>
            <a:miter lim="800000"/>
            <a:headEnd/>
            <a:tailEnd/>
          </a:ln>
        </p:spPr>
        <p:txBody>
          <a:bodyPr wrap="square" lIns="0" tIns="0" rIns="0" bIns="0" rtlCol="0" anchor="t">
            <a:noAutofit/>
          </a:bodyPr>
          <a:lstStyle/>
          <a:p>
            <a:pPr algn="ctr" eaLnBrk="0" hangingPunct="0"/>
            <a:r>
              <a:rPr lang="de-DE" sz="1200" dirty="0">
                <a:solidFill>
                  <a:schemeClr val="bg1"/>
                </a:solidFill>
                <a:latin typeface="Deutsche Bank Display" panose="020F0403020203030304" pitchFamily="34" charset="0"/>
                <a:ea typeface="Deutsche Bank Display" panose="020F0403020203030304" pitchFamily="34" charset="0"/>
                <a:cs typeface="Deutsche Bank Display" panose="020F0403020203030304" pitchFamily="34" charset="0"/>
              </a:rPr>
              <a:t>Phase 5</a:t>
            </a:r>
          </a:p>
        </p:txBody>
      </p:sp>
      <p:sp>
        <p:nvSpPr>
          <p:cNvPr id="95" name="TextBox 94"/>
          <p:cNvSpPr txBox="1"/>
          <p:nvPr/>
        </p:nvSpPr>
        <p:spPr bwMode="ltGray">
          <a:xfrm>
            <a:off x="545224" y="3093928"/>
            <a:ext cx="962976" cy="396717"/>
          </a:xfrm>
          <a:prstGeom prst="rect">
            <a:avLst/>
          </a:prstGeom>
          <a:noFill/>
          <a:ln w="6350">
            <a:noFill/>
            <a:miter lim="800000"/>
            <a:headEnd/>
            <a:tailEnd/>
          </a:ln>
        </p:spPr>
        <p:txBody>
          <a:bodyPr wrap="square" lIns="0" tIns="0" rIns="0" bIns="0" rtlCol="0" anchor="t">
            <a:noAutofit/>
          </a:bodyPr>
          <a:lstStyle/>
          <a:p>
            <a:pPr algn="ctr" eaLnBrk="0" hangingPunct="0"/>
            <a:r>
              <a:rPr lang="en-US" sz="1200" dirty="0">
                <a:solidFill>
                  <a:schemeClr val="bg1"/>
                </a:solidFill>
                <a:latin typeface="Deutsche Bank Display" panose="020F0403020203030304" pitchFamily="34" charset="0"/>
                <a:ea typeface="Deutsche Bank Display" panose="020F0403020203030304" pitchFamily="34" charset="0"/>
                <a:cs typeface="Deutsche Bank Display" panose="020F0403020203030304" pitchFamily="34" charset="0"/>
              </a:rPr>
              <a:t>Phase 2</a:t>
            </a:r>
          </a:p>
        </p:txBody>
      </p:sp>
      <p:sp>
        <p:nvSpPr>
          <p:cNvPr id="149" name="Freeform 102">
            <a:extLst>
              <a:ext uri="{FF2B5EF4-FFF2-40B4-BE49-F238E27FC236}">
                <a16:creationId xmlns:a16="http://schemas.microsoft.com/office/drawing/2014/main" id="{A0C70DB7-33F2-45F1-8A82-8DA1144AB6B4}"/>
              </a:ext>
            </a:extLst>
          </p:cNvPr>
          <p:cNvSpPr>
            <a:spLocks noChangeAspect="1" noEditPoints="1"/>
          </p:cNvSpPr>
          <p:nvPr/>
        </p:nvSpPr>
        <p:spPr bwMode="auto">
          <a:xfrm>
            <a:off x="897381" y="6017505"/>
            <a:ext cx="258662" cy="273476"/>
          </a:xfrm>
          <a:custGeom>
            <a:avLst/>
            <a:gdLst>
              <a:gd name="T0" fmla="*/ 146 w 151"/>
              <a:gd name="T1" fmla="*/ 126 h 154"/>
              <a:gd name="T2" fmla="*/ 146 w 151"/>
              <a:gd name="T3" fmla="*/ 130 h 154"/>
              <a:gd name="T4" fmla="*/ 142 w 151"/>
              <a:gd name="T5" fmla="*/ 133 h 154"/>
              <a:gd name="T6" fmla="*/ 140 w 151"/>
              <a:gd name="T7" fmla="*/ 132 h 154"/>
              <a:gd name="T8" fmla="*/ 91 w 151"/>
              <a:gd name="T9" fmla="*/ 49 h 154"/>
              <a:gd name="T10" fmla="*/ 72 w 151"/>
              <a:gd name="T11" fmla="*/ 17 h 154"/>
              <a:gd name="T12" fmla="*/ 73 w 151"/>
              <a:gd name="T13" fmla="*/ 14 h 154"/>
              <a:gd name="T14" fmla="*/ 76 w 151"/>
              <a:gd name="T15" fmla="*/ 5 h 154"/>
              <a:gd name="T16" fmla="*/ 85 w 151"/>
              <a:gd name="T17" fmla="*/ 5 h 154"/>
              <a:gd name="T18" fmla="*/ 111 w 151"/>
              <a:gd name="T19" fmla="*/ 34 h 154"/>
              <a:gd name="T20" fmla="*/ 101 w 151"/>
              <a:gd name="T21" fmla="*/ 41 h 154"/>
              <a:gd name="T22" fmla="*/ 73 w 151"/>
              <a:gd name="T23" fmla="*/ 14 h 154"/>
              <a:gd name="T24" fmla="*/ 58 w 151"/>
              <a:gd name="T25" fmla="*/ 89 h 154"/>
              <a:gd name="T26" fmla="*/ 43 w 151"/>
              <a:gd name="T27" fmla="*/ 95 h 154"/>
              <a:gd name="T28" fmla="*/ 19 w 151"/>
              <a:gd name="T29" fmla="*/ 71 h 154"/>
              <a:gd name="T30" fmla="*/ 25 w 151"/>
              <a:gd name="T31" fmla="*/ 56 h 154"/>
              <a:gd name="T32" fmla="*/ 56 w 151"/>
              <a:gd name="T33" fmla="*/ 87 h 154"/>
              <a:gd name="T34" fmla="*/ 65 w 151"/>
              <a:gd name="T35" fmla="*/ 79 h 154"/>
              <a:gd name="T36" fmla="*/ 62 w 151"/>
              <a:gd name="T37" fmla="*/ 91 h 154"/>
              <a:gd name="T38" fmla="*/ 41 w 151"/>
              <a:gd name="T39" fmla="*/ 97 h 154"/>
              <a:gd name="T40" fmla="*/ 17 w 151"/>
              <a:gd name="T41" fmla="*/ 74 h 154"/>
              <a:gd name="T42" fmla="*/ 17 w 151"/>
              <a:gd name="T43" fmla="*/ 59 h 154"/>
              <a:gd name="T44" fmla="*/ 29 w 151"/>
              <a:gd name="T45" fmla="*/ 55 h 154"/>
              <a:gd name="T46" fmla="*/ 32 w 151"/>
              <a:gd name="T47" fmla="*/ 44 h 154"/>
              <a:gd name="T48" fmla="*/ 63 w 151"/>
              <a:gd name="T49" fmla="*/ 21 h 154"/>
              <a:gd name="T50" fmla="*/ 66 w 151"/>
              <a:gd name="T51" fmla="*/ 10 h 154"/>
              <a:gd name="T52" fmla="*/ 88 w 151"/>
              <a:gd name="T53" fmla="*/ 3 h 154"/>
              <a:gd name="T54" fmla="*/ 114 w 151"/>
              <a:gd name="T55" fmla="*/ 34 h 154"/>
              <a:gd name="T56" fmla="*/ 102 w 151"/>
              <a:gd name="T57" fmla="*/ 48 h 154"/>
              <a:gd name="T58" fmla="*/ 96 w 151"/>
              <a:gd name="T59" fmla="*/ 54 h 154"/>
              <a:gd name="T60" fmla="*/ 149 w 151"/>
              <a:gd name="T61" fmla="*/ 124 h 154"/>
              <a:gd name="T62" fmla="*/ 149 w 151"/>
              <a:gd name="T63" fmla="*/ 132 h 154"/>
              <a:gd name="T64" fmla="*/ 142 w 151"/>
              <a:gd name="T65" fmla="*/ 137 h 154"/>
              <a:gd name="T66" fmla="*/ 138 w 151"/>
              <a:gd name="T67" fmla="*/ 135 h 154"/>
              <a:gd name="T68" fmla="*/ 68 w 151"/>
              <a:gd name="T69" fmla="*/ 82 h 154"/>
              <a:gd name="T70" fmla="*/ 57 w 151"/>
              <a:gd name="T71" fmla="*/ 83 h 154"/>
              <a:gd name="T72" fmla="*/ 63 w 151"/>
              <a:gd name="T73" fmla="*/ 77 h 154"/>
              <a:gd name="T74" fmla="*/ 4 w 151"/>
              <a:gd name="T75" fmla="*/ 151 h 154"/>
              <a:gd name="T76" fmla="*/ 110 w 151"/>
              <a:gd name="T77" fmla="*/ 138 h 154"/>
              <a:gd name="T78" fmla="*/ 4 w 151"/>
              <a:gd name="T79" fmla="*/ 151 h 154"/>
              <a:gd name="T80" fmla="*/ 13 w 151"/>
              <a:gd name="T81" fmla="*/ 122 h 154"/>
              <a:gd name="T82" fmla="*/ 109 w 151"/>
              <a:gd name="T83" fmla="*/ 122 h 154"/>
              <a:gd name="T84" fmla="*/ 110 w 151"/>
              <a:gd name="T85" fmla="*/ 119 h 154"/>
              <a:gd name="T86" fmla="*/ 120 w 151"/>
              <a:gd name="T87" fmla="*/ 135 h 154"/>
              <a:gd name="T88" fmla="*/ 120 w 151"/>
              <a:gd name="T89" fmla="*/ 154 h 154"/>
              <a:gd name="T90" fmla="*/ 0 w 151"/>
              <a:gd name="T91" fmla="*/ 137 h 154"/>
              <a:gd name="T92" fmla="*/ 9 w 151"/>
              <a:gd name="T93" fmla="*/ 121 h 154"/>
              <a:gd name="T94" fmla="*/ 77 w 151"/>
              <a:gd name="T95" fmla="*/ 71 h 154"/>
              <a:gd name="T96" fmla="*/ 93 w 151"/>
              <a:gd name="T97" fmla="*/ 55 h 154"/>
              <a:gd name="T98" fmla="*/ 59 w 151"/>
              <a:gd name="T99" fmla="*/ 22 h 154"/>
              <a:gd name="T100" fmla="*/ 66 w 151"/>
              <a:gd name="T101" fmla="*/ 7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1" h="154">
                <a:moveTo>
                  <a:pt x="86" y="66"/>
                </a:moveTo>
                <a:lnTo>
                  <a:pt x="86" y="66"/>
                </a:lnTo>
                <a:lnTo>
                  <a:pt x="146" y="126"/>
                </a:lnTo>
                <a:lnTo>
                  <a:pt x="147" y="126"/>
                </a:lnTo>
                <a:cubicBezTo>
                  <a:pt x="147" y="127"/>
                  <a:pt x="147" y="128"/>
                  <a:pt x="147" y="128"/>
                </a:cubicBezTo>
                <a:cubicBezTo>
                  <a:pt x="147" y="129"/>
                  <a:pt x="147" y="129"/>
                  <a:pt x="146" y="130"/>
                </a:cubicBezTo>
                <a:lnTo>
                  <a:pt x="144" y="132"/>
                </a:lnTo>
                <a:lnTo>
                  <a:pt x="144" y="132"/>
                </a:lnTo>
                <a:cubicBezTo>
                  <a:pt x="144" y="133"/>
                  <a:pt x="143" y="133"/>
                  <a:pt x="142" y="133"/>
                </a:cubicBezTo>
                <a:cubicBezTo>
                  <a:pt x="142" y="133"/>
                  <a:pt x="141" y="133"/>
                  <a:pt x="140" y="132"/>
                </a:cubicBezTo>
                <a:lnTo>
                  <a:pt x="140" y="132"/>
                </a:lnTo>
                <a:lnTo>
                  <a:pt x="140" y="132"/>
                </a:lnTo>
                <a:lnTo>
                  <a:pt x="80" y="72"/>
                </a:lnTo>
                <a:lnTo>
                  <a:pt x="86" y="66"/>
                </a:lnTo>
                <a:close/>
                <a:moveTo>
                  <a:pt x="91" y="49"/>
                </a:moveTo>
                <a:lnTo>
                  <a:pt x="91" y="49"/>
                </a:lnTo>
                <a:lnTo>
                  <a:pt x="66" y="23"/>
                </a:lnTo>
                <a:lnTo>
                  <a:pt x="72" y="17"/>
                </a:lnTo>
                <a:lnTo>
                  <a:pt x="97" y="43"/>
                </a:lnTo>
                <a:lnTo>
                  <a:pt x="91" y="49"/>
                </a:lnTo>
                <a:close/>
                <a:moveTo>
                  <a:pt x="73" y="14"/>
                </a:moveTo>
                <a:lnTo>
                  <a:pt x="73" y="14"/>
                </a:lnTo>
                <a:lnTo>
                  <a:pt x="70" y="11"/>
                </a:lnTo>
                <a:lnTo>
                  <a:pt x="76" y="5"/>
                </a:lnTo>
                <a:cubicBezTo>
                  <a:pt x="77" y="4"/>
                  <a:pt x="79" y="3"/>
                  <a:pt x="80" y="3"/>
                </a:cubicBezTo>
                <a:cubicBezTo>
                  <a:pt x="82" y="3"/>
                  <a:pt x="84" y="4"/>
                  <a:pt x="85" y="5"/>
                </a:cubicBezTo>
                <a:lnTo>
                  <a:pt x="85" y="5"/>
                </a:lnTo>
                <a:lnTo>
                  <a:pt x="109" y="29"/>
                </a:lnTo>
                <a:lnTo>
                  <a:pt x="109" y="29"/>
                </a:lnTo>
                <a:cubicBezTo>
                  <a:pt x="110" y="30"/>
                  <a:pt x="111" y="32"/>
                  <a:pt x="111" y="34"/>
                </a:cubicBezTo>
                <a:cubicBezTo>
                  <a:pt x="111" y="36"/>
                  <a:pt x="110" y="37"/>
                  <a:pt x="109" y="39"/>
                </a:cubicBezTo>
                <a:lnTo>
                  <a:pt x="103" y="44"/>
                </a:lnTo>
                <a:lnTo>
                  <a:pt x="101" y="41"/>
                </a:lnTo>
                <a:lnTo>
                  <a:pt x="101" y="41"/>
                </a:lnTo>
                <a:lnTo>
                  <a:pt x="73" y="14"/>
                </a:lnTo>
                <a:lnTo>
                  <a:pt x="73" y="14"/>
                </a:lnTo>
                <a:close/>
                <a:moveTo>
                  <a:pt x="56" y="87"/>
                </a:moveTo>
                <a:lnTo>
                  <a:pt x="56" y="87"/>
                </a:lnTo>
                <a:lnTo>
                  <a:pt x="58" y="89"/>
                </a:lnTo>
                <a:lnTo>
                  <a:pt x="53" y="95"/>
                </a:lnTo>
                <a:cubicBezTo>
                  <a:pt x="51" y="96"/>
                  <a:pt x="50" y="97"/>
                  <a:pt x="48" y="97"/>
                </a:cubicBezTo>
                <a:cubicBezTo>
                  <a:pt x="46" y="97"/>
                  <a:pt x="44" y="96"/>
                  <a:pt x="43" y="95"/>
                </a:cubicBezTo>
                <a:lnTo>
                  <a:pt x="43" y="95"/>
                </a:lnTo>
                <a:lnTo>
                  <a:pt x="19" y="71"/>
                </a:lnTo>
                <a:lnTo>
                  <a:pt x="19" y="71"/>
                </a:lnTo>
                <a:cubicBezTo>
                  <a:pt x="18" y="70"/>
                  <a:pt x="17" y="68"/>
                  <a:pt x="17" y="66"/>
                </a:cubicBezTo>
                <a:cubicBezTo>
                  <a:pt x="17" y="65"/>
                  <a:pt x="18" y="63"/>
                  <a:pt x="19" y="62"/>
                </a:cubicBezTo>
                <a:lnTo>
                  <a:pt x="25" y="56"/>
                </a:lnTo>
                <a:lnTo>
                  <a:pt x="28" y="59"/>
                </a:lnTo>
                <a:lnTo>
                  <a:pt x="28" y="59"/>
                </a:lnTo>
                <a:lnTo>
                  <a:pt x="56" y="87"/>
                </a:lnTo>
                <a:lnTo>
                  <a:pt x="56" y="87"/>
                </a:lnTo>
                <a:close/>
                <a:moveTo>
                  <a:pt x="65" y="79"/>
                </a:moveTo>
                <a:lnTo>
                  <a:pt x="65" y="79"/>
                </a:lnTo>
                <a:lnTo>
                  <a:pt x="59" y="85"/>
                </a:lnTo>
                <a:lnTo>
                  <a:pt x="62" y="88"/>
                </a:lnTo>
                <a:cubicBezTo>
                  <a:pt x="63" y="89"/>
                  <a:pt x="63" y="90"/>
                  <a:pt x="62" y="91"/>
                </a:cubicBezTo>
                <a:lnTo>
                  <a:pt x="55" y="97"/>
                </a:lnTo>
                <a:cubicBezTo>
                  <a:pt x="53" y="99"/>
                  <a:pt x="51" y="100"/>
                  <a:pt x="48" y="100"/>
                </a:cubicBezTo>
                <a:cubicBezTo>
                  <a:pt x="45" y="100"/>
                  <a:pt x="43" y="99"/>
                  <a:pt x="41" y="97"/>
                </a:cubicBezTo>
                <a:lnTo>
                  <a:pt x="41" y="97"/>
                </a:lnTo>
                <a:lnTo>
                  <a:pt x="41" y="97"/>
                </a:lnTo>
                <a:lnTo>
                  <a:pt x="17" y="74"/>
                </a:lnTo>
                <a:lnTo>
                  <a:pt x="17" y="74"/>
                </a:lnTo>
                <a:cubicBezTo>
                  <a:pt x="15" y="72"/>
                  <a:pt x="14" y="69"/>
                  <a:pt x="14" y="66"/>
                </a:cubicBezTo>
                <a:cubicBezTo>
                  <a:pt x="14" y="64"/>
                  <a:pt x="15" y="61"/>
                  <a:pt x="17" y="59"/>
                </a:cubicBezTo>
                <a:lnTo>
                  <a:pt x="24" y="52"/>
                </a:lnTo>
                <a:cubicBezTo>
                  <a:pt x="24" y="52"/>
                  <a:pt x="25" y="52"/>
                  <a:pt x="26" y="52"/>
                </a:cubicBezTo>
                <a:lnTo>
                  <a:pt x="29" y="55"/>
                </a:lnTo>
                <a:lnTo>
                  <a:pt x="35" y="49"/>
                </a:lnTo>
                <a:lnTo>
                  <a:pt x="32" y="46"/>
                </a:lnTo>
                <a:cubicBezTo>
                  <a:pt x="32" y="46"/>
                  <a:pt x="32" y="45"/>
                  <a:pt x="32" y="44"/>
                </a:cubicBezTo>
                <a:lnTo>
                  <a:pt x="58" y="18"/>
                </a:lnTo>
                <a:cubicBezTo>
                  <a:pt x="59" y="17"/>
                  <a:pt x="60" y="17"/>
                  <a:pt x="60" y="18"/>
                </a:cubicBezTo>
                <a:lnTo>
                  <a:pt x="63" y="21"/>
                </a:lnTo>
                <a:lnTo>
                  <a:pt x="69" y="15"/>
                </a:lnTo>
                <a:lnTo>
                  <a:pt x="66" y="12"/>
                </a:lnTo>
                <a:cubicBezTo>
                  <a:pt x="66" y="11"/>
                  <a:pt x="66" y="10"/>
                  <a:pt x="66" y="10"/>
                </a:cubicBezTo>
                <a:lnTo>
                  <a:pt x="73" y="3"/>
                </a:lnTo>
                <a:cubicBezTo>
                  <a:pt x="75" y="1"/>
                  <a:pt x="78" y="0"/>
                  <a:pt x="80" y="0"/>
                </a:cubicBezTo>
                <a:cubicBezTo>
                  <a:pt x="83" y="0"/>
                  <a:pt x="86" y="1"/>
                  <a:pt x="88" y="3"/>
                </a:cubicBezTo>
                <a:lnTo>
                  <a:pt x="88" y="3"/>
                </a:lnTo>
                <a:lnTo>
                  <a:pt x="111" y="26"/>
                </a:lnTo>
                <a:cubicBezTo>
                  <a:pt x="113" y="29"/>
                  <a:pt x="114" y="31"/>
                  <a:pt x="114" y="34"/>
                </a:cubicBezTo>
                <a:cubicBezTo>
                  <a:pt x="114" y="36"/>
                  <a:pt x="113" y="39"/>
                  <a:pt x="111" y="41"/>
                </a:cubicBezTo>
                <a:lnTo>
                  <a:pt x="105" y="48"/>
                </a:lnTo>
                <a:cubicBezTo>
                  <a:pt x="104" y="49"/>
                  <a:pt x="103" y="49"/>
                  <a:pt x="102" y="48"/>
                </a:cubicBezTo>
                <a:lnTo>
                  <a:pt x="99" y="45"/>
                </a:lnTo>
                <a:lnTo>
                  <a:pt x="93" y="51"/>
                </a:lnTo>
                <a:lnTo>
                  <a:pt x="96" y="54"/>
                </a:lnTo>
                <a:cubicBezTo>
                  <a:pt x="97" y="55"/>
                  <a:pt x="97" y="56"/>
                  <a:pt x="96" y="56"/>
                </a:cubicBezTo>
                <a:lnTo>
                  <a:pt x="89" y="64"/>
                </a:lnTo>
                <a:lnTo>
                  <a:pt x="149" y="124"/>
                </a:lnTo>
                <a:cubicBezTo>
                  <a:pt x="149" y="124"/>
                  <a:pt x="149" y="124"/>
                  <a:pt x="149" y="124"/>
                </a:cubicBezTo>
                <a:cubicBezTo>
                  <a:pt x="150" y="125"/>
                  <a:pt x="151" y="127"/>
                  <a:pt x="151" y="128"/>
                </a:cubicBezTo>
                <a:cubicBezTo>
                  <a:pt x="151" y="130"/>
                  <a:pt x="150" y="131"/>
                  <a:pt x="149" y="132"/>
                </a:cubicBezTo>
                <a:lnTo>
                  <a:pt x="147" y="135"/>
                </a:lnTo>
                <a:lnTo>
                  <a:pt x="147" y="135"/>
                </a:lnTo>
                <a:cubicBezTo>
                  <a:pt x="145" y="136"/>
                  <a:pt x="144" y="137"/>
                  <a:pt x="142" y="137"/>
                </a:cubicBezTo>
                <a:cubicBezTo>
                  <a:pt x="141" y="137"/>
                  <a:pt x="139" y="136"/>
                  <a:pt x="138" y="135"/>
                </a:cubicBezTo>
                <a:lnTo>
                  <a:pt x="138" y="135"/>
                </a:lnTo>
                <a:lnTo>
                  <a:pt x="138" y="135"/>
                </a:lnTo>
                <a:lnTo>
                  <a:pt x="78" y="75"/>
                </a:lnTo>
                <a:lnTo>
                  <a:pt x="70" y="82"/>
                </a:lnTo>
                <a:cubicBezTo>
                  <a:pt x="70" y="83"/>
                  <a:pt x="69" y="83"/>
                  <a:pt x="68" y="82"/>
                </a:cubicBezTo>
                <a:lnTo>
                  <a:pt x="65" y="79"/>
                </a:lnTo>
                <a:close/>
                <a:moveTo>
                  <a:pt x="57" y="83"/>
                </a:moveTo>
                <a:lnTo>
                  <a:pt x="57" y="83"/>
                </a:lnTo>
                <a:lnTo>
                  <a:pt x="31" y="58"/>
                </a:lnTo>
                <a:lnTo>
                  <a:pt x="37" y="51"/>
                </a:lnTo>
                <a:lnTo>
                  <a:pt x="63" y="77"/>
                </a:lnTo>
                <a:lnTo>
                  <a:pt x="57" y="83"/>
                </a:lnTo>
                <a:close/>
                <a:moveTo>
                  <a:pt x="4" y="151"/>
                </a:moveTo>
                <a:lnTo>
                  <a:pt x="4" y="151"/>
                </a:lnTo>
                <a:lnTo>
                  <a:pt x="118" y="151"/>
                </a:lnTo>
                <a:lnTo>
                  <a:pt x="118" y="138"/>
                </a:lnTo>
                <a:lnTo>
                  <a:pt x="110" y="138"/>
                </a:lnTo>
                <a:lnTo>
                  <a:pt x="11" y="138"/>
                </a:lnTo>
                <a:lnTo>
                  <a:pt x="4" y="138"/>
                </a:lnTo>
                <a:lnTo>
                  <a:pt x="4" y="151"/>
                </a:lnTo>
                <a:close/>
                <a:moveTo>
                  <a:pt x="109" y="122"/>
                </a:moveTo>
                <a:lnTo>
                  <a:pt x="109" y="122"/>
                </a:lnTo>
                <a:lnTo>
                  <a:pt x="13" y="122"/>
                </a:lnTo>
                <a:lnTo>
                  <a:pt x="13" y="135"/>
                </a:lnTo>
                <a:lnTo>
                  <a:pt x="109" y="135"/>
                </a:lnTo>
                <a:lnTo>
                  <a:pt x="109" y="122"/>
                </a:lnTo>
                <a:close/>
                <a:moveTo>
                  <a:pt x="11" y="119"/>
                </a:moveTo>
                <a:lnTo>
                  <a:pt x="11" y="119"/>
                </a:lnTo>
                <a:lnTo>
                  <a:pt x="110" y="119"/>
                </a:lnTo>
                <a:cubicBezTo>
                  <a:pt x="111" y="119"/>
                  <a:pt x="112" y="120"/>
                  <a:pt x="112" y="121"/>
                </a:cubicBezTo>
                <a:lnTo>
                  <a:pt x="112" y="135"/>
                </a:lnTo>
                <a:lnTo>
                  <a:pt x="120" y="135"/>
                </a:lnTo>
                <a:cubicBezTo>
                  <a:pt x="121" y="135"/>
                  <a:pt x="121" y="136"/>
                  <a:pt x="121" y="137"/>
                </a:cubicBezTo>
                <a:lnTo>
                  <a:pt x="121" y="153"/>
                </a:lnTo>
                <a:cubicBezTo>
                  <a:pt x="121" y="154"/>
                  <a:pt x="121" y="154"/>
                  <a:pt x="120" y="154"/>
                </a:cubicBezTo>
                <a:lnTo>
                  <a:pt x="2" y="154"/>
                </a:lnTo>
                <a:cubicBezTo>
                  <a:pt x="1" y="154"/>
                  <a:pt x="0" y="154"/>
                  <a:pt x="0" y="153"/>
                </a:cubicBezTo>
                <a:lnTo>
                  <a:pt x="0" y="137"/>
                </a:lnTo>
                <a:cubicBezTo>
                  <a:pt x="0" y="136"/>
                  <a:pt x="1" y="135"/>
                  <a:pt x="2" y="135"/>
                </a:cubicBezTo>
                <a:lnTo>
                  <a:pt x="9" y="135"/>
                </a:lnTo>
                <a:lnTo>
                  <a:pt x="9" y="121"/>
                </a:lnTo>
                <a:cubicBezTo>
                  <a:pt x="9" y="120"/>
                  <a:pt x="10" y="119"/>
                  <a:pt x="11" y="119"/>
                </a:cubicBezTo>
                <a:close/>
                <a:moveTo>
                  <a:pt x="77" y="71"/>
                </a:moveTo>
                <a:lnTo>
                  <a:pt x="77" y="71"/>
                </a:lnTo>
                <a:lnTo>
                  <a:pt x="85" y="63"/>
                </a:lnTo>
                <a:lnTo>
                  <a:pt x="85" y="63"/>
                </a:lnTo>
                <a:lnTo>
                  <a:pt x="93" y="55"/>
                </a:lnTo>
                <a:lnTo>
                  <a:pt x="90" y="52"/>
                </a:lnTo>
                <a:lnTo>
                  <a:pt x="62" y="25"/>
                </a:lnTo>
                <a:lnTo>
                  <a:pt x="59" y="22"/>
                </a:lnTo>
                <a:lnTo>
                  <a:pt x="36" y="45"/>
                </a:lnTo>
                <a:lnTo>
                  <a:pt x="39" y="48"/>
                </a:lnTo>
                <a:lnTo>
                  <a:pt x="66" y="76"/>
                </a:lnTo>
                <a:lnTo>
                  <a:pt x="69" y="78"/>
                </a:lnTo>
                <a:lnTo>
                  <a:pt x="77" y="71"/>
                </a:lnTo>
                <a:close/>
              </a:path>
            </a:pathLst>
          </a:custGeom>
          <a:solidFill>
            <a:schemeClr val="tx1"/>
          </a:solidFill>
          <a:ln w="0">
            <a:solidFill>
              <a:schemeClr val="bg1"/>
            </a:solid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21" name="Rectangle 120"/>
          <p:cNvSpPr/>
          <p:nvPr/>
        </p:nvSpPr>
        <p:spPr bwMode="auto">
          <a:xfrm>
            <a:off x="2089126" y="1976081"/>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30" name="Rectangle 129"/>
          <p:cNvSpPr/>
          <p:nvPr/>
        </p:nvSpPr>
        <p:spPr bwMode="auto">
          <a:xfrm>
            <a:off x="2089126" y="2771485"/>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31" name="Rectangle 130"/>
          <p:cNvSpPr/>
          <p:nvPr/>
        </p:nvSpPr>
        <p:spPr bwMode="auto">
          <a:xfrm>
            <a:off x="2089126" y="3566890"/>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32" name="Rectangle 131"/>
          <p:cNvSpPr/>
          <p:nvPr/>
        </p:nvSpPr>
        <p:spPr bwMode="auto">
          <a:xfrm>
            <a:off x="2089126" y="4362295"/>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33" name="Rectangle 132"/>
          <p:cNvSpPr/>
          <p:nvPr/>
        </p:nvSpPr>
        <p:spPr bwMode="auto">
          <a:xfrm>
            <a:off x="2089126" y="5157700"/>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34" name="Rectangle 133"/>
          <p:cNvSpPr/>
          <p:nvPr/>
        </p:nvSpPr>
        <p:spPr bwMode="auto">
          <a:xfrm>
            <a:off x="2089126" y="5953102"/>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36" name="Rectangle 135"/>
          <p:cNvSpPr/>
          <p:nvPr/>
        </p:nvSpPr>
        <p:spPr bwMode="auto">
          <a:xfrm>
            <a:off x="2829037" y="1976081"/>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37" name="Rectangle 136"/>
          <p:cNvSpPr/>
          <p:nvPr/>
        </p:nvSpPr>
        <p:spPr bwMode="auto">
          <a:xfrm>
            <a:off x="2829037" y="2771485"/>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38" name="Rectangle 137"/>
          <p:cNvSpPr/>
          <p:nvPr/>
        </p:nvSpPr>
        <p:spPr bwMode="auto">
          <a:xfrm>
            <a:off x="2829037" y="3566890"/>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39" name="Rectangle 138"/>
          <p:cNvSpPr/>
          <p:nvPr/>
        </p:nvSpPr>
        <p:spPr bwMode="auto">
          <a:xfrm>
            <a:off x="2829037" y="4362295"/>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50" name="Rectangle 149"/>
          <p:cNvSpPr/>
          <p:nvPr/>
        </p:nvSpPr>
        <p:spPr bwMode="auto">
          <a:xfrm>
            <a:off x="2829037" y="5157700"/>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51" name="Rectangle 150"/>
          <p:cNvSpPr/>
          <p:nvPr/>
        </p:nvSpPr>
        <p:spPr bwMode="auto">
          <a:xfrm>
            <a:off x="2829037" y="5953102"/>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54" name="Rectangle 153"/>
          <p:cNvSpPr/>
          <p:nvPr/>
        </p:nvSpPr>
        <p:spPr bwMode="auto">
          <a:xfrm>
            <a:off x="3568948" y="1976081"/>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55" name="Rectangle 154"/>
          <p:cNvSpPr/>
          <p:nvPr/>
        </p:nvSpPr>
        <p:spPr bwMode="auto">
          <a:xfrm>
            <a:off x="3568948" y="2771485"/>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56" name="Rectangle 155"/>
          <p:cNvSpPr/>
          <p:nvPr/>
        </p:nvSpPr>
        <p:spPr bwMode="auto">
          <a:xfrm>
            <a:off x="3568948" y="3566890"/>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57" name="Rectangle 156"/>
          <p:cNvSpPr/>
          <p:nvPr/>
        </p:nvSpPr>
        <p:spPr bwMode="auto">
          <a:xfrm>
            <a:off x="3568948" y="4362295"/>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58" name="Rectangle 157"/>
          <p:cNvSpPr/>
          <p:nvPr/>
        </p:nvSpPr>
        <p:spPr bwMode="auto">
          <a:xfrm>
            <a:off x="3568948" y="5157700"/>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59" name="Rectangle 158"/>
          <p:cNvSpPr/>
          <p:nvPr/>
        </p:nvSpPr>
        <p:spPr bwMode="auto">
          <a:xfrm>
            <a:off x="3568948" y="5953102"/>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61" name="Rectangle 160"/>
          <p:cNvSpPr/>
          <p:nvPr/>
        </p:nvSpPr>
        <p:spPr bwMode="auto">
          <a:xfrm>
            <a:off x="4308859" y="1976081"/>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62" name="Rectangle 161"/>
          <p:cNvSpPr/>
          <p:nvPr/>
        </p:nvSpPr>
        <p:spPr bwMode="auto">
          <a:xfrm>
            <a:off x="4308859" y="2771485"/>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63" name="Rectangle 162"/>
          <p:cNvSpPr/>
          <p:nvPr/>
        </p:nvSpPr>
        <p:spPr bwMode="auto">
          <a:xfrm>
            <a:off x="4308859" y="3566890"/>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64" name="Rectangle 163"/>
          <p:cNvSpPr/>
          <p:nvPr/>
        </p:nvSpPr>
        <p:spPr bwMode="auto">
          <a:xfrm>
            <a:off x="4308859" y="4362295"/>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65" name="Rectangle 164"/>
          <p:cNvSpPr/>
          <p:nvPr/>
        </p:nvSpPr>
        <p:spPr bwMode="auto">
          <a:xfrm>
            <a:off x="4308859" y="5157700"/>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66" name="Rectangle 165"/>
          <p:cNvSpPr/>
          <p:nvPr/>
        </p:nvSpPr>
        <p:spPr bwMode="auto">
          <a:xfrm>
            <a:off x="4308859" y="5953102"/>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68" name="Rectangle 167"/>
          <p:cNvSpPr/>
          <p:nvPr/>
        </p:nvSpPr>
        <p:spPr bwMode="auto">
          <a:xfrm>
            <a:off x="5048770" y="1976081"/>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69" name="Rectangle 168"/>
          <p:cNvSpPr/>
          <p:nvPr/>
        </p:nvSpPr>
        <p:spPr bwMode="auto">
          <a:xfrm>
            <a:off x="5048770" y="2771485"/>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70" name="Rectangle 169"/>
          <p:cNvSpPr/>
          <p:nvPr/>
        </p:nvSpPr>
        <p:spPr bwMode="auto">
          <a:xfrm>
            <a:off x="5048770" y="3566890"/>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71" name="Rectangle 170"/>
          <p:cNvSpPr/>
          <p:nvPr/>
        </p:nvSpPr>
        <p:spPr bwMode="auto">
          <a:xfrm>
            <a:off x="5048770" y="4362295"/>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72" name="Rectangle 171"/>
          <p:cNvSpPr/>
          <p:nvPr/>
        </p:nvSpPr>
        <p:spPr bwMode="auto">
          <a:xfrm>
            <a:off x="5048770" y="5157700"/>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73" name="Rectangle 172"/>
          <p:cNvSpPr/>
          <p:nvPr/>
        </p:nvSpPr>
        <p:spPr bwMode="auto">
          <a:xfrm>
            <a:off x="5048770" y="5953102"/>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75" name="Rectangle 174"/>
          <p:cNvSpPr/>
          <p:nvPr/>
        </p:nvSpPr>
        <p:spPr bwMode="auto">
          <a:xfrm>
            <a:off x="5788681" y="1976081"/>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76" name="Rectangle 175"/>
          <p:cNvSpPr/>
          <p:nvPr/>
        </p:nvSpPr>
        <p:spPr bwMode="auto">
          <a:xfrm>
            <a:off x="5788681" y="2771485"/>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77" name="Rectangle 176"/>
          <p:cNvSpPr/>
          <p:nvPr/>
        </p:nvSpPr>
        <p:spPr bwMode="auto">
          <a:xfrm>
            <a:off x="5788681" y="3566890"/>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78" name="Rectangle 177"/>
          <p:cNvSpPr/>
          <p:nvPr/>
        </p:nvSpPr>
        <p:spPr bwMode="auto">
          <a:xfrm>
            <a:off x="5788681" y="4362295"/>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79" name="Rectangle 178"/>
          <p:cNvSpPr/>
          <p:nvPr/>
        </p:nvSpPr>
        <p:spPr bwMode="auto">
          <a:xfrm>
            <a:off x="5788681" y="5157700"/>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80" name="Rectangle 179"/>
          <p:cNvSpPr/>
          <p:nvPr/>
        </p:nvSpPr>
        <p:spPr bwMode="auto">
          <a:xfrm>
            <a:off x="5788681" y="5953102"/>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82" name="Rectangle 181"/>
          <p:cNvSpPr/>
          <p:nvPr/>
        </p:nvSpPr>
        <p:spPr bwMode="auto">
          <a:xfrm>
            <a:off x="6528592" y="1976081"/>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83" name="Rectangle 182"/>
          <p:cNvSpPr/>
          <p:nvPr/>
        </p:nvSpPr>
        <p:spPr bwMode="auto">
          <a:xfrm>
            <a:off x="6528592" y="2771485"/>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84" name="Rectangle 183"/>
          <p:cNvSpPr/>
          <p:nvPr/>
        </p:nvSpPr>
        <p:spPr bwMode="auto">
          <a:xfrm>
            <a:off x="6528592" y="3566890"/>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85" name="Rectangle 184"/>
          <p:cNvSpPr/>
          <p:nvPr/>
        </p:nvSpPr>
        <p:spPr bwMode="auto">
          <a:xfrm>
            <a:off x="6528592" y="4362295"/>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86" name="Rectangle 185"/>
          <p:cNvSpPr/>
          <p:nvPr/>
        </p:nvSpPr>
        <p:spPr bwMode="auto">
          <a:xfrm>
            <a:off x="6528592" y="5157700"/>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87" name="Rectangle 186"/>
          <p:cNvSpPr/>
          <p:nvPr/>
        </p:nvSpPr>
        <p:spPr bwMode="auto">
          <a:xfrm>
            <a:off x="6528592" y="5953102"/>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89" name="Rectangle 188"/>
          <p:cNvSpPr/>
          <p:nvPr/>
        </p:nvSpPr>
        <p:spPr bwMode="auto">
          <a:xfrm>
            <a:off x="7268503" y="1976081"/>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90" name="Rectangle 189"/>
          <p:cNvSpPr/>
          <p:nvPr/>
        </p:nvSpPr>
        <p:spPr bwMode="auto">
          <a:xfrm>
            <a:off x="7268503" y="2771485"/>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91" name="Rectangle 190"/>
          <p:cNvSpPr/>
          <p:nvPr/>
        </p:nvSpPr>
        <p:spPr bwMode="auto">
          <a:xfrm>
            <a:off x="7268503" y="3566890"/>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92" name="Rectangle 191"/>
          <p:cNvSpPr/>
          <p:nvPr/>
        </p:nvSpPr>
        <p:spPr bwMode="auto">
          <a:xfrm>
            <a:off x="7268503" y="4362295"/>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93" name="Rectangle 192"/>
          <p:cNvSpPr/>
          <p:nvPr/>
        </p:nvSpPr>
        <p:spPr bwMode="auto">
          <a:xfrm>
            <a:off x="7268503" y="5157700"/>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94" name="Rectangle 193"/>
          <p:cNvSpPr/>
          <p:nvPr/>
        </p:nvSpPr>
        <p:spPr bwMode="auto">
          <a:xfrm>
            <a:off x="7268503" y="5953102"/>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203" name="Rectangle 202"/>
          <p:cNvSpPr/>
          <p:nvPr/>
        </p:nvSpPr>
        <p:spPr bwMode="auto">
          <a:xfrm>
            <a:off x="8748329" y="1976081"/>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204" name="Rectangle 203"/>
          <p:cNvSpPr/>
          <p:nvPr/>
        </p:nvSpPr>
        <p:spPr bwMode="auto">
          <a:xfrm>
            <a:off x="8748329" y="2771485"/>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205" name="Rectangle 204"/>
          <p:cNvSpPr/>
          <p:nvPr/>
        </p:nvSpPr>
        <p:spPr bwMode="auto">
          <a:xfrm>
            <a:off x="8748329" y="3566890"/>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206" name="Rectangle 205"/>
          <p:cNvSpPr/>
          <p:nvPr/>
        </p:nvSpPr>
        <p:spPr bwMode="auto">
          <a:xfrm>
            <a:off x="8748329" y="4362295"/>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207" name="Rectangle 206"/>
          <p:cNvSpPr/>
          <p:nvPr/>
        </p:nvSpPr>
        <p:spPr bwMode="auto">
          <a:xfrm>
            <a:off x="8748329" y="5157700"/>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208" name="Rectangle 207"/>
          <p:cNvSpPr/>
          <p:nvPr/>
        </p:nvSpPr>
        <p:spPr bwMode="auto">
          <a:xfrm>
            <a:off x="8748329" y="5953102"/>
            <a:ext cx="701699" cy="665041"/>
          </a:xfrm>
          <a:prstGeom prst="rect">
            <a:avLst/>
          </a:prstGeom>
          <a:solidFill>
            <a:srgbClr val="D7DEE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209" name="Freeform 125">
            <a:extLst>
              <a:ext uri="{FF2B5EF4-FFF2-40B4-BE49-F238E27FC236}">
                <a16:creationId xmlns:a16="http://schemas.microsoft.com/office/drawing/2014/main" id="{2207EA48-806F-4C70-A24A-7E9644B59FB8}"/>
              </a:ext>
            </a:extLst>
          </p:cNvPr>
          <p:cNvSpPr>
            <a:spLocks noChangeAspect="1" noEditPoints="1"/>
          </p:cNvSpPr>
          <p:nvPr/>
        </p:nvSpPr>
        <p:spPr bwMode="auto">
          <a:xfrm>
            <a:off x="901608" y="5222098"/>
            <a:ext cx="250209" cy="292760"/>
          </a:xfrm>
          <a:custGeom>
            <a:avLst/>
            <a:gdLst>
              <a:gd name="T0" fmla="*/ 83 w 146"/>
              <a:gd name="T1" fmla="*/ 10 h 165"/>
              <a:gd name="T2" fmla="*/ 52 w 146"/>
              <a:gd name="T3" fmla="*/ 10 h 165"/>
              <a:gd name="T4" fmla="*/ 134 w 146"/>
              <a:gd name="T5" fmla="*/ 52 h 165"/>
              <a:gd name="T6" fmla="*/ 107 w 146"/>
              <a:gd name="T7" fmla="*/ 41 h 165"/>
              <a:gd name="T8" fmla="*/ 85 w 146"/>
              <a:gd name="T9" fmla="*/ 32 h 165"/>
              <a:gd name="T10" fmla="*/ 50 w 146"/>
              <a:gd name="T11" fmla="*/ 35 h 165"/>
              <a:gd name="T12" fmla="*/ 22 w 146"/>
              <a:gd name="T13" fmla="*/ 58 h 165"/>
              <a:gd name="T14" fmla="*/ 13 w 146"/>
              <a:gd name="T15" fmla="*/ 104 h 165"/>
              <a:gd name="T16" fmla="*/ 30 w 146"/>
              <a:gd name="T17" fmla="*/ 136 h 165"/>
              <a:gd name="T18" fmla="*/ 73 w 146"/>
              <a:gd name="T19" fmla="*/ 153 h 165"/>
              <a:gd name="T20" fmla="*/ 117 w 146"/>
              <a:gd name="T21" fmla="*/ 135 h 165"/>
              <a:gd name="T22" fmla="*/ 130 w 146"/>
              <a:gd name="T23" fmla="*/ 115 h 165"/>
              <a:gd name="T24" fmla="*/ 130 w 146"/>
              <a:gd name="T25" fmla="*/ 69 h 165"/>
              <a:gd name="T26" fmla="*/ 107 w 146"/>
              <a:gd name="T27" fmla="*/ 41 h 165"/>
              <a:gd name="T28" fmla="*/ 95 w 146"/>
              <a:gd name="T29" fmla="*/ 39 h 165"/>
              <a:gd name="T30" fmla="*/ 62 w 146"/>
              <a:gd name="T31" fmla="*/ 35 h 165"/>
              <a:gd name="T32" fmla="*/ 32 w 146"/>
              <a:gd name="T33" fmla="*/ 51 h 165"/>
              <a:gd name="T34" fmla="*/ 15 w 146"/>
              <a:gd name="T35" fmla="*/ 92 h 165"/>
              <a:gd name="T36" fmla="*/ 32 w 146"/>
              <a:gd name="T37" fmla="*/ 133 h 165"/>
              <a:gd name="T38" fmla="*/ 51 w 146"/>
              <a:gd name="T39" fmla="*/ 146 h 165"/>
              <a:gd name="T40" fmla="*/ 85 w 146"/>
              <a:gd name="T41" fmla="*/ 149 h 165"/>
              <a:gd name="T42" fmla="*/ 114 w 146"/>
              <a:gd name="T43" fmla="*/ 133 h 165"/>
              <a:gd name="T44" fmla="*/ 130 w 146"/>
              <a:gd name="T45" fmla="*/ 103 h 165"/>
              <a:gd name="T46" fmla="*/ 127 w 146"/>
              <a:gd name="T47" fmla="*/ 70 h 165"/>
              <a:gd name="T48" fmla="*/ 47 w 146"/>
              <a:gd name="T49" fmla="*/ 28 h 165"/>
              <a:gd name="T50" fmla="*/ 9 w 146"/>
              <a:gd name="T51" fmla="*/ 119 h 165"/>
              <a:gd name="T52" fmla="*/ 100 w 146"/>
              <a:gd name="T53" fmla="*/ 156 h 165"/>
              <a:gd name="T54" fmla="*/ 137 w 146"/>
              <a:gd name="T55" fmla="*/ 66 h 165"/>
              <a:gd name="T56" fmla="*/ 120 w 146"/>
              <a:gd name="T57" fmla="*/ 40 h 165"/>
              <a:gd name="T58" fmla="*/ 83 w 146"/>
              <a:gd name="T59" fmla="*/ 23 h 165"/>
              <a:gd name="T60" fmla="*/ 68 w 146"/>
              <a:gd name="T61" fmla="*/ 23 h 165"/>
              <a:gd name="T62" fmla="*/ 64 w 146"/>
              <a:gd name="T63" fmla="*/ 23 h 165"/>
              <a:gd name="T64" fmla="*/ 22 w 146"/>
              <a:gd name="T65" fmla="*/ 41 h 165"/>
              <a:gd name="T66" fmla="*/ 62 w 146"/>
              <a:gd name="T67" fmla="*/ 14 h 165"/>
              <a:gd name="T68" fmla="*/ 50 w 146"/>
              <a:gd name="T69" fmla="*/ 0 h 165"/>
              <a:gd name="T70" fmla="*/ 96 w 146"/>
              <a:gd name="T71" fmla="*/ 14 h 165"/>
              <a:gd name="T72" fmla="*/ 121 w 146"/>
              <a:gd name="T73" fmla="*/ 37 h 165"/>
              <a:gd name="T74" fmla="*/ 143 w 146"/>
              <a:gd name="T75" fmla="*/ 48 h 165"/>
              <a:gd name="T76" fmla="*/ 141 w 146"/>
              <a:gd name="T77" fmla="*/ 120 h 165"/>
              <a:gd name="T78" fmla="*/ 45 w 146"/>
              <a:gd name="T79" fmla="*/ 159 h 165"/>
              <a:gd name="T80" fmla="*/ 6 w 146"/>
              <a:gd name="T81" fmla="*/ 64 h 165"/>
              <a:gd name="T82" fmla="*/ 73 w 146"/>
              <a:gd name="T83" fmla="*/ 52 h 165"/>
              <a:gd name="T84" fmla="*/ 75 w 146"/>
              <a:gd name="T85" fmla="*/ 39 h 165"/>
              <a:gd name="T86" fmla="*/ 127 w 146"/>
              <a:gd name="T87" fmla="*/ 94 h 165"/>
              <a:gd name="T88" fmla="*/ 113 w 146"/>
              <a:gd name="T89" fmla="*/ 92 h 165"/>
              <a:gd name="T90" fmla="*/ 73 w 146"/>
              <a:gd name="T91" fmla="*/ 132 h 165"/>
              <a:gd name="T92" fmla="*/ 71 w 146"/>
              <a:gd name="T93" fmla="*/ 146 h 165"/>
              <a:gd name="T94" fmla="*/ 33 w 146"/>
              <a:gd name="T95" fmla="*/ 92 h 165"/>
              <a:gd name="T96" fmla="*/ 20 w 146"/>
              <a:gd name="T97" fmla="*/ 90 h 165"/>
              <a:gd name="T98" fmla="*/ 64 w 146"/>
              <a:gd name="T99" fmla="*/ 100 h 165"/>
              <a:gd name="T100" fmla="*/ 113 w 146"/>
              <a:gd name="T101" fmla="*/ 61 h 165"/>
              <a:gd name="T102" fmla="*/ 81 w 146"/>
              <a:gd name="T103" fmla="*/ 14 h 165"/>
              <a:gd name="T104" fmla="*/ 81 w 146"/>
              <a:gd name="T105" fmla="*/ 2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6" h="165">
                <a:moveTo>
                  <a:pt x="52" y="10"/>
                </a:moveTo>
                <a:lnTo>
                  <a:pt x="52" y="10"/>
                </a:lnTo>
                <a:lnTo>
                  <a:pt x="63" y="10"/>
                </a:lnTo>
                <a:lnTo>
                  <a:pt x="83" y="10"/>
                </a:lnTo>
                <a:lnTo>
                  <a:pt x="94" y="10"/>
                </a:lnTo>
                <a:lnTo>
                  <a:pt x="94" y="4"/>
                </a:lnTo>
                <a:lnTo>
                  <a:pt x="52" y="4"/>
                </a:lnTo>
                <a:lnTo>
                  <a:pt x="52" y="10"/>
                </a:lnTo>
                <a:close/>
                <a:moveTo>
                  <a:pt x="123" y="39"/>
                </a:moveTo>
                <a:lnTo>
                  <a:pt x="123" y="39"/>
                </a:lnTo>
                <a:cubicBezTo>
                  <a:pt x="125" y="41"/>
                  <a:pt x="127" y="43"/>
                  <a:pt x="129" y="45"/>
                </a:cubicBezTo>
                <a:cubicBezTo>
                  <a:pt x="131" y="47"/>
                  <a:pt x="132" y="49"/>
                  <a:pt x="134" y="52"/>
                </a:cubicBezTo>
                <a:lnTo>
                  <a:pt x="140" y="47"/>
                </a:lnTo>
                <a:lnTo>
                  <a:pt x="129" y="34"/>
                </a:lnTo>
                <a:lnTo>
                  <a:pt x="123" y="39"/>
                </a:lnTo>
                <a:close/>
                <a:moveTo>
                  <a:pt x="107" y="41"/>
                </a:moveTo>
                <a:lnTo>
                  <a:pt x="107" y="41"/>
                </a:lnTo>
                <a:cubicBezTo>
                  <a:pt x="104" y="39"/>
                  <a:pt x="100" y="37"/>
                  <a:pt x="97" y="35"/>
                </a:cubicBezTo>
                <a:lnTo>
                  <a:pt x="97" y="35"/>
                </a:lnTo>
                <a:cubicBezTo>
                  <a:pt x="93" y="34"/>
                  <a:pt x="89" y="33"/>
                  <a:pt x="85" y="32"/>
                </a:cubicBezTo>
                <a:cubicBezTo>
                  <a:pt x="81" y="31"/>
                  <a:pt x="77" y="31"/>
                  <a:pt x="73" y="31"/>
                </a:cubicBezTo>
                <a:cubicBezTo>
                  <a:pt x="69" y="31"/>
                  <a:pt x="65" y="31"/>
                  <a:pt x="61" y="32"/>
                </a:cubicBezTo>
                <a:cubicBezTo>
                  <a:pt x="57" y="33"/>
                  <a:pt x="53" y="34"/>
                  <a:pt x="50" y="35"/>
                </a:cubicBezTo>
                <a:lnTo>
                  <a:pt x="50" y="35"/>
                </a:lnTo>
                <a:cubicBezTo>
                  <a:pt x="46" y="37"/>
                  <a:pt x="42" y="39"/>
                  <a:pt x="39" y="41"/>
                </a:cubicBezTo>
                <a:cubicBezTo>
                  <a:pt x="36" y="43"/>
                  <a:pt x="33" y="46"/>
                  <a:pt x="30" y="49"/>
                </a:cubicBezTo>
                <a:lnTo>
                  <a:pt x="30" y="49"/>
                </a:lnTo>
                <a:cubicBezTo>
                  <a:pt x="27" y="52"/>
                  <a:pt x="24" y="55"/>
                  <a:pt x="22" y="58"/>
                </a:cubicBezTo>
                <a:cubicBezTo>
                  <a:pt x="20" y="61"/>
                  <a:pt x="18" y="65"/>
                  <a:pt x="17" y="69"/>
                </a:cubicBezTo>
                <a:cubicBezTo>
                  <a:pt x="15" y="72"/>
                  <a:pt x="14" y="76"/>
                  <a:pt x="13" y="80"/>
                </a:cubicBezTo>
                <a:cubicBezTo>
                  <a:pt x="12" y="84"/>
                  <a:pt x="12" y="88"/>
                  <a:pt x="12" y="92"/>
                </a:cubicBezTo>
                <a:cubicBezTo>
                  <a:pt x="12" y="96"/>
                  <a:pt x="12" y="100"/>
                  <a:pt x="13" y="104"/>
                </a:cubicBezTo>
                <a:cubicBezTo>
                  <a:pt x="14" y="108"/>
                  <a:pt x="15" y="112"/>
                  <a:pt x="17" y="116"/>
                </a:cubicBezTo>
                <a:cubicBezTo>
                  <a:pt x="18" y="119"/>
                  <a:pt x="20" y="123"/>
                  <a:pt x="22" y="126"/>
                </a:cubicBezTo>
                <a:cubicBezTo>
                  <a:pt x="24" y="129"/>
                  <a:pt x="27" y="133"/>
                  <a:pt x="30" y="135"/>
                </a:cubicBezTo>
                <a:lnTo>
                  <a:pt x="30" y="136"/>
                </a:lnTo>
                <a:cubicBezTo>
                  <a:pt x="33" y="138"/>
                  <a:pt x="36" y="141"/>
                  <a:pt x="39" y="143"/>
                </a:cubicBezTo>
                <a:cubicBezTo>
                  <a:pt x="42" y="145"/>
                  <a:pt x="46" y="147"/>
                  <a:pt x="50" y="149"/>
                </a:cubicBezTo>
                <a:cubicBezTo>
                  <a:pt x="53" y="150"/>
                  <a:pt x="57" y="151"/>
                  <a:pt x="61" y="152"/>
                </a:cubicBezTo>
                <a:cubicBezTo>
                  <a:pt x="65" y="153"/>
                  <a:pt x="69" y="153"/>
                  <a:pt x="73" y="153"/>
                </a:cubicBezTo>
                <a:cubicBezTo>
                  <a:pt x="77" y="153"/>
                  <a:pt x="81" y="153"/>
                  <a:pt x="85" y="152"/>
                </a:cubicBezTo>
                <a:cubicBezTo>
                  <a:pt x="89" y="151"/>
                  <a:pt x="93" y="150"/>
                  <a:pt x="97" y="149"/>
                </a:cubicBezTo>
                <a:cubicBezTo>
                  <a:pt x="100" y="147"/>
                  <a:pt x="104" y="145"/>
                  <a:pt x="107" y="143"/>
                </a:cubicBezTo>
                <a:cubicBezTo>
                  <a:pt x="111" y="141"/>
                  <a:pt x="114" y="138"/>
                  <a:pt x="117" y="135"/>
                </a:cubicBezTo>
                <a:lnTo>
                  <a:pt x="117" y="135"/>
                </a:lnTo>
                <a:cubicBezTo>
                  <a:pt x="119" y="133"/>
                  <a:pt x="122" y="129"/>
                  <a:pt x="124" y="126"/>
                </a:cubicBezTo>
                <a:cubicBezTo>
                  <a:pt x="126" y="123"/>
                  <a:pt x="128" y="119"/>
                  <a:pt x="130" y="116"/>
                </a:cubicBezTo>
                <a:lnTo>
                  <a:pt x="130" y="115"/>
                </a:lnTo>
                <a:cubicBezTo>
                  <a:pt x="131" y="112"/>
                  <a:pt x="133" y="108"/>
                  <a:pt x="133" y="104"/>
                </a:cubicBezTo>
                <a:cubicBezTo>
                  <a:pt x="134" y="100"/>
                  <a:pt x="135" y="96"/>
                  <a:pt x="135" y="92"/>
                </a:cubicBezTo>
                <a:cubicBezTo>
                  <a:pt x="135" y="88"/>
                  <a:pt x="134" y="84"/>
                  <a:pt x="133" y="80"/>
                </a:cubicBezTo>
                <a:cubicBezTo>
                  <a:pt x="133" y="76"/>
                  <a:pt x="131" y="72"/>
                  <a:pt x="130" y="69"/>
                </a:cubicBezTo>
                <a:lnTo>
                  <a:pt x="130" y="69"/>
                </a:lnTo>
                <a:cubicBezTo>
                  <a:pt x="128" y="65"/>
                  <a:pt x="126" y="61"/>
                  <a:pt x="124" y="58"/>
                </a:cubicBezTo>
                <a:cubicBezTo>
                  <a:pt x="122" y="55"/>
                  <a:pt x="119" y="52"/>
                  <a:pt x="117" y="49"/>
                </a:cubicBezTo>
                <a:cubicBezTo>
                  <a:pt x="114" y="46"/>
                  <a:pt x="111" y="43"/>
                  <a:pt x="107" y="41"/>
                </a:cubicBezTo>
                <a:close/>
                <a:moveTo>
                  <a:pt x="114" y="51"/>
                </a:moveTo>
                <a:lnTo>
                  <a:pt x="114" y="51"/>
                </a:lnTo>
                <a:cubicBezTo>
                  <a:pt x="111" y="48"/>
                  <a:pt x="109" y="46"/>
                  <a:pt x="105" y="44"/>
                </a:cubicBezTo>
                <a:cubicBezTo>
                  <a:pt x="102" y="42"/>
                  <a:pt x="99" y="40"/>
                  <a:pt x="95" y="39"/>
                </a:cubicBezTo>
                <a:lnTo>
                  <a:pt x="95" y="38"/>
                </a:lnTo>
                <a:cubicBezTo>
                  <a:pt x="92" y="37"/>
                  <a:pt x="88" y="36"/>
                  <a:pt x="85" y="35"/>
                </a:cubicBezTo>
                <a:cubicBezTo>
                  <a:pt x="81" y="35"/>
                  <a:pt x="77" y="34"/>
                  <a:pt x="73" y="34"/>
                </a:cubicBezTo>
                <a:cubicBezTo>
                  <a:pt x="69" y="34"/>
                  <a:pt x="66" y="35"/>
                  <a:pt x="62" y="35"/>
                </a:cubicBezTo>
                <a:cubicBezTo>
                  <a:pt x="58" y="36"/>
                  <a:pt x="55" y="37"/>
                  <a:pt x="51" y="39"/>
                </a:cubicBezTo>
                <a:lnTo>
                  <a:pt x="51" y="39"/>
                </a:lnTo>
                <a:cubicBezTo>
                  <a:pt x="48" y="40"/>
                  <a:pt x="44" y="42"/>
                  <a:pt x="41" y="44"/>
                </a:cubicBezTo>
                <a:cubicBezTo>
                  <a:pt x="38" y="46"/>
                  <a:pt x="35" y="48"/>
                  <a:pt x="32" y="51"/>
                </a:cubicBezTo>
                <a:cubicBezTo>
                  <a:pt x="30" y="54"/>
                  <a:pt x="27" y="57"/>
                  <a:pt x="25" y="60"/>
                </a:cubicBezTo>
                <a:cubicBezTo>
                  <a:pt x="23" y="63"/>
                  <a:pt x="21" y="66"/>
                  <a:pt x="20" y="70"/>
                </a:cubicBezTo>
                <a:cubicBezTo>
                  <a:pt x="18" y="73"/>
                  <a:pt x="17" y="77"/>
                  <a:pt x="16" y="81"/>
                </a:cubicBezTo>
                <a:cubicBezTo>
                  <a:pt x="16" y="84"/>
                  <a:pt x="15" y="88"/>
                  <a:pt x="15" y="92"/>
                </a:cubicBezTo>
                <a:cubicBezTo>
                  <a:pt x="15" y="96"/>
                  <a:pt x="16" y="100"/>
                  <a:pt x="16" y="103"/>
                </a:cubicBezTo>
                <a:cubicBezTo>
                  <a:pt x="17" y="107"/>
                  <a:pt x="18" y="111"/>
                  <a:pt x="20" y="114"/>
                </a:cubicBezTo>
                <a:cubicBezTo>
                  <a:pt x="21" y="118"/>
                  <a:pt x="23" y="121"/>
                  <a:pt x="25" y="124"/>
                </a:cubicBezTo>
                <a:cubicBezTo>
                  <a:pt x="27" y="127"/>
                  <a:pt x="30" y="130"/>
                  <a:pt x="32" y="133"/>
                </a:cubicBezTo>
                <a:lnTo>
                  <a:pt x="32" y="133"/>
                </a:lnTo>
                <a:cubicBezTo>
                  <a:pt x="35" y="136"/>
                  <a:pt x="38" y="138"/>
                  <a:pt x="41" y="140"/>
                </a:cubicBezTo>
                <a:cubicBezTo>
                  <a:pt x="44" y="142"/>
                  <a:pt x="48" y="144"/>
                  <a:pt x="51" y="146"/>
                </a:cubicBezTo>
                <a:lnTo>
                  <a:pt x="51" y="146"/>
                </a:lnTo>
                <a:lnTo>
                  <a:pt x="51" y="146"/>
                </a:lnTo>
                <a:cubicBezTo>
                  <a:pt x="55" y="147"/>
                  <a:pt x="58" y="148"/>
                  <a:pt x="62" y="149"/>
                </a:cubicBezTo>
                <a:cubicBezTo>
                  <a:pt x="66" y="150"/>
                  <a:pt x="69" y="150"/>
                  <a:pt x="73" y="150"/>
                </a:cubicBezTo>
                <a:cubicBezTo>
                  <a:pt x="77" y="150"/>
                  <a:pt x="81" y="150"/>
                  <a:pt x="85" y="149"/>
                </a:cubicBezTo>
                <a:cubicBezTo>
                  <a:pt x="88" y="148"/>
                  <a:pt x="92" y="147"/>
                  <a:pt x="95" y="146"/>
                </a:cubicBezTo>
                <a:cubicBezTo>
                  <a:pt x="99" y="144"/>
                  <a:pt x="102" y="142"/>
                  <a:pt x="105" y="140"/>
                </a:cubicBezTo>
                <a:cubicBezTo>
                  <a:pt x="109" y="138"/>
                  <a:pt x="111" y="136"/>
                  <a:pt x="114" y="133"/>
                </a:cubicBezTo>
                <a:lnTo>
                  <a:pt x="114" y="133"/>
                </a:lnTo>
                <a:cubicBezTo>
                  <a:pt x="117" y="130"/>
                  <a:pt x="119" y="127"/>
                  <a:pt x="121" y="124"/>
                </a:cubicBezTo>
                <a:cubicBezTo>
                  <a:pt x="123" y="121"/>
                  <a:pt x="125" y="118"/>
                  <a:pt x="127" y="114"/>
                </a:cubicBezTo>
                <a:lnTo>
                  <a:pt x="127" y="114"/>
                </a:lnTo>
                <a:cubicBezTo>
                  <a:pt x="128" y="111"/>
                  <a:pt x="129" y="107"/>
                  <a:pt x="130" y="103"/>
                </a:cubicBezTo>
                <a:cubicBezTo>
                  <a:pt x="131" y="100"/>
                  <a:pt x="131" y="96"/>
                  <a:pt x="131" y="92"/>
                </a:cubicBezTo>
                <a:cubicBezTo>
                  <a:pt x="131" y="88"/>
                  <a:pt x="131" y="84"/>
                  <a:pt x="130" y="81"/>
                </a:cubicBezTo>
                <a:cubicBezTo>
                  <a:pt x="129" y="77"/>
                  <a:pt x="128" y="73"/>
                  <a:pt x="127" y="70"/>
                </a:cubicBezTo>
                <a:lnTo>
                  <a:pt x="127" y="70"/>
                </a:lnTo>
                <a:cubicBezTo>
                  <a:pt x="125" y="66"/>
                  <a:pt x="123" y="63"/>
                  <a:pt x="121" y="60"/>
                </a:cubicBezTo>
                <a:cubicBezTo>
                  <a:pt x="119" y="57"/>
                  <a:pt x="117" y="54"/>
                  <a:pt x="114" y="51"/>
                </a:cubicBezTo>
                <a:close/>
                <a:moveTo>
                  <a:pt x="47" y="28"/>
                </a:moveTo>
                <a:lnTo>
                  <a:pt x="47" y="28"/>
                </a:lnTo>
                <a:cubicBezTo>
                  <a:pt x="38" y="31"/>
                  <a:pt x="31" y="37"/>
                  <a:pt x="24" y="43"/>
                </a:cubicBezTo>
                <a:cubicBezTo>
                  <a:pt x="18" y="49"/>
                  <a:pt x="13" y="57"/>
                  <a:pt x="9" y="66"/>
                </a:cubicBezTo>
                <a:cubicBezTo>
                  <a:pt x="6" y="74"/>
                  <a:pt x="4" y="83"/>
                  <a:pt x="4" y="92"/>
                </a:cubicBezTo>
                <a:cubicBezTo>
                  <a:pt x="4" y="101"/>
                  <a:pt x="6" y="110"/>
                  <a:pt x="9" y="119"/>
                </a:cubicBezTo>
                <a:cubicBezTo>
                  <a:pt x="13" y="127"/>
                  <a:pt x="18" y="135"/>
                  <a:pt x="24" y="141"/>
                </a:cubicBezTo>
                <a:cubicBezTo>
                  <a:pt x="31" y="148"/>
                  <a:pt x="38" y="153"/>
                  <a:pt x="47" y="156"/>
                </a:cubicBezTo>
                <a:cubicBezTo>
                  <a:pt x="55" y="160"/>
                  <a:pt x="64" y="161"/>
                  <a:pt x="73" y="161"/>
                </a:cubicBezTo>
                <a:cubicBezTo>
                  <a:pt x="83" y="161"/>
                  <a:pt x="92" y="160"/>
                  <a:pt x="100" y="156"/>
                </a:cubicBezTo>
                <a:cubicBezTo>
                  <a:pt x="108" y="153"/>
                  <a:pt x="116" y="148"/>
                  <a:pt x="122" y="141"/>
                </a:cubicBezTo>
                <a:cubicBezTo>
                  <a:pt x="129" y="135"/>
                  <a:pt x="134" y="127"/>
                  <a:pt x="137" y="119"/>
                </a:cubicBezTo>
                <a:cubicBezTo>
                  <a:pt x="141" y="110"/>
                  <a:pt x="143" y="101"/>
                  <a:pt x="143" y="92"/>
                </a:cubicBezTo>
                <a:cubicBezTo>
                  <a:pt x="143" y="83"/>
                  <a:pt x="141" y="74"/>
                  <a:pt x="137" y="66"/>
                </a:cubicBezTo>
                <a:cubicBezTo>
                  <a:pt x="134" y="57"/>
                  <a:pt x="129" y="49"/>
                  <a:pt x="122" y="43"/>
                </a:cubicBezTo>
                <a:cubicBezTo>
                  <a:pt x="121" y="42"/>
                  <a:pt x="121" y="41"/>
                  <a:pt x="120" y="41"/>
                </a:cubicBezTo>
                <a:lnTo>
                  <a:pt x="120" y="41"/>
                </a:lnTo>
                <a:cubicBezTo>
                  <a:pt x="120" y="41"/>
                  <a:pt x="120" y="40"/>
                  <a:pt x="120" y="40"/>
                </a:cubicBezTo>
                <a:lnTo>
                  <a:pt x="120" y="40"/>
                </a:lnTo>
                <a:lnTo>
                  <a:pt x="120" y="40"/>
                </a:lnTo>
                <a:cubicBezTo>
                  <a:pt x="114" y="35"/>
                  <a:pt x="107" y="31"/>
                  <a:pt x="100" y="28"/>
                </a:cubicBezTo>
                <a:cubicBezTo>
                  <a:pt x="95" y="26"/>
                  <a:pt x="89" y="24"/>
                  <a:pt x="83" y="23"/>
                </a:cubicBezTo>
                <a:cubicBezTo>
                  <a:pt x="83" y="23"/>
                  <a:pt x="83" y="23"/>
                  <a:pt x="83" y="23"/>
                </a:cubicBezTo>
                <a:cubicBezTo>
                  <a:pt x="80" y="23"/>
                  <a:pt x="76" y="23"/>
                  <a:pt x="73" y="23"/>
                </a:cubicBezTo>
                <a:lnTo>
                  <a:pt x="73" y="23"/>
                </a:lnTo>
                <a:cubicBezTo>
                  <a:pt x="71" y="23"/>
                  <a:pt x="70" y="23"/>
                  <a:pt x="68" y="23"/>
                </a:cubicBezTo>
                <a:lnTo>
                  <a:pt x="68" y="23"/>
                </a:lnTo>
                <a:lnTo>
                  <a:pt x="68" y="23"/>
                </a:lnTo>
                <a:lnTo>
                  <a:pt x="68" y="23"/>
                </a:lnTo>
                <a:cubicBezTo>
                  <a:pt x="66" y="23"/>
                  <a:pt x="65" y="23"/>
                  <a:pt x="64" y="23"/>
                </a:cubicBezTo>
                <a:cubicBezTo>
                  <a:pt x="64" y="23"/>
                  <a:pt x="64" y="23"/>
                  <a:pt x="63" y="23"/>
                </a:cubicBezTo>
                <a:cubicBezTo>
                  <a:pt x="63" y="23"/>
                  <a:pt x="63" y="23"/>
                  <a:pt x="63" y="23"/>
                </a:cubicBezTo>
                <a:cubicBezTo>
                  <a:pt x="57" y="24"/>
                  <a:pt x="52" y="26"/>
                  <a:pt x="47" y="28"/>
                </a:cubicBezTo>
                <a:close/>
                <a:moveTo>
                  <a:pt x="22" y="41"/>
                </a:moveTo>
                <a:lnTo>
                  <a:pt x="22" y="41"/>
                </a:lnTo>
                <a:cubicBezTo>
                  <a:pt x="28" y="34"/>
                  <a:pt x="36" y="28"/>
                  <a:pt x="45" y="25"/>
                </a:cubicBezTo>
                <a:cubicBezTo>
                  <a:pt x="51" y="23"/>
                  <a:pt x="56" y="21"/>
                  <a:pt x="62" y="20"/>
                </a:cubicBezTo>
                <a:lnTo>
                  <a:pt x="62" y="14"/>
                </a:lnTo>
                <a:lnTo>
                  <a:pt x="50" y="14"/>
                </a:lnTo>
                <a:cubicBezTo>
                  <a:pt x="49" y="14"/>
                  <a:pt x="49" y="13"/>
                  <a:pt x="49" y="12"/>
                </a:cubicBezTo>
                <a:lnTo>
                  <a:pt x="49" y="2"/>
                </a:lnTo>
                <a:cubicBezTo>
                  <a:pt x="49" y="1"/>
                  <a:pt x="49" y="0"/>
                  <a:pt x="50" y="0"/>
                </a:cubicBezTo>
                <a:lnTo>
                  <a:pt x="96" y="0"/>
                </a:lnTo>
                <a:cubicBezTo>
                  <a:pt x="97" y="0"/>
                  <a:pt x="98" y="1"/>
                  <a:pt x="98" y="2"/>
                </a:cubicBezTo>
                <a:lnTo>
                  <a:pt x="98" y="12"/>
                </a:lnTo>
                <a:cubicBezTo>
                  <a:pt x="98" y="13"/>
                  <a:pt x="97" y="14"/>
                  <a:pt x="96" y="14"/>
                </a:cubicBezTo>
                <a:lnTo>
                  <a:pt x="85" y="14"/>
                </a:lnTo>
                <a:lnTo>
                  <a:pt x="85" y="20"/>
                </a:lnTo>
                <a:cubicBezTo>
                  <a:pt x="90" y="21"/>
                  <a:pt x="96" y="23"/>
                  <a:pt x="101" y="25"/>
                </a:cubicBezTo>
                <a:cubicBezTo>
                  <a:pt x="108" y="28"/>
                  <a:pt x="115" y="32"/>
                  <a:pt x="121" y="37"/>
                </a:cubicBezTo>
                <a:lnTo>
                  <a:pt x="128" y="31"/>
                </a:lnTo>
                <a:cubicBezTo>
                  <a:pt x="129" y="30"/>
                  <a:pt x="130" y="30"/>
                  <a:pt x="131" y="31"/>
                </a:cubicBezTo>
                <a:lnTo>
                  <a:pt x="143" y="46"/>
                </a:lnTo>
                <a:cubicBezTo>
                  <a:pt x="144" y="47"/>
                  <a:pt x="144" y="48"/>
                  <a:pt x="143" y="48"/>
                </a:cubicBezTo>
                <a:lnTo>
                  <a:pt x="136" y="55"/>
                </a:lnTo>
                <a:cubicBezTo>
                  <a:pt x="138" y="58"/>
                  <a:pt x="139" y="61"/>
                  <a:pt x="141" y="64"/>
                </a:cubicBezTo>
                <a:cubicBezTo>
                  <a:pt x="144" y="73"/>
                  <a:pt x="146" y="82"/>
                  <a:pt x="146" y="92"/>
                </a:cubicBezTo>
                <a:cubicBezTo>
                  <a:pt x="146" y="102"/>
                  <a:pt x="144" y="111"/>
                  <a:pt x="141" y="120"/>
                </a:cubicBezTo>
                <a:cubicBezTo>
                  <a:pt x="137" y="129"/>
                  <a:pt x="131" y="137"/>
                  <a:pt x="125" y="144"/>
                </a:cubicBezTo>
                <a:cubicBezTo>
                  <a:pt x="118" y="150"/>
                  <a:pt x="110" y="156"/>
                  <a:pt x="101" y="159"/>
                </a:cubicBezTo>
                <a:cubicBezTo>
                  <a:pt x="92" y="163"/>
                  <a:pt x="83" y="165"/>
                  <a:pt x="73" y="165"/>
                </a:cubicBezTo>
                <a:cubicBezTo>
                  <a:pt x="63" y="165"/>
                  <a:pt x="54" y="163"/>
                  <a:pt x="45" y="159"/>
                </a:cubicBezTo>
                <a:cubicBezTo>
                  <a:pt x="36" y="156"/>
                  <a:pt x="28" y="150"/>
                  <a:pt x="22" y="144"/>
                </a:cubicBezTo>
                <a:cubicBezTo>
                  <a:pt x="15" y="137"/>
                  <a:pt x="10" y="129"/>
                  <a:pt x="6" y="120"/>
                </a:cubicBezTo>
                <a:cubicBezTo>
                  <a:pt x="2" y="111"/>
                  <a:pt x="0" y="102"/>
                  <a:pt x="0" y="92"/>
                </a:cubicBezTo>
                <a:cubicBezTo>
                  <a:pt x="0" y="82"/>
                  <a:pt x="2" y="73"/>
                  <a:pt x="6" y="64"/>
                </a:cubicBezTo>
                <a:cubicBezTo>
                  <a:pt x="10" y="55"/>
                  <a:pt x="15" y="47"/>
                  <a:pt x="22" y="41"/>
                </a:cubicBezTo>
                <a:close/>
                <a:moveTo>
                  <a:pt x="75" y="50"/>
                </a:moveTo>
                <a:lnTo>
                  <a:pt x="75" y="50"/>
                </a:lnTo>
                <a:cubicBezTo>
                  <a:pt x="75" y="51"/>
                  <a:pt x="74" y="52"/>
                  <a:pt x="73" y="52"/>
                </a:cubicBezTo>
                <a:cubicBezTo>
                  <a:pt x="72" y="52"/>
                  <a:pt x="71" y="51"/>
                  <a:pt x="71" y="50"/>
                </a:cubicBezTo>
                <a:lnTo>
                  <a:pt x="71" y="39"/>
                </a:lnTo>
                <a:cubicBezTo>
                  <a:pt x="71" y="38"/>
                  <a:pt x="72" y="37"/>
                  <a:pt x="73" y="37"/>
                </a:cubicBezTo>
                <a:cubicBezTo>
                  <a:pt x="74" y="37"/>
                  <a:pt x="75" y="38"/>
                  <a:pt x="75" y="39"/>
                </a:cubicBezTo>
                <a:lnTo>
                  <a:pt x="75" y="50"/>
                </a:lnTo>
                <a:close/>
                <a:moveTo>
                  <a:pt x="115" y="94"/>
                </a:moveTo>
                <a:lnTo>
                  <a:pt x="115" y="94"/>
                </a:lnTo>
                <a:lnTo>
                  <a:pt x="127" y="94"/>
                </a:lnTo>
                <a:cubicBezTo>
                  <a:pt x="128" y="94"/>
                  <a:pt x="128" y="93"/>
                  <a:pt x="128" y="92"/>
                </a:cubicBezTo>
                <a:cubicBezTo>
                  <a:pt x="128" y="91"/>
                  <a:pt x="128" y="90"/>
                  <a:pt x="127" y="90"/>
                </a:cubicBezTo>
                <a:lnTo>
                  <a:pt x="115" y="90"/>
                </a:lnTo>
                <a:cubicBezTo>
                  <a:pt x="114" y="90"/>
                  <a:pt x="113" y="91"/>
                  <a:pt x="113" y="92"/>
                </a:cubicBezTo>
                <a:cubicBezTo>
                  <a:pt x="113" y="93"/>
                  <a:pt x="114" y="94"/>
                  <a:pt x="115" y="94"/>
                </a:cubicBezTo>
                <a:close/>
                <a:moveTo>
                  <a:pt x="71" y="134"/>
                </a:moveTo>
                <a:lnTo>
                  <a:pt x="71" y="134"/>
                </a:lnTo>
                <a:cubicBezTo>
                  <a:pt x="71" y="133"/>
                  <a:pt x="72" y="132"/>
                  <a:pt x="73" y="132"/>
                </a:cubicBezTo>
                <a:cubicBezTo>
                  <a:pt x="74" y="132"/>
                  <a:pt x="75" y="133"/>
                  <a:pt x="75" y="134"/>
                </a:cubicBezTo>
                <a:lnTo>
                  <a:pt x="75" y="146"/>
                </a:lnTo>
                <a:cubicBezTo>
                  <a:pt x="75" y="146"/>
                  <a:pt x="74" y="147"/>
                  <a:pt x="73" y="147"/>
                </a:cubicBezTo>
                <a:cubicBezTo>
                  <a:pt x="72" y="147"/>
                  <a:pt x="71" y="146"/>
                  <a:pt x="71" y="146"/>
                </a:cubicBezTo>
                <a:lnTo>
                  <a:pt x="71" y="134"/>
                </a:lnTo>
                <a:close/>
                <a:moveTo>
                  <a:pt x="31" y="90"/>
                </a:moveTo>
                <a:lnTo>
                  <a:pt x="31" y="90"/>
                </a:lnTo>
                <a:cubicBezTo>
                  <a:pt x="32" y="90"/>
                  <a:pt x="33" y="91"/>
                  <a:pt x="33" y="92"/>
                </a:cubicBezTo>
                <a:cubicBezTo>
                  <a:pt x="33" y="93"/>
                  <a:pt x="32" y="94"/>
                  <a:pt x="31" y="94"/>
                </a:cubicBezTo>
                <a:lnTo>
                  <a:pt x="20" y="94"/>
                </a:lnTo>
                <a:cubicBezTo>
                  <a:pt x="19" y="94"/>
                  <a:pt x="18" y="93"/>
                  <a:pt x="18" y="92"/>
                </a:cubicBezTo>
                <a:cubicBezTo>
                  <a:pt x="18" y="91"/>
                  <a:pt x="19" y="90"/>
                  <a:pt x="20" y="90"/>
                </a:cubicBezTo>
                <a:lnTo>
                  <a:pt x="31" y="90"/>
                </a:lnTo>
                <a:close/>
                <a:moveTo>
                  <a:pt x="66" y="101"/>
                </a:moveTo>
                <a:lnTo>
                  <a:pt x="66" y="101"/>
                </a:lnTo>
                <a:cubicBezTo>
                  <a:pt x="65" y="101"/>
                  <a:pt x="64" y="101"/>
                  <a:pt x="64" y="100"/>
                </a:cubicBezTo>
                <a:cubicBezTo>
                  <a:pt x="63" y="100"/>
                  <a:pt x="63" y="99"/>
                  <a:pt x="64" y="98"/>
                </a:cubicBezTo>
                <a:lnTo>
                  <a:pt x="111" y="58"/>
                </a:lnTo>
                <a:cubicBezTo>
                  <a:pt x="111" y="58"/>
                  <a:pt x="112" y="58"/>
                  <a:pt x="113" y="58"/>
                </a:cubicBezTo>
                <a:cubicBezTo>
                  <a:pt x="114" y="59"/>
                  <a:pt x="114" y="60"/>
                  <a:pt x="113" y="61"/>
                </a:cubicBezTo>
                <a:lnTo>
                  <a:pt x="66" y="101"/>
                </a:lnTo>
                <a:close/>
                <a:moveTo>
                  <a:pt x="81" y="20"/>
                </a:moveTo>
                <a:lnTo>
                  <a:pt x="81" y="20"/>
                </a:lnTo>
                <a:lnTo>
                  <a:pt x="81" y="14"/>
                </a:lnTo>
                <a:lnTo>
                  <a:pt x="65" y="14"/>
                </a:lnTo>
                <a:lnTo>
                  <a:pt x="65" y="20"/>
                </a:lnTo>
                <a:cubicBezTo>
                  <a:pt x="68" y="19"/>
                  <a:pt x="70" y="19"/>
                  <a:pt x="73" y="19"/>
                </a:cubicBezTo>
                <a:cubicBezTo>
                  <a:pt x="76" y="19"/>
                  <a:pt x="79" y="19"/>
                  <a:pt x="81" y="20"/>
                </a:cubicBezTo>
                <a:close/>
              </a:path>
            </a:pathLst>
          </a:custGeom>
          <a:solidFill>
            <a:schemeClr val="tx1"/>
          </a:solidFill>
          <a:ln w="0">
            <a:solidFill>
              <a:schemeClr val="bg1"/>
            </a:solid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210" name="Freeform 79">
            <a:extLst>
              <a:ext uri="{FF2B5EF4-FFF2-40B4-BE49-F238E27FC236}">
                <a16:creationId xmlns:a16="http://schemas.microsoft.com/office/drawing/2014/main" id="{4E2E2264-4F8F-4977-B6BF-4C3C224472C0}"/>
              </a:ext>
            </a:extLst>
          </p:cNvPr>
          <p:cNvSpPr>
            <a:spLocks noChangeAspect="1" noEditPoints="1"/>
          </p:cNvSpPr>
          <p:nvPr/>
        </p:nvSpPr>
        <p:spPr bwMode="auto">
          <a:xfrm>
            <a:off x="906680" y="3631290"/>
            <a:ext cx="240065" cy="240167"/>
          </a:xfrm>
          <a:custGeom>
            <a:avLst/>
            <a:gdLst>
              <a:gd name="T0" fmla="*/ 13 w 140"/>
              <a:gd name="T1" fmla="*/ 5 h 136"/>
              <a:gd name="T2" fmla="*/ 30 w 140"/>
              <a:gd name="T3" fmla="*/ 40 h 136"/>
              <a:gd name="T4" fmla="*/ 35 w 140"/>
              <a:gd name="T5" fmla="*/ 35 h 136"/>
              <a:gd name="T6" fmla="*/ 12 w 140"/>
              <a:gd name="T7" fmla="*/ 9 h 136"/>
              <a:gd name="T8" fmla="*/ 29 w 140"/>
              <a:gd name="T9" fmla="*/ 40 h 136"/>
              <a:gd name="T10" fmla="*/ 31 w 140"/>
              <a:gd name="T11" fmla="*/ 123 h 136"/>
              <a:gd name="T12" fmla="*/ 47 w 140"/>
              <a:gd name="T13" fmla="*/ 107 h 136"/>
              <a:gd name="T14" fmla="*/ 16 w 140"/>
              <a:gd name="T15" fmla="*/ 107 h 136"/>
              <a:gd name="T16" fmla="*/ 20 w 140"/>
              <a:gd name="T17" fmla="*/ 108 h 136"/>
              <a:gd name="T18" fmla="*/ 44 w 140"/>
              <a:gd name="T19" fmla="*/ 108 h 136"/>
              <a:gd name="T20" fmla="*/ 89 w 140"/>
              <a:gd name="T21" fmla="*/ 80 h 136"/>
              <a:gd name="T22" fmla="*/ 126 w 140"/>
              <a:gd name="T23" fmla="*/ 115 h 136"/>
              <a:gd name="T24" fmla="*/ 126 w 140"/>
              <a:gd name="T25" fmla="*/ 105 h 136"/>
              <a:gd name="T26" fmla="*/ 74 w 140"/>
              <a:gd name="T27" fmla="*/ 91 h 136"/>
              <a:gd name="T28" fmla="*/ 86 w 140"/>
              <a:gd name="T29" fmla="*/ 79 h 136"/>
              <a:gd name="T30" fmla="*/ 94 w 140"/>
              <a:gd name="T31" fmla="*/ 71 h 136"/>
              <a:gd name="T32" fmla="*/ 98 w 140"/>
              <a:gd name="T33" fmla="*/ 69 h 136"/>
              <a:gd name="T34" fmla="*/ 126 w 140"/>
              <a:gd name="T35" fmla="*/ 59 h 136"/>
              <a:gd name="T36" fmla="*/ 115 w 140"/>
              <a:gd name="T37" fmla="*/ 47 h 136"/>
              <a:gd name="T38" fmla="*/ 98 w 140"/>
              <a:gd name="T39" fmla="*/ 43 h 136"/>
              <a:gd name="T40" fmla="*/ 92 w 140"/>
              <a:gd name="T41" fmla="*/ 25 h 136"/>
              <a:gd name="T42" fmla="*/ 80 w 140"/>
              <a:gd name="T43" fmla="*/ 14 h 136"/>
              <a:gd name="T44" fmla="*/ 72 w 140"/>
              <a:gd name="T45" fmla="*/ 26 h 136"/>
              <a:gd name="T46" fmla="*/ 71 w 140"/>
              <a:gd name="T47" fmla="*/ 43 h 136"/>
              <a:gd name="T48" fmla="*/ 51 w 140"/>
              <a:gd name="T49" fmla="*/ 63 h 136"/>
              <a:gd name="T50" fmla="*/ 9 w 140"/>
              <a:gd name="T51" fmla="*/ 115 h 136"/>
              <a:gd name="T52" fmla="*/ 30 w 140"/>
              <a:gd name="T53" fmla="*/ 133 h 136"/>
              <a:gd name="T54" fmla="*/ 66 w 140"/>
              <a:gd name="T55" fmla="*/ 99 h 136"/>
              <a:gd name="T56" fmla="*/ 74 w 140"/>
              <a:gd name="T57" fmla="*/ 91 h 136"/>
              <a:gd name="T58" fmla="*/ 76 w 140"/>
              <a:gd name="T59" fmla="*/ 94 h 136"/>
              <a:gd name="T60" fmla="*/ 100 w 140"/>
              <a:gd name="T61" fmla="*/ 131 h 136"/>
              <a:gd name="T62" fmla="*/ 110 w 140"/>
              <a:gd name="T63" fmla="*/ 131 h 136"/>
              <a:gd name="T64" fmla="*/ 78 w 140"/>
              <a:gd name="T65" fmla="*/ 92 h 136"/>
              <a:gd name="T66" fmla="*/ 87 w 140"/>
              <a:gd name="T67" fmla="*/ 82 h 136"/>
              <a:gd name="T68" fmla="*/ 47 w 140"/>
              <a:gd name="T69" fmla="*/ 62 h 136"/>
              <a:gd name="T70" fmla="*/ 20 w 140"/>
              <a:gd name="T71" fmla="*/ 43 h 136"/>
              <a:gd name="T72" fmla="*/ 11 w 140"/>
              <a:gd name="T73" fmla="*/ 5 h 136"/>
              <a:gd name="T74" fmla="*/ 39 w 140"/>
              <a:gd name="T75" fmla="*/ 26 h 136"/>
              <a:gd name="T76" fmla="*/ 67 w 140"/>
              <a:gd name="T77" fmla="*/ 41 h 136"/>
              <a:gd name="T78" fmla="*/ 78 w 140"/>
              <a:gd name="T79" fmla="*/ 11 h 136"/>
              <a:gd name="T80" fmla="*/ 117 w 140"/>
              <a:gd name="T81" fmla="*/ 5 h 136"/>
              <a:gd name="T82" fmla="*/ 100 w 140"/>
              <a:gd name="T83" fmla="*/ 40 h 136"/>
              <a:gd name="T84" fmla="*/ 136 w 140"/>
              <a:gd name="T85" fmla="*/ 23 h 136"/>
              <a:gd name="T86" fmla="*/ 128 w 140"/>
              <a:gd name="T87" fmla="*/ 62 h 136"/>
              <a:gd name="T88" fmla="*/ 128 w 140"/>
              <a:gd name="T89" fmla="*/ 103 h 136"/>
              <a:gd name="T90" fmla="*/ 128 w 140"/>
              <a:gd name="T91" fmla="*/ 117 h 136"/>
              <a:gd name="T92" fmla="*/ 115 w 140"/>
              <a:gd name="T93" fmla="*/ 131 h 136"/>
              <a:gd name="T94" fmla="*/ 105 w 140"/>
              <a:gd name="T95" fmla="*/ 136 h 136"/>
              <a:gd name="T96" fmla="*/ 37 w 140"/>
              <a:gd name="T97" fmla="*/ 133 h 136"/>
              <a:gd name="T98" fmla="*/ 26 w 140"/>
              <a:gd name="T99" fmla="*/ 135 h 136"/>
              <a:gd name="T100" fmla="*/ 4 w 140"/>
              <a:gd name="T101" fmla="*/ 110 h 136"/>
              <a:gd name="T102" fmla="*/ 7 w 140"/>
              <a:gd name="T103" fmla="*/ 10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0" h="136">
                <a:moveTo>
                  <a:pt x="13" y="5"/>
                </a:moveTo>
                <a:lnTo>
                  <a:pt x="13" y="5"/>
                </a:lnTo>
                <a:lnTo>
                  <a:pt x="13" y="5"/>
                </a:lnTo>
                <a:lnTo>
                  <a:pt x="13" y="5"/>
                </a:lnTo>
                <a:close/>
                <a:moveTo>
                  <a:pt x="30" y="40"/>
                </a:moveTo>
                <a:lnTo>
                  <a:pt x="30" y="40"/>
                </a:lnTo>
                <a:lnTo>
                  <a:pt x="50" y="59"/>
                </a:lnTo>
                <a:lnTo>
                  <a:pt x="55" y="54"/>
                </a:lnTo>
                <a:lnTo>
                  <a:pt x="35" y="35"/>
                </a:lnTo>
                <a:cubicBezTo>
                  <a:pt x="35" y="35"/>
                  <a:pt x="35" y="34"/>
                  <a:pt x="35" y="34"/>
                </a:cubicBezTo>
                <a:lnTo>
                  <a:pt x="35" y="27"/>
                </a:lnTo>
                <a:lnTo>
                  <a:pt x="12" y="9"/>
                </a:lnTo>
                <a:lnTo>
                  <a:pt x="4" y="17"/>
                </a:lnTo>
                <a:lnTo>
                  <a:pt x="22" y="40"/>
                </a:lnTo>
                <a:lnTo>
                  <a:pt x="29" y="40"/>
                </a:lnTo>
                <a:cubicBezTo>
                  <a:pt x="30" y="40"/>
                  <a:pt x="30" y="40"/>
                  <a:pt x="30" y="40"/>
                </a:cubicBezTo>
                <a:close/>
                <a:moveTo>
                  <a:pt x="31" y="123"/>
                </a:moveTo>
                <a:lnTo>
                  <a:pt x="31" y="123"/>
                </a:lnTo>
                <a:cubicBezTo>
                  <a:pt x="31" y="124"/>
                  <a:pt x="32" y="124"/>
                  <a:pt x="33" y="123"/>
                </a:cubicBezTo>
                <a:lnTo>
                  <a:pt x="47" y="109"/>
                </a:lnTo>
                <a:cubicBezTo>
                  <a:pt x="48" y="108"/>
                  <a:pt x="48" y="107"/>
                  <a:pt x="47" y="107"/>
                </a:cubicBezTo>
                <a:lnTo>
                  <a:pt x="33" y="92"/>
                </a:lnTo>
                <a:cubicBezTo>
                  <a:pt x="32" y="92"/>
                  <a:pt x="31" y="92"/>
                  <a:pt x="31" y="92"/>
                </a:cubicBezTo>
                <a:lnTo>
                  <a:pt x="16" y="107"/>
                </a:lnTo>
                <a:cubicBezTo>
                  <a:pt x="16" y="107"/>
                  <a:pt x="16" y="108"/>
                  <a:pt x="16" y="109"/>
                </a:cubicBezTo>
                <a:lnTo>
                  <a:pt x="31" y="123"/>
                </a:lnTo>
                <a:close/>
                <a:moveTo>
                  <a:pt x="20" y="108"/>
                </a:moveTo>
                <a:lnTo>
                  <a:pt x="20" y="108"/>
                </a:lnTo>
                <a:lnTo>
                  <a:pt x="32" y="120"/>
                </a:lnTo>
                <a:lnTo>
                  <a:pt x="44" y="108"/>
                </a:lnTo>
                <a:lnTo>
                  <a:pt x="32" y="96"/>
                </a:lnTo>
                <a:lnTo>
                  <a:pt x="20" y="108"/>
                </a:lnTo>
                <a:close/>
                <a:moveTo>
                  <a:pt x="89" y="80"/>
                </a:moveTo>
                <a:lnTo>
                  <a:pt x="89" y="80"/>
                </a:lnTo>
                <a:lnTo>
                  <a:pt x="125" y="116"/>
                </a:lnTo>
                <a:lnTo>
                  <a:pt x="126" y="115"/>
                </a:lnTo>
                <a:cubicBezTo>
                  <a:pt x="127" y="114"/>
                  <a:pt x="128" y="112"/>
                  <a:pt x="128" y="110"/>
                </a:cubicBezTo>
                <a:cubicBezTo>
                  <a:pt x="128" y="108"/>
                  <a:pt x="127" y="107"/>
                  <a:pt x="126" y="105"/>
                </a:cubicBezTo>
                <a:lnTo>
                  <a:pt x="126" y="105"/>
                </a:lnTo>
                <a:lnTo>
                  <a:pt x="95" y="74"/>
                </a:lnTo>
                <a:lnTo>
                  <a:pt x="89" y="80"/>
                </a:lnTo>
                <a:close/>
                <a:moveTo>
                  <a:pt x="74" y="91"/>
                </a:moveTo>
                <a:lnTo>
                  <a:pt x="74" y="91"/>
                </a:lnTo>
                <a:cubicBezTo>
                  <a:pt x="74" y="91"/>
                  <a:pt x="74" y="91"/>
                  <a:pt x="74" y="90"/>
                </a:cubicBezTo>
                <a:lnTo>
                  <a:pt x="86" y="79"/>
                </a:lnTo>
                <a:lnTo>
                  <a:pt x="86" y="79"/>
                </a:lnTo>
                <a:lnTo>
                  <a:pt x="86" y="79"/>
                </a:lnTo>
                <a:lnTo>
                  <a:pt x="94" y="71"/>
                </a:lnTo>
                <a:lnTo>
                  <a:pt x="94" y="71"/>
                </a:lnTo>
                <a:lnTo>
                  <a:pt x="96" y="69"/>
                </a:lnTo>
                <a:cubicBezTo>
                  <a:pt x="96" y="68"/>
                  <a:pt x="97" y="68"/>
                  <a:pt x="98" y="69"/>
                </a:cubicBezTo>
                <a:lnTo>
                  <a:pt x="98" y="69"/>
                </a:lnTo>
                <a:cubicBezTo>
                  <a:pt x="103" y="69"/>
                  <a:pt x="108" y="69"/>
                  <a:pt x="113" y="67"/>
                </a:cubicBezTo>
                <a:cubicBezTo>
                  <a:pt x="118" y="66"/>
                  <a:pt x="122" y="63"/>
                  <a:pt x="126" y="59"/>
                </a:cubicBezTo>
                <a:cubicBezTo>
                  <a:pt x="131" y="55"/>
                  <a:pt x="134" y="49"/>
                  <a:pt x="135" y="43"/>
                </a:cubicBezTo>
                <a:cubicBezTo>
                  <a:pt x="136" y="38"/>
                  <a:pt x="136" y="33"/>
                  <a:pt x="134" y="27"/>
                </a:cubicBezTo>
                <a:lnTo>
                  <a:pt x="115" y="47"/>
                </a:lnTo>
                <a:lnTo>
                  <a:pt x="115" y="47"/>
                </a:lnTo>
                <a:cubicBezTo>
                  <a:pt x="114" y="48"/>
                  <a:pt x="113" y="48"/>
                  <a:pt x="113" y="48"/>
                </a:cubicBezTo>
                <a:lnTo>
                  <a:pt x="98" y="43"/>
                </a:lnTo>
                <a:cubicBezTo>
                  <a:pt x="97" y="43"/>
                  <a:pt x="97" y="42"/>
                  <a:pt x="97" y="42"/>
                </a:cubicBezTo>
                <a:lnTo>
                  <a:pt x="92" y="27"/>
                </a:lnTo>
                <a:cubicBezTo>
                  <a:pt x="92" y="26"/>
                  <a:pt x="92" y="26"/>
                  <a:pt x="92" y="25"/>
                </a:cubicBezTo>
                <a:lnTo>
                  <a:pt x="112" y="5"/>
                </a:lnTo>
                <a:cubicBezTo>
                  <a:pt x="107" y="4"/>
                  <a:pt x="102" y="4"/>
                  <a:pt x="96" y="5"/>
                </a:cubicBezTo>
                <a:cubicBezTo>
                  <a:pt x="90" y="6"/>
                  <a:pt x="85" y="9"/>
                  <a:pt x="80" y="14"/>
                </a:cubicBezTo>
                <a:lnTo>
                  <a:pt x="80" y="14"/>
                </a:lnTo>
                <a:lnTo>
                  <a:pt x="80" y="14"/>
                </a:lnTo>
                <a:cubicBezTo>
                  <a:pt x="76" y="17"/>
                  <a:pt x="74" y="22"/>
                  <a:pt x="72" y="26"/>
                </a:cubicBezTo>
                <a:cubicBezTo>
                  <a:pt x="71" y="31"/>
                  <a:pt x="70" y="37"/>
                  <a:pt x="71" y="42"/>
                </a:cubicBezTo>
                <a:cubicBezTo>
                  <a:pt x="71" y="42"/>
                  <a:pt x="71" y="43"/>
                  <a:pt x="71" y="43"/>
                </a:cubicBezTo>
                <a:lnTo>
                  <a:pt x="71" y="43"/>
                </a:lnTo>
                <a:lnTo>
                  <a:pt x="58" y="56"/>
                </a:lnTo>
                <a:lnTo>
                  <a:pt x="51" y="63"/>
                </a:lnTo>
                <a:lnTo>
                  <a:pt x="51" y="63"/>
                </a:lnTo>
                <a:lnTo>
                  <a:pt x="9" y="105"/>
                </a:lnTo>
                <a:cubicBezTo>
                  <a:pt x="8" y="106"/>
                  <a:pt x="7" y="108"/>
                  <a:pt x="7" y="110"/>
                </a:cubicBezTo>
                <a:cubicBezTo>
                  <a:pt x="7" y="111"/>
                  <a:pt x="8" y="113"/>
                  <a:pt x="9" y="115"/>
                </a:cubicBezTo>
                <a:lnTo>
                  <a:pt x="25" y="131"/>
                </a:lnTo>
                <a:cubicBezTo>
                  <a:pt x="26" y="131"/>
                  <a:pt x="26" y="132"/>
                  <a:pt x="27" y="132"/>
                </a:cubicBezTo>
                <a:cubicBezTo>
                  <a:pt x="28" y="132"/>
                  <a:pt x="29" y="133"/>
                  <a:pt x="30" y="133"/>
                </a:cubicBezTo>
                <a:cubicBezTo>
                  <a:pt x="31" y="133"/>
                  <a:pt x="32" y="132"/>
                  <a:pt x="33" y="132"/>
                </a:cubicBezTo>
                <a:cubicBezTo>
                  <a:pt x="33" y="132"/>
                  <a:pt x="34" y="131"/>
                  <a:pt x="35" y="131"/>
                </a:cubicBezTo>
                <a:lnTo>
                  <a:pt x="66" y="99"/>
                </a:lnTo>
                <a:lnTo>
                  <a:pt x="66" y="99"/>
                </a:lnTo>
                <a:lnTo>
                  <a:pt x="66" y="99"/>
                </a:lnTo>
                <a:lnTo>
                  <a:pt x="74" y="91"/>
                </a:lnTo>
                <a:close/>
                <a:moveTo>
                  <a:pt x="111" y="130"/>
                </a:moveTo>
                <a:lnTo>
                  <a:pt x="111" y="130"/>
                </a:lnTo>
                <a:lnTo>
                  <a:pt x="76" y="94"/>
                </a:lnTo>
                <a:lnTo>
                  <a:pt x="72" y="98"/>
                </a:lnTo>
                <a:lnTo>
                  <a:pt x="70" y="100"/>
                </a:lnTo>
                <a:lnTo>
                  <a:pt x="100" y="131"/>
                </a:lnTo>
                <a:cubicBezTo>
                  <a:pt x="102" y="132"/>
                  <a:pt x="103" y="133"/>
                  <a:pt x="105" y="133"/>
                </a:cubicBezTo>
                <a:cubicBezTo>
                  <a:pt x="107" y="133"/>
                  <a:pt x="109" y="132"/>
                  <a:pt x="110" y="131"/>
                </a:cubicBezTo>
                <a:lnTo>
                  <a:pt x="110" y="131"/>
                </a:lnTo>
                <a:lnTo>
                  <a:pt x="111" y="130"/>
                </a:lnTo>
                <a:close/>
                <a:moveTo>
                  <a:pt x="78" y="92"/>
                </a:moveTo>
                <a:lnTo>
                  <a:pt x="78" y="92"/>
                </a:lnTo>
                <a:lnTo>
                  <a:pt x="113" y="127"/>
                </a:lnTo>
                <a:lnTo>
                  <a:pt x="123" y="118"/>
                </a:lnTo>
                <a:lnTo>
                  <a:pt x="87" y="82"/>
                </a:lnTo>
                <a:lnTo>
                  <a:pt x="78" y="92"/>
                </a:lnTo>
                <a:close/>
                <a:moveTo>
                  <a:pt x="47" y="62"/>
                </a:moveTo>
                <a:lnTo>
                  <a:pt x="47" y="62"/>
                </a:lnTo>
                <a:lnTo>
                  <a:pt x="28" y="43"/>
                </a:lnTo>
                <a:lnTo>
                  <a:pt x="22" y="43"/>
                </a:lnTo>
                <a:cubicBezTo>
                  <a:pt x="21" y="43"/>
                  <a:pt x="21" y="43"/>
                  <a:pt x="20" y="43"/>
                </a:cubicBezTo>
                <a:lnTo>
                  <a:pt x="0" y="18"/>
                </a:lnTo>
                <a:cubicBezTo>
                  <a:pt x="0" y="17"/>
                  <a:pt x="0" y="16"/>
                  <a:pt x="0" y="16"/>
                </a:cubicBezTo>
                <a:lnTo>
                  <a:pt x="11" y="5"/>
                </a:lnTo>
                <a:cubicBezTo>
                  <a:pt x="12" y="4"/>
                  <a:pt x="13" y="4"/>
                  <a:pt x="13" y="5"/>
                </a:cubicBezTo>
                <a:lnTo>
                  <a:pt x="38" y="25"/>
                </a:lnTo>
                <a:cubicBezTo>
                  <a:pt x="38" y="25"/>
                  <a:pt x="39" y="26"/>
                  <a:pt x="39" y="26"/>
                </a:cubicBezTo>
                <a:lnTo>
                  <a:pt x="38" y="33"/>
                </a:lnTo>
                <a:lnTo>
                  <a:pt x="57" y="52"/>
                </a:lnTo>
                <a:lnTo>
                  <a:pt x="67" y="41"/>
                </a:lnTo>
                <a:cubicBezTo>
                  <a:pt x="67" y="36"/>
                  <a:pt x="67" y="31"/>
                  <a:pt x="69" y="25"/>
                </a:cubicBezTo>
                <a:cubicBezTo>
                  <a:pt x="71" y="20"/>
                  <a:pt x="74" y="15"/>
                  <a:pt x="78" y="11"/>
                </a:cubicBezTo>
                <a:lnTo>
                  <a:pt x="78" y="11"/>
                </a:lnTo>
                <a:cubicBezTo>
                  <a:pt x="83" y="6"/>
                  <a:pt x="89" y="3"/>
                  <a:pt x="96" y="1"/>
                </a:cubicBezTo>
                <a:cubicBezTo>
                  <a:pt x="102" y="0"/>
                  <a:pt x="109" y="0"/>
                  <a:pt x="116" y="3"/>
                </a:cubicBezTo>
                <a:cubicBezTo>
                  <a:pt x="117" y="3"/>
                  <a:pt x="117" y="4"/>
                  <a:pt x="117" y="5"/>
                </a:cubicBezTo>
                <a:cubicBezTo>
                  <a:pt x="117" y="5"/>
                  <a:pt x="117" y="6"/>
                  <a:pt x="117" y="6"/>
                </a:cubicBezTo>
                <a:lnTo>
                  <a:pt x="96" y="27"/>
                </a:lnTo>
                <a:lnTo>
                  <a:pt x="100" y="40"/>
                </a:lnTo>
                <a:lnTo>
                  <a:pt x="113" y="44"/>
                </a:lnTo>
                <a:lnTo>
                  <a:pt x="134" y="23"/>
                </a:lnTo>
                <a:cubicBezTo>
                  <a:pt x="134" y="22"/>
                  <a:pt x="136" y="22"/>
                  <a:pt x="136" y="23"/>
                </a:cubicBezTo>
                <a:cubicBezTo>
                  <a:pt x="136" y="23"/>
                  <a:pt x="137" y="23"/>
                  <a:pt x="137" y="24"/>
                </a:cubicBezTo>
                <a:cubicBezTo>
                  <a:pt x="139" y="30"/>
                  <a:pt x="140" y="37"/>
                  <a:pt x="138" y="44"/>
                </a:cubicBezTo>
                <a:cubicBezTo>
                  <a:pt x="137" y="51"/>
                  <a:pt x="134" y="57"/>
                  <a:pt x="128" y="62"/>
                </a:cubicBezTo>
                <a:cubicBezTo>
                  <a:pt x="124" y="66"/>
                  <a:pt x="119" y="69"/>
                  <a:pt x="114" y="71"/>
                </a:cubicBezTo>
                <a:cubicBezTo>
                  <a:pt x="109" y="72"/>
                  <a:pt x="103" y="73"/>
                  <a:pt x="97" y="72"/>
                </a:cubicBezTo>
                <a:lnTo>
                  <a:pt x="128" y="103"/>
                </a:lnTo>
                <a:lnTo>
                  <a:pt x="128" y="103"/>
                </a:lnTo>
                <a:cubicBezTo>
                  <a:pt x="130" y="105"/>
                  <a:pt x="131" y="107"/>
                  <a:pt x="131" y="110"/>
                </a:cubicBezTo>
                <a:cubicBezTo>
                  <a:pt x="131" y="113"/>
                  <a:pt x="130" y="115"/>
                  <a:pt x="128" y="117"/>
                </a:cubicBezTo>
                <a:lnTo>
                  <a:pt x="126" y="119"/>
                </a:lnTo>
                <a:lnTo>
                  <a:pt x="126" y="119"/>
                </a:lnTo>
                <a:lnTo>
                  <a:pt x="115" y="131"/>
                </a:lnTo>
                <a:lnTo>
                  <a:pt x="113" y="133"/>
                </a:lnTo>
                <a:lnTo>
                  <a:pt x="112" y="133"/>
                </a:lnTo>
                <a:cubicBezTo>
                  <a:pt x="110" y="135"/>
                  <a:pt x="108" y="136"/>
                  <a:pt x="105" y="136"/>
                </a:cubicBezTo>
                <a:cubicBezTo>
                  <a:pt x="103" y="136"/>
                  <a:pt x="100" y="135"/>
                  <a:pt x="98" y="133"/>
                </a:cubicBezTo>
                <a:lnTo>
                  <a:pt x="67" y="102"/>
                </a:lnTo>
                <a:lnTo>
                  <a:pt x="37" y="133"/>
                </a:lnTo>
                <a:cubicBezTo>
                  <a:pt x="36" y="134"/>
                  <a:pt x="35" y="135"/>
                  <a:pt x="34" y="135"/>
                </a:cubicBezTo>
                <a:cubicBezTo>
                  <a:pt x="33" y="136"/>
                  <a:pt x="31" y="136"/>
                  <a:pt x="30" y="136"/>
                </a:cubicBezTo>
                <a:cubicBezTo>
                  <a:pt x="28" y="136"/>
                  <a:pt x="27" y="136"/>
                  <a:pt x="26" y="135"/>
                </a:cubicBezTo>
                <a:cubicBezTo>
                  <a:pt x="25" y="135"/>
                  <a:pt x="24" y="134"/>
                  <a:pt x="23" y="133"/>
                </a:cubicBezTo>
                <a:lnTo>
                  <a:pt x="7" y="117"/>
                </a:lnTo>
                <a:cubicBezTo>
                  <a:pt x="5" y="115"/>
                  <a:pt x="4" y="112"/>
                  <a:pt x="4" y="110"/>
                </a:cubicBezTo>
                <a:cubicBezTo>
                  <a:pt x="4" y="107"/>
                  <a:pt x="5" y="104"/>
                  <a:pt x="7" y="102"/>
                </a:cubicBezTo>
                <a:lnTo>
                  <a:pt x="7" y="102"/>
                </a:lnTo>
                <a:lnTo>
                  <a:pt x="7" y="102"/>
                </a:lnTo>
                <a:lnTo>
                  <a:pt x="47" y="62"/>
                </a:lnTo>
                <a:close/>
              </a:path>
            </a:pathLst>
          </a:custGeom>
          <a:solidFill>
            <a:schemeClr val="bg1"/>
          </a:solidFill>
          <a:ln w="0">
            <a:solidFill>
              <a:schemeClr val="bg1"/>
            </a:solid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211" name="Freeform 9">
            <a:extLst>
              <a:ext uri="{FF2B5EF4-FFF2-40B4-BE49-F238E27FC236}">
                <a16:creationId xmlns:a16="http://schemas.microsoft.com/office/drawing/2014/main" id="{B229230F-DF87-4926-BC7D-9952B79018EC}"/>
              </a:ext>
            </a:extLst>
          </p:cNvPr>
          <p:cNvSpPr>
            <a:spLocks noChangeAspect="1" noEditPoints="1"/>
          </p:cNvSpPr>
          <p:nvPr/>
        </p:nvSpPr>
        <p:spPr bwMode="auto">
          <a:xfrm>
            <a:off x="905834" y="4426695"/>
            <a:ext cx="241756" cy="250686"/>
          </a:xfrm>
          <a:custGeom>
            <a:avLst/>
            <a:gdLst>
              <a:gd name="T0" fmla="*/ 106 w 141"/>
              <a:gd name="T1" fmla="*/ 93 h 141"/>
              <a:gd name="T2" fmla="*/ 93 w 141"/>
              <a:gd name="T3" fmla="*/ 106 h 141"/>
              <a:gd name="T4" fmla="*/ 122 w 141"/>
              <a:gd name="T5" fmla="*/ 135 h 141"/>
              <a:gd name="T6" fmla="*/ 132 w 141"/>
              <a:gd name="T7" fmla="*/ 135 h 141"/>
              <a:gd name="T8" fmla="*/ 135 w 141"/>
              <a:gd name="T9" fmla="*/ 132 h 141"/>
              <a:gd name="T10" fmla="*/ 136 w 141"/>
              <a:gd name="T11" fmla="*/ 122 h 141"/>
              <a:gd name="T12" fmla="*/ 106 w 141"/>
              <a:gd name="T13" fmla="*/ 93 h 141"/>
              <a:gd name="T14" fmla="*/ 89 w 141"/>
              <a:gd name="T15" fmla="*/ 104 h 141"/>
              <a:gd name="T16" fmla="*/ 89 w 141"/>
              <a:gd name="T17" fmla="*/ 104 h 141"/>
              <a:gd name="T18" fmla="*/ 89 w 141"/>
              <a:gd name="T19" fmla="*/ 104 h 141"/>
              <a:gd name="T20" fmla="*/ 98 w 141"/>
              <a:gd name="T21" fmla="*/ 97 h 141"/>
              <a:gd name="T22" fmla="*/ 99 w 141"/>
              <a:gd name="T23" fmla="*/ 96 h 141"/>
              <a:gd name="T24" fmla="*/ 101 w 141"/>
              <a:gd name="T25" fmla="*/ 94 h 141"/>
              <a:gd name="T26" fmla="*/ 114 w 141"/>
              <a:gd name="T27" fmla="*/ 59 h 141"/>
              <a:gd name="T28" fmla="*/ 58 w 141"/>
              <a:gd name="T29" fmla="*/ 3 h 141"/>
              <a:gd name="T30" fmla="*/ 3 w 141"/>
              <a:gd name="T31" fmla="*/ 59 h 141"/>
              <a:gd name="T32" fmla="*/ 58 w 141"/>
              <a:gd name="T33" fmla="*/ 114 h 141"/>
              <a:gd name="T34" fmla="*/ 75 w 141"/>
              <a:gd name="T35" fmla="*/ 18 h 141"/>
              <a:gd name="T36" fmla="*/ 58 w 141"/>
              <a:gd name="T37" fmla="*/ 15 h 141"/>
              <a:gd name="T38" fmla="*/ 27 w 141"/>
              <a:gd name="T39" fmla="*/ 28 h 141"/>
              <a:gd name="T40" fmla="*/ 15 w 141"/>
              <a:gd name="T41" fmla="*/ 59 h 141"/>
              <a:gd name="T42" fmla="*/ 27 w 141"/>
              <a:gd name="T43" fmla="*/ 90 h 141"/>
              <a:gd name="T44" fmla="*/ 42 w 141"/>
              <a:gd name="T45" fmla="*/ 99 h 141"/>
              <a:gd name="T46" fmla="*/ 75 w 141"/>
              <a:gd name="T47" fmla="*/ 99 h 141"/>
              <a:gd name="T48" fmla="*/ 89 w 141"/>
              <a:gd name="T49" fmla="*/ 90 h 141"/>
              <a:gd name="T50" fmla="*/ 102 w 141"/>
              <a:gd name="T51" fmla="*/ 59 h 141"/>
              <a:gd name="T52" fmla="*/ 89 w 141"/>
              <a:gd name="T53" fmla="*/ 28 h 141"/>
              <a:gd name="T54" fmla="*/ 87 w 141"/>
              <a:gd name="T55" fmla="*/ 30 h 141"/>
              <a:gd name="T56" fmla="*/ 74 w 141"/>
              <a:gd name="T57" fmla="*/ 21 h 141"/>
              <a:gd name="T58" fmla="*/ 43 w 141"/>
              <a:gd name="T59" fmla="*/ 21 h 141"/>
              <a:gd name="T60" fmla="*/ 21 w 141"/>
              <a:gd name="T61" fmla="*/ 43 h 141"/>
              <a:gd name="T62" fmla="*/ 21 w 141"/>
              <a:gd name="T63" fmla="*/ 74 h 141"/>
              <a:gd name="T64" fmla="*/ 30 w 141"/>
              <a:gd name="T65" fmla="*/ 87 h 141"/>
              <a:gd name="T66" fmla="*/ 43 w 141"/>
              <a:gd name="T67" fmla="*/ 96 h 141"/>
              <a:gd name="T68" fmla="*/ 74 w 141"/>
              <a:gd name="T69" fmla="*/ 96 h 141"/>
              <a:gd name="T70" fmla="*/ 87 w 141"/>
              <a:gd name="T71" fmla="*/ 87 h 141"/>
              <a:gd name="T72" fmla="*/ 96 w 141"/>
              <a:gd name="T73" fmla="*/ 74 h 141"/>
              <a:gd name="T74" fmla="*/ 96 w 141"/>
              <a:gd name="T75" fmla="*/ 43 h 141"/>
              <a:gd name="T76" fmla="*/ 108 w 141"/>
              <a:gd name="T77" fmla="*/ 90 h 141"/>
              <a:gd name="T78" fmla="*/ 138 w 141"/>
              <a:gd name="T79" fmla="*/ 120 h 141"/>
              <a:gd name="T80" fmla="*/ 141 w 141"/>
              <a:gd name="T81" fmla="*/ 127 h 141"/>
              <a:gd name="T82" fmla="*/ 138 w 141"/>
              <a:gd name="T83" fmla="*/ 134 h 141"/>
              <a:gd name="T84" fmla="*/ 127 w 141"/>
              <a:gd name="T85" fmla="*/ 141 h 141"/>
              <a:gd name="T86" fmla="*/ 120 w 141"/>
              <a:gd name="T87" fmla="*/ 138 h 141"/>
              <a:gd name="T88" fmla="*/ 58 w 141"/>
              <a:gd name="T89" fmla="*/ 117 h 141"/>
              <a:gd name="T90" fmla="*/ 0 w 141"/>
              <a:gd name="T91" fmla="*/ 59 h 141"/>
              <a:gd name="T92" fmla="*/ 58 w 141"/>
              <a:gd name="T93" fmla="*/ 0 h 141"/>
              <a:gd name="T94" fmla="*/ 117 w 141"/>
              <a:gd name="T95" fmla="*/ 5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1" h="141">
                <a:moveTo>
                  <a:pt x="106" y="93"/>
                </a:moveTo>
                <a:lnTo>
                  <a:pt x="106" y="93"/>
                </a:lnTo>
                <a:cubicBezTo>
                  <a:pt x="104" y="95"/>
                  <a:pt x="102" y="98"/>
                  <a:pt x="100" y="100"/>
                </a:cubicBezTo>
                <a:cubicBezTo>
                  <a:pt x="98" y="102"/>
                  <a:pt x="95" y="104"/>
                  <a:pt x="93" y="106"/>
                </a:cubicBezTo>
                <a:lnTo>
                  <a:pt x="122" y="135"/>
                </a:lnTo>
                <a:lnTo>
                  <a:pt x="122" y="135"/>
                </a:lnTo>
                <a:cubicBezTo>
                  <a:pt x="123" y="137"/>
                  <a:pt x="125" y="137"/>
                  <a:pt x="127" y="137"/>
                </a:cubicBezTo>
                <a:cubicBezTo>
                  <a:pt x="129" y="137"/>
                  <a:pt x="130" y="137"/>
                  <a:pt x="132" y="135"/>
                </a:cubicBezTo>
                <a:lnTo>
                  <a:pt x="135" y="132"/>
                </a:lnTo>
                <a:lnTo>
                  <a:pt x="135" y="132"/>
                </a:lnTo>
                <a:cubicBezTo>
                  <a:pt x="137" y="130"/>
                  <a:pt x="137" y="129"/>
                  <a:pt x="137" y="127"/>
                </a:cubicBezTo>
                <a:cubicBezTo>
                  <a:pt x="137" y="125"/>
                  <a:pt x="137" y="123"/>
                  <a:pt x="136" y="122"/>
                </a:cubicBezTo>
                <a:lnTo>
                  <a:pt x="135" y="122"/>
                </a:lnTo>
                <a:lnTo>
                  <a:pt x="106" y="93"/>
                </a:lnTo>
                <a:close/>
                <a:moveTo>
                  <a:pt x="89" y="104"/>
                </a:moveTo>
                <a:lnTo>
                  <a:pt x="89" y="104"/>
                </a:lnTo>
                <a:lnTo>
                  <a:pt x="89" y="104"/>
                </a:lnTo>
                <a:lnTo>
                  <a:pt x="89" y="104"/>
                </a:lnTo>
                <a:lnTo>
                  <a:pt x="89" y="104"/>
                </a:lnTo>
                <a:lnTo>
                  <a:pt x="89" y="104"/>
                </a:lnTo>
                <a:cubicBezTo>
                  <a:pt x="92" y="102"/>
                  <a:pt x="95" y="100"/>
                  <a:pt x="97" y="98"/>
                </a:cubicBezTo>
                <a:lnTo>
                  <a:pt x="98" y="97"/>
                </a:lnTo>
                <a:cubicBezTo>
                  <a:pt x="98" y="97"/>
                  <a:pt x="99" y="96"/>
                  <a:pt x="99" y="96"/>
                </a:cubicBezTo>
                <a:lnTo>
                  <a:pt x="99" y="96"/>
                </a:lnTo>
                <a:cubicBezTo>
                  <a:pt x="100" y="95"/>
                  <a:pt x="100" y="95"/>
                  <a:pt x="101" y="94"/>
                </a:cubicBezTo>
                <a:lnTo>
                  <a:pt x="101" y="94"/>
                </a:lnTo>
                <a:lnTo>
                  <a:pt x="101" y="94"/>
                </a:lnTo>
                <a:cubicBezTo>
                  <a:pt x="109" y="84"/>
                  <a:pt x="114" y="72"/>
                  <a:pt x="114" y="59"/>
                </a:cubicBezTo>
                <a:cubicBezTo>
                  <a:pt x="114" y="43"/>
                  <a:pt x="107" y="30"/>
                  <a:pt x="97" y="20"/>
                </a:cubicBezTo>
                <a:cubicBezTo>
                  <a:pt x="87" y="10"/>
                  <a:pt x="74" y="3"/>
                  <a:pt x="58" y="3"/>
                </a:cubicBezTo>
                <a:cubicBezTo>
                  <a:pt x="43" y="3"/>
                  <a:pt x="29" y="10"/>
                  <a:pt x="19" y="20"/>
                </a:cubicBezTo>
                <a:cubicBezTo>
                  <a:pt x="9" y="30"/>
                  <a:pt x="3" y="43"/>
                  <a:pt x="3" y="59"/>
                </a:cubicBezTo>
                <a:cubicBezTo>
                  <a:pt x="3" y="74"/>
                  <a:pt x="9" y="88"/>
                  <a:pt x="19" y="98"/>
                </a:cubicBezTo>
                <a:cubicBezTo>
                  <a:pt x="29" y="108"/>
                  <a:pt x="43" y="114"/>
                  <a:pt x="58" y="114"/>
                </a:cubicBezTo>
                <a:cubicBezTo>
                  <a:pt x="70" y="114"/>
                  <a:pt x="80" y="110"/>
                  <a:pt x="89" y="104"/>
                </a:cubicBezTo>
                <a:close/>
                <a:moveTo>
                  <a:pt x="75" y="18"/>
                </a:moveTo>
                <a:lnTo>
                  <a:pt x="75" y="18"/>
                </a:lnTo>
                <a:cubicBezTo>
                  <a:pt x="70" y="16"/>
                  <a:pt x="64" y="15"/>
                  <a:pt x="58" y="15"/>
                </a:cubicBezTo>
                <a:cubicBezTo>
                  <a:pt x="53" y="15"/>
                  <a:pt x="47" y="16"/>
                  <a:pt x="42" y="18"/>
                </a:cubicBezTo>
                <a:cubicBezTo>
                  <a:pt x="36" y="20"/>
                  <a:pt x="32" y="24"/>
                  <a:pt x="27" y="28"/>
                </a:cubicBezTo>
                <a:cubicBezTo>
                  <a:pt x="23" y="32"/>
                  <a:pt x="20" y="36"/>
                  <a:pt x="18" y="42"/>
                </a:cubicBezTo>
                <a:cubicBezTo>
                  <a:pt x="16" y="47"/>
                  <a:pt x="15" y="53"/>
                  <a:pt x="15" y="59"/>
                </a:cubicBezTo>
                <a:cubicBezTo>
                  <a:pt x="15" y="64"/>
                  <a:pt x="16" y="70"/>
                  <a:pt x="18" y="75"/>
                </a:cubicBezTo>
                <a:cubicBezTo>
                  <a:pt x="20" y="81"/>
                  <a:pt x="23" y="85"/>
                  <a:pt x="27" y="90"/>
                </a:cubicBezTo>
                <a:lnTo>
                  <a:pt x="27" y="90"/>
                </a:lnTo>
                <a:cubicBezTo>
                  <a:pt x="32" y="94"/>
                  <a:pt x="36" y="97"/>
                  <a:pt x="42" y="99"/>
                </a:cubicBezTo>
                <a:cubicBezTo>
                  <a:pt x="47" y="101"/>
                  <a:pt x="53" y="102"/>
                  <a:pt x="58" y="102"/>
                </a:cubicBezTo>
                <a:cubicBezTo>
                  <a:pt x="64" y="102"/>
                  <a:pt x="70" y="101"/>
                  <a:pt x="75" y="99"/>
                </a:cubicBezTo>
                <a:cubicBezTo>
                  <a:pt x="81" y="97"/>
                  <a:pt x="85" y="94"/>
                  <a:pt x="89" y="90"/>
                </a:cubicBezTo>
                <a:lnTo>
                  <a:pt x="89" y="90"/>
                </a:lnTo>
                <a:cubicBezTo>
                  <a:pt x="94" y="85"/>
                  <a:pt x="97" y="81"/>
                  <a:pt x="99" y="75"/>
                </a:cubicBezTo>
                <a:cubicBezTo>
                  <a:pt x="101" y="70"/>
                  <a:pt x="102" y="64"/>
                  <a:pt x="102" y="59"/>
                </a:cubicBezTo>
                <a:cubicBezTo>
                  <a:pt x="102" y="53"/>
                  <a:pt x="101" y="47"/>
                  <a:pt x="99" y="42"/>
                </a:cubicBezTo>
                <a:cubicBezTo>
                  <a:pt x="97" y="36"/>
                  <a:pt x="94" y="32"/>
                  <a:pt x="89" y="28"/>
                </a:cubicBezTo>
                <a:cubicBezTo>
                  <a:pt x="85" y="24"/>
                  <a:pt x="81" y="20"/>
                  <a:pt x="75" y="18"/>
                </a:cubicBezTo>
                <a:close/>
                <a:moveTo>
                  <a:pt x="87" y="30"/>
                </a:moveTo>
                <a:lnTo>
                  <a:pt x="87" y="30"/>
                </a:lnTo>
                <a:cubicBezTo>
                  <a:pt x="83" y="26"/>
                  <a:pt x="79" y="23"/>
                  <a:pt x="74" y="21"/>
                </a:cubicBezTo>
                <a:cubicBezTo>
                  <a:pt x="69" y="19"/>
                  <a:pt x="64" y="18"/>
                  <a:pt x="58" y="18"/>
                </a:cubicBezTo>
                <a:cubicBezTo>
                  <a:pt x="53" y="18"/>
                  <a:pt x="48" y="19"/>
                  <a:pt x="43" y="21"/>
                </a:cubicBezTo>
                <a:cubicBezTo>
                  <a:pt x="38" y="23"/>
                  <a:pt x="34" y="26"/>
                  <a:pt x="30" y="30"/>
                </a:cubicBezTo>
                <a:cubicBezTo>
                  <a:pt x="26" y="34"/>
                  <a:pt x="23" y="38"/>
                  <a:pt x="21" y="43"/>
                </a:cubicBezTo>
                <a:cubicBezTo>
                  <a:pt x="19" y="48"/>
                  <a:pt x="18" y="53"/>
                  <a:pt x="18" y="59"/>
                </a:cubicBezTo>
                <a:cubicBezTo>
                  <a:pt x="18" y="64"/>
                  <a:pt x="19" y="69"/>
                  <a:pt x="21" y="74"/>
                </a:cubicBezTo>
                <a:cubicBezTo>
                  <a:pt x="23" y="79"/>
                  <a:pt x="26" y="83"/>
                  <a:pt x="30" y="87"/>
                </a:cubicBezTo>
                <a:lnTo>
                  <a:pt x="30" y="87"/>
                </a:lnTo>
                <a:lnTo>
                  <a:pt x="30" y="87"/>
                </a:lnTo>
                <a:cubicBezTo>
                  <a:pt x="34" y="91"/>
                  <a:pt x="38" y="94"/>
                  <a:pt x="43" y="96"/>
                </a:cubicBezTo>
                <a:cubicBezTo>
                  <a:pt x="48" y="98"/>
                  <a:pt x="53" y="99"/>
                  <a:pt x="58" y="99"/>
                </a:cubicBezTo>
                <a:cubicBezTo>
                  <a:pt x="64" y="99"/>
                  <a:pt x="69" y="98"/>
                  <a:pt x="74" y="96"/>
                </a:cubicBezTo>
                <a:cubicBezTo>
                  <a:pt x="79" y="94"/>
                  <a:pt x="83" y="91"/>
                  <a:pt x="87" y="87"/>
                </a:cubicBezTo>
                <a:lnTo>
                  <a:pt x="87" y="87"/>
                </a:lnTo>
                <a:lnTo>
                  <a:pt x="87" y="87"/>
                </a:lnTo>
                <a:cubicBezTo>
                  <a:pt x="91" y="83"/>
                  <a:pt x="94" y="79"/>
                  <a:pt x="96" y="74"/>
                </a:cubicBezTo>
                <a:cubicBezTo>
                  <a:pt x="98" y="69"/>
                  <a:pt x="99" y="64"/>
                  <a:pt x="99" y="59"/>
                </a:cubicBezTo>
                <a:cubicBezTo>
                  <a:pt x="99" y="53"/>
                  <a:pt x="98" y="48"/>
                  <a:pt x="96" y="43"/>
                </a:cubicBezTo>
                <a:cubicBezTo>
                  <a:pt x="94" y="38"/>
                  <a:pt x="91" y="34"/>
                  <a:pt x="87" y="30"/>
                </a:cubicBezTo>
                <a:close/>
                <a:moveTo>
                  <a:pt x="108" y="90"/>
                </a:moveTo>
                <a:lnTo>
                  <a:pt x="108" y="90"/>
                </a:lnTo>
                <a:lnTo>
                  <a:pt x="138" y="120"/>
                </a:lnTo>
                <a:lnTo>
                  <a:pt x="138" y="120"/>
                </a:lnTo>
                <a:cubicBezTo>
                  <a:pt x="140" y="122"/>
                  <a:pt x="141" y="124"/>
                  <a:pt x="141" y="127"/>
                </a:cubicBezTo>
                <a:cubicBezTo>
                  <a:pt x="141" y="130"/>
                  <a:pt x="140" y="132"/>
                  <a:pt x="138" y="134"/>
                </a:cubicBezTo>
                <a:lnTo>
                  <a:pt x="138" y="134"/>
                </a:lnTo>
                <a:lnTo>
                  <a:pt x="134" y="138"/>
                </a:lnTo>
                <a:cubicBezTo>
                  <a:pt x="132" y="140"/>
                  <a:pt x="130" y="141"/>
                  <a:pt x="127" y="141"/>
                </a:cubicBezTo>
                <a:cubicBezTo>
                  <a:pt x="124" y="141"/>
                  <a:pt x="122" y="140"/>
                  <a:pt x="120" y="138"/>
                </a:cubicBezTo>
                <a:lnTo>
                  <a:pt x="120" y="138"/>
                </a:lnTo>
                <a:lnTo>
                  <a:pt x="90" y="108"/>
                </a:lnTo>
                <a:cubicBezTo>
                  <a:pt x="81" y="114"/>
                  <a:pt x="70" y="117"/>
                  <a:pt x="58" y="117"/>
                </a:cubicBezTo>
                <a:cubicBezTo>
                  <a:pt x="42" y="117"/>
                  <a:pt x="28" y="111"/>
                  <a:pt x="17" y="100"/>
                </a:cubicBezTo>
                <a:cubicBezTo>
                  <a:pt x="6" y="89"/>
                  <a:pt x="0" y="75"/>
                  <a:pt x="0" y="59"/>
                </a:cubicBezTo>
                <a:cubicBezTo>
                  <a:pt x="0" y="42"/>
                  <a:pt x="6" y="28"/>
                  <a:pt x="17" y="17"/>
                </a:cubicBezTo>
                <a:cubicBezTo>
                  <a:pt x="28" y="6"/>
                  <a:pt x="42" y="0"/>
                  <a:pt x="58" y="0"/>
                </a:cubicBezTo>
                <a:cubicBezTo>
                  <a:pt x="75" y="0"/>
                  <a:pt x="89" y="6"/>
                  <a:pt x="100" y="17"/>
                </a:cubicBezTo>
                <a:cubicBezTo>
                  <a:pt x="111" y="28"/>
                  <a:pt x="117" y="42"/>
                  <a:pt x="117" y="59"/>
                </a:cubicBezTo>
                <a:cubicBezTo>
                  <a:pt x="117" y="70"/>
                  <a:pt x="114" y="81"/>
                  <a:pt x="108" y="90"/>
                </a:cubicBezTo>
                <a:close/>
              </a:path>
            </a:pathLst>
          </a:custGeom>
          <a:solidFill>
            <a:schemeClr val="bg1"/>
          </a:solidFill>
          <a:ln w="0">
            <a:solidFill>
              <a:schemeClr val="bg1"/>
            </a:solid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212" name="Freeform 70">
            <a:extLst>
              <a:ext uri="{FF2B5EF4-FFF2-40B4-BE49-F238E27FC236}">
                <a16:creationId xmlns:a16="http://schemas.microsoft.com/office/drawing/2014/main" id="{A002EFF5-1E37-43E2-8A34-78F8CC0549AB}"/>
              </a:ext>
            </a:extLst>
          </p:cNvPr>
          <p:cNvSpPr>
            <a:spLocks noChangeAspect="1" noEditPoints="1"/>
          </p:cNvSpPr>
          <p:nvPr/>
        </p:nvSpPr>
        <p:spPr bwMode="auto">
          <a:xfrm>
            <a:off x="866105" y="2835887"/>
            <a:ext cx="321214" cy="261205"/>
          </a:xfrm>
          <a:custGeom>
            <a:avLst/>
            <a:gdLst>
              <a:gd name="T0" fmla="*/ 90 w 188"/>
              <a:gd name="T1" fmla="*/ 18 h 147"/>
              <a:gd name="T2" fmla="*/ 6 w 188"/>
              <a:gd name="T3" fmla="*/ 32 h 147"/>
              <a:gd name="T4" fmla="*/ 90 w 188"/>
              <a:gd name="T5" fmla="*/ 18 h 147"/>
              <a:gd name="T6" fmla="*/ 127 w 188"/>
              <a:gd name="T7" fmla="*/ 92 h 147"/>
              <a:gd name="T8" fmla="*/ 153 w 188"/>
              <a:gd name="T9" fmla="*/ 50 h 147"/>
              <a:gd name="T10" fmla="*/ 127 w 188"/>
              <a:gd name="T11" fmla="*/ 92 h 147"/>
              <a:gd name="T12" fmla="*/ 153 w 188"/>
              <a:gd name="T13" fmla="*/ 46 h 147"/>
              <a:gd name="T14" fmla="*/ 127 w 188"/>
              <a:gd name="T15" fmla="*/ 4 h 147"/>
              <a:gd name="T16" fmla="*/ 153 w 188"/>
              <a:gd name="T17" fmla="*/ 46 h 147"/>
              <a:gd name="T18" fmla="*/ 92 w 188"/>
              <a:gd name="T19" fmla="*/ 75 h 147"/>
              <a:gd name="T20" fmla="*/ 92 w 188"/>
              <a:gd name="T21" fmla="*/ 21 h 147"/>
              <a:gd name="T22" fmla="*/ 96 w 188"/>
              <a:gd name="T23" fmla="*/ 21 h 147"/>
              <a:gd name="T24" fmla="*/ 96 w 188"/>
              <a:gd name="T25" fmla="*/ 75 h 147"/>
              <a:gd name="T26" fmla="*/ 96 w 188"/>
              <a:gd name="T27" fmla="*/ 21 h 147"/>
              <a:gd name="T28" fmla="*/ 158 w 188"/>
              <a:gd name="T29" fmla="*/ 80 h 147"/>
              <a:gd name="T30" fmla="*/ 157 w 188"/>
              <a:gd name="T31" fmla="*/ 115 h 147"/>
              <a:gd name="T32" fmla="*/ 99 w 188"/>
              <a:gd name="T33" fmla="*/ 146 h 147"/>
              <a:gd name="T34" fmla="*/ 89 w 188"/>
              <a:gd name="T35" fmla="*/ 146 h 147"/>
              <a:gd name="T36" fmla="*/ 31 w 188"/>
              <a:gd name="T37" fmla="*/ 115 h 147"/>
              <a:gd name="T38" fmla="*/ 30 w 188"/>
              <a:gd name="T39" fmla="*/ 80 h 147"/>
              <a:gd name="T40" fmla="*/ 1 w 188"/>
              <a:gd name="T41" fmla="*/ 65 h 147"/>
              <a:gd name="T42" fmla="*/ 31 w 188"/>
              <a:gd name="T43" fmla="*/ 48 h 147"/>
              <a:gd name="T44" fmla="*/ 1 w 188"/>
              <a:gd name="T45" fmla="*/ 32 h 147"/>
              <a:gd name="T46" fmla="*/ 61 w 188"/>
              <a:gd name="T47" fmla="*/ 0 h 147"/>
              <a:gd name="T48" fmla="*/ 94 w 188"/>
              <a:gd name="T49" fmla="*/ 16 h 147"/>
              <a:gd name="T50" fmla="*/ 127 w 188"/>
              <a:gd name="T51" fmla="*/ 0 h 147"/>
              <a:gd name="T52" fmla="*/ 187 w 188"/>
              <a:gd name="T53" fmla="*/ 31 h 147"/>
              <a:gd name="T54" fmla="*/ 157 w 188"/>
              <a:gd name="T55" fmla="*/ 48 h 147"/>
              <a:gd name="T56" fmla="*/ 187 w 188"/>
              <a:gd name="T57" fmla="*/ 63 h 147"/>
              <a:gd name="T58" fmla="*/ 158 w 188"/>
              <a:gd name="T59" fmla="*/ 80 h 147"/>
              <a:gd name="T60" fmla="*/ 96 w 188"/>
              <a:gd name="T61" fmla="*/ 80 h 147"/>
              <a:gd name="T62" fmla="*/ 97 w 188"/>
              <a:gd name="T63" fmla="*/ 143 h 147"/>
              <a:gd name="T64" fmla="*/ 154 w 188"/>
              <a:gd name="T65" fmla="*/ 113 h 147"/>
              <a:gd name="T66" fmla="*/ 155 w 188"/>
              <a:gd name="T67" fmla="*/ 82 h 147"/>
              <a:gd name="T68" fmla="*/ 126 w 188"/>
              <a:gd name="T69" fmla="*/ 95 h 147"/>
              <a:gd name="T70" fmla="*/ 92 w 188"/>
              <a:gd name="T71" fmla="*/ 143 h 147"/>
              <a:gd name="T72" fmla="*/ 91 w 188"/>
              <a:gd name="T73" fmla="*/ 143 h 147"/>
              <a:gd name="T74" fmla="*/ 34 w 188"/>
              <a:gd name="T75" fmla="*/ 113 h 147"/>
              <a:gd name="T76" fmla="*/ 33 w 188"/>
              <a:gd name="T77" fmla="*/ 82 h 147"/>
              <a:gd name="T78" fmla="*/ 62 w 188"/>
              <a:gd name="T79" fmla="*/ 95 h 147"/>
              <a:gd name="T80" fmla="*/ 92 w 188"/>
              <a:gd name="T81" fmla="*/ 143 h 147"/>
              <a:gd name="T82" fmla="*/ 6 w 188"/>
              <a:gd name="T83" fmla="*/ 64 h 147"/>
              <a:gd name="T84" fmla="*/ 90 w 188"/>
              <a:gd name="T85" fmla="*/ 77 h 147"/>
              <a:gd name="T86" fmla="*/ 6 w 188"/>
              <a:gd name="T87" fmla="*/ 6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8" h="147">
                <a:moveTo>
                  <a:pt x="90" y="18"/>
                </a:moveTo>
                <a:lnTo>
                  <a:pt x="90" y="18"/>
                </a:lnTo>
                <a:lnTo>
                  <a:pt x="61" y="4"/>
                </a:lnTo>
                <a:lnTo>
                  <a:pt x="6" y="32"/>
                </a:lnTo>
                <a:lnTo>
                  <a:pt x="35" y="46"/>
                </a:lnTo>
                <a:lnTo>
                  <a:pt x="90" y="18"/>
                </a:lnTo>
                <a:close/>
                <a:moveTo>
                  <a:pt x="127" y="92"/>
                </a:moveTo>
                <a:lnTo>
                  <a:pt x="127" y="92"/>
                </a:lnTo>
                <a:lnTo>
                  <a:pt x="98" y="77"/>
                </a:lnTo>
                <a:lnTo>
                  <a:pt x="153" y="50"/>
                </a:lnTo>
                <a:lnTo>
                  <a:pt x="182" y="64"/>
                </a:lnTo>
                <a:lnTo>
                  <a:pt x="127" y="92"/>
                </a:lnTo>
                <a:close/>
                <a:moveTo>
                  <a:pt x="153" y="46"/>
                </a:moveTo>
                <a:lnTo>
                  <a:pt x="153" y="46"/>
                </a:lnTo>
                <a:lnTo>
                  <a:pt x="182" y="32"/>
                </a:lnTo>
                <a:lnTo>
                  <a:pt x="127" y="4"/>
                </a:lnTo>
                <a:lnTo>
                  <a:pt x="98" y="18"/>
                </a:lnTo>
                <a:lnTo>
                  <a:pt x="153" y="46"/>
                </a:lnTo>
                <a:close/>
                <a:moveTo>
                  <a:pt x="92" y="75"/>
                </a:moveTo>
                <a:lnTo>
                  <a:pt x="92" y="75"/>
                </a:lnTo>
                <a:lnTo>
                  <a:pt x="39" y="48"/>
                </a:lnTo>
                <a:lnTo>
                  <a:pt x="92" y="21"/>
                </a:lnTo>
                <a:lnTo>
                  <a:pt x="92" y="75"/>
                </a:lnTo>
                <a:close/>
                <a:moveTo>
                  <a:pt x="96" y="21"/>
                </a:moveTo>
                <a:lnTo>
                  <a:pt x="96" y="21"/>
                </a:lnTo>
                <a:lnTo>
                  <a:pt x="96" y="75"/>
                </a:lnTo>
                <a:lnTo>
                  <a:pt x="149" y="48"/>
                </a:lnTo>
                <a:lnTo>
                  <a:pt x="96" y="21"/>
                </a:lnTo>
                <a:close/>
                <a:moveTo>
                  <a:pt x="158" y="80"/>
                </a:moveTo>
                <a:lnTo>
                  <a:pt x="158" y="80"/>
                </a:lnTo>
                <a:lnTo>
                  <a:pt x="158" y="110"/>
                </a:lnTo>
                <a:cubicBezTo>
                  <a:pt x="158" y="112"/>
                  <a:pt x="158" y="113"/>
                  <a:pt x="157" y="115"/>
                </a:cubicBezTo>
                <a:cubicBezTo>
                  <a:pt x="156" y="117"/>
                  <a:pt x="154" y="118"/>
                  <a:pt x="153" y="119"/>
                </a:cubicBezTo>
                <a:lnTo>
                  <a:pt x="99" y="146"/>
                </a:lnTo>
                <a:cubicBezTo>
                  <a:pt x="97" y="147"/>
                  <a:pt x="96" y="147"/>
                  <a:pt x="94" y="147"/>
                </a:cubicBezTo>
                <a:cubicBezTo>
                  <a:pt x="93" y="147"/>
                  <a:pt x="91" y="147"/>
                  <a:pt x="89" y="146"/>
                </a:cubicBezTo>
                <a:lnTo>
                  <a:pt x="36" y="119"/>
                </a:lnTo>
                <a:cubicBezTo>
                  <a:pt x="34" y="118"/>
                  <a:pt x="32" y="117"/>
                  <a:pt x="31" y="115"/>
                </a:cubicBezTo>
                <a:cubicBezTo>
                  <a:pt x="30" y="113"/>
                  <a:pt x="30" y="112"/>
                  <a:pt x="30" y="110"/>
                </a:cubicBezTo>
                <a:lnTo>
                  <a:pt x="30" y="80"/>
                </a:lnTo>
                <a:lnTo>
                  <a:pt x="2" y="66"/>
                </a:lnTo>
                <a:cubicBezTo>
                  <a:pt x="1" y="66"/>
                  <a:pt x="1" y="65"/>
                  <a:pt x="1" y="65"/>
                </a:cubicBezTo>
                <a:cubicBezTo>
                  <a:pt x="0" y="64"/>
                  <a:pt x="1" y="63"/>
                  <a:pt x="2" y="63"/>
                </a:cubicBezTo>
                <a:lnTo>
                  <a:pt x="31" y="48"/>
                </a:lnTo>
                <a:lnTo>
                  <a:pt x="2" y="33"/>
                </a:lnTo>
                <a:cubicBezTo>
                  <a:pt x="1" y="33"/>
                  <a:pt x="1" y="33"/>
                  <a:pt x="1" y="32"/>
                </a:cubicBezTo>
                <a:cubicBezTo>
                  <a:pt x="0" y="31"/>
                  <a:pt x="1" y="30"/>
                  <a:pt x="2" y="30"/>
                </a:cubicBezTo>
                <a:lnTo>
                  <a:pt x="61" y="0"/>
                </a:lnTo>
                <a:cubicBezTo>
                  <a:pt x="61" y="0"/>
                  <a:pt x="62" y="0"/>
                  <a:pt x="62" y="0"/>
                </a:cubicBezTo>
                <a:lnTo>
                  <a:pt x="94" y="16"/>
                </a:lnTo>
                <a:lnTo>
                  <a:pt x="126" y="0"/>
                </a:lnTo>
                <a:cubicBezTo>
                  <a:pt x="126" y="0"/>
                  <a:pt x="127" y="0"/>
                  <a:pt x="127" y="0"/>
                </a:cubicBezTo>
                <a:lnTo>
                  <a:pt x="187" y="30"/>
                </a:lnTo>
                <a:cubicBezTo>
                  <a:pt x="187" y="30"/>
                  <a:pt x="187" y="30"/>
                  <a:pt x="187" y="31"/>
                </a:cubicBezTo>
                <a:cubicBezTo>
                  <a:pt x="188" y="32"/>
                  <a:pt x="187" y="33"/>
                  <a:pt x="187" y="33"/>
                </a:cubicBezTo>
                <a:lnTo>
                  <a:pt x="157" y="48"/>
                </a:lnTo>
                <a:lnTo>
                  <a:pt x="187" y="63"/>
                </a:lnTo>
                <a:cubicBezTo>
                  <a:pt x="187" y="63"/>
                  <a:pt x="187" y="63"/>
                  <a:pt x="187" y="63"/>
                </a:cubicBezTo>
                <a:cubicBezTo>
                  <a:pt x="188" y="64"/>
                  <a:pt x="187" y="65"/>
                  <a:pt x="187" y="66"/>
                </a:cubicBezTo>
                <a:lnTo>
                  <a:pt x="158" y="80"/>
                </a:lnTo>
                <a:close/>
                <a:moveTo>
                  <a:pt x="96" y="80"/>
                </a:moveTo>
                <a:lnTo>
                  <a:pt x="96" y="80"/>
                </a:lnTo>
                <a:lnTo>
                  <a:pt x="96" y="143"/>
                </a:lnTo>
                <a:cubicBezTo>
                  <a:pt x="96" y="143"/>
                  <a:pt x="97" y="143"/>
                  <a:pt x="97" y="143"/>
                </a:cubicBezTo>
                <a:lnTo>
                  <a:pt x="151" y="116"/>
                </a:lnTo>
                <a:cubicBezTo>
                  <a:pt x="152" y="115"/>
                  <a:pt x="153" y="114"/>
                  <a:pt x="154" y="113"/>
                </a:cubicBezTo>
                <a:cubicBezTo>
                  <a:pt x="155" y="112"/>
                  <a:pt x="155" y="111"/>
                  <a:pt x="155" y="110"/>
                </a:cubicBezTo>
                <a:lnTo>
                  <a:pt x="155" y="82"/>
                </a:lnTo>
                <a:lnTo>
                  <a:pt x="127" y="95"/>
                </a:lnTo>
                <a:cubicBezTo>
                  <a:pt x="127" y="96"/>
                  <a:pt x="126" y="96"/>
                  <a:pt x="126" y="95"/>
                </a:cubicBezTo>
                <a:lnTo>
                  <a:pt x="96" y="80"/>
                </a:lnTo>
                <a:close/>
                <a:moveTo>
                  <a:pt x="92" y="143"/>
                </a:moveTo>
                <a:lnTo>
                  <a:pt x="92" y="143"/>
                </a:lnTo>
                <a:cubicBezTo>
                  <a:pt x="92" y="143"/>
                  <a:pt x="91" y="143"/>
                  <a:pt x="91" y="143"/>
                </a:cubicBezTo>
                <a:lnTo>
                  <a:pt x="37" y="116"/>
                </a:lnTo>
                <a:cubicBezTo>
                  <a:pt x="36" y="115"/>
                  <a:pt x="35" y="114"/>
                  <a:pt x="34" y="113"/>
                </a:cubicBezTo>
                <a:cubicBezTo>
                  <a:pt x="34" y="112"/>
                  <a:pt x="33" y="111"/>
                  <a:pt x="33" y="110"/>
                </a:cubicBezTo>
                <a:lnTo>
                  <a:pt x="33" y="82"/>
                </a:lnTo>
                <a:lnTo>
                  <a:pt x="61" y="95"/>
                </a:lnTo>
                <a:cubicBezTo>
                  <a:pt x="61" y="96"/>
                  <a:pt x="62" y="96"/>
                  <a:pt x="62" y="95"/>
                </a:cubicBezTo>
                <a:lnTo>
                  <a:pt x="92" y="80"/>
                </a:lnTo>
                <a:lnTo>
                  <a:pt x="92" y="143"/>
                </a:lnTo>
                <a:close/>
                <a:moveTo>
                  <a:pt x="6" y="64"/>
                </a:moveTo>
                <a:lnTo>
                  <a:pt x="6" y="64"/>
                </a:lnTo>
                <a:lnTo>
                  <a:pt x="61" y="92"/>
                </a:lnTo>
                <a:lnTo>
                  <a:pt x="90" y="77"/>
                </a:lnTo>
                <a:lnTo>
                  <a:pt x="35" y="50"/>
                </a:lnTo>
                <a:lnTo>
                  <a:pt x="6" y="64"/>
                </a:lnTo>
                <a:close/>
              </a:path>
            </a:pathLst>
          </a:custGeom>
          <a:solidFill>
            <a:schemeClr val="tx1"/>
          </a:solidFill>
          <a:ln w="0">
            <a:solidFill>
              <a:schemeClr val="bg1"/>
            </a:solid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213" name="Freeform 11">
            <a:extLst>
              <a:ext uri="{FF2B5EF4-FFF2-40B4-BE49-F238E27FC236}">
                <a16:creationId xmlns:a16="http://schemas.microsoft.com/office/drawing/2014/main" id="{0B2BF8E8-6B10-4A5B-8D4F-B0FCAED58B5B}"/>
              </a:ext>
            </a:extLst>
          </p:cNvPr>
          <p:cNvSpPr>
            <a:spLocks noChangeAspect="1" noEditPoints="1"/>
          </p:cNvSpPr>
          <p:nvPr/>
        </p:nvSpPr>
        <p:spPr bwMode="auto">
          <a:xfrm>
            <a:off x="890618" y="2040483"/>
            <a:ext cx="272188" cy="296267"/>
          </a:xfrm>
          <a:custGeom>
            <a:avLst/>
            <a:gdLst>
              <a:gd name="T0" fmla="*/ 47 w 159"/>
              <a:gd name="T1" fmla="*/ 73 h 167"/>
              <a:gd name="T2" fmla="*/ 47 w 159"/>
              <a:gd name="T3" fmla="*/ 70 h 167"/>
              <a:gd name="T4" fmla="*/ 114 w 159"/>
              <a:gd name="T5" fmla="*/ 71 h 167"/>
              <a:gd name="T6" fmla="*/ 47 w 159"/>
              <a:gd name="T7" fmla="*/ 73 h 167"/>
              <a:gd name="T8" fmla="*/ 47 w 159"/>
              <a:gd name="T9" fmla="*/ 60 h 167"/>
              <a:gd name="T10" fmla="*/ 47 w 159"/>
              <a:gd name="T11" fmla="*/ 57 h 167"/>
              <a:gd name="T12" fmla="*/ 109 w 159"/>
              <a:gd name="T13" fmla="*/ 58 h 167"/>
              <a:gd name="T14" fmla="*/ 47 w 159"/>
              <a:gd name="T15" fmla="*/ 60 h 167"/>
              <a:gd name="T16" fmla="*/ 97 w 159"/>
              <a:gd name="T17" fmla="*/ 6 h 167"/>
              <a:gd name="T18" fmla="*/ 104 w 159"/>
              <a:gd name="T19" fmla="*/ 37 h 167"/>
              <a:gd name="T20" fmla="*/ 99 w 159"/>
              <a:gd name="T21" fmla="*/ 35 h 167"/>
              <a:gd name="T22" fmla="*/ 97 w 159"/>
              <a:gd name="T23" fmla="*/ 6 h 167"/>
              <a:gd name="T24" fmla="*/ 134 w 159"/>
              <a:gd name="T25" fmla="*/ 45 h 167"/>
              <a:gd name="T26" fmla="*/ 134 w 159"/>
              <a:gd name="T27" fmla="*/ 38 h 167"/>
              <a:gd name="T28" fmla="*/ 97 w 159"/>
              <a:gd name="T29" fmla="*/ 1 h 167"/>
              <a:gd name="T30" fmla="*/ 95 w 159"/>
              <a:gd name="T31" fmla="*/ 0 h 167"/>
              <a:gd name="T32" fmla="*/ 28 w 159"/>
              <a:gd name="T33" fmla="*/ 3 h 167"/>
              <a:gd name="T34" fmla="*/ 25 w 159"/>
              <a:gd name="T35" fmla="*/ 44 h 167"/>
              <a:gd name="T36" fmla="*/ 1 w 159"/>
              <a:gd name="T37" fmla="*/ 64 h 167"/>
              <a:gd name="T38" fmla="*/ 0 w 159"/>
              <a:gd name="T39" fmla="*/ 157 h 167"/>
              <a:gd name="T40" fmla="*/ 3 w 159"/>
              <a:gd name="T41" fmla="*/ 164 h 167"/>
              <a:gd name="T42" fmla="*/ 3 w 159"/>
              <a:gd name="T43" fmla="*/ 164 h 167"/>
              <a:gd name="T44" fmla="*/ 149 w 159"/>
              <a:gd name="T45" fmla="*/ 167 h 167"/>
              <a:gd name="T46" fmla="*/ 159 w 159"/>
              <a:gd name="T47" fmla="*/ 157 h 167"/>
              <a:gd name="T48" fmla="*/ 158 w 159"/>
              <a:gd name="T49" fmla="*/ 64 h 167"/>
              <a:gd name="T50" fmla="*/ 134 w 159"/>
              <a:gd name="T51" fmla="*/ 45 h 167"/>
              <a:gd name="T52" fmla="*/ 3 w 159"/>
              <a:gd name="T53" fmla="*/ 157 h 167"/>
              <a:gd name="T54" fmla="*/ 51 w 159"/>
              <a:gd name="T55" fmla="*/ 121 h 167"/>
              <a:gd name="T56" fmla="*/ 80 w 159"/>
              <a:gd name="T57" fmla="*/ 101 h 167"/>
              <a:gd name="T58" fmla="*/ 108 w 159"/>
              <a:gd name="T59" fmla="*/ 121 h 167"/>
              <a:gd name="T60" fmla="*/ 156 w 159"/>
              <a:gd name="T61" fmla="*/ 157 h 167"/>
              <a:gd name="T62" fmla="*/ 149 w 159"/>
              <a:gd name="T63" fmla="*/ 163 h 167"/>
              <a:gd name="T64" fmla="*/ 5 w 159"/>
              <a:gd name="T65" fmla="*/ 161 h 167"/>
              <a:gd name="T66" fmla="*/ 3 w 159"/>
              <a:gd name="T67" fmla="*/ 157 h 167"/>
              <a:gd name="T68" fmla="*/ 3 w 159"/>
              <a:gd name="T69" fmla="*/ 83 h 167"/>
              <a:gd name="T70" fmla="*/ 25 w 159"/>
              <a:gd name="T71" fmla="*/ 49 h 167"/>
              <a:gd name="T72" fmla="*/ 4 w 159"/>
              <a:gd name="T73" fmla="*/ 66 h 167"/>
              <a:gd name="T74" fmla="*/ 4 w 159"/>
              <a:gd name="T75" fmla="*/ 66 h 167"/>
              <a:gd name="T76" fmla="*/ 3 w 159"/>
              <a:gd name="T77" fmla="*/ 83 h 167"/>
              <a:gd name="T78" fmla="*/ 47 w 159"/>
              <a:gd name="T79" fmla="*/ 120 h 167"/>
              <a:gd name="T80" fmla="*/ 3 w 159"/>
              <a:gd name="T81" fmla="*/ 87 h 167"/>
              <a:gd name="T82" fmla="*/ 26 w 159"/>
              <a:gd name="T83" fmla="*/ 104 h 167"/>
              <a:gd name="T84" fmla="*/ 134 w 159"/>
              <a:gd name="T85" fmla="*/ 99 h 167"/>
              <a:gd name="T86" fmla="*/ 134 w 159"/>
              <a:gd name="T87" fmla="*/ 49 h 167"/>
              <a:gd name="T88" fmla="*/ 155 w 159"/>
              <a:gd name="T89" fmla="*/ 66 h 167"/>
              <a:gd name="T90" fmla="*/ 156 w 159"/>
              <a:gd name="T91" fmla="*/ 83 h 167"/>
              <a:gd name="T92" fmla="*/ 109 w 159"/>
              <a:gd name="T93" fmla="*/ 118 h 167"/>
              <a:gd name="T94" fmla="*/ 130 w 159"/>
              <a:gd name="T95" fmla="*/ 102 h 167"/>
              <a:gd name="T96" fmla="*/ 130 w 159"/>
              <a:gd name="T97" fmla="*/ 45 h 167"/>
              <a:gd name="T98" fmla="*/ 104 w 159"/>
              <a:gd name="T99" fmla="*/ 40 h 167"/>
              <a:gd name="T100" fmla="*/ 97 w 159"/>
              <a:gd name="T101" fmla="*/ 37 h 167"/>
              <a:gd name="T102" fmla="*/ 94 w 159"/>
              <a:gd name="T103" fmla="*/ 4 h 167"/>
              <a:gd name="T104" fmla="*/ 31 w 159"/>
              <a:gd name="T105" fmla="*/ 6 h 167"/>
              <a:gd name="T106" fmla="*/ 29 w 159"/>
              <a:gd name="T107" fmla="*/ 102 h 167"/>
              <a:gd name="T108" fmla="*/ 73 w 159"/>
              <a:gd name="T109" fmla="*/ 100 h 167"/>
              <a:gd name="T110" fmla="*/ 86 w 159"/>
              <a:gd name="T111" fmla="*/ 100 h 167"/>
              <a:gd name="T112" fmla="*/ 156 w 159"/>
              <a:gd name="T113" fmla="*/ 87 h 167"/>
              <a:gd name="T114" fmla="*/ 112 w 159"/>
              <a:gd name="T115" fmla="*/ 120 h 167"/>
              <a:gd name="T116" fmla="*/ 156 w 159"/>
              <a:gd name="T117" fmla="*/ 87 h 167"/>
              <a:gd name="T118" fmla="*/ 47 w 159"/>
              <a:gd name="T119" fmla="*/ 87 h 167"/>
              <a:gd name="T120" fmla="*/ 47 w 159"/>
              <a:gd name="T121" fmla="*/ 83 h 167"/>
              <a:gd name="T122" fmla="*/ 100 w 159"/>
              <a:gd name="T123" fmla="*/ 85 h 167"/>
              <a:gd name="T124" fmla="*/ 47 w 159"/>
              <a:gd name="T125" fmla="*/ 8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9" h="167">
                <a:moveTo>
                  <a:pt x="47" y="73"/>
                </a:moveTo>
                <a:lnTo>
                  <a:pt x="47" y="73"/>
                </a:lnTo>
                <a:cubicBezTo>
                  <a:pt x="46" y="73"/>
                  <a:pt x="45" y="72"/>
                  <a:pt x="45" y="71"/>
                </a:cubicBezTo>
                <a:cubicBezTo>
                  <a:pt x="45" y="70"/>
                  <a:pt x="46" y="70"/>
                  <a:pt x="47" y="70"/>
                </a:cubicBezTo>
                <a:lnTo>
                  <a:pt x="112" y="70"/>
                </a:lnTo>
                <a:cubicBezTo>
                  <a:pt x="113" y="70"/>
                  <a:pt x="114" y="70"/>
                  <a:pt x="114" y="71"/>
                </a:cubicBezTo>
                <a:cubicBezTo>
                  <a:pt x="114" y="72"/>
                  <a:pt x="113" y="73"/>
                  <a:pt x="112" y="73"/>
                </a:cubicBezTo>
                <a:lnTo>
                  <a:pt x="47" y="73"/>
                </a:lnTo>
                <a:close/>
                <a:moveTo>
                  <a:pt x="47" y="60"/>
                </a:moveTo>
                <a:lnTo>
                  <a:pt x="47" y="60"/>
                </a:lnTo>
                <a:cubicBezTo>
                  <a:pt x="46" y="60"/>
                  <a:pt x="45" y="59"/>
                  <a:pt x="45" y="58"/>
                </a:cubicBezTo>
                <a:cubicBezTo>
                  <a:pt x="45" y="58"/>
                  <a:pt x="46" y="57"/>
                  <a:pt x="47" y="57"/>
                </a:cubicBezTo>
                <a:lnTo>
                  <a:pt x="107" y="57"/>
                </a:lnTo>
                <a:cubicBezTo>
                  <a:pt x="108" y="57"/>
                  <a:pt x="109" y="58"/>
                  <a:pt x="109" y="58"/>
                </a:cubicBezTo>
                <a:cubicBezTo>
                  <a:pt x="109" y="59"/>
                  <a:pt x="108" y="60"/>
                  <a:pt x="107" y="60"/>
                </a:cubicBezTo>
                <a:lnTo>
                  <a:pt x="47" y="60"/>
                </a:lnTo>
                <a:close/>
                <a:moveTo>
                  <a:pt x="97" y="6"/>
                </a:moveTo>
                <a:lnTo>
                  <a:pt x="97" y="6"/>
                </a:lnTo>
                <a:lnTo>
                  <a:pt x="128" y="37"/>
                </a:lnTo>
                <a:lnTo>
                  <a:pt x="104" y="37"/>
                </a:lnTo>
                <a:cubicBezTo>
                  <a:pt x="102" y="37"/>
                  <a:pt x="101" y="36"/>
                  <a:pt x="99" y="35"/>
                </a:cubicBezTo>
                <a:lnTo>
                  <a:pt x="99" y="35"/>
                </a:lnTo>
                <a:cubicBezTo>
                  <a:pt x="98" y="33"/>
                  <a:pt x="97" y="32"/>
                  <a:pt x="97" y="30"/>
                </a:cubicBezTo>
                <a:lnTo>
                  <a:pt x="97" y="6"/>
                </a:lnTo>
                <a:close/>
                <a:moveTo>
                  <a:pt x="134" y="45"/>
                </a:moveTo>
                <a:lnTo>
                  <a:pt x="134" y="45"/>
                </a:lnTo>
                <a:lnTo>
                  <a:pt x="134" y="39"/>
                </a:lnTo>
                <a:lnTo>
                  <a:pt x="134" y="38"/>
                </a:lnTo>
                <a:cubicBezTo>
                  <a:pt x="134" y="38"/>
                  <a:pt x="134" y="37"/>
                  <a:pt x="133" y="37"/>
                </a:cubicBezTo>
                <a:lnTo>
                  <a:pt x="97" y="1"/>
                </a:lnTo>
                <a:cubicBezTo>
                  <a:pt x="97" y="0"/>
                  <a:pt x="96" y="0"/>
                  <a:pt x="96" y="0"/>
                </a:cubicBezTo>
                <a:lnTo>
                  <a:pt x="95" y="0"/>
                </a:lnTo>
                <a:lnTo>
                  <a:pt x="36" y="0"/>
                </a:lnTo>
                <a:cubicBezTo>
                  <a:pt x="33" y="0"/>
                  <a:pt x="30" y="1"/>
                  <a:pt x="28" y="3"/>
                </a:cubicBezTo>
                <a:cubicBezTo>
                  <a:pt x="27" y="5"/>
                  <a:pt x="25" y="8"/>
                  <a:pt x="25" y="10"/>
                </a:cubicBezTo>
                <a:lnTo>
                  <a:pt x="25" y="44"/>
                </a:lnTo>
                <a:lnTo>
                  <a:pt x="4" y="61"/>
                </a:lnTo>
                <a:cubicBezTo>
                  <a:pt x="3" y="62"/>
                  <a:pt x="2" y="63"/>
                  <a:pt x="1" y="64"/>
                </a:cubicBezTo>
                <a:cubicBezTo>
                  <a:pt x="0" y="66"/>
                  <a:pt x="0" y="67"/>
                  <a:pt x="0" y="69"/>
                </a:cubicBezTo>
                <a:lnTo>
                  <a:pt x="0" y="157"/>
                </a:lnTo>
                <a:cubicBezTo>
                  <a:pt x="0" y="159"/>
                  <a:pt x="1" y="162"/>
                  <a:pt x="3" y="164"/>
                </a:cubicBezTo>
                <a:lnTo>
                  <a:pt x="3" y="164"/>
                </a:lnTo>
                <a:lnTo>
                  <a:pt x="3" y="164"/>
                </a:lnTo>
                <a:lnTo>
                  <a:pt x="3" y="164"/>
                </a:lnTo>
                <a:cubicBezTo>
                  <a:pt x="5" y="166"/>
                  <a:pt x="7" y="167"/>
                  <a:pt x="10" y="167"/>
                </a:cubicBezTo>
                <a:lnTo>
                  <a:pt x="149" y="167"/>
                </a:lnTo>
                <a:cubicBezTo>
                  <a:pt x="152" y="167"/>
                  <a:pt x="154" y="166"/>
                  <a:pt x="156" y="164"/>
                </a:cubicBezTo>
                <a:cubicBezTo>
                  <a:pt x="158" y="162"/>
                  <a:pt x="159" y="159"/>
                  <a:pt x="159" y="157"/>
                </a:cubicBezTo>
                <a:lnTo>
                  <a:pt x="159" y="69"/>
                </a:lnTo>
                <a:cubicBezTo>
                  <a:pt x="159" y="67"/>
                  <a:pt x="159" y="66"/>
                  <a:pt x="158" y="64"/>
                </a:cubicBezTo>
                <a:cubicBezTo>
                  <a:pt x="158" y="63"/>
                  <a:pt x="157" y="62"/>
                  <a:pt x="155" y="61"/>
                </a:cubicBezTo>
                <a:lnTo>
                  <a:pt x="134" y="45"/>
                </a:lnTo>
                <a:close/>
                <a:moveTo>
                  <a:pt x="3" y="157"/>
                </a:moveTo>
                <a:lnTo>
                  <a:pt x="3" y="157"/>
                </a:lnTo>
                <a:lnTo>
                  <a:pt x="51" y="121"/>
                </a:lnTo>
                <a:lnTo>
                  <a:pt x="51" y="121"/>
                </a:lnTo>
                <a:lnTo>
                  <a:pt x="75" y="103"/>
                </a:lnTo>
                <a:cubicBezTo>
                  <a:pt x="77" y="102"/>
                  <a:pt x="78" y="101"/>
                  <a:pt x="80" y="101"/>
                </a:cubicBezTo>
                <a:cubicBezTo>
                  <a:pt x="81" y="101"/>
                  <a:pt x="83" y="102"/>
                  <a:pt x="84" y="103"/>
                </a:cubicBezTo>
                <a:lnTo>
                  <a:pt x="108" y="121"/>
                </a:lnTo>
                <a:lnTo>
                  <a:pt x="108" y="121"/>
                </a:lnTo>
                <a:lnTo>
                  <a:pt x="156" y="157"/>
                </a:lnTo>
                <a:cubicBezTo>
                  <a:pt x="156" y="159"/>
                  <a:pt x="155" y="160"/>
                  <a:pt x="154" y="161"/>
                </a:cubicBezTo>
                <a:cubicBezTo>
                  <a:pt x="153" y="163"/>
                  <a:pt x="151" y="163"/>
                  <a:pt x="149" y="163"/>
                </a:cubicBezTo>
                <a:lnTo>
                  <a:pt x="10" y="163"/>
                </a:lnTo>
                <a:cubicBezTo>
                  <a:pt x="8" y="163"/>
                  <a:pt x="7" y="163"/>
                  <a:pt x="5" y="161"/>
                </a:cubicBezTo>
                <a:lnTo>
                  <a:pt x="5" y="161"/>
                </a:lnTo>
                <a:cubicBezTo>
                  <a:pt x="4" y="160"/>
                  <a:pt x="4" y="159"/>
                  <a:pt x="3" y="157"/>
                </a:cubicBezTo>
                <a:close/>
                <a:moveTo>
                  <a:pt x="3" y="83"/>
                </a:moveTo>
                <a:lnTo>
                  <a:pt x="3" y="83"/>
                </a:lnTo>
                <a:lnTo>
                  <a:pt x="25" y="99"/>
                </a:lnTo>
                <a:lnTo>
                  <a:pt x="25" y="49"/>
                </a:lnTo>
                <a:lnTo>
                  <a:pt x="6" y="63"/>
                </a:lnTo>
                <a:cubicBezTo>
                  <a:pt x="5" y="64"/>
                  <a:pt x="4" y="65"/>
                  <a:pt x="4" y="66"/>
                </a:cubicBezTo>
                <a:lnTo>
                  <a:pt x="4" y="66"/>
                </a:lnTo>
                <a:lnTo>
                  <a:pt x="4" y="66"/>
                </a:lnTo>
                <a:cubicBezTo>
                  <a:pt x="4" y="67"/>
                  <a:pt x="3" y="68"/>
                  <a:pt x="3" y="69"/>
                </a:cubicBezTo>
                <a:lnTo>
                  <a:pt x="3" y="83"/>
                </a:lnTo>
                <a:close/>
                <a:moveTo>
                  <a:pt x="47" y="120"/>
                </a:moveTo>
                <a:lnTo>
                  <a:pt x="47" y="120"/>
                </a:lnTo>
                <a:lnTo>
                  <a:pt x="3" y="153"/>
                </a:lnTo>
                <a:lnTo>
                  <a:pt x="3" y="87"/>
                </a:lnTo>
                <a:lnTo>
                  <a:pt x="26" y="104"/>
                </a:lnTo>
                <a:cubicBezTo>
                  <a:pt x="26" y="104"/>
                  <a:pt x="26" y="104"/>
                  <a:pt x="26" y="104"/>
                </a:cubicBezTo>
                <a:lnTo>
                  <a:pt x="47" y="120"/>
                </a:lnTo>
                <a:close/>
                <a:moveTo>
                  <a:pt x="134" y="99"/>
                </a:moveTo>
                <a:lnTo>
                  <a:pt x="134" y="99"/>
                </a:lnTo>
                <a:lnTo>
                  <a:pt x="134" y="49"/>
                </a:lnTo>
                <a:lnTo>
                  <a:pt x="153" y="63"/>
                </a:lnTo>
                <a:cubicBezTo>
                  <a:pt x="154" y="64"/>
                  <a:pt x="155" y="65"/>
                  <a:pt x="155" y="66"/>
                </a:cubicBezTo>
                <a:cubicBezTo>
                  <a:pt x="156" y="67"/>
                  <a:pt x="156" y="68"/>
                  <a:pt x="156" y="69"/>
                </a:cubicBezTo>
                <a:lnTo>
                  <a:pt x="156" y="83"/>
                </a:lnTo>
                <a:lnTo>
                  <a:pt x="134" y="99"/>
                </a:lnTo>
                <a:close/>
                <a:moveTo>
                  <a:pt x="109" y="118"/>
                </a:moveTo>
                <a:lnTo>
                  <a:pt x="109" y="118"/>
                </a:lnTo>
                <a:lnTo>
                  <a:pt x="130" y="102"/>
                </a:lnTo>
                <a:lnTo>
                  <a:pt x="130" y="45"/>
                </a:lnTo>
                <a:cubicBezTo>
                  <a:pt x="130" y="45"/>
                  <a:pt x="130" y="45"/>
                  <a:pt x="130" y="45"/>
                </a:cubicBezTo>
                <a:lnTo>
                  <a:pt x="130" y="40"/>
                </a:lnTo>
                <a:lnTo>
                  <a:pt x="104" y="40"/>
                </a:lnTo>
                <a:cubicBezTo>
                  <a:pt x="101" y="40"/>
                  <a:pt x="99" y="39"/>
                  <a:pt x="97" y="37"/>
                </a:cubicBezTo>
                <a:lnTo>
                  <a:pt x="97" y="37"/>
                </a:lnTo>
                <a:cubicBezTo>
                  <a:pt x="95" y="35"/>
                  <a:pt x="94" y="33"/>
                  <a:pt x="94" y="30"/>
                </a:cubicBezTo>
                <a:lnTo>
                  <a:pt x="94" y="4"/>
                </a:lnTo>
                <a:lnTo>
                  <a:pt x="36" y="4"/>
                </a:lnTo>
                <a:cubicBezTo>
                  <a:pt x="34" y="4"/>
                  <a:pt x="32" y="4"/>
                  <a:pt x="31" y="6"/>
                </a:cubicBezTo>
                <a:cubicBezTo>
                  <a:pt x="30" y="7"/>
                  <a:pt x="29" y="9"/>
                  <a:pt x="29" y="10"/>
                </a:cubicBezTo>
                <a:lnTo>
                  <a:pt x="29" y="102"/>
                </a:lnTo>
                <a:lnTo>
                  <a:pt x="50" y="118"/>
                </a:lnTo>
                <a:lnTo>
                  <a:pt x="73" y="100"/>
                </a:lnTo>
                <a:cubicBezTo>
                  <a:pt x="75" y="99"/>
                  <a:pt x="77" y="98"/>
                  <a:pt x="80" y="98"/>
                </a:cubicBezTo>
                <a:cubicBezTo>
                  <a:pt x="82" y="98"/>
                  <a:pt x="84" y="99"/>
                  <a:pt x="86" y="100"/>
                </a:cubicBezTo>
                <a:lnTo>
                  <a:pt x="109" y="118"/>
                </a:lnTo>
                <a:close/>
                <a:moveTo>
                  <a:pt x="156" y="87"/>
                </a:moveTo>
                <a:lnTo>
                  <a:pt x="156" y="87"/>
                </a:lnTo>
                <a:lnTo>
                  <a:pt x="112" y="120"/>
                </a:lnTo>
                <a:lnTo>
                  <a:pt x="156" y="153"/>
                </a:lnTo>
                <a:lnTo>
                  <a:pt x="156" y="87"/>
                </a:lnTo>
                <a:close/>
                <a:moveTo>
                  <a:pt x="47" y="87"/>
                </a:moveTo>
                <a:lnTo>
                  <a:pt x="47" y="87"/>
                </a:lnTo>
                <a:cubicBezTo>
                  <a:pt x="46" y="87"/>
                  <a:pt x="45" y="86"/>
                  <a:pt x="45" y="85"/>
                </a:cubicBezTo>
                <a:cubicBezTo>
                  <a:pt x="45" y="84"/>
                  <a:pt x="46" y="83"/>
                  <a:pt x="47" y="83"/>
                </a:cubicBezTo>
                <a:lnTo>
                  <a:pt x="98" y="83"/>
                </a:lnTo>
                <a:cubicBezTo>
                  <a:pt x="99" y="83"/>
                  <a:pt x="100" y="84"/>
                  <a:pt x="100" y="85"/>
                </a:cubicBezTo>
                <a:cubicBezTo>
                  <a:pt x="100" y="86"/>
                  <a:pt x="99" y="87"/>
                  <a:pt x="98" y="87"/>
                </a:cubicBezTo>
                <a:lnTo>
                  <a:pt x="47" y="87"/>
                </a:lnTo>
                <a:close/>
              </a:path>
            </a:pathLst>
          </a:custGeom>
          <a:solidFill>
            <a:schemeClr val="bg1"/>
          </a:solidFill>
          <a:ln w="0">
            <a:solidFill>
              <a:schemeClr val="bg1"/>
            </a:solid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214" name="TextBox 213"/>
          <p:cNvSpPr txBox="1"/>
          <p:nvPr/>
        </p:nvSpPr>
        <p:spPr bwMode="ltGray">
          <a:xfrm>
            <a:off x="543989" y="6860215"/>
            <a:ext cx="9003221" cy="248342"/>
          </a:xfrm>
          <a:prstGeom prst="rect">
            <a:avLst/>
          </a:prstGeom>
          <a:noFill/>
          <a:ln w="6350">
            <a:noFill/>
            <a:miter lim="800000"/>
            <a:headEnd/>
            <a:tailEnd/>
          </a:ln>
        </p:spPr>
        <p:txBody>
          <a:bodyPr wrap="square" lIns="0" tIns="0" rIns="0" bIns="0" rtlCol="0" anchor="t" anchorCtr="0">
            <a:noAutofit/>
          </a:bodyPr>
          <a:lstStyle/>
          <a:p>
            <a:pPr eaLnBrk="0" hangingPunct="0"/>
            <a:r>
              <a:rPr lang="en-US" sz="900" baseline="30000" dirty="0">
                <a:latin typeface="Deutsche Bank Display" panose="020F0403020203030304" pitchFamily="34" charset="0"/>
                <a:ea typeface="Deutsche Bank Display" panose="020F0403020203030304" pitchFamily="34" charset="0"/>
                <a:cs typeface="Deutsche Bank Display" panose="020F0403020203030304" pitchFamily="34" charset="0"/>
              </a:rPr>
              <a:t>1 </a:t>
            </a:r>
            <a:r>
              <a:rPr lang="en-US" sz="900" dirty="0">
                <a:latin typeface="Deutsche Bank Display" panose="020F0403020203030304" pitchFamily="34" charset="0"/>
                <a:ea typeface="Deutsche Bank Display" panose="020F0403020203030304" pitchFamily="34" charset="0"/>
                <a:cs typeface="Deutsche Bank Display" panose="020F0403020203030304" pitchFamily="34" charset="0"/>
              </a:rPr>
              <a:t>Footnotes</a:t>
            </a:r>
          </a:p>
          <a:p>
            <a:pPr eaLnBrk="0" hangingPunct="0"/>
            <a:endParaRPr lang="en-US" sz="900" baseline="30000"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Tree>
    <p:extLst>
      <p:ext uri="{BB962C8B-B14F-4D97-AF65-F5344CB8AC3E}">
        <p14:creationId xmlns:p14="http://schemas.microsoft.com/office/powerpoint/2010/main" val="1855460767"/>
      </p:ext>
    </p:extLst>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2400" dirty="0">
                <a:latin typeface="Deutsche Bank Display" panose="020F0403020203030304" pitchFamily="34" charset="0"/>
                <a:ea typeface="Deutsche Bank Display" panose="020F0403020203030304" pitchFamily="34" charset="0"/>
                <a:cs typeface="Deutsche Bank Display" panose="020F0403020203030304" pitchFamily="34" charset="0"/>
              </a:rPr>
              <a:t>Project Plan</a:t>
            </a:r>
            <a:endParaRPr lang="en-US"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4" name="Slide Number Placeholder 3"/>
          <p:cNvSpPr>
            <a:spLocks noGrp="1"/>
          </p:cNvSpPr>
          <p:nvPr>
            <p:ph type="sldNum" sz="quarter" idx="20"/>
          </p:nvPr>
        </p:nvSpPr>
        <p:spPr/>
        <p:txBody>
          <a:bodyPr/>
          <a:lstStyle/>
          <a:p>
            <a:pPr>
              <a:defRPr/>
            </a:pPr>
            <a:fld id="{1788D09C-7CA7-40CB-8213-E7B766997646}" type="slidenum">
              <a:rPr lang="en-US" smtClean="0">
                <a:latin typeface="Deutsche Bank Display" panose="020F0403020203030304" pitchFamily="34" charset="0"/>
                <a:ea typeface="Deutsche Bank Display" panose="020F0403020203030304" pitchFamily="34" charset="0"/>
                <a:cs typeface="Deutsche Bank Display" panose="020F0403020203030304" pitchFamily="34" charset="0"/>
              </a:rPr>
              <a:pPr>
                <a:defRPr/>
              </a:pPr>
              <a:t>31</a:t>
            </a:fld>
            <a:endParaRPr lang="en-US"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6" name="Title 2"/>
          <p:cNvSpPr txBox="1">
            <a:spLocks/>
          </p:cNvSpPr>
          <p:nvPr/>
        </p:nvSpPr>
        <p:spPr bwMode="auto">
          <a:xfrm>
            <a:off x="534030" y="1013139"/>
            <a:ext cx="9159291" cy="304331"/>
          </a:xfrm>
          <a:prstGeom prst="rect">
            <a:avLst/>
          </a:prstGeom>
          <a:noFill/>
          <a:ln w="9525">
            <a:noFill/>
            <a:miter lim="800000"/>
            <a:headEnd/>
            <a:tailEnd/>
          </a:ln>
        </p:spPr>
        <p:txBody>
          <a:bodyPr vert="horz" wrap="square" lIns="0" tIns="0" rIns="540000" bIns="0" numCol="1" anchor="t" anchorCtr="0" compatLnSpc="1">
            <a:prstTxWarp prst="textNoShape">
              <a:avLst/>
            </a:prstTxWarp>
          </a:bodyPr>
          <a:lstStyle>
            <a:lvl1pPr algn="l" rtl="0" eaLnBrk="0" fontAlgn="base" hangingPunct="0">
              <a:lnSpc>
                <a:spcPct val="90000"/>
              </a:lnSpc>
              <a:spcBef>
                <a:spcPct val="0"/>
              </a:spcBef>
              <a:spcAft>
                <a:spcPct val="0"/>
              </a:spcAft>
              <a:tabLst/>
              <a:defRPr lang="en-US" sz="2600" kern="1200" noProof="0" smtClean="0">
                <a:solidFill>
                  <a:schemeClr val="tx1"/>
                </a:solidFill>
                <a:latin typeface="+mn-lt"/>
                <a:ea typeface="ＭＳ Ｐゴシック" pitchFamily="34" charset="-128"/>
                <a:cs typeface="ＭＳ Ｐゴシック" pitchFamily="-109" charset="-128"/>
              </a:defRPr>
            </a:lvl1pPr>
            <a:lvl2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2pPr>
            <a:lvl3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3pPr>
            <a:lvl4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4pPr>
            <a:lvl5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5pPr>
            <a:lvl6pPr marL="504566" algn="l" rtl="0" eaLnBrk="1" fontAlgn="base" hangingPunct="1">
              <a:lnSpc>
                <a:spcPct val="90000"/>
              </a:lnSpc>
              <a:spcBef>
                <a:spcPct val="0"/>
              </a:spcBef>
              <a:spcAft>
                <a:spcPct val="0"/>
              </a:spcAft>
              <a:tabLst>
                <a:tab pos="735825" algn="l"/>
              </a:tabLst>
              <a:defRPr sz="2600" b="1">
                <a:solidFill>
                  <a:schemeClr val="tx1"/>
                </a:solidFill>
                <a:latin typeface="Arial" charset="0"/>
              </a:defRPr>
            </a:lvl6pPr>
            <a:lvl7pPr marL="1009132" algn="l" rtl="0" eaLnBrk="1" fontAlgn="base" hangingPunct="1">
              <a:lnSpc>
                <a:spcPct val="90000"/>
              </a:lnSpc>
              <a:spcBef>
                <a:spcPct val="0"/>
              </a:spcBef>
              <a:spcAft>
                <a:spcPct val="0"/>
              </a:spcAft>
              <a:tabLst>
                <a:tab pos="735825" algn="l"/>
              </a:tabLst>
              <a:defRPr sz="2600" b="1">
                <a:solidFill>
                  <a:schemeClr val="tx1"/>
                </a:solidFill>
                <a:latin typeface="Arial" charset="0"/>
              </a:defRPr>
            </a:lvl7pPr>
            <a:lvl8pPr marL="1513698" algn="l" rtl="0" eaLnBrk="1" fontAlgn="base" hangingPunct="1">
              <a:lnSpc>
                <a:spcPct val="90000"/>
              </a:lnSpc>
              <a:spcBef>
                <a:spcPct val="0"/>
              </a:spcBef>
              <a:spcAft>
                <a:spcPct val="0"/>
              </a:spcAft>
              <a:tabLst>
                <a:tab pos="735825" algn="l"/>
              </a:tabLst>
              <a:defRPr sz="2600" b="1">
                <a:solidFill>
                  <a:schemeClr val="tx1"/>
                </a:solidFill>
                <a:latin typeface="Arial" charset="0"/>
              </a:defRPr>
            </a:lvl8pPr>
            <a:lvl9pPr marL="2018264" algn="l" rtl="0" eaLnBrk="1" fontAlgn="base" hangingPunct="1">
              <a:lnSpc>
                <a:spcPct val="90000"/>
              </a:lnSpc>
              <a:spcBef>
                <a:spcPct val="0"/>
              </a:spcBef>
              <a:spcAft>
                <a:spcPct val="0"/>
              </a:spcAft>
              <a:tabLst>
                <a:tab pos="735825" algn="l"/>
              </a:tabLst>
              <a:defRPr sz="2600" b="1">
                <a:solidFill>
                  <a:schemeClr val="tx1"/>
                </a:solidFill>
                <a:latin typeface="Arial" charset="0"/>
              </a:defRPr>
            </a:lvl9pPr>
          </a:lstStyle>
          <a:p>
            <a:pPr defTabSz="914400"/>
            <a:r>
              <a:rPr lang="en-US" sz="1800" dirty="0">
                <a:solidFill>
                  <a:schemeClr val="bg2">
                    <a:lumMod val="7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rPr>
              <a:t>Simple Gantt Chart, easily modifiable in extended DB color progression</a:t>
            </a:r>
          </a:p>
        </p:txBody>
      </p:sp>
      <p:sp>
        <p:nvSpPr>
          <p:cNvPr id="97" name="TextBox 96"/>
          <p:cNvSpPr txBox="1"/>
          <p:nvPr/>
        </p:nvSpPr>
        <p:spPr bwMode="ltGray">
          <a:xfrm>
            <a:off x="543989" y="6860215"/>
            <a:ext cx="9003221" cy="248342"/>
          </a:xfrm>
          <a:prstGeom prst="rect">
            <a:avLst/>
          </a:prstGeom>
          <a:noFill/>
          <a:ln w="6350">
            <a:noFill/>
            <a:miter lim="800000"/>
            <a:headEnd/>
            <a:tailEnd/>
          </a:ln>
        </p:spPr>
        <p:txBody>
          <a:bodyPr wrap="square" lIns="0" tIns="0" rIns="0" bIns="0" rtlCol="0" anchor="t" anchorCtr="0">
            <a:noAutofit/>
          </a:bodyPr>
          <a:lstStyle/>
          <a:p>
            <a:pPr eaLnBrk="0" hangingPunct="0"/>
            <a:r>
              <a:rPr lang="en-US" sz="900" baseline="30000" dirty="0">
                <a:latin typeface="Deutsche Bank Display" panose="020F0403020203030304" pitchFamily="34" charset="0"/>
                <a:ea typeface="Deutsche Bank Display" panose="020F0403020203030304" pitchFamily="34" charset="0"/>
                <a:cs typeface="Deutsche Bank Display" panose="020F0403020203030304" pitchFamily="34" charset="0"/>
              </a:rPr>
              <a:t>1 </a:t>
            </a:r>
            <a:r>
              <a:rPr lang="en-US" sz="900" dirty="0">
                <a:latin typeface="Deutsche Bank Display" panose="020F0403020203030304" pitchFamily="34" charset="0"/>
                <a:ea typeface="Deutsche Bank Display" panose="020F0403020203030304" pitchFamily="34" charset="0"/>
                <a:cs typeface="Deutsche Bank Display" panose="020F0403020203030304" pitchFamily="34" charset="0"/>
              </a:rPr>
              <a:t>Footnotes</a:t>
            </a:r>
          </a:p>
          <a:p>
            <a:pPr eaLnBrk="0" hangingPunct="0"/>
            <a:endParaRPr lang="en-US" sz="900" baseline="30000"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2" name="Rounded Rectangle 1"/>
          <p:cNvSpPr/>
          <p:nvPr/>
        </p:nvSpPr>
        <p:spPr bwMode="auto">
          <a:xfrm>
            <a:off x="1649691" y="2852216"/>
            <a:ext cx="7891693" cy="432550"/>
          </a:xfrm>
          <a:prstGeom prst="roundRect">
            <a:avLst>
              <a:gd name="adj" fmla="val 50000"/>
            </a:avLst>
          </a:prstGeom>
          <a:solidFill>
            <a:srgbClr val="DAEDFB"/>
          </a:solidFill>
          <a:ln w="6350">
            <a:noFill/>
            <a:miter lim="800000"/>
            <a:headEnd/>
            <a:tailEnd/>
          </a:ln>
          <a:effectLst>
            <a:innerShdw blurRad="25400" dist="25400" dir="16200000">
              <a:prstClr val="black">
                <a:alpha val="20000"/>
              </a:prstClr>
            </a:innerShdw>
          </a:effectLst>
        </p:spPr>
        <p:txBody>
          <a:bodyPr lIns="100913" tIns="50457" rIns="100913" bIns="50457" rtlCol="0" anchor="ctr">
            <a:noAutofit/>
          </a:bodyPr>
          <a:lstStyle/>
          <a:p>
            <a:pPr algn="ctr" defTabSz="963613" eaLnBrk="0" hangingPunct="0">
              <a:tabLst>
                <a:tab pos="1257300" algn="l"/>
              </a:tabLst>
            </a:pPr>
            <a:endParaRPr lang="de-DE" dirty="0">
              <a:solidFill>
                <a:srgbClr val="FFFFFF"/>
              </a:solidFill>
              <a:latin typeface="+mn-lt"/>
            </a:endParaRPr>
          </a:p>
        </p:txBody>
      </p:sp>
      <p:sp>
        <p:nvSpPr>
          <p:cNvPr id="58" name="Rounded Rectangle 57"/>
          <p:cNvSpPr/>
          <p:nvPr/>
        </p:nvSpPr>
        <p:spPr bwMode="auto">
          <a:xfrm>
            <a:off x="1649691" y="2174716"/>
            <a:ext cx="7891693" cy="432550"/>
          </a:xfrm>
          <a:prstGeom prst="roundRect">
            <a:avLst>
              <a:gd name="adj" fmla="val 50000"/>
            </a:avLst>
          </a:prstGeom>
          <a:solidFill>
            <a:srgbClr val="DAEDFB"/>
          </a:solidFill>
          <a:ln w="6350">
            <a:noFill/>
            <a:miter lim="800000"/>
            <a:headEnd/>
            <a:tailEnd/>
          </a:ln>
          <a:effectLst>
            <a:innerShdw blurRad="25400" dist="25400" dir="16200000">
              <a:prstClr val="black">
                <a:alpha val="20000"/>
              </a:prstClr>
            </a:innerShdw>
          </a:effectLst>
        </p:spPr>
        <p:txBody>
          <a:bodyPr lIns="100913" tIns="50457" rIns="100913" bIns="50457" rtlCol="0" anchor="ctr">
            <a:noAutofit/>
          </a:bodyPr>
          <a:lstStyle/>
          <a:p>
            <a:pPr algn="ctr" defTabSz="963613" eaLnBrk="0" hangingPunct="0">
              <a:tabLst>
                <a:tab pos="1257300" algn="l"/>
              </a:tabLst>
            </a:pPr>
            <a:endParaRPr lang="de-DE" dirty="0">
              <a:solidFill>
                <a:srgbClr val="FFFFFF"/>
              </a:solidFill>
              <a:latin typeface="+mn-lt"/>
            </a:endParaRPr>
          </a:p>
        </p:txBody>
      </p:sp>
      <p:sp>
        <p:nvSpPr>
          <p:cNvPr id="59" name="Rounded Rectangle 58"/>
          <p:cNvSpPr/>
          <p:nvPr/>
        </p:nvSpPr>
        <p:spPr bwMode="auto">
          <a:xfrm>
            <a:off x="1649691" y="3529715"/>
            <a:ext cx="7891693" cy="432550"/>
          </a:xfrm>
          <a:prstGeom prst="roundRect">
            <a:avLst>
              <a:gd name="adj" fmla="val 50000"/>
            </a:avLst>
          </a:prstGeom>
          <a:solidFill>
            <a:srgbClr val="DAEDFB"/>
          </a:solidFill>
          <a:ln w="6350">
            <a:noFill/>
            <a:miter lim="800000"/>
            <a:headEnd/>
            <a:tailEnd/>
          </a:ln>
          <a:effectLst>
            <a:innerShdw blurRad="25400" dist="25400" dir="16200000">
              <a:prstClr val="black">
                <a:alpha val="20000"/>
              </a:prstClr>
            </a:innerShdw>
          </a:effectLst>
        </p:spPr>
        <p:txBody>
          <a:bodyPr lIns="100913" tIns="50457" rIns="100913" bIns="50457" rtlCol="0" anchor="ctr">
            <a:noAutofit/>
          </a:bodyPr>
          <a:lstStyle/>
          <a:p>
            <a:pPr algn="ctr" defTabSz="963613" eaLnBrk="0" hangingPunct="0">
              <a:tabLst>
                <a:tab pos="1257300" algn="l"/>
              </a:tabLst>
            </a:pPr>
            <a:endParaRPr lang="de-DE" dirty="0">
              <a:solidFill>
                <a:srgbClr val="FFFFFF"/>
              </a:solidFill>
              <a:latin typeface="+mn-lt"/>
            </a:endParaRPr>
          </a:p>
        </p:txBody>
      </p:sp>
      <p:sp>
        <p:nvSpPr>
          <p:cNvPr id="60" name="Rounded Rectangle 59"/>
          <p:cNvSpPr/>
          <p:nvPr/>
        </p:nvSpPr>
        <p:spPr bwMode="auto">
          <a:xfrm>
            <a:off x="1649691" y="4207215"/>
            <a:ext cx="7891693" cy="432550"/>
          </a:xfrm>
          <a:prstGeom prst="roundRect">
            <a:avLst>
              <a:gd name="adj" fmla="val 50000"/>
            </a:avLst>
          </a:prstGeom>
          <a:solidFill>
            <a:srgbClr val="DAEDFB"/>
          </a:solidFill>
          <a:ln w="6350">
            <a:noFill/>
            <a:miter lim="800000"/>
            <a:headEnd/>
            <a:tailEnd/>
          </a:ln>
          <a:effectLst>
            <a:innerShdw blurRad="25400" dist="25400" dir="16200000">
              <a:prstClr val="black">
                <a:alpha val="20000"/>
              </a:prstClr>
            </a:innerShdw>
          </a:effectLst>
        </p:spPr>
        <p:txBody>
          <a:bodyPr lIns="100913" tIns="50457" rIns="100913" bIns="50457" rtlCol="0" anchor="ctr">
            <a:noAutofit/>
          </a:bodyPr>
          <a:lstStyle/>
          <a:p>
            <a:pPr algn="ctr" defTabSz="963613" eaLnBrk="0" hangingPunct="0">
              <a:tabLst>
                <a:tab pos="1257300" algn="l"/>
              </a:tabLst>
            </a:pPr>
            <a:endParaRPr lang="de-DE" dirty="0">
              <a:solidFill>
                <a:srgbClr val="FFFFFF"/>
              </a:solidFill>
              <a:latin typeface="+mn-lt"/>
            </a:endParaRPr>
          </a:p>
        </p:txBody>
      </p:sp>
      <p:sp>
        <p:nvSpPr>
          <p:cNvPr id="61" name="Rounded Rectangle 60"/>
          <p:cNvSpPr/>
          <p:nvPr/>
        </p:nvSpPr>
        <p:spPr bwMode="auto">
          <a:xfrm>
            <a:off x="1649691" y="4884714"/>
            <a:ext cx="7891693" cy="432550"/>
          </a:xfrm>
          <a:prstGeom prst="roundRect">
            <a:avLst>
              <a:gd name="adj" fmla="val 50000"/>
            </a:avLst>
          </a:prstGeom>
          <a:solidFill>
            <a:srgbClr val="DAEDFB"/>
          </a:solidFill>
          <a:ln w="6350">
            <a:noFill/>
            <a:miter lim="800000"/>
            <a:headEnd/>
            <a:tailEnd/>
          </a:ln>
          <a:effectLst>
            <a:innerShdw blurRad="25400" dist="25400" dir="16200000">
              <a:prstClr val="black">
                <a:alpha val="20000"/>
              </a:prstClr>
            </a:innerShdw>
          </a:effectLst>
        </p:spPr>
        <p:txBody>
          <a:bodyPr lIns="100913" tIns="50457" rIns="100913" bIns="50457" rtlCol="0" anchor="ctr">
            <a:noAutofit/>
          </a:bodyPr>
          <a:lstStyle/>
          <a:p>
            <a:pPr algn="ctr" defTabSz="963613" eaLnBrk="0" hangingPunct="0">
              <a:tabLst>
                <a:tab pos="1257300" algn="l"/>
              </a:tabLst>
            </a:pPr>
            <a:endParaRPr lang="de-DE" dirty="0">
              <a:solidFill>
                <a:srgbClr val="FFFFFF"/>
              </a:solidFill>
              <a:latin typeface="+mn-lt"/>
            </a:endParaRPr>
          </a:p>
        </p:txBody>
      </p:sp>
      <p:sp>
        <p:nvSpPr>
          <p:cNvPr id="62" name="Rounded Rectangle 61"/>
          <p:cNvSpPr/>
          <p:nvPr/>
        </p:nvSpPr>
        <p:spPr bwMode="auto">
          <a:xfrm>
            <a:off x="1649691" y="5562214"/>
            <a:ext cx="7891693" cy="432550"/>
          </a:xfrm>
          <a:prstGeom prst="roundRect">
            <a:avLst>
              <a:gd name="adj" fmla="val 50000"/>
            </a:avLst>
          </a:prstGeom>
          <a:solidFill>
            <a:srgbClr val="DAEDFB"/>
          </a:solidFill>
          <a:ln w="6350">
            <a:noFill/>
            <a:miter lim="800000"/>
            <a:headEnd/>
            <a:tailEnd/>
          </a:ln>
          <a:effectLst>
            <a:innerShdw blurRad="25400" dist="25400" dir="16200000">
              <a:prstClr val="black">
                <a:alpha val="20000"/>
              </a:prstClr>
            </a:innerShdw>
          </a:effectLst>
        </p:spPr>
        <p:txBody>
          <a:bodyPr lIns="100913" tIns="50457" rIns="100913" bIns="50457" rtlCol="0" anchor="ctr">
            <a:noAutofit/>
          </a:bodyPr>
          <a:lstStyle/>
          <a:p>
            <a:pPr algn="ctr" defTabSz="963613" eaLnBrk="0" hangingPunct="0">
              <a:tabLst>
                <a:tab pos="1257300" algn="l"/>
              </a:tabLst>
            </a:pPr>
            <a:endParaRPr lang="de-DE" dirty="0">
              <a:solidFill>
                <a:srgbClr val="FFFFFF"/>
              </a:solidFill>
              <a:latin typeface="+mn-lt"/>
            </a:endParaRPr>
          </a:p>
        </p:txBody>
      </p:sp>
      <p:sp>
        <p:nvSpPr>
          <p:cNvPr id="63" name="Rounded Rectangle 62"/>
          <p:cNvSpPr/>
          <p:nvPr/>
        </p:nvSpPr>
        <p:spPr bwMode="auto">
          <a:xfrm>
            <a:off x="1649691" y="6239713"/>
            <a:ext cx="7891693" cy="432550"/>
          </a:xfrm>
          <a:prstGeom prst="roundRect">
            <a:avLst>
              <a:gd name="adj" fmla="val 50000"/>
            </a:avLst>
          </a:prstGeom>
          <a:solidFill>
            <a:srgbClr val="DAEDFB"/>
          </a:solidFill>
          <a:ln w="6350">
            <a:noFill/>
            <a:miter lim="800000"/>
            <a:headEnd/>
            <a:tailEnd/>
          </a:ln>
          <a:effectLst>
            <a:innerShdw blurRad="25400" dist="25400" dir="16200000">
              <a:prstClr val="black">
                <a:alpha val="20000"/>
              </a:prstClr>
            </a:innerShdw>
          </a:effectLst>
        </p:spPr>
        <p:txBody>
          <a:bodyPr lIns="100913" tIns="50457" rIns="100913" bIns="50457" rtlCol="0" anchor="ctr">
            <a:noAutofit/>
          </a:bodyPr>
          <a:lstStyle/>
          <a:p>
            <a:pPr algn="ctr" defTabSz="963613" eaLnBrk="0" hangingPunct="0">
              <a:tabLst>
                <a:tab pos="1257300" algn="l"/>
              </a:tabLst>
            </a:pPr>
            <a:endParaRPr lang="de-DE" dirty="0">
              <a:solidFill>
                <a:srgbClr val="FFFFFF"/>
              </a:solidFill>
              <a:latin typeface="+mn-lt"/>
            </a:endParaRPr>
          </a:p>
        </p:txBody>
      </p:sp>
      <p:sp>
        <p:nvSpPr>
          <p:cNvPr id="5" name="TextBox 4"/>
          <p:cNvSpPr txBox="1"/>
          <p:nvPr/>
        </p:nvSpPr>
        <p:spPr bwMode="ltGray">
          <a:xfrm>
            <a:off x="579711" y="2262103"/>
            <a:ext cx="878030" cy="257773"/>
          </a:xfrm>
          <a:prstGeom prst="rect">
            <a:avLst/>
          </a:prstGeom>
          <a:noFill/>
          <a:ln w="6350">
            <a:noFill/>
            <a:miter lim="800000"/>
            <a:headEnd/>
            <a:tailEnd/>
          </a:ln>
        </p:spPr>
        <p:txBody>
          <a:bodyPr wrap="square" lIns="0" tIns="0" rIns="0" bIns="0" rtlCol="0" anchor="t">
            <a:noAutofit/>
          </a:bodyPr>
          <a:lstStyle/>
          <a:p>
            <a:pPr algn="r" eaLnBrk="0" hangingPunct="0"/>
            <a:r>
              <a:rPr lang="en-US" sz="1200" b="1" dirty="0">
                <a:latin typeface="Deutsche Bank Display" panose="020F0403020203030304" pitchFamily="34" charset="0"/>
                <a:ea typeface="Deutsche Bank Display" panose="020F0403020203030304" pitchFamily="34" charset="0"/>
                <a:cs typeface="Deutsche Bank Display" panose="020F0403020203030304" pitchFamily="34" charset="0"/>
              </a:rPr>
              <a:t>Planning</a:t>
            </a:r>
          </a:p>
        </p:txBody>
      </p:sp>
      <p:sp>
        <p:nvSpPr>
          <p:cNvPr id="64" name="TextBox 63"/>
          <p:cNvSpPr txBox="1"/>
          <p:nvPr/>
        </p:nvSpPr>
        <p:spPr bwMode="ltGray">
          <a:xfrm>
            <a:off x="579711" y="2939603"/>
            <a:ext cx="878030" cy="257773"/>
          </a:xfrm>
          <a:prstGeom prst="rect">
            <a:avLst/>
          </a:prstGeom>
          <a:noFill/>
          <a:ln w="6350">
            <a:noFill/>
            <a:miter lim="800000"/>
            <a:headEnd/>
            <a:tailEnd/>
          </a:ln>
        </p:spPr>
        <p:txBody>
          <a:bodyPr wrap="square" lIns="0" tIns="0" rIns="0" bIns="0" rtlCol="0" anchor="t">
            <a:noAutofit/>
          </a:bodyPr>
          <a:lstStyle/>
          <a:p>
            <a:pPr algn="r" eaLnBrk="0" hangingPunct="0"/>
            <a:r>
              <a:rPr lang="en-US" sz="1200" b="1" dirty="0">
                <a:latin typeface="Deutsche Bank Display" panose="020F0403020203030304" pitchFamily="34" charset="0"/>
                <a:ea typeface="Deutsche Bank Display" panose="020F0403020203030304" pitchFamily="34" charset="0"/>
                <a:cs typeface="Deutsche Bank Display" panose="020F0403020203030304" pitchFamily="34" charset="0"/>
              </a:rPr>
              <a:t>Phase 2</a:t>
            </a:r>
          </a:p>
        </p:txBody>
      </p:sp>
      <p:sp>
        <p:nvSpPr>
          <p:cNvPr id="65" name="TextBox 64"/>
          <p:cNvSpPr txBox="1"/>
          <p:nvPr/>
        </p:nvSpPr>
        <p:spPr bwMode="ltGray">
          <a:xfrm>
            <a:off x="579711" y="3617102"/>
            <a:ext cx="878030" cy="257773"/>
          </a:xfrm>
          <a:prstGeom prst="rect">
            <a:avLst/>
          </a:prstGeom>
          <a:noFill/>
          <a:ln w="6350">
            <a:noFill/>
            <a:miter lim="800000"/>
            <a:headEnd/>
            <a:tailEnd/>
          </a:ln>
        </p:spPr>
        <p:txBody>
          <a:bodyPr wrap="square" lIns="0" tIns="0" rIns="0" bIns="0" rtlCol="0" anchor="t">
            <a:noAutofit/>
          </a:bodyPr>
          <a:lstStyle/>
          <a:p>
            <a:pPr algn="r" eaLnBrk="0" hangingPunct="0"/>
            <a:r>
              <a:rPr lang="en-US" sz="1200" b="1" dirty="0">
                <a:latin typeface="Deutsche Bank Display" panose="020F0403020203030304" pitchFamily="34" charset="0"/>
                <a:ea typeface="Deutsche Bank Display" panose="020F0403020203030304" pitchFamily="34" charset="0"/>
                <a:cs typeface="Deutsche Bank Display" panose="020F0403020203030304" pitchFamily="34" charset="0"/>
              </a:rPr>
              <a:t>Phase 3</a:t>
            </a:r>
          </a:p>
        </p:txBody>
      </p:sp>
      <p:sp>
        <p:nvSpPr>
          <p:cNvPr id="66" name="TextBox 65"/>
          <p:cNvSpPr txBox="1"/>
          <p:nvPr/>
        </p:nvSpPr>
        <p:spPr bwMode="ltGray">
          <a:xfrm>
            <a:off x="579711" y="4294602"/>
            <a:ext cx="878030" cy="257773"/>
          </a:xfrm>
          <a:prstGeom prst="rect">
            <a:avLst/>
          </a:prstGeom>
          <a:noFill/>
          <a:ln w="6350">
            <a:noFill/>
            <a:miter lim="800000"/>
            <a:headEnd/>
            <a:tailEnd/>
          </a:ln>
        </p:spPr>
        <p:txBody>
          <a:bodyPr wrap="square" lIns="0" tIns="0" rIns="0" bIns="0" rtlCol="0" anchor="t">
            <a:noAutofit/>
          </a:bodyPr>
          <a:lstStyle/>
          <a:p>
            <a:pPr algn="r" eaLnBrk="0" hangingPunct="0"/>
            <a:r>
              <a:rPr lang="en-US" sz="1200" b="1" dirty="0">
                <a:latin typeface="Deutsche Bank Display" panose="020F0403020203030304" pitchFamily="34" charset="0"/>
                <a:ea typeface="Deutsche Bank Display" panose="020F0403020203030304" pitchFamily="34" charset="0"/>
                <a:cs typeface="Deutsche Bank Display" panose="020F0403020203030304" pitchFamily="34" charset="0"/>
              </a:rPr>
              <a:t>Phase 4</a:t>
            </a:r>
          </a:p>
        </p:txBody>
      </p:sp>
      <p:sp>
        <p:nvSpPr>
          <p:cNvPr id="67" name="TextBox 66"/>
          <p:cNvSpPr txBox="1"/>
          <p:nvPr/>
        </p:nvSpPr>
        <p:spPr bwMode="ltGray">
          <a:xfrm>
            <a:off x="579711" y="4972102"/>
            <a:ext cx="878030" cy="257773"/>
          </a:xfrm>
          <a:prstGeom prst="rect">
            <a:avLst/>
          </a:prstGeom>
          <a:noFill/>
          <a:ln w="6350">
            <a:noFill/>
            <a:miter lim="800000"/>
            <a:headEnd/>
            <a:tailEnd/>
          </a:ln>
        </p:spPr>
        <p:txBody>
          <a:bodyPr wrap="square" lIns="0" tIns="0" rIns="0" bIns="0" rtlCol="0" anchor="t">
            <a:noAutofit/>
          </a:bodyPr>
          <a:lstStyle/>
          <a:p>
            <a:pPr algn="r" eaLnBrk="0" hangingPunct="0"/>
            <a:r>
              <a:rPr lang="en-US" sz="1200" b="1" dirty="0">
                <a:latin typeface="Deutsche Bank Display" panose="020F0403020203030304" pitchFamily="34" charset="0"/>
                <a:ea typeface="Deutsche Bank Display" panose="020F0403020203030304" pitchFamily="34" charset="0"/>
                <a:cs typeface="Deutsche Bank Display" panose="020F0403020203030304" pitchFamily="34" charset="0"/>
              </a:rPr>
              <a:t>Phase 5</a:t>
            </a:r>
          </a:p>
        </p:txBody>
      </p:sp>
      <p:sp>
        <p:nvSpPr>
          <p:cNvPr id="68" name="TextBox 67"/>
          <p:cNvSpPr txBox="1"/>
          <p:nvPr/>
        </p:nvSpPr>
        <p:spPr bwMode="ltGray">
          <a:xfrm>
            <a:off x="579711" y="5649601"/>
            <a:ext cx="878030" cy="257773"/>
          </a:xfrm>
          <a:prstGeom prst="rect">
            <a:avLst/>
          </a:prstGeom>
          <a:noFill/>
          <a:ln w="6350">
            <a:noFill/>
            <a:miter lim="800000"/>
            <a:headEnd/>
            <a:tailEnd/>
          </a:ln>
        </p:spPr>
        <p:txBody>
          <a:bodyPr wrap="square" lIns="0" tIns="0" rIns="0" bIns="0" rtlCol="0" anchor="t">
            <a:noAutofit/>
          </a:bodyPr>
          <a:lstStyle/>
          <a:p>
            <a:pPr algn="r" eaLnBrk="0" hangingPunct="0"/>
            <a:r>
              <a:rPr lang="en-US" sz="1200" b="1" dirty="0">
                <a:latin typeface="Deutsche Bank Display" panose="020F0403020203030304" pitchFamily="34" charset="0"/>
                <a:ea typeface="Deutsche Bank Display" panose="020F0403020203030304" pitchFamily="34" charset="0"/>
                <a:cs typeface="Deutsche Bank Display" panose="020F0403020203030304" pitchFamily="34" charset="0"/>
              </a:rPr>
              <a:t>Phase 6</a:t>
            </a:r>
          </a:p>
        </p:txBody>
      </p:sp>
      <p:sp>
        <p:nvSpPr>
          <p:cNvPr id="69" name="TextBox 68"/>
          <p:cNvSpPr txBox="1"/>
          <p:nvPr/>
        </p:nvSpPr>
        <p:spPr bwMode="ltGray">
          <a:xfrm>
            <a:off x="579711" y="6327101"/>
            <a:ext cx="878030" cy="257773"/>
          </a:xfrm>
          <a:prstGeom prst="rect">
            <a:avLst/>
          </a:prstGeom>
          <a:noFill/>
          <a:ln w="6350">
            <a:noFill/>
            <a:miter lim="800000"/>
            <a:headEnd/>
            <a:tailEnd/>
          </a:ln>
        </p:spPr>
        <p:txBody>
          <a:bodyPr wrap="square" lIns="0" tIns="0" rIns="0" bIns="0" rtlCol="0" anchor="t">
            <a:noAutofit/>
          </a:bodyPr>
          <a:lstStyle/>
          <a:p>
            <a:pPr algn="r" eaLnBrk="0" hangingPunct="0"/>
            <a:r>
              <a:rPr lang="en-US" sz="1200" b="1" dirty="0">
                <a:latin typeface="Deutsche Bank Display" panose="020F0403020203030304" pitchFamily="34" charset="0"/>
                <a:ea typeface="Deutsche Bank Display" panose="020F0403020203030304" pitchFamily="34" charset="0"/>
                <a:cs typeface="Deutsche Bank Display" panose="020F0403020203030304" pitchFamily="34" charset="0"/>
              </a:rPr>
              <a:t>Deployment</a:t>
            </a:r>
          </a:p>
        </p:txBody>
      </p:sp>
      <p:sp>
        <p:nvSpPr>
          <p:cNvPr id="70" name="TextBox 69"/>
          <p:cNvSpPr txBox="1"/>
          <p:nvPr/>
        </p:nvSpPr>
        <p:spPr bwMode="ltGray">
          <a:xfrm rot="16200000">
            <a:off x="1671563" y="1744898"/>
            <a:ext cx="441637" cy="215741"/>
          </a:xfrm>
          <a:prstGeom prst="rect">
            <a:avLst/>
          </a:prstGeom>
          <a:noFill/>
          <a:ln w="6350">
            <a:noFill/>
            <a:miter lim="800000"/>
            <a:headEnd/>
            <a:tailEnd/>
          </a:ln>
        </p:spPr>
        <p:txBody>
          <a:bodyPr wrap="square" lIns="0" tIns="0" rIns="0" bIns="0" rtlCol="0" anchor="t">
            <a:noAutofit/>
          </a:bodyPr>
          <a:lstStyle/>
          <a:p>
            <a:pPr algn="ctr" eaLnBrk="0" hangingPunct="0"/>
            <a:r>
              <a:rPr lang="de-DE" sz="1200" b="1" dirty="0">
                <a:latin typeface="Deutsche Bank Display" panose="020F0403020203030304" pitchFamily="34" charset="0"/>
                <a:ea typeface="Deutsche Bank Display" panose="020F0403020203030304" pitchFamily="34" charset="0"/>
                <a:cs typeface="Deutsche Bank Display" panose="020F0403020203030304" pitchFamily="34" charset="0"/>
              </a:rPr>
              <a:t>Jan</a:t>
            </a:r>
          </a:p>
        </p:txBody>
      </p:sp>
      <p:sp>
        <p:nvSpPr>
          <p:cNvPr id="71" name="TextBox 70"/>
          <p:cNvSpPr txBox="1"/>
          <p:nvPr/>
        </p:nvSpPr>
        <p:spPr bwMode="ltGray">
          <a:xfrm rot="16200000">
            <a:off x="2348605" y="1744898"/>
            <a:ext cx="441637" cy="215741"/>
          </a:xfrm>
          <a:prstGeom prst="rect">
            <a:avLst/>
          </a:prstGeom>
          <a:noFill/>
          <a:ln w="6350">
            <a:noFill/>
            <a:miter lim="800000"/>
            <a:headEnd/>
            <a:tailEnd/>
          </a:ln>
        </p:spPr>
        <p:txBody>
          <a:bodyPr wrap="square" lIns="0" tIns="0" rIns="0" bIns="0" rtlCol="0" anchor="t">
            <a:noAutofit/>
          </a:bodyPr>
          <a:lstStyle/>
          <a:p>
            <a:pPr algn="ctr" eaLnBrk="0" hangingPunct="0"/>
            <a:r>
              <a:rPr lang="de-DE" sz="1200" b="1" dirty="0">
                <a:latin typeface="Deutsche Bank Display" panose="020F0403020203030304" pitchFamily="34" charset="0"/>
                <a:ea typeface="Deutsche Bank Display" panose="020F0403020203030304" pitchFamily="34" charset="0"/>
                <a:cs typeface="Deutsche Bank Display" panose="020F0403020203030304" pitchFamily="34" charset="0"/>
              </a:rPr>
              <a:t>Feb</a:t>
            </a:r>
          </a:p>
        </p:txBody>
      </p:sp>
      <p:sp>
        <p:nvSpPr>
          <p:cNvPr id="72" name="TextBox 71"/>
          <p:cNvSpPr txBox="1"/>
          <p:nvPr/>
        </p:nvSpPr>
        <p:spPr bwMode="ltGray">
          <a:xfrm rot="16200000">
            <a:off x="3025647" y="1744898"/>
            <a:ext cx="441637" cy="215741"/>
          </a:xfrm>
          <a:prstGeom prst="rect">
            <a:avLst/>
          </a:prstGeom>
          <a:noFill/>
          <a:ln w="6350">
            <a:noFill/>
            <a:miter lim="800000"/>
            <a:headEnd/>
            <a:tailEnd/>
          </a:ln>
        </p:spPr>
        <p:txBody>
          <a:bodyPr wrap="square" lIns="0" tIns="0" rIns="0" bIns="0" rtlCol="0" anchor="t">
            <a:noAutofit/>
          </a:bodyPr>
          <a:lstStyle/>
          <a:p>
            <a:pPr algn="ctr" eaLnBrk="0" hangingPunct="0"/>
            <a:r>
              <a:rPr lang="de-DE" sz="1200" b="1" dirty="0">
                <a:latin typeface="Deutsche Bank Display" panose="020F0403020203030304" pitchFamily="34" charset="0"/>
                <a:ea typeface="Deutsche Bank Display" panose="020F0403020203030304" pitchFamily="34" charset="0"/>
                <a:cs typeface="Deutsche Bank Display" panose="020F0403020203030304" pitchFamily="34" charset="0"/>
              </a:rPr>
              <a:t>Mar</a:t>
            </a:r>
          </a:p>
        </p:txBody>
      </p:sp>
      <p:sp>
        <p:nvSpPr>
          <p:cNvPr id="73" name="TextBox 72"/>
          <p:cNvSpPr txBox="1"/>
          <p:nvPr/>
        </p:nvSpPr>
        <p:spPr bwMode="ltGray">
          <a:xfrm rot="16200000">
            <a:off x="3702689" y="1744898"/>
            <a:ext cx="441637" cy="215741"/>
          </a:xfrm>
          <a:prstGeom prst="rect">
            <a:avLst/>
          </a:prstGeom>
          <a:noFill/>
          <a:ln w="6350">
            <a:noFill/>
            <a:miter lim="800000"/>
            <a:headEnd/>
            <a:tailEnd/>
          </a:ln>
        </p:spPr>
        <p:txBody>
          <a:bodyPr wrap="square" lIns="0" tIns="0" rIns="0" bIns="0" rtlCol="0" anchor="t">
            <a:noAutofit/>
          </a:bodyPr>
          <a:lstStyle/>
          <a:p>
            <a:pPr algn="ctr" eaLnBrk="0" hangingPunct="0"/>
            <a:r>
              <a:rPr lang="de-DE" sz="1200" b="1" dirty="0">
                <a:latin typeface="Deutsche Bank Display" panose="020F0403020203030304" pitchFamily="34" charset="0"/>
                <a:ea typeface="Deutsche Bank Display" panose="020F0403020203030304" pitchFamily="34" charset="0"/>
                <a:cs typeface="Deutsche Bank Display" panose="020F0403020203030304" pitchFamily="34" charset="0"/>
              </a:rPr>
              <a:t>Arp</a:t>
            </a:r>
          </a:p>
        </p:txBody>
      </p:sp>
      <p:sp>
        <p:nvSpPr>
          <p:cNvPr id="74" name="TextBox 73"/>
          <p:cNvSpPr txBox="1"/>
          <p:nvPr/>
        </p:nvSpPr>
        <p:spPr bwMode="ltGray">
          <a:xfrm rot="16200000">
            <a:off x="4379731" y="1744898"/>
            <a:ext cx="441637" cy="215741"/>
          </a:xfrm>
          <a:prstGeom prst="rect">
            <a:avLst/>
          </a:prstGeom>
          <a:noFill/>
          <a:ln w="6350">
            <a:noFill/>
            <a:miter lim="800000"/>
            <a:headEnd/>
            <a:tailEnd/>
          </a:ln>
        </p:spPr>
        <p:txBody>
          <a:bodyPr wrap="square" lIns="0" tIns="0" rIns="0" bIns="0" rtlCol="0" anchor="t">
            <a:noAutofit/>
          </a:bodyPr>
          <a:lstStyle/>
          <a:p>
            <a:pPr algn="ctr" eaLnBrk="0" hangingPunct="0"/>
            <a:r>
              <a:rPr lang="de-DE" sz="1200" b="1" dirty="0">
                <a:latin typeface="Deutsche Bank Display" panose="020F0403020203030304" pitchFamily="34" charset="0"/>
                <a:ea typeface="Deutsche Bank Display" panose="020F0403020203030304" pitchFamily="34" charset="0"/>
                <a:cs typeface="Deutsche Bank Display" panose="020F0403020203030304" pitchFamily="34" charset="0"/>
              </a:rPr>
              <a:t>May</a:t>
            </a:r>
          </a:p>
        </p:txBody>
      </p:sp>
      <p:sp>
        <p:nvSpPr>
          <p:cNvPr id="75" name="TextBox 74"/>
          <p:cNvSpPr txBox="1"/>
          <p:nvPr/>
        </p:nvSpPr>
        <p:spPr bwMode="ltGray">
          <a:xfrm rot="16200000">
            <a:off x="5056773" y="1744898"/>
            <a:ext cx="441637" cy="215741"/>
          </a:xfrm>
          <a:prstGeom prst="rect">
            <a:avLst/>
          </a:prstGeom>
          <a:noFill/>
          <a:ln w="6350">
            <a:noFill/>
            <a:miter lim="800000"/>
            <a:headEnd/>
            <a:tailEnd/>
          </a:ln>
        </p:spPr>
        <p:txBody>
          <a:bodyPr wrap="square" lIns="0" tIns="0" rIns="0" bIns="0" rtlCol="0" anchor="t">
            <a:noAutofit/>
          </a:bodyPr>
          <a:lstStyle/>
          <a:p>
            <a:pPr algn="ctr" eaLnBrk="0" hangingPunct="0"/>
            <a:r>
              <a:rPr lang="de-DE" sz="1200" b="1" dirty="0">
                <a:latin typeface="Deutsche Bank Display" panose="020F0403020203030304" pitchFamily="34" charset="0"/>
                <a:ea typeface="Deutsche Bank Display" panose="020F0403020203030304" pitchFamily="34" charset="0"/>
                <a:cs typeface="Deutsche Bank Display" panose="020F0403020203030304" pitchFamily="34" charset="0"/>
              </a:rPr>
              <a:t>Jun</a:t>
            </a:r>
          </a:p>
        </p:txBody>
      </p:sp>
      <p:sp>
        <p:nvSpPr>
          <p:cNvPr id="76" name="TextBox 75"/>
          <p:cNvSpPr txBox="1"/>
          <p:nvPr/>
        </p:nvSpPr>
        <p:spPr bwMode="ltGray">
          <a:xfrm rot="16200000">
            <a:off x="5733815" y="1744898"/>
            <a:ext cx="441637" cy="215741"/>
          </a:xfrm>
          <a:prstGeom prst="rect">
            <a:avLst/>
          </a:prstGeom>
          <a:noFill/>
          <a:ln w="6350">
            <a:noFill/>
            <a:miter lim="800000"/>
            <a:headEnd/>
            <a:tailEnd/>
          </a:ln>
        </p:spPr>
        <p:txBody>
          <a:bodyPr wrap="square" lIns="0" tIns="0" rIns="0" bIns="0" rtlCol="0" anchor="t">
            <a:noAutofit/>
          </a:bodyPr>
          <a:lstStyle/>
          <a:p>
            <a:pPr algn="ctr" eaLnBrk="0" hangingPunct="0"/>
            <a:r>
              <a:rPr lang="de-DE" sz="1200" b="1" dirty="0">
                <a:latin typeface="Deutsche Bank Display" panose="020F0403020203030304" pitchFamily="34" charset="0"/>
                <a:ea typeface="Deutsche Bank Display" panose="020F0403020203030304" pitchFamily="34" charset="0"/>
                <a:cs typeface="Deutsche Bank Display" panose="020F0403020203030304" pitchFamily="34" charset="0"/>
              </a:rPr>
              <a:t>Jul</a:t>
            </a:r>
          </a:p>
        </p:txBody>
      </p:sp>
      <p:sp>
        <p:nvSpPr>
          <p:cNvPr id="77" name="TextBox 76"/>
          <p:cNvSpPr txBox="1"/>
          <p:nvPr/>
        </p:nvSpPr>
        <p:spPr bwMode="ltGray">
          <a:xfrm rot="16200000">
            <a:off x="6410857" y="1744898"/>
            <a:ext cx="441637" cy="215741"/>
          </a:xfrm>
          <a:prstGeom prst="rect">
            <a:avLst/>
          </a:prstGeom>
          <a:noFill/>
          <a:ln w="6350">
            <a:noFill/>
            <a:miter lim="800000"/>
            <a:headEnd/>
            <a:tailEnd/>
          </a:ln>
        </p:spPr>
        <p:txBody>
          <a:bodyPr wrap="square" lIns="0" tIns="0" rIns="0" bIns="0" rtlCol="0" anchor="t">
            <a:noAutofit/>
          </a:bodyPr>
          <a:lstStyle/>
          <a:p>
            <a:pPr algn="ctr" eaLnBrk="0" hangingPunct="0"/>
            <a:r>
              <a:rPr lang="de-DE" sz="1200" b="1" dirty="0">
                <a:latin typeface="Deutsche Bank Display" panose="020F0403020203030304" pitchFamily="34" charset="0"/>
                <a:ea typeface="Deutsche Bank Display" panose="020F0403020203030304" pitchFamily="34" charset="0"/>
                <a:cs typeface="Deutsche Bank Display" panose="020F0403020203030304" pitchFamily="34" charset="0"/>
              </a:rPr>
              <a:t>Aug</a:t>
            </a:r>
          </a:p>
        </p:txBody>
      </p:sp>
      <p:sp>
        <p:nvSpPr>
          <p:cNvPr id="92" name="TextBox 91"/>
          <p:cNvSpPr txBox="1"/>
          <p:nvPr/>
        </p:nvSpPr>
        <p:spPr bwMode="ltGray">
          <a:xfrm rot="16200000">
            <a:off x="7087899" y="1744898"/>
            <a:ext cx="441637" cy="215741"/>
          </a:xfrm>
          <a:prstGeom prst="rect">
            <a:avLst/>
          </a:prstGeom>
          <a:noFill/>
          <a:ln w="6350">
            <a:noFill/>
            <a:miter lim="800000"/>
            <a:headEnd/>
            <a:tailEnd/>
          </a:ln>
        </p:spPr>
        <p:txBody>
          <a:bodyPr wrap="square" lIns="0" tIns="0" rIns="0" bIns="0" rtlCol="0" anchor="t">
            <a:noAutofit/>
          </a:bodyPr>
          <a:lstStyle/>
          <a:p>
            <a:pPr algn="ctr" eaLnBrk="0" hangingPunct="0"/>
            <a:r>
              <a:rPr lang="de-DE" sz="1200" b="1" dirty="0">
                <a:latin typeface="Deutsche Bank Display" panose="020F0403020203030304" pitchFamily="34" charset="0"/>
                <a:ea typeface="Deutsche Bank Display" panose="020F0403020203030304" pitchFamily="34" charset="0"/>
                <a:cs typeface="Deutsche Bank Display" panose="020F0403020203030304" pitchFamily="34" charset="0"/>
              </a:rPr>
              <a:t>Sep</a:t>
            </a:r>
          </a:p>
        </p:txBody>
      </p:sp>
      <p:sp>
        <p:nvSpPr>
          <p:cNvPr id="93" name="TextBox 92"/>
          <p:cNvSpPr txBox="1"/>
          <p:nvPr/>
        </p:nvSpPr>
        <p:spPr bwMode="ltGray">
          <a:xfrm rot="16200000">
            <a:off x="7764941" y="1744898"/>
            <a:ext cx="441637" cy="215741"/>
          </a:xfrm>
          <a:prstGeom prst="rect">
            <a:avLst/>
          </a:prstGeom>
          <a:noFill/>
          <a:ln w="6350">
            <a:noFill/>
            <a:miter lim="800000"/>
            <a:headEnd/>
            <a:tailEnd/>
          </a:ln>
        </p:spPr>
        <p:txBody>
          <a:bodyPr wrap="square" lIns="0" tIns="0" rIns="0" bIns="0" rtlCol="0" anchor="t">
            <a:noAutofit/>
          </a:bodyPr>
          <a:lstStyle/>
          <a:p>
            <a:pPr algn="ctr" eaLnBrk="0" hangingPunct="0"/>
            <a:r>
              <a:rPr lang="de-DE" sz="1200" b="1" dirty="0" err="1">
                <a:latin typeface="Deutsche Bank Display" panose="020F0403020203030304" pitchFamily="34" charset="0"/>
                <a:ea typeface="Deutsche Bank Display" panose="020F0403020203030304" pitchFamily="34" charset="0"/>
                <a:cs typeface="Deutsche Bank Display" panose="020F0403020203030304" pitchFamily="34" charset="0"/>
              </a:rPr>
              <a:t>Oct</a:t>
            </a:r>
            <a:endParaRPr lang="de-DE" sz="1200" b="1"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94" name="TextBox 93"/>
          <p:cNvSpPr txBox="1"/>
          <p:nvPr/>
        </p:nvSpPr>
        <p:spPr bwMode="ltGray">
          <a:xfrm rot="16200000">
            <a:off x="8441983" y="1744898"/>
            <a:ext cx="441637" cy="215741"/>
          </a:xfrm>
          <a:prstGeom prst="rect">
            <a:avLst/>
          </a:prstGeom>
          <a:noFill/>
          <a:ln w="6350">
            <a:noFill/>
            <a:miter lim="800000"/>
            <a:headEnd/>
            <a:tailEnd/>
          </a:ln>
        </p:spPr>
        <p:txBody>
          <a:bodyPr wrap="square" lIns="0" tIns="0" rIns="0" bIns="0" rtlCol="0" anchor="t">
            <a:noAutofit/>
          </a:bodyPr>
          <a:lstStyle/>
          <a:p>
            <a:pPr algn="ctr" eaLnBrk="0" hangingPunct="0"/>
            <a:r>
              <a:rPr lang="de-DE" sz="1200" b="1" dirty="0">
                <a:latin typeface="Deutsche Bank Display" panose="020F0403020203030304" pitchFamily="34" charset="0"/>
                <a:ea typeface="Deutsche Bank Display" panose="020F0403020203030304" pitchFamily="34" charset="0"/>
                <a:cs typeface="Deutsche Bank Display" panose="020F0403020203030304" pitchFamily="34" charset="0"/>
              </a:rPr>
              <a:t>Nov</a:t>
            </a:r>
          </a:p>
        </p:txBody>
      </p:sp>
      <p:sp>
        <p:nvSpPr>
          <p:cNvPr id="95" name="TextBox 94"/>
          <p:cNvSpPr txBox="1"/>
          <p:nvPr/>
        </p:nvSpPr>
        <p:spPr bwMode="ltGray">
          <a:xfrm rot="16200000">
            <a:off x="9119020" y="1744898"/>
            <a:ext cx="441637" cy="215741"/>
          </a:xfrm>
          <a:prstGeom prst="rect">
            <a:avLst/>
          </a:prstGeom>
          <a:noFill/>
          <a:ln w="6350">
            <a:noFill/>
            <a:miter lim="800000"/>
            <a:headEnd/>
            <a:tailEnd/>
          </a:ln>
        </p:spPr>
        <p:txBody>
          <a:bodyPr wrap="square" lIns="0" tIns="0" rIns="0" bIns="0" rtlCol="0" anchor="t">
            <a:noAutofit/>
          </a:bodyPr>
          <a:lstStyle/>
          <a:p>
            <a:pPr algn="ctr" eaLnBrk="0" hangingPunct="0"/>
            <a:r>
              <a:rPr lang="de-DE" sz="1200" b="1" dirty="0" err="1">
                <a:latin typeface="Deutsche Bank Display" panose="020F0403020203030304" pitchFamily="34" charset="0"/>
                <a:ea typeface="Deutsche Bank Display" panose="020F0403020203030304" pitchFamily="34" charset="0"/>
                <a:cs typeface="Deutsche Bank Display" panose="020F0403020203030304" pitchFamily="34" charset="0"/>
              </a:rPr>
              <a:t>Dec</a:t>
            </a:r>
            <a:endParaRPr lang="de-DE" sz="1200" b="1"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96" name="Rounded Rectangle 95"/>
          <p:cNvSpPr/>
          <p:nvPr/>
        </p:nvSpPr>
        <p:spPr bwMode="auto">
          <a:xfrm>
            <a:off x="1649692" y="2174716"/>
            <a:ext cx="1414020" cy="432550"/>
          </a:xfrm>
          <a:prstGeom prst="roundRect">
            <a:avLst>
              <a:gd name="adj" fmla="val 50000"/>
            </a:avLst>
          </a:prstGeom>
          <a:solidFill>
            <a:srgbClr val="0018A8"/>
          </a:solidFill>
          <a:ln w="6350">
            <a:noFill/>
            <a:miter lim="800000"/>
            <a:headEnd/>
            <a:tailEnd/>
          </a:ln>
          <a:effectLst>
            <a:innerShdw blurRad="25400" dist="25400" dir="16200000">
              <a:prstClr val="black">
                <a:alpha val="20000"/>
              </a:prstClr>
            </a:innerShdw>
          </a:effectLst>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98" name="Rounded Rectangle 97"/>
          <p:cNvSpPr/>
          <p:nvPr/>
        </p:nvSpPr>
        <p:spPr bwMode="auto">
          <a:xfrm>
            <a:off x="2560849" y="2852216"/>
            <a:ext cx="1931829" cy="432550"/>
          </a:xfrm>
          <a:prstGeom prst="roundRect">
            <a:avLst>
              <a:gd name="adj" fmla="val 50000"/>
            </a:avLst>
          </a:prstGeom>
          <a:solidFill>
            <a:srgbClr val="0C2340"/>
          </a:solidFill>
          <a:ln w="6350">
            <a:noFill/>
            <a:miter lim="800000"/>
            <a:headEnd/>
            <a:tailEnd/>
          </a:ln>
          <a:effectLst>
            <a:innerShdw blurRad="25400" dist="25400" dir="16200000">
              <a:prstClr val="black">
                <a:alpha val="20000"/>
              </a:prstClr>
            </a:innerShdw>
          </a:effectLst>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99" name="Rounded Rectangle 98"/>
          <p:cNvSpPr/>
          <p:nvPr/>
        </p:nvSpPr>
        <p:spPr bwMode="auto">
          <a:xfrm>
            <a:off x="2878621" y="3529715"/>
            <a:ext cx="3444358" cy="432550"/>
          </a:xfrm>
          <a:prstGeom prst="roundRect">
            <a:avLst>
              <a:gd name="adj" fmla="val 50000"/>
            </a:avLst>
          </a:prstGeom>
          <a:solidFill>
            <a:srgbClr val="00A8E0"/>
          </a:solidFill>
          <a:ln w="6350">
            <a:noFill/>
            <a:miter lim="800000"/>
            <a:headEnd/>
            <a:tailEnd/>
          </a:ln>
          <a:effectLst>
            <a:innerShdw blurRad="25400" dist="25400" dir="16200000">
              <a:prstClr val="black">
                <a:alpha val="20000"/>
              </a:prstClr>
            </a:innerShdw>
          </a:effectLst>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00" name="Rounded Rectangle 99"/>
          <p:cNvSpPr/>
          <p:nvPr/>
        </p:nvSpPr>
        <p:spPr bwMode="auto">
          <a:xfrm>
            <a:off x="2762654" y="4207215"/>
            <a:ext cx="4653933" cy="432550"/>
          </a:xfrm>
          <a:prstGeom prst="roundRect">
            <a:avLst>
              <a:gd name="adj" fmla="val 50000"/>
            </a:avLst>
          </a:prstGeom>
          <a:solidFill>
            <a:srgbClr val="4AC9E3"/>
          </a:solidFill>
          <a:ln w="6350">
            <a:noFill/>
            <a:miter lim="800000"/>
            <a:headEnd/>
            <a:tailEnd/>
          </a:ln>
          <a:effectLst>
            <a:innerShdw blurRad="25400" dist="25400" dir="16200000">
              <a:prstClr val="black">
                <a:alpha val="20000"/>
              </a:prstClr>
            </a:innerShdw>
          </a:effectLst>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01" name="Rounded Rectangle 100"/>
          <p:cNvSpPr/>
          <p:nvPr/>
        </p:nvSpPr>
        <p:spPr bwMode="auto">
          <a:xfrm>
            <a:off x="4195096" y="4884714"/>
            <a:ext cx="3762129" cy="432550"/>
          </a:xfrm>
          <a:prstGeom prst="roundRect">
            <a:avLst>
              <a:gd name="adj" fmla="val 50000"/>
            </a:avLst>
          </a:prstGeom>
          <a:solidFill>
            <a:srgbClr val="2E1C4E"/>
          </a:solidFill>
          <a:ln w="6350">
            <a:noFill/>
            <a:miter lim="800000"/>
            <a:headEnd/>
            <a:tailEnd/>
          </a:ln>
          <a:effectLst>
            <a:innerShdw blurRad="25400" dist="25400" dir="16200000">
              <a:prstClr val="black">
                <a:alpha val="20000"/>
              </a:prstClr>
            </a:innerShdw>
          </a:effectLst>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02" name="Rounded Rectangle 101"/>
          <p:cNvSpPr/>
          <p:nvPr/>
        </p:nvSpPr>
        <p:spPr bwMode="auto">
          <a:xfrm>
            <a:off x="5291079" y="5562214"/>
            <a:ext cx="3263851" cy="432550"/>
          </a:xfrm>
          <a:prstGeom prst="roundRect">
            <a:avLst>
              <a:gd name="adj" fmla="val 50000"/>
            </a:avLst>
          </a:prstGeom>
          <a:solidFill>
            <a:srgbClr val="621C4E"/>
          </a:solidFill>
          <a:ln w="6350">
            <a:noFill/>
            <a:miter lim="800000"/>
            <a:headEnd/>
            <a:tailEnd/>
          </a:ln>
          <a:effectLst>
            <a:innerShdw blurRad="25400" dist="25400" dir="16200000">
              <a:prstClr val="black">
                <a:alpha val="20000"/>
              </a:prstClr>
            </a:innerShdw>
          </a:effectLst>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03" name="Rounded Rectangle 102"/>
          <p:cNvSpPr/>
          <p:nvPr/>
        </p:nvSpPr>
        <p:spPr bwMode="auto">
          <a:xfrm>
            <a:off x="8127364" y="6239713"/>
            <a:ext cx="1414020" cy="432550"/>
          </a:xfrm>
          <a:prstGeom prst="roundRect">
            <a:avLst>
              <a:gd name="adj" fmla="val 50000"/>
            </a:avLst>
          </a:prstGeom>
          <a:solidFill>
            <a:srgbClr val="622025"/>
          </a:solidFill>
          <a:ln w="6350">
            <a:noFill/>
            <a:miter lim="800000"/>
            <a:headEnd/>
            <a:tailEnd/>
          </a:ln>
          <a:effectLst>
            <a:innerShdw blurRad="25400" dist="25400" dir="16200000">
              <a:prstClr val="black">
                <a:alpha val="20000"/>
              </a:prstClr>
            </a:innerShdw>
          </a:effectLst>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7" name="TextBox 6"/>
          <p:cNvSpPr txBox="1"/>
          <p:nvPr/>
        </p:nvSpPr>
        <p:spPr bwMode="ltGray">
          <a:xfrm>
            <a:off x="1649692" y="2271727"/>
            <a:ext cx="1200665" cy="238525"/>
          </a:xfrm>
          <a:prstGeom prst="rect">
            <a:avLst/>
          </a:prstGeom>
          <a:noFill/>
          <a:ln w="6350">
            <a:noFill/>
            <a:miter lim="800000"/>
            <a:headEnd/>
            <a:tailEnd/>
          </a:ln>
        </p:spPr>
        <p:txBody>
          <a:bodyPr wrap="square" lIns="108000" tIns="0" rIns="0" bIns="0" rtlCol="0" anchor="t">
            <a:noAutofit/>
          </a:bodyPr>
          <a:lstStyle/>
          <a:p>
            <a:pPr eaLnBrk="0" hangingPunct="0"/>
            <a:r>
              <a:rPr lang="de-DE" sz="1200" dirty="0">
                <a:solidFill>
                  <a:schemeClr val="bg1"/>
                </a:solidFill>
                <a:latin typeface="Deutsche Bank Display" panose="020F0403020203030304" pitchFamily="34" charset="0"/>
                <a:ea typeface="Deutsche Bank Display" panose="020F0403020203030304" pitchFamily="34" charset="0"/>
                <a:cs typeface="Deutsche Bank Display" panose="020F0403020203030304" pitchFamily="34" charset="0"/>
              </a:rPr>
              <a:t>Jan - Feb</a:t>
            </a:r>
          </a:p>
        </p:txBody>
      </p:sp>
      <p:sp>
        <p:nvSpPr>
          <p:cNvPr id="104" name="TextBox 103"/>
          <p:cNvSpPr txBox="1"/>
          <p:nvPr/>
        </p:nvSpPr>
        <p:spPr bwMode="ltGray">
          <a:xfrm>
            <a:off x="2560849" y="2949227"/>
            <a:ext cx="1200665" cy="238525"/>
          </a:xfrm>
          <a:prstGeom prst="rect">
            <a:avLst/>
          </a:prstGeom>
          <a:noFill/>
          <a:ln w="6350">
            <a:noFill/>
            <a:miter lim="800000"/>
            <a:headEnd/>
            <a:tailEnd/>
          </a:ln>
        </p:spPr>
        <p:txBody>
          <a:bodyPr wrap="square" lIns="108000" tIns="0" rIns="0" bIns="0" rtlCol="0" anchor="t">
            <a:noAutofit/>
          </a:bodyPr>
          <a:lstStyle/>
          <a:p>
            <a:pPr eaLnBrk="0" hangingPunct="0"/>
            <a:r>
              <a:rPr lang="de-DE" sz="1200" dirty="0">
                <a:solidFill>
                  <a:schemeClr val="bg1"/>
                </a:solidFill>
                <a:latin typeface="Deutsche Bank Display" panose="020F0403020203030304" pitchFamily="34" charset="0"/>
                <a:ea typeface="Deutsche Bank Display" panose="020F0403020203030304" pitchFamily="34" charset="0"/>
                <a:cs typeface="Deutsche Bank Display" panose="020F0403020203030304" pitchFamily="34" charset="0"/>
              </a:rPr>
              <a:t>Feb - Apr</a:t>
            </a:r>
          </a:p>
        </p:txBody>
      </p:sp>
      <p:sp>
        <p:nvSpPr>
          <p:cNvPr id="105" name="TextBox 104"/>
          <p:cNvSpPr txBox="1"/>
          <p:nvPr/>
        </p:nvSpPr>
        <p:spPr bwMode="ltGray">
          <a:xfrm>
            <a:off x="2878621" y="3626727"/>
            <a:ext cx="1200665" cy="238525"/>
          </a:xfrm>
          <a:prstGeom prst="rect">
            <a:avLst/>
          </a:prstGeom>
          <a:noFill/>
          <a:ln w="6350">
            <a:noFill/>
            <a:miter lim="800000"/>
            <a:headEnd/>
            <a:tailEnd/>
          </a:ln>
        </p:spPr>
        <p:txBody>
          <a:bodyPr wrap="square" lIns="108000" tIns="0" rIns="0" bIns="0" rtlCol="0" anchor="t">
            <a:noAutofit/>
          </a:bodyPr>
          <a:lstStyle/>
          <a:p>
            <a:pPr eaLnBrk="0" hangingPunct="0"/>
            <a:r>
              <a:rPr lang="de-DE" sz="1200" dirty="0">
                <a:solidFill>
                  <a:schemeClr val="bg1"/>
                </a:solidFill>
                <a:latin typeface="Deutsche Bank Display" panose="020F0403020203030304" pitchFamily="34" charset="0"/>
                <a:ea typeface="Deutsche Bank Display" panose="020F0403020203030304" pitchFamily="34" charset="0"/>
                <a:cs typeface="Deutsche Bank Display" panose="020F0403020203030304" pitchFamily="34" charset="0"/>
              </a:rPr>
              <a:t>Feb - Jul</a:t>
            </a:r>
          </a:p>
        </p:txBody>
      </p:sp>
      <p:sp>
        <p:nvSpPr>
          <p:cNvPr id="108" name="TextBox 107"/>
          <p:cNvSpPr txBox="1"/>
          <p:nvPr/>
        </p:nvSpPr>
        <p:spPr bwMode="ltGray">
          <a:xfrm>
            <a:off x="2762654" y="4304226"/>
            <a:ext cx="1200665" cy="238525"/>
          </a:xfrm>
          <a:prstGeom prst="rect">
            <a:avLst/>
          </a:prstGeom>
          <a:noFill/>
          <a:ln w="6350">
            <a:noFill/>
            <a:miter lim="800000"/>
            <a:headEnd/>
            <a:tailEnd/>
          </a:ln>
        </p:spPr>
        <p:txBody>
          <a:bodyPr wrap="square" lIns="108000" tIns="0" rIns="0" bIns="0" rtlCol="0" anchor="t">
            <a:noAutofit/>
          </a:bodyPr>
          <a:lstStyle/>
          <a:p>
            <a:pPr eaLnBrk="0" hangingPunct="0"/>
            <a:r>
              <a:rPr lang="de-DE" sz="1200" dirty="0">
                <a:solidFill>
                  <a:schemeClr val="bg1"/>
                </a:solidFill>
                <a:latin typeface="Deutsche Bank Display" panose="020F0403020203030304" pitchFamily="34" charset="0"/>
                <a:ea typeface="Deutsche Bank Display" panose="020F0403020203030304" pitchFamily="34" charset="0"/>
                <a:cs typeface="Deutsche Bank Display" panose="020F0403020203030304" pitchFamily="34" charset="0"/>
              </a:rPr>
              <a:t>Feb -Sep</a:t>
            </a:r>
          </a:p>
        </p:txBody>
      </p:sp>
      <p:sp>
        <p:nvSpPr>
          <p:cNvPr id="109" name="TextBox 108"/>
          <p:cNvSpPr txBox="1"/>
          <p:nvPr/>
        </p:nvSpPr>
        <p:spPr bwMode="ltGray">
          <a:xfrm>
            <a:off x="4195096" y="4981726"/>
            <a:ext cx="1200665" cy="238525"/>
          </a:xfrm>
          <a:prstGeom prst="rect">
            <a:avLst/>
          </a:prstGeom>
          <a:noFill/>
          <a:ln w="6350">
            <a:noFill/>
            <a:miter lim="800000"/>
            <a:headEnd/>
            <a:tailEnd/>
          </a:ln>
        </p:spPr>
        <p:txBody>
          <a:bodyPr wrap="square" lIns="108000" tIns="0" rIns="0" bIns="0" rtlCol="0" anchor="t">
            <a:noAutofit/>
          </a:bodyPr>
          <a:lstStyle/>
          <a:p>
            <a:pPr eaLnBrk="0" hangingPunct="0"/>
            <a:r>
              <a:rPr lang="de-DE" sz="1200" dirty="0">
                <a:solidFill>
                  <a:schemeClr val="bg1"/>
                </a:solidFill>
                <a:latin typeface="Deutsche Bank Display" panose="020F0403020203030304" pitchFamily="34" charset="0"/>
                <a:ea typeface="Deutsche Bank Display" panose="020F0403020203030304" pitchFamily="34" charset="0"/>
                <a:cs typeface="Deutsche Bank Display" panose="020F0403020203030304" pitchFamily="34" charset="0"/>
              </a:rPr>
              <a:t>Apr - Sep</a:t>
            </a:r>
          </a:p>
        </p:txBody>
      </p:sp>
      <p:sp>
        <p:nvSpPr>
          <p:cNvPr id="110" name="TextBox 109"/>
          <p:cNvSpPr txBox="1"/>
          <p:nvPr/>
        </p:nvSpPr>
        <p:spPr bwMode="ltGray">
          <a:xfrm>
            <a:off x="5291079" y="5659225"/>
            <a:ext cx="1200665" cy="238525"/>
          </a:xfrm>
          <a:prstGeom prst="rect">
            <a:avLst/>
          </a:prstGeom>
          <a:noFill/>
          <a:ln w="6350">
            <a:noFill/>
            <a:miter lim="800000"/>
            <a:headEnd/>
            <a:tailEnd/>
          </a:ln>
        </p:spPr>
        <p:txBody>
          <a:bodyPr wrap="square" lIns="108000" tIns="0" rIns="0" bIns="0" rtlCol="0" anchor="t">
            <a:noAutofit/>
          </a:bodyPr>
          <a:lstStyle/>
          <a:p>
            <a:pPr eaLnBrk="0" hangingPunct="0"/>
            <a:r>
              <a:rPr lang="de-DE" sz="1200" dirty="0">
                <a:solidFill>
                  <a:schemeClr val="bg1"/>
                </a:solidFill>
                <a:latin typeface="Deutsche Bank Display" panose="020F0403020203030304" pitchFamily="34" charset="0"/>
                <a:ea typeface="Deutsche Bank Display" panose="020F0403020203030304" pitchFamily="34" charset="0"/>
                <a:cs typeface="Deutsche Bank Display" panose="020F0403020203030304" pitchFamily="34" charset="0"/>
              </a:rPr>
              <a:t>Jun - </a:t>
            </a:r>
            <a:r>
              <a:rPr lang="de-DE" sz="1200" dirty="0" err="1">
                <a:solidFill>
                  <a:schemeClr val="bg1"/>
                </a:solidFill>
                <a:latin typeface="Deutsche Bank Display" panose="020F0403020203030304" pitchFamily="34" charset="0"/>
                <a:ea typeface="Deutsche Bank Display" panose="020F0403020203030304" pitchFamily="34" charset="0"/>
                <a:cs typeface="Deutsche Bank Display" panose="020F0403020203030304" pitchFamily="34" charset="0"/>
              </a:rPr>
              <a:t>Oct</a:t>
            </a:r>
            <a:endParaRPr lang="de-DE" sz="1200" dirty="0">
              <a:solidFill>
                <a:schemeClr val="bg1"/>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111" name="TextBox 110"/>
          <p:cNvSpPr txBox="1"/>
          <p:nvPr/>
        </p:nvSpPr>
        <p:spPr bwMode="ltGray">
          <a:xfrm>
            <a:off x="8127364" y="6336725"/>
            <a:ext cx="1200665" cy="238525"/>
          </a:xfrm>
          <a:prstGeom prst="rect">
            <a:avLst/>
          </a:prstGeom>
          <a:noFill/>
          <a:ln w="6350">
            <a:noFill/>
            <a:miter lim="800000"/>
            <a:headEnd/>
            <a:tailEnd/>
          </a:ln>
        </p:spPr>
        <p:txBody>
          <a:bodyPr wrap="square" lIns="108000" tIns="0" rIns="0" bIns="0" rtlCol="0" anchor="t">
            <a:noAutofit/>
          </a:bodyPr>
          <a:lstStyle/>
          <a:p>
            <a:pPr eaLnBrk="0" hangingPunct="0"/>
            <a:r>
              <a:rPr lang="de-DE" sz="1200" dirty="0">
                <a:solidFill>
                  <a:schemeClr val="bg1"/>
                </a:solidFill>
                <a:latin typeface="Deutsche Bank Display" panose="020F0403020203030304" pitchFamily="34" charset="0"/>
                <a:ea typeface="Deutsche Bank Display" panose="020F0403020203030304" pitchFamily="34" charset="0"/>
                <a:cs typeface="Deutsche Bank Display" panose="020F0403020203030304" pitchFamily="34" charset="0"/>
              </a:rPr>
              <a:t>Nov - </a:t>
            </a:r>
            <a:r>
              <a:rPr lang="de-DE" sz="1200" dirty="0" err="1">
                <a:solidFill>
                  <a:schemeClr val="bg1"/>
                </a:solidFill>
                <a:latin typeface="Deutsche Bank Display" panose="020F0403020203030304" pitchFamily="34" charset="0"/>
                <a:ea typeface="Deutsche Bank Display" panose="020F0403020203030304" pitchFamily="34" charset="0"/>
                <a:cs typeface="Deutsche Bank Display" panose="020F0403020203030304" pitchFamily="34" charset="0"/>
              </a:rPr>
              <a:t>Dec</a:t>
            </a:r>
            <a:endParaRPr lang="de-DE" sz="1200" dirty="0">
              <a:solidFill>
                <a:schemeClr val="bg1"/>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9" name="Rectangle 8"/>
          <p:cNvSpPr/>
          <p:nvPr/>
        </p:nvSpPr>
        <p:spPr bwMode="auto">
          <a:xfrm>
            <a:off x="2744942" y="2312948"/>
            <a:ext cx="318770" cy="156081"/>
          </a:xfrm>
          <a:prstGeom prst="rect">
            <a:avLst/>
          </a:prstGeom>
          <a:no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12" name="Oval 111"/>
          <p:cNvSpPr/>
          <p:nvPr/>
        </p:nvSpPr>
        <p:spPr bwMode="auto">
          <a:xfrm>
            <a:off x="2822505" y="2301444"/>
            <a:ext cx="180000" cy="179089"/>
          </a:xfrm>
          <a:prstGeom prst="ellipse">
            <a:avLst/>
          </a:prstGeom>
          <a:solidFill>
            <a:schemeClr val="bg1"/>
          </a:solidFill>
          <a:ln w="6350">
            <a:noFill/>
            <a:miter lim="800000"/>
            <a:headEnd/>
            <a:tailEnd/>
          </a:ln>
          <a:effectLst>
            <a:outerShdw sx="1000" sy="1000" algn="ctr" rotWithShape="0">
              <a:srgbClr val="000000"/>
            </a:outerShdw>
          </a:effectLst>
          <a:scene3d>
            <a:camera prst="orthographicFront"/>
            <a:lightRig rig="threePt" dir="t"/>
          </a:scene3d>
          <a:sp3d extrusionH="6350">
            <a:bevelT h="12700"/>
          </a:sp3d>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15" name="Rectangle 114"/>
          <p:cNvSpPr/>
          <p:nvPr/>
        </p:nvSpPr>
        <p:spPr bwMode="auto">
          <a:xfrm>
            <a:off x="4173908" y="2990450"/>
            <a:ext cx="318770" cy="156081"/>
          </a:xfrm>
          <a:prstGeom prst="rect">
            <a:avLst/>
          </a:prstGeom>
          <a:no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16" name="Oval 115"/>
          <p:cNvSpPr/>
          <p:nvPr/>
        </p:nvSpPr>
        <p:spPr bwMode="auto">
          <a:xfrm>
            <a:off x="4251471" y="2978946"/>
            <a:ext cx="180000" cy="179089"/>
          </a:xfrm>
          <a:prstGeom prst="ellipse">
            <a:avLst/>
          </a:prstGeom>
          <a:solidFill>
            <a:schemeClr val="bg1"/>
          </a:solidFill>
          <a:ln w="6350">
            <a:noFill/>
            <a:miter lim="800000"/>
            <a:headEnd/>
            <a:tailEnd/>
          </a:ln>
          <a:effectLst>
            <a:outerShdw sx="1000" sy="1000" algn="ctr" rotWithShape="0">
              <a:srgbClr val="000000"/>
            </a:outerShdw>
          </a:effectLst>
          <a:scene3d>
            <a:camera prst="orthographicFront"/>
            <a:lightRig rig="threePt" dir="t"/>
          </a:scene3d>
          <a:sp3d extrusionH="6350">
            <a:bevelT h="12700"/>
          </a:sp3d>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18" name="Rectangle 117"/>
          <p:cNvSpPr/>
          <p:nvPr/>
        </p:nvSpPr>
        <p:spPr bwMode="auto">
          <a:xfrm>
            <a:off x="6004209" y="3667950"/>
            <a:ext cx="318770" cy="156081"/>
          </a:xfrm>
          <a:prstGeom prst="rect">
            <a:avLst/>
          </a:prstGeom>
          <a:no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19" name="Oval 118"/>
          <p:cNvSpPr/>
          <p:nvPr/>
        </p:nvSpPr>
        <p:spPr bwMode="auto">
          <a:xfrm>
            <a:off x="6081772" y="3656446"/>
            <a:ext cx="180000" cy="179089"/>
          </a:xfrm>
          <a:prstGeom prst="ellipse">
            <a:avLst/>
          </a:prstGeom>
          <a:solidFill>
            <a:schemeClr val="bg1"/>
          </a:solidFill>
          <a:ln w="6350">
            <a:noFill/>
            <a:miter lim="800000"/>
            <a:headEnd/>
            <a:tailEnd/>
          </a:ln>
          <a:effectLst>
            <a:outerShdw sx="1000" sy="1000" algn="ctr" rotWithShape="0">
              <a:srgbClr val="000000"/>
            </a:outerShdw>
          </a:effectLst>
          <a:scene3d>
            <a:camera prst="orthographicFront"/>
            <a:lightRig rig="threePt" dir="t"/>
          </a:scene3d>
          <a:sp3d extrusionH="6350">
            <a:bevelT h="12700"/>
          </a:sp3d>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24" name="Rectangle 123"/>
          <p:cNvSpPr/>
          <p:nvPr/>
        </p:nvSpPr>
        <p:spPr bwMode="auto">
          <a:xfrm>
            <a:off x="7097817" y="4345449"/>
            <a:ext cx="318770" cy="156081"/>
          </a:xfrm>
          <a:prstGeom prst="rect">
            <a:avLst/>
          </a:prstGeom>
          <a:no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25" name="Oval 124"/>
          <p:cNvSpPr/>
          <p:nvPr/>
        </p:nvSpPr>
        <p:spPr bwMode="auto">
          <a:xfrm>
            <a:off x="7175380" y="4333945"/>
            <a:ext cx="180000" cy="179089"/>
          </a:xfrm>
          <a:prstGeom prst="ellipse">
            <a:avLst/>
          </a:prstGeom>
          <a:solidFill>
            <a:schemeClr val="bg1"/>
          </a:solidFill>
          <a:ln w="6350">
            <a:noFill/>
            <a:miter lim="800000"/>
            <a:headEnd/>
            <a:tailEnd/>
          </a:ln>
          <a:effectLst>
            <a:outerShdw sx="1000" sy="1000" algn="ctr" rotWithShape="0">
              <a:srgbClr val="000000"/>
            </a:outerShdw>
          </a:effectLst>
          <a:scene3d>
            <a:camera prst="orthographicFront"/>
            <a:lightRig rig="threePt" dir="t"/>
          </a:scene3d>
          <a:sp3d extrusionH="6350">
            <a:bevelT h="12700"/>
          </a:sp3d>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27" name="Rectangle 126"/>
          <p:cNvSpPr/>
          <p:nvPr/>
        </p:nvSpPr>
        <p:spPr bwMode="auto">
          <a:xfrm>
            <a:off x="7638455" y="5027048"/>
            <a:ext cx="318770" cy="156081"/>
          </a:xfrm>
          <a:prstGeom prst="rect">
            <a:avLst/>
          </a:prstGeom>
          <a:no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28" name="Oval 127"/>
          <p:cNvSpPr/>
          <p:nvPr/>
        </p:nvSpPr>
        <p:spPr bwMode="auto">
          <a:xfrm>
            <a:off x="7716018" y="5015544"/>
            <a:ext cx="180000" cy="179089"/>
          </a:xfrm>
          <a:prstGeom prst="ellipse">
            <a:avLst/>
          </a:prstGeom>
          <a:solidFill>
            <a:schemeClr val="bg1"/>
          </a:solidFill>
          <a:ln w="6350">
            <a:noFill/>
            <a:miter lim="800000"/>
            <a:headEnd/>
            <a:tailEnd/>
          </a:ln>
          <a:effectLst>
            <a:outerShdw sx="1000" sy="1000" algn="ctr" rotWithShape="0">
              <a:srgbClr val="000000"/>
            </a:outerShdw>
          </a:effectLst>
          <a:scene3d>
            <a:camera prst="orthographicFront"/>
            <a:lightRig rig="threePt" dir="t"/>
          </a:scene3d>
          <a:sp3d extrusionH="6350">
            <a:bevelT h="12700"/>
          </a:sp3d>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30" name="Rectangle 129"/>
          <p:cNvSpPr/>
          <p:nvPr/>
        </p:nvSpPr>
        <p:spPr bwMode="auto">
          <a:xfrm>
            <a:off x="8236160" y="5700448"/>
            <a:ext cx="318770" cy="156081"/>
          </a:xfrm>
          <a:prstGeom prst="rect">
            <a:avLst/>
          </a:prstGeom>
          <a:no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31" name="Oval 130"/>
          <p:cNvSpPr/>
          <p:nvPr/>
        </p:nvSpPr>
        <p:spPr bwMode="auto">
          <a:xfrm>
            <a:off x="8313723" y="5688944"/>
            <a:ext cx="180000" cy="179089"/>
          </a:xfrm>
          <a:prstGeom prst="ellipse">
            <a:avLst/>
          </a:prstGeom>
          <a:solidFill>
            <a:schemeClr val="bg1"/>
          </a:solidFill>
          <a:ln w="6350">
            <a:noFill/>
            <a:miter lim="800000"/>
            <a:headEnd/>
            <a:tailEnd/>
          </a:ln>
          <a:effectLst>
            <a:outerShdw sx="1000" sy="1000" algn="ctr" rotWithShape="0">
              <a:srgbClr val="000000"/>
            </a:outerShdw>
          </a:effectLst>
          <a:scene3d>
            <a:camera prst="orthographicFront"/>
            <a:lightRig rig="threePt" dir="t"/>
          </a:scene3d>
          <a:sp3d extrusionH="6350">
            <a:bevelT h="12700"/>
          </a:sp3d>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33" name="Rectangle 132"/>
          <p:cNvSpPr/>
          <p:nvPr/>
        </p:nvSpPr>
        <p:spPr bwMode="auto">
          <a:xfrm>
            <a:off x="9222614" y="6377948"/>
            <a:ext cx="318770" cy="156081"/>
          </a:xfrm>
          <a:prstGeom prst="rect">
            <a:avLst/>
          </a:prstGeom>
          <a:no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34" name="Oval 133"/>
          <p:cNvSpPr/>
          <p:nvPr/>
        </p:nvSpPr>
        <p:spPr bwMode="auto">
          <a:xfrm>
            <a:off x="9300177" y="6366444"/>
            <a:ext cx="180000" cy="179089"/>
          </a:xfrm>
          <a:prstGeom prst="ellipse">
            <a:avLst/>
          </a:prstGeom>
          <a:solidFill>
            <a:schemeClr val="bg1"/>
          </a:solidFill>
          <a:ln w="6350">
            <a:noFill/>
            <a:miter lim="800000"/>
            <a:headEnd/>
            <a:tailEnd/>
          </a:ln>
          <a:effectLst>
            <a:outerShdw sx="1000" sy="1000" algn="ctr" rotWithShape="0">
              <a:srgbClr val="000000"/>
            </a:outerShdw>
          </a:effectLst>
          <a:scene3d>
            <a:camera prst="orthographicFront"/>
            <a:lightRig rig="threePt" dir="t"/>
          </a:scene3d>
          <a:sp3d extrusionH="6350">
            <a:bevelT h="12700"/>
          </a:sp3d>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1" name="TextBox 10"/>
          <p:cNvSpPr txBox="1"/>
          <p:nvPr/>
        </p:nvSpPr>
        <p:spPr bwMode="ltGray">
          <a:xfrm>
            <a:off x="7579564" y="2282194"/>
            <a:ext cx="1879681" cy="217593"/>
          </a:xfrm>
          <a:prstGeom prst="rect">
            <a:avLst/>
          </a:prstGeom>
          <a:noFill/>
          <a:ln w="6350">
            <a:noFill/>
            <a:miter lim="800000"/>
            <a:headEnd/>
            <a:tailEnd/>
          </a:ln>
        </p:spPr>
        <p:txBody>
          <a:bodyPr wrap="square" lIns="0" tIns="0" rIns="0" bIns="0" rtlCol="0" anchor="t">
            <a:noAutofit/>
          </a:bodyPr>
          <a:lstStyle/>
          <a:p>
            <a:pPr algn="ctr" eaLnBrk="0" hangingPunct="0"/>
            <a:r>
              <a:rPr lang="en-US" sz="1200" dirty="0">
                <a:solidFill>
                  <a:srgbClr val="768692"/>
                </a:solidFill>
                <a:latin typeface="Deutsche Bank Display" panose="020F0403020203030304" pitchFamily="34" charset="0"/>
                <a:ea typeface="Deutsche Bank Display" panose="020F0403020203030304" pitchFamily="34" charset="0"/>
                <a:cs typeface="Deutsche Bank Display" panose="020F0403020203030304" pitchFamily="34" charset="0"/>
              </a:rPr>
              <a:t>Activity Description</a:t>
            </a:r>
          </a:p>
        </p:txBody>
      </p:sp>
      <p:sp>
        <p:nvSpPr>
          <p:cNvPr id="135" name="TextBox 134"/>
          <p:cNvSpPr txBox="1"/>
          <p:nvPr/>
        </p:nvSpPr>
        <p:spPr bwMode="ltGray">
          <a:xfrm>
            <a:off x="7579564" y="2959694"/>
            <a:ext cx="1879681" cy="217593"/>
          </a:xfrm>
          <a:prstGeom prst="rect">
            <a:avLst/>
          </a:prstGeom>
          <a:noFill/>
          <a:ln w="6350">
            <a:noFill/>
            <a:miter lim="800000"/>
            <a:headEnd/>
            <a:tailEnd/>
          </a:ln>
        </p:spPr>
        <p:txBody>
          <a:bodyPr wrap="square" lIns="0" tIns="0" rIns="0" bIns="0" rtlCol="0" anchor="t">
            <a:noAutofit/>
          </a:bodyPr>
          <a:lstStyle/>
          <a:p>
            <a:pPr algn="ctr" eaLnBrk="0" hangingPunct="0"/>
            <a:r>
              <a:rPr lang="en-US" sz="1200" dirty="0">
                <a:solidFill>
                  <a:srgbClr val="768692"/>
                </a:solidFill>
                <a:latin typeface="Deutsche Bank Display" panose="020F0403020203030304" pitchFamily="34" charset="0"/>
                <a:ea typeface="Deutsche Bank Display" panose="020F0403020203030304" pitchFamily="34" charset="0"/>
                <a:cs typeface="Deutsche Bank Display" panose="020F0403020203030304" pitchFamily="34" charset="0"/>
              </a:rPr>
              <a:t>Activity Description</a:t>
            </a:r>
          </a:p>
        </p:txBody>
      </p:sp>
      <p:sp>
        <p:nvSpPr>
          <p:cNvPr id="136" name="TextBox 135"/>
          <p:cNvSpPr txBox="1"/>
          <p:nvPr/>
        </p:nvSpPr>
        <p:spPr bwMode="ltGray">
          <a:xfrm>
            <a:off x="7579564" y="3637193"/>
            <a:ext cx="1879681" cy="217593"/>
          </a:xfrm>
          <a:prstGeom prst="rect">
            <a:avLst/>
          </a:prstGeom>
          <a:noFill/>
          <a:ln w="6350">
            <a:noFill/>
            <a:miter lim="800000"/>
            <a:headEnd/>
            <a:tailEnd/>
          </a:ln>
        </p:spPr>
        <p:txBody>
          <a:bodyPr wrap="square" lIns="0" tIns="0" rIns="0" bIns="0" rtlCol="0" anchor="t">
            <a:noAutofit/>
          </a:bodyPr>
          <a:lstStyle/>
          <a:p>
            <a:pPr algn="ctr" eaLnBrk="0" hangingPunct="0"/>
            <a:r>
              <a:rPr lang="en-US" sz="1200" dirty="0">
                <a:solidFill>
                  <a:srgbClr val="768692"/>
                </a:solidFill>
                <a:latin typeface="Deutsche Bank Display" panose="020F0403020203030304" pitchFamily="34" charset="0"/>
                <a:ea typeface="Deutsche Bank Display" panose="020F0403020203030304" pitchFamily="34" charset="0"/>
                <a:cs typeface="Deutsche Bank Display" panose="020F0403020203030304" pitchFamily="34" charset="0"/>
              </a:rPr>
              <a:t>Activity Description</a:t>
            </a:r>
          </a:p>
        </p:txBody>
      </p:sp>
      <p:sp>
        <p:nvSpPr>
          <p:cNvPr id="137" name="TextBox 136"/>
          <p:cNvSpPr txBox="1"/>
          <p:nvPr/>
        </p:nvSpPr>
        <p:spPr bwMode="ltGray">
          <a:xfrm>
            <a:off x="7579564" y="4314693"/>
            <a:ext cx="1879681" cy="217593"/>
          </a:xfrm>
          <a:prstGeom prst="rect">
            <a:avLst/>
          </a:prstGeom>
          <a:noFill/>
          <a:ln w="6350">
            <a:noFill/>
            <a:miter lim="800000"/>
            <a:headEnd/>
            <a:tailEnd/>
          </a:ln>
        </p:spPr>
        <p:txBody>
          <a:bodyPr wrap="square" lIns="0" tIns="0" rIns="0" bIns="0" rtlCol="0" anchor="t">
            <a:noAutofit/>
          </a:bodyPr>
          <a:lstStyle/>
          <a:p>
            <a:pPr algn="ctr" eaLnBrk="0" hangingPunct="0"/>
            <a:r>
              <a:rPr lang="en-US" sz="1200" dirty="0">
                <a:solidFill>
                  <a:srgbClr val="768692"/>
                </a:solidFill>
                <a:latin typeface="Deutsche Bank Display" panose="020F0403020203030304" pitchFamily="34" charset="0"/>
                <a:ea typeface="Deutsche Bank Display" panose="020F0403020203030304" pitchFamily="34" charset="0"/>
                <a:cs typeface="Deutsche Bank Display" panose="020F0403020203030304" pitchFamily="34" charset="0"/>
              </a:rPr>
              <a:t>Activity Description</a:t>
            </a:r>
          </a:p>
        </p:txBody>
      </p:sp>
      <p:sp>
        <p:nvSpPr>
          <p:cNvPr id="138" name="TextBox 137"/>
          <p:cNvSpPr txBox="1"/>
          <p:nvPr/>
        </p:nvSpPr>
        <p:spPr bwMode="ltGray">
          <a:xfrm>
            <a:off x="1671096" y="4992193"/>
            <a:ext cx="1879681" cy="217593"/>
          </a:xfrm>
          <a:prstGeom prst="rect">
            <a:avLst/>
          </a:prstGeom>
          <a:noFill/>
          <a:ln w="6350">
            <a:noFill/>
            <a:miter lim="800000"/>
            <a:headEnd/>
            <a:tailEnd/>
          </a:ln>
        </p:spPr>
        <p:txBody>
          <a:bodyPr wrap="square" lIns="0" tIns="0" rIns="0" bIns="0" rtlCol="0" anchor="t">
            <a:noAutofit/>
          </a:bodyPr>
          <a:lstStyle/>
          <a:p>
            <a:pPr algn="ctr" eaLnBrk="0" hangingPunct="0"/>
            <a:r>
              <a:rPr lang="en-US" sz="1200" dirty="0">
                <a:solidFill>
                  <a:srgbClr val="768692"/>
                </a:solidFill>
                <a:latin typeface="Deutsche Bank Display" panose="020F0403020203030304" pitchFamily="34" charset="0"/>
                <a:ea typeface="Deutsche Bank Display" panose="020F0403020203030304" pitchFamily="34" charset="0"/>
                <a:cs typeface="Deutsche Bank Display" panose="020F0403020203030304" pitchFamily="34" charset="0"/>
              </a:rPr>
              <a:t>Activity Description</a:t>
            </a:r>
          </a:p>
        </p:txBody>
      </p:sp>
      <p:sp>
        <p:nvSpPr>
          <p:cNvPr id="139" name="TextBox 138"/>
          <p:cNvSpPr txBox="1"/>
          <p:nvPr/>
        </p:nvSpPr>
        <p:spPr bwMode="ltGray">
          <a:xfrm>
            <a:off x="1671096" y="5669692"/>
            <a:ext cx="1879681" cy="217593"/>
          </a:xfrm>
          <a:prstGeom prst="rect">
            <a:avLst/>
          </a:prstGeom>
          <a:noFill/>
          <a:ln w="6350">
            <a:noFill/>
            <a:miter lim="800000"/>
            <a:headEnd/>
            <a:tailEnd/>
          </a:ln>
        </p:spPr>
        <p:txBody>
          <a:bodyPr wrap="square" lIns="0" tIns="0" rIns="0" bIns="0" rtlCol="0" anchor="t">
            <a:noAutofit/>
          </a:bodyPr>
          <a:lstStyle/>
          <a:p>
            <a:pPr algn="ctr" eaLnBrk="0" hangingPunct="0"/>
            <a:r>
              <a:rPr lang="en-US" sz="1200" dirty="0">
                <a:solidFill>
                  <a:srgbClr val="768692"/>
                </a:solidFill>
                <a:latin typeface="Deutsche Bank Display" panose="020F0403020203030304" pitchFamily="34" charset="0"/>
                <a:ea typeface="Deutsche Bank Display" panose="020F0403020203030304" pitchFamily="34" charset="0"/>
                <a:cs typeface="Deutsche Bank Display" panose="020F0403020203030304" pitchFamily="34" charset="0"/>
              </a:rPr>
              <a:t>Activity Description</a:t>
            </a:r>
          </a:p>
        </p:txBody>
      </p:sp>
      <p:sp>
        <p:nvSpPr>
          <p:cNvPr id="140" name="TextBox 139"/>
          <p:cNvSpPr txBox="1"/>
          <p:nvPr/>
        </p:nvSpPr>
        <p:spPr bwMode="ltGray">
          <a:xfrm>
            <a:off x="1671096" y="6347192"/>
            <a:ext cx="1879681" cy="217593"/>
          </a:xfrm>
          <a:prstGeom prst="rect">
            <a:avLst/>
          </a:prstGeom>
          <a:noFill/>
          <a:ln w="6350">
            <a:noFill/>
            <a:miter lim="800000"/>
            <a:headEnd/>
            <a:tailEnd/>
          </a:ln>
        </p:spPr>
        <p:txBody>
          <a:bodyPr wrap="square" lIns="0" tIns="0" rIns="0" bIns="0" rtlCol="0" anchor="t">
            <a:noAutofit/>
          </a:bodyPr>
          <a:lstStyle/>
          <a:p>
            <a:pPr algn="ctr" eaLnBrk="0" hangingPunct="0"/>
            <a:r>
              <a:rPr lang="en-US" sz="1200" dirty="0">
                <a:solidFill>
                  <a:srgbClr val="768692"/>
                </a:solidFill>
                <a:latin typeface="Deutsche Bank Display" panose="020F0403020203030304" pitchFamily="34" charset="0"/>
                <a:ea typeface="Deutsche Bank Display" panose="020F0403020203030304" pitchFamily="34" charset="0"/>
                <a:cs typeface="Deutsche Bank Display" panose="020F0403020203030304" pitchFamily="34" charset="0"/>
              </a:rPr>
              <a:t>Activity Description</a:t>
            </a:r>
          </a:p>
        </p:txBody>
      </p:sp>
    </p:spTree>
    <p:extLst>
      <p:ext uri="{BB962C8B-B14F-4D97-AF65-F5344CB8AC3E}">
        <p14:creationId xmlns:p14="http://schemas.microsoft.com/office/powerpoint/2010/main" val="1342983781"/>
      </p:ext>
    </p:extLst>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2400" dirty="0">
                <a:latin typeface="Deutsche Bank Display" panose="020F0403020203030304" pitchFamily="34" charset="0"/>
                <a:ea typeface="Deutsche Bank Display" panose="020F0403020203030304" pitchFamily="34" charset="0"/>
                <a:cs typeface="Deutsche Bank Display" panose="020F0403020203030304" pitchFamily="34" charset="0"/>
              </a:rPr>
              <a:t>Shapes</a:t>
            </a:r>
            <a:endParaRPr lang="en-US"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4" name="Slide Number Placeholder 3"/>
          <p:cNvSpPr>
            <a:spLocks noGrp="1"/>
          </p:cNvSpPr>
          <p:nvPr>
            <p:ph type="sldNum" sz="quarter" idx="20"/>
          </p:nvPr>
        </p:nvSpPr>
        <p:spPr/>
        <p:txBody>
          <a:bodyPr/>
          <a:lstStyle/>
          <a:p>
            <a:pPr>
              <a:defRPr/>
            </a:pPr>
            <a:fld id="{1788D09C-7CA7-40CB-8213-E7B766997646}" type="slidenum">
              <a:rPr lang="en-US" smtClean="0">
                <a:latin typeface="Deutsche Bank Display" panose="020F0403020203030304" pitchFamily="34" charset="0"/>
                <a:ea typeface="Deutsche Bank Display" panose="020F0403020203030304" pitchFamily="34" charset="0"/>
                <a:cs typeface="Deutsche Bank Display" panose="020F0403020203030304" pitchFamily="34" charset="0"/>
              </a:rPr>
              <a:pPr>
                <a:defRPr/>
              </a:pPr>
              <a:t>32</a:t>
            </a:fld>
            <a:endParaRPr lang="en-US">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6" name="Title 2"/>
          <p:cNvSpPr txBox="1">
            <a:spLocks/>
          </p:cNvSpPr>
          <p:nvPr/>
        </p:nvSpPr>
        <p:spPr bwMode="auto">
          <a:xfrm>
            <a:off x="534030" y="1013139"/>
            <a:ext cx="9159291" cy="304331"/>
          </a:xfrm>
          <a:prstGeom prst="rect">
            <a:avLst/>
          </a:prstGeom>
          <a:noFill/>
          <a:ln w="9525">
            <a:noFill/>
            <a:miter lim="800000"/>
            <a:headEnd/>
            <a:tailEnd/>
          </a:ln>
        </p:spPr>
        <p:txBody>
          <a:bodyPr vert="horz" wrap="square" lIns="0" tIns="0" rIns="540000" bIns="0" numCol="1" anchor="t" anchorCtr="0" compatLnSpc="1">
            <a:prstTxWarp prst="textNoShape">
              <a:avLst/>
            </a:prstTxWarp>
          </a:bodyPr>
          <a:lstStyle>
            <a:lvl1pPr algn="l" rtl="0" eaLnBrk="0" fontAlgn="base" hangingPunct="0">
              <a:lnSpc>
                <a:spcPct val="90000"/>
              </a:lnSpc>
              <a:spcBef>
                <a:spcPct val="0"/>
              </a:spcBef>
              <a:spcAft>
                <a:spcPct val="0"/>
              </a:spcAft>
              <a:tabLst/>
              <a:defRPr lang="en-US" sz="2600" kern="1200" noProof="0" smtClean="0">
                <a:solidFill>
                  <a:schemeClr val="tx1"/>
                </a:solidFill>
                <a:latin typeface="+mn-lt"/>
                <a:ea typeface="ＭＳ Ｐゴシック" pitchFamily="34" charset="-128"/>
                <a:cs typeface="ＭＳ Ｐゴシック" pitchFamily="-109" charset="-128"/>
              </a:defRPr>
            </a:lvl1pPr>
            <a:lvl2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2pPr>
            <a:lvl3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3pPr>
            <a:lvl4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4pPr>
            <a:lvl5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5pPr>
            <a:lvl6pPr marL="504566" algn="l" rtl="0" eaLnBrk="1" fontAlgn="base" hangingPunct="1">
              <a:lnSpc>
                <a:spcPct val="90000"/>
              </a:lnSpc>
              <a:spcBef>
                <a:spcPct val="0"/>
              </a:spcBef>
              <a:spcAft>
                <a:spcPct val="0"/>
              </a:spcAft>
              <a:tabLst>
                <a:tab pos="735825" algn="l"/>
              </a:tabLst>
              <a:defRPr sz="2600" b="1">
                <a:solidFill>
                  <a:schemeClr val="tx1"/>
                </a:solidFill>
                <a:latin typeface="Arial" charset="0"/>
              </a:defRPr>
            </a:lvl6pPr>
            <a:lvl7pPr marL="1009132" algn="l" rtl="0" eaLnBrk="1" fontAlgn="base" hangingPunct="1">
              <a:lnSpc>
                <a:spcPct val="90000"/>
              </a:lnSpc>
              <a:spcBef>
                <a:spcPct val="0"/>
              </a:spcBef>
              <a:spcAft>
                <a:spcPct val="0"/>
              </a:spcAft>
              <a:tabLst>
                <a:tab pos="735825" algn="l"/>
              </a:tabLst>
              <a:defRPr sz="2600" b="1">
                <a:solidFill>
                  <a:schemeClr val="tx1"/>
                </a:solidFill>
                <a:latin typeface="Arial" charset="0"/>
              </a:defRPr>
            </a:lvl7pPr>
            <a:lvl8pPr marL="1513698" algn="l" rtl="0" eaLnBrk="1" fontAlgn="base" hangingPunct="1">
              <a:lnSpc>
                <a:spcPct val="90000"/>
              </a:lnSpc>
              <a:spcBef>
                <a:spcPct val="0"/>
              </a:spcBef>
              <a:spcAft>
                <a:spcPct val="0"/>
              </a:spcAft>
              <a:tabLst>
                <a:tab pos="735825" algn="l"/>
              </a:tabLst>
              <a:defRPr sz="2600" b="1">
                <a:solidFill>
                  <a:schemeClr val="tx1"/>
                </a:solidFill>
                <a:latin typeface="Arial" charset="0"/>
              </a:defRPr>
            </a:lvl8pPr>
            <a:lvl9pPr marL="2018264" algn="l" rtl="0" eaLnBrk="1" fontAlgn="base" hangingPunct="1">
              <a:lnSpc>
                <a:spcPct val="90000"/>
              </a:lnSpc>
              <a:spcBef>
                <a:spcPct val="0"/>
              </a:spcBef>
              <a:spcAft>
                <a:spcPct val="0"/>
              </a:spcAft>
              <a:tabLst>
                <a:tab pos="735825" algn="l"/>
              </a:tabLst>
              <a:defRPr sz="2600" b="1">
                <a:solidFill>
                  <a:schemeClr val="tx1"/>
                </a:solidFill>
                <a:latin typeface="Arial" charset="0"/>
              </a:defRPr>
            </a:lvl9pPr>
          </a:lstStyle>
          <a:p>
            <a:pPr defTabSz="914400"/>
            <a:r>
              <a:rPr lang="en-US" sz="1800" dirty="0">
                <a:solidFill>
                  <a:schemeClr val="bg2">
                    <a:lumMod val="7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rPr>
              <a:t>Copy and Increase Size – To be gradually expanded</a:t>
            </a:r>
          </a:p>
        </p:txBody>
      </p:sp>
      <p:sp>
        <p:nvSpPr>
          <p:cNvPr id="180" name="TextBox 179"/>
          <p:cNvSpPr txBox="1"/>
          <p:nvPr/>
        </p:nvSpPr>
        <p:spPr bwMode="ltGray">
          <a:xfrm>
            <a:off x="543989" y="6860215"/>
            <a:ext cx="9003221" cy="248342"/>
          </a:xfrm>
          <a:prstGeom prst="rect">
            <a:avLst/>
          </a:prstGeom>
          <a:noFill/>
          <a:ln w="6350">
            <a:noFill/>
            <a:miter lim="800000"/>
            <a:headEnd/>
            <a:tailEnd/>
          </a:ln>
        </p:spPr>
        <p:txBody>
          <a:bodyPr wrap="square" lIns="0" tIns="0" rIns="0" bIns="0" rtlCol="0" anchor="t" anchorCtr="0">
            <a:noAutofit/>
          </a:bodyPr>
          <a:lstStyle/>
          <a:p>
            <a:pPr eaLnBrk="0" hangingPunct="0"/>
            <a:r>
              <a:rPr lang="en-US" sz="900" baseline="30000" dirty="0">
                <a:latin typeface="Deutsche Bank Display" panose="020F0403020203030304" pitchFamily="34" charset="0"/>
                <a:ea typeface="Deutsche Bank Display" panose="020F0403020203030304" pitchFamily="34" charset="0"/>
                <a:cs typeface="Deutsche Bank Display" panose="020F0403020203030304" pitchFamily="34" charset="0"/>
              </a:rPr>
              <a:t>1 </a:t>
            </a:r>
            <a:r>
              <a:rPr lang="en-US" sz="900" dirty="0">
                <a:latin typeface="Deutsche Bank Display" panose="020F0403020203030304" pitchFamily="34" charset="0"/>
                <a:ea typeface="Deutsche Bank Display" panose="020F0403020203030304" pitchFamily="34" charset="0"/>
                <a:cs typeface="Deutsche Bank Display" panose="020F0403020203030304" pitchFamily="34" charset="0"/>
              </a:rPr>
              <a:t>Footnotes</a:t>
            </a:r>
          </a:p>
          <a:p>
            <a:pPr eaLnBrk="0" hangingPunct="0"/>
            <a:endParaRPr lang="en-US" sz="900" baseline="30000"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grpSp>
        <p:nvGrpSpPr>
          <p:cNvPr id="63" name="Group 62"/>
          <p:cNvGrpSpPr/>
          <p:nvPr/>
        </p:nvGrpSpPr>
        <p:grpSpPr>
          <a:xfrm>
            <a:off x="583944" y="1948345"/>
            <a:ext cx="612000" cy="612000"/>
            <a:chOff x="2733018" y="1486038"/>
            <a:chExt cx="4611414" cy="4611413"/>
          </a:xfrm>
        </p:grpSpPr>
        <p:sp>
          <p:nvSpPr>
            <p:cNvPr id="281" name="Freeform 280"/>
            <p:cNvSpPr/>
            <p:nvPr/>
          </p:nvSpPr>
          <p:spPr bwMode="auto">
            <a:xfrm rot="2700000">
              <a:off x="5840397" y="2654801"/>
              <a:ext cx="1442052" cy="1094423"/>
            </a:xfrm>
            <a:custGeom>
              <a:avLst/>
              <a:gdLst>
                <a:gd name="connsiteX0" fmla="*/ 0 w 1442052"/>
                <a:gd name="connsiteY0" fmla="*/ 3097 h 1094423"/>
                <a:gd name="connsiteX1" fmla="*/ 61319 w 1442052"/>
                <a:gd name="connsiteY1" fmla="*/ 0 h 1094423"/>
                <a:gd name="connsiteX2" fmla="*/ 1433590 w 1442052"/>
                <a:gd name="connsiteY2" fmla="*/ 530196 h 1094423"/>
                <a:gd name="connsiteX3" fmla="*/ 1442052 w 1442052"/>
                <a:gd name="connsiteY3" fmla="*/ 538607 h 1094423"/>
                <a:gd name="connsiteX4" fmla="*/ 1281640 w 1442052"/>
                <a:gd name="connsiteY4" fmla="*/ 944671 h 1094423"/>
                <a:gd name="connsiteX5" fmla="*/ 902561 w 1442052"/>
                <a:gd name="connsiteY5" fmla="*/ 1094423 h 1094423"/>
                <a:gd name="connsiteX6" fmla="*/ 825374 w 1442052"/>
                <a:gd name="connsiteY6" fmla="*/ 1030337 h 1094423"/>
                <a:gd name="connsiteX7" fmla="*/ 61319 w 1442052"/>
                <a:gd name="connsiteY7" fmla="*/ 774083 h 1094423"/>
                <a:gd name="connsiteX8" fmla="*/ 15909 w 1442052"/>
                <a:gd name="connsiteY8" fmla="*/ 776375 h 1094423"/>
                <a:gd name="connsiteX9" fmla="*/ 175620 w 1442052"/>
                <a:gd name="connsiteY9" fmla="*/ 408081 h 1094423"/>
                <a:gd name="connsiteX10" fmla="*/ 0 w 1442052"/>
                <a:gd name="connsiteY10" fmla="*/ 3097 h 1094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2052" h="1094423">
                  <a:moveTo>
                    <a:pt x="0" y="3097"/>
                  </a:moveTo>
                  <a:lnTo>
                    <a:pt x="61319" y="0"/>
                  </a:lnTo>
                  <a:cubicBezTo>
                    <a:pt x="589681" y="0"/>
                    <a:pt x="1071149" y="200776"/>
                    <a:pt x="1433590" y="530196"/>
                  </a:cubicBezTo>
                  <a:lnTo>
                    <a:pt x="1442052" y="538607"/>
                  </a:lnTo>
                  <a:lnTo>
                    <a:pt x="1281640" y="944671"/>
                  </a:lnTo>
                  <a:lnTo>
                    <a:pt x="902561" y="1094423"/>
                  </a:lnTo>
                  <a:lnTo>
                    <a:pt x="825374" y="1030337"/>
                  </a:lnTo>
                  <a:cubicBezTo>
                    <a:pt x="612972" y="869499"/>
                    <a:pt x="348289" y="774083"/>
                    <a:pt x="61319" y="774083"/>
                  </a:cubicBezTo>
                  <a:lnTo>
                    <a:pt x="15909" y="776375"/>
                  </a:lnTo>
                  <a:lnTo>
                    <a:pt x="175620" y="408081"/>
                  </a:lnTo>
                  <a:lnTo>
                    <a:pt x="0" y="3097"/>
                  </a:lnTo>
                  <a:close/>
                </a:path>
              </a:pathLst>
            </a:cu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278" name="Freeform 277"/>
            <p:cNvSpPr/>
            <p:nvPr/>
          </p:nvSpPr>
          <p:spPr bwMode="auto">
            <a:xfrm rot="2700000">
              <a:off x="5971135" y="3536358"/>
              <a:ext cx="1173664" cy="1572930"/>
            </a:xfrm>
            <a:custGeom>
              <a:avLst/>
              <a:gdLst>
                <a:gd name="connsiteX0" fmla="*/ 534987 w 1173664"/>
                <a:gd name="connsiteY0" fmla="*/ 0 h 1572930"/>
                <a:gd name="connsiteX1" fmla="*/ 639503 w 1173664"/>
                <a:gd name="connsiteY1" fmla="*/ 103894 h 1572930"/>
                <a:gd name="connsiteX2" fmla="*/ 1167424 w 1173664"/>
                <a:gd name="connsiteY2" fmla="*/ 1276529 h 1572930"/>
                <a:gd name="connsiteX3" fmla="*/ 1173664 w 1173664"/>
                <a:gd name="connsiteY3" fmla="*/ 1400094 h 1572930"/>
                <a:gd name="connsiteX4" fmla="*/ 775102 w 1173664"/>
                <a:gd name="connsiteY4" fmla="*/ 1572930 h 1572930"/>
                <a:gd name="connsiteX5" fmla="*/ 400097 w 1173664"/>
                <a:gd name="connsiteY5" fmla="*/ 1410308 h 1572930"/>
                <a:gd name="connsiteX6" fmla="*/ 397337 w 1173664"/>
                <a:gd name="connsiteY6" fmla="*/ 1355675 h 1572930"/>
                <a:gd name="connsiteX7" fmla="*/ 69647 w 1173664"/>
                <a:gd name="connsiteY7" fmla="*/ 627797 h 1572930"/>
                <a:gd name="connsiteX8" fmla="*/ 0 w 1173664"/>
                <a:gd name="connsiteY8" fmla="*/ 558564 h 1572930"/>
                <a:gd name="connsiteX9" fmla="*/ 372455 w 1173664"/>
                <a:gd name="connsiteY9" fmla="*/ 411428 h 1572930"/>
                <a:gd name="connsiteX10" fmla="*/ 534987 w 1173664"/>
                <a:gd name="connsiteY10" fmla="*/ 0 h 1572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73664" h="1572930">
                  <a:moveTo>
                    <a:pt x="534987" y="0"/>
                  </a:moveTo>
                  <a:lnTo>
                    <a:pt x="639503" y="103894"/>
                  </a:lnTo>
                  <a:cubicBezTo>
                    <a:pt x="929617" y="419291"/>
                    <a:pt x="1121698" y="826277"/>
                    <a:pt x="1167424" y="1276529"/>
                  </a:cubicBezTo>
                  <a:lnTo>
                    <a:pt x="1173664" y="1400094"/>
                  </a:lnTo>
                  <a:lnTo>
                    <a:pt x="775102" y="1572930"/>
                  </a:lnTo>
                  <a:lnTo>
                    <a:pt x="400097" y="1410308"/>
                  </a:lnTo>
                  <a:lnTo>
                    <a:pt x="397337" y="1355675"/>
                  </a:lnTo>
                  <a:cubicBezTo>
                    <a:pt x="368954" y="1076194"/>
                    <a:pt x="249726" y="823570"/>
                    <a:pt x="69647" y="627797"/>
                  </a:cubicBezTo>
                  <a:lnTo>
                    <a:pt x="0" y="558564"/>
                  </a:lnTo>
                  <a:lnTo>
                    <a:pt x="372455" y="411428"/>
                  </a:lnTo>
                  <a:lnTo>
                    <a:pt x="534987" y="0"/>
                  </a:lnTo>
                  <a:close/>
                </a:path>
              </a:pathLst>
            </a:cu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275" name="Freeform 274"/>
            <p:cNvSpPr/>
            <p:nvPr/>
          </p:nvSpPr>
          <p:spPr bwMode="auto">
            <a:xfrm rot="2700000">
              <a:off x="4783337" y="1685672"/>
              <a:ext cx="1572932" cy="1173664"/>
            </a:xfrm>
            <a:custGeom>
              <a:avLst/>
              <a:gdLst>
                <a:gd name="connsiteX0" fmla="*/ 103896 w 1572932"/>
                <a:gd name="connsiteY0" fmla="*/ 534159 h 1173664"/>
                <a:gd name="connsiteX1" fmla="*/ 1276530 w 1572932"/>
                <a:gd name="connsiteY1" fmla="*/ 6238 h 1173664"/>
                <a:gd name="connsiteX2" fmla="*/ 1400096 w 1572932"/>
                <a:gd name="connsiteY2" fmla="*/ 0 h 1173664"/>
                <a:gd name="connsiteX3" fmla="*/ 1572932 w 1572932"/>
                <a:gd name="connsiteY3" fmla="*/ 398562 h 1173664"/>
                <a:gd name="connsiteX4" fmla="*/ 1410311 w 1572932"/>
                <a:gd name="connsiteY4" fmla="*/ 773566 h 1173664"/>
                <a:gd name="connsiteX5" fmla="*/ 1355676 w 1572932"/>
                <a:gd name="connsiteY5" fmla="*/ 776325 h 1173664"/>
                <a:gd name="connsiteX6" fmla="*/ 627799 w 1572932"/>
                <a:gd name="connsiteY6" fmla="*/ 1104015 h 1173664"/>
                <a:gd name="connsiteX7" fmla="*/ 558565 w 1572932"/>
                <a:gd name="connsiteY7" fmla="*/ 1173664 h 1173664"/>
                <a:gd name="connsiteX8" fmla="*/ 411430 w 1572932"/>
                <a:gd name="connsiteY8" fmla="*/ 801208 h 1173664"/>
                <a:gd name="connsiteX9" fmla="*/ 0 w 1572932"/>
                <a:gd name="connsiteY9" fmla="*/ 638676 h 1173664"/>
                <a:gd name="connsiteX10" fmla="*/ 103896 w 1572932"/>
                <a:gd name="connsiteY10" fmla="*/ 534159 h 1173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2932" h="1173664">
                  <a:moveTo>
                    <a:pt x="103896" y="534159"/>
                  </a:moveTo>
                  <a:cubicBezTo>
                    <a:pt x="419292" y="244046"/>
                    <a:pt x="826278" y="51964"/>
                    <a:pt x="1276530" y="6238"/>
                  </a:cubicBezTo>
                  <a:lnTo>
                    <a:pt x="1400096" y="0"/>
                  </a:lnTo>
                  <a:lnTo>
                    <a:pt x="1572932" y="398562"/>
                  </a:lnTo>
                  <a:lnTo>
                    <a:pt x="1410311" y="773566"/>
                  </a:lnTo>
                  <a:lnTo>
                    <a:pt x="1355676" y="776325"/>
                  </a:lnTo>
                  <a:cubicBezTo>
                    <a:pt x="1076196" y="804708"/>
                    <a:pt x="823572" y="923936"/>
                    <a:pt x="627799" y="1104015"/>
                  </a:cubicBezTo>
                  <a:lnTo>
                    <a:pt x="558565" y="1173664"/>
                  </a:lnTo>
                  <a:lnTo>
                    <a:pt x="411430" y="801208"/>
                  </a:lnTo>
                  <a:lnTo>
                    <a:pt x="0" y="638676"/>
                  </a:lnTo>
                  <a:lnTo>
                    <a:pt x="103896" y="534159"/>
                  </a:lnTo>
                  <a:close/>
                </a:path>
              </a:pathLst>
            </a:cu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274" name="Freeform 273"/>
            <p:cNvSpPr/>
            <p:nvPr/>
          </p:nvSpPr>
          <p:spPr bwMode="auto">
            <a:xfrm rot="2700000">
              <a:off x="3901783" y="1548022"/>
              <a:ext cx="1094422" cy="1442052"/>
            </a:xfrm>
            <a:custGeom>
              <a:avLst/>
              <a:gdLst>
                <a:gd name="connsiteX0" fmla="*/ 538606 w 1094422"/>
                <a:gd name="connsiteY0" fmla="*/ 0 h 1442052"/>
                <a:gd name="connsiteX1" fmla="*/ 944670 w 1094422"/>
                <a:gd name="connsiteY1" fmla="*/ 160412 h 1442052"/>
                <a:gd name="connsiteX2" fmla="*/ 1094422 w 1094422"/>
                <a:gd name="connsiteY2" fmla="*/ 539492 h 1442052"/>
                <a:gd name="connsiteX3" fmla="*/ 1030337 w 1094422"/>
                <a:gd name="connsiteY3" fmla="*/ 616678 h 1442052"/>
                <a:gd name="connsiteX4" fmla="*/ 774082 w 1094422"/>
                <a:gd name="connsiteY4" fmla="*/ 1380732 h 1442052"/>
                <a:gd name="connsiteX5" fmla="*/ 776375 w 1094422"/>
                <a:gd name="connsiteY5" fmla="*/ 1426144 h 1442052"/>
                <a:gd name="connsiteX6" fmla="*/ 408079 w 1094422"/>
                <a:gd name="connsiteY6" fmla="*/ 1266432 h 1442052"/>
                <a:gd name="connsiteX7" fmla="*/ 3097 w 1094422"/>
                <a:gd name="connsiteY7" fmla="*/ 1442052 h 1442052"/>
                <a:gd name="connsiteX8" fmla="*/ 0 w 1094422"/>
                <a:gd name="connsiteY8" fmla="*/ 1380732 h 1442052"/>
                <a:gd name="connsiteX9" fmla="*/ 530195 w 1094422"/>
                <a:gd name="connsiteY9" fmla="*/ 8461 h 1442052"/>
                <a:gd name="connsiteX10" fmla="*/ 538606 w 1094422"/>
                <a:gd name="connsiteY10" fmla="*/ 0 h 1442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94422" h="1442052">
                  <a:moveTo>
                    <a:pt x="538606" y="0"/>
                  </a:moveTo>
                  <a:lnTo>
                    <a:pt x="944670" y="160412"/>
                  </a:lnTo>
                  <a:lnTo>
                    <a:pt x="1094422" y="539492"/>
                  </a:lnTo>
                  <a:lnTo>
                    <a:pt x="1030337" y="616678"/>
                  </a:lnTo>
                  <a:cubicBezTo>
                    <a:pt x="869499" y="829080"/>
                    <a:pt x="774083" y="1093763"/>
                    <a:pt x="774082" y="1380732"/>
                  </a:cubicBezTo>
                  <a:lnTo>
                    <a:pt x="776375" y="1426144"/>
                  </a:lnTo>
                  <a:lnTo>
                    <a:pt x="408079" y="1266432"/>
                  </a:lnTo>
                  <a:lnTo>
                    <a:pt x="3097" y="1442052"/>
                  </a:lnTo>
                  <a:lnTo>
                    <a:pt x="0" y="1380732"/>
                  </a:lnTo>
                  <a:cubicBezTo>
                    <a:pt x="0" y="852371"/>
                    <a:pt x="200776" y="370903"/>
                    <a:pt x="530195" y="8461"/>
                  </a:cubicBezTo>
                  <a:lnTo>
                    <a:pt x="538606" y="0"/>
                  </a:lnTo>
                  <a:close/>
                </a:path>
              </a:pathLst>
            </a:cu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291" name="Freeform 290"/>
            <p:cNvSpPr/>
            <p:nvPr/>
          </p:nvSpPr>
          <p:spPr bwMode="auto">
            <a:xfrm rot="2700000">
              <a:off x="2932653" y="2474201"/>
              <a:ext cx="1173662" cy="1572932"/>
            </a:xfrm>
            <a:custGeom>
              <a:avLst/>
              <a:gdLst>
                <a:gd name="connsiteX0" fmla="*/ 0 w 1173662"/>
                <a:gd name="connsiteY0" fmla="*/ 172837 h 1572932"/>
                <a:gd name="connsiteX1" fmla="*/ 398560 w 1173662"/>
                <a:gd name="connsiteY1" fmla="*/ 0 h 1572932"/>
                <a:gd name="connsiteX2" fmla="*/ 773565 w 1173662"/>
                <a:gd name="connsiteY2" fmla="*/ 162623 h 1572932"/>
                <a:gd name="connsiteX3" fmla="*/ 776324 w 1173662"/>
                <a:gd name="connsiteY3" fmla="*/ 217256 h 1572932"/>
                <a:gd name="connsiteX4" fmla="*/ 1104015 w 1173662"/>
                <a:gd name="connsiteY4" fmla="*/ 945134 h 1572932"/>
                <a:gd name="connsiteX5" fmla="*/ 1173662 w 1173662"/>
                <a:gd name="connsiteY5" fmla="*/ 1014368 h 1572932"/>
                <a:gd name="connsiteX6" fmla="*/ 801207 w 1173662"/>
                <a:gd name="connsiteY6" fmla="*/ 1161503 h 1572932"/>
                <a:gd name="connsiteX7" fmla="*/ 638675 w 1173662"/>
                <a:gd name="connsiteY7" fmla="*/ 1572932 h 1572932"/>
                <a:gd name="connsiteX8" fmla="*/ 534159 w 1173662"/>
                <a:gd name="connsiteY8" fmla="*/ 1469037 h 1572932"/>
                <a:gd name="connsiteX9" fmla="*/ 6238 w 1173662"/>
                <a:gd name="connsiteY9" fmla="*/ 296402 h 1572932"/>
                <a:gd name="connsiteX10" fmla="*/ 0 w 1173662"/>
                <a:gd name="connsiteY10" fmla="*/ 172837 h 1572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73662" h="1572932">
                  <a:moveTo>
                    <a:pt x="0" y="172837"/>
                  </a:moveTo>
                  <a:lnTo>
                    <a:pt x="398560" y="0"/>
                  </a:lnTo>
                  <a:lnTo>
                    <a:pt x="773565" y="162623"/>
                  </a:lnTo>
                  <a:lnTo>
                    <a:pt x="776324" y="217256"/>
                  </a:lnTo>
                  <a:cubicBezTo>
                    <a:pt x="804707" y="496737"/>
                    <a:pt x="923935" y="749361"/>
                    <a:pt x="1104015" y="945134"/>
                  </a:cubicBezTo>
                  <a:lnTo>
                    <a:pt x="1173662" y="1014368"/>
                  </a:lnTo>
                  <a:lnTo>
                    <a:pt x="801207" y="1161503"/>
                  </a:lnTo>
                  <a:lnTo>
                    <a:pt x="638675" y="1572932"/>
                  </a:lnTo>
                  <a:lnTo>
                    <a:pt x="534159" y="1469037"/>
                  </a:lnTo>
                  <a:cubicBezTo>
                    <a:pt x="244045" y="1153640"/>
                    <a:pt x="51964" y="746654"/>
                    <a:pt x="6238" y="296402"/>
                  </a:cubicBezTo>
                  <a:lnTo>
                    <a:pt x="0" y="172837"/>
                  </a:lnTo>
                  <a:close/>
                </a:path>
              </a:pathLst>
            </a:cu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290" name="Freeform 289"/>
            <p:cNvSpPr/>
            <p:nvPr/>
          </p:nvSpPr>
          <p:spPr bwMode="auto">
            <a:xfrm rot="2700000">
              <a:off x="2795001" y="3834266"/>
              <a:ext cx="1442052" cy="1094422"/>
            </a:xfrm>
            <a:custGeom>
              <a:avLst/>
              <a:gdLst>
                <a:gd name="connsiteX0" fmla="*/ 160412 w 1442052"/>
                <a:gd name="connsiteY0" fmla="*/ 149751 h 1094422"/>
                <a:gd name="connsiteX1" fmla="*/ 539492 w 1442052"/>
                <a:gd name="connsiteY1" fmla="*/ 0 h 1094422"/>
                <a:gd name="connsiteX2" fmla="*/ 616678 w 1442052"/>
                <a:gd name="connsiteY2" fmla="*/ 64085 h 1094422"/>
                <a:gd name="connsiteX3" fmla="*/ 1380733 w 1442052"/>
                <a:gd name="connsiteY3" fmla="*/ 320339 h 1094422"/>
                <a:gd name="connsiteX4" fmla="*/ 1426144 w 1442052"/>
                <a:gd name="connsiteY4" fmla="*/ 318047 h 1094422"/>
                <a:gd name="connsiteX5" fmla="*/ 1266432 w 1442052"/>
                <a:gd name="connsiteY5" fmla="*/ 686342 h 1094422"/>
                <a:gd name="connsiteX6" fmla="*/ 1442052 w 1442052"/>
                <a:gd name="connsiteY6" fmla="*/ 1091325 h 1094422"/>
                <a:gd name="connsiteX7" fmla="*/ 1380733 w 1442052"/>
                <a:gd name="connsiteY7" fmla="*/ 1094422 h 1094422"/>
                <a:gd name="connsiteX8" fmla="*/ 8461 w 1442052"/>
                <a:gd name="connsiteY8" fmla="*/ 564227 h 1094422"/>
                <a:gd name="connsiteX9" fmla="*/ 0 w 1442052"/>
                <a:gd name="connsiteY9" fmla="*/ 555815 h 1094422"/>
                <a:gd name="connsiteX10" fmla="*/ 160412 w 1442052"/>
                <a:gd name="connsiteY10" fmla="*/ 149751 h 1094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2052" h="1094422">
                  <a:moveTo>
                    <a:pt x="160412" y="149751"/>
                  </a:moveTo>
                  <a:lnTo>
                    <a:pt x="539492" y="0"/>
                  </a:lnTo>
                  <a:lnTo>
                    <a:pt x="616678" y="64085"/>
                  </a:lnTo>
                  <a:cubicBezTo>
                    <a:pt x="829080" y="224923"/>
                    <a:pt x="1093763" y="320339"/>
                    <a:pt x="1380733" y="320339"/>
                  </a:cubicBezTo>
                  <a:lnTo>
                    <a:pt x="1426144" y="318047"/>
                  </a:lnTo>
                  <a:lnTo>
                    <a:pt x="1266432" y="686342"/>
                  </a:lnTo>
                  <a:lnTo>
                    <a:pt x="1442052" y="1091325"/>
                  </a:lnTo>
                  <a:lnTo>
                    <a:pt x="1380733" y="1094422"/>
                  </a:lnTo>
                  <a:cubicBezTo>
                    <a:pt x="852371" y="1094422"/>
                    <a:pt x="370903" y="893646"/>
                    <a:pt x="8461" y="564227"/>
                  </a:cubicBezTo>
                  <a:lnTo>
                    <a:pt x="0" y="555815"/>
                  </a:lnTo>
                  <a:lnTo>
                    <a:pt x="160412" y="149751"/>
                  </a:lnTo>
                  <a:close/>
                </a:path>
              </a:pathLst>
            </a:cu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286" name="Freeform 285"/>
            <p:cNvSpPr/>
            <p:nvPr/>
          </p:nvSpPr>
          <p:spPr bwMode="auto">
            <a:xfrm rot="2700000">
              <a:off x="5081246" y="4593415"/>
              <a:ext cx="1094420" cy="1442052"/>
            </a:xfrm>
            <a:custGeom>
              <a:avLst/>
              <a:gdLst>
                <a:gd name="connsiteX0" fmla="*/ 318045 w 1094420"/>
                <a:gd name="connsiteY0" fmla="*/ 15908 h 1442052"/>
                <a:gd name="connsiteX1" fmla="*/ 686343 w 1094420"/>
                <a:gd name="connsiteY1" fmla="*/ 175620 h 1442052"/>
                <a:gd name="connsiteX2" fmla="*/ 1091324 w 1094420"/>
                <a:gd name="connsiteY2" fmla="*/ 0 h 1442052"/>
                <a:gd name="connsiteX3" fmla="*/ 1094420 w 1094420"/>
                <a:gd name="connsiteY3" fmla="*/ 61320 h 1442052"/>
                <a:gd name="connsiteX4" fmla="*/ 564225 w 1094420"/>
                <a:gd name="connsiteY4" fmla="*/ 1433591 h 1442052"/>
                <a:gd name="connsiteX5" fmla="*/ 555815 w 1094420"/>
                <a:gd name="connsiteY5" fmla="*/ 1442052 h 1442052"/>
                <a:gd name="connsiteX6" fmla="*/ 149751 w 1094420"/>
                <a:gd name="connsiteY6" fmla="*/ 1281640 h 1442052"/>
                <a:gd name="connsiteX7" fmla="*/ 0 w 1094420"/>
                <a:gd name="connsiteY7" fmla="*/ 902561 h 1442052"/>
                <a:gd name="connsiteX8" fmla="*/ 64084 w 1094420"/>
                <a:gd name="connsiteY8" fmla="*/ 825375 h 1442052"/>
                <a:gd name="connsiteX9" fmla="*/ 320338 w 1094420"/>
                <a:gd name="connsiteY9" fmla="*/ 61320 h 1442052"/>
                <a:gd name="connsiteX10" fmla="*/ 318045 w 1094420"/>
                <a:gd name="connsiteY10" fmla="*/ 15908 h 1442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94420" h="1442052">
                  <a:moveTo>
                    <a:pt x="318045" y="15908"/>
                  </a:moveTo>
                  <a:lnTo>
                    <a:pt x="686343" y="175620"/>
                  </a:lnTo>
                  <a:lnTo>
                    <a:pt x="1091324" y="0"/>
                  </a:lnTo>
                  <a:lnTo>
                    <a:pt x="1094420" y="61320"/>
                  </a:lnTo>
                  <a:cubicBezTo>
                    <a:pt x="1094420" y="589681"/>
                    <a:pt x="893644" y="1071149"/>
                    <a:pt x="564225" y="1433591"/>
                  </a:cubicBezTo>
                  <a:lnTo>
                    <a:pt x="555815" y="1442052"/>
                  </a:lnTo>
                  <a:lnTo>
                    <a:pt x="149751" y="1281640"/>
                  </a:lnTo>
                  <a:lnTo>
                    <a:pt x="0" y="902561"/>
                  </a:lnTo>
                  <a:lnTo>
                    <a:pt x="64084" y="825375"/>
                  </a:lnTo>
                  <a:cubicBezTo>
                    <a:pt x="224922" y="612973"/>
                    <a:pt x="320338" y="348290"/>
                    <a:pt x="320338" y="61320"/>
                  </a:cubicBezTo>
                  <a:lnTo>
                    <a:pt x="318045" y="15908"/>
                  </a:lnTo>
                  <a:close/>
                </a:path>
              </a:pathLst>
            </a:cu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285" name="Freeform 284"/>
            <p:cNvSpPr/>
            <p:nvPr/>
          </p:nvSpPr>
          <p:spPr bwMode="auto">
            <a:xfrm rot="2700000">
              <a:off x="3721182" y="4724154"/>
              <a:ext cx="1572930" cy="1173664"/>
            </a:xfrm>
            <a:custGeom>
              <a:avLst/>
              <a:gdLst>
                <a:gd name="connsiteX0" fmla="*/ 162621 w 1572930"/>
                <a:gd name="connsiteY0" fmla="*/ 400098 h 1173664"/>
                <a:gd name="connsiteX1" fmla="*/ 217255 w 1572930"/>
                <a:gd name="connsiteY1" fmla="*/ 397338 h 1173664"/>
                <a:gd name="connsiteX2" fmla="*/ 945133 w 1572930"/>
                <a:gd name="connsiteY2" fmla="*/ 69648 h 1173664"/>
                <a:gd name="connsiteX3" fmla="*/ 1014367 w 1572930"/>
                <a:gd name="connsiteY3" fmla="*/ 0 h 1173664"/>
                <a:gd name="connsiteX4" fmla="*/ 1161502 w 1572930"/>
                <a:gd name="connsiteY4" fmla="*/ 372455 h 1173664"/>
                <a:gd name="connsiteX5" fmla="*/ 1572930 w 1572930"/>
                <a:gd name="connsiteY5" fmla="*/ 534987 h 1173664"/>
                <a:gd name="connsiteX6" fmla="*/ 1469034 w 1572930"/>
                <a:gd name="connsiteY6" fmla="*/ 639504 h 1173664"/>
                <a:gd name="connsiteX7" fmla="*/ 296400 w 1572930"/>
                <a:gd name="connsiteY7" fmla="*/ 1167425 h 1173664"/>
                <a:gd name="connsiteX8" fmla="*/ 172835 w 1572930"/>
                <a:gd name="connsiteY8" fmla="*/ 1173664 h 1173664"/>
                <a:gd name="connsiteX9" fmla="*/ 0 w 1572930"/>
                <a:gd name="connsiteY9" fmla="*/ 775103 h 1173664"/>
                <a:gd name="connsiteX10" fmla="*/ 162621 w 1572930"/>
                <a:gd name="connsiteY10" fmla="*/ 400098 h 1173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2930" h="1173664">
                  <a:moveTo>
                    <a:pt x="162621" y="400098"/>
                  </a:moveTo>
                  <a:lnTo>
                    <a:pt x="217255" y="397338"/>
                  </a:lnTo>
                  <a:cubicBezTo>
                    <a:pt x="496735" y="368956"/>
                    <a:pt x="749360" y="249728"/>
                    <a:pt x="945133" y="69648"/>
                  </a:cubicBezTo>
                  <a:lnTo>
                    <a:pt x="1014367" y="0"/>
                  </a:lnTo>
                  <a:lnTo>
                    <a:pt x="1161502" y="372455"/>
                  </a:lnTo>
                  <a:lnTo>
                    <a:pt x="1572930" y="534987"/>
                  </a:lnTo>
                  <a:lnTo>
                    <a:pt x="1469034" y="639504"/>
                  </a:lnTo>
                  <a:cubicBezTo>
                    <a:pt x="1153638" y="929617"/>
                    <a:pt x="746652" y="1121698"/>
                    <a:pt x="296400" y="1167425"/>
                  </a:cubicBezTo>
                  <a:lnTo>
                    <a:pt x="172835" y="1173664"/>
                  </a:lnTo>
                  <a:lnTo>
                    <a:pt x="0" y="775103"/>
                  </a:lnTo>
                  <a:lnTo>
                    <a:pt x="162621" y="400098"/>
                  </a:lnTo>
                  <a:close/>
                </a:path>
              </a:pathLst>
            </a:cu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9" name="Oval 8"/>
            <p:cNvSpPr/>
            <p:nvPr/>
          </p:nvSpPr>
          <p:spPr bwMode="auto">
            <a:xfrm rot="2700000">
              <a:off x="3398686" y="2151705"/>
              <a:ext cx="3280078" cy="3280078"/>
            </a:xfrm>
            <a:prstGeom prst="ellipse">
              <a:avLst/>
            </a:prstGeom>
            <a:noFill/>
            <a:ln w="12700">
              <a:solidFill>
                <a:schemeClr val="bg1"/>
              </a:solid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grpSp>
      <p:grpSp>
        <p:nvGrpSpPr>
          <p:cNvPr id="64" name="Group 63"/>
          <p:cNvGrpSpPr/>
          <p:nvPr/>
        </p:nvGrpSpPr>
        <p:grpSpPr>
          <a:xfrm>
            <a:off x="1287836" y="1970422"/>
            <a:ext cx="612000" cy="612000"/>
            <a:chOff x="3150202" y="1903220"/>
            <a:chExt cx="4081847" cy="4081848"/>
          </a:xfrm>
        </p:grpSpPr>
        <p:grpSp>
          <p:nvGrpSpPr>
            <p:cNvPr id="293" name="Group 292"/>
            <p:cNvGrpSpPr/>
            <p:nvPr/>
          </p:nvGrpSpPr>
          <p:grpSpPr>
            <a:xfrm>
              <a:off x="3150202" y="1903220"/>
              <a:ext cx="4081847" cy="4081848"/>
              <a:chOff x="2997802" y="1750820"/>
              <a:chExt cx="4081847" cy="4081848"/>
            </a:xfrm>
          </p:grpSpPr>
          <p:sp>
            <p:nvSpPr>
              <p:cNvPr id="294" name="Freeform 293"/>
              <p:cNvSpPr/>
              <p:nvPr/>
            </p:nvSpPr>
            <p:spPr bwMode="auto">
              <a:xfrm>
                <a:off x="4977406" y="1750820"/>
                <a:ext cx="2097946" cy="2128652"/>
              </a:xfrm>
              <a:custGeom>
                <a:avLst/>
                <a:gdLst>
                  <a:gd name="connsiteX0" fmla="*/ 61319 w 2097946"/>
                  <a:gd name="connsiteY0" fmla="*/ 0 h 2128652"/>
                  <a:gd name="connsiteX1" fmla="*/ 2091706 w 2097946"/>
                  <a:gd name="connsiteY1" fmla="*/ 1832251 h 2128652"/>
                  <a:gd name="connsiteX2" fmla="*/ 2097946 w 2097946"/>
                  <a:gd name="connsiteY2" fmla="*/ 1955816 h 2128652"/>
                  <a:gd name="connsiteX3" fmla="*/ 1699385 w 2097946"/>
                  <a:gd name="connsiteY3" fmla="*/ 2128652 h 2128652"/>
                  <a:gd name="connsiteX4" fmla="*/ 1324379 w 2097946"/>
                  <a:gd name="connsiteY4" fmla="*/ 1966030 h 2128652"/>
                  <a:gd name="connsiteX5" fmla="*/ 1321620 w 2097946"/>
                  <a:gd name="connsiteY5" fmla="*/ 1911397 h 2128652"/>
                  <a:gd name="connsiteX6" fmla="*/ 61319 w 2097946"/>
                  <a:gd name="connsiteY6" fmla="*/ 774082 h 2128652"/>
                  <a:gd name="connsiteX7" fmla="*/ 15909 w 2097946"/>
                  <a:gd name="connsiteY7" fmla="*/ 776375 h 2128652"/>
                  <a:gd name="connsiteX8" fmla="*/ 175620 w 2097946"/>
                  <a:gd name="connsiteY8" fmla="*/ 408080 h 2128652"/>
                  <a:gd name="connsiteX9" fmla="*/ 0 w 2097946"/>
                  <a:gd name="connsiteY9" fmla="*/ 3096 h 2128652"/>
                  <a:gd name="connsiteX10" fmla="*/ 61319 w 2097946"/>
                  <a:gd name="connsiteY10" fmla="*/ 0 h 212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97946" h="2128652">
                    <a:moveTo>
                      <a:pt x="61319" y="0"/>
                    </a:moveTo>
                    <a:cubicBezTo>
                      <a:pt x="1118042" y="0"/>
                      <a:pt x="1987190" y="803103"/>
                      <a:pt x="2091706" y="1832251"/>
                    </a:cubicBezTo>
                    <a:lnTo>
                      <a:pt x="2097946" y="1955816"/>
                    </a:lnTo>
                    <a:lnTo>
                      <a:pt x="1699385" y="2128652"/>
                    </a:lnTo>
                    <a:lnTo>
                      <a:pt x="1324379" y="1966030"/>
                    </a:lnTo>
                    <a:lnTo>
                      <a:pt x="1321620" y="1911397"/>
                    </a:lnTo>
                    <a:cubicBezTo>
                      <a:pt x="1256746" y="1272584"/>
                      <a:pt x="717249" y="774082"/>
                      <a:pt x="61319" y="774082"/>
                    </a:cubicBezTo>
                    <a:lnTo>
                      <a:pt x="15909" y="776375"/>
                    </a:lnTo>
                    <a:lnTo>
                      <a:pt x="175620" y="408080"/>
                    </a:lnTo>
                    <a:lnTo>
                      <a:pt x="0" y="3096"/>
                    </a:lnTo>
                    <a:lnTo>
                      <a:pt x="61319" y="0"/>
                    </a:lnTo>
                    <a:close/>
                  </a:path>
                </a:pathLst>
              </a:cu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295" name="Freeform 294"/>
              <p:cNvSpPr/>
              <p:nvPr/>
            </p:nvSpPr>
            <p:spPr bwMode="auto">
              <a:xfrm>
                <a:off x="2997802" y="1755118"/>
                <a:ext cx="2128653" cy="2097946"/>
              </a:xfrm>
              <a:custGeom>
                <a:avLst/>
                <a:gdLst>
                  <a:gd name="connsiteX0" fmla="*/ 1955817 w 2128653"/>
                  <a:gd name="connsiteY0" fmla="*/ 0 h 2097946"/>
                  <a:gd name="connsiteX1" fmla="*/ 2128653 w 2128653"/>
                  <a:gd name="connsiteY1" fmla="*/ 398562 h 2097946"/>
                  <a:gd name="connsiteX2" fmla="*/ 1966032 w 2128653"/>
                  <a:gd name="connsiteY2" fmla="*/ 773566 h 2097946"/>
                  <a:gd name="connsiteX3" fmla="*/ 1911397 w 2128653"/>
                  <a:gd name="connsiteY3" fmla="*/ 776325 h 2097946"/>
                  <a:gd name="connsiteX4" fmla="*/ 774082 w 2128653"/>
                  <a:gd name="connsiteY4" fmla="*/ 2036626 h 2097946"/>
                  <a:gd name="connsiteX5" fmla="*/ 776375 w 2128653"/>
                  <a:gd name="connsiteY5" fmla="*/ 2082038 h 2097946"/>
                  <a:gd name="connsiteX6" fmla="*/ 408079 w 2128653"/>
                  <a:gd name="connsiteY6" fmla="*/ 1922326 h 2097946"/>
                  <a:gd name="connsiteX7" fmla="*/ 3097 w 2128653"/>
                  <a:gd name="connsiteY7" fmla="*/ 2097946 h 2097946"/>
                  <a:gd name="connsiteX8" fmla="*/ 0 w 2128653"/>
                  <a:gd name="connsiteY8" fmla="*/ 2036626 h 2097946"/>
                  <a:gd name="connsiteX9" fmla="*/ 1832251 w 2128653"/>
                  <a:gd name="connsiteY9" fmla="*/ 6239 h 2097946"/>
                  <a:gd name="connsiteX10" fmla="*/ 1955817 w 2128653"/>
                  <a:gd name="connsiteY10" fmla="*/ 0 h 2097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28653" h="2097946">
                    <a:moveTo>
                      <a:pt x="1955817" y="0"/>
                    </a:moveTo>
                    <a:lnTo>
                      <a:pt x="2128653" y="398562"/>
                    </a:lnTo>
                    <a:lnTo>
                      <a:pt x="1966032" y="773566"/>
                    </a:lnTo>
                    <a:lnTo>
                      <a:pt x="1911397" y="776325"/>
                    </a:lnTo>
                    <a:cubicBezTo>
                      <a:pt x="1272584" y="841200"/>
                      <a:pt x="774082" y="1380697"/>
                      <a:pt x="774082" y="2036626"/>
                    </a:cubicBezTo>
                    <a:lnTo>
                      <a:pt x="776375" y="2082038"/>
                    </a:lnTo>
                    <a:lnTo>
                      <a:pt x="408079" y="1922326"/>
                    </a:lnTo>
                    <a:lnTo>
                      <a:pt x="3097" y="2097946"/>
                    </a:lnTo>
                    <a:lnTo>
                      <a:pt x="0" y="2036626"/>
                    </a:lnTo>
                    <a:cubicBezTo>
                      <a:pt x="0" y="979903"/>
                      <a:pt x="803103" y="110755"/>
                      <a:pt x="1832251" y="6239"/>
                    </a:cubicBezTo>
                    <a:lnTo>
                      <a:pt x="1955817" y="0"/>
                    </a:lnTo>
                    <a:close/>
                  </a:path>
                </a:pathLst>
              </a:cu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296" name="Freeform 295"/>
              <p:cNvSpPr/>
              <p:nvPr/>
            </p:nvSpPr>
            <p:spPr bwMode="auto">
              <a:xfrm>
                <a:off x="3002099" y="3704016"/>
                <a:ext cx="2097946" cy="2128652"/>
              </a:xfrm>
              <a:custGeom>
                <a:avLst/>
                <a:gdLst>
                  <a:gd name="connsiteX0" fmla="*/ 398561 w 2097946"/>
                  <a:gd name="connsiteY0" fmla="*/ 0 h 2128652"/>
                  <a:gd name="connsiteX1" fmla="*/ 773566 w 2097946"/>
                  <a:gd name="connsiteY1" fmla="*/ 162622 h 2128652"/>
                  <a:gd name="connsiteX2" fmla="*/ 776325 w 2097946"/>
                  <a:gd name="connsiteY2" fmla="*/ 217255 h 2128652"/>
                  <a:gd name="connsiteX3" fmla="*/ 2036626 w 2097946"/>
                  <a:gd name="connsiteY3" fmla="*/ 1354570 h 2128652"/>
                  <a:gd name="connsiteX4" fmla="*/ 2082038 w 2097946"/>
                  <a:gd name="connsiteY4" fmla="*/ 1352277 h 2128652"/>
                  <a:gd name="connsiteX5" fmla="*/ 1922326 w 2097946"/>
                  <a:gd name="connsiteY5" fmla="*/ 1720574 h 2128652"/>
                  <a:gd name="connsiteX6" fmla="*/ 2097946 w 2097946"/>
                  <a:gd name="connsiteY6" fmla="*/ 2125556 h 2128652"/>
                  <a:gd name="connsiteX7" fmla="*/ 2036626 w 2097946"/>
                  <a:gd name="connsiteY7" fmla="*/ 2128652 h 2128652"/>
                  <a:gd name="connsiteX8" fmla="*/ 6239 w 2097946"/>
                  <a:gd name="connsiteY8" fmla="*/ 296401 h 2128652"/>
                  <a:gd name="connsiteX9" fmla="*/ 0 w 2097946"/>
                  <a:gd name="connsiteY9" fmla="*/ 172836 h 2128652"/>
                  <a:gd name="connsiteX10" fmla="*/ 398561 w 2097946"/>
                  <a:gd name="connsiteY10" fmla="*/ 0 h 212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97946" h="2128652">
                    <a:moveTo>
                      <a:pt x="398561" y="0"/>
                    </a:moveTo>
                    <a:lnTo>
                      <a:pt x="773566" y="162622"/>
                    </a:lnTo>
                    <a:lnTo>
                      <a:pt x="776325" y="217255"/>
                    </a:lnTo>
                    <a:cubicBezTo>
                      <a:pt x="841200" y="856069"/>
                      <a:pt x="1380697" y="1354570"/>
                      <a:pt x="2036626" y="1354570"/>
                    </a:cubicBezTo>
                    <a:lnTo>
                      <a:pt x="2082038" y="1352277"/>
                    </a:lnTo>
                    <a:lnTo>
                      <a:pt x="1922326" y="1720574"/>
                    </a:lnTo>
                    <a:lnTo>
                      <a:pt x="2097946" y="2125556"/>
                    </a:lnTo>
                    <a:lnTo>
                      <a:pt x="2036626" y="2128652"/>
                    </a:lnTo>
                    <a:cubicBezTo>
                      <a:pt x="979903" y="2128652"/>
                      <a:pt x="110755" y="1325549"/>
                      <a:pt x="6239" y="296401"/>
                    </a:cubicBezTo>
                    <a:lnTo>
                      <a:pt x="0" y="172836"/>
                    </a:lnTo>
                    <a:lnTo>
                      <a:pt x="398561" y="0"/>
                    </a:lnTo>
                    <a:close/>
                  </a:path>
                </a:pathLst>
              </a:cu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297" name="Freeform 296"/>
              <p:cNvSpPr/>
              <p:nvPr/>
            </p:nvSpPr>
            <p:spPr bwMode="auto">
              <a:xfrm>
                <a:off x="4950997" y="3730425"/>
                <a:ext cx="2128652" cy="2097947"/>
              </a:xfrm>
              <a:custGeom>
                <a:avLst/>
                <a:gdLst>
                  <a:gd name="connsiteX0" fmla="*/ 2125556 w 2128652"/>
                  <a:gd name="connsiteY0" fmla="*/ 0 h 2097947"/>
                  <a:gd name="connsiteX1" fmla="*/ 2128652 w 2128652"/>
                  <a:gd name="connsiteY1" fmla="*/ 61320 h 2097947"/>
                  <a:gd name="connsiteX2" fmla="*/ 296401 w 2128652"/>
                  <a:gd name="connsiteY2" fmla="*/ 2091707 h 2097947"/>
                  <a:gd name="connsiteX3" fmla="*/ 172836 w 2128652"/>
                  <a:gd name="connsiteY3" fmla="*/ 2097947 h 2097947"/>
                  <a:gd name="connsiteX4" fmla="*/ 0 w 2128652"/>
                  <a:gd name="connsiteY4" fmla="*/ 1699386 h 2097947"/>
                  <a:gd name="connsiteX5" fmla="*/ 162622 w 2128652"/>
                  <a:gd name="connsiteY5" fmla="*/ 1324380 h 2097947"/>
                  <a:gd name="connsiteX6" fmla="*/ 217255 w 2128652"/>
                  <a:gd name="connsiteY6" fmla="*/ 1321621 h 2097947"/>
                  <a:gd name="connsiteX7" fmla="*/ 1354570 w 2128652"/>
                  <a:gd name="connsiteY7" fmla="*/ 61320 h 2097947"/>
                  <a:gd name="connsiteX8" fmla="*/ 1352277 w 2128652"/>
                  <a:gd name="connsiteY8" fmla="*/ 15908 h 2097947"/>
                  <a:gd name="connsiteX9" fmla="*/ 1720574 w 2128652"/>
                  <a:gd name="connsiteY9" fmla="*/ 175620 h 2097947"/>
                  <a:gd name="connsiteX10" fmla="*/ 2125556 w 2128652"/>
                  <a:gd name="connsiteY10" fmla="*/ 0 h 2097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28652" h="2097947">
                    <a:moveTo>
                      <a:pt x="2125556" y="0"/>
                    </a:moveTo>
                    <a:lnTo>
                      <a:pt x="2128652" y="61320"/>
                    </a:lnTo>
                    <a:cubicBezTo>
                      <a:pt x="2128652" y="1118043"/>
                      <a:pt x="1325549" y="1987191"/>
                      <a:pt x="296401" y="2091707"/>
                    </a:cubicBezTo>
                    <a:lnTo>
                      <a:pt x="172836" y="2097947"/>
                    </a:lnTo>
                    <a:lnTo>
                      <a:pt x="0" y="1699386"/>
                    </a:lnTo>
                    <a:lnTo>
                      <a:pt x="162622" y="1324380"/>
                    </a:lnTo>
                    <a:lnTo>
                      <a:pt x="217255" y="1321621"/>
                    </a:lnTo>
                    <a:cubicBezTo>
                      <a:pt x="856069" y="1256747"/>
                      <a:pt x="1354570" y="717250"/>
                      <a:pt x="1354570" y="61320"/>
                    </a:cubicBezTo>
                    <a:lnTo>
                      <a:pt x="1352277" y="15908"/>
                    </a:lnTo>
                    <a:lnTo>
                      <a:pt x="1720574" y="175620"/>
                    </a:lnTo>
                    <a:lnTo>
                      <a:pt x="2125556" y="0"/>
                    </a:lnTo>
                    <a:close/>
                  </a:path>
                </a:pathLst>
              </a:cu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grpSp>
        <p:sp>
          <p:nvSpPr>
            <p:cNvPr id="298" name="Oval 297"/>
            <p:cNvSpPr/>
            <p:nvPr/>
          </p:nvSpPr>
          <p:spPr bwMode="auto">
            <a:xfrm>
              <a:off x="3551086" y="2304105"/>
              <a:ext cx="3280078" cy="3280078"/>
            </a:xfrm>
            <a:prstGeom prst="ellipse">
              <a:avLst/>
            </a:prstGeom>
            <a:noFill/>
            <a:ln w="12700">
              <a:solidFill>
                <a:schemeClr val="bg1"/>
              </a:solid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grpSp>
      <p:sp>
        <p:nvSpPr>
          <p:cNvPr id="65" name="TextBox 64"/>
          <p:cNvSpPr txBox="1"/>
          <p:nvPr/>
        </p:nvSpPr>
        <p:spPr bwMode="ltGray">
          <a:xfrm>
            <a:off x="385798" y="1625031"/>
            <a:ext cx="1753642" cy="189548"/>
          </a:xfrm>
          <a:prstGeom prst="rect">
            <a:avLst/>
          </a:prstGeom>
          <a:noFill/>
          <a:ln w="6350">
            <a:noFill/>
            <a:miter lim="800000"/>
            <a:headEnd/>
            <a:tailEnd/>
          </a:ln>
        </p:spPr>
        <p:txBody>
          <a:bodyPr wrap="square" lIns="0" tIns="0" rIns="0" bIns="0" rtlCol="0" anchor="t">
            <a:noAutofit/>
          </a:bodyPr>
          <a:lstStyle/>
          <a:p>
            <a:pPr algn="ctr" eaLnBrk="0" hangingPunct="0"/>
            <a:r>
              <a:rPr lang="en-US" sz="12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Evenly sliced Circles</a:t>
            </a:r>
          </a:p>
        </p:txBody>
      </p:sp>
      <p:sp>
        <p:nvSpPr>
          <p:cNvPr id="299" name="TextBox 298"/>
          <p:cNvSpPr txBox="1"/>
          <p:nvPr/>
        </p:nvSpPr>
        <p:spPr bwMode="ltGray">
          <a:xfrm>
            <a:off x="451551" y="2599337"/>
            <a:ext cx="795286" cy="189548"/>
          </a:xfrm>
          <a:prstGeom prst="rect">
            <a:avLst/>
          </a:prstGeom>
          <a:noFill/>
          <a:ln w="6350">
            <a:noFill/>
            <a:miter lim="800000"/>
            <a:headEnd/>
            <a:tailEnd/>
          </a:ln>
        </p:spPr>
        <p:txBody>
          <a:bodyPr wrap="square" lIns="0" tIns="0" rIns="0" bIns="0" rtlCol="0" anchor="t">
            <a:noAutofit/>
          </a:bodyPr>
          <a:lstStyle/>
          <a:p>
            <a:pPr algn="ctr" eaLnBrk="0" hangingPunct="0"/>
            <a:r>
              <a:rPr lang="de-DE" sz="1200" dirty="0">
                <a:latin typeface="Deutsche Bank Display" panose="020F0403020203030304" pitchFamily="34" charset="0"/>
                <a:ea typeface="Deutsche Bank Display" panose="020F0403020203030304" pitchFamily="34" charset="0"/>
                <a:cs typeface="Deutsche Bank Display" panose="020F0403020203030304" pitchFamily="34" charset="0"/>
              </a:rPr>
              <a:t>8 Piece</a:t>
            </a:r>
            <a:endParaRPr lang="en-US" sz="1200"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300" name="TextBox 299"/>
          <p:cNvSpPr txBox="1"/>
          <p:nvPr/>
        </p:nvSpPr>
        <p:spPr bwMode="ltGray">
          <a:xfrm>
            <a:off x="1169181" y="2603466"/>
            <a:ext cx="795286" cy="189548"/>
          </a:xfrm>
          <a:prstGeom prst="rect">
            <a:avLst/>
          </a:prstGeom>
          <a:noFill/>
          <a:ln w="6350">
            <a:noFill/>
            <a:miter lim="800000"/>
            <a:headEnd/>
            <a:tailEnd/>
          </a:ln>
        </p:spPr>
        <p:txBody>
          <a:bodyPr wrap="square" lIns="0" tIns="0" rIns="0" bIns="0" rtlCol="0" anchor="t">
            <a:noAutofit/>
          </a:bodyPr>
          <a:lstStyle/>
          <a:p>
            <a:pPr algn="ctr" eaLnBrk="0" hangingPunct="0"/>
            <a:r>
              <a:rPr lang="de-DE" sz="1200" dirty="0">
                <a:latin typeface="Deutsche Bank Display" panose="020F0403020203030304" pitchFamily="34" charset="0"/>
                <a:ea typeface="Deutsche Bank Display" panose="020F0403020203030304" pitchFamily="34" charset="0"/>
                <a:cs typeface="Deutsche Bank Display" panose="020F0403020203030304" pitchFamily="34" charset="0"/>
              </a:rPr>
              <a:t>4 Piece</a:t>
            </a:r>
            <a:endParaRPr lang="en-US" sz="1200"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grpSp>
        <p:nvGrpSpPr>
          <p:cNvPr id="26" name="Group 25"/>
          <p:cNvGrpSpPr/>
          <p:nvPr/>
        </p:nvGrpSpPr>
        <p:grpSpPr>
          <a:xfrm>
            <a:off x="2001095" y="1970533"/>
            <a:ext cx="612000" cy="612000"/>
            <a:chOff x="542923" y="1932152"/>
            <a:chExt cx="4415310" cy="4425298"/>
          </a:xfrm>
        </p:grpSpPr>
        <p:sp>
          <p:nvSpPr>
            <p:cNvPr id="27" name="Freeform 26"/>
            <p:cNvSpPr/>
            <p:nvPr/>
          </p:nvSpPr>
          <p:spPr bwMode="auto">
            <a:xfrm rot="6720000">
              <a:off x="3575637" y="3443537"/>
              <a:ext cx="1583581" cy="1181610"/>
            </a:xfrm>
            <a:custGeom>
              <a:avLst/>
              <a:gdLst>
                <a:gd name="connsiteX0" fmla="*/ 103896 w 1572932"/>
                <a:gd name="connsiteY0" fmla="*/ 534159 h 1173664"/>
                <a:gd name="connsiteX1" fmla="*/ 1276530 w 1572932"/>
                <a:gd name="connsiteY1" fmla="*/ 6238 h 1173664"/>
                <a:gd name="connsiteX2" fmla="*/ 1400096 w 1572932"/>
                <a:gd name="connsiteY2" fmla="*/ 0 h 1173664"/>
                <a:gd name="connsiteX3" fmla="*/ 1572932 w 1572932"/>
                <a:gd name="connsiteY3" fmla="*/ 398562 h 1173664"/>
                <a:gd name="connsiteX4" fmla="*/ 1410311 w 1572932"/>
                <a:gd name="connsiteY4" fmla="*/ 773566 h 1173664"/>
                <a:gd name="connsiteX5" fmla="*/ 1355676 w 1572932"/>
                <a:gd name="connsiteY5" fmla="*/ 776325 h 1173664"/>
                <a:gd name="connsiteX6" fmla="*/ 627799 w 1572932"/>
                <a:gd name="connsiteY6" fmla="*/ 1104015 h 1173664"/>
                <a:gd name="connsiteX7" fmla="*/ 558565 w 1572932"/>
                <a:gd name="connsiteY7" fmla="*/ 1173664 h 1173664"/>
                <a:gd name="connsiteX8" fmla="*/ 411430 w 1572932"/>
                <a:gd name="connsiteY8" fmla="*/ 801208 h 1173664"/>
                <a:gd name="connsiteX9" fmla="*/ 0 w 1572932"/>
                <a:gd name="connsiteY9" fmla="*/ 638676 h 1173664"/>
                <a:gd name="connsiteX10" fmla="*/ 103896 w 1572932"/>
                <a:gd name="connsiteY10" fmla="*/ 534159 h 1173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2932" h="1173664">
                  <a:moveTo>
                    <a:pt x="103896" y="534159"/>
                  </a:moveTo>
                  <a:cubicBezTo>
                    <a:pt x="419292" y="244046"/>
                    <a:pt x="826278" y="51964"/>
                    <a:pt x="1276530" y="6238"/>
                  </a:cubicBezTo>
                  <a:lnTo>
                    <a:pt x="1400096" y="0"/>
                  </a:lnTo>
                  <a:lnTo>
                    <a:pt x="1572932" y="398562"/>
                  </a:lnTo>
                  <a:lnTo>
                    <a:pt x="1410311" y="773566"/>
                  </a:lnTo>
                  <a:lnTo>
                    <a:pt x="1355676" y="776325"/>
                  </a:lnTo>
                  <a:cubicBezTo>
                    <a:pt x="1076196" y="804708"/>
                    <a:pt x="823572" y="923936"/>
                    <a:pt x="627799" y="1104015"/>
                  </a:cubicBezTo>
                  <a:lnTo>
                    <a:pt x="558565" y="1173664"/>
                  </a:lnTo>
                  <a:lnTo>
                    <a:pt x="411430" y="801208"/>
                  </a:lnTo>
                  <a:lnTo>
                    <a:pt x="0" y="638676"/>
                  </a:lnTo>
                  <a:lnTo>
                    <a:pt x="103896" y="534159"/>
                  </a:lnTo>
                  <a:close/>
                </a:path>
              </a:pathLst>
            </a:custGeom>
            <a:solidFill>
              <a:srgbClr val="0018A8"/>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28" name="Freeform 27"/>
            <p:cNvSpPr/>
            <p:nvPr/>
          </p:nvSpPr>
          <p:spPr bwMode="auto">
            <a:xfrm rot="6720000">
              <a:off x="3378815" y="2268380"/>
              <a:ext cx="1101831" cy="1451815"/>
            </a:xfrm>
            <a:custGeom>
              <a:avLst/>
              <a:gdLst>
                <a:gd name="connsiteX0" fmla="*/ 538606 w 1094422"/>
                <a:gd name="connsiteY0" fmla="*/ 0 h 1442052"/>
                <a:gd name="connsiteX1" fmla="*/ 944670 w 1094422"/>
                <a:gd name="connsiteY1" fmla="*/ 160412 h 1442052"/>
                <a:gd name="connsiteX2" fmla="*/ 1094422 w 1094422"/>
                <a:gd name="connsiteY2" fmla="*/ 539492 h 1442052"/>
                <a:gd name="connsiteX3" fmla="*/ 1030337 w 1094422"/>
                <a:gd name="connsiteY3" fmla="*/ 616678 h 1442052"/>
                <a:gd name="connsiteX4" fmla="*/ 774082 w 1094422"/>
                <a:gd name="connsiteY4" fmla="*/ 1380732 h 1442052"/>
                <a:gd name="connsiteX5" fmla="*/ 776375 w 1094422"/>
                <a:gd name="connsiteY5" fmla="*/ 1426144 h 1442052"/>
                <a:gd name="connsiteX6" fmla="*/ 408079 w 1094422"/>
                <a:gd name="connsiteY6" fmla="*/ 1266432 h 1442052"/>
                <a:gd name="connsiteX7" fmla="*/ 3097 w 1094422"/>
                <a:gd name="connsiteY7" fmla="*/ 1442052 h 1442052"/>
                <a:gd name="connsiteX8" fmla="*/ 0 w 1094422"/>
                <a:gd name="connsiteY8" fmla="*/ 1380732 h 1442052"/>
                <a:gd name="connsiteX9" fmla="*/ 530195 w 1094422"/>
                <a:gd name="connsiteY9" fmla="*/ 8461 h 1442052"/>
                <a:gd name="connsiteX10" fmla="*/ 538606 w 1094422"/>
                <a:gd name="connsiteY10" fmla="*/ 0 h 1442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94422" h="1442052">
                  <a:moveTo>
                    <a:pt x="538606" y="0"/>
                  </a:moveTo>
                  <a:lnTo>
                    <a:pt x="944670" y="160412"/>
                  </a:lnTo>
                  <a:lnTo>
                    <a:pt x="1094422" y="539492"/>
                  </a:lnTo>
                  <a:lnTo>
                    <a:pt x="1030337" y="616678"/>
                  </a:lnTo>
                  <a:cubicBezTo>
                    <a:pt x="869499" y="829080"/>
                    <a:pt x="774083" y="1093763"/>
                    <a:pt x="774082" y="1380732"/>
                  </a:cubicBezTo>
                  <a:lnTo>
                    <a:pt x="776375" y="1426144"/>
                  </a:lnTo>
                  <a:lnTo>
                    <a:pt x="408079" y="1266432"/>
                  </a:lnTo>
                  <a:lnTo>
                    <a:pt x="3097" y="1442052"/>
                  </a:lnTo>
                  <a:lnTo>
                    <a:pt x="0" y="1380732"/>
                  </a:lnTo>
                  <a:cubicBezTo>
                    <a:pt x="0" y="852371"/>
                    <a:pt x="200776" y="370903"/>
                    <a:pt x="530195" y="8461"/>
                  </a:cubicBezTo>
                  <a:lnTo>
                    <a:pt x="538606" y="0"/>
                  </a:lnTo>
                  <a:close/>
                </a:path>
              </a:pathLst>
            </a:custGeom>
            <a:solidFill>
              <a:srgbClr val="00A8E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29" name="Freeform 28"/>
            <p:cNvSpPr/>
            <p:nvPr/>
          </p:nvSpPr>
          <p:spPr bwMode="auto">
            <a:xfrm rot="6720000">
              <a:off x="2054309" y="1731165"/>
              <a:ext cx="1181608" cy="1583581"/>
            </a:xfrm>
            <a:custGeom>
              <a:avLst/>
              <a:gdLst>
                <a:gd name="connsiteX0" fmla="*/ 0 w 1173662"/>
                <a:gd name="connsiteY0" fmla="*/ 172837 h 1572932"/>
                <a:gd name="connsiteX1" fmla="*/ 398560 w 1173662"/>
                <a:gd name="connsiteY1" fmla="*/ 0 h 1572932"/>
                <a:gd name="connsiteX2" fmla="*/ 773565 w 1173662"/>
                <a:gd name="connsiteY2" fmla="*/ 162623 h 1572932"/>
                <a:gd name="connsiteX3" fmla="*/ 776324 w 1173662"/>
                <a:gd name="connsiteY3" fmla="*/ 217256 h 1572932"/>
                <a:gd name="connsiteX4" fmla="*/ 1104015 w 1173662"/>
                <a:gd name="connsiteY4" fmla="*/ 945134 h 1572932"/>
                <a:gd name="connsiteX5" fmla="*/ 1173662 w 1173662"/>
                <a:gd name="connsiteY5" fmla="*/ 1014368 h 1572932"/>
                <a:gd name="connsiteX6" fmla="*/ 801207 w 1173662"/>
                <a:gd name="connsiteY6" fmla="*/ 1161503 h 1572932"/>
                <a:gd name="connsiteX7" fmla="*/ 638675 w 1173662"/>
                <a:gd name="connsiteY7" fmla="*/ 1572932 h 1572932"/>
                <a:gd name="connsiteX8" fmla="*/ 534159 w 1173662"/>
                <a:gd name="connsiteY8" fmla="*/ 1469037 h 1572932"/>
                <a:gd name="connsiteX9" fmla="*/ 6238 w 1173662"/>
                <a:gd name="connsiteY9" fmla="*/ 296402 h 1572932"/>
                <a:gd name="connsiteX10" fmla="*/ 0 w 1173662"/>
                <a:gd name="connsiteY10" fmla="*/ 172837 h 1572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73662" h="1572932">
                  <a:moveTo>
                    <a:pt x="0" y="172837"/>
                  </a:moveTo>
                  <a:lnTo>
                    <a:pt x="398560" y="0"/>
                  </a:lnTo>
                  <a:lnTo>
                    <a:pt x="773565" y="162623"/>
                  </a:lnTo>
                  <a:lnTo>
                    <a:pt x="776324" y="217256"/>
                  </a:lnTo>
                  <a:cubicBezTo>
                    <a:pt x="804707" y="496737"/>
                    <a:pt x="923935" y="749361"/>
                    <a:pt x="1104015" y="945134"/>
                  </a:cubicBezTo>
                  <a:lnTo>
                    <a:pt x="1173662" y="1014368"/>
                  </a:lnTo>
                  <a:lnTo>
                    <a:pt x="801207" y="1161503"/>
                  </a:lnTo>
                  <a:lnTo>
                    <a:pt x="638675" y="1572932"/>
                  </a:lnTo>
                  <a:lnTo>
                    <a:pt x="534159" y="1469037"/>
                  </a:lnTo>
                  <a:cubicBezTo>
                    <a:pt x="244045" y="1153640"/>
                    <a:pt x="51964" y="746654"/>
                    <a:pt x="6238" y="296402"/>
                  </a:cubicBezTo>
                  <a:lnTo>
                    <a:pt x="0" y="172837"/>
                  </a:lnTo>
                  <a:close/>
                </a:path>
              </a:pathLst>
            </a:custGeom>
            <a:solidFill>
              <a:srgbClr val="00A8E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30" name="Freeform 29"/>
            <p:cNvSpPr/>
            <p:nvPr/>
          </p:nvSpPr>
          <p:spPr bwMode="auto">
            <a:xfrm rot="6720000">
              <a:off x="879150" y="2409737"/>
              <a:ext cx="1451815" cy="1101831"/>
            </a:xfrm>
            <a:custGeom>
              <a:avLst/>
              <a:gdLst>
                <a:gd name="connsiteX0" fmla="*/ 160412 w 1442052"/>
                <a:gd name="connsiteY0" fmla="*/ 149751 h 1094422"/>
                <a:gd name="connsiteX1" fmla="*/ 539492 w 1442052"/>
                <a:gd name="connsiteY1" fmla="*/ 0 h 1094422"/>
                <a:gd name="connsiteX2" fmla="*/ 616678 w 1442052"/>
                <a:gd name="connsiteY2" fmla="*/ 64085 h 1094422"/>
                <a:gd name="connsiteX3" fmla="*/ 1380733 w 1442052"/>
                <a:gd name="connsiteY3" fmla="*/ 320339 h 1094422"/>
                <a:gd name="connsiteX4" fmla="*/ 1426144 w 1442052"/>
                <a:gd name="connsiteY4" fmla="*/ 318047 h 1094422"/>
                <a:gd name="connsiteX5" fmla="*/ 1266432 w 1442052"/>
                <a:gd name="connsiteY5" fmla="*/ 686342 h 1094422"/>
                <a:gd name="connsiteX6" fmla="*/ 1442052 w 1442052"/>
                <a:gd name="connsiteY6" fmla="*/ 1091325 h 1094422"/>
                <a:gd name="connsiteX7" fmla="*/ 1380733 w 1442052"/>
                <a:gd name="connsiteY7" fmla="*/ 1094422 h 1094422"/>
                <a:gd name="connsiteX8" fmla="*/ 8461 w 1442052"/>
                <a:gd name="connsiteY8" fmla="*/ 564227 h 1094422"/>
                <a:gd name="connsiteX9" fmla="*/ 0 w 1442052"/>
                <a:gd name="connsiteY9" fmla="*/ 555815 h 1094422"/>
                <a:gd name="connsiteX10" fmla="*/ 160412 w 1442052"/>
                <a:gd name="connsiteY10" fmla="*/ 149751 h 1094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2052" h="1094422">
                  <a:moveTo>
                    <a:pt x="160412" y="149751"/>
                  </a:moveTo>
                  <a:lnTo>
                    <a:pt x="539492" y="0"/>
                  </a:lnTo>
                  <a:lnTo>
                    <a:pt x="616678" y="64085"/>
                  </a:lnTo>
                  <a:cubicBezTo>
                    <a:pt x="829080" y="224923"/>
                    <a:pt x="1093763" y="320339"/>
                    <a:pt x="1380733" y="320339"/>
                  </a:cubicBezTo>
                  <a:lnTo>
                    <a:pt x="1426144" y="318047"/>
                  </a:lnTo>
                  <a:lnTo>
                    <a:pt x="1266432" y="686342"/>
                  </a:lnTo>
                  <a:lnTo>
                    <a:pt x="1442052" y="1091325"/>
                  </a:lnTo>
                  <a:lnTo>
                    <a:pt x="1380733" y="1094422"/>
                  </a:lnTo>
                  <a:cubicBezTo>
                    <a:pt x="852371" y="1094422"/>
                    <a:pt x="370903" y="893646"/>
                    <a:pt x="8461" y="564227"/>
                  </a:cubicBezTo>
                  <a:lnTo>
                    <a:pt x="0" y="555815"/>
                  </a:lnTo>
                  <a:lnTo>
                    <a:pt x="160412" y="149751"/>
                  </a:lnTo>
                  <a:close/>
                </a:path>
              </a:pathLst>
            </a:custGeom>
            <a:solidFill>
              <a:srgbClr val="00A8E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31" name="Freeform 30"/>
            <p:cNvSpPr/>
            <p:nvPr/>
          </p:nvSpPr>
          <p:spPr bwMode="auto">
            <a:xfrm rot="6720000">
              <a:off x="1020510" y="4559417"/>
              <a:ext cx="1101829" cy="1451815"/>
            </a:xfrm>
            <a:custGeom>
              <a:avLst/>
              <a:gdLst>
                <a:gd name="connsiteX0" fmla="*/ 318045 w 1094420"/>
                <a:gd name="connsiteY0" fmla="*/ 15908 h 1442052"/>
                <a:gd name="connsiteX1" fmla="*/ 686343 w 1094420"/>
                <a:gd name="connsiteY1" fmla="*/ 175620 h 1442052"/>
                <a:gd name="connsiteX2" fmla="*/ 1091324 w 1094420"/>
                <a:gd name="connsiteY2" fmla="*/ 0 h 1442052"/>
                <a:gd name="connsiteX3" fmla="*/ 1094420 w 1094420"/>
                <a:gd name="connsiteY3" fmla="*/ 61320 h 1442052"/>
                <a:gd name="connsiteX4" fmla="*/ 564225 w 1094420"/>
                <a:gd name="connsiteY4" fmla="*/ 1433591 h 1442052"/>
                <a:gd name="connsiteX5" fmla="*/ 555815 w 1094420"/>
                <a:gd name="connsiteY5" fmla="*/ 1442052 h 1442052"/>
                <a:gd name="connsiteX6" fmla="*/ 149751 w 1094420"/>
                <a:gd name="connsiteY6" fmla="*/ 1281640 h 1442052"/>
                <a:gd name="connsiteX7" fmla="*/ 0 w 1094420"/>
                <a:gd name="connsiteY7" fmla="*/ 902561 h 1442052"/>
                <a:gd name="connsiteX8" fmla="*/ 64084 w 1094420"/>
                <a:gd name="connsiteY8" fmla="*/ 825375 h 1442052"/>
                <a:gd name="connsiteX9" fmla="*/ 320338 w 1094420"/>
                <a:gd name="connsiteY9" fmla="*/ 61320 h 1442052"/>
                <a:gd name="connsiteX10" fmla="*/ 318045 w 1094420"/>
                <a:gd name="connsiteY10" fmla="*/ 15908 h 1442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94420" h="1442052">
                  <a:moveTo>
                    <a:pt x="318045" y="15908"/>
                  </a:moveTo>
                  <a:lnTo>
                    <a:pt x="686343" y="175620"/>
                  </a:lnTo>
                  <a:lnTo>
                    <a:pt x="1091324" y="0"/>
                  </a:lnTo>
                  <a:lnTo>
                    <a:pt x="1094420" y="61320"/>
                  </a:lnTo>
                  <a:cubicBezTo>
                    <a:pt x="1094420" y="589681"/>
                    <a:pt x="893644" y="1071149"/>
                    <a:pt x="564225" y="1433591"/>
                  </a:cubicBezTo>
                  <a:lnTo>
                    <a:pt x="555815" y="1442052"/>
                  </a:lnTo>
                  <a:lnTo>
                    <a:pt x="149751" y="1281640"/>
                  </a:lnTo>
                  <a:lnTo>
                    <a:pt x="0" y="902561"/>
                  </a:lnTo>
                  <a:lnTo>
                    <a:pt x="64084" y="825375"/>
                  </a:lnTo>
                  <a:cubicBezTo>
                    <a:pt x="224922" y="612973"/>
                    <a:pt x="320338" y="348290"/>
                    <a:pt x="320338" y="61320"/>
                  </a:cubicBezTo>
                  <a:lnTo>
                    <a:pt x="318045" y="15908"/>
                  </a:lnTo>
                  <a:close/>
                </a:path>
              </a:pathLst>
            </a:custGeom>
            <a:solidFill>
              <a:srgbClr val="00A8E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32" name="Freeform 31"/>
            <p:cNvSpPr/>
            <p:nvPr/>
          </p:nvSpPr>
          <p:spPr bwMode="auto">
            <a:xfrm rot="6720000">
              <a:off x="341938" y="3654466"/>
              <a:ext cx="1583579" cy="1181610"/>
            </a:xfrm>
            <a:custGeom>
              <a:avLst/>
              <a:gdLst>
                <a:gd name="connsiteX0" fmla="*/ 162621 w 1572930"/>
                <a:gd name="connsiteY0" fmla="*/ 400098 h 1173664"/>
                <a:gd name="connsiteX1" fmla="*/ 217255 w 1572930"/>
                <a:gd name="connsiteY1" fmla="*/ 397338 h 1173664"/>
                <a:gd name="connsiteX2" fmla="*/ 945133 w 1572930"/>
                <a:gd name="connsiteY2" fmla="*/ 69648 h 1173664"/>
                <a:gd name="connsiteX3" fmla="*/ 1014367 w 1572930"/>
                <a:gd name="connsiteY3" fmla="*/ 0 h 1173664"/>
                <a:gd name="connsiteX4" fmla="*/ 1161502 w 1572930"/>
                <a:gd name="connsiteY4" fmla="*/ 372455 h 1173664"/>
                <a:gd name="connsiteX5" fmla="*/ 1572930 w 1572930"/>
                <a:gd name="connsiteY5" fmla="*/ 534987 h 1173664"/>
                <a:gd name="connsiteX6" fmla="*/ 1469034 w 1572930"/>
                <a:gd name="connsiteY6" fmla="*/ 639504 h 1173664"/>
                <a:gd name="connsiteX7" fmla="*/ 296400 w 1572930"/>
                <a:gd name="connsiteY7" fmla="*/ 1167425 h 1173664"/>
                <a:gd name="connsiteX8" fmla="*/ 172835 w 1572930"/>
                <a:gd name="connsiteY8" fmla="*/ 1173664 h 1173664"/>
                <a:gd name="connsiteX9" fmla="*/ 0 w 1572930"/>
                <a:gd name="connsiteY9" fmla="*/ 775103 h 1173664"/>
                <a:gd name="connsiteX10" fmla="*/ 162621 w 1572930"/>
                <a:gd name="connsiteY10" fmla="*/ 400098 h 1173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2930" h="1173664">
                  <a:moveTo>
                    <a:pt x="162621" y="400098"/>
                  </a:moveTo>
                  <a:lnTo>
                    <a:pt x="217255" y="397338"/>
                  </a:lnTo>
                  <a:cubicBezTo>
                    <a:pt x="496735" y="368956"/>
                    <a:pt x="749360" y="249728"/>
                    <a:pt x="945133" y="69648"/>
                  </a:cubicBezTo>
                  <a:lnTo>
                    <a:pt x="1014367" y="0"/>
                  </a:lnTo>
                  <a:lnTo>
                    <a:pt x="1161502" y="372455"/>
                  </a:lnTo>
                  <a:lnTo>
                    <a:pt x="1572930" y="534987"/>
                  </a:lnTo>
                  <a:lnTo>
                    <a:pt x="1469034" y="639504"/>
                  </a:lnTo>
                  <a:cubicBezTo>
                    <a:pt x="1153638" y="929617"/>
                    <a:pt x="746652" y="1121698"/>
                    <a:pt x="296400" y="1167425"/>
                  </a:cubicBezTo>
                  <a:lnTo>
                    <a:pt x="172835" y="1173664"/>
                  </a:lnTo>
                  <a:lnTo>
                    <a:pt x="0" y="775103"/>
                  </a:lnTo>
                  <a:lnTo>
                    <a:pt x="162621" y="400098"/>
                  </a:lnTo>
                  <a:close/>
                </a:path>
              </a:pathLst>
            </a:custGeom>
            <a:solidFill>
              <a:srgbClr val="00A8E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33" name="Freeform 32"/>
            <p:cNvSpPr/>
            <p:nvPr/>
          </p:nvSpPr>
          <p:spPr bwMode="auto">
            <a:xfrm rot="14820000">
              <a:off x="2118063" y="5145198"/>
              <a:ext cx="1100461" cy="1324044"/>
            </a:xfrm>
            <a:custGeom>
              <a:avLst/>
              <a:gdLst>
                <a:gd name="connsiteX0" fmla="*/ 63 w 1100461"/>
                <a:gd name="connsiteY0" fmla="*/ 1324044 h 1324044"/>
                <a:gd name="connsiteX1" fmla="*/ 0 w 1100461"/>
                <a:gd name="connsiteY1" fmla="*/ 1303023 h 1324044"/>
                <a:gd name="connsiteX2" fmla="*/ 458968 w 1100461"/>
                <a:gd name="connsiteY2" fmla="*/ 92408 h 1324044"/>
                <a:gd name="connsiteX3" fmla="*/ 542491 w 1100461"/>
                <a:gd name="connsiteY3" fmla="*/ 0 h 1324044"/>
                <a:gd name="connsiteX4" fmla="*/ 949266 w 1100461"/>
                <a:gd name="connsiteY4" fmla="*/ 160693 h 1324044"/>
                <a:gd name="connsiteX5" fmla="*/ 1100461 w 1100461"/>
                <a:gd name="connsiteY5" fmla="*/ 543427 h 1324044"/>
                <a:gd name="connsiteX6" fmla="*/ 1063532 w 1100461"/>
                <a:gd name="connsiteY6" fmla="*/ 584284 h 1324044"/>
                <a:gd name="connsiteX7" fmla="*/ 786758 w 1100461"/>
                <a:gd name="connsiteY7" fmla="*/ 1235616 h 1324044"/>
                <a:gd name="connsiteX8" fmla="*/ 780625 w 1100461"/>
                <a:gd name="connsiteY8" fmla="*/ 1311263 h 1324044"/>
                <a:gd name="connsiteX9" fmla="*/ 404518 w 1100461"/>
                <a:gd name="connsiteY9" fmla="*/ 1141689 h 1324044"/>
                <a:gd name="connsiteX10" fmla="*/ 63 w 1100461"/>
                <a:gd name="connsiteY10" fmla="*/ 1324044 h 1324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0461" h="1324044">
                  <a:moveTo>
                    <a:pt x="63" y="1324044"/>
                  </a:moveTo>
                  <a:lnTo>
                    <a:pt x="0" y="1303023"/>
                  </a:lnTo>
                  <a:cubicBezTo>
                    <a:pt x="17999" y="871964"/>
                    <a:pt x="170989" y="445491"/>
                    <a:pt x="458968" y="92408"/>
                  </a:cubicBezTo>
                  <a:lnTo>
                    <a:pt x="542491" y="0"/>
                  </a:lnTo>
                  <a:lnTo>
                    <a:pt x="949266" y="160693"/>
                  </a:lnTo>
                  <a:lnTo>
                    <a:pt x="1100461" y="543427"/>
                  </a:lnTo>
                  <a:lnTo>
                    <a:pt x="1063532" y="584284"/>
                  </a:lnTo>
                  <a:cubicBezTo>
                    <a:pt x="907122" y="776055"/>
                    <a:pt x="814863" y="1002702"/>
                    <a:pt x="786758" y="1235616"/>
                  </a:cubicBezTo>
                  <a:lnTo>
                    <a:pt x="780625" y="1311263"/>
                  </a:lnTo>
                  <a:lnTo>
                    <a:pt x="404518" y="1141689"/>
                  </a:lnTo>
                  <a:lnTo>
                    <a:pt x="63" y="1324044"/>
                  </a:lnTo>
                  <a:close/>
                </a:path>
              </a:pathLst>
            </a:custGeom>
            <a:solidFill>
              <a:srgbClr val="00A8E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34" name="Freeform 33"/>
            <p:cNvSpPr/>
            <p:nvPr/>
          </p:nvSpPr>
          <p:spPr bwMode="auto">
            <a:xfrm rot="14820000">
              <a:off x="3084417" y="4559217"/>
              <a:ext cx="1818289" cy="1687514"/>
            </a:xfrm>
            <a:custGeom>
              <a:avLst/>
              <a:gdLst>
                <a:gd name="connsiteX0" fmla="*/ 1150505 w 1818289"/>
                <a:gd name="connsiteY0" fmla="*/ 1687514 h 1687514"/>
                <a:gd name="connsiteX1" fmla="*/ 1104648 w 1818289"/>
                <a:gd name="connsiteY1" fmla="*/ 1646066 h 1687514"/>
                <a:gd name="connsiteX2" fmla="*/ 522260 w 1818289"/>
                <a:gd name="connsiteY2" fmla="*/ 475889 h 1687514"/>
                <a:gd name="connsiteX3" fmla="*/ 516140 w 1818289"/>
                <a:gd name="connsiteY3" fmla="*/ 409903 h 1687514"/>
                <a:gd name="connsiteX4" fmla="*/ 0 w 1818289"/>
                <a:gd name="connsiteY4" fmla="*/ 409903 h 1687514"/>
                <a:gd name="connsiteX5" fmla="*/ 909145 w 1818289"/>
                <a:gd name="connsiteY5" fmla="*/ 0 h 1687514"/>
                <a:gd name="connsiteX6" fmla="*/ 1818289 w 1818289"/>
                <a:gd name="connsiteY6" fmla="*/ 409903 h 1687514"/>
                <a:gd name="connsiteX7" fmla="*/ 1303274 w 1818289"/>
                <a:gd name="connsiteY7" fmla="*/ 409903 h 1687514"/>
                <a:gd name="connsiteX8" fmla="*/ 1337454 w 1818289"/>
                <a:gd name="connsiteY8" fmla="*/ 565508 h 1687514"/>
                <a:gd name="connsiteX9" fmla="*/ 1655713 w 1818289"/>
                <a:gd name="connsiteY9" fmla="*/ 1095001 h 1687514"/>
                <a:gd name="connsiteX10" fmla="*/ 1689671 w 1818289"/>
                <a:gd name="connsiteY10" fmla="*/ 1125697 h 1687514"/>
                <a:gd name="connsiteX11" fmla="*/ 1313788 w 1818289"/>
                <a:gd name="connsiteY11" fmla="*/ 1274186 h 1687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18289" h="1687514">
                  <a:moveTo>
                    <a:pt x="1150505" y="1687514"/>
                  </a:moveTo>
                  <a:lnTo>
                    <a:pt x="1104648" y="1646066"/>
                  </a:lnTo>
                  <a:cubicBezTo>
                    <a:pt x="775527" y="1316946"/>
                    <a:pt x="581398" y="903953"/>
                    <a:pt x="522260" y="475889"/>
                  </a:cubicBezTo>
                  <a:lnTo>
                    <a:pt x="516140" y="409903"/>
                  </a:lnTo>
                  <a:lnTo>
                    <a:pt x="0" y="409903"/>
                  </a:lnTo>
                  <a:lnTo>
                    <a:pt x="909145" y="0"/>
                  </a:lnTo>
                  <a:lnTo>
                    <a:pt x="1818289" y="409903"/>
                  </a:lnTo>
                  <a:lnTo>
                    <a:pt x="1303274" y="409903"/>
                  </a:lnTo>
                  <a:lnTo>
                    <a:pt x="1337454" y="565508"/>
                  </a:lnTo>
                  <a:cubicBezTo>
                    <a:pt x="1396407" y="759279"/>
                    <a:pt x="1502493" y="941782"/>
                    <a:pt x="1655713" y="1095001"/>
                  </a:cubicBezTo>
                  <a:lnTo>
                    <a:pt x="1689671" y="1125697"/>
                  </a:lnTo>
                  <a:lnTo>
                    <a:pt x="1313788" y="1274186"/>
                  </a:lnTo>
                  <a:close/>
                </a:path>
              </a:pathLst>
            </a:custGeom>
            <a:solidFill>
              <a:srgbClr val="00A8E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grpSp>
      <p:sp>
        <p:nvSpPr>
          <p:cNvPr id="35" name="TextBox 34"/>
          <p:cNvSpPr txBox="1"/>
          <p:nvPr/>
        </p:nvSpPr>
        <p:spPr bwMode="ltGray">
          <a:xfrm>
            <a:off x="1924958" y="2595520"/>
            <a:ext cx="795286" cy="189548"/>
          </a:xfrm>
          <a:prstGeom prst="rect">
            <a:avLst/>
          </a:prstGeom>
          <a:noFill/>
          <a:ln w="6350">
            <a:noFill/>
            <a:miter lim="800000"/>
            <a:headEnd/>
            <a:tailEnd/>
          </a:ln>
        </p:spPr>
        <p:txBody>
          <a:bodyPr wrap="square" lIns="0" tIns="0" rIns="0" bIns="0" rtlCol="0" anchor="t">
            <a:noAutofit/>
          </a:bodyPr>
          <a:lstStyle/>
          <a:p>
            <a:pPr algn="ctr" eaLnBrk="0" hangingPunct="0"/>
            <a:r>
              <a:rPr lang="de-DE" sz="1200" dirty="0">
                <a:latin typeface="Deutsche Bank Display" panose="020F0403020203030304" pitchFamily="34" charset="0"/>
                <a:ea typeface="Deutsche Bank Display" panose="020F0403020203030304" pitchFamily="34" charset="0"/>
                <a:cs typeface="Deutsche Bank Display" panose="020F0403020203030304" pitchFamily="34" charset="0"/>
              </a:rPr>
              <a:t>8 Piece Arrow</a:t>
            </a:r>
            <a:endParaRPr lang="en-US" sz="1200"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37" name="TextBox 36"/>
          <p:cNvSpPr txBox="1"/>
          <p:nvPr/>
        </p:nvSpPr>
        <p:spPr bwMode="ltGray">
          <a:xfrm>
            <a:off x="5077550" y="1631293"/>
            <a:ext cx="1753642" cy="189548"/>
          </a:xfrm>
          <a:prstGeom prst="rect">
            <a:avLst/>
          </a:prstGeom>
          <a:noFill/>
          <a:ln w="6350">
            <a:noFill/>
            <a:miter lim="800000"/>
            <a:headEnd/>
            <a:tailEnd/>
          </a:ln>
        </p:spPr>
        <p:txBody>
          <a:bodyPr wrap="square" lIns="0" tIns="0" rIns="0" bIns="0" rtlCol="0" anchor="t">
            <a:noAutofit/>
          </a:bodyPr>
          <a:lstStyle/>
          <a:p>
            <a:pPr algn="ctr" eaLnBrk="0" hangingPunct="0"/>
            <a:r>
              <a:rPr lang="de-DE" sz="12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Special Shapes</a:t>
            </a:r>
            <a:endParaRPr lang="en-US" sz="12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38" name="Isosceles Triangle 39"/>
          <p:cNvSpPr/>
          <p:nvPr/>
        </p:nvSpPr>
        <p:spPr bwMode="auto">
          <a:xfrm>
            <a:off x="5256448" y="1907177"/>
            <a:ext cx="537279" cy="515455"/>
          </a:xfrm>
          <a:custGeom>
            <a:avLst/>
            <a:gdLst>
              <a:gd name="connsiteX0" fmla="*/ 0 w 1332107"/>
              <a:gd name="connsiteY0" fmla="*/ 1277997 h 1277997"/>
              <a:gd name="connsiteX1" fmla="*/ 666054 w 1332107"/>
              <a:gd name="connsiteY1" fmla="*/ 0 h 1277997"/>
              <a:gd name="connsiteX2" fmla="*/ 1332107 w 1332107"/>
              <a:gd name="connsiteY2" fmla="*/ 1277997 h 1277997"/>
              <a:gd name="connsiteX3" fmla="*/ 0 w 1332107"/>
              <a:gd name="connsiteY3" fmla="*/ 1277997 h 1277997"/>
              <a:gd name="connsiteX0" fmla="*/ 0 w 1332107"/>
              <a:gd name="connsiteY0" fmla="*/ 1277997 h 1277997"/>
              <a:gd name="connsiteX1" fmla="*/ 666054 w 1332107"/>
              <a:gd name="connsiteY1" fmla="*/ 0 h 1277997"/>
              <a:gd name="connsiteX2" fmla="*/ 1332107 w 1332107"/>
              <a:gd name="connsiteY2" fmla="*/ 1277997 h 1277997"/>
              <a:gd name="connsiteX3" fmla="*/ 0 w 1332107"/>
              <a:gd name="connsiteY3" fmla="*/ 1277997 h 1277997"/>
              <a:gd name="connsiteX0" fmla="*/ 0 w 1332107"/>
              <a:gd name="connsiteY0" fmla="*/ 1277997 h 1277997"/>
              <a:gd name="connsiteX1" fmla="*/ 666054 w 1332107"/>
              <a:gd name="connsiteY1" fmla="*/ 0 h 1277997"/>
              <a:gd name="connsiteX2" fmla="*/ 1332107 w 1332107"/>
              <a:gd name="connsiteY2" fmla="*/ 1277997 h 1277997"/>
              <a:gd name="connsiteX3" fmla="*/ 0 w 1332107"/>
              <a:gd name="connsiteY3" fmla="*/ 1277997 h 1277997"/>
              <a:gd name="connsiteX0" fmla="*/ 0 w 1332107"/>
              <a:gd name="connsiteY0" fmla="*/ 1277997 h 1277997"/>
              <a:gd name="connsiteX1" fmla="*/ 666054 w 1332107"/>
              <a:gd name="connsiteY1" fmla="*/ 0 h 1277997"/>
              <a:gd name="connsiteX2" fmla="*/ 1332107 w 1332107"/>
              <a:gd name="connsiteY2" fmla="*/ 1277997 h 1277997"/>
              <a:gd name="connsiteX3" fmla="*/ 0 w 1332107"/>
              <a:gd name="connsiteY3" fmla="*/ 1277997 h 1277997"/>
              <a:gd name="connsiteX0" fmla="*/ 0 w 1332107"/>
              <a:gd name="connsiteY0" fmla="*/ 1277997 h 1277997"/>
              <a:gd name="connsiteX1" fmla="*/ 666054 w 1332107"/>
              <a:gd name="connsiteY1" fmla="*/ 0 h 1277997"/>
              <a:gd name="connsiteX2" fmla="*/ 1332107 w 1332107"/>
              <a:gd name="connsiteY2" fmla="*/ 1277997 h 1277997"/>
              <a:gd name="connsiteX3" fmla="*/ 0 w 1332107"/>
              <a:gd name="connsiteY3" fmla="*/ 1277997 h 1277997"/>
              <a:gd name="connsiteX0" fmla="*/ 0 w 1332107"/>
              <a:gd name="connsiteY0" fmla="*/ 1277997 h 1277997"/>
              <a:gd name="connsiteX1" fmla="*/ 666054 w 1332107"/>
              <a:gd name="connsiteY1" fmla="*/ 0 h 1277997"/>
              <a:gd name="connsiteX2" fmla="*/ 1332107 w 1332107"/>
              <a:gd name="connsiteY2" fmla="*/ 1277997 h 1277997"/>
              <a:gd name="connsiteX3" fmla="*/ 0 w 1332107"/>
              <a:gd name="connsiteY3" fmla="*/ 1277997 h 1277997"/>
              <a:gd name="connsiteX0" fmla="*/ 0 w 1332107"/>
              <a:gd name="connsiteY0" fmla="*/ 1277997 h 1277997"/>
              <a:gd name="connsiteX1" fmla="*/ 666054 w 1332107"/>
              <a:gd name="connsiteY1" fmla="*/ 0 h 1277997"/>
              <a:gd name="connsiteX2" fmla="*/ 1332107 w 1332107"/>
              <a:gd name="connsiteY2" fmla="*/ 1277997 h 1277997"/>
              <a:gd name="connsiteX3" fmla="*/ 0 w 1332107"/>
              <a:gd name="connsiteY3" fmla="*/ 1277997 h 1277997"/>
              <a:gd name="connsiteX0" fmla="*/ 0 w 1332107"/>
              <a:gd name="connsiteY0" fmla="*/ 1278003 h 1278003"/>
              <a:gd name="connsiteX1" fmla="*/ 666054 w 1332107"/>
              <a:gd name="connsiteY1" fmla="*/ 6 h 1278003"/>
              <a:gd name="connsiteX2" fmla="*/ 1332107 w 1332107"/>
              <a:gd name="connsiteY2" fmla="*/ 1278003 h 1278003"/>
              <a:gd name="connsiteX3" fmla="*/ 0 w 1332107"/>
              <a:gd name="connsiteY3" fmla="*/ 1278003 h 1278003"/>
              <a:gd name="connsiteX0" fmla="*/ 0 w 1332107"/>
              <a:gd name="connsiteY0" fmla="*/ 1278003 h 1278003"/>
              <a:gd name="connsiteX1" fmla="*/ 666054 w 1332107"/>
              <a:gd name="connsiteY1" fmla="*/ 6 h 1278003"/>
              <a:gd name="connsiteX2" fmla="*/ 1332107 w 1332107"/>
              <a:gd name="connsiteY2" fmla="*/ 1278003 h 1278003"/>
              <a:gd name="connsiteX3" fmla="*/ 0 w 1332107"/>
              <a:gd name="connsiteY3" fmla="*/ 1278003 h 1278003"/>
              <a:gd name="connsiteX0" fmla="*/ 0 w 1332107"/>
              <a:gd name="connsiteY0" fmla="*/ 1278003 h 1278003"/>
              <a:gd name="connsiteX1" fmla="*/ 666054 w 1332107"/>
              <a:gd name="connsiteY1" fmla="*/ 6 h 1278003"/>
              <a:gd name="connsiteX2" fmla="*/ 1332107 w 1332107"/>
              <a:gd name="connsiteY2" fmla="*/ 1278003 h 1278003"/>
              <a:gd name="connsiteX3" fmla="*/ 0 w 1332107"/>
              <a:gd name="connsiteY3" fmla="*/ 1278003 h 1278003"/>
              <a:gd name="connsiteX0" fmla="*/ 0 w 1332107"/>
              <a:gd name="connsiteY0" fmla="*/ 1278003 h 1278003"/>
              <a:gd name="connsiteX1" fmla="*/ 666054 w 1332107"/>
              <a:gd name="connsiteY1" fmla="*/ 6 h 1278003"/>
              <a:gd name="connsiteX2" fmla="*/ 1332107 w 1332107"/>
              <a:gd name="connsiteY2" fmla="*/ 1278003 h 1278003"/>
              <a:gd name="connsiteX3" fmla="*/ 0 w 1332107"/>
              <a:gd name="connsiteY3" fmla="*/ 1278003 h 1278003"/>
              <a:gd name="connsiteX0" fmla="*/ 0 w 1332107"/>
              <a:gd name="connsiteY0" fmla="*/ 1277998 h 1277998"/>
              <a:gd name="connsiteX1" fmla="*/ 666054 w 1332107"/>
              <a:gd name="connsiteY1" fmla="*/ 1 h 1277998"/>
              <a:gd name="connsiteX2" fmla="*/ 1332107 w 1332107"/>
              <a:gd name="connsiteY2" fmla="*/ 1277998 h 1277998"/>
              <a:gd name="connsiteX3" fmla="*/ 0 w 1332107"/>
              <a:gd name="connsiteY3" fmla="*/ 1277998 h 1277998"/>
              <a:gd name="connsiteX0" fmla="*/ 0 w 1332107"/>
              <a:gd name="connsiteY0" fmla="*/ 1277997 h 1277997"/>
              <a:gd name="connsiteX1" fmla="*/ 666054 w 1332107"/>
              <a:gd name="connsiteY1" fmla="*/ 0 h 1277997"/>
              <a:gd name="connsiteX2" fmla="*/ 1332107 w 1332107"/>
              <a:gd name="connsiteY2" fmla="*/ 1277997 h 1277997"/>
              <a:gd name="connsiteX3" fmla="*/ 0 w 1332107"/>
              <a:gd name="connsiteY3" fmla="*/ 1277997 h 1277997"/>
            </a:gdLst>
            <a:ahLst/>
            <a:cxnLst>
              <a:cxn ang="0">
                <a:pos x="connsiteX0" y="connsiteY0"/>
              </a:cxn>
              <a:cxn ang="0">
                <a:pos x="connsiteX1" y="connsiteY1"/>
              </a:cxn>
              <a:cxn ang="0">
                <a:pos x="connsiteX2" y="connsiteY2"/>
              </a:cxn>
              <a:cxn ang="0">
                <a:pos x="connsiteX3" y="connsiteY3"/>
              </a:cxn>
            </a:cxnLst>
            <a:rect l="l" t="t" r="r" b="b"/>
            <a:pathLst>
              <a:path w="1332107" h="1277997">
                <a:moveTo>
                  <a:pt x="0" y="1277997"/>
                </a:moveTo>
                <a:cubicBezTo>
                  <a:pt x="222018" y="851998"/>
                  <a:pt x="351644" y="2136"/>
                  <a:pt x="666054" y="0"/>
                </a:cubicBezTo>
                <a:cubicBezTo>
                  <a:pt x="989990" y="2138"/>
                  <a:pt x="1110089" y="851998"/>
                  <a:pt x="1332107" y="1277997"/>
                </a:cubicBezTo>
                <a:lnTo>
                  <a:pt x="0" y="1277997"/>
                </a:lnTo>
                <a:close/>
              </a:path>
            </a:pathLst>
          </a:custGeom>
          <a:gradFill>
            <a:gsLst>
              <a:gs pos="100000">
                <a:schemeClr val="bg1">
                  <a:alpha val="60000"/>
                </a:schemeClr>
              </a:gs>
              <a:gs pos="23000">
                <a:srgbClr val="4AC9E3"/>
              </a:gs>
            </a:gsLst>
            <a:lin ang="5400000" scaled="1"/>
          </a:gra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39" name="Freeform 38"/>
          <p:cNvSpPr/>
          <p:nvPr/>
        </p:nvSpPr>
        <p:spPr bwMode="auto">
          <a:xfrm>
            <a:off x="543989" y="4209004"/>
            <a:ext cx="274323" cy="274387"/>
          </a:xfrm>
          <a:custGeom>
            <a:avLst/>
            <a:gdLst>
              <a:gd name="connsiteX0" fmla="*/ 1203158 w 2405764"/>
              <a:gd name="connsiteY0" fmla="*/ 0 h 2406316"/>
              <a:gd name="connsiteX1" fmla="*/ 1203158 w 2405764"/>
              <a:gd name="connsiteY1" fmla="*/ 399400 h 2406316"/>
              <a:gd name="connsiteX2" fmla="*/ 399400 w 2405764"/>
              <a:gd name="connsiteY2" fmla="*/ 1203158 h 2406316"/>
              <a:gd name="connsiteX3" fmla="*/ 1203158 w 2405764"/>
              <a:gd name="connsiteY3" fmla="*/ 2006916 h 2406316"/>
              <a:gd name="connsiteX4" fmla="*/ 2002767 w 2405764"/>
              <a:gd name="connsiteY4" fmla="*/ 1285338 h 2406316"/>
              <a:gd name="connsiteX5" fmla="*/ 2006364 w 2405764"/>
              <a:gd name="connsiteY5" fmla="*/ 1214087 h 2406316"/>
              <a:gd name="connsiteX6" fmla="*/ 2405764 w 2405764"/>
              <a:gd name="connsiteY6" fmla="*/ 1214087 h 2406316"/>
              <a:gd name="connsiteX7" fmla="*/ 2400104 w 2405764"/>
              <a:gd name="connsiteY7" fmla="*/ 1326174 h 2406316"/>
              <a:gd name="connsiteX8" fmla="*/ 1203158 w 2405764"/>
              <a:gd name="connsiteY8" fmla="*/ 2406316 h 2406316"/>
              <a:gd name="connsiteX9" fmla="*/ 0 w 2405764"/>
              <a:gd name="connsiteY9" fmla="*/ 1203158 h 2406316"/>
              <a:gd name="connsiteX10" fmla="*/ 1203158 w 2405764"/>
              <a:gd name="connsiteY10" fmla="*/ 0 h 240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05764" h="2406316">
                <a:moveTo>
                  <a:pt x="1203158" y="0"/>
                </a:moveTo>
                <a:lnTo>
                  <a:pt x="1203158" y="399400"/>
                </a:lnTo>
                <a:cubicBezTo>
                  <a:pt x="759255" y="399400"/>
                  <a:pt x="399400" y="759255"/>
                  <a:pt x="399400" y="1203158"/>
                </a:cubicBezTo>
                <a:cubicBezTo>
                  <a:pt x="399400" y="1647061"/>
                  <a:pt x="759255" y="2006916"/>
                  <a:pt x="1203158" y="2006916"/>
                </a:cubicBezTo>
                <a:cubicBezTo>
                  <a:pt x="1619317" y="2006916"/>
                  <a:pt x="1961606" y="1690637"/>
                  <a:pt x="2002767" y="1285338"/>
                </a:cubicBezTo>
                <a:lnTo>
                  <a:pt x="2006364" y="1214087"/>
                </a:lnTo>
                <a:lnTo>
                  <a:pt x="2405764" y="1214087"/>
                </a:lnTo>
                <a:lnTo>
                  <a:pt x="2400104" y="1326174"/>
                </a:lnTo>
                <a:cubicBezTo>
                  <a:pt x="2338491" y="1932874"/>
                  <a:pt x="1826114" y="2406316"/>
                  <a:pt x="1203158" y="2406316"/>
                </a:cubicBezTo>
                <a:cubicBezTo>
                  <a:pt x="538672" y="2406316"/>
                  <a:pt x="0" y="1867644"/>
                  <a:pt x="0" y="1203158"/>
                </a:cubicBezTo>
                <a:cubicBezTo>
                  <a:pt x="0" y="538672"/>
                  <a:pt x="538672" y="0"/>
                  <a:pt x="1203158" y="0"/>
                </a:cubicBezTo>
                <a:close/>
              </a:path>
            </a:pathLst>
          </a:custGeom>
          <a:solidFill>
            <a:srgbClr val="0018A8"/>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40" name="Freeform 39"/>
          <p:cNvSpPr/>
          <p:nvPr/>
        </p:nvSpPr>
        <p:spPr bwMode="auto">
          <a:xfrm>
            <a:off x="772745" y="4211521"/>
            <a:ext cx="274386" cy="137284"/>
          </a:xfrm>
          <a:custGeom>
            <a:avLst/>
            <a:gdLst>
              <a:gd name="connsiteX0" fmla="*/ 1203158 w 2406316"/>
              <a:gd name="connsiteY0" fmla="*/ 0 h 1203952"/>
              <a:gd name="connsiteX1" fmla="*/ 2406316 w 2406316"/>
              <a:gd name="connsiteY1" fmla="*/ 1203158 h 1203952"/>
              <a:gd name="connsiteX2" fmla="*/ 2406276 w 2406316"/>
              <a:gd name="connsiteY2" fmla="*/ 1203952 h 1203952"/>
              <a:gd name="connsiteX3" fmla="*/ 2006836 w 2406316"/>
              <a:gd name="connsiteY3" fmla="*/ 1203952 h 1203952"/>
              <a:gd name="connsiteX4" fmla="*/ 2006916 w 2406316"/>
              <a:gd name="connsiteY4" fmla="*/ 1203158 h 1203952"/>
              <a:gd name="connsiteX5" fmla="*/ 1203158 w 2406316"/>
              <a:gd name="connsiteY5" fmla="*/ 399400 h 1203952"/>
              <a:gd name="connsiteX6" fmla="*/ 399400 w 2406316"/>
              <a:gd name="connsiteY6" fmla="*/ 1203158 h 1203952"/>
              <a:gd name="connsiteX7" fmla="*/ 399480 w 2406316"/>
              <a:gd name="connsiteY7" fmla="*/ 1203952 h 1203952"/>
              <a:gd name="connsiteX8" fmla="*/ 40 w 2406316"/>
              <a:gd name="connsiteY8" fmla="*/ 1203952 h 1203952"/>
              <a:gd name="connsiteX9" fmla="*/ 0 w 2406316"/>
              <a:gd name="connsiteY9" fmla="*/ 1203158 h 1203952"/>
              <a:gd name="connsiteX10" fmla="*/ 1203158 w 2406316"/>
              <a:gd name="connsiteY10" fmla="*/ 0 h 120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06316" h="1203952">
                <a:moveTo>
                  <a:pt x="1203158" y="0"/>
                </a:moveTo>
                <a:cubicBezTo>
                  <a:pt x="1867644" y="0"/>
                  <a:pt x="2406316" y="538672"/>
                  <a:pt x="2406316" y="1203158"/>
                </a:cubicBezTo>
                <a:lnTo>
                  <a:pt x="2406276" y="1203952"/>
                </a:lnTo>
                <a:lnTo>
                  <a:pt x="2006836" y="1203952"/>
                </a:lnTo>
                <a:lnTo>
                  <a:pt x="2006916" y="1203158"/>
                </a:lnTo>
                <a:cubicBezTo>
                  <a:pt x="2006916" y="759255"/>
                  <a:pt x="1647061" y="399400"/>
                  <a:pt x="1203158" y="399400"/>
                </a:cubicBezTo>
                <a:cubicBezTo>
                  <a:pt x="759255" y="399400"/>
                  <a:pt x="399400" y="759255"/>
                  <a:pt x="399400" y="1203158"/>
                </a:cubicBezTo>
                <a:lnTo>
                  <a:pt x="399480" y="1203952"/>
                </a:lnTo>
                <a:lnTo>
                  <a:pt x="40" y="1203952"/>
                </a:lnTo>
                <a:lnTo>
                  <a:pt x="0" y="1203158"/>
                </a:lnTo>
                <a:cubicBezTo>
                  <a:pt x="0" y="538672"/>
                  <a:pt x="538672" y="0"/>
                  <a:pt x="1203158" y="0"/>
                </a:cubicBezTo>
                <a:close/>
              </a:path>
            </a:pathLst>
          </a:custGeom>
          <a:solidFill>
            <a:srgbClr val="00A3E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41" name="Freeform 40"/>
          <p:cNvSpPr/>
          <p:nvPr/>
        </p:nvSpPr>
        <p:spPr bwMode="auto">
          <a:xfrm flipV="1">
            <a:off x="1001501" y="4347942"/>
            <a:ext cx="274386" cy="137284"/>
          </a:xfrm>
          <a:custGeom>
            <a:avLst/>
            <a:gdLst>
              <a:gd name="connsiteX0" fmla="*/ 1203158 w 2406316"/>
              <a:gd name="connsiteY0" fmla="*/ 0 h 1203952"/>
              <a:gd name="connsiteX1" fmla="*/ 2406316 w 2406316"/>
              <a:gd name="connsiteY1" fmla="*/ 1203158 h 1203952"/>
              <a:gd name="connsiteX2" fmla="*/ 2406276 w 2406316"/>
              <a:gd name="connsiteY2" fmla="*/ 1203952 h 1203952"/>
              <a:gd name="connsiteX3" fmla="*/ 2006836 w 2406316"/>
              <a:gd name="connsiteY3" fmla="*/ 1203952 h 1203952"/>
              <a:gd name="connsiteX4" fmla="*/ 2006916 w 2406316"/>
              <a:gd name="connsiteY4" fmla="*/ 1203158 h 1203952"/>
              <a:gd name="connsiteX5" fmla="*/ 1203158 w 2406316"/>
              <a:gd name="connsiteY5" fmla="*/ 399400 h 1203952"/>
              <a:gd name="connsiteX6" fmla="*/ 399400 w 2406316"/>
              <a:gd name="connsiteY6" fmla="*/ 1203158 h 1203952"/>
              <a:gd name="connsiteX7" fmla="*/ 399480 w 2406316"/>
              <a:gd name="connsiteY7" fmla="*/ 1203952 h 1203952"/>
              <a:gd name="connsiteX8" fmla="*/ 40 w 2406316"/>
              <a:gd name="connsiteY8" fmla="*/ 1203952 h 1203952"/>
              <a:gd name="connsiteX9" fmla="*/ 0 w 2406316"/>
              <a:gd name="connsiteY9" fmla="*/ 1203158 h 1203952"/>
              <a:gd name="connsiteX10" fmla="*/ 1203158 w 2406316"/>
              <a:gd name="connsiteY10" fmla="*/ 0 h 120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06316" h="1203952">
                <a:moveTo>
                  <a:pt x="1203158" y="0"/>
                </a:moveTo>
                <a:cubicBezTo>
                  <a:pt x="1867644" y="0"/>
                  <a:pt x="2406316" y="538672"/>
                  <a:pt x="2406316" y="1203158"/>
                </a:cubicBezTo>
                <a:lnTo>
                  <a:pt x="2406276" y="1203952"/>
                </a:lnTo>
                <a:lnTo>
                  <a:pt x="2006836" y="1203952"/>
                </a:lnTo>
                <a:lnTo>
                  <a:pt x="2006916" y="1203158"/>
                </a:lnTo>
                <a:cubicBezTo>
                  <a:pt x="2006916" y="759255"/>
                  <a:pt x="1647061" y="399400"/>
                  <a:pt x="1203158" y="399400"/>
                </a:cubicBezTo>
                <a:cubicBezTo>
                  <a:pt x="759255" y="399400"/>
                  <a:pt x="399400" y="759255"/>
                  <a:pt x="399400" y="1203158"/>
                </a:cubicBezTo>
                <a:lnTo>
                  <a:pt x="399480" y="1203952"/>
                </a:lnTo>
                <a:lnTo>
                  <a:pt x="40" y="1203952"/>
                </a:lnTo>
                <a:lnTo>
                  <a:pt x="0" y="1203158"/>
                </a:lnTo>
                <a:cubicBezTo>
                  <a:pt x="0" y="538672"/>
                  <a:pt x="538672" y="0"/>
                  <a:pt x="1203158" y="0"/>
                </a:cubicBezTo>
                <a:close/>
              </a:path>
            </a:pathLst>
          </a:custGeom>
          <a:solidFill>
            <a:srgbClr val="0018A8"/>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42" name="TextBox 41"/>
          <p:cNvSpPr txBox="1"/>
          <p:nvPr/>
        </p:nvSpPr>
        <p:spPr bwMode="ltGray">
          <a:xfrm>
            <a:off x="508762" y="3783929"/>
            <a:ext cx="1161076" cy="189548"/>
          </a:xfrm>
          <a:prstGeom prst="rect">
            <a:avLst/>
          </a:prstGeom>
          <a:noFill/>
          <a:ln w="6350">
            <a:noFill/>
            <a:miter lim="800000"/>
            <a:headEnd/>
            <a:tailEnd/>
          </a:ln>
        </p:spPr>
        <p:txBody>
          <a:bodyPr wrap="square" lIns="0" tIns="0" rIns="0" bIns="0" rtlCol="0" anchor="t">
            <a:noAutofit/>
          </a:bodyPr>
          <a:lstStyle/>
          <a:p>
            <a:pPr algn="ctr" eaLnBrk="0" hangingPunct="0"/>
            <a:r>
              <a:rPr lang="en-US" sz="12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Circular Figures</a:t>
            </a:r>
          </a:p>
        </p:txBody>
      </p:sp>
      <p:grpSp>
        <p:nvGrpSpPr>
          <p:cNvPr id="45" name="Group 44"/>
          <p:cNvGrpSpPr/>
          <p:nvPr/>
        </p:nvGrpSpPr>
        <p:grpSpPr>
          <a:xfrm>
            <a:off x="1386289" y="4151313"/>
            <a:ext cx="180072" cy="409214"/>
            <a:chOff x="1247911" y="1631950"/>
            <a:chExt cx="2530066" cy="5749564"/>
          </a:xfrm>
        </p:grpSpPr>
        <p:sp>
          <p:nvSpPr>
            <p:cNvPr id="46" name="Freeform 45"/>
            <p:cNvSpPr/>
            <p:nvPr/>
          </p:nvSpPr>
          <p:spPr bwMode="auto">
            <a:xfrm>
              <a:off x="1247911" y="1631950"/>
              <a:ext cx="1460227" cy="1629355"/>
            </a:xfrm>
            <a:custGeom>
              <a:avLst/>
              <a:gdLst>
                <a:gd name="connsiteX0" fmla="*/ 0 w 1460227"/>
                <a:gd name="connsiteY0" fmla="*/ 0 h 1629355"/>
                <a:gd name="connsiteX1" fmla="*/ 151053 w 1460227"/>
                <a:gd name="connsiteY1" fmla="*/ 23053 h 1629355"/>
                <a:gd name="connsiteX2" fmla="*/ 1451762 w 1460227"/>
                <a:gd name="connsiteY2" fmla="*/ 1461715 h 1629355"/>
                <a:gd name="connsiteX3" fmla="*/ 1460227 w 1460227"/>
                <a:gd name="connsiteY3" fmla="*/ 1629355 h 1629355"/>
                <a:gd name="connsiteX4" fmla="*/ 1071507 w 1460227"/>
                <a:gd name="connsiteY4" fmla="*/ 1629355 h 1629355"/>
                <a:gd name="connsiteX5" fmla="*/ 1065049 w 1460227"/>
                <a:gd name="connsiteY5" fmla="*/ 1501459 h 1629355"/>
                <a:gd name="connsiteX6" fmla="*/ 72712 w 1460227"/>
                <a:gd name="connsiteY6" fmla="*/ 403876 h 1629355"/>
                <a:gd name="connsiteX7" fmla="*/ 0 w 1460227"/>
                <a:gd name="connsiteY7" fmla="*/ 392779 h 1629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60227" h="1629355">
                  <a:moveTo>
                    <a:pt x="0" y="0"/>
                  </a:moveTo>
                  <a:lnTo>
                    <a:pt x="151053" y="23053"/>
                  </a:lnTo>
                  <a:cubicBezTo>
                    <a:pt x="844830" y="165021"/>
                    <a:pt x="1378993" y="745168"/>
                    <a:pt x="1451762" y="1461715"/>
                  </a:cubicBezTo>
                  <a:lnTo>
                    <a:pt x="1460227" y="1629355"/>
                  </a:lnTo>
                  <a:lnTo>
                    <a:pt x="1071507" y="1629355"/>
                  </a:lnTo>
                  <a:lnTo>
                    <a:pt x="1065049" y="1501459"/>
                  </a:lnTo>
                  <a:cubicBezTo>
                    <a:pt x="1009532" y="954791"/>
                    <a:pt x="602008" y="512186"/>
                    <a:pt x="72712" y="403876"/>
                  </a:cubicBezTo>
                  <a:lnTo>
                    <a:pt x="0" y="392779"/>
                  </a:lnTo>
                  <a:close/>
                </a:path>
              </a:pathLst>
            </a:custGeom>
            <a:solidFill>
              <a:srgbClr val="00A8E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47" name="Freeform 46"/>
            <p:cNvSpPr/>
            <p:nvPr/>
          </p:nvSpPr>
          <p:spPr bwMode="auto">
            <a:xfrm flipH="1" flipV="1">
              <a:off x="2317750" y="5752159"/>
              <a:ext cx="1460227" cy="1629355"/>
            </a:xfrm>
            <a:custGeom>
              <a:avLst/>
              <a:gdLst>
                <a:gd name="connsiteX0" fmla="*/ 0 w 1460227"/>
                <a:gd name="connsiteY0" fmla="*/ 0 h 1629355"/>
                <a:gd name="connsiteX1" fmla="*/ 151053 w 1460227"/>
                <a:gd name="connsiteY1" fmla="*/ 23053 h 1629355"/>
                <a:gd name="connsiteX2" fmla="*/ 1451762 w 1460227"/>
                <a:gd name="connsiteY2" fmla="*/ 1461715 h 1629355"/>
                <a:gd name="connsiteX3" fmla="*/ 1460227 w 1460227"/>
                <a:gd name="connsiteY3" fmla="*/ 1629355 h 1629355"/>
                <a:gd name="connsiteX4" fmla="*/ 1071507 w 1460227"/>
                <a:gd name="connsiteY4" fmla="*/ 1629355 h 1629355"/>
                <a:gd name="connsiteX5" fmla="*/ 1065049 w 1460227"/>
                <a:gd name="connsiteY5" fmla="*/ 1501459 h 1629355"/>
                <a:gd name="connsiteX6" fmla="*/ 72712 w 1460227"/>
                <a:gd name="connsiteY6" fmla="*/ 403876 h 1629355"/>
                <a:gd name="connsiteX7" fmla="*/ 0 w 1460227"/>
                <a:gd name="connsiteY7" fmla="*/ 392779 h 1629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60227" h="1629355">
                  <a:moveTo>
                    <a:pt x="0" y="0"/>
                  </a:moveTo>
                  <a:lnTo>
                    <a:pt x="151053" y="23053"/>
                  </a:lnTo>
                  <a:cubicBezTo>
                    <a:pt x="844830" y="165021"/>
                    <a:pt x="1378993" y="745168"/>
                    <a:pt x="1451762" y="1461715"/>
                  </a:cubicBezTo>
                  <a:lnTo>
                    <a:pt x="1460227" y="1629355"/>
                  </a:lnTo>
                  <a:lnTo>
                    <a:pt x="1071507" y="1629355"/>
                  </a:lnTo>
                  <a:lnTo>
                    <a:pt x="1065049" y="1501459"/>
                  </a:lnTo>
                  <a:cubicBezTo>
                    <a:pt x="1009532" y="954791"/>
                    <a:pt x="602008" y="512186"/>
                    <a:pt x="72712" y="403876"/>
                  </a:cubicBezTo>
                  <a:lnTo>
                    <a:pt x="0" y="392779"/>
                  </a:lnTo>
                  <a:close/>
                </a:path>
              </a:pathLst>
            </a:custGeom>
            <a:solidFill>
              <a:srgbClr val="00A8E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48" name="Rectangle 47"/>
            <p:cNvSpPr/>
            <p:nvPr/>
          </p:nvSpPr>
          <p:spPr bwMode="auto">
            <a:xfrm>
              <a:off x="2317750" y="3261305"/>
              <a:ext cx="390388" cy="2490854"/>
            </a:xfrm>
            <a:prstGeom prst="rect">
              <a:avLst/>
            </a:prstGeom>
            <a:solidFill>
              <a:srgbClr val="0018A8"/>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grpSp>
      <p:sp>
        <p:nvSpPr>
          <p:cNvPr id="49" name="Freeform 48"/>
          <p:cNvSpPr/>
          <p:nvPr/>
        </p:nvSpPr>
        <p:spPr bwMode="auto">
          <a:xfrm flipV="1">
            <a:off x="5981745" y="2259718"/>
            <a:ext cx="515674" cy="159974"/>
          </a:xfrm>
          <a:custGeom>
            <a:avLst/>
            <a:gdLst>
              <a:gd name="connsiteX0" fmla="*/ 304807 w 1692822"/>
              <a:gd name="connsiteY0" fmla="*/ 0 h 525150"/>
              <a:gd name="connsiteX1" fmla="*/ 1692822 w 1692822"/>
              <a:gd name="connsiteY1" fmla="*/ 0 h 525150"/>
              <a:gd name="connsiteX2" fmla="*/ 1692822 w 1692822"/>
              <a:gd name="connsiteY2" fmla="*/ 220343 h 525150"/>
              <a:gd name="connsiteX3" fmla="*/ 304807 w 1692822"/>
              <a:gd name="connsiteY3" fmla="*/ 220343 h 525150"/>
              <a:gd name="connsiteX4" fmla="*/ 0 w 1692822"/>
              <a:gd name="connsiteY4" fmla="*/ 525150 h 525150"/>
              <a:gd name="connsiteX5" fmla="*/ 0 w 1692822"/>
              <a:gd name="connsiteY5" fmla="*/ 304807 h 525150"/>
              <a:gd name="connsiteX6" fmla="*/ 304807 w 1692822"/>
              <a:gd name="connsiteY6" fmla="*/ 0 h 52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2822" h="525150">
                <a:moveTo>
                  <a:pt x="304807" y="0"/>
                </a:moveTo>
                <a:lnTo>
                  <a:pt x="1692822" y="0"/>
                </a:lnTo>
                <a:lnTo>
                  <a:pt x="1692822" y="220343"/>
                </a:lnTo>
                <a:lnTo>
                  <a:pt x="304807" y="220343"/>
                </a:lnTo>
                <a:cubicBezTo>
                  <a:pt x="136467" y="220343"/>
                  <a:pt x="0" y="356810"/>
                  <a:pt x="0" y="525150"/>
                </a:cubicBezTo>
                <a:lnTo>
                  <a:pt x="0" y="304807"/>
                </a:lnTo>
                <a:cubicBezTo>
                  <a:pt x="0" y="136467"/>
                  <a:pt x="136467" y="0"/>
                  <a:pt x="304807" y="0"/>
                </a:cubicBezTo>
                <a:close/>
              </a:path>
            </a:pathLst>
          </a:cu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a:solidFill>
                <a:srgbClr val="FFFFFF"/>
              </a:solidFill>
              <a:latin typeface="+mn-lt"/>
            </a:endParaRPr>
          </a:p>
        </p:txBody>
      </p:sp>
      <p:grpSp>
        <p:nvGrpSpPr>
          <p:cNvPr id="7" name="Group 6"/>
          <p:cNvGrpSpPr/>
          <p:nvPr/>
        </p:nvGrpSpPr>
        <p:grpSpPr>
          <a:xfrm>
            <a:off x="2980189" y="2019578"/>
            <a:ext cx="495300" cy="495300"/>
            <a:chOff x="3058725" y="1811744"/>
            <a:chExt cx="3960000" cy="3960000"/>
          </a:xfrm>
        </p:grpSpPr>
        <p:sp>
          <p:nvSpPr>
            <p:cNvPr id="50" name="Pie 49"/>
            <p:cNvSpPr/>
            <p:nvPr/>
          </p:nvSpPr>
          <p:spPr bwMode="auto">
            <a:xfrm>
              <a:off x="3058725" y="1811744"/>
              <a:ext cx="3960000" cy="3960000"/>
            </a:xfrm>
            <a:prstGeom prst="pie">
              <a:avLst>
                <a:gd name="adj1" fmla="val 16700245"/>
                <a:gd name="adj2" fmla="val 10797768"/>
              </a:avLst>
            </a:prstGeom>
            <a:solidFill>
              <a:srgbClr val="0C2340"/>
            </a:solidFill>
            <a:ln w="6350">
              <a:solidFill>
                <a:schemeClr val="tx1"/>
              </a:solid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51" name="Pie 50"/>
            <p:cNvSpPr/>
            <p:nvPr/>
          </p:nvSpPr>
          <p:spPr bwMode="auto">
            <a:xfrm>
              <a:off x="3382725" y="2135744"/>
              <a:ext cx="3312000" cy="3312000"/>
            </a:xfrm>
            <a:prstGeom prst="pie">
              <a:avLst>
                <a:gd name="adj1" fmla="val 17475558"/>
                <a:gd name="adj2" fmla="val 10796708"/>
              </a:avLst>
            </a:prstGeom>
            <a:solidFill>
              <a:srgbClr val="3D4F66"/>
            </a:solidFill>
            <a:ln w="6350">
              <a:solidFill>
                <a:schemeClr val="tx1"/>
              </a:solid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52" name="Pie 51"/>
            <p:cNvSpPr/>
            <p:nvPr/>
          </p:nvSpPr>
          <p:spPr bwMode="auto">
            <a:xfrm>
              <a:off x="3706725" y="2459744"/>
              <a:ext cx="2664000" cy="2664000"/>
            </a:xfrm>
            <a:prstGeom prst="pie">
              <a:avLst>
                <a:gd name="adj1" fmla="val 18146235"/>
                <a:gd name="adj2" fmla="val 10795960"/>
              </a:avLst>
            </a:prstGeom>
            <a:solidFill>
              <a:srgbClr val="535D80"/>
            </a:solidFill>
            <a:ln w="6350">
              <a:solidFill>
                <a:schemeClr val="tx1"/>
              </a:solid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53" name="Pie 52"/>
            <p:cNvSpPr/>
            <p:nvPr/>
          </p:nvSpPr>
          <p:spPr bwMode="auto">
            <a:xfrm>
              <a:off x="4030725" y="2783744"/>
              <a:ext cx="2016000" cy="2016000"/>
            </a:xfrm>
            <a:prstGeom prst="pie">
              <a:avLst>
                <a:gd name="adj1" fmla="val 19820822"/>
                <a:gd name="adj2" fmla="val 10794104"/>
              </a:avLst>
            </a:prstGeom>
            <a:solidFill>
              <a:srgbClr val="858AA7"/>
            </a:solidFill>
            <a:ln w="6350">
              <a:solidFill>
                <a:schemeClr val="tx1"/>
              </a:solid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54" name="Pie 53"/>
            <p:cNvSpPr/>
            <p:nvPr/>
          </p:nvSpPr>
          <p:spPr bwMode="auto">
            <a:xfrm>
              <a:off x="4354725" y="3107744"/>
              <a:ext cx="1368000" cy="1368000"/>
            </a:xfrm>
            <a:prstGeom prst="pie">
              <a:avLst>
                <a:gd name="adj1" fmla="val 0"/>
                <a:gd name="adj2" fmla="val 10790446"/>
              </a:avLst>
            </a:prstGeom>
            <a:solidFill>
              <a:srgbClr val="BDC0D2"/>
            </a:solidFill>
            <a:ln w="6350">
              <a:solidFill>
                <a:schemeClr val="tx1"/>
              </a:solid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grpSp>
      <p:sp>
        <p:nvSpPr>
          <p:cNvPr id="56" name="TextBox 55"/>
          <p:cNvSpPr txBox="1"/>
          <p:nvPr/>
        </p:nvSpPr>
        <p:spPr bwMode="ltGray">
          <a:xfrm>
            <a:off x="2693716" y="2609186"/>
            <a:ext cx="1016652" cy="189548"/>
          </a:xfrm>
          <a:prstGeom prst="rect">
            <a:avLst/>
          </a:prstGeom>
          <a:noFill/>
          <a:ln w="6350">
            <a:noFill/>
            <a:miter lim="800000"/>
            <a:headEnd/>
            <a:tailEnd/>
          </a:ln>
        </p:spPr>
        <p:txBody>
          <a:bodyPr wrap="square" lIns="0" tIns="0" rIns="0" bIns="0" rtlCol="0" anchor="t">
            <a:noAutofit/>
          </a:bodyPr>
          <a:lstStyle/>
          <a:p>
            <a:pPr algn="ctr" eaLnBrk="0" hangingPunct="0"/>
            <a:r>
              <a:rPr lang="de-DE" sz="1200" dirty="0" err="1">
                <a:latin typeface="Deutsche Bank Display" panose="020F0403020203030304" pitchFamily="34" charset="0"/>
                <a:ea typeface="Deutsche Bank Display" panose="020F0403020203030304" pitchFamily="34" charset="0"/>
                <a:cs typeface="Deutsche Bank Display" panose="020F0403020203030304" pitchFamily="34" charset="0"/>
              </a:rPr>
              <a:t>Stacked</a:t>
            </a:r>
            <a:r>
              <a:rPr lang="de-DE" sz="1200" dirty="0">
                <a:latin typeface="Deutsche Bank Display" panose="020F0403020203030304" pitchFamily="34" charset="0"/>
                <a:ea typeface="Deutsche Bank Display" panose="020F0403020203030304" pitchFamily="34" charset="0"/>
                <a:cs typeface="Deutsche Bank Display" panose="020F0403020203030304" pitchFamily="34" charset="0"/>
              </a:rPr>
              <a:t> Half </a:t>
            </a:r>
            <a:r>
              <a:rPr lang="de-DE" sz="1200" dirty="0" err="1">
                <a:latin typeface="Deutsche Bank Display" panose="020F0403020203030304" pitchFamily="34" charset="0"/>
                <a:ea typeface="Deutsche Bank Display" panose="020F0403020203030304" pitchFamily="34" charset="0"/>
                <a:cs typeface="Deutsche Bank Display" panose="020F0403020203030304" pitchFamily="34" charset="0"/>
              </a:rPr>
              <a:t>Circles</a:t>
            </a:r>
            <a:endParaRPr lang="en-US" sz="1200"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grpSp>
        <p:nvGrpSpPr>
          <p:cNvPr id="85" name="Group 84"/>
          <p:cNvGrpSpPr/>
          <p:nvPr/>
        </p:nvGrpSpPr>
        <p:grpSpPr>
          <a:xfrm>
            <a:off x="5231159" y="4283787"/>
            <a:ext cx="537308" cy="305554"/>
            <a:chOff x="3698521" y="2137559"/>
            <a:chExt cx="5718143" cy="3251779"/>
          </a:xfrm>
        </p:grpSpPr>
        <p:sp>
          <p:nvSpPr>
            <p:cNvPr id="86" name="Isosceles Triangle 85"/>
            <p:cNvSpPr/>
            <p:nvPr/>
          </p:nvSpPr>
          <p:spPr bwMode="auto">
            <a:xfrm rot="17280000">
              <a:off x="6969537" y="1663637"/>
              <a:ext cx="1766984" cy="2715036"/>
            </a:xfrm>
            <a:prstGeom prst="triangle">
              <a:avLst/>
            </a:prstGeom>
            <a:solidFill>
              <a:srgbClr val="193296">
                <a:alpha val="16078"/>
              </a:srgbClr>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grpSp>
          <p:nvGrpSpPr>
            <p:cNvPr id="87" name="Group 86"/>
            <p:cNvGrpSpPr/>
            <p:nvPr/>
          </p:nvGrpSpPr>
          <p:grpSpPr>
            <a:xfrm>
              <a:off x="3698521" y="2530251"/>
              <a:ext cx="5718143" cy="2859087"/>
              <a:chOff x="3698521" y="2530251"/>
              <a:chExt cx="5718143" cy="2859087"/>
            </a:xfrm>
          </p:grpSpPr>
          <p:cxnSp>
            <p:nvCxnSpPr>
              <p:cNvPr id="91" name="Straight Connector 90"/>
              <p:cNvCxnSpPr/>
              <p:nvPr/>
            </p:nvCxnSpPr>
            <p:spPr bwMode="auto">
              <a:xfrm rot="10800000">
                <a:off x="6557577" y="2600219"/>
                <a:ext cx="2859087" cy="0"/>
              </a:xfrm>
              <a:prstGeom prst="line">
                <a:avLst/>
              </a:prstGeom>
              <a:solidFill>
                <a:schemeClr val="accent1"/>
              </a:solidFill>
              <a:ln w="3175" cap="flat" cmpd="sng" algn="ctr">
                <a:solidFill>
                  <a:srgbClr val="009BCD"/>
                </a:solidFill>
                <a:prstDash val="solid"/>
                <a:round/>
                <a:headEnd type="none" w="med" len="med"/>
                <a:tailEnd type="none" w="med" len="med"/>
              </a:ln>
              <a:effectLst/>
            </p:spPr>
          </p:cxnSp>
          <p:cxnSp>
            <p:nvCxnSpPr>
              <p:cNvPr id="92" name="Straight Connector 91"/>
              <p:cNvCxnSpPr/>
              <p:nvPr/>
            </p:nvCxnSpPr>
            <p:spPr bwMode="auto">
              <a:xfrm rot="12960000">
                <a:off x="6284559" y="3440485"/>
                <a:ext cx="2859087" cy="0"/>
              </a:xfrm>
              <a:prstGeom prst="line">
                <a:avLst/>
              </a:prstGeom>
              <a:solidFill>
                <a:schemeClr val="accent1"/>
              </a:solidFill>
              <a:ln w="3175" cap="flat" cmpd="sng" algn="ctr">
                <a:solidFill>
                  <a:srgbClr val="009BCD"/>
                </a:solidFill>
                <a:prstDash val="solid"/>
                <a:round/>
                <a:headEnd type="none" w="med" len="med"/>
                <a:tailEnd type="none" w="med" len="med"/>
              </a:ln>
              <a:effectLst/>
            </p:spPr>
          </p:cxnSp>
          <p:cxnSp>
            <p:nvCxnSpPr>
              <p:cNvPr id="93" name="Straight Connector 92"/>
              <p:cNvCxnSpPr/>
              <p:nvPr/>
            </p:nvCxnSpPr>
            <p:spPr bwMode="auto">
              <a:xfrm rot="15120000">
                <a:off x="5569787" y="3959795"/>
                <a:ext cx="2859087" cy="0"/>
              </a:xfrm>
              <a:prstGeom prst="line">
                <a:avLst/>
              </a:prstGeom>
              <a:solidFill>
                <a:schemeClr val="accent1"/>
              </a:solidFill>
              <a:ln w="3175" cap="flat" cmpd="sng" algn="ctr">
                <a:solidFill>
                  <a:srgbClr val="009BCD"/>
                </a:solidFill>
                <a:prstDash val="solid"/>
                <a:round/>
                <a:headEnd type="none" w="med" len="med"/>
                <a:tailEnd type="none" w="med" len="med"/>
              </a:ln>
              <a:effectLst/>
            </p:spPr>
          </p:cxnSp>
          <p:cxnSp>
            <p:nvCxnSpPr>
              <p:cNvPr id="94" name="Straight Connector 93"/>
              <p:cNvCxnSpPr/>
              <p:nvPr/>
            </p:nvCxnSpPr>
            <p:spPr bwMode="auto">
              <a:xfrm rot="10800000" flipH="1">
                <a:off x="3698521" y="2600219"/>
                <a:ext cx="2859087" cy="0"/>
              </a:xfrm>
              <a:prstGeom prst="line">
                <a:avLst/>
              </a:prstGeom>
              <a:solidFill>
                <a:schemeClr val="accent1"/>
              </a:solidFill>
              <a:ln w="3175" cap="flat" cmpd="sng" algn="ctr">
                <a:solidFill>
                  <a:srgbClr val="009BCD"/>
                </a:solidFill>
                <a:prstDash val="solid"/>
                <a:round/>
                <a:headEnd type="none" w="med" len="med"/>
                <a:tailEnd type="none" w="med" len="med"/>
              </a:ln>
              <a:effectLst/>
            </p:spPr>
          </p:cxnSp>
          <p:cxnSp>
            <p:nvCxnSpPr>
              <p:cNvPr id="95" name="Straight Connector 94"/>
              <p:cNvCxnSpPr/>
              <p:nvPr/>
            </p:nvCxnSpPr>
            <p:spPr bwMode="auto">
              <a:xfrm rot="8640000" flipH="1">
                <a:off x="3971539" y="3440485"/>
                <a:ext cx="2859087" cy="0"/>
              </a:xfrm>
              <a:prstGeom prst="line">
                <a:avLst/>
              </a:prstGeom>
              <a:solidFill>
                <a:schemeClr val="accent1"/>
              </a:solidFill>
              <a:ln w="3175" cap="flat" cmpd="sng" algn="ctr">
                <a:solidFill>
                  <a:srgbClr val="009BCD"/>
                </a:solidFill>
                <a:prstDash val="solid"/>
                <a:round/>
                <a:headEnd type="none" w="med" len="med"/>
                <a:tailEnd type="none" w="med" len="med"/>
              </a:ln>
              <a:effectLst/>
            </p:spPr>
          </p:cxnSp>
          <p:cxnSp>
            <p:nvCxnSpPr>
              <p:cNvPr id="96" name="Straight Connector 95"/>
              <p:cNvCxnSpPr/>
              <p:nvPr/>
            </p:nvCxnSpPr>
            <p:spPr bwMode="auto">
              <a:xfrm rot="6480000" flipH="1">
                <a:off x="4686311" y="3959795"/>
                <a:ext cx="2859087" cy="0"/>
              </a:xfrm>
              <a:prstGeom prst="line">
                <a:avLst/>
              </a:prstGeom>
              <a:solidFill>
                <a:schemeClr val="accent1"/>
              </a:solidFill>
              <a:ln w="3175" cap="flat" cmpd="sng" algn="ctr">
                <a:solidFill>
                  <a:srgbClr val="009BCD"/>
                </a:solidFill>
                <a:prstDash val="solid"/>
                <a:round/>
                <a:headEnd type="none" w="med" len="med"/>
                <a:tailEnd type="none" w="med" len="med"/>
              </a:ln>
              <a:effectLst/>
            </p:spPr>
          </p:cxnSp>
          <p:sp>
            <p:nvSpPr>
              <p:cNvPr id="97" name="Isosceles Triangle 96"/>
              <p:cNvSpPr/>
              <p:nvPr/>
            </p:nvSpPr>
            <p:spPr bwMode="auto">
              <a:xfrm>
                <a:off x="5674102" y="2604337"/>
                <a:ext cx="1766984" cy="2715036"/>
              </a:xfrm>
              <a:prstGeom prst="triangle">
                <a:avLst/>
              </a:prstGeom>
              <a:solidFill>
                <a:srgbClr val="193296">
                  <a:alpha val="16078"/>
                </a:srgbClr>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grpSp>
        <p:sp>
          <p:nvSpPr>
            <p:cNvPr id="88" name="Isosceles Triangle 87"/>
            <p:cNvSpPr/>
            <p:nvPr/>
          </p:nvSpPr>
          <p:spPr bwMode="auto">
            <a:xfrm rot="19440000">
              <a:off x="6475119" y="2343791"/>
              <a:ext cx="1766984" cy="2715036"/>
            </a:xfrm>
            <a:prstGeom prst="triangle">
              <a:avLst/>
            </a:prstGeom>
            <a:solidFill>
              <a:srgbClr val="193296">
                <a:alpha val="16078"/>
              </a:srgbClr>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89" name="Isosceles Triangle 88"/>
            <p:cNvSpPr/>
            <p:nvPr/>
          </p:nvSpPr>
          <p:spPr bwMode="auto">
            <a:xfrm rot="2160000">
              <a:off x="4873537" y="2344121"/>
              <a:ext cx="1766984" cy="2715036"/>
            </a:xfrm>
            <a:prstGeom prst="triangle">
              <a:avLst/>
            </a:prstGeom>
            <a:solidFill>
              <a:srgbClr val="193296">
                <a:alpha val="16078"/>
              </a:srgbClr>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90" name="Isosceles Triangle 89"/>
            <p:cNvSpPr/>
            <p:nvPr/>
          </p:nvSpPr>
          <p:spPr bwMode="auto">
            <a:xfrm rot="4320000">
              <a:off x="4378978" y="1663533"/>
              <a:ext cx="1766984" cy="2715036"/>
            </a:xfrm>
            <a:prstGeom prst="triangle">
              <a:avLst/>
            </a:prstGeom>
            <a:solidFill>
              <a:srgbClr val="193296">
                <a:alpha val="16078"/>
              </a:srgbClr>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grpSp>
      <p:sp>
        <p:nvSpPr>
          <p:cNvPr id="98" name="TextBox 97"/>
          <p:cNvSpPr txBox="1"/>
          <p:nvPr/>
        </p:nvSpPr>
        <p:spPr bwMode="ltGray">
          <a:xfrm>
            <a:off x="5212201" y="3777096"/>
            <a:ext cx="1447361" cy="189548"/>
          </a:xfrm>
          <a:prstGeom prst="rect">
            <a:avLst/>
          </a:prstGeom>
          <a:noFill/>
          <a:ln w="6350">
            <a:noFill/>
            <a:miter lim="800000"/>
            <a:headEnd/>
            <a:tailEnd/>
          </a:ln>
        </p:spPr>
        <p:txBody>
          <a:bodyPr wrap="square" lIns="0" tIns="0" rIns="0" bIns="0" rtlCol="0" anchor="t">
            <a:noAutofit/>
          </a:bodyPr>
          <a:lstStyle/>
          <a:p>
            <a:pPr algn="ctr" eaLnBrk="0" hangingPunct="0"/>
            <a:r>
              <a:rPr lang="en-US" sz="12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Triangular Figures</a:t>
            </a:r>
          </a:p>
        </p:txBody>
      </p:sp>
      <p:sp>
        <p:nvSpPr>
          <p:cNvPr id="99" name="Freeform 98"/>
          <p:cNvSpPr/>
          <p:nvPr/>
        </p:nvSpPr>
        <p:spPr bwMode="auto">
          <a:xfrm>
            <a:off x="5809114" y="4162368"/>
            <a:ext cx="631635" cy="463657"/>
          </a:xfrm>
          <a:custGeom>
            <a:avLst/>
            <a:gdLst>
              <a:gd name="connsiteX0" fmla="*/ 465383 w 930765"/>
              <a:gd name="connsiteY0" fmla="*/ 0 h 578436"/>
              <a:gd name="connsiteX1" fmla="*/ 466127 w 930765"/>
              <a:gd name="connsiteY1" fmla="*/ 4878 h 578436"/>
              <a:gd name="connsiteX2" fmla="*/ 804524 w 930765"/>
              <a:gd name="connsiteY2" fmla="*/ 509915 h 578436"/>
              <a:gd name="connsiteX3" fmla="*/ 930765 w 930765"/>
              <a:gd name="connsiteY3" fmla="*/ 578436 h 578436"/>
              <a:gd name="connsiteX4" fmla="*/ 0 w 930765"/>
              <a:gd name="connsiteY4" fmla="*/ 578436 h 578436"/>
              <a:gd name="connsiteX5" fmla="*/ 126241 w 930765"/>
              <a:gd name="connsiteY5" fmla="*/ 509915 h 578436"/>
              <a:gd name="connsiteX6" fmla="*/ 464638 w 930765"/>
              <a:gd name="connsiteY6" fmla="*/ 4878 h 578436"/>
              <a:gd name="connsiteX7" fmla="*/ 465383 w 930765"/>
              <a:gd name="connsiteY7" fmla="*/ 0 h 578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0765" h="578436">
                <a:moveTo>
                  <a:pt x="465383" y="0"/>
                </a:moveTo>
                <a:lnTo>
                  <a:pt x="466127" y="4878"/>
                </a:lnTo>
                <a:cubicBezTo>
                  <a:pt x="508999" y="214390"/>
                  <a:pt x="633302" y="394240"/>
                  <a:pt x="804524" y="509915"/>
                </a:cubicBezTo>
                <a:lnTo>
                  <a:pt x="930765" y="578436"/>
                </a:lnTo>
                <a:lnTo>
                  <a:pt x="0" y="578436"/>
                </a:lnTo>
                <a:lnTo>
                  <a:pt x="126241" y="509915"/>
                </a:lnTo>
                <a:cubicBezTo>
                  <a:pt x="297463" y="394240"/>
                  <a:pt x="421766" y="214390"/>
                  <a:pt x="464638" y="4878"/>
                </a:cubicBezTo>
                <a:lnTo>
                  <a:pt x="465383" y="0"/>
                </a:lnTo>
                <a:close/>
              </a:path>
            </a:pathLst>
          </a:custGeom>
          <a:gradFill>
            <a:gsLst>
              <a:gs pos="100000">
                <a:schemeClr val="bg1">
                  <a:alpha val="60000"/>
                </a:schemeClr>
              </a:gs>
              <a:gs pos="23000">
                <a:srgbClr val="4AC9E3"/>
              </a:gs>
            </a:gsLst>
            <a:lin ang="5400000" scaled="1"/>
          </a:gra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grpSp>
        <p:nvGrpSpPr>
          <p:cNvPr id="100" name="Group 99"/>
          <p:cNvGrpSpPr/>
          <p:nvPr/>
        </p:nvGrpSpPr>
        <p:grpSpPr>
          <a:xfrm flipH="1">
            <a:off x="3665497" y="2034923"/>
            <a:ext cx="300392" cy="507674"/>
            <a:chOff x="4617290" y="1139259"/>
            <a:chExt cx="3138975" cy="5305000"/>
          </a:xfrm>
        </p:grpSpPr>
        <p:grpSp>
          <p:nvGrpSpPr>
            <p:cNvPr id="101" name="Group 100"/>
            <p:cNvGrpSpPr/>
            <p:nvPr/>
          </p:nvGrpSpPr>
          <p:grpSpPr>
            <a:xfrm>
              <a:off x="4617388" y="1139259"/>
              <a:ext cx="3138877" cy="4292812"/>
              <a:chOff x="4617388" y="1139259"/>
              <a:chExt cx="3138877" cy="4292812"/>
            </a:xfrm>
          </p:grpSpPr>
          <p:sp>
            <p:nvSpPr>
              <p:cNvPr id="103" name="Freeform 102"/>
              <p:cNvSpPr/>
              <p:nvPr/>
            </p:nvSpPr>
            <p:spPr bwMode="auto">
              <a:xfrm rot="11880000">
                <a:off x="4617388" y="1139259"/>
                <a:ext cx="1678738" cy="2714526"/>
              </a:xfrm>
              <a:custGeom>
                <a:avLst/>
                <a:gdLst>
                  <a:gd name="connsiteX0" fmla="*/ 1676462 w 1678738"/>
                  <a:gd name="connsiteY0" fmla="*/ 2580787 h 2714526"/>
                  <a:gd name="connsiteX1" fmla="*/ 88007 w 1678738"/>
                  <a:gd name="connsiteY1" fmla="*/ 2608910 h 2714526"/>
                  <a:gd name="connsiteX2" fmla="*/ 0 w 1678738"/>
                  <a:gd name="connsiteY2" fmla="*/ 2578970 h 2714526"/>
                  <a:gd name="connsiteX3" fmla="*/ 839215 w 1678738"/>
                  <a:gd name="connsiteY3" fmla="*/ 0 h 2714526"/>
                  <a:gd name="connsiteX4" fmla="*/ 1678738 w 1678738"/>
                  <a:gd name="connsiteY4" fmla="*/ 2579919 h 2714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8738" h="2714526">
                    <a:moveTo>
                      <a:pt x="1676462" y="2580787"/>
                    </a:moveTo>
                    <a:cubicBezTo>
                      <a:pt x="1141188" y="2754708"/>
                      <a:pt x="591048" y="2753558"/>
                      <a:pt x="88007" y="2608910"/>
                    </a:cubicBezTo>
                    <a:lnTo>
                      <a:pt x="0" y="2578970"/>
                    </a:lnTo>
                    <a:lnTo>
                      <a:pt x="839215" y="0"/>
                    </a:lnTo>
                    <a:lnTo>
                      <a:pt x="1678738" y="2579919"/>
                    </a:lnTo>
                    <a:close/>
                  </a:path>
                </a:pathLst>
              </a:custGeom>
              <a:solidFill>
                <a:srgbClr val="0C234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grpSp>
            <p:nvGrpSpPr>
              <p:cNvPr id="104" name="Group 103"/>
              <p:cNvGrpSpPr/>
              <p:nvPr/>
            </p:nvGrpSpPr>
            <p:grpSpPr>
              <a:xfrm>
                <a:off x="4779899" y="2151185"/>
                <a:ext cx="2976366" cy="3280886"/>
                <a:chOff x="4779899" y="2151185"/>
                <a:chExt cx="2976366" cy="3280886"/>
              </a:xfrm>
            </p:grpSpPr>
            <p:sp>
              <p:nvSpPr>
                <p:cNvPr id="105" name="Freeform 104"/>
                <p:cNvSpPr/>
                <p:nvPr/>
              </p:nvSpPr>
              <p:spPr bwMode="auto">
                <a:xfrm rot="16200000">
                  <a:off x="5558033" y="2433882"/>
                  <a:ext cx="1680454" cy="2716010"/>
                </a:xfrm>
                <a:custGeom>
                  <a:avLst/>
                  <a:gdLst>
                    <a:gd name="connsiteX0" fmla="*/ 1680454 w 1680454"/>
                    <a:gd name="connsiteY0" fmla="*/ 2582133 h 2716010"/>
                    <a:gd name="connsiteX1" fmla="*/ 1648483 w 1680454"/>
                    <a:gd name="connsiteY1" fmla="*/ 2593835 h 2716010"/>
                    <a:gd name="connsiteX2" fmla="*/ 840371 w 1680454"/>
                    <a:gd name="connsiteY2" fmla="*/ 2716010 h 2716010"/>
                    <a:gd name="connsiteX3" fmla="*/ 32258 w 1680454"/>
                    <a:gd name="connsiteY3" fmla="*/ 2593835 h 2716010"/>
                    <a:gd name="connsiteX4" fmla="*/ 0 w 1680454"/>
                    <a:gd name="connsiteY4" fmla="*/ 2582028 h 2716010"/>
                    <a:gd name="connsiteX5" fmla="*/ 840210 w 1680454"/>
                    <a:gd name="connsiteY5" fmla="*/ 0 h 2716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0454" h="2716010">
                      <a:moveTo>
                        <a:pt x="1680454" y="2582133"/>
                      </a:moveTo>
                      <a:lnTo>
                        <a:pt x="1648483" y="2593835"/>
                      </a:lnTo>
                      <a:cubicBezTo>
                        <a:pt x="1393201" y="2673236"/>
                        <a:pt x="1121781" y="2716010"/>
                        <a:pt x="840371" y="2716010"/>
                      </a:cubicBezTo>
                      <a:cubicBezTo>
                        <a:pt x="558960" y="2716010"/>
                        <a:pt x="287540" y="2673236"/>
                        <a:pt x="32258" y="2593835"/>
                      </a:cubicBezTo>
                      <a:lnTo>
                        <a:pt x="0" y="2582028"/>
                      </a:lnTo>
                      <a:lnTo>
                        <a:pt x="840210" y="0"/>
                      </a:lnTo>
                      <a:close/>
                    </a:path>
                  </a:pathLst>
                </a:custGeom>
                <a:solidFill>
                  <a:srgbClr val="535D8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106" name="Freeform 105"/>
                <p:cNvSpPr/>
                <p:nvPr/>
              </p:nvSpPr>
              <p:spPr bwMode="auto">
                <a:xfrm rot="14040000">
                  <a:off x="5297992" y="1633092"/>
                  <a:ext cx="1679600" cy="2715785"/>
                </a:xfrm>
                <a:custGeom>
                  <a:avLst/>
                  <a:gdLst>
                    <a:gd name="connsiteX0" fmla="*/ 1679600 w 1679600"/>
                    <a:gd name="connsiteY0" fmla="*/ 2579179 h 2715785"/>
                    <a:gd name="connsiteX1" fmla="*/ 1518434 w 1679600"/>
                    <a:gd name="connsiteY1" fmla="*/ 2629103 h 2715785"/>
                    <a:gd name="connsiteX2" fmla="*/ 221953 w 1679600"/>
                    <a:gd name="connsiteY2" fmla="*/ 2645570 h 2715785"/>
                    <a:gd name="connsiteX3" fmla="*/ 0 w 1679600"/>
                    <a:gd name="connsiteY3" fmla="*/ 2582357 h 2715785"/>
                    <a:gd name="connsiteX4" fmla="*/ 840317 w 1679600"/>
                    <a:gd name="connsiteY4" fmla="*/ 0 h 2715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9600" h="2715785">
                      <a:moveTo>
                        <a:pt x="1679600" y="2579179"/>
                      </a:moveTo>
                      <a:lnTo>
                        <a:pt x="1518434" y="2629103"/>
                      </a:lnTo>
                      <a:cubicBezTo>
                        <a:pt x="1097186" y="2737795"/>
                        <a:pt x="651776" y="2745382"/>
                        <a:pt x="221953" y="2645570"/>
                      </a:cubicBezTo>
                      <a:lnTo>
                        <a:pt x="0" y="2582357"/>
                      </a:lnTo>
                      <a:lnTo>
                        <a:pt x="840317" y="0"/>
                      </a:lnTo>
                      <a:close/>
                    </a:path>
                  </a:pathLst>
                </a:custGeom>
                <a:solidFill>
                  <a:srgbClr val="3D4F66"/>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107" name="Freeform 106"/>
                <p:cNvSpPr/>
                <p:nvPr/>
              </p:nvSpPr>
              <p:spPr bwMode="auto">
                <a:xfrm rot="18360000">
                  <a:off x="5298293" y="3234528"/>
                  <a:ext cx="1679490" cy="2715595"/>
                </a:xfrm>
                <a:custGeom>
                  <a:avLst/>
                  <a:gdLst>
                    <a:gd name="connsiteX0" fmla="*/ 839256 w 1679490"/>
                    <a:gd name="connsiteY0" fmla="*/ 0 h 2715595"/>
                    <a:gd name="connsiteX1" fmla="*/ 1679490 w 1679490"/>
                    <a:gd name="connsiteY1" fmla="*/ 2582100 h 2715595"/>
                    <a:gd name="connsiteX2" fmla="*/ 1457303 w 1679490"/>
                    <a:gd name="connsiteY2" fmla="*/ 2645380 h 2715595"/>
                    <a:gd name="connsiteX3" fmla="*/ 160822 w 1679490"/>
                    <a:gd name="connsiteY3" fmla="*/ 2628913 h 2715595"/>
                    <a:gd name="connsiteX4" fmla="*/ 0 w 1679490"/>
                    <a:gd name="connsiteY4" fmla="*/ 2579096 h 2715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9490" h="2715595">
                      <a:moveTo>
                        <a:pt x="839256" y="0"/>
                      </a:moveTo>
                      <a:lnTo>
                        <a:pt x="1679490" y="2582100"/>
                      </a:lnTo>
                      <a:lnTo>
                        <a:pt x="1457303" y="2645380"/>
                      </a:lnTo>
                      <a:cubicBezTo>
                        <a:pt x="1027480" y="2745192"/>
                        <a:pt x="582070" y="2737605"/>
                        <a:pt x="160822" y="2628913"/>
                      </a:cubicBezTo>
                      <a:lnTo>
                        <a:pt x="0" y="2579096"/>
                      </a:lnTo>
                      <a:close/>
                    </a:path>
                  </a:pathLst>
                </a:custGeom>
                <a:solidFill>
                  <a:srgbClr val="858AA7"/>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grpSp>
        </p:grpSp>
        <p:sp>
          <p:nvSpPr>
            <p:cNvPr id="102" name="Freeform 101"/>
            <p:cNvSpPr/>
            <p:nvPr/>
          </p:nvSpPr>
          <p:spPr bwMode="auto">
            <a:xfrm rot="20520000">
              <a:off x="4617290" y="3729700"/>
              <a:ext cx="1678756" cy="2714559"/>
            </a:xfrm>
            <a:custGeom>
              <a:avLst/>
              <a:gdLst>
                <a:gd name="connsiteX0" fmla="*/ 839522 w 1678756"/>
                <a:gd name="connsiteY0" fmla="*/ 0 h 2714559"/>
                <a:gd name="connsiteX1" fmla="*/ 1678756 w 1678756"/>
                <a:gd name="connsiteY1" fmla="*/ 2579030 h 2714559"/>
                <a:gd name="connsiteX2" fmla="*/ 1590831 w 1678756"/>
                <a:gd name="connsiteY2" fmla="*/ 2608943 h 2714559"/>
                <a:gd name="connsiteX3" fmla="*/ 2375 w 1678756"/>
                <a:gd name="connsiteY3" fmla="*/ 2580820 h 2714559"/>
                <a:gd name="connsiteX4" fmla="*/ 0 w 1678756"/>
                <a:gd name="connsiteY4" fmla="*/ 2579914 h 2714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8756" h="2714559">
                  <a:moveTo>
                    <a:pt x="839522" y="0"/>
                  </a:moveTo>
                  <a:lnTo>
                    <a:pt x="1678756" y="2579030"/>
                  </a:lnTo>
                  <a:lnTo>
                    <a:pt x="1590831" y="2608943"/>
                  </a:lnTo>
                  <a:cubicBezTo>
                    <a:pt x="1087790" y="2753591"/>
                    <a:pt x="537649" y="2754741"/>
                    <a:pt x="2375" y="2580820"/>
                  </a:cubicBezTo>
                  <a:lnTo>
                    <a:pt x="0" y="2579914"/>
                  </a:lnTo>
                  <a:close/>
                </a:path>
              </a:pathLst>
            </a:custGeom>
            <a:solidFill>
              <a:srgbClr val="BDC0D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grpSp>
      <p:grpSp>
        <p:nvGrpSpPr>
          <p:cNvPr id="108" name="Group 107"/>
          <p:cNvGrpSpPr/>
          <p:nvPr/>
        </p:nvGrpSpPr>
        <p:grpSpPr>
          <a:xfrm>
            <a:off x="3957469" y="2082637"/>
            <a:ext cx="232514" cy="423420"/>
            <a:chOff x="4890670" y="1182557"/>
            <a:chExt cx="2865595" cy="5218403"/>
          </a:xfrm>
        </p:grpSpPr>
        <p:sp>
          <p:nvSpPr>
            <p:cNvPr id="109" name="Freeform 108"/>
            <p:cNvSpPr/>
            <p:nvPr/>
          </p:nvSpPr>
          <p:spPr bwMode="auto">
            <a:xfrm rot="11880000">
              <a:off x="4890760" y="1182557"/>
              <a:ext cx="1678738" cy="945230"/>
            </a:xfrm>
            <a:custGeom>
              <a:avLst/>
              <a:gdLst>
                <a:gd name="connsiteX0" fmla="*/ 1676462 w 1678738"/>
                <a:gd name="connsiteY0" fmla="*/ 811491 h 945230"/>
                <a:gd name="connsiteX1" fmla="*/ 88007 w 1678738"/>
                <a:gd name="connsiteY1" fmla="*/ 839614 h 945230"/>
                <a:gd name="connsiteX2" fmla="*/ 0 w 1678738"/>
                <a:gd name="connsiteY2" fmla="*/ 809674 h 945230"/>
                <a:gd name="connsiteX3" fmla="*/ 263474 w 1678738"/>
                <a:gd name="connsiteY3" fmla="*/ 0 h 945230"/>
                <a:gd name="connsiteX4" fmla="*/ 322822 w 1678738"/>
                <a:gd name="connsiteY4" fmla="*/ 20190 h 945230"/>
                <a:gd name="connsiteX5" fmla="*/ 1413080 w 1678738"/>
                <a:gd name="connsiteY5" fmla="*/ 887 h 945230"/>
                <a:gd name="connsiteX6" fmla="*/ 1415005 w 1678738"/>
                <a:gd name="connsiteY6" fmla="*/ 152 h 945230"/>
                <a:gd name="connsiteX7" fmla="*/ 1678738 w 1678738"/>
                <a:gd name="connsiteY7" fmla="*/ 810623 h 945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8738" h="945230">
                  <a:moveTo>
                    <a:pt x="1676462" y="811491"/>
                  </a:moveTo>
                  <a:cubicBezTo>
                    <a:pt x="1141188" y="985412"/>
                    <a:pt x="591048" y="984262"/>
                    <a:pt x="88007" y="839614"/>
                  </a:cubicBezTo>
                  <a:lnTo>
                    <a:pt x="0" y="809674"/>
                  </a:lnTo>
                  <a:lnTo>
                    <a:pt x="263474" y="0"/>
                  </a:lnTo>
                  <a:lnTo>
                    <a:pt x="322822" y="20190"/>
                  </a:lnTo>
                  <a:cubicBezTo>
                    <a:pt x="668091" y="119471"/>
                    <a:pt x="1045687" y="120260"/>
                    <a:pt x="1413080" y="887"/>
                  </a:cubicBezTo>
                  <a:lnTo>
                    <a:pt x="1415005" y="152"/>
                  </a:lnTo>
                  <a:lnTo>
                    <a:pt x="1678738" y="810623"/>
                  </a:lnTo>
                  <a:close/>
                </a:path>
              </a:pathLst>
            </a:custGeom>
            <a:solidFill>
              <a:srgbClr val="0C234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110" name="Freeform 109"/>
            <p:cNvSpPr/>
            <p:nvPr/>
          </p:nvSpPr>
          <p:spPr bwMode="auto">
            <a:xfrm rot="16200000">
              <a:off x="6443915" y="3319764"/>
              <a:ext cx="1680454" cy="944246"/>
            </a:xfrm>
            <a:custGeom>
              <a:avLst/>
              <a:gdLst>
                <a:gd name="connsiteX0" fmla="*/ 1680454 w 1680454"/>
                <a:gd name="connsiteY0" fmla="*/ 810369 h 944246"/>
                <a:gd name="connsiteX1" fmla="*/ 1648483 w 1680454"/>
                <a:gd name="connsiteY1" fmla="*/ 822071 h 944246"/>
                <a:gd name="connsiteX2" fmla="*/ 840371 w 1680454"/>
                <a:gd name="connsiteY2" fmla="*/ 944246 h 944246"/>
                <a:gd name="connsiteX3" fmla="*/ 32258 w 1680454"/>
                <a:gd name="connsiteY3" fmla="*/ 822071 h 944246"/>
                <a:gd name="connsiteX4" fmla="*/ 0 w 1680454"/>
                <a:gd name="connsiteY4" fmla="*/ 810264 h 944246"/>
                <a:gd name="connsiteX5" fmla="*/ 263666 w 1680454"/>
                <a:gd name="connsiteY5" fmla="*/ 0 h 944246"/>
                <a:gd name="connsiteX6" fmla="*/ 285711 w 1680454"/>
                <a:gd name="connsiteY6" fmla="*/ 8069 h 944246"/>
                <a:gd name="connsiteX7" fmla="*/ 840370 w 1680454"/>
                <a:gd name="connsiteY7" fmla="*/ 91925 h 944246"/>
                <a:gd name="connsiteX8" fmla="*/ 1395029 w 1680454"/>
                <a:gd name="connsiteY8" fmla="*/ 8069 h 944246"/>
                <a:gd name="connsiteX9" fmla="*/ 1416788 w 1680454"/>
                <a:gd name="connsiteY9" fmla="*/ 105 h 94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0454" h="944246">
                  <a:moveTo>
                    <a:pt x="1680454" y="810369"/>
                  </a:moveTo>
                  <a:lnTo>
                    <a:pt x="1648483" y="822071"/>
                  </a:lnTo>
                  <a:cubicBezTo>
                    <a:pt x="1393201" y="901472"/>
                    <a:pt x="1121781" y="944246"/>
                    <a:pt x="840371" y="944246"/>
                  </a:cubicBezTo>
                  <a:cubicBezTo>
                    <a:pt x="558960" y="944246"/>
                    <a:pt x="287540" y="901472"/>
                    <a:pt x="32258" y="822071"/>
                  </a:cubicBezTo>
                  <a:lnTo>
                    <a:pt x="0" y="810264"/>
                  </a:lnTo>
                  <a:lnTo>
                    <a:pt x="263666" y="0"/>
                  </a:lnTo>
                  <a:lnTo>
                    <a:pt x="285711" y="8069"/>
                  </a:lnTo>
                  <a:cubicBezTo>
                    <a:pt x="460928" y="62567"/>
                    <a:pt x="647220" y="91925"/>
                    <a:pt x="840370" y="91925"/>
                  </a:cubicBezTo>
                  <a:cubicBezTo>
                    <a:pt x="1033520" y="91925"/>
                    <a:pt x="1219813" y="62567"/>
                    <a:pt x="1395029" y="8069"/>
                  </a:cubicBezTo>
                  <a:lnTo>
                    <a:pt x="1416788" y="105"/>
                  </a:lnTo>
                  <a:close/>
                </a:path>
              </a:pathLst>
            </a:custGeom>
            <a:solidFill>
              <a:srgbClr val="535D8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111" name="Freeform 110"/>
            <p:cNvSpPr/>
            <p:nvPr/>
          </p:nvSpPr>
          <p:spPr bwMode="auto">
            <a:xfrm rot="14040000">
              <a:off x="6013768" y="1997798"/>
              <a:ext cx="1679600" cy="946291"/>
            </a:xfrm>
            <a:custGeom>
              <a:avLst/>
              <a:gdLst>
                <a:gd name="connsiteX0" fmla="*/ 1679600 w 1679600"/>
                <a:gd name="connsiteY0" fmla="*/ 809685 h 946291"/>
                <a:gd name="connsiteX1" fmla="*/ 1518434 w 1679600"/>
                <a:gd name="connsiteY1" fmla="*/ 859609 h 946291"/>
                <a:gd name="connsiteX2" fmla="*/ 221953 w 1679600"/>
                <a:gd name="connsiteY2" fmla="*/ 876076 h 946291"/>
                <a:gd name="connsiteX3" fmla="*/ 0 w 1679600"/>
                <a:gd name="connsiteY3" fmla="*/ 812863 h 946291"/>
                <a:gd name="connsiteX4" fmla="*/ 263674 w 1679600"/>
                <a:gd name="connsiteY4" fmla="*/ 2573 h 946291"/>
                <a:gd name="connsiteX5" fmla="*/ 415164 w 1679600"/>
                <a:gd name="connsiteY5" fmla="*/ 45718 h 946291"/>
                <a:gd name="connsiteX6" fmla="*/ 1305021 w 1679600"/>
                <a:gd name="connsiteY6" fmla="*/ 34416 h 946291"/>
                <a:gd name="connsiteX7" fmla="*/ 1416123 w 1679600"/>
                <a:gd name="connsiteY7" fmla="*/ 0 h 94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600" h="946291">
                  <a:moveTo>
                    <a:pt x="1679600" y="809685"/>
                  </a:moveTo>
                  <a:lnTo>
                    <a:pt x="1518434" y="859609"/>
                  </a:lnTo>
                  <a:cubicBezTo>
                    <a:pt x="1097186" y="968301"/>
                    <a:pt x="651776" y="975888"/>
                    <a:pt x="221953" y="876076"/>
                  </a:cubicBezTo>
                  <a:lnTo>
                    <a:pt x="0" y="812863"/>
                  </a:lnTo>
                  <a:lnTo>
                    <a:pt x="263674" y="2573"/>
                  </a:lnTo>
                  <a:lnTo>
                    <a:pt x="415164" y="45718"/>
                  </a:lnTo>
                  <a:cubicBezTo>
                    <a:pt x="710179" y="114226"/>
                    <a:pt x="1015892" y="109018"/>
                    <a:pt x="1305021" y="34416"/>
                  </a:cubicBezTo>
                  <a:lnTo>
                    <a:pt x="1416123" y="0"/>
                  </a:lnTo>
                  <a:close/>
                </a:path>
              </a:pathLst>
            </a:custGeom>
            <a:solidFill>
              <a:srgbClr val="3D4F66"/>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112" name="Freeform 111"/>
            <p:cNvSpPr/>
            <p:nvPr/>
          </p:nvSpPr>
          <p:spPr bwMode="auto">
            <a:xfrm rot="18360000">
              <a:off x="6014036" y="4639250"/>
              <a:ext cx="1679490" cy="946184"/>
            </a:xfrm>
            <a:custGeom>
              <a:avLst/>
              <a:gdLst>
                <a:gd name="connsiteX0" fmla="*/ 1415816 w 1679490"/>
                <a:gd name="connsiteY0" fmla="*/ 2400 h 946184"/>
                <a:gd name="connsiteX1" fmla="*/ 1679490 w 1679490"/>
                <a:gd name="connsiteY1" fmla="*/ 812689 h 946184"/>
                <a:gd name="connsiteX2" fmla="*/ 1457303 w 1679490"/>
                <a:gd name="connsiteY2" fmla="*/ 875969 h 946184"/>
                <a:gd name="connsiteX3" fmla="*/ 160822 w 1679490"/>
                <a:gd name="connsiteY3" fmla="*/ 859502 h 946184"/>
                <a:gd name="connsiteX4" fmla="*/ 0 w 1679490"/>
                <a:gd name="connsiteY4" fmla="*/ 809685 h 946184"/>
                <a:gd name="connsiteX5" fmla="*/ 263477 w 1679490"/>
                <a:gd name="connsiteY5" fmla="*/ 0 h 946184"/>
                <a:gd name="connsiteX6" fmla="*/ 374235 w 1679490"/>
                <a:gd name="connsiteY6" fmla="*/ 34309 h 946184"/>
                <a:gd name="connsiteX7" fmla="*/ 1264092 w 1679490"/>
                <a:gd name="connsiteY7" fmla="*/ 45612 h 946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490" h="946184">
                  <a:moveTo>
                    <a:pt x="1415816" y="2400"/>
                  </a:moveTo>
                  <a:lnTo>
                    <a:pt x="1679490" y="812689"/>
                  </a:lnTo>
                  <a:lnTo>
                    <a:pt x="1457303" y="875969"/>
                  </a:lnTo>
                  <a:cubicBezTo>
                    <a:pt x="1027480" y="975781"/>
                    <a:pt x="582070" y="968194"/>
                    <a:pt x="160822" y="859502"/>
                  </a:cubicBezTo>
                  <a:lnTo>
                    <a:pt x="0" y="809685"/>
                  </a:lnTo>
                  <a:lnTo>
                    <a:pt x="263477" y="0"/>
                  </a:lnTo>
                  <a:lnTo>
                    <a:pt x="374235" y="34309"/>
                  </a:lnTo>
                  <a:cubicBezTo>
                    <a:pt x="663364" y="108912"/>
                    <a:pt x="969078" y="114119"/>
                    <a:pt x="1264092" y="45612"/>
                  </a:cubicBezTo>
                  <a:close/>
                </a:path>
              </a:pathLst>
            </a:custGeom>
            <a:solidFill>
              <a:srgbClr val="858AA7"/>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113" name="Freeform 112"/>
            <p:cNvSpPr/>
            <p:nvPr/>
          </p:nvSpPr>
          <p:spPr bwMode="auto">
            <a:xfrm rot="20520000">
              <a:off x="4890670" y="5455755"/>
              <a:ext cx="1678756" cy="945205"/>
            </a:xfrm>
            <a:custGeom>
              <a:avLst/>
              <a:gdLst>
                <a:gd name="connsiteX0" fmla="*/ 1415282 w 1678756"/>
                <a:gd name="connsiteY0" fmla="*/ 0 h 945205"/>
                <a:gd name="connsiteX1" fmla="*/ 1678756 w 1678756"/>
                <a:gd name="connsiteY1" fmla="*/ 809676 h 945205"/>
                <a:gd name="connsiteX2" fmla="*/ 1590831 w 1678756"/>
                <a:gd name="connsiteY2" fmla="*/ 839589 h 945205"/>
                <a:gd name="connsiteX3" fmla="*/ 2375 w 1678756"/>
                <a:gd name="connsiteY3" fmla="*/ 811466 h 945205"/>
                <a:gd name="connsiteX4" fmla="*/ 0 w 1678756"/>
                <a:gd name="connsiteY4" fmla="*/ 810560 h 945205"/>
                <a:gd name="connsiteX5" fmla="*/ 263733 w 1678756"/>
                <a:gd name="connsiteY5" fmla="*/ 89 h 945205"/>
                <a:gd name="connsiteX6" fmla="*/ 265756 w 1678756"/>
                <a:gd name="connsiteY6" fmla="*/ 861 h 945205"/>
                <a:gd name="connsiteX7" fmla="*/ 1356014 w 1678756"/>
                <a:gd name="connsiteY7" fmla="*/ 20163 h 945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8756" h="945205">
                  <a:moveTo>
                    <a:pt x="1415282" y="0"/>
                  </a:moveTo>
                  <a:lnTo>
                    <a:pt x="1678756" y="809676"/>
                  </a:lnTo>
                  <a:lnTo>
                    <a:pt x="1590831" y="839589"/>
                  </a:lnTo>
                  <a:cubicBezTo>
                    <a:pt x="1087790" y="984237"/>
                    <a:pt x="537649" y="985387"/>
                    <a:pt x="2375" y="811466"/>
                  </a:cubicBezTo>
                  <a:lnTo>
                    <a:pt x="0" y="810560"/>
                  </a:lnTo>
                  <a:lnTo>
                    <a:pt x="263733" y="89"/>
                  </a:lnTo>
                  <a:lnTo>
                    <a:pt x="265756" y="861"/>
                  </a:lnTo>
                  <a:cubicBezTo>
                    <a:pt x="633149" y="120234"/>
                    <a:pt x="1010745" y="119445"/>
                    <a:pt x="1356014" y="20163"/>
                  </a:cubicBezTo>
                  <a:close/>
                </a:path>
              </a:pathLst>
            </a:custGeom>
            <a:solidFill>
              <a:srgbClr val="BDC0D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grpSp>
      <p:grpSp>
        <p:nvGrpSpPr>
          <p:cNvPr id="2" name="Group 1"/>
          <p:cNvGrpSpPr/>
          <p:nvPr/>
        </p:nvGrpSpPr>
        <p:grpSpPr>
          <a:xfrm flipH="1">
            <a:off x="6588614" y="4320871"/>
            <a:ext cx="263474" cy="219708"/>
            <a:chOff x="6470388" y="4077715"/>
            <a:chExt cx="1578544" cy="1316329"/>
          </a:xfrm>
        </p:grpSpPr>
        <p:sp>
          <p:nvSpPr>
            <p:cNvPr id="83" name="Freeform 82"/>
            <p:cNvSpPr/>
            <p:nvPr/>
          </p:nvSpPr>
          <p:spPr bwMode="auto">
            <a:xfrm>
              <a:off x="6470388" y="4077715"/>
              <a:ext cx="1578544" cy="661483"/>
            </a:xfrm>
            <a:custGeom>
              <a:avLst/>
              <a:gdLst>
                <a:gd name="connsiteX0" fmla="*/ 0 w 1578544"/>
                <a:gd name="connsiteY0" fmla="*/ 0 h 661483"/>
                <a:gd name="connsiteX1" fmla="*/ 924026 w 1578544"/>
                <a:gd name="connsiteY1" fmla="*/ 0 h 661483"/>
                <a:gd name="connsiteX2" fmla="*/ 1578544 w 1578544"/>
                <a:gd name="connsiteY2" fmla="*/ 654518 h 661483"/>
                <a:gd name="connsiteX3" fmla="*/ 1571579 w 1578544"/>
                <a:gd name="connsiteY3" fmla="*/ 661483 h 661483"/>
                <a:gd name="connsiteX4" fmla="*/ 647553 w 1578544"/>
                <a:gd name="connsiteY4" fmla="*/ 661483 h 661483"/>
                <a:gd name="connsiteX5" fmla="*/ 654518 w 1578544"/>
                <a:gd name="connsiteY5" fmla="*/ 654518 h 661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8544" h="661483">
                  <a:moveTo>
                    <a:pt x="0" y="0"/>
                  </a:moveTo>
                  <a:lnTo>
                    <a:pt x="924026" y="0"/>
                  </a:lnTo>
                  <a:lnTo>
                    <a:pt x="1578544" y="654518"/>
                  </a:lnTo>
                  <a:lnTo>
                    <a:pt x="1571579" y="661483"/>
                  </a:lnTo>
                  <a:lnTo>
                    <a:pt x="647553" y="661483"/>
                  </a:lnTo>
                  <a:lnTo>
                    <a:pt x="654518" y="654518"/>
                  </a:lnTo>
                  <a:close/>
                </a:path>
              </a:pathLst>
            </a:custGeom>
            <a:solidFill>
              <a:srgbClr val="00A8E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a:solidFill>
                  <a:srgbClr val="FFFFFF"/>
                </a:solidFill>
                <a:latin typeface="+mn-lt"/>
              </a:endParaRPr>
            </a:p>
          </p:txBody>
        </p:sp>
        <p:sp>
          <p:nvSpPr>
            <p:cNvPr id="84" name="Freeform 83"/>
            <p:cNvSpPr/>
            <p:nvPr/>
          </p:nvSpPr>
          <p:spPr bwMode="auto">
            <a:xfrm flipH="1">
              <a:off x="6470388" y="4732561"/>
              <a:ext cx="1578544" cy="661483"/>
            </a:xfrm>
            <a:custGeom>
              <a:avLst/>
              <a:gdLst>
                <a:gd name="connsiteX0" fmla="*/ 0 w 1578544"/>
                <a:gd name="connsiteY0" fmla="*/ 0 h 661483"/>
                <a:gd name="connsiteX1" fmla="*/ 924026 w 1578544"/>
                <a:gd name="connsiteY1" fmla="*/ 0 h 661483"/>
                <a:gd name="connsiteX2" fmla="*/ 1578544 w 1578544"/>
                <a:gd name="connsiteY2" fmla="*/ 654518 h 661483"/>
                <a:gd name="connsiteX3" fmla="*/ 1571579 w 1578544"/>
                <a:gd name="connsiteY3" fmla="*/ 661483 h 661483"/>
                <a:gd name="connsiteX4" fmla="*/ 647553 w 1578544"/>
                <a:gd name="connsiteY4" fmla="*/ 661483 h 661483"/>
                <a:gd name="connsiteX5" fmla="*/ 654518 w 1578544"/>
                <a:gd name="connsiteY5" fmla="*/ 654518 h 661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8544" h="661483">
                  <a:moveTo>
                    <a:pt x="0" y="0"/>
                  </a:moveTo>
                  <a:lnTo>
                    <a:pt x="924026" y="0"/>
                  </a:lnTo>
                  <a:lnTo>
                    <a:pt x="1578544" y="654518"/>
                  </a:lnTo>
                  <a:lnTo>
                    <a:pt x="1571579" y="661483"/>
                  </a:lnTo>
                  <a:lnTo>
                    <a:pt x="647553" y="661483"/>
                  </a:lnTo>
                  <a:lnTo>
                    <a:pt x="654518" y="654518"/>
                  </a:lnTo>
                  <a:close/>
                </a:path>
              </a:pathLst>
            </a:cu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grpSp>
      <p:grpSp>
        <p:nvGrpSpPr>
          <p:cNvPr id="114" name="Group 113"/>
          <p:cNvGrpSpPr/>
          <p:nvPr/>
        </p:nvGrpSpPr>
        <p:grpSpPr>
          <a:xfrm>
            <a:off x="6704165" y="1853146"/>
            <a:ext cx="422042" cy="920027"/>
            <a:chOff x="3751607" y="2602269"/>
            <a:chExt cx="707580" cy="1542481"/>
          </a:xfrm>
        </p:grpSpPr>
        <p:sp>
          <p:nvSpPr>
            <p:cNvPr id="115" name="Donut 114"/>
            <p:cNvSpPr/>
            <p:nvPr/>
          </p:nvSpPr>
          <p:spPr bwMode="auto">
            <a:xfrm>
              <a:off x="3922520" y="3608081"/>
              <a:ext cx="365756" cy="365756"/>
            </a:xfrm>
            <a:prstGeom prst="donut">
              <a:avLst>
                <a:gd name="adj" fmla="val 3851"/>
              </a:avLst>
            </a:prstGeom>
            <a:solidFill>
              <a:srgbClr val="0018A8"/>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16" name="Oval 115"/>
            <p:cNvSpPr/>
            <p:nvPr/>
          </p:nvSpPr>
          <p:spPr bwMode="auto">
            <a:xfrm flipV="1">
              <a:off x="4059162" y="2602269"/>
              <a:ext cx="92472" cy="92472"/>
            </a:xfrm>
            <a:prstGeom prst="ellipse">
              <a:avLst/>
            </a:prstGeom>
            <a:solidFill>
              <a:srgbClr val="0018A8"/>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cxnSp>
          <p:nvCxnSpPr>
            <p:cNvPr id="117" name="Straight Connector 116"/>
            <p:cNvCxnSpPr>
              <a:stCxn id="119" idx="4"/>
              <a:endCxn id="116" idx="0"/>
            </p:cNvCxnSpPr>
            <p:nvPr/>
          </p:nvCxnSpPr>
          <p:spPr bwMode="auto">
            <a:xfrm flipV="1">
              <a:off x="4105398" y="2694741"/>
              <a:ext cx="0" cy="839702"/>
            </a:xfrm>
            <a:prstGeom prst="line">
              <a:avLst/>
            </a:prstGeom>
            <a:solidFill>
              <a:schemeClr val="accent1"/>
            </a:solidFill>
            <a:ln w="19050" cap="flat" cmpd="sng" algn="ctr">
              <a:solidFill>
                <a:srgbClr val="0018A8"/>
              </a:solidFill>
              <a:prstDash val="solid"/>
              <a:round/>
              <a:headEnd type="none" w="med" len="med"/>
              <a:tailEnd type="none" w="med" len="med"/>
            </a:ln>
            <a:effectLst/>
          </p:spPr>
        </p:cxnSp>
        <p:sp>
          <p:nvSpPr>
            <p:cNvPr id="118" name="Oval 117"/>
            <p:cNvSpPr/>
            <p:nvPr/>
          </p:nvSpPr>
          <p:spPr bwMode="auto">
            <a:xfrm flipV="1">
              <a:off x="4024657" y="3710220"/>
              <a:ext cx="161480" cy="161480"/>
            </a:xfrm>
            <a:prstGeom prst="ellipse">
              <a:avLst/>
            </a:prstGeom>
            <a:solidFill>
              <a:srgbClr val="0018A8"/>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19" name="Donut 118"/>
            <p:cNvSpPr/>
            <p:nvPr/>
          </p:nvSpPr>
          <p:spPr bwMode="auto">
            <a:xfrm flipV="1">
              <a:off x="3848882" y="3534443"/>
              <a:ext cx="513032" cy="513032"/>
            </a:xfrm>
            <a:prstGeom prst="donut">
              <a:avLst>
                <a:gd name="adj" fmla="val 3042"/>
              </a:avLst>
            </a:prstGeom>
            <a:solidFill>
              <a:srgbClr val="8794A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20" name="Block Arc 119"/>
            <p:cNvSpPr/>
            <p:nvPr/>
          </p:nvSpPr>
          <p:spPr bwMode="auto">
            <a:xfrm rot="10800000" flipV="1">
              <a:off x="3751607" y="3437170"/>
              <a:ext cx="707580" cy="707580"/>
            </a:xfrm>
            <a:prstGeom prst="blockArc">
              <a:avLst>
                <a:gd name="adj1" fmla="val 16229976"/>
                <a:gd name="adj2" fmla="val 4363"/>
                <a:gd name="adj3" fmla="val 1994"/>
              </a:avLst>
            </a:prstGeom>
            <a:solidFill>
              <a:srgbClr val="A4BCC2"/>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grpSp>
      <p:grpSp>
        <p:nvGrpSpPr>
          <p:cNvPr id="5" name="Group 4"/>
          <p:cNvGrpSpPr/>
          <p:nvPr/>
        </p:nvGrpSpPr>
        <p:grpSpPr>
          <a:xfrm>
            <a:off x="7234573" y="1909455"/>
            <a:ext cx="536784" cy="444072"/>
            <a:chOff x="7019101" y="4177793"/>
            <a:chExt cx="743235" cy="614866"/>
          </a:xfrm>
        </p:grpSpPr>
        <p:sp>
          <p:nvSpPr>
            <p:cNvPr id="125" name="Isosceles Triangle 124"/>
            <p:cNvSpPr/>
            <p:nvPr/>
          </p:nvSpPr>
          <p:spPr bwMode="auto">
            <a:xfrm rot="5400000">
              <a:off x="7510150" y="4540474"/>
              <a:ext cx="83439" cy="420932"/>
            </a:xfrm>
            <a:prstGeom prst="triangle">
              <a:avLst/>
            </a:prstGeom>
            <a:gradFill>
              <a:gsLst>
                <a:gs pos="100000">
                  <a:schemeClr val="tx1">
                    <a:alpha val="69000"/>
                  </a:schemeClr>
                </a:gs>
                <a:gs pos="24000">
                  <a:srgbClr val="B6C0C7">
                    <a:alpha val="22000"/>
                  </a:srgbClr>
                </a:gs>
              </a:gsLst>
              <a:lin ang="5400000" scaled="1"/>
            </a:gra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27" name="Donut 126"/>
            <p:cNvSpPr/>
            <p:nvPr/>
          </p:nvSpPr>
          <p:spPr bwMode="auto">
            <a:xfrm>
              <a:off x="7019101" y="4177793"/>
              <a:ext cx="490748" cy="490748"/>
            </a:xfrm>
            <a:prstGeom prst="donut">
              <a:avLst>
                <a:gd name="adj" fmla="val 6878"/>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30" name="Isosceles Triangle 129"/>
            <p:cNvSpPr/>
            <p:nvPr/>
          </p:nvSpPr>
          <p:spPr bwMode="auto">
            <a:xfrm flipH="1">
              <a:off x="7267302" y="4478516"/>
              <a:ext cx="165550" cy="314143"/>
            </a:xfrm>
            <a:prstGeom prst="triangle">
              <a:avLst>
                <a:gd name="adj" fmla="val 100000"/>
              </a:avLst>
            </a:prstGeom>
            <a:solidFill>
              <a:srgbClr val="FFFFFF"/>
            </a:solidFill>
            <a:ln w="6350">
              <a:solidFill>
                <a:srgbClr val="0018A8"/>
              </a:solid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31" name="Isosceles Triangle 130"/>
            <p:cNvSpPr/>
            <p:nvPr/>
          </p:nvSpPr>
          <p:spPr bwMode="auto">
            <a:xfrm>
              <a:off x="7101752" y="4478516"/>
              <a:ext cx="165550" cy="314143"/>
            </a:xfrm>
            <a:prstGeom prst="triangle">
              <a:avLst>
                <a:gd name="adj" fmla="val 100000"/>
              </a:avLst>
            </a:prstGeom>
            <a:solidFill>
              <a:srgbClr val="0018A8"/>
            </a:solidFill>
            <a:ln w="6350">
              <a:solidFill>
                <a:srgbClr val="0018A8"/>
              </a:solid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29" name="Oval 128"/>
            <p:cNvSpPr/>
            <p:nvPr/>
          </p:nvSpPr>
          <p:spPr bwMode="auto">
            <a:xfrm>
              <a:off x="7098924" y="4257617"/>
              <a:ext cx="331102" cy="331100"/>
            </a:xfrm>
            <a:prstGeom prst="ellipse">
              <a:avLst/>
            </a:prstGeom>
            <a:solidFill>
              <a:schemeClr val="bg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grpSp>
      <p:grpSp>
        <p:nvGrpSpPr>
          <p:cNvPr id="8" name="Group 7"/>
          <p:cNvGrpSpPr/>
          <p:nvPr/>
        </p:nvGrpSpPr>
        <p:grpSpPr>
          <a:xfrm>
            <a:off x="7077927" y="4031043"/>
            <a:ext cx="552241" cy="531007"/>
            <a:chOff x="2761284" y="2059145"/>
            <a:chExt cx="4554882" cy="4379745"/>
          </a:xfrm>
        </p:grpSpPr>
        <p:sp>
          <p:nvSpPr>
            <p:cNvPr id="133" name="Hexagon 132"/>
            <p:cNvSpPr/>
            <p:nvPr/>
          </p:nvSpPr>
          <p:spPr bwMode="auto">
            <a:xfrm rot="5400000">
              <a:off x="6040387" y="5163111"/>
              <a:ext cx="1370281" cy="1181277"/>
            </a:xfrm>
            <a:prstGeom prst="hexagon">
              <a:avLst/>
            </a:prstGeom>
            <a:solidFill>
              <a:srgbClr val="858AA7"/>
            </a:solidFill>
            <a:ln w="76200" cap="rnd">
              <a:solidFill>
                <a:srgbClr val="858AA7"/>
              </a:solidFill>
              <a:round/>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134" name="Hexagon 133"/>
            <p:cNvSpPr/>
            <p:nvPr/>
          </p:nvSpPr>
          <p:spPr bwMode="auto">
            <a:xfrm rot="5400000">
              <a:off x="5214590" y="3658380"/>
              <a:ext cx="1370281" cy="1181277"/>
            </a:xfrm>
            <a:prstGeom prst="hexagon">
              <a:avLst/>
            </a:prstGeom>
            <a:solidFill>
              <a:srgbClr val="7EC8F0"/>
            </a:solidFill>
            <a:ln w="76200" cap="rnd">
              <a:solidFill>
                <a:srgbClr val="7EC8F0"/>
              </a:solidFill>
              <a:round/>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135" name="Hexagon 134"/>
            <p:cNvSpPr/>
            <p:nvPr/>
          </p:nvSpPr>
          <p:spPr bwMode="auto">
            <a:xfrm rot="5400000">
              <a:off x="4388792" y="2153647"/>
              <a:ext cx="1370281" cy="1181277"/>
            </a:xfrm>
            <a:prstGeom prst="hexagon">
              <a:avLst/>
            </a:prstGeom>
            <a:solidFill>
              <a:srgbClr val="3D4F66"/>
            </a:solidFill>
            <a:ln w="76200" cap="rnd">
              <a:solidFill>
                <a:srgbClr val="3D4F66"/>
              </a:solidFill>
              <a:round/>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136" name="Hexagon 135"/>
            <p:cNvSpPr/>
            <p:nvPr/>
          </p:nvSpPr>
          <p:spPr bwMode="auto">
            <a:xfrm rot="5400000">
              <a:off x="3527788" y="3658380"/>
              <a:ext cx="1370281" cy="1181277"/>
            </a:xfrm>
            <a:prstGeom prst="hexagon">
              <a:avLst/>
            </a:prstGeom>
            <a:solidFill>
              <a:srgbClr val="00A8E0"/>
            </a:solidFill>
            <a:ln w="76200" cap="rnd">
              <a:solidFill>
                <a:srgbClr val="00A8E0"/>
              </a:solidFill>
              <a:round/>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137" name="Hexagon 136"/>
            <p:cNvSpPr/>
            <p:nvPr/>
          </p:nvSpPr>
          <p:spPr bwMode="auto">
            <a:xfrm rot="5400000">
              <a:off x="4353584" y="5163111"/>
              <a:ext cx="1370281" cy="1181277"/>
            </a:xfrm>
            <a:prstGeom prst="hexagon">
              <a:avLst/>
            </a:prstGeom>
            <a:solidFill>
              <a:srgbClr val="0C2340"/>
            </a:solidFill>
            <a:ln w="76200" cap="rnd">
              <a:solidFill>
                <a:srgbClr val="0C2340"/>
              </a:solidFill>
              <a:round/>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138" name="Hexagon 137"/>
            <p:cNvSpPr/>
            <p:nvPr/>
          </p:nvSpPr>
          <p:spPr bwMode="auto">
            <a:xfrm rot="5400000">
              <a:off x="2666782" y="5163111"/>
              <a:ext cx="1370281" cy="1181277"/>
            </a:xfrm>
            <a:prstGeom prst="hexagon">
              <a:avLst/>
            </a:prstGeom>
            <a:solidFill>
              <a:srgbClr val="0018A8"/>
            </a:solidFill>
            <a:ln w="76200" cap="rnd">
              <a:solidFill>
                <a:srgbClr val="0018A8"/>
              </a:solidFill>
              <a:round/>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139" name="Teardrop 138"/>
            <p:cNvSpPr/>
            <p:nvPr/>
          </p:nvSpPr>
          <p:spPr bwMode="auto">
            <a:xfrm rot="17210840">
              <a:off x="5412849" y="3420415"/>
              <a:ext cx="348015" cy="348015"/>
            </a:xfrm>
            <a:prstGeom prst="teardrop">
              <a:avLst/>
            </a:prstGeom>
            <a:solidFill>
              <a:srgbClr val="3D4F66"/>
            </a:solidFill>
            <a:ln w="76200">
              <a:solidFill>
                <a:schemeClr val="tx1"/>
              </a:solid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140" name="Teardrop 139"/>
            <p:cNvSpPr/>
            <p:nvPr/>
          </p:nvSpPr>
          <p:spPr bwMode="auto">
            <a:xfrm rot="2691252">
              <a:off x="4761253" y="4075009"/>
              <a:ext cx="348015" cy="348015"/>
            </a:xfrm>
            <a:prstGeom prst="teardrop">
              <a:avLst/>
            </a:prstGeom>
            <a:solidFill>
              <a:srgbClr val="7EC8F0"/>
            </a:solidFill>
            <a:ln w="76200">
              <a:solidFill>
                <a:schemeClr val="tx1"/>
              </a:solid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141" name="Teardrop 140"/>
            <p:cNvSpPr/>
            <p:nvPr/>
          </p:nvSpPr>
          <p:spPr bwMode="auto">
            <a:xfrm rot="9882705">
              <a:off x="4535551" y="3226771"/>
              <a:ext cx="348015" cy="348015"/>
            </a:xfrm>
            <a:prstGeom prst="teardrop">
              <a:avLst/>
            </a:prstGeom>
            <a:solidFill>
              <a:srgbClr val="00A8E0"/>
            </a:solidFill>
            <a:ln w="76200">
              <a:solidFill>
                <a:schemeClr val="tx1"/>
              </a:solid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142" name="Teardrop 141"/>
            <p:cNvSpPr/>
            <p:nvPr/>
          </p:nvSpPr>
          <p:spPr bwMode="auto">
            <a:xfrm rot="16899584">
              <a:off x="4532789" y="4930879"/>
              <a:ext cx="348015" cy="348015"/>
            </a:xfrm>
            <a:prstGeom prst="teardrop">
              <a:avLst/>
            </a:prstGeom>
            <a:solidFill>
              <a:srgbClr val="00A8E0"/>
            </a:solidFill>
            <a:ln w="76200">
              <a:solidFill>
                <a:schemeClr val="tx1"/>
              </a:solid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143" name="Teardrop 142"/>
            <p:cNvSpPr/>
            <p:nvPr/>
          </p:nvSpPr>
          <p:spPr bwMode="auto">
            <a:xfrm rot="10003060">
              <a:off x="5330696" y="4709085"/>
              <a:ext cx="348015" cy="348015"/>
            </a:xfrm>
            <a:prstGeom prst="teardrop">
              <a:avLst/>
            </a:prstGeom>
            <a:solidFill>
              <a:srgbClr val="0C2340"/>
            </a:solidFill>
            <a:ln w="76200">
              <a:solidFill>
                <a:schemeClr val="tx1"/>
              </a:solid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144" name="Teardrop 143"/>
            <p:cNvSpPr/>
            <p:nvPr/>
          </p:nvSpPr>
          <p:spPr bwMode="auto">
            <a:xfrm rot="2637534">
              <a:off x="5576740" y="5591649"/>
              <a:ext cx="348015" cy="348015"/>
            </a:xfrm>
            <a:prstGeom prst="teardrop">
              <a:avLst/>
            </a:prstGeom>
            <a:solidFill>
              <a:srgbClr val="858AA7"/>
            </a:solidFill>
            <a:ln w="76200">
              <a:solidFill>
                <a:schemeClr val="tx1"/>
              </a:solid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145" name="Teardrop 144"/>
            <p:cNvSpPr/>
            <p:nvPr/>
          </p:nvSpPr>
          <p:spPr bwMode="auto">
            <a:xfrm rot="2637534">
              <a:off x="3887338" y="5591649"/>
              <a:ext cx="348015" cy="348015"/>
            </a:xfrm>
            <a:prstGeom prst="teardrop">
              <a:avLst/>
            </a:prstGeom>
            <a:solidFill>
              <a:srgbClr val="0C2340"/>
            </a:solidFill>
            <a:ln w="76200">
              <a:solidFill>
                <a:schemeClr val="tx1"/>
              </a:solid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grpSp>
    </p:spTree>
    <p:extLst>
      <p:ext uri="{BB962C8B-B14F-4D97-AF65-F5344CB8AC3E}">
        <p14:creationId xmlns:p14="http://schemas.microsoft.com/office/powerpoint/2010/main" val="395278259"/>
      </p:ext>
    </p:extLst>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2400" dirty="0">
                <a:latin typeface="Deutsche Bank Display" panose="020F0403020203030304" pitchFamily="34" charset="0"/>
                <a:ea typeface="Deutsche Bank Display" panose="020F0403020203030304" pitchFamily="34" charset="0"/>
                <a:cs typeface="Deutsche Bank Display" panose="020F0403020203030304" pitchFamily="34" charset="0"/>
              </a:rPr>
              <a:t>Icons</a:t>
            </a:r>
            <a:endParaRPr lang="en-US"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4" name="Slide Number Placeholder 3"/>
          <p:cNvSpPr>
            <a:spLocks noGrp="1"/>
          </p:cNvSpPr>
          <p:nvPr>
            <p:ph type="sldNum" sz="quarter" idx="20"/>
          </p:nvPr>
        </p:nvSpPr>
        <p:spPr/>
        <p:txBody>
          <a:bodyPr/>
          <a:lstStyle/>
          <a:p>
            <a:pPr>
              <a:defRPr/>
            </a:pPr>
            <a:fld id="{1788D09C-7CA7-40CB-8213-E7B766997646}" type="slidenum">
              <a:rPr lang="en-US" smtClean="0">
                <a:latin typeface="Deutsche Bank Display" panose="020F0403020203030304" pitchFamily="34" charset="0"/>
                <a:ea typeface="Deutsche Bank Display" panose="020F0403020203030304" pitchFamily="34" charset="0"/>
                <a:cs typeface="Deutsche Bank Display" panose="020F0403020203030304" pitchFamily="34" charset="0"/>
              </a:rPr>
              <a:pPr>
                <a:defRPr/>
              </a:pPr>
              <a:t>33</a:t>
            </a:fld>
            <a:endParaRPr lang="en-US">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6" name="Title 2"/>
          <p:cNvSpPr txBox="1">
            <a:spLocks/>
          </p:cNvSpPr>
          <p:nvPr/>
        </p:nvSpPr>
        <p:spPr bwMode="auto">
          <a:xfrm>
            <a:off x="534030" y="1013139"/>
            <a:ext cx="9159291" cy="304331"/>
          </a:xfrm>
          <a:prstGeom prst="rect">
            <a:avLst/>
          </a:prstGeom>
          <a:noFill/>
          <a:ln w="9525">
            <a:noFill/>
            <a:miter lim="800000"/>
            <a:headEnd/>
            <a:tailEnd/>
          </a:ln>
        </p:spPr>
        <p:txBody>
          <a:bodyPr vert="horz" wrap="square" lIns="0" tIns="0" rIns="540000" bIns="0" numCol="1" anchor="t" anchorCtr="0" compatLnSpc="1">
            <a:prstTxWarp prst="textNoShape">
              <a:avLst/>
            </a:prstTxWarp>
          </a:bodyPr>
          <a:lstStyle>
            <a:lvl1pPr algn="l" rtl="0" eaLnBrk="0" fontAlgn="base" hangingPunct="0">
              <a:lnSpc>
                <a:spcPct val="90000"/>
              </a:lnSpc>
              <a:spcBef>
                <a:spcPct val="0"/>
              </a:spcBef>
              <a:spcAft>
                <a:spcPct val="0"/>
              </a:spcAft>
              <a:tabLst/>
              <a:defRPr lang="en-US" sz="2600" kern="1200" noProof="0" smtClean="0">
                <a:solidFill>
                  <a:schemeClr val="tx1"/>
                </a:solidFill>
                <a:latin typeface="+mn-lt"/>
                <a:ea typeface="ＭＳ Ｐゴシック" pitchFamily="34" charset="-128"/>
                <a:cs typeface="ＭＳ Ｐゴシック" pitchFamily="-109" charset="-128"/>
              </a:defRPr>
            </a:lvl1pPr>
            <a:lvl2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2pPr>
            <a:lvl3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3pPr>
            <a:lvl4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4pPr>
            <a:lvl5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5pPr>
            <a:lvl6pPr marL="504566" algn="l" rtl="0" eaLnBrk="1" fontAlgn="base" hangingPunct="1">
              <a:lnSpc>
                <a:spcPct val="90000"/>
              </a:lnSpc>
              <a:spcBef>
                <a:spcPct val="0"/>
              </a:spcBef>
              <a:spcAft>
                <a:spcPct val="0"/>
              </a:spcAft>
              <a:tabLst>
                <a:tab pos="735825" algn="l"/>
              </a:tabLst>
              <a:defRPr sz="2600" b="1">
                <a:solidFill>
                  <a:schemeClr val="tx1"/>
                </a:solidFill>
                <a:latin typeface="Arial" charset="0"/>
              </a:defRPr>
            </a:lvl6pPr>
            <a:lvl7pPr marL="1009132" algn="l" rtl="0" eaLnBrk="1" fontAlgn="base" hangingPunct="1">
              <a:lnSpc>
                <a:spcPct val="90000"/>
              </a:lnSpc>
              <a:spcBef>
                <a:spcPct val="0"/>
              </a:spcBef>
              <a:spcAft>
                <a:spcPct val="0"/>
              </a:spcAft>
              <a:tabLst>
                <a:tab pos="735825" algn="l"/>
              </a:tabLst>
              <a:defRPr sz="2600" b="1">
                <a:solidFill>
                  <a:schemeClr val="tx1"/>
                </a:solidFill>
                <a:latin typeface="Arial" charset="0"/>
              </a:defRPr>
            </a:lvl7pPr>
            <a:lvl8pPr marL="1513698" algn="l" rtl="0" eaLnBrk="1" fontAlgn="base" hangingPunct="1">
              <a:lnSpc>
                <a:spcPct val="90000"/>
              </a:lnSpc>
              <a:spcBef>
                <a:spcPct val="0"/>
              </a:spcBef>
              <a:spcAft>
                <a:spcPct val="0"/>
              </a:spcAft>
              <a:tabLst>
                <a:tab pos="735825" algn="l"/>
              </a:tabLst>
              <a:defRPr sz="2600" b="1">
                <a:solidFill>
                  <a:schemeClr val="tx1"/>
                </a:solidFill>
                <a:latin typeface="Arial" charset="0"/>
              </a:defRPr>
            </a:lvl8pPr>
            <a:lvl9pPr marL="2018264" algn="l" rtl="0" eaLnBrk="1" fontAlgn="base" hangingPunct="1">
              <a:lnSpc>
                <a:spcPct val="90000"/>
              </a:lnSpc>
              <a:spcBef>
                <a:spcPct val="0"/>
              </a:spcBef>
              <a:spcAft>
                <a:spcPct val="0"/>
              </a:spcAft>
              <a:tabLst>
                <a:tab pos="735825" algn="l"/>
              </a:tabLst>
              <a:defRPr sz="2600" b="1">
                <a:solidFill>
                  <a:schemeClr val="tx1"/>
                </a:solidFill>
                <a:latin typeface="Arial" charset="0"/>
              </a:defRPr>
            </a:lvl9pPr>
          </a:lstStyle>
          <a:p>
            <a:pPr defTabSz="914400"/>
            <a:r>
              <a:rPr lang="en-US" sz="1800" dirty="0">
                <a:solidFill>
                  <a:schemeClr val="bg2">
                    <a:lumMod val="7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rPr>
              <a:t>Internal &amp; Other Icons</a:t>
            </a:r>
          </a:p>
        </p:txBody>
      </p:sp>
      <p:sp>
        <p:nvSpPr>
          <p:cNvPr id="26" name="Freeform 5">
            <a:extLst>
              <a:ext uri="{FF2B5EF4-FFF2-40B4-BE49-F238E27FC236}">
                <a16:creationId xmlns:a16="http://schemas.microsoft.com/office/drawing/2014/main" id="{A5C73EAA-CD5F-4BC2-AEFF-4C26D6578939}"/>
              </a:ext>
            </a:extLst>
          </p:cNvPr>
          <p:cNvSpPr>
            <a:spLocks noChangeAspect="1" noEditPoints="1"/>
          </p:cNvSpPr>
          <p:nvPr/>
        </p:nvSpPr>
        <p:spPr bwMode="auto">
          <a:xfrm>
            <a:off x="999499" y="2236806"/>
            <a:ext cx="201182" cy="204564"/>
          </a:xfrm>
          <a:custGeom>
            <a:avLst/>
            <a:gdLst>
              <a:gd name="T0" fmla="*/ 5 w 118"/>
              <a:gd name="T1" fmla="*/ 113 h 119"/>
              <a:gd name="T2" fmla="*/ 19 w 118"/>
              <a:gd name="T3" fmla="*/ 81 h 119"/>
              <a:gd name="T4" fmla="*/ 32 w 118"/>
              <a:gd name="T5" fmla="*/ 113 h 119"/>
              <a:gd name="T6" fmla="*/ 17 w 118"/>
              <a:gd name="T7" fmla="*/ 62 h 119"/>
              <a:gd name="T8" fmla="*/ 57 w 118"/>
              <a:gd name="T9" fmla="*/ 93 h 119"/>
              <a:gd name="T10" fmla="*/ 41 w 118"/>
              <a:gd name="T11" fmla="*/ 71 h 119"/>
              <a:gd name="T12" fmla="*/ 18 w 118"/>
              <a:gd name="T13" fmla="*/ 59 h 119"/>
              <a:gd name="T14" fmla="*/ 13 w 118"/>
              <a:gd name="T15" fmla="*/ 58 h 119"/>
              <a:gd name="T16" fmla="*/ 12 w 118"/>
              <a:gd name="T17" fmla="*/ 58 h 119"/>
              <a:gd name="T18" fmla="*/ 5 w 118"/>
              <a:gd name="T19" fmla="*/ 42 h 119"/>
              <a:gd name="T20" fmla="*/ 22 w 118"/>
              <a:gd name="T21" fmla="*/ 42 h 119"/>
              <a:gd name="T22" fmla="*/ 64 w 118"/>
              <a:gd name="T23" fmla="*/ 71 h 119"/>
              <a:gd name="T24" fmla="*/ 73 w 118"/>
              <a:gd name="T25" fmla="*/ 88 h 119"/>
              <a:gd name="T26" fmla="*/ 78 w 118"/>
              <a:gd name="T27" fmla="*/ 111 h 119"/>
              <a:gd name="T28" fmla="*/ 61 w 118"/>
              <a:gd name="T29" fmla="*/ 104 h 119"/>
              <a:gd name="T30" fmla="*/ 59 w 118"/>
              <a:gd name="T31" fmla="*/ 98 h 119"/>
              <a:gd name="T32" fmla="*/ 54 w 118"/>
              <a:gd name="T33" fmla="*/ 94 h 119"/>
              <a:gd name="T34" fmla="*/ 39 w 118"/>
              <a:gd name="T35" fmla="*/ 74 h 119"/>
              <a:gd name="T36" fmla="*/ 17 w 118"/>
              <a:gd name="T37" fmla="*/ 62 h 119"/>
              <a:gd name="T38" fmla="*/ 15 w 118"/>
              <a:gd name="T39" fmla="*/ 62 h 119"/>
              <a:gd name="T40" fmla="*/ 12 w 118"/>
              <a:gd name="T41" fmla="*/ 61 h 119"/>
              <a:gd name="T42" fmla="*/ 3 w 118"/>
              <a:gd name="T43" fmla="*/ 39 h 119"/>
              <a:gd name="T44" fmla="*/ 23 w 118"/>
              <a:gd name="T45" fmla="*/ 39 h 119"/>
              <a:gd name="T46" fmla="*/ 67 w 118"/>
              <a:gd name="T47" fmla="*/ 69 h 119"/>
              <a:gd name="T48" fmla="*/ 76 w 118"/>
              <a:gd name="T49" fmla="*/ 86 h 119"/>
              <a:gd name="T50" fmla="*/ 82 w 118"/>
              <a:gd name="T51" fmla="*/ 107 h 119"/>
              <a:gd name="T52" fmla="*/ 58 w 118"/>
              <a:gd name="T53" fmla="*/ 110 h 119"/>
              <a:gd name="T54" fmla="*/ 56 w 118"/>
              <a:gd name="T55" fmla="*/ 99 h 119"/>
              <a:gd name="T56" fmla="*/ 94 w 118"/>
              <a:gd name="T57" fmla="*/ 90 h 119"/>
              <a:gd name="T58" fmla="*/ 90 w 118"/>
              <a:gd name="T59" fmla="*/ 78 h 119"/>
              <a:gd name="T60" fmla="*/ 89 w 118"/>
              <a:gd name="T61" fmla="*/ 76 h 119"/>
              <a:gd name="T62" fmla="*/ 67 w 118"/>
              <a:gd name="T63" fmla="*/ 46 h 119"/>
              <a:gd name="T64" fmla="*/ 65 w 118"/>
              <a:gd name="T65" fmla="*/ 44 h 119"/>
              <a:gd name="T66" fmla="*/ 63 w 118"/>
              <a:gd name="T67" fmla="*/ 43 h 119"/>
              <a:gd name="T68" fmla="*/ 30 w 118"/>
              <a:gd name="T69" fmla="*/ 25 h 119"/>
              <a:gd name="T70" fmla="*/ 28 w 118"/>
              <a:gd name="T71" fmla="*/ 24 h 119"/>
              <a:gd name="T72" fmla="*/ 16 w 118"/>
              <a:gd name="T73" fmla="*/ 22 h 119"/>
              <a:gd name="T74" fmla="*/ 9 w 118"/>
              <a:gd name="T75" fmla="*/ 21 h 119"/>
              <a:gd name="T76" fmla="*/ 10 w 118"/>
              <a:gd name="T77" fmla="*/ 4 h 119"/>
              <a:gd name="T78" fmla="*/ 33 w 118"/>
              <a:gd name="T79" fmla="*/ 8 h 119"/>
              <a:gd name="T80" fmla="*/ 76 w 118"/>
              <a:gd name="T81" fmla="*/ 32 h 119"/>
              <a:gd name="T82" fmla="*/ 79 w 118"/>
              <a:gd name="T83" fmla="*/ 34 h 119"/>
              <a:gd name="T84" fmla="*/ 106 w 118"/>
              <a:gd name="T85" fmla="*/ 72 h 119"/>
              <a:gd name="T86" fmla="*/ 113 w 118"/>
              <a:gd name="T87" fmla="*/ 113 h 119"/>
              <a:gd name="T88" fmla="*/ 94 w 118"/>
              <a:gd name="T89" fmla="*/ 109 h 119"/>
              <a:gd name="T90" fmla="*/ 91 w 118"/>
              <a:gd name="T91" fmla="*/ 91 h 119"/>
              <a:gd name="T92" fmla="*/ 87 w 118"/>
              <a:gd name="T93" fmla="*/ 80 h 119"/>
              <a:gd name="T94" fmla="*/ 86 w 118"/>
              <a:gd name="T95" fmla="*/ 77 h 119"/>
              <a:gd name="T96" fmla="*/ 63 w 118"/>
              <a:gd name="T97" fmla="*/ 47 h 119"/>
              <a:gd name="T98" fmla="*/ 61 w 118"/>
              <a:gd name="T99" fmla="*/ 45 h 119"/>
              <a:gd name="T100" fmla="*/ 29 w 118"/>
              <a:gd name="T101" fmla="*/ 28 h 119"/>
              <a:gd name="T102" fmla="*/ 27 w 118"/>
              <a:gd name="T103" fmla="*/ 27 h 119"/>
              <a:gd name="T104" fmla="*/ 15 w 118"/>
              <a:gd name="T105" fmla="*/ 25 h 119"/>
              <a:gd name="T106" fmla="*/ 0 w 118"/>
              <a:gd name="T107" fmla="*/ 14 h 119"/>
              <a:gd name="T108" fmla="*/ 22 w 118"/>
              <a:gd name="T109" fmla="*/ 2 h 119"/>
              <a:gd name="T110" fmla="*/ 35 w 118"/>
              <a:gd name="T111" fmla="*/ 5 h 119"/>
              <a:gd name="T112" fmla="*/ 78 w 118"/>
              <a:gd name="T113" fmla="*/ 28 h 119"/>
              <a:gd name="T114" fmla="*/ 80 w 118"/>
              <a:gd name="T115" fmla="*/ 30 h 119"/>
              <a:gd name="T116" fmla="*/ 108 w 118"/>
              <a:gd name="T117" fmla="*/ 69 h 119"/>
              <a:gd name="T118" fmla="*/ 115 w 118"/>
              <a:gd name="T119" fmla="*/ 89 h 119"/>
              <a:gd name="T120" fmla="*/ 98 w 118"/>
              <a:gd name="T121" fmla="*/ 116 h 119"/>
              <a:gd name="T122" fmla="*/ 29 w 118"/>
              <a:gd name="T123" fmla="*/ 89 h 119"/>
              <a:gd name="T124" fmla="*/ 8 w 118"/>
              <a:gd name="T125" fmla="*/ 11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8" h="119">
                <a:moveTo>
                  <a:pt x="32" y="113"/>
                </a:moveTo>
                <a:lnTo>
                  <a:pt x="32" y="113"/>
                </a:lnTo>
                <a:lnTo>
                  <a:pt x="32" y="113"/>
                </a:lnTo>
                <a:lnTo>
                  <a:pt x="32" y="113"/>
                </a:lnTo>
                <a:cubicBezTo>
                  <a:pt x="28" y="117"/>
                  <a:pt x="24" y="119"/>
                  <a:pt x="19" y="119"/>
                </a:cubicBezTo>
                <a:cubicBezTo>
                  <a:pt x="13" y="119"/>
                  <a:pt x="9" y="117"/>
                  <a:pt x="5" y="113"/>
                </a:cubicBezTo>
                <a:lnTo>
                  <a:pt x="5" y="113"/>
                </a:lnTo>
                <a:lnTo>
                  <a:pt x="5" y="113"/>
                </a:lnTo>
                <a:cubicBezTo>
                  <a:pt x="2" y="110"/>
                  <a:pt x="0" y="105"/>
                  <a:pt x="0" y="100"/>
                </a:cubicBezTo>
                <a:cubicBezTo>
                  <a:pt x="0" y="95"/>
                  <a:pt x="2" y="90"/>
                  <a:pt x="5" y="87"/>
                </a:cubicBezTo>
                <a:lnTo>
                  <a:pt x="5" y="87"/>
                </a:lnTo>
                <a:lnTo>
                  <a:pt x="5" y="87"/>
                </a:lnTo>
                <a:lnTo>
                  <a:pt x="5" y="87"/>
                </a:lnTo>
                <a:cubicBezTo>
                  <a:pt x="9" y="83"/>
                  <a:pt x="13" y="81"/>
                  <a:pt x="19" y="81"/>
                </a:cubicBezTo>
                <a:cubicBezTo>
                  <a:pt x="24" y="81"/>
                  <a:pt x="28" y="83"/>
                  <a:pt x="32" y="87"/>
                </a:cubicBezTo>
                <a:lnTo>
                  <a:pt x="32" y="87"/>
                </a:lnTo>
                <a:lnTo>
                  <a:pt x="32" y="87"/>
                </a:lnTo>
                <a:lnTo>
                  <a:pt x="32" y="87"/>
                </a:lnTo>
                <a:cubicBezTo>
                  <a:pt x="35" y="90"/>
                  <a:pt x="37" y="95"/>
                  <a:pt x="37" y="100"/>
                </a:cubicBezTo>
                <a:cubicBezTo>
                  <a:pt x="37" y="105"/>
                  <a:pt x="35" y="110"/>
                  <a:pt x="32" y="113"/>
                </a:cubicBezTo>
                <a:lnTo>
                  <a:pt x="32" y="113"/>
                </a:lnTo>
                <a:close/>
                <a:moveTo>
                  <a:pt x="56" y="99"/>
                </a:moveTo>
                <a:lnTo>
                  <a:pt x="56" y="99"/>
                </a:lnTo>
                <a:lnTo>
                  <a:pt x="56" y="99"/>
                </a:lnTo>
                <a:lnTo>
                  <a:pt x="56" y="99"/>
                </a:lnTo>
                <a:close/>
                <a:moveTo>
                  <a:pt x="17" y="62"/>
                </a:moveTo>
                <a:lnTo>
                  <a:pt x="17" y="62"/>
                </a:lnTo>
                <a:lnTo>
                  <a:pt x="17" y="62"/>
                </a:lnTo>
                <a:lnTo>
                  <a:pt x="17" y="62"/>
                </a:lnTo>
                <a:close/>
                <a:moveTo>
                  <a:pt x="58" y="96"/>
                </a:moveTo>
                <a:lnTo>
                  <a:pt x="58" y="96"/>
                </a:lnTo>
                <a:cubicBezTo>
                  <a:pt x="58" y="95"/>
                  <a:pt x="57" y="94"/>
                  <a:pt x="57" y="93"/>
                </a:cubicBezTo>
                <a:lnTo>
                  <a:pt x="57" y="93"/>
                </a:lnTo>
                <a:lnTo>
                  <a:pt x="57" y="93"/>
                </a:lnTo>
                <a:lnTo>
                  <a:pt x="57" y="93"/>
                </a:lnTo>
                <a:cubicBezTo>
                  <a:pt x="55" y="89"/>
                  <a:pt x="53" y="85"/>
                  <a:pt x="51" y="82"/>
                </a:cubicBezTo>
                <a:cubicBezTo>
                  <a:pt x="48" y="78"/>
                  <a:pt x="45" y="75"/>
                  <a:pt x="42" y="72"/>
                </a:cubicBezTo>
                <a:lnTo>
                  <a:pt x="42" y="72"/>
                </a:lnTo>
                <a:lnTo>
                  <a:pt x="42" y="72"/>
                </a:lnTo>
                <a:lnTo>
                  <a:pt x="41" y="72"/>
                </a:lnTo>
                <a:lnTo>
                  <a:pt x="41" y="72"/>
                </a:lnTo>
                <a:lnTo>
                  <a:pt x="41" y="71"/>
                </a:lnTo>
                <a:lnTo>
                  <a:pt x="41" y="71"/>
                </a:lnTo>
                <a:lnTo>
                  <a:pt x="41" y="71"/>
                </a:lnTo>
                <a:lnTo>
                  <a:pt x="41" y="71"/>
                </a:lnTo>
                <a:lnTo>
                  <a:pt x="41" y="71"/>
                </a:lnTo>
                <a:lnTo>
                  <a:pt x="41" y="71"/>
                </a:lnTo>
                <a:cubicBezTo>
                  <a:pt x="37" y="68"/>
                  <a:pt x="34" y="66"/>
                  <a:pt x="30" y="64"/>
                </a:cubicBezTo>
                <a:cubicBezTo>
                  <a:pt x="26" y="62"/>
                  <a:pt x="22" y="60"/>
                  <a:pt x="18" y="59"/>
                </a:cubicBezTo>
                <a:lnTo>
                  <a:pt x="18" y="59"/>
                </a:lnTo>
                <a:lnTo>
                  <a:pt x="18" y="59"/>
                </a:lnTo>
                <a:lnTo>
                  <a:pt x="18" y="59"/>
                </a:lnTo>
                <a:lnTo>
                  <a:pt x="18" y="59"/>
                </a:lnTo>
                <a:lnTo>
                  <a:pt x="18" y="59"/>
                </a:lnTo>
                <a:cubicBezTo>
                  <a:pt x="17" y="59"/>
                  <a:pt x="16" y="59"/>
                  <a:pt x="16" y="58"/>
                </a:cubicBezTo>
                <a:cubicBezTo>
                  <a:pt x="15" y="58"/>
                  <a:pt x="14" y="58"/>
                  <a:pt x="13" y="58"/>
                </a:cubicBezTo>
                <a:lnTo>
                  <a:pt x="13" y="58"/>
                </a:lnTo>
                <a:lnTo>
                  <a:pt x="13" y="58"/>
                </a:lnTo>
                <a:lnTo>
                  <a:pt x="13" y="58"/>
                </a:lnTo>
                <a:lnTo>
                  <a:pt x="13" y="58"/>
                </a:lnTo>
                <a:lnTo>
                  <a:pt x="13" y="58"/>
                </a:lnTo>
                <a:lnTo>
                  <a:pt x="13" y="58"/>
                </a:lnTo>
                <a:lnTo>
                  <a:pt x="12" y="58"/>
                </a:lnTo>
                <a:cubicBezTo>
                  <a:pt x="12" y="58"/>
                  <a:pt x="11" y="57"/>
                  <a:pt x="11" y="57"/>
                </a:cubicBezTo>
                <a:cubicBezTo>
                  <a:pt x="10" y="57"/>
                  <a:pt x="10" y="57"/>
                  <a:pt x="9" y="57"/>
                </a:cubicBezTo>
                <a:cubicBezTo>
                  <a:pt x="7" y="57"/>
                  <a:pt x="6" y="56"/>
                  <a:pt x="5" y="55"/>
                </a:cubicBezTo>
                <a:cubicBezTo>
                  <a:pt x="4" y="54"/>
                  <a:pt x="3" y="52"/>
                  <a:pt x="3" y="50"/>
                </a:cubicBezTo>
                <a:lnTo>
                  <a:pt x="3" y="47"/>
                </a:lnTo>
                <a:cubicBezTo>
                  <a:pt x="3" y="46"/>
                  <a:pt x="3" y="45"/>
                  <a:pt x="4" y="44"/>
                </a:cubicBezTo>
                <a:cubicBezTo>
                  <a:pt x="4" y="43"/>
                  <a:pt x="5" y="42"/>
                  <a:pt x="5" y="42"/>
                </a:cubicBezTo>
                <a:cubicBezTo>
                  <a:pt x="6" y="41"/>
                  <a:pt x="7" y="41"/>
                  <a:pt x="8" y="40"/>
                </a:cubicBezTo>
                <a:lnTo>
                  <a:pt x="8" y="40"/>
                </a:lnTo>
                <a:cubicBezTo>
                  <a:pt x="9" y="40"/>
                  <a:pt x="10" y="40"/>
                  <a:pt x="11" y="40"/>
                </a:cubicBezTo>
                <a:cubicBezTo>
                  <a:pt x="13" y="40"/>
                  <a:pt x="15" y="41"/>
                  <a:pt x="16" y="41"/>
                </a:cubicBezTo>
                <a:cubicBezTo>
                  <a:pt x="18" y="41"/>
                  <a:pt x="20" y="42"/>
                  <a:pt x="22" y="42"/>
                </a:cubicBezTo>
                <a:lnTo>
                  <a:pt x="22" y="42"/>
                </a:lnTo>
                <a:lnTo>
                  <a:pt x="22" y="42"/>
                </a:lnTo>
                <a:lnTo>
                  <a:pt x="22" y="42"/>
                </a:lnTo>
                <a:lnTo>
                  <a:pt x="23" y="42"/>
                </a:lnTo>
                <a:lnTo>
                  <a:pt x="23" y="43"/>
                </a:lnTo>
                <a:cubicBezTo>
                  <a:pt x="29" y="44"/>
                  <a:pt x="34" y="46"/>
                  <a:pt x="39" y="49"/>
                </a:cubicBezTo>
                <a:cubicBezTo>
                  <a:pt x="44" y="52"/>
                  <a:pt x="48" y="55"/>
                  <a:pt x="53" y="59"/>
                </a:cubicBezTo>
                <a:lnTo>
                  <a:pt x="53" y="59"/>
                </a:lnTo>
                <a:cubicBezTo>
                  <a:pt x="57" y="63"/>
                  <a:pt x="61" y="67"/>
                  <a:pt x="64" y="71"/>
                </a:cubicBezTo>
                <a:cubicBezTo>
                  <a:pt x="67" y="76"/>
                  <a:pt x="70" y="81"/>
                  <a:pt x="73" y="86"/>
                </a:cubicBezTo>
                <a:lnTo>
                  <a:pt x="73" y="87"/>
                </a:lnTo>
                <a:lnTo>
                  <a:pt x="73" y="87"/>
                </a:lnTo>
                <a:lnTo>
                  <a:pt x="73" y="87"/>
                </a:lnTo>
                <a:lnTo>
                  <a:pt x="73" y="87"/>
                </a:lnTo>
                <a:lnTo>
                  <a:pt x="73" y="87"/>
                </a:lnTo>
                <a:lnTo>
                  <a:pt x="73" y="88"/>
                </a:lnTo>
                <a:lnTo>
                  <a:pt x="73" y="88"/>
                </a:lnTo>
                <a:lnTo>
                  <a:pt x="74" y="88"/>
                </a:lnTo>
                <a:lnTo>
                  <a:pt x="74" y="89"/>
                </a:lnTo>
                <a:lnTo>
                  <a:pt x="74" y="89"/>
                </a:lnTo>
                <a:cubicBezTo>
                  <a:pt x="75" y="92"/>
                  <a:pt x="76" y="95"/>
                  <a:pt x="77" y="98"/>
                </a:cubicBezTo>
                <a:cubicBezTo>
                  <a:pt x="78" y="101"/>
                  <a:pt x="78" y="104"/>
                  <a:pt x="79" y="108"/>
                </a:cubicBezTo>
                <a:cubicBezTo>
                  <a:pt x="79" y="109"/>
                  <a:pt x="79" y="110"/>
                  <a:pt x="78" y="111"/>
                </a:cubicBezTo>
                <a:cubicBezTo>
                  <a:pt x="78" y="112"/>
                  <a:pt x="78" y="112"/>
                  <a:pt x="77" y="113"/>
                </a:cubicBezTo>
                <a:cubicBezTo>
                  <a:pt x="76" y="114"/>
                  <a:pt x="75" y="115"/>
                  <a:pt x="75" y="115"/>
                </a:cubicBezTo>
                <a:cubicBezTo>
                  <a:pt x="74" y="115"/>
                  <a:pt x="73" y="116"/>
                  <a:pt x="72" y="116"/>
                </a:cubicBezTo>
                <a:lnTo>
                  <a:pt x="68" y="116"/>
                </a:lnTo>
                <a:cubicBezTo>
                  <a:pt x="67" y="116"/>
                  <a:pt x="65" y="115"/>
                  <a:pt x="64" y="114"/>
                </a:cubicBezTo>
                <a:cubicBezTo>
                  <a:pt x="63" y="113"/>
                  <a:pt x="62" y="111"/>
                  <a:pt x="61" y="110"/>
                </a:cubicBezTo>
                <a:cubicBezTo>
                  <a:pt x="61" y="108"/>
                  <a:pt x="61" y="106"/>
                  <a:pt x="61" y="104"/>
                </a:cubicBezTo>
                <a:cubicBezTo>
                  <a:pt x="60" y="102"/>
                  <a:pt x="60" y="100"/>
                  <a:pt x="59" y="99"/>
                </a:cubicBezTo>
                <a:lnTo>
                  <a:pt x="59" y="98"/>
                </a:lnTo>
                <a:lnTo>
                  <a:pt x="59" y="98"/>
                </a:lnTo>
                <a:lnTo>
                  <a:pt x="59" y="98"/>
                </a:lnTo>
                <a:lnTo>
                  <a:pt x="59" y="98"/>
                </a:lnTo>
                <a:lnTo>
                  <a:pt x="59" y="98"/>
                </a:lnTo>
                <a:lnTo>
                  <a:pt x="59" y="98"/>
                </a:lnTo>
                <a:cubicBezTo>
                  <a:pt x="59" y="97"/>
                  <a:pt x="58" y="96"/>
                  <a:pt x="58" y="96"/>
                </a:cubicBezTo>
                <a:close/>
                <a:moveTo>
                  <a:pt x="56" y="99"/>
                </a:moveTo>
                <a:lnTo>
                  <a:pt x="56" y="99"/>
                </a:lnTo>
                <a:cubicBezTo>
                  <a:pt x="55" y="98"/>
                  <a:pt x="55" y="98"/>
                  <a:pt x="55" y="97"/>
                </a:cubicBezTo>
                <a:cubicBezTo>
                  <a:pt x="54" y="96"/>
                  <a:pt x="54" y="95"/>
                  <a:pt x="54" y="94"/>
                </a:cubicBezTo>
                <a:lnTo>
                  <a:pt x="54" y="94"/>
                </a:lnTo>
                <a:lnTo>
                  <a:pt x="54" y="94"/>
                </a:lnTo>
                <a:lnTo>
                  <a:pt x="54" y="94"/>
                </a:lnTo>
                <a:lnTo>
                  <a:pt x="54" y="94"/>
                </a:lnTo>
                <a:cubicBezTo>
                  <a:pt x="52" y="90"/>
                  <a:pt x="50" y="87"/>
                  <a:pt x="48" y="84"/>
                </a:cubicBezTo>
                <a:cubicBezTo>
                  <a:pt x="45" y="81"/>
                  <a:pt x="43" y="78"/>
                  <a:pt x="40" y="75"/>
                </a:cubicBezTo>
                <a:lnTo>
                  <a:pt x="40" y="75"/>
                </a:lnTo>
                <a:lnTo>
                  <a:pt x="39" y="75"/>
                </a:lnTo>
                <a:lnTo>
                  <a:pt x="39" y="74"/>
                </a:lnTo>
                <a:lnTo>
                  <a:pt x="39" y="74"/>
                </a:lnTo>
                <a:lnTo>
                  <a:pt x="38" y="74"/>
                </a:lnTo>
                <a:lnTo>
                  <a:pt x="38" y="74"/>
                </a:lnTo>
                <a:lnTo>
                  <a:pt x="38" y="74"/>
                </a:lnTo>
                <a:cubicBezTo>
                  <a:pt x="35" y="71"/>
                  <a:pt x="32" y="69"/>
                  <a:pt x="28" y="67"/>
                </a:cubicBezTo>
                <a:cubicBezTo>
                  <a:pt x="25" y="65"/>
                  <a:pt x="21" y="63"/>
                  <a:pt x="17" y="62"/>
                </a:cubicBezTo>
                <a:lnTo>
                  <a:pt x="17" y="62"/>
                </a:lnTo>
                <a:lnTo>
                  <a:pt x="17" y="62"/>
                </a:lnTo>
                <a:lnTo>
                  <a:pt x="17" y="62"/>
                </a:lnTo>
                <a:lnTo>
                  <a:pt x="17" y="62"/>
                </a:lnTo>
                <a:lnTo>
                  <a:pt x="17" y="62"/>
                </a:lnTo>
                <a:lnTo>
                  <a:pt x="17" y="62"/>
                </a:lnTo>
                <a:lnTo>
                  <a:pt x="17" y="62"/>
                </a:lnTo>
                <a:cubicBezTo>
                  <a:pt x="16" y="62"/>
                  <a:pt x="15" y="62"/>
                  <a:pt x="15" y="62"/>
                </a:cubicBezTo>
                <a:cubicBezTo>
                  <a:pt x="14" y="61"/>
                  <a:pt x="13" y="61"/>
                  <a:pt x="12" y="61"/>
                </a:cubicBezTo>
                <a:lnTo>
                  <a:pt x="12" y="61"/>
                </a:lnTo>
                <a:lnTo>
                  <a:pt x="12" y="61"/>
                </a:lnTo>
                <a:lnTo>
                  <a:pt x="12" y="61"/>
                </a:lnTo>
                <a:lnTo>
                  <a:pt x="12" y="61"/>
                </a:lnTo>
                <a:lnTo>
                  <a:pt x="12" y="61"/>
                </a:lnTo>
                <a:lnTo>
                  <a:pt x="12" y="61"/>
                </a:lnTo>
                <a:cubicBezTo>
                  <a:pt x="11" y="61"/>
                  <a:pt x="11" y="61"/>
                  <a:pt x="10" y="61"/>
                </a:cubicBezTo>
                <a:cubicBezTo>
                  <a:pt x="10" y="61"/>
                  <a:pt x="9" y="61"/>
                  <a:pt x="9" y="60"/>
                </a:cubicBezTo>
                <a:cubicBezTo>
                  <a:pt x="6" y="60"/>
                  <a:pt x="4" y="59"/>
                  <a:pt x="2" y="57"/>
                </a:cubicBezTo>
                <a:cubicBezTo>
                  <a:pt x="1" y="55"/>
                  <a:pt x="0" y="53"/>
                  <a:pt x="0" y="50"/>
                </a:cubicBezTo>
                <a:lnTo>
                  <a:pt x="0" y="47"/>
                </a:lnTo>
                <a:cubicBezTo>
                  <a:pt x="0" y="45"/>
                  <a:pt x="0" y="44"/>
                  <a:pt x="1" y="43"/>
                </a:cubicBezTo>
                <a:cubicBezTo>
                  <a:pt x="1" y="41"/>
                  <a:pt x="2" y="40"/>
                  <a:pt x="3" y="39"/>
                </a:cubicBezTo>
                <a:cubicBezTo>
                  <a:pt x="4" y="38"/>
                  <a:pt x="6" y="37"/>
                  <a:pt x="7" y="37"/>
                </a:cubicBezTo>
                <a:lnTo>
                  <a:pt x="7" y="37"/>
                </a:lnTo>
                <a:cubicBezTo>
                  <a:pt x="8" y="37"/>
                  <a:pt x="10" y="36"/>
                  <a:pt x="11" y="37"/>
                </a:cubicBezTo>
                <a:cubicBezTo>
                  <a:pt x="13" y="37"/>
                  <a:pt x="15" y="37"/>
                  <a:pt x="17" y="38"/>
                </a:cubicBezTo>
                <a:cubicBezTo>
                  <a:pt x="19" y="38"/>
                  <a:pt x="21" y="38"/>
                  <a:pt x="23" y="39"/>
                </a:cubicBezTo>
                <a:lnTo>
                  <a:pt x="23" y="39"/>
                </a:lnTo>
                <a:lnTo>
                  <a:pt x="23" y="39"/>
                </a:lnTo>
                <a:lnTo>
                  <a:pt x="23" y="39"/>
                </a:lnTo>
                <a:lnTo>
                  <a:pt x="24" y="39"/>
                </a:lnTo>
                <a:lnTo>
                  <a:pt x="24" y="39"/>
                </a:lnTo>
                <a:cubicBezTo>
                  <a:pt x="30" y="41"/>
                  <a:pt x="35" y="43"/>
                  <a:pt x="40" y="46"/>
                </a:cubicBezTo>
                <a:cubicBezTo>
                  <a:pt x="46" y="49"/>
                  <a:pt x="51" y="52"/>
                  <a:pt x="55" y="56"/>
                </a:cubicBezTo>
                <a:lnTo>
                  <a:pt x="55" y="56"/>
                </a:lnTo>
                <a:cubicBezTo>
                  <a:pt x="59" y="60"/>
                  <a:pt x="63" y="65"/>
                  <a:pt x="67" y="69"/>
                </a:cubicBezTo>
                <a:cubicBezTo>
                  <a:pt x="70" y="74"/>
                  <a:pt x="73" y="79"/>
                  <a:pt x="76" y="85"/>
                </a:cubicBezTo>
                <a:lnTo>
                  <a:pt x="76" y="85"/>
                </a:lnTo>
                <a:lnTo>
                  <a:pt x="76" y="85"/>
                </a:lnTo>
                <a:lnTo>
                  <a:pt x="76" y="85"/>
                </a:lnTo>
                <a:lnTo>
                  <a:pt x="76" y="85"/>
                </a:lnTo>
                <a:lnTo>
                  <a:pt x="76" y="85"/>
                </a:lnTo>
                <a:lnTo>
                  <a:pt x="76" y="86"/>
                </a:lnTo>
                <a:lnTo>
                  <a:pt x="77" y="86"/>
                </a:lnTo>
                <a:lnTo>
                  <a:pt x="77" y="87"/>
                </a:lnTo>
                <a:lnTo>
                  <a:pt x="77" y="87"/>
                </a:lnTo>
                <a:lnTo>
                  <a:pt x="77" y="87"/>
                </a:lnTo>
                <a:lnTo>
                  <a:pt x="77" y="87"/>
                </a:lnTo>
                <a:cubicBezTo>
                  <a:pt x="78" y="91"/>
                  <a:pt x="79" y="94"/>
                  <a:pt x="80" y="97"/>
                </a:cubicBezTo>
                <a:cubicBezTo>
                  <a:pt x="81" y="100"/>
                  <a:pt x="82" y="104"/>
                  <a:pt x="82" y="107"/>
                </a:cubicBezTo>
                <a:cubicBezTo>
                  <a:pt x="82" y="109"/>
                  <a:pt x="82" y="110"/>
                  <a:pt x="82" y="112"/>
                </a:cubicBezTo>
                <a:cubicBezTo>
                  <a:pt x="81" y="113"/>
                  <a:pt x="80" y="114"/>
                  <a:pt x="79" y="115"/>
                </a:cubicBezTo>
                <a:cubicBezTo>
                  <a:pt x="78" y="117"/>
                  <a:pt x="77" y="118"/>
                  <a:pt x="76" y="118"/>
                </a:cubicBezTo>
                <a:cubicBezTo>
                  <a:pt x="75" y="119"/>
                  <a:pt x="73" y="119"/>
                  <a:pt x="72" y="119"/>
                </a:cubicBezTo>
                <a:lnTo>
                  <a:pt x="68" y="119"/>
                </a:lnTo>
                <a:cubicBezTo>
                  <a:pt x="66" y="119"/>
                  <a:pt x="63" y="118"/>
                  <a:pt x="62" y="116"/>
                </a:cubicBezTo>
                <a:cubicBezTo>
                  <a:pt x="60" y="115"/>
                  <a:pt x="58" y="113"/>
                  <a:pt x="58" y="110"/>
                </a:cubicBezTo>
                <a:cubicBezTo>
                  <a:pt x="58" y="108"/>
                  <a:pt x="58" y="106"/>
                  <a:pt x="57" y="105"/>
                </a:cubicBezTo>
                <a:cubicBezTo>
                  <a:pt x="57" y="103"/>
                  <a:pt x="56" y="101"/>
                  <a:pt x="56" y="100"/>
                </a:cubicBezTo>
                <a:lnTo>
                  <a:pt x="56" y="100"/>
                </a:lnTo>
                <a:lnTo>
                  <a:pt x="56" y="99"/>
                </a:lnTo>
                <a:lnTo>
                  <a:pt x="56" y="99"/>
                </a:lnTo>
                <a:lnTo>
                  <a:pt x="56" y="99"/>
                </a:lnTo>
                <a:lnTo>
                  <a:pt x="56" y="99"/>
                </a:lnTo>
                <a:lnTo>
                  <a:pt x="56" y="99"/>
                </a:lnTo>
                <a:close/>
                <a:moveTo>
                  <a:pt x="97" y="100"/>
                </a:moveTo>
                <a:lnTo>
                  <a:pt x="97" y="100"/>
                </a:lnTo>
                <a:cubicBezTo>
                  <a:pt x="96" y="97"/>
                  <a:pt x="95" y="94"/>
                  <a:pt x="94" y="90"/>
                </a:cubicBezTo>
                <a:lnTo>
                  <a:pt x="94" y="90"/>
                </a:lnTo>
                <a:lnTo>
                  <a:pt x="94" y="90"/>
                </a:lnTo>
                <a:cubicBezTo>
                  <a:pt x="94" y="90"/>
                  <a:pt x="94" y="90"/>
                  <a:pt x="94" y="90"/>
                </a:cubicBezTo>
                <a:lnTo>
                  <a:pt x="94" y="90"/>
                </a:lnTo>
                <a:lnTo>
                  <a:pt x="94" y="90"/>
                </a:lnTo>
                <a:lnTo>
                  <a:pt x="94" y="90"/>
                </a:lnTo>
                <a:cubicBezTo>
                  <a:pt x="94" y="88"/>
                  <a:pt x="93" y="86"/>
                  <a:pt x="92" y="84"/>
                </a:cubicBezTo>
                <a:cubicBezTo>
                  <a:pt x="92" y="83"/>
                  <a:pt x="91" y="81"/>
                  <a:pt x="90" y="79"/>
                </a:cubicBezTo>
                <a:lnTo>
                  <a:pt x="90" y="79"/>
                </a:lnTo>
                <a:lnTo>
                  <a:pt x="90" y="78"/>
                </a:lnTo>
                <a:lnTo>
                  <a:pt x="90" y="78"/>
                </a:lnTo>
                <a:lnTo>
                  <a:pt x="90" y="78"/>
                </a:lnTo>
                <a:lnTo>
                  <a:pt x="90" y="77"/>
                </a:lnTo>
                <a:lnTo>
                  <a:pt x="90" y="77"/>
                </a:lnTo>
                <a:lnTo>
                  <a:pt x="89" y="77"/>
                </a:lnTo>
                <a:lnTo>
                  <a:pt x="89" y="77"/>
                </a:lnTo>
                <a:lnTo>
                  <a:pt x="89" y="76"/>
                </a:lnTo>
                <a:lnTo>
                  <a:pt x="89" y="76"/>
                </a:lnTo>
                <a:lnTo>
                  <a:pt x="89" y="76"/>
                </a:lnTo>
                <a:lnTo>
                  <a:pt x="89" y="76"/>
                </a:lnTo>
                <a:cubicBezTo>
                  <a:pt x="86" y="70"/>
                  <a:pt x="83" y="65"/>
                  <a:pt x="79" y="60"/>
                </a:cubicBezTo>
                <a:cubicBezTo>
                  <a:pt x="76" y="55"/>
                  <a:pt x="72" y="51"/>
                  <a:pt x="67" y="46"/>
                </a:cubicBezTo>
                <a:lnTo>
                  <a:pt x="67" y="46"/>
                </a:lnTo>
                <a:lnTo>
                  <a:pt x="67" y="46"/>
                </a:lnTo>
                <a:lnTo>
                  <a:pt x="67" y="46"/>
                </a:lnTo>
                <a:lnTo>
                  <a:pt x="67" y="46"/>
                </a:lnTo>
                <a:lnTo>
                  <a:pt x="66" y="45"/>
                </a:lnTo>
                <a:lnTo>
                  <a:pt x="66" y="45"/>
                </a:lnTo>
                <a:lnTo>
                  <a:pt x="65" y="45"/>
                </a:lnTo>
                <a:lnTo>
                  <a:pt x="65" y="44"/>
                </a:lnTo>
                <a:lnTo>
                  <a:pt x="65" y="44"/>
                </a:lnTo>
                <a:lnTo>
                  <a:pt x="64" y="44"/>
                </a:lnTo>
                <a:lnTo>
                  <a:pt x="64" y="44"/>
                </a:lnTo>
                <a:lnTo>
                  <a:pt x="64" y="43"/>
                </a:lnTo>
                <a:lnTo>
                  <a:pt x="64" y="43"/>
                </a:lnTo>
                <a:lnTo>
                  <a:pt x="63" y="43"/>
                </a:lnTo>
                <a:lnTo>
                  <a:pt x="63" y="43"/>
                </a:lnTo>
                <a:lnTo>
                  <a:pt x="63" y="43"/>
                </a:lnTo>
                <a:lnTo>
                  <a:pt x="63" y="43"/>
                </a:lnTo>
                <a:cubicBezTo>
                  <a:pt x="58" y="39"/>
                  <a:pt x="53" y="35"/>
                  <a:pt x="48" y="32"/>
                </a:cubicBezTo>
                <a:cubicBezTo>
                  <a:pt x="43" y="30"/>
                  <a:pt x="37" y="27"/>
                  <a:pt x="31" y="25"/>
                </a:cubicBezTo>
                <a:lnTo>
                  <a:pt x="31" y="25"/>
                </a:lnTo>
                <a:lnTo>
                  <a:pt x="31" y="25"/>
                </a:lnTo>
                <a:lnTo>
                  <a:pt x="31" y="25"/>
                </a:lnTo>
                <a:lnTo>
                  <a:pt x="30" y="25"/>
                </a:lnTo>
                <a:lnTo>
                  <a:pt x="30" y="25"/>
                </a:lnTo>
                <a:lnTo>
                  <a:pt x="29" y="25"/>
                </a:lnTo>
                <a:lnTo>
                  <a:pt x="29" y="25"/>
                </a:lnTo>
                <a:lnTo>
                  <a:pt x="29" y="24"/>
                </a:lnTo>
                <a:lnTo>
                  <a:pt x="29" y="24"/>
                </a:lnTo>
                <a:lnTo>
                  <a:pt x="28" y="24"/>
                </a:lnTo>
                <a:lnTo>
                  <a:pt x="28" y="24"/>
                </a:lnTo>
                <a:lnTo>
                  <a:pt x="28" y="24"/>
                </a:lnTo>
                <a:lnTo>
                  <a:pt x="28" y="24"/>
                </a:lnTo>
                <a:cubicBezTo>
                  <a:pt x="26" y="24"/>
                  <a:pt x="24" y="23"/>
                  <a:pt x="22" y="23"/>
                </a:cubicBezTo>
                <a:cubicBezTo>
                  <a:pt x="20" y="22"/>
                  <a:pt x="18" y="22"/>
                  <a:pt x="17" y="22"/>
                </a:cubicBezTo>
                <a:lnTo>
                  <a:pt x="17" y="22"/>
                </a:lnTo>
                <a:lnTo>
                  <a:pt x="16" y="22"/>
                </a:lnTo>
                <a:lnTo>
                  <a:pt x="16" y="22"/>
                </a:lnTo>
                <a:lnTo>
                  <a:pt x="16" y="22"/>
                </a:lnTo>
                <a:lnTo>
                  <a:pt x="16" y="22"/>
                </a:lnTo>
                <a:lnTo>
                  <a:pt x="16" y="22"/>
                </a:lnTo>
                <a:lnTo>
                  <a:pt x="16" y="22"/>
                </a:lnTo>
                <a:lnTo>
                  <a:pt x="16" y="22"/>
                </a:lnTo>
                <a:cubicBezTo>
                  <a:pt x="15" y="21"/>
                  <a:pt x="14" y="21"/>
                  <a:pt x="13" y="21"/>
                </a:cubicBezTo>
                <a:cubicBezTo>
                  <a:pt x="11" y="21"/>
                  <a:pt x="10" y="21"/>
                  <a:pt x="9" y="21"/>
                </a:cubicBezTo>
                <a:cubicBezTo>
                  <a:pt x="8" y="21"/>
                  <a:pt x="6" y="20"/>
                  <a:pt x="5" y="19"/>
                </a:cubicBezTo>
                <a:cubicBezTo>
                  <a:pt x="4" y="17"/>
                  <a:pt x="3" y="16"/>
                  <a:pt x="3" y="14"/>
                </a:cubicBezTo>
                <a:lnTo>
                  <a:pt x="3" y="11"/>
                </a:lnTo>
                <a:cubicBezTo>
                  <a:pt x="3" y="10"/>
                  <a:pt x="3" y="9"/>
                  <a:pt x="4" y="8"/>
                </a:cubicBezTo>
                <a:cubicBezTo>
                  <a:pt x="4" y="7"/>
                  <a:pt x="5" y="6"/>
                  <a:pt x="5" y="6"/>
                </a:cubicBezTo>
                <a:cubicBezTo>
                  <a:pt x="6" y="5"/>
                  <a:pt x="7" y="4"/>
                  <a:pt x="8" y="4"/>
                </a:cubicBezTo>
                <a:cubicBezTo>
                  <a:pt x="9" y="4"/>
                  <a:pt x="9" y="4"/>
                  <a:pt x="10" y="4"/>
                </a:cubicBezTo>
                <a:cubicBezTo>
                  <a:pt x="14" y="4"/>
                  <a:pt x="18" y="4"/>
                  <a:pt x="21" y="5"/>
                </a:cubicBezTo>
                <a:cubicBezTo>
                  <a:pt x="25" y="6"/>
                  <a:pt x="28" y="7"/>
                  <a:pt x="32" y="7"/>
                </a:cubicBezTo>
                <a:cubicBezTo>
                  <a:pt x="32" y="8"/>
                  <a:pt x="32" y="8"/>
                  <a:pt x="33" y="8"/>
                </a:cubicBezTo>
                <a:lnTo>
                  <a:pt x="33" y="8"/>
                </a:lnTo>
                <a:lnTo>
                  <a:pt x="33" y="8"/>
                </a:lnTo>
                <a:lnTo>
                  <a:pt x="33" y="8"/>
                </a:lnTo>
                <a:lnTo>
                  <a:pt x="33" y="8"/>
                </a:lnTo>
                <a:lnTo>
                  <a:pt x="34" y="8"/>
                </a:lnTo>
                <a:cubicBezTo>
                  <a:pt x="41" y="10"/>
                  <a:pt x="48" y="13"/>
                  <a:pt x="55" y="17"/>
                </a:cubicBezTo>
                <a:cubicBezTo>
                  <a:pt x="62" y="20"/>
                  <a:pt x="68" y="25"/>
                  <a:pt x="74" y="30"/>
                </a:cubicBezTo>
                <a:lnTo>
                  <a:pt x="74" y="30"/>
                </a:lnTo>
                <a:lnTo>
                  <a:pt x="74" y="30"/>
                </a:lnTo>
                <a:cubicBezTo>
                  <a:pt x="75" y="30"/>
                  <a:pt x="75" y="30"/>
                  <a:pt x="76" y="31"/>
                </a:cubicBezTo>
                <a:lnTo>
                  <a:pt x="76" y="32"/>
                </a:lnTo>
                <a:lnTo>
                  <a:pt x="76" y="32"/>
                </a:lnTo>
                <a:lnTo>
                  <a:pt x="77" y="32"/>
                </a:lnTo>
                <a:lnTo>
                  <a:pt x="78" y="33"/>
                </a:lnTo>
                <a:lnTo>
                  <a:pt x="79" y="34"/>
                </a:lnTo>
                <a:lnTo>
                  <a:pt x="79" y="34"/>
                </a:lnTo>
                <a:lnTo>
                  <a:pt x="79" y="34"/>
                </a:lnTo>
                <a:lnTo>
                  <a:pt x="79" y="34"/>
                </a:lnTo>
                <a:cubicBezTo>
                  <a:pt x="84" y="39"/>
                  <a:pt x="90" y="45"/>
                  <a:pt x="94" y="51"/>
                </a:cubicBezTo>
                <a:lnTo>
                  <a:pt x="94" y="51"/>
                </a:lnTo>
                <a:cubicBezTo>
                  <a:pt x="98" y="57"/>
                  <a:pt x="102" y="64"/>
                  <a:pt x="105" y="71"/>
                </a:cubicBezTo>
                <a:lnTo>
                  <a:pt x="106" y="72"/>
                </a:lnTo>
                <a:lnTo>
                  <a:pt x="106" y="72"/>
                </a:lnTo>
                <a:lnTo>
                  <a:pt x="106" y="72"/>
                </a:lnTo>
                <a:lnTo>
                  <a:pt x="106" y="72"/>
                </a:lnTo>
                <a:lnTo>
                  <a:pt x="106" y="72"/>
                </a:lnTo>
                <a:lnTo>
                  <a:pt x="106" y="72"/>
                </a:lnTo>
                <a:lnTo>
                  <a:pt x="106" y="73"/>
                </a:lnTo>
                <a:cubicBezTo>
                  <a:pt x="109" y="78"/>
                  <a:pt x="111" y="84"/>
                  <a:pt x="112" y="90"/>
                </a:cubicBezTo>
                <a:cubicBezTo>
                  <a:pt x="113" y="96"/>
                  <a:pt x="114" y="102"/>
                  <a:pt x="115" y="108"/>
                </a:cubicBezTo>
                <a:cubicBezTo>
                  <a:pt x="115" y="109"/>
                  <a:pt x="115" y="110"/>
                  <a:pt x="115" y="111"/>
                </a:cubicBezTo>
                <a:cubicBezTo>
                  <a:pt x="114" y="112"/>
                  <a:pt x="114" y="113"/>
                  <a:pt x="113" y="113"/>
                </a:cubicBezTo>
                <a:cubicBezTo>
                  <a:pt x="112" y="114"/>
                  <a:pt x="112" y="115"/>
                  <a:pt x="111" y="115"/>
                </a:cubicBezTo>
                <a:cubicBezTo>
                  <a:pt x="110" y="115"/>
                  <a:pt x="109" y="116"/>
                  <a:pt x="108" y="116"/>
                </a:cubicBezTo>
                <a:lnTo>
                  <a:pt x="105" y="116"/>
                </a:lnTo>
                <a:cubicBezTo>
                  <a:pt x="103" y="116"/>
                  <a:pt x="101" y="115"/>
                  <a:pt x="100" y="114"/>
                </a:cubicBezTo>
                <a:cubicBezTo>
                  <a:pt x="99" y="113"/>
                  <a:pt x="98" y="111"/>
                  <a:pt x="98" y="109"/>
                </a:cubicBezTo>
                <a:cubicBezTo>
                  <a:pt x="98" y="106"/>
                  <a:pt x="97" y="103"/>
                  <a:pt x="97" y="100"/>
                </a:cubicBezTo>
                <a:close/>
                <a:moveTo>
                  <a:pt x="94" y="109"/>
                </a:moveTo>
                <a:lnTo>
                  <a:pt x="94" y="109"/>
                </a:lnTo>
                <a:cubicBezTo>
                  <a:pt x="94" y="106"/>
                  <a:pt x="94" y="103"/>
                  <a:pt x="93" y="100"/>
                </a:cubicBezTo>
                <a:cubicBezTo>
                  <a:pt x="93" y="97"/>
                  <a:pt x="92" y="94"/>
                  <a:pt x="91" y="91"/>
                </a:cubicBezTo>
                <a:lnTo>
                  <a:pt x="91" y="91"/>
                </a:lnTo>
                <a:lnTo>
                  <a:pt x="91" y="91"/>
                </a:lnTo>
                <a:lnTo>
                  <a:pt x="91" y="91"/>
                </a:lnTo>
                <a:lnTo>
                  <a:pt x="91" y="91"/>
                </a:lnTo>
                <a:lnTo>
                  <a:pt x="91" y="91"/>
                </a:lnTo>
                <a:lnTo>
                  <a:pt x="91" y="91"/>
                </a:lnTo>
                <a:lnTo>
                  <a:pt x="91" y="91"/>
                </a:lnTo>
                <a:cubicBezTo>
                  <a:pt x="90" y="89"/>
                  <a:pt x="90" y="87"/>
                  <a:pt x="89" y="86"/>
                </a:cubicBezTo>
                <a:cubicBezTo>
                  <a:pt x="89" y="84"/>
                  <a:pt x="88" y="82"/>
                  <a:pt x="87" y="81"/>
                </a:cubicBezTo>
                <a:lnTo>
                  <a:pt x="87" y="81"/>
                </a:lnTo>
                <a:lnTo>
                  <a:pt x="87" y="80"/>
                </a:lnTo>
                <a:lnTo>
                  <a:pt x="87" y="80"/>
                </a:lnTo>
                <a:lnTo>
                  <a:pt x="86" y="79"/>
                </a:lnTo>
                <a:lnTo>
                  <a:pt x="86" y="79"/>
                </a:lnTo>
                <a:lnTo>
                  <a:pt x="86" y="78"/>
                </a:lnTo>
                <a:lnTo>
                  <a:pt x="86" y="78"/>
                </a:lnTo>
                <a:lnTo>
                  <a:pt x="86" y="77"/>
                </a:lnTo>
                <a:lnTo>
                  <a:pt x="86" y="77"/>
                </a:lnTo>
                <a:cubicBezTo>
                  <a:pt x="83" y="72"/>
                  <a:pt x="80" y="67"/>
                  <a:pt x="77" y="62"/>
                </a:cubicBezTo>
                <a:cubicBezTo>
                  <a:pt x="73" y="57"/>
                  <a:pt x="69" y="53"/>
                  <a:pt x="65" y="49"/>
                </a:cubicBezTo>
                <a:lnTo>
                  <a:pt x="65" y="49"/>
                </a:lnTo>
                <a:lnTo>
                  <a:pt x="64" y="48"/>
                </a:lnTo>
                <a:lnTo>
                  <a:pt x="64" y="48"/>
                </a:lnTo>
                <a:lnTo>
                  <a:pt x="64" y="48"/>
                </a:lnTo>
                <a:lnTo>
                  <a:pt x="63" y="47"/>
                </a:lnTo>
                <a:lnTo>
                  <a:pt x="63" y="47"/>
                </a:lnTo>
                <a:lnTo>
                  <a:pt x="62" y="47"/>
                </a:lnTo>
                <a:lnTo>
                  <a:pt x="62" y="46"/>
                </a:lnTo>
                <a:lnTo>
                  <a:pt x="62" y="46"/>
                </a:lnTo>
                <a:lnTo>
                  <a:pt x="61" y="45"/>
                </a:lnTo>
                <a:lnTo>
                  <a:pt x="61" y="45"/>
                </a:lnTo>
                <a:lnTo>
                  <a:pt x="61" y="45"/>
                </a:lnTo>
                <a:cubicBezTo>
                  <a:pt x="56" y="42"/>
                  <a:pt x="51" y="38"/>
                  <a:pt x="46" y="35"/>
                </a:cubicBezTo>
                <a:cubicBezTo>
                  <a:pt x="41" y="33"/>
                  <a:pt x="36" y="30"/>
                  <a:pt x="30" y="28"/>
                </a:cubicBezTo>
                <a:lnTo>
                  <a:pt x="30" y="28"/>
                </a:lnTo>
                <a:lnTo>
                  <a:pt x="30" y="28"/>
                </a:lnTo>
                <a:lnTo>
                  <a:pt x="30" y="28"/>
                </a:lnTo>
                <a:lnTo>
                  <a:pt x="29" y="28"/>
                </a:lnTo>
                <a:lnTo>
                  <a:pt x="29" y="28"/>
                </a:lnTo>
                <a:lnTo>
                  <a:pt x="28" y="28"/>
                </a:lnTo>
                <a:lnTo>
                  <a:pt x="28" y="28"/>
                </a:lnTo>
                <a:lnTo>
                  <a:pt x="28" y="28"/>
                </a:lnTo>
                <a:lnTo>
                  <a:pt x="27" y="28"/>
                </a:lnTo>
                <a:lnTo>
                  <a:pt x="27" y="28"/>
                </a:lnTo>
                <a:lnTo>
                  <a:pt x="27" y="27"/>
                </a:lnTo>
                <a:lnTo>
                  <a:pt x="27" y="27"/>
                </a:lnTo>
                <a:cubicBezTo>
                  <a:pt x="25" y="27"/>
                  <a:pt x="23" y="26"/>
                  <a:pt x="21" y="26"/>
                </a:cubicBezTo>
                <a:cubicBezTo>
                  <a:pt x="20" y="26"/>
                  <a:pt x="18" y="25"/>
                  <a:pt x="16" y="25"/>
                </a:cubicBezTo>
                <a:lnTo>
                  <a:pt x="16" y="25"/>
                </a:lnTo>
                <a:lnTo>
                  <a:pt x="16" y="25"/>
                </a:lnTo>
                <a:lnTo>
                  <a:pt x="16" y="25"/>
                </a:lnTo>
                <a:lnTo>
                  <a:pt x="16" y="25"/>
                </a:lnTo>
                <a:lnTo>
                  <a:pt x="15" y="25"/>
                </a:lnTo>
                <a:lnTo>
                  <a:pt x="15" y="25"/>
                </a:lnTo>
                <a:lnTo>
                  <a:pt x="15" y="25"/>
                </a:lnTo>
                <a:lnTo>
                  <a:pt x="15" y="25"/>
                </a:lnTo>
                <a:cubicBezTo>
                  <a:pt x="14" y="25"/>
                  <a:pt x="13" y="25"/>
                  <a:pt x="12" y="25"/>
                </a:cubicBezTo>
                <a:cubicBezTo>
                  <a:pt x="11" y="24"/>
                  <a:pt x="10" y="24"/>
                  <a:pt x="9" y="24"/>
                </a:cubicBezTo>
                <a:cubicBezTo>
                  <a:pt x="6" y="24"/>
                  <a:pt x="4" y="23"/>
                  <a:pt x="2" y="21"/>
                </a:cubicBezTo>
                <a:cubicBezTo>
                  <a:pt x="1" y="19"/>
                  <a:pt x="0" y="17"/>
                  <a:pt x="0" y="14"/>
                </a:cubicBezTo>
                <a:lnTo>
                  <a:pt x="0" y="11"/>
                </a:lnTo>
                <a:cubicBezTo>
                  <a:pt x="0" y="9"/>
                  <a:pt x="0" y="8"/>
                  <a:pt x="0" y="6"/>
                </a:cubicBezTo>
                <a:cubicBezTo>
                  <a:pt x="1" y="5"/>
                  <a:pt x="2" y="4"/>
                  <a:pt x="3" y="3"/>
                </a:cubicBezTo>
                <a:cubicBezTo>
                  <a:pt x="4" y="2"/>
                  <a:pt x="5" y="1"/>
                  <a:pt x="7" y="1"/>
                </a:cubicBezTo>
                <a:lnTo>
                  <a:pt x="7" y="1"/>
                </a:lnTo>
                <a:cubicBezTo>
                  <a:pt x="8" y="0"/>
                  <a:pt x="9" y="0"/>
                  <a:pt x="11" y="0"/>
                </a:cubicBezTo>
                <a:cubicBezTo>
                  <a:pt x="14" y="1"/>
                  <a:pt x="18" y="1"/>
                  <a:pt x="22" y="2"/>
                </a:cubicBezTo>
                <a:cubicBezTo>
                  <a:pt x="25" y="2"/>
                  <a:pt x="29" y="3"/>
                  <a:pt x="33" y="4"/>
                </a:cubicBezTo>
                <a:cubicBezTo>
                  <a:pt x="33" y="4"/>
                  <a:pt x="33" y="4"/>
                  <a:pt x="34" y="4"/>
                </a:cubicBezTo>
                <a:lnTo>
                  <a:pt x="34" y="4"/>
                </a:lnTo>
                <a:lnTo>
                  <a:pt x="34" y="5"/>
                </a:lnTo>
                <a:lnTo>
                  <a:pt x="34" y="5"/>
                </a:lnTo>
                <a:lnTo>
                  <a:pt x="34" y="5"/>
                </a:lnTo>
                <a:lnTo>
                  <a:pt x="35" y="5"/>
                </a:lnTo>
                <a:lnTo>
                  <a:pt x="35" y="5"/>
                </a:lnTo>
                <a:lnTo>
                  <a:pt x="35" y="5"/>
                </a:lnTo>
                <a:cubicBezTo>
                  <a:pt x="43" y="7"/>
                  <a:pt x="50" y="10"/>
                  <a:pt x="57" y="14"/>
                </a:cubicBezTo>
                <a:cubicBezTo>
                  <a:pt x="64" y="17"/>
                  <a:pt x="70" y="22"/>
                  <a:pt x="76" y="27"/>
                </a:cubicBezTo>
                <a:lnTo>
                  <a:pt x="76" y="27"/>
                </a:lnTo>
                <a:cubicBezTo>
                  <a:pt x="76" y="27"/>
                  <a:pt x="76" y="27"/>
                  <a:pt x="76" y="27"/>
                </a:cubicBezTo>
                <a:cubicBezTo>
                  <a:pt x="77" y="28"/>
                  <a:pt x="78" y="28"/>
                  <a:pt x="78" y="28"/>
                </a:cubicBezTo>
                <a:lnTo>
                  <a:pt x="79" y="29"/>
                </a:lnTo>
                <a:lnTo>
                  <a:pt x="79" y="29"/>
                </a:lnTo>
                <a:lnTo>
                  <a:pt x="80" y="30"/>
                </a:lnTo>
                <a:lnTo>
                  <a:pt x="80" y="30"/>
                </a:lnTo>
                <a:lnTo>
                  <a:pt x="80" y="30"/>
                </a:lnTo>
                <a:lnTo>
                  <a:pt x="80" y="30"/>
                </a:lnTo>
                <a:lnTo>
                  <a:pt x="80" y="30"/>
                </a:lnTo>
                <a:lnTo>
                  <a:pt x="81" y="31"/>
                </a:lnTo>
                <a:lnTo>
                  <a:pt x="81" y="31"/>
                </a:lnTo>
                <a:lnTo>
                  <a:pt x="81" y="31"/>
                </a:lnTo>
                <a:lnTo>
                  <a:pt x="81" y="31"/>
                </a:lnTo>
                <a:cubicBezTo>
                  <a:pt x="87" y="37"/>
                  <a:pt x="92" y="43"/>
                  <a:pt x="97" y="49"/>
                </a:cubicBezTo>
                <a:lnTo>
                  <a:pt x="97" y="49"/>
                </a:lnTo>
                <a:cubicBezTo>
                  <a:pt x="101" y="55"/>
                  <a:pt x="105" y="62"/>
                  <a:pt x="108" y="69"/>
                </a:cubicBezTo>
                <a:lnTo>
                  <a:pt x="109" y="70"/>
                </a:lnTo>
                <a:lnTo>
                  <a:pt x="109" y="70"/>
                </a:lnTo>
                <a:lnTo>
                  <a:pt x="109" y="71"/>
                </a:lnTo>
                <a:lnTo>
                  <a:pt x="109" y="71"/>
                </a:lnTo>
                <a:lnTo>
                  <a:pt x="109" y="71"/>
                </a:lnTo>
                <a:lnTo>
                  <a:pt x="109" y="72"/>
                </a:lnTo>
                <a:cubicBezTo>
                  <a:pt x="112" y="77"/>
                  <a:pt x="114" y="83"/>
                  <a:pt x="115" y="89"/>
                </a:cubicBezTo>
                <a:cubicBezTo>
                  <a:pt x="117" y="95"/>
                  <a:pt x="118" y="102"/>
                  <a:pt x="118" y="108"/>
                </a:cubicBezTo>
                <a:cubicBezTo>
                  <a:pt x="118" y="109"/>
                  <a:pt x="118" y="111"/>
                  <a:pt x="118" y="112"/>
                </a:cubicBezTo>
                <a:cubicBezTo>
                  <a:pt x="117" y="113"/>
                  <a:pt x="117" y="115"/>
                  <a:pt x="116" y="116"/>
                </a:cubicBezTo>
                <a:cubicBezTo>
                  <a:pt x="115" y="117"/>
                  <a:pt x="113" y="118"/>
                  <a:pt x="112" y="118"/>
                </a:cubicBezTo>
                <a:cubicBezTo>
                  <a:pt x="111" y="119"/>
                  <a:pt x="110" y="119"/>
                  <a:pt x="108" y="119"/>
                </a:cubicBezTo>
                <a:lnTo>
                  <a:pt x="105" y="119"/>
                </a:lnTo>
                <a:cubicBezTo>
                  <a:pt x="102" y="119"/>
                  <a:pt x="100" y="118"/>
                  <a:pt x="98" y="116"/>
                </a:cubicBezTo>
                <a:cubicBezTo>
                  <a:pt x="96" y="115"/>
                  <a:pt x="95" y="112"/>
                  <a:pt x="94" y="109"/>
                </a:cubicBezTo>
                <a:close/>
                <a:moveTo>
                  <a:pt x="19" y="116"/>
                </a:moveTo>
                <a:lnTo>
                  <a:pt x="19" y="116"/>
                </a:lnTo>
                <a:cubicBezTo>
                  <a:pt x="23" y="116"/>
                  <a:pt x="27" y="114"/>
                  <a:pt x="29" y="111"/>
                </a:cubicBezTo>
                <a:lnTo>
                  <a:pt x="29" y="111"/>
                </a:lnTo>
                <a:cubicBezTo>
                  <a:pt x="32" y="108"/>
                  <a:pt x="34" y="104"/>
                  <a:pt x="34" y="100"/>
                </a:cubicBezTo>
                <a:cubicBezTo>
                  <a:pt x="34" y="96"/>
                  <a:pt x="32" y="92"/>
                  <a:pt x="29" y="89"/>
                </a:cubicBezTo>
                <a:lnTo>
                  <a:pt x="29" y="89"/>
                </a:lnTo>
                <a:cubicBezTo>
                  <a:pt x="27" y="86"/>
                  <a:pt x="23" y="85"/>
                  <a:pt x="19" y="85"/>
                </a:cubicBezTo>
                <a:cubicBezTo>
                  <a:pt x="14" y="85"/>
                  <a:pt x="10" y="86"/>
                  <a:pt x="8" y="89"/>
                </a:cubicBezTo>
                <a:lnTo>
                  <a:pt x="8" y="89"/>
                </a:lnTo>
                <a:cubicBezTo>
                  <a:pt x="5" y="92"/>
                  <a:pt x="3" y="96"/>
                  <a:pt x="3" y="100"/>
                </a:cubicBezTo>
                <a:cubicBezTo>
                  <a:pt x="3" y="104"/>
                  <a:pt x="5" y="108"/>
                  <a:pt x="8" y="111"/>
                </a:cubicBezTo>
                <a:lnTo>
                  <a:pt x="8" y="111"/>
                </a:lnTo>
                <a:cubicBezTo>
                  <a:pt x="10" y="114"/>
                  <a:pt x="14" y="116"/>
                  <a:pt x="19" y="116"/>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27" name="Freeform 7">
            <a:extLst>
              <a:ext uri="{FF2B5EF4-FFF2-40B4-BE49-F238E27FC236}">
                <a16:creationId xmlns:a16="http://schemas.microsoft.com/office/drawing/2014/main" id="{8885015D-F965-479F-8960-25913D28A728}"/>
              </a:ext>
            </a:extLst>
          </p:cNvPr>
          <p:cNvSpPr>
            <a:spLocks noChangeAspect="1" noEditPoints="1"/>
          </p:cNvSpPr>
          <p:nvPr/>
        </p:nvSpPr>
        <p:spPr bwMode="auto">
          <a:xfrm>
            <a:off x="3191737" y="1742612"/>
            <a:ext cx="234994" cy="234994"/>
          </a:xfrm>
          <a:custGeom>
            <a:avLst/>
            <a:gdLst>
              <a:gd name="T0" fmla="*/ 98 w 137"/>
              <a:gd name="T1" fmla="*/ 130 h 137"/>
              <a:gd name="T2" fmla="*/ 117 w 137"/>
              <a:gd name="T3" fmla="*/ 117 h 137"/>
              <a:gd name="T4" fmla="*/ 135 w 137"/>
              <a:gd name="T5" fmla="*/ 82 h 137"/>
              <a:gd name="T6" fmla="*/ 131 w 137"/>
              <a:gd name="T7" fmla="*/ 42 h 137"/>
              <a:gd name="T8" fmla="*/ 117 w 137"/>
              <a:gd name="T9" fmla="*/ 20 h 137"/>
              <a:gd name="T10" fmla="*/ 94 w 137"/>
              <a:gd name="T11" fmla="*/ 6 h 137"/>
              <a:gd name="T12" fmla="*/ 68 w 137"/>
              <a:gd name="T13" fmla="*/ 0 h 137"/>
              <a:gd name="T14" fmla="*/ 42 w 137"/>
              <a:gd name="T15" fmla="*/ 6 h 137"/>
              <a:gd name="T16" fmla="*/ 20 w 137"/>
              <a:gd name="T17" fmla="*/ 20 h 137"/>
              <a:gd name="T18" fmla="*/ 5 w 137"/>
              <a:gd name="T19" fmla="*/ 42 h 137"/>
              <a:gd name="T20" fmla="*/ 0 w 137"/>
              <a:gd name="T21" fmla="*/ 69 h 137"/>
              <a:gd name="T22" fmla="*/ 12 w 137"/>
              <a:gd name="T23" fmla="*/ 106 h 137"/>
              <a:gd name="T24" fmla="*/ 42 w 137"/>
              <a:gd name="T25" fmla="*/ 132 h 137"/>
              <a:gd name="T26" fmla="*/ 82 w 137"/>
              <a:gd name="T27" fmla="*/ 136 h 137"/>
              <a:gd name="T28" fmla="*/ 94 w 137"/>
              <a:gd name="T29" fmla="*/ 132 h 137"/>
              <a:gd name="T30" fmla="*/ 98 w 137"/>
              <a:gd name="T31" fmla="*/ 131 h 137"/>
              <a:gd name="T32" fmla="*/ 98 w 137"/>
              <a:gd name="T33" fmla="*/ 115 h 137"/>
              <a:gd name="T34" fmla="*/ 80 w 137"/>
              <a:gd name="T35" fmla="*/ 86 h 137"/>
              <a:gd name="T36" fmla="*/ 115 w 137"/>
              <a:gd name="T37" fmla="*/ 75 h 137"/>
              <a:gd name="T38" fmla="*/ 115 w 137"/>
              <a:gd name="T39" fmla="*/ 69 h 137"/>
              <a:gd name="T40" fmla="*/ 93 w 137"/>
              <a:gd name="T41" fmla="*/ 63 h 137"/>
              <a:gd name="T42" fmla="*/ 81 w 137"/>
              <a:gd name="T43" fmla="*/ 68 h 137"/>
              <a:gd name="T44" fmla="*/ 89 w 137"/>
              <a:gd name="T45" fmla="*/ 46 h 137"/>
              <a:gd name="T46" fmla="*/ 99 w 137"/>
              <a:gd name="T47" fmla="*/ 34 h 137"/>
              <a:gd name="T48" fmla="*/ 122 w 137"/>
              <a:gd name="T49" fmla="*/ 33 h 137"/>
              <a:gd name="T50" fmla="*/ 132 w 137"/>
              <a:gd name="T51" fmla="*/ 56 h 137"/>
              <a:gd name="T52" fmla="*/ 128 w 137"/>
              <a:gd name="T53" fmla="*/ 93 h 137"/>
              <a:gd name="T54" fmla="*/ 114 w 137"/>
              <a:gd name="T55" fmla="*/ 114 h 137"/>
              <a:gd name="T56" fmla="*/ 69 w 137"/>
              <a:gd name="T57" fmla="*/ 4 h 137"/>
              <a:gd name="T58" fmla="*/ 56 w 137"/>
              <a:gd name="T59" fmla="*/ 5 h 137"/>
              <a:gd name="T60" fmla="*/ 22 w 137"/>
              <a:gd name="T61" fmla="*/ 23 h 137"/>
              <a:gd name="T62" fmla="*/ 8 w 137"/>
              <a:gd name="T63" fmla="*/ 44 h 137"/>
              <a:gd name="T64" fmla="*/ 5 w 137"/>
              <a:gd name="T65" fmla="*/ 56 h 137"/>
              <a:gd name="T66" fmla="*/ 8 w 137"/>
              <a:gd name="T67" fmla="*/ 93 h 137"/>
              <a:gd name="T68" fmla="*/ 33 w 137"/>
              <a:gd name="T69" fmla="*/ 97 h 137"/>
              <a:gd name="T70" fmla="*/ 15 w 137"/>
              <a:gd name="T71" fmla="*/ 64 h 137"/>
              <a:gd name="T72" fmla="*/ 48 w 137"/>
              <a:gd name="T73" fmla="*/ 37 h 137"/>
              <a:gd name="T74" fmla="*/ 62 w 137"/>
              <a:gd name="T75" fmla="*/ 14 h 137"/>
              <a:gd name="T76" fmla="*/ 64 w 137"/>
              <a:gd name="T77" fmla="*/ 22 h 137"/>
              <a:gd name="T78" fmla="*/ 69 w 137"/>
              <a:gd name="T79" fmla="*/ 4 h 137"/>
              <a:gd name="T80" fmla="*/ 104 w 137"/>
              <a:gd name="T81" fmla="*/ 15 h 137"/>
              <a:gd name="T82" fmla="*/ 81 w 137"/>
              <a:gd name="T83" fmla="*/ 5 h 137"/>
              <a:gd name="T84" fmla="*/ 71 w 137"/>
              <a:gd name="T85" fmla="*/ 21 h 137"/>
              <a:gd name="T86" fmla="*/ 63 w 137"/>
              <a:gd name="T87" fmla="*/ 26 h 137"/>
              <a:gd name="T88" fmla="*/ 60 w 137"/>
              <a:gd name="T89" fmla="*/ 17 h 137"/>
              <a:gd name="T90" fmla="*/ 49 w 137"/>
              <a:gd name="T91" fmla="*/ 40 h 137"/>
              <a:gd name="T92" fmla="*/ 25 w 137"/>
              <a:gd name="T93" fmla="*/ 68 h 137"/>
              <a:gd name="T94" fmla="*/ 36 w 137"/>
              <a:gd name="T95" fmla="*/ 99 h 137"/>
              <a:gd name="T96" fmla="*/ 32 w 137"/>
              <a:gd name="T97" fmla="*/ 123 h 137"/>
              <a:gd name="T98" fmla="*/ 68 w 137"/>
              <a:gd name="T99" fmla="*/ 133 h 137"/>
              <a:gd name="T100" fmla="*/ 95 w 137"/>
              <a:gd name="T101" fmla="*/ 128 h 137"/>
              <a:gd name="T102" fmla="*/ 69 w 137"/>
              <a:gd name="T103" fmla="*/ 103 h 137"/>
              <a:gd name="T104" fmla="*/ 78 w 137"/>
              <a:gd name="T105" fmla="*/ 83 h 137"/>
              <a:gd name="T106" fmla="*/ 95 w 137"/>
              <a:gd name="T107" fmla="*/ 78 h 137"/>
              <a:gd name="T108" fmla="*/ 103 w 137"/>
              <a:gd name="T109" fmla="*/ 72 h 137"/>
              <a:gd name="T110" fmla="*/ 92 w 137"/>
              <a:gd name="T111" fmla="*/ 72 h 137"/>
              <a:gd name="T112" fmla="*/ 76 w 137"/>
              <a:gd name="T113" fmla="*/ 70 h 137"/>
              <a:gd name="T114" fmla="*/ 86 w 137"/>
              <a:gd name="T115" fmla="*/ 45 h 137"/>
              <a:gd name="T116" fmla="*/ 94 w 137"/>
              <a:gd name="T117" fmla="*/ 25 h 137"/>
              <a:gd name="T118" fmla="*/ 116 w 137"/>
              <a:gd name="T119" fmla="*/ 24 h 137"/>
              <a:gd name="T120" fmla="*/ 15 w 137"/>
              <a:gd name="T121" fmla="*/ 64 h 137"/>
              <a:gd name="T122" fmla="*/ 15 w 137"/>
              <a:gd name="T123" fmla="*/ 64 h 137"/>
              <a:gd name="T124" fmla="*/ 98 w 137"/>
              <a:gd name="T125" fmla="*/ 2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 h="137">
                <a:moveTo>
                  <a:pt x="98" y="131"/>
                </a:moveTo>
                <a:lnTo>
                  <a:pt x="98" y="131"/>
                </a:lnTo>
                <a:lnTo>
                  <a:pt x="98" y="130"/>
                </a:lnTo>
                <a:cubicBezTo>
                  <a:pt x="101" y="129"/>
                  <a:pt x="104" y="127"/>
                  <a:pt x="106" y="125"/>
                </a:cubicBezTo>
                <a:cubicBezTo>
                  <a:pt x="110" y="123"/>
                  <a:pt x="113" y="120"/>
                  <a:pt x="117" y="117"/>
                </a:cubicBezTo>
                <a:lnTo>
                  <a:pt x="117" y="117"/>
                </a:lnTo>
                <a:cubicBezTo>
                  <a:pt x="120" y="114"/>
                  <a:pt x="123" y="110"/>
                  <a:pt x="125" y="106"/>
                </a:cubicBezTo>
                <a:cubicBezTo>
                  <a:pt x="128" y="103"/>
                  <a:pt x="130" y="99"/>
                  <a:pt x="131" y="95"/>
                </a:cubicBezTo>
                <a:cubicBezTo>
                  <a:pt x="133" y="91"/>
                  <a:pt x="134" y="86"/>
                  <a:pt x="135" y="82"/>
                </a:cubicBezTo>
                <a:cubicBezTo>
                  <a:pt x="136" y="78"/>
                  <a:pt x="137" y="73"/>
                  <a:pt x="137" y="69"/>
                </a:cubicBezTo>
                <a:cubicBezTo>
                  <a:pt x="137" y="64"/>
                  <a:pt x="136" y="60"/>
                  <a:pt x="135" y="55"/>
                </a:cubicBezTo>
                <a:cubicBezTo>
                  <a:pt x="134" y="51"/>
                  <a:pt x="133" y="47"/>
                  <a:pt x="131" y="42"/>
                </a:cubicBezTo>
                <a:lnTo>
                  <a:pt x="131" y="42"/>
                </a:lnTo>
                <a:cubicBezTo>
                  <a:pt x="130" y="38"/>
                  <a:pt x="128" y="34"/>
                  <a:pt x="125" y="31"/>
                </a:cubicBezTo>
                <a:cubicBezTo>
                  <a:pt x="123" y="27"/>
                  <a:pt x="120" y="24"/>
                  <a:pt x="117" y="20"/>
                </a:cubicBezTo>
                <a:lnTo>
                  <a:pt x="117" y="20"/>
                </a:lnTo>
                <a:cubicBezTo>
                  <a:pt x="113" y="17"/>
                  <a:pt x="110" y="14"/>
                  <a:pt x="106" y="12"/>
                </a:cubicBezTo>
                <a:cubicBezTo>
                  <a:pt x="103" y="9"/>
                  <a:pt x="99" y="7"/>
                  <a:pt x="94" y="6"/>
                </a:cubicBezTo>
                <a:lnTo>
                  <a:pt x="94" y="5"/>
                </a:lnTo>
                <a:cubicBezTo>
                  <a:pt x="90" y="4"/>
                  <a:pt x="86" y="3"/>
                  <a:pt x="82" y="2"/>
                </a:cubicBezTo>
                <a:cubicBezTo>
                  <a:pt x="77" y="1"/>
                  <a:pt x="73" y="0"/>
                  <a:pt x="68" y="0"/>
                </a:cubicBezTo>
                <a:cubicBezTo>
                  <a:pt x="64" y="0"/>
                  <a:pt x="59" y="1"/>
                  <a:pt x="55" y="2"/>
                </a:cubicBezTo>
                <a:cubicBezTo>
                  <a:pt x="51" y="3"/>
                  <a:pt x="46" y="4"/>
                  <a:pt x="42" y="6"/>
                </a:cubicBezTo>
                <a:lnTo>
                  <a:pt x="42" y="6"/>
                </a:lnTo>
                <a:lnTo>
                  <a:pt x="42" y="6"/>
                </a:lnTo>
                <a:cubicBezTo>
                  <a:pt x="38" y="7"/>
                  <a:pt x="34" y="9"/>
                  <a:pt x="30" y="12"/>
                </a:cubicBezTo>
                <a:cubicBezTo>
                  <a:pt x="27" y="14"/>
                  <a:pt x="23" y="17"/>
                  <a:pt x="20" y="20"/>
                </a:cubicBezTo>
                <a:lnTo>
                  <a:pt x="20" y="20"/>
                </a:lnTo>
                <a:cubicBezTo>
                  <a:pt x="17" y="23"/>
                  <a:pt x="14" y="27"/>
                  <a:pt x="12" y="31"/>
                </a:cubicBezTo>
                <a:cubicBezTo>
                  <a:pt x="9" y="34"/>
                  <a:pt x="7" y="38"/>
                  <a:pt x="5" y="42"/>
                </a:cubicBezTo>
                <a:lnTo>
                  <a:pt x="5" y="42"/>
                </a:lnTo>
                <a:cubicBezTo>
                  <a:pt x="4" y="47"/>
                  <a:pt x="2" y="51"/>
                  <a:pt x="1" y="55"/>
                </a:cubicBezTo>
                <a:cubicBezTo>
                  <a:pt x="1" y="60"/>
                  <a:pt x="0" y="64"/>
                  <a:pt x="0" y="69"/>
                </a:cubicBezTo>
                <a:cubicBezTo>
                  <a:pt x="0" y="73"/>
                  <a:pt x="1" y="78"/>
                  <a:pt x="1" y="82"/>
                </a:cubicBezTo>
                <a:cubicBezTo>
                  <a:pt x="2" y="86"/>
                  <a:pt x="4" y="91"/>
                  <a:pt x="5" y="95"/>
                </a:cubicBezTo>
                <a:cubicBezTo>
                  <a:pt x="7" y="99"/>
                  <a:pt x="9" y="103"/>
                  <a:pt x="12" y="106"/>
                </a:cubicBezTo>
                <a:cubicBezTo>
                  <a:pt x="14" y="110"/>
                  <a:pt x="17" y="114"/>
                  <a:pt x="20" y="117"/>
                </a:cubicBezTo>
                <a:cubicBezTo>
                  <a:pt x="23" y="120"/>
                  <a:pt x="27" y="123"/>
                  <a:pt x="30" y="125"/>
                </a:cubicBezTo>
                <a:cubicBezTo>
                  <a:pt x="34" y="128"/>
                  <a:pt x="38" y="130"/>
                  <a:pt x="42" y="132"/>
                </a:cubicBezTo>
                <a:cubicBezTo>
                  <a:pt x="46" y="133"/>
                  <a:pt x="51" y="135"/>
                  <a:pt x="55" y="136"/>
                </a:cubicBezTo>
                <a:cubicBezTo>
                  <a:pt x="59" y="136"/>
                  <a:pt x="64" y="137"/>
                  <a:pt x="68" y="137"/>
                </a:cubicBezTo>
                <a:cubicBezTo>
                  <a:pt x="73" y="137"/>
                  <a:pt x="77" y="136"/>
                  <a:pt x="82" y="136"/>
                </a:cubicBezTo>
                <a:cubicBezTo>
                  <a:pt x="86" y="135"/>
                  <a:pt x="90" y="133"/>
                  <a:pt x="94" y="132"/>
                </a:cubicBezTo>
                <a:lnTo>
                  <a:pt x="94" y="132"/>
                </a:lnTo>
                <a:lnTo>
                  <a:pt x="94" y="132"/>
                </a:lnTo>
                <a:lnTo>
                  <a:pt x="95" y="131"/>
                </a:lnTo>
                <a:cubicBezTo>
                  <a:pt x="95" y="132"/>
                  <a:pt x="96" y="133"/>
                  <a:pt x="96" y="133"/>
                </a:cubicBezTo>
                <a:cubicBezTo>
                  <a:pt x="97" y="133"/>
                  <a:pt x="98" y="132"/>
                  <a:pt x="98" y="131"/>
                </a:cubicBezTo>
                <a:close/>
                <a:moveTo>
                  <a:pt x="98" y="126"/>
                </a:moveTo>
                <a:lnTo>
                  <a:pt x="98" y="126"/>
                </a:lnTo>
                <a:lnTo>
                  <a:pt x="98" y="115"/>
                </a:lnTo>
                <a:cubicBezTo>
                  <a:pt x="98" y="115"/>
                  <a:pt x="98" y="114"/>
                  <a:pt x="97" y="114"/>
                </a:cubicBezTo>
                <a:lnTo>
                  <a:pt x="73" y="103"/>
                </a:lnTo>
                <a:lnTo>
                  <a:pt x="80" y="86"/>
                </a:lnTo>
                <a:lnTo>
                  <a:pt x="95" y="81"/>
                </a:lnTo>
                <a:lnTo>
                  <a:pt x="96" y="81"/>
                </a:lnTo>
                <a:lnTo>
                  <a:pt x="115" y="75"/>
                </a:lnTo>
                <a:cubicBezTo>
                  <a:pt x="116" y="75"/>
                  <a:pt x="117" y="74"/>
                  <a:pt x="117" y="73"/>
                </a:cubicBezTo>
                <a:lnTo>
                  <a:pt x="116" y="70"/>
                </a:lnTo>
                <a:cubicBezTo>
                  <a:pt x="116" y="69"/>
                  <a:pt x="115" y="69"/>
                  <a:pt x="115" y="69"/>
                </a:cubicBezTo>
                <a:lnTo>
                  <a:pt x="103" y="69"/>
                </a:lnTo>
                <a:lnTo>
                  <a:pt x="96" y="62"/>
                </a:lnTo>
                <a:cubicBezTo>
                  <a:pt x="95" y="62"/>
                  <a:pt x="94" y="62"/>
                  <a:pt x="93" y="63"/>
                </a:cubicBezTo>
                <a:cubicBezTo>
                  <a:pt x="93" y="63"/>
                  <a:pt x="93" y="63"/>
                  <a:pt x="93" y="63"/>
                </a:cubicBezTo>
                <a:lnTo>
                  <a:pt x="89" y="69"/>
                </a:lnTo>
                <a:lnTo>
                  <a:pt x="81" y="68"/>
                </a:lnTo>
                <a:lnTo>
                  <a:pt x="88" y="59"/>
                </a:lnTo>
                <a:cubicBezTo>
                  <a:pt x="89" y="58"/>
                  <a:pt x="89" y="58"/>
                  <a:pt x="89" y="58"/>
                </a:cubicBezTo>
                <a:lnTo>
                  <a:pt x="89" y="46"/>
                </a:lnTo>
                <a:lnTo>
                  <a:pt x="99" y="36"/>
                </a:lnTo>
                <a:cubicBezTo>
                  <a:pt x="99" y="36"/>
                  <a:pt x="100" y="35"/>
                  <a:pt x="99" y="34"/>
                </a:cubicBezTo>
                <a:lnTo>
                  <a:pt x="99" y="34"/>
                </a:lnTo>
                <a:lnTo>
                  <a:pt x="98" y="27"/>
                </a:lnTo>
                <a:lnTo>
                  <a:pt x="119" y="28"/>
                </a:lnTo>
                <a:cubicBezTo>
                  <a:pt x="120" y="29"/>
                  <a:pt x="121" y="31"/>
                  <a:pt x="122" y="33"/>
                </a:cubicBezTo>
                <a:cubicBezTo>
                  <a:pt x="125" y="36"/>
                  <a:pt x="127" y="40"/>
                  <a:pt x="128" y="44"/>
                </a:cubicBezTo>
                <a:lnTo>
                  <a:pt x="128" y="44"/>
                </a:lnTo>
                <a:cubicBezTo>
                  <a:pt x="130" y="48"/>
                  <a:pt x="131" y="52"/>
                  <a:pt x="132" y="56"/>
                </a:cubicBezTo>
                <a:cubicBezTo>
                  <a:pt x="133" y="60"/>
                  <a:pt x="133" y="64"/>
                  <a:pt x="133" y="69"/>
                </a:cubicBezTo>
                <a:cubicBezTo>
                  <a:pt x="133" y="73"/>
                  <a:pt x="133" y="77"/>
                  <a:pt x="132" y="81"/>
                </a:cubicBezTo>
                <a:cubicBezTo>
                  <a:pt x="131" y="85"/>
                  <a:pt x="130" y="90"/>
                  <a:pt x="128" y="93"/>
                </a:cubicBezTo>
                <a:cubicBezTo>
                  <a:pt x="127" y="97"/>
                  <a:pt x="125" y="101"/>
                  <a:pt x="122" y="105"/>
                </a:cubicBezTo>
                <a:cubicBezTo>
                  <a:pt x="120" y="108"/>
                  <a:pt x="117" y="111"/>
                  <a:pt x="114" y="114"/>
                </a:cubicBezTo>
                <a:lnTo>
                  <a:pt x="114" y="114"/>
                </a:lnTo>
                <a:cubicBezTo>
                  <a:pt x="111" y="117"/>
                  <a:pt x="108" y="120"/>
                  <a:pt x="104" y="123"/>
                </a:cubicBezTo>
                <a:cubicBezTo>
                  <a:pt x="102" y="124"/>
                  <a:pt x="100" y="125"/>
                  <a:pt x="98" y="126"/>
                </a:cubicBezTo>
                <a:close/>
                <a:moveTo>
                  <a:pt x="69" y="4"/>
                </a:moveTo>
                <a:lnTo>
                  <a:pt x="69" y="4"/>
                </a:lnTo>
                <a:cubicBezTo>
                  <a:pt x="69" y="4"/>
                  <a:pt x="69" y="4"/>
                  <a:pt x="68" y="4"/>
                </a:cubicBezTo>
                <a:cubicBezTo>
                  <a:pt x="64" y="4"/>
                  <a:pt x="60" y="4"/>
                  <a:pt x="56" y="5"/>
                </a:cubicBezTo>
                <a:cubicBezTo>
                  <a:pt x="51" y="6"/>
                  <a:pt x="47" y="7"/>
                  <a:pt x="44" y="9"/>
                </a:cubicBezTo>
                <a:cubicBezTo>
                  <a:pt x="40" y="10"/>
                  <a:pt x="36" y="12"/>
                  <a:pt x="32" y="15"/>
                </a:cubicBezTo>
                <a:cubicBezTo>
                  <a:pt x="29" y="17"/>
                  <a:pt x="25" y="20"/>
                  <a:pt x="22" y="23"/>
                </a:cubicBezTo>
                <a:lnTo>
                  <a:pt x="22" y="23"/>
                </a:lnTo>
                <a:cubicBezTo>
                  <a:pt x="19" y="26"/>
                  <a:pt x="17" y="29"/>
                  <a:pt x="14" y="33"/>
                </a:cubicBezTo>
                <a:cubicBezTo>
                  <a:pt x="12" y="36"/>
                  <a:pt x="10" y="40"/>
                  <a:pt x="8" y="44"/>
                </a:cubicBezTo>
                <a:lnTo>
                  <a:pt x="8" y="44"/>
                </a:lnTo>
                <a:lnTo>
                  <a:pt x="8" y="44"/>
                </a:lnTo>
                <a:cubicBezTo>
                  <a:pt x="7" y="48"/>
                  <a:pt x="6" y="52"/>
                  <a:pt x="5" y="56"/>
                </a:cubicBezTo>
                <a:cubicBezTo>
                  <a:pt x="4" y="60"/>
                  <a:pt x="4" y="64"/>
                  <a:pt x="4" y="69"/>
                </a:cubicBezTo>
                <a:cubicBezTo>
                  <a:pt x="4" y="73"/>
                  <a:pt x="4" y="77"/>
                  <a:pt x="5" y="81"/>
                </a:cubicBezTo>
                <a:cubicBezTo>
                  <a:pt x="6" y="85"/>
                  <a:pt x="7" y="90"/>
                  <a:pt x="8" y="93"/>
                </a:cubicBezTo>
                <a:cubicBezTo>
                  <a:pt x="10" y="97"/>
                  <a:pt x="12" y="101"/>
                  <a:pt x="14" y="105"/>
                </a:cubicBezTo>
                <a:cubicBezTo>
                  <a:pt x="16" y="107"/>
                  <a:pt x="18" y="109"/>
                  <a:pt x="20" y="111"/>
                </a:cubicBezTo>
                <a:lnTo>
                  <a:pt x="33" y="97"/>
                </a:lnTo>
                <a:lnTo>
                  <a:pt x="23" y="71"/>
                </a:lnTo>
                <a:lnTo>
                  <a:pt x="15" y="66"/>
                </a:lnTo>
                <a:cubicBezTo>
                  <a:pt x="15" y="66"/>
                  <a:pt x="15" y="65"/>
                  <a:pt x="15" y="64"/>
                </a:cubicBezTo>
                <a:lnTo>
                  <a:pt x="17" y="46"/>
                </a:lnTo>
                <a:cubicBezTo>
                  <a:pt x="17" y="45"/>
                  <a:pt x="18" y="44"/>
                  <a:pt x="18" y="44"/>
                </a:cubicBezTo>
                <a:lnTo>
                  <a:pt x="48" y="37"/>
                </a:lnTo>
                <a:lnTo>
                  <a:pt x="52" y="16"/>
                </a:lnTo>
                <a:cubicBezTo>
                  <a:pt x="52" y="15"/>
                  <a:pt x="52" y="15"/>
                  <a:pt x="53" y="15"/>
                </a:cubicBezTo>
                <a:lnTo>
                  <a:pt x="62" y="14"/>
                </a:lnTo>
                <a:cubicBezTo>
                  <a:pt x="63" y="14"/>
                  <a:pt x="64" y="14"/>
                  <a:pt x="64" y="15"/>
                </a:cubicBezTo>
                <a:cubicBezTo>
                  <a:pt x="64" y="15"/>
                  <a:pt x="64" y="16"/>
                  <a:pt x="64" y="16"/>
                </a:cubicBezTo>
                <a:lnTo>
                  <a:pt x="64" y="22"/>
                </a:lnTo>
                <a:lnTo>
                  <a:pt x="68" y="20"/>
                </a:lnTo>
                <a:lnTo>
                  <a:pt x="69" y="4"/>
                </a:lnTo>
                <a:lnTo>
                  <a:pt x="69" y="4"/>
                </a:lnTo>
                <a:close/>
                <a:moveTo>
                  <a:pt x="114" y="23"/>
                </a:moveTo>
                <a:lnTo>
                  <a:pt x="114" y="23"/>
                </a:lnTo>
                <a:cubicBezTo>
                  <a:pt x="111" y="20"/>
                  <a:pt x="108" y="17"/>
                  <a:pt x="104" y="15"/>
                </a:cubicBezTo>
                <a:cubicBezTo>
                  <a:pt x="101" y="12"/>
                  <a:pt x="97" y="10"/>
                  <a:pt x="93" y="9"/>
                </a:cubicBezTo>
                <a:lnTo>
                  <a:pt x="93" y="9"/>
                </a:lnTo>
                <a:cubicBezTo>
                  <a:pt x="89" y="7"/>
                  <a:pt x="85" y="6"/>
                  <a:pt x="81" y="5"/>
                </a:cubicBezTo>
                <a:cubicBezTo>
                  <a:pt x="78" y="5"/>
                  <a:pt x="76" y="4"/>
                  <a:pt x="73" y="4"/>
                </a:cubicBezTo>
                <a:lnTo>
                  <a:pt x="73" y="4"/>
                </a:lnTo>
                <a:lnTo>
                  <a:pt x="71" y="21"/>
                </a:lnTo>
                <a:lnTo>
                  <a:pt x="71" y="21"/>
                </a:lnTo>
                <a:cubicBezTo>
                  <a:pt x="71" y="21"/>
                  <a:pt x="71" y="22"/>
                  <a:pt x="71" y="22"/>
                </a:cubicBezTo>
                <a:lnTo>
                  <a:pt x="63" y="26"/>
                </a:lnTo>
                <a:cubicBezTo>
                  <a:pt x="62" y="27"/>
                  <a:pt x="62" y="27"/>
                  <a:pt x="62" y="27"/>
                </a:cubicBezTo>
                <a:cubicBezTo>
                  <a:pt x="61" y="27"/>
                  <a:pt x="60" y="26"/>
                  <a:pt x="60" y="25"/>
                </a:cubicBezTo>
                <a:lnTo>
                  <a:pt x="60" y="17"/>
                </a:lnTo>
                <a:lnTo>
                  <a:pt x="55" y="18"/>
                </a:lnTo>
                <a:lnTo>
                  <a:pt x="51" y="39"/>
                </a:lnTo>
                <a:cubicBezTo>
                  <a:pt x="51" y="39"/>
                  <a:pt x="50" y="40"/>
                  <a:pt x="49" y="40"/>
                </a:cubicBezTo>
                <a:lnTo>
                  <a:pt x="20" y="47"/>
                </a:lnTo>
                <a:lnTo>
                  <a:pt x="18" y="64"/>
                </a:lnTo>
                <a:lnTo>
                  <a:pt x="25" y="68"/>
                </a:lnTo>
                <a:cubicBezTo>
                  <a:pt x="25" y="68"/>
                  <a:pt x="26" y="69"/>
                  <a:pt x="26" y="69"/>
                </a:cubicBezTo>
                <a:lnTo>
                  <a:pt x="37" y="97"/>
                </a:lnTo>
                <a:cubicBezTo>
                  <a:pt x="37" y="98"/>
                  <a:pt x="37" y="99"/>
                  <a:pt x="36" y="99"/>
                </a:cubicBezTo>
                <a:lnTo>
                  <a:pt x="22" y="114"/>
                </a:lnTo>
                <a:lnTo>
                  <a:pt x="22" y="114"/>
                </a:lnTo>
                <a:cubicBezTo>
                  <a:pt x="25" y="117"/>
                  <a:pt x="29" y="120"/>
                  <a:pt x="32" y="123"/>
                </a:cubicBezTo>
                <a:cubicBezTo>
                  <a:pt x="36" y="125"/>
                  <a:pt x="40" y="127"/>
                  <a:pt x="44" y="128"/>
                </a:cubicBezTo>
                <a:cubicBezTo>
                  <a:pt x="47" y="130"/>
                  <a:pt x="51" y="131"/>
                  <a:pt x="56" y="132"/>
                </a:cubicBezTo>
                <a:cubicBezTo>
                  <a:pt x="60" y="133"/>
                  <a:pt x="64" y="133"/>
                  <a:pt x="68" y="133"/>
                </a:cubicBezTo>
                <a:cubicBezTo>
                  <a:pt x="73" y="133"/>
                  <a:pt x="77" y="133"/>
                  <a:pt x="81" y="132"/>
                </a:cubicBezTo>
                <a:cubicBezTo>
                  <a:pt x="85" y="131"/>
                  <a:pt x="89" y="130"/>
                  <a:pt x="93" y="128"/>
                </a:cubicBezTo>
                <a:cubicBezTo>
                  <a:pt x="94" y="128"/>
                  <a:pt x="94" y="128"/>
                  <a:pt x="95" y="128"/>
                </a:cubicBezTo>
                <a:lnTo>
                  <a:pt x="95" y="116"/>
                </a:lnTo>
                <a:lnTo>
                  <a:pt x="70" y="105"/>
                </a:lnTo>
                <a:cubicBezTo>
                  <a:pt x="69" y="105"/>
                  <a:pt x="69" y="104"/>
                  <a:pt x="69" y="103"/>
                </a:cubicBezTo>
                <a:lnTo>
                  <a:pt x="69" y="103"/>
                </a:lnTo>
                <a:lnTo>
                  <a:pt x="77" y="84"/>
                </a:lnTo>
                <a:cubicBezTo>
                  <a:pt x="77" y="84"/>
                  <a:pt x="78" y="83"/>
                  <a:pt x="78" y="83"/>
                </a:cubicBezTo>
                <a:lnTo>
                  <a:pt x="78" y="83"/>
                </a:lnTo>
                <a:lnTo>
                  <a:pt x="94" y="78"/>
                </a:lnTo>
                <a:cubicBezTo>
                  <a:pt x="94" y="78"/>
                  <a:pt x="95" y="78"/>
                  <a:pt x="95" y="78"/>
                </a:cubicBezTo>
                <a:lnTo>
                  <a:pt x="113" y="72"/>
                </a:lnTo>
                <a:lnTo>
                  <a:pt x="113" y="72"/>
                </a:lnTo>
                <a:lnTo>
                  <a:pt x="103" y="72"/>
                </a:lnTo>
                <a:cubicBezTo>
                  <a:pt x="102" y="72"/>
                  <a:pt x="102" y="72"/>
                  <a:pt x="102" y="72"/>
                </a:cubicBezTo>
                <a:lnTo>
                  <a:pt x="95" y="66"/>
                </a:lnTo>
                <a:lnTo>
                  <a:pt x="92" y="72"/>
                </a:lnTo>
                <a:cubicBezTo>
                  <a:pt x="91" y="73"/>
                  <a:pt x="91" y="73"/>
                  <a:pt x="90" y="73"/>
                </a:cubicBezTo>
                <a:lnTo>
                  <a:pt x="77" y="71"/>
                </a:lnTo>
                <a:cubicBezTo>
                  <a:pt x="76" y="71"/>
                  <a:pt x="75" y="70"/>
                  <a:pt x="76" y="70"/>
                </a:cubicBezTo>
                <a:cubicBezTo>
                  <a:pt x="76" y="69"/>
                  <a:pt x="76" y="69"/>
                  <a:pt x="76" y="69"/>
                </a:cubicBezTo>
                <a:lnTo>
                  <a:pt x="85" y="57"/>
                </a:lnTo>
                <a:lnTo>
                  <a:pt x="86" y="45"/>
                </a:lnTo>
                <a:cubicBezTo>
                  <a:pt x="86" y="45"/>
                  <a:pt x="86" y="44"/>
                  <a:pt x="86" y="44"/>
                </a:cubicBezTo>
                <a:lnTo>
                  <a:pt x="96" y="34"/>
                </a:lnTo>
                <a:lnTo>
                  <a:pt x="94" y="25"/>
                </a:lnTo>
                <a:cubicBezTo>
                  <a:pt x="94" y="24"/>
                  <a:pt x="95" y="23"/>
                  <a:pt x="96" y="23"/>
                </a:cubicBezTo>
                <a:cubicBezTo>
                  <a:pt x="96" y="23"/>
                  <a:pt x="96" y="23"/>
                  <a:pt x="96" y="23"/>
                </a:cubicBezTo>
                <a:lnTo>
                  <a:pt x="116" y="24"/>
                </a:lnTo>
                <a:cubicBezTo>
                  <a:pt x="115" y="24"/>
                  <a:pt x="115" y="23"/>
                  <a:pt x="114" y="23"/>
                </a:cubicBezTo>
                <a:lnTo>
                  <a:pt x="114" y="23"/>
                </a:lnTo>
                <a:close/>
                <a:moveTo>
                  <a:pt x="15" y="64"/>
                </a:moveTo>
                <a:lnTo>
                  <a:pt x="15" y="64"/>
                </a:lnTo>
                <a:cubicBezTo>
                  <a:pt x="15" y="64"/>
                  <a:pt x="15" y="64"/>
                  <a:pt x="15" y="64"/>
                </a:cubicBezTo>
                <a:lnTo>
                  <a:pt x="15" y="64"/>
                </a:lnTo>
                <a:close/>
                <a:moveTo>
                  <a:pt x="96" y="23"/>
                </a:moveTo>
                <a:lnTo>
                  <a:pt x="96" y="23"/>
                </a:lnTo>
                <a:cubicBezTo>
                  <a:pt x="97" y="23"/>
                  <a:pt x="98" y="24"/>
                  <a:pt x="98" y="25"/>
                </a:cubicBezTo>
                <a:lnTo>
                  <a:pt x="96" y="23"/>
                </a:ln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28" name="Freeform 9">
            <a:extLst>
              <a:ext uri="{FF2B5EF4-FFF2-40B4-BE49-F238E27FC236}">
                <a16:creationId xmlns:a16="http://schemas.microsoft.com/office/drawing/2014/main" id="{B229230F-DF87-4926-BC7D-9952B79018EC}"/>
              </a:ext>
            </a:extLst>
          </p:cNvPr>
          <p:cNvSpPr>
            <a:spLocks noChangeAspect="1" noEditPoints="1"/>
          </p:cNvSpPr>
          <p:nvPr/>
        </p:nvSpPr>
        <p:spPr bwMode="auto">
          <a:xfrm>
            <a:off x="4573348" y="2242591"/>
            <a:ext cx="241756" cy="241756"/>
          </a:xfrm>
          <a:custGeom>
            <a:avLst/>
            <a:gdLst>
              <a:gd name="T0" fmla="*/ 106 w 141"/>
              <a:gd name="T1" fmla="*/ 93 h 141"/>
              <a:gd name="T2" fmla="*/ 93 w 141"/>
              <a:gd name="T3" fmla="*/ 106 h 141"/>
              <a:gd name="T4" fmla="*/ 122 w 141"/>
              <a:gd name="T5" fmla="*/ 135 h 141"/>
              <a:gd name="T6" fmla="*/ 132 w 141"/>
              <a:gd name="T7" fmla="*/ 135 h 141"/>
              <a:gd name="T8" fmla="*/ 135 w 141"/>
              <a:gd name="T9" fmla="*/ 132 h 141"/>
              <a:gd name="T10" fmla="*/ 136 w 141"/>
              <a:gd name="T11" fmla="*/ 122 h 141"/>
              <a:gd name="T12" fmla="*/ 106 w 141"/>
              <a:gd name="T13" fmla="*/ 93 h 141"/>
              <a:gd name="T14" fmla="*/ 89 w 141"/>
              <a:gd name="T15" fmla="*/ 104 h 141"/>
              <a:gd name="T16" fmla="*/ 89 w 141"/>
              <a:gd name="T17" fmla="*/ 104 h 141"/>
              <a:gd name="T18" fmla="*/ 89 w 141"/>
              <a:gd name="T19" fmla="*/ 104 h 141"/>
              <a:gd name="T20" fmla="*/ 98 w 141"/>
              <a:gd name="T21" fmla="*/ 97 h 141"/>
              <a:gd name="T22" fmla="*/ 99 w 141"/>
              <a:gd name="T23" fmla="*/ 96 h 141"/>
              <a:gd name="T24" fmla="*/ 101 w 141"/>
              <a:gd name="T25" fmla="*/ 94 h 141"/>
              <a:gd name="T26" fmla="*/ 114 w 141"/>
              <a:gd name="T27" fmla="*/ 59 h 141"/>
              <a:gd name="T28" fmla="*/ 58 w 141"/>
              <a:gd name="T29" fmla="*/ 3 h 141"/>
              <a:gd name="T30" fmla="*/ 3 w 141"/>
              <a:gd name="T31" fmla="*/ 59 h 141"/>
              <a:gd name="T32" fmla="*/ 58 w 141"/>
              <a:gd name="T33" fmla="*/ 114 h 141"/>
              <a:gd name="T34" fmla="*/ 75 w 141"/>
              <a:gd name="T35" fmla="*/ 18 h 141"/>
              <a:gd name="T36" fmla="*/ 58 w 141"/>
              <a:gd name="T37" fmla="*/ 15 h 141"/>
              <a:gd name="T38" fmla="*/ 27 w 141"/>
              <a:gd name="T39" fmla="*/ 28 h 141"/>
              <a:gd name="T40" fmla="*/ 15 w 141"/>
              <a:gd name="T41" fmla="*/ 59 h 141"/>
              <a:gd name="T42" fmla="*/ 27 w 141"/>
              <a:gd name="T43" fmla="*/ 90 h 141"/>
              <a:gd name="T44" fmla="*/ 42 w 141"/>
              <a:gd name="T45" fmla="*/ 99 h 141"/>
              <a:gd name="T46" fmla="*/ 75 w 141"/>
              <a:gd name="T47" fmla="*/ 99 h 141"/>
              <a:gd name="T48" fmla="*/ 89 w 141"/>
              <a:gd name="T49" fmla="*/ 90 h 141"/>
              <a:gd name="T50" fmla="*/ 102 w 141"/>
              <a:gd name="T51" fmla="*/ 59 h 141"/>
              <a:gd name="T52" fmla="*/ 89 w 141"/>
              <a:gd name="T53" fmla="*/ 28 h 141"/>
              <a:gd name="T54" fmla="*/ 87 w 141"/>
              <a:gd name="T55" fmla="*/ 30 h 141"/>
              <a:gd name="T56" fmla="*/ 74 w 141"/>
              <a:gd name="T57" fmla="*/ 21 h 141"/>
              <a:gd name="T58" fmla="*/ 43 w 141"/>
              <a:gd name="T59" fmla="*/ 21 h 141"/>
              <a:gd name="T60" fmla="*/ 21 w 141"/>
              <a:gd name="T61" fmla="*/ 43 h 141"/>
              <a:gd name="T62" fmla="*/ 21 w 141"/>
              <a:gd name="T63" fmla="*/ 74 h 141"/>
              <a:gd name="T64" fmla="*/ 30 w 141"/>
              <a:gd name="T65" fmla="*/ 87 h 141"/>
              <a:gd name="T66" fmla="*/ 43 w 141"/>
              <a:gd name="T67" fmla="*/ 96 h 141"/>
              <a:gd name="T68" fmla="*/ 74 w 141"/>
              <a:gd name="T69" fmla="*/ 96 h 141"/>
              <a:gd name="T70" fmla="*/ 87 w 141"/>
              <a:gd name="T71" fmla="*/ 87 h 141"/>
              <a:gd name="T72" fmla="*/ 96 w 141"/>
              <a:gd name="T73" fmla="*/ 74 h 141"/>
              <a:gd name="T74" fmla="*/ 96 w 141"/>
              <a:gd name="T75" fmla="*/ 43 h 141"/>
              <a:gd name="T76" fmla="*/ 108 w 141"/>
              <a:gd name="T77" fmla="*/ 90 h 141"/>
              <a:gd name="T78" fmla="*/ 138 w 141"/>
              <a:gd name="T79" fmla="*/ 120 h 141"/>
              <a:gd name="T80" fmla="*/ 141 w 141"/>
              <a:gd name="T81" fmla="*/ 127 h 141"/>
              <a:gd name="T82" fmla="*/ 138 w 141"/>
              <a:gd name="T83" fmla="*/ 134 h 141"/>
              <a:gd name="T84" fmla="*/ 127 w 141"/>
              <a:gd name="T85" fmla="*/ 141 h 141"/>
              <a:gd name="T86" fmla="*/ 120 w 141"/>
              <a:gd name="T87" fmla="*/ 138 h 141"/>
              <a:gd name="T88" fmla="*/ 58 w 141"/>
              <a:gd name="T89" fmla="*/ 117 h 141"/>
              <a:gd name="T90" fmla="*/ 0 w 141"/>
              <a:gd name="T91" fmla="*/ 59 h 141"/>
              <a:gd name="T92" fmla="*/ 58 w 141"/>
              <a:gd name="T93" fmla="*/ 0 h 141"/>
              <a:gd name="T94" fmla="*/ 117 w 141"/>
              <a:gd name="T95" fmla="*/ 5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1" h="141">
                <a:moveTo>
                  <a:pt x="106" y="93"/>
                </a:moveTo>
                <a:lnTo>
                  <a:pt x="106" y="93"/>
                </a:lnTo>
                <a:cubicBezTo>
                  <a:pt x="104" y="95"/>
                  <a:pt x="102" y="98"/>
                  <a:pt x="100" y="100"/>
                </a:cubicBezTo>
                <a:cubicBezTo>
                  <a:pt x="98" y="102"/>
                  <a:pt x="95" y="104"/>
                  <a:pt x="93" y="106"/>
                </a:cubicBezTo>
                <a:lnTo>
                  <a:pt x="122" y="135"/>
                </a:lnTo>
                <a:lnTo>
                  <a:pt x="122" y="135"/>
                </a:lnTo>
                <a:cubicBezTo>
                  <a:pt x="123" y="137"/>
                  <a:pt x="125" y="137"/>
                  <a:pt x="127" y="137"/>
                </a:cubicBezTo>
                <a:cubicBezTo>
                  <a:pt x="129" y="137"/>
                  <a:pt x="130" y="137"/>
                  <a:pt x="132" y="135"/>
                </a:cubicBezTo>
                <a:lnTo>
                  <a:pt x="135" y="132"/>
                </a:lnTo>
                <a:lnTo>
                  <a:pt x="135" y="132"/>
                </a:lnTo>
                <a:cubicBezTo>
                  <a:pt x="137" y="130"/>
                  <a:pt x="137" y="129"/>
                  <a:pt x="137" y="127"/>
                </a:cubicBezTo>
                <a:cubicBezTo>
                  <a:pt x="137" y="125"/>
                  <a:pt x="137" y="123"/>
                  <a:pt x="136" y="122"/>
                </a:cubicBezTo>
                <a:lnTo>
                  <a:pt x="135" y="122"/>
                </a:lnTo>
                <a:lnTo>
                  <a:pt x="106" y="93"/>
                </a:lnTo>
                <a:close/>
                <a:moveTo>
                  <a:pt x="89" y="104"/>
                </a:moveTo>
                <a:lnTo>
                  <a:pt x="89" y="104"/>
                </a:lnTo>
                <a:lnTo>
                  <a:pt x="89" y="104"/>
                </a:lnTo>
                <a:lnTo>
                  <a:pt x="89" y="104"/>
                </a:lnTo>
                <a:lnTo>
                  <a:pt x="89" y="104"/>
                </a:lnTo>
                <a:lnTo>
                  <a:pt x="89" y="104"/>
                </a:lnTo>
                <a:cubicBezTo>
                  <a:pt x="92" y="102"/>
                  <a:pt x="95" y="100"/>
                  <a:pt x="97" y="98"/>
                </a:cubicBezTo>
                <a:lnTo>
                  <a:pt x="98" y="97"/>
                </a:lnTo>
                <a:cubicBezTo>
                  <a:pt x="98" y="97"/>
                  <a:pt x="99" y="96"/>
                  <a:pt x="99" y="96"/>
                </a:cubicBezTo>
                <a:lnTo>
                  <a:pt x="99" y="96"/>
                </a:lnTo>
                <a:cubicBezTo>
                  <a:pt x="100" y="95"/>
                  <a:pt x="100" y="95"/>
                  <a:pt x="101" y="94"/>
                </a:cubicBezTo>
                <a:lnTo>
                  <a:pt x="101" y="94"/>
                </a:lnTo>
                <a:lnTo>
                  <a:pt x="101" y="94"/>
                </a:lnTo>
                <a:cubicBezTo>
                  <a:pt x="109" y="84"/>
                  <a:pt x="114" y="72"/>
                  <a:pt x="114" y="59"/>
                </a:cubicBezTo>
                <a:cubicBezTo>
                  <a:pt x="114" y="43"/>
                  <a:pt x="107" y="30"/>
                  <a:pt x="97" y="20"/>
                </a:cubicBezTo>
                <a:cubicBezTo>
                  <a:pt x="87" y="10"/>
                  <a:pt x="74" y="3"/>
                  <a:pt x="58" y="3"/>
                </a:cubicBezTo>
                <a:cubicBezTo>
                  <a:pt x="43" y="3"/>
                  <a:pt x="29" y="10"/>
                  <a:pt x="19" y="20"/>
                </a:cubicBezTo>
                <a:cubicBezTo>
                  <a:pt x="9" y="30"/>
                  <a:pt x="3" y="43"/>
                  <a:pt x="3" y="59"/>
                </a:cubicBezTo>
                <a:cubicBezTo>
                  <a:pt x="3" y="74"/>
                  <a:pt x="9" y="88"/>
                  <a:pt x="19" y="98"/>
                </a:cubicBezTo>
                <a:cubicBezTo>
                  <a:pt x="29" y="108"/>
                  <a:pt x="43" y="114"/>
                  <a:pt x="58" y="114"/>
                </a:cubicBezTo>
                <a:cubicBezTo>
                  <a:pt x="70" y="114"/>
                  <a:pt x="80" y="110"/>
                  <a:pt x="89" y="104"/>
                </a:cubicBezTo>
                <a:close/>
                <a:moveTo>
                  <a:pt x="75" y="18"/>
                </a:moveTo>
                <a:lnTo>
                  <a:pt x="75" y="18"/>
                </a:lnTo>
                <a:cubicBezTo>
                  <a:pt x="70" y="16"/>
                  <a:pt x="64" y="15"/>
                  <a:pt x="58" y="15"/>
                </a:cubicBezTo>
                <a:cubicBezTo>
                  <a:pt x="53" y="15"/>
                  <a:pt x="47" y="16"/>
                  <a:pt x="42" y="18"/>
                </a:cubicBezTo>
                <a:cubicBezTo>
                  <a:pt x="36" y="20"/>
                  <a:pt x="32" y="24"/>
                  <a:pt x="27" y="28"/>
                </a:cubicBezTo>
                <a:cubicBezTo>
                  <a:pt x="23" y="32"/>
                  <a:pt x="20" y="36"/>
                  <a:pt x="18" y="42"/>
                </a:cubicBezTo>
                <a:cubicBezTo>
                  <a:pt x="16" y="47"/>
                  <a:pt x="15" y="53"/>
                  <a:pt x="15" y="59"/>
                </a:cubicBezTo>
                <a:cubicBezTo>
                  <a:pt x="15" y="64"/>
                  <a:pt x="16" y="70"/>
                  <a:pt x="18" y="75"/>
                </a:cubicBezTo>
                <a:cubicBezTo>
                  <a:pt x="20" y="81"/>
                  <a:pt x="23" y="85"/>
                  <a:pt x="27" y="90"/>
                </a:cubicBezTo>
                <a:lnTo>
                  <a:pt x="27" y="90"/>
                </a:lnTo>
                <a:cubicBezTo>
                  <a:pt x="32" y="94"/>
                  <a:pt x="36" y="97"/>
                  <a:pt x="42" y="99"/>
                </a:cubicBezTo>
                <a:cubicBezTo>
                  <a:pt x="47" y="101"/>
                  <a:pt x="53" y="102"/>
                  <a:pt x="58" y="102"/>
                </a:cubicBezTo>
                <a:cubicBezTo>
                  <a:pt x="64" y="102"/>
                  <a:pt x="70" y="101"/>
                  <a:pt x="75" y="99"/>
                </a:cubicBezTo>
                <a:cubicBezTo>
                  <a:pt x="81" y="97"/>
                  <a:pt x="85" y="94"/>
                  <a:pt x="89" y="90"/>
                </a:cubicBezTo>
                <a:lnTo>
                  <a:pt x="89" y="90"/>
                </a:lnTo>
                <a:cubicBezTo>
                  <a:pt x="94" y="85"/>
                  <a:pt x="97" y="81"/>
                  <a:pt x="99" y="75"/>
                </a:cubicBezTo>
                <a:cubicBezTo>
                  <a:pt x="101" y="70"/>
                  <a:pt x="102" y="64"/>
                  <a:pt x="102" y="59"/>
                </a:cubicBezTo>
                <a:cubicBezTo>
                  <a:pt x="102" y="53"/>
                  <a:pt x="101" y="47"/>
                  <a:pt x="99" y="42"/>
                </a:cubicBezTo>
                <a:cubicBezTo>
                  <a:pt x="97" y="36"/>
                  <a:pt x="94" y="32"/>
                  <a:pt x="89" y="28"/>
                </a:cubicBezTo>
                <a:cubicBezTo>
                  <a:pt x="85" y="24"/>
                  <a:pt x="81" y="20"/>
                  <a:pt x="75" y="18"/>
                </a:cubicBezTo>
                <a:close/>
                <a:moveTo>
                  <a:pt x="87" y="30"/>
                </a:moveTo>
                <a:lnTo>
                  <a:pt x="87" y="30"/>
                </a:lnTo>
                <a:cubicBezTo>
                  <a:pt x="83" y="26"/>
                  <a:pt x="79" y="23"/>
                  <a:pt x="74" y="21"/>
                </a:cubicBezTo>
                <a:cubicBezTo>
                  <a:pt x="69" y="19"/>
                  <a:pt x="64" y="18"/>
                  <a:pt x="58" y="18"/>
                </a:cubicBezTo>
                <a:cubicBezTo>
                  <a:pt x="53" y="18"/>
                  <a:pt x="48" y="19"/>
                  <a:pt x="43" y="21"/>
                </a:cubicBezTo>
                <a:cubicBezTo>
                  <a:pt x="38" y="23"/>
                  <a:pt x="34" y="26"/>
                  <a:pt x="30" y="30"/>
                </a:cubicBezTo>
                <a:cubicBezTo>
                  <a:pt x="26" y="34"/>
                  <a:pt x="23" y="38"/>
                  <a:pt x="21" y="43"/>
                </a:cubicBezTo>
                <a:cubicBezTo>
                  <a:pt x="19" y="48"/>
                  <a:pt x="18" y="53"/>
                  <a:pt x="18" y="59"/>
                </a:cubicBezTo>
                <a:cubicBezTo>
                  <a:pt x="18" y="64"/>
                  <a:pt x="19" y="69"/>
                  <a:pt x="21" y="74"/>
                </a:cubicBezTo>
                <a:cubicBezTo>
                  <a:pt x="23" y="79"/>
                  <a:pt x="26" y="83"/>
                  <a:pt x="30" y="87"/>
                </a:cubicBezTo>
                <a:lnTo>
                  <a:pt x="30" y="87"/>
                </a:lnTo>
                <a:lnTo>
                  <a:pt x="30" y="87"/>
                </a:lnTo>
                <a:cubicBezTo>
                  <a:pt x="34" y="91"/>
                  <a:pt x="38" y="94"/>
                  <a:pt x="43" y="96"/>
                </a:cubicBezTo>
                <a:cubicBezTo>
                  <a:pt x="48" y="98"/>
                  <a:pt x="53" y="99"/>
                  <a:pt x="58" y="99"/>
                </a:cubicBezTo>
                <a:cubicBezTo>
                  <a:pt x="64" y="99"/>
                  <a:pt x="69" y="98"/>
                  <a:pt x="74" y="96"/>
                </a:cubicBezTo>
                <a:cubicBezTo>
                  <a:pt x="79" y="94"/>
                  <a:pt x="83" y="91"/>
                  <a:pt x="87" y="87"/>
                </a:cubicBezTo>
                <a:lnTo>
                  <a:pt x="87" y="87"/>
                </a:lnTo>
                <a:lnTo>
                  <a:pt x="87" y="87"/>
                </a:lnTo>
                <a:cubicBezTo>
                  <a:pt x="91" y="83"/>
                  <a:pt x="94" y="79"/>
                  <a:pt x="96" y="74"/>
                </a:cubicBezTo>
                <a:cubicBezTo>
                  <a:pt x="98" y="69"/>
                  <a:pt x="99" y="64"/>
                  <a:pt x="99" y="59"/>
                </a:cubicBezTo>
                <a:cubicBezTo>
                  <a:pt x="99" y="53"/>
                  <a:pt x="98" y="48"/>
                  <a:pt x="96" y="43"/>
                </a:cubicBezTo>
                <a:cubicBezTo>
                  <a:pt x="94" y="38"/>
                  <a:pt x="91" y="34"/>
                  <a:pt x="87" y="30"/>
                </a:cubicBezTo>
                <a:close/>
                <a:moveTo>
                  <a:pt x="108" y="90"/>
                </a:moveTo>
                <a:lnTo>
                  <a:pt x="108" y="90"/>
                </a:lnTo>
                <a:lnTo>
                  <a:pt x="138" y="120"/>
                </a:lnTo>
                <a:lnTo>
                  <a:pt x="138" y="120"/>
                </a:lnTo>
                <a:cubicBezTo>
                  <a:pt x="140" y="122"/>
                  <a:pt x="141" y="124"/>
                  <a:pt x="141" y="127"/>
                </a:cubicBezTo>
                <a:cubicBezTo>
                  <a:pt x="141" y="130"/>
                  <a:pt x="140" y="132"/>
                  <a:pt x="138" y="134"/>
                </a:cubicBezTo>
                <a:lnTo>
                  <a:pt x="138" y="134"/>
                </a:lnTo>
                <a:lnTo>
                  <a:pt x="134" y="138"/>
                </a:lnTo>
                <a:cubicBezTo>
                  <a:pt x="132" y="140"/>
                  <a:pt x="130" y="141"/>
                  <a:pt x="127" y="141"/>
                </a:cubicBezTo>
                <a:cubicBezTo>
                  <a:pt x="124" y="141"/>
                  <a:pt x="122" y="140"/>
                  <a:pt x="120" y="138"/>
                </a:cubicBezTo>
                <a:lnTo>
                  <a:pt x="120" y="138"/>
                </a:lnTo>
                <a:lnTo>
                  <a:pt x="90" y="108"/>
                </a:lnTo>
                <a:cubicBezTo>
                  <a:pt x="81" y="114"/>
                  <a:pt x="70" y="117"/>
                  <a:pt x="58" y="117"/>
                </a:cubicBezTo>
                <a:cubicBezTo>
                  <a:pt x="42" y="117"/>
                  <a:pt x="28" y="111"/>
                  <a:pt x="17" y="100"/>
                </a:cubicBezTo>
                <a:cubicBezTo>
                  <a:pt x="6" y="89"/>
                  <a:pt x="0" y="75"/>
                  <a:pt x="0" y="59"/>
                </a:cubicBezTo>
                <a:cubicBezTo>
                  <a:pt x="0" y="42"/>
                  <a:pt x="6" y="28"/>
                  <a:pt x="17" y="17"/>
                </a:cubicBezTo>
                <a:cubicBezTo>
                  <a:pt x="28" y="6"/>
                  <a:pt x="42" y="0"/>
                  <a:pt x="58" y="0"/>
                </a:cubicBezTo>
                <a:cubicBezTo>
                  <a:pt x="75" y="0"/>
                  <a:pt x="89" y="6"/>
                  <a:pt x="100" y="17"/>
                </a:cubicBezTo>
                <a:cubicBezTo>
                  <a:pt x="111" y="28"/>
                  <a:pt x="117" y="42"/>
                  <a:pt x="117" y="59"/>
                </a:cubicBezTo>
                <a:cubicBezTo>
                  <a:pt x="117" y="70"/>
                  <a:pt x="114" y="81"/>
                  <a:pt x="108" y="90"/>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29" name="Freeform 10">
            <a:extLst>
              <a:ext uri="{FF2B5EF4-FFF2-40B4-BE49-F238E27FC236}">
                <a16:creationId xmlns:a16="http://schemas.microsoft.com/office/drawing/2014/main" id="{008B5107-D7C5-4312-8220-7E213471CB88}"/>
              </a:ext>
            </a:extLst>
          </p:cNvPr>
          <p:cNvSpPr>
            <a:spLocks noChangeAspect="1" noEditPoints="1"/>
          </p:cNvSpPr>
          <p:nvPr/>
        </p:nvSpPr>
        <p:spPr bwMode="auto">
          <a:xfrm>
            <a:off x="3629170" y="2191873"/>
            <a:ext cx="234994" cy="211326"/>
          </a:xfrm>
          <a:custGeom>
            <a:avLst/>
            <a:gdLst>
              <a:gd name="T0" fmla="*/ 96 w 137"/>
              <a:gd name="T1" fmla="*/ 34 h 123"/>
              <a:gd name="T2" fmla="*/ 92 w 137"/>
              <a:gd name="T3" fmla="*/ 44 h 123"/>
              <a:gd name="T4" fmla="*/ 81 w 137"/>
              <a:gd name="T5" fmla="*/ 43 h 123"/>
              <a:gd name="T6" fmla="*/ 80 w 137"/>
              <a:gd name="T7" fmla="*/ 31 h 123"/>
              <a:gd name="T8" fmla="*/ 86 w 137"/>
              <a:gd name="T9" fmla="*/ 27 h 123"/>
              <a:gd name="T10" fmla="*/ 13 w 137"/>
              <a:gd name="T11" fmla="*/ 100 h 123"/>
              <a:gd name="T12" fmla="*/ 71 w 137"/>
              <a:gd name="T13" fmla="*/ 54 h 123"/>
              <a:gd name="T14" fmla="*/ 17 w 137"/>
              <a:gd name="T15" fmla="*/ 57 h 123"/>
              <a:gd name="T16" fmla="*/ 66 w 137"/>
              <a:gd name="T17" fmla="*/ 57 h 123"/>
              <a:gd name="T18" fmla="*/ 115 w 137"/>
              <a:gd name="T19" fmla="*/ 38 h 123"/>
              <a:gd name="T20" fmla="*/ 115 w 137"/>
              <a:gd name="T21" fmla="*/ 39 h 123"/>
              <a:gd name="T22" fmla="*/ 116 w 137"/>
              <a:gd name="T23" fmla="*/ 39 h 123"/>
              <a:gd name="T24" fmla="*/ 116 w 137"/>
              <a:gd name="T25" fmla="*/ 39 h 123"/>
              <a:gd name="T26" fmla="*/ 120 w 137"/>
              <a:gd name="T27" fmla="*/ 62 h 123"/>
              <a:gd name="T28" fmla="*/ 120 w 137"/>
              <a:gd name="T29" fmla="*/ 62 h 123"/>
              <a:gd name="T30" fmla="*/ 120 w 137"/>
              <a:gd name="T31" fmla="*/ 62 h 123"/>
              <a:gd name="T32" fmla="*/ 120 w 137"/>
              <a:gd name="T33" fmla="*/ 66 h 123"/>
              <a:gd name="T34" fmla="*/ 84 w 137"/>
              <a:gd name="T35" fmla="*/ 115 h 123"/>
              <a:gd name="T36" fmla="*/ 4 w 137"/>
              <a:gd name="T37" fmla="*/ 120 h 123"/>
              <a:gd name="T38" fmla="*/ 8 w 137"/>
              <a:gd name="T39" fmla="*/ 39 h 123"/>
              <a:gd name="T40" fmla="*/ 62 w 137"/>
              <a:gd name="T41" fmla="*/ 3 h 123"/>
              <a:gd name="T42" fmla="*/ 110 w 137"/>
              <a:gd name="T43" fmla="*/ 29 h 123"/>
              <a:gd name="T44" fmla="*/ 112 w 137"/>
              <a:gd name="T45" fmla="*/ 32 h 123"/>
              <a:gd name="T46" fmla="*/ 112 w 137"/>
              <a:gd name="T47" fmla="*/ 32 h 123"/>
              <a:gd name="T48" fmla="*/ 112 w 137"/>
              <a:gd name="T49" fmla="*/ 32 h 123"/>
              <a:gd name="T50" fmla="*/ 114 w 137"/>
              <a:gd name="T51" fmla="*/ 35 h 123"/>
              <a:gd name="T52" fmla="*/ 113 w 137"/>
              <a:gd name="T53" fmla="*/ 96 h 123"/>
              <a:gd name="T54" fmla="*/ 74 w 137"/>
              <a:gd name="T55" fmla="*/ 122 h 123"/>
              <a:gd name="T56" fmla="*/ 1 w 137"/>
              <a:gd name="T57" fmla="*/ 64 h 123"/>
              <a:gd name="T58" fmla="*/ 18 w 137"/>
              <a:gd name="T59" fmla="*/ 18 h 123"/>
              <a:gd name="T60" fmla="*/ 74 w 137"/>
              <a:gd name="T61" fmla="*/ 1 h 123"/>
              <a:gd name="T62" fmla="*/ 114 w 137"/>
              <a:gd name="T63" fmla="*/ 29 h 123"/>
              <a:gd name="T64" fmla="*/ 118 w 137"/>
              <a:gd name="T65" fmla="*/ 37 h 123"/>
              <a:gd name="T66" fmla="*/ 118 w 137"/>
              <a:gd name="T67" fmla="*/ 37 h 123"/>
              <a:gd name="T68" fmla="*/ 119 w 137"/>
              <a:gd name="T69" fmla="*/ 37 h 123"/>
              <a:gd name="T70" fmla="*/ 119 w 137"/>
              <a:gd name="T71" fmla="*/ 38 h 123"/>
              <a:gd name="T72" fmla="*/ 119 w 137"/>
              <a:gd name="T73" fmla="*/ 38 h 123"/>
              <a:gd name="T74" fmla="*/ 122 w 137"/>
              <a:gd name="T75" fmla="*/ 50 h 123"/>
              <a:gd name="T76" fmla="*/ 123 w 137"/>
              <a:gd name="T77" fmla="*/ 51 h 123"/>
              <a:gd name="T78" fmla="*/ 123 w 137"/>
              <a:gd name="T79" fmla="*/ 51 h 123"/>
              <a:gd name="T80" fmla="*/ 123 w 137"/>
              <a:gd name="T81" fmla="*/ 52 h 123"/>
              <a:gd name="T82" fmla="*/ 123 w 137"/>
              <a:gd name="T83" fmla="*/ 52 h 123"/>
              <a:gd name="T84" fmla="*/ 123 w 137"/>
              <a:gd name="T85" fmla="*/ 53 h 123"/>
              <a:gd name="T86" fmla="*/ 123 w 137"/>
              <a:gd name="T87" fmla="*/ 53 h 123"/>
              <a:gd name="T88" fmla="*/ 123 w 137"/>
              <a:gd name="T89" fmla="*/ 54 h 123"/>
              <a:gd name="T90" fmla="*/ 123 w 137"/>
              <a:gd name="T91" fmla="*/ 55 h 123"/>
              <a:gd name="T92" fmla="*/ 123 w 137"/>
              <a:gd name="T93" fmla="*/ 55 h 123"/>
              <a:gd name="T94" fmla="*/ 123 w 137"/>
              <a:gd name="T95" fmla="*/ 56 h 123"/>
              <a:gd name="T96" fmla="*/ 123 w 137"/>
              <a:gd name="T97" fmla="*/ 57 h 123"/>
              <a:gd name="T98" fmla="*/ 123 w 137"/>
              <a:gd name="T99" fmla="*/ 57 h 123"/>
              <a:gd name="T100" fmla="*/ 123 w 137"/>
              <a:gd name="T101" fmla="*/ 58 h 123"/>
              <a:gd name="T102" fmla="*/ 124 w 137"/>
              <a:gd name="T103" fmla="*/ 58 h 123"/>
              <a:gd name="T104" fmla="*/ 124 w 137"/>
              <a:gd name="T105" fmla="*/ 59 h 123"/>
              <a:gd name="T106" fmla="*/ 124 w 137"/>
              <a:gd name="T107" fmla="*/ 60 h 123"/>
              <a:gd name="T108" fmla="*/ 86 w 137"/>
              <a:gd name="T109" fmla="*/ 31 h 123"/>
              <a:gd name="T110" fmla="*/ 82 w 137"/>
              <a:gd name="T111" fmla="*/ 35 h 123"/>
              <a:gd name="T112" fmla="*/ 85 w 137"/>
              <a:gd name="T113" fmla="*/ 42 h 123"/>
              <a:gd name="T114" fmla="*/ 92 w 137"/>
              <a:gd name="T115" fmla="*/ 39 h 123"/>
              <a:gd name="T116" fmla="*/ 91 w 137"/>
              <a:gd name="T117" fmla="*/ 3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7" h="123">
                <a:moveTo>
                  <a:pt x="92" y="29"/>
                </a:moveTo>
                <a:lnTo>
                  <a:pt x="92" y="29"/>
                </a:lnTo>
                <a:cubicBezTo>
                  <a:pt x="93" y="29"/>
                  <a:pt x="93" y="29"/>
                  <a:pt x="94" y="30"/>
                </a:cubicBezTo>
                <a:cubicBezTo>
                  <a:pt x="94" y="30"/>
                  <a:pt x="95" y="31"/>
                  <a:pt x="95" y="31"/>
                </a:cubicBezTo>
                <a:cubicBezTo>
                  <a:pt x="95" y="32"/>
                  <a:pt x="96" y="32"/>
                  <a:pt x="96" y="33"/>
                </a:cubicBezTo>
                <a:lnTo>
                  <a:pt x="96" y="33"/>
                </a:lnTo>
                <a:cubicBezTo>
                  <a:pt x="96" y="33"/>
                  <a:pt x="96" y="34"/>
                  <a:pt x="96" y="34"/>
                </a:cubicBezTo>
                <a:cubicBezTo>
                  <a:pt x="96" y="35"/>
                  <a:pt x="97" y="36"/>
                  <a:pt x="97" y="36"/>
                </a:cubicBezTo>
                <a:cubicBezTo>
                  <a:pt x="97" y="37"/>
                  <a:pt x="96" y="37"/>
                  <a:pt x="96" y="38"/>
                </a:cubicBezTo>
                <a:cubicBezTo>
                  <a:pt x="96" y="39"/>
                  <a:pt x="96" y="39"/>
                  <a:pt x="96" y="40"/>
                </a:cubicBezTo>
                <a:lnTo>
                  <a:pt x="96" y="40"/>
                </a:lnTo>
                <a:cubicBezTo>
                  <a:pt x="96" y="40"/>
                  <a:pt x="95" y="41"/>
                  <a:pt x="95" y="41"/>
                </a:cubicBezTo>
                <a:cubicBezTo>
                  <a:pt x="95" y="42"/>
                  <a:pt x="94" y="42"/>
                  <a:pt x="94" y="43"/>
                </a:cubicBezTo>
                <a:cubicBezTo>
                  <a:pt x="93" y="43"/>
                  <a:pt x="93" y="44"/>
                  <a:pt x="92" y="44"/>
                </a:cubicBezTo>
                <a:cubicBezTo>
                  <a:pt x="92" y="44"/>
                  <a:pt x="91" y="44"/>
                  <a:pt x="91" y="45"/>
                </a:cubicBezTo>
                <a:cubicBezTo>
                  <a:pt x="90" y="45"/>
                  <a:pt x="90" y="45"/>
                  <a:pt x="89" y="45"/>
                </a:cubicBezTo>
                <a:cubicBezTo>
                  <a:pt x="89" y="45"/>
                  <a:pt x="88" y="45"/>
                  <a:pt x="87" y="45"/>
                </a:cubicBezTo>
                <a:cubicBezTo>
                  <a:pt x="87" y="45"/>
                  <a:pt x="86" y="45"/>
                  <a:pt x="86" y="45"/>
                </a:cubicBezTo>
                <a:cubicBezTo>
                  <a:pt x="85" y="45"/>
                  <a:pt x="84" y="45"/>
                  <a:pt x="84" y="45"/>
                </a:cubicBezTo>
                <a:cubicBezTo>
                  <a:pt x="83" y="44"/>
                  <a:pt x="83" y="44"/>
                  <a:pt x="82" y="44"/>
                </a:cubicBezTo>
                <a:cubicBezTo>
                  <a:pt x="82" y="44"/>
                  <a:pt x="81" y="43"/>
                  <a:pt x="81" y="43"/>
                </a:cubicBezTo>
                <a:cubicBezTo>
                  <a:pt x="81" y="42"/>
                  <a:pt x="80" y="42"/>
                  <a:pt x="80" y="41"/>
                </a:cubicBezTo>
                <a:cubicBezTo>
                  <a:pt x="79" y="41"/>
                  <a:pt x="79" y="40"/>
                  <a:pt x="79" y="40"/>
                </a:cubicBezTo>
                <a:cubicBezTo>
                  <a:pt x="79" y="39"/>
                  <a:pt x="79" y="39"/>
                  <a:pt x="78" y="38"/>
                </a:cubicBezTo>
                <a:cubicBezTo>
                  <a:pt x="78" y="37"/>
                  <a:pt x="78" y="37"/>
                  <a:pt x="78" y="36"/>
                </a:cubicBezTo>
                <a:cubicBezTo>
                  <a:pt x="78" y="36"/>
                  <a:pt x="78" y="35"/>
                  <a:pt x="78" y="34"/>
                </a:cubicBezTo>
                <a:cubicBezTo>
                  <a:pt x="79" y="34"/>
                  <a:pt x="79" y="33"/>
                  <a:pt x="79" y="33"/>
                </a:cubicBezTo>
                <a:cubicBezTo>
                  <a:pt x="79" y="32"/>
                  <a:pt x="79" y="32"/>
                  <a:pt x="80" y="31"/>
                </a:cubicBezTo>
                <a:lnTo>
                  <a:pt x="80" y="31"/>
                </a:lnTo>
                <a:lnTo>
                  <a:pt x="80" y="31"/>
                </a:lnTo>
                <a:cubicBezTo>
                  <a:pt x="80" y="31"/>
                  <a:pt x="81" y="30"/>
                  <a:pt x="81" y="30"/>
                </a:cubicBezTo>
                <a:lnTo>
                  <a:pt x="81" y="30"/>
                </a:lnTo>
                <a:cubicBezTo>
                  <a:pt x="81" y="29"/>
                  <a:pt x="82" y="29"/>
                  <a:pt x="82" y="29"/>
                </a:cubicBezTo>
                <a:cubicBezTo>
                  <a:pt x="83" y="28"/>
                  <a:pt x="83" y="28"/>
                  <a:pt x="84" y="28"/>
                </a:cubicBezTo>
                <a:cubicBezTo>
                  <a:pt x="84" y="28"/>
                  <a:pt x="85" y="27"/>
                  <a:pt x="86" y="27"/>
                </a:cubicBezTo>
                <a:cubicBezTo>
                  <a:pt x="86" y="27"/>
                  <a:pt x="87" y="27"/>
                  <a:pt x="87" y="27"/>
                </a:cubicBezTo>
                <a:cubicBezTo>
                  <a:pt x="88" y="27"/>
                  <a:pt x="89" y="27"/>
                  <a:pt x="89" y="27"/>
                </a:cubicBezTo>
                <a:cubicBezTo>
                  <a:pt x="90" y="27"/>
                  <a:pt x="90" y="28"/>
                  <a:pt x="91" y="28"/>
                </a:cubicBezTo>
                <a:cubicBezTo>
                  <a:pt x="91" y="28"/>
                  <a:pt x="92" y="28"/>
                  <a:pt x="92" y="29"/>
                </a:cubicBezTo>
                <a:close/>
                <a:moveTo>
                  <a:pt x="13" y="100"/>
                </a:moveTo>
                <a:lnTo>
                  <a:pt x="13" y="100"/>
                </a:lnTo>
                <a:lnTo>
                  <a:pt x="13" y="100"/>
                </a:lnTo>
                <a:cubicBezTo>
                  <a:pt x="13" y="101"/>
                  <a:pt x="14" y="102"/>
                  <a:pt x="14" y="103"/>
                </a:cubicBezTo>
                <a:cubicBezTo>
                  <a:pt x="15" y="104"/>
                  <a:pt x="16" y="105"/>
                  <a:pt x="17" y="105"/>
                </a:cubicBezTo>
                <a:cubicBezTo>
                  <a:pt x="18" y="106"/>
                  <a:pt x="19" y="106"/>
                  <a:pt x="20" y="106"/>
                </a:cubicBezTo>
                <a:lnTo>
                  <a:pt x="20" y="106"/>
                </a:lnTo>
                <a:cubicBezTo>
                  <a:pt x="22" y="106"/>
                  <a:pt x="23" y="105"/>
                  <a:pt x="24" y="104"/>
                </a:cubicBezTo>
                <a:lnTo>
                  <a:pt x="71" y="56"/>
                </a:lnTo>
                <a:cubicBezTo>
                  <a:pt x="72" y="56"/>
                  <a:pt x="72" y="55"/>
                  <a:pt x="71" y="54"/>
                </a:cubicBezTo>
                <a:cubicBezTo>
                  <a:pt x="71" y="54"/>
                  <a:pt x="71" y="53"/>
                  <a:pt x="70" y="53"/>
                </a:cubicBezTo>
                <a:lnTo>
                  <a:pt x="15" y="53"/>
                </a:lnTo>
                <a:cubicBezTo>
                  <a:pt x="14" y="53"/>
                  <a:pt x="13" y="54"/>
                  <a:pt x="13" y="55"/>
                </a:cubicBezTo>
                <a:lnTo>
                  <a:pt x="13" y="55"/>
                </a:lnTo>
                <a:lnTo>
                  <a:pt x="13" y="100"/>
                </a:lnTo>
                <a:close/>
                <a:moveTo>
                  <a:pt x="17" y="57"/>
                </a:moveTo>
                <a:lnTo>
                  <a:pt x="17" y="57"/>
                </a:lnTo>
                <a:lnTo>
                  <a:pt x="17" y="100"/>
                </a:lnTo>
                <a:lnTo>
                  <a:pt x="17" y="100"/>
                </a:lnTo>
                <a:cubicBezTo>
                  <a:pt x="17" y="100"/>
                  <a:pt x="17" y="101"/>
                  <a:pt x="17" y="101"/>
                </a:cubicBezTo>
                <a:cubicBezTo>
                  <a:pt x="17" y="102"/>
                  <a:pt x="18" y="102"/>
                  <a:pt x="18" y="102"/>
                </a:cubicBezTo>
                <a:cubicBezTo>
                  <a:pt x="19" y="102"/>
                  <a:pt x="19" y="103"/>
                  <a:pt x="20" y="102"/>
                </a:cubicBezTo>
                <a:cubicBezTo>
                  <a:pt x="20" y="102"/>
                  <a:pt x="21" y="102"/>
                  <a:pt x="21" y="102"/>
                </a:cubicBezTo>
                <a:lnTo>
                  <a:pt x="66" y="57"/>
                </a:lnTo>
                <a:lnTo>
                  <a:pt x="17" y="57"/>
                </a:lnTo>
                <a:close/>
                <a:moveTo>
                  <a:pt x="115" y="38"/>
                </a:moveTo>
                <a:lnTo>
                  <a:pt x="115" y="38"/>
                </a:lnTo>
                <a:lnTo>
                  <a:pt x="115" y="38"/>
                </a:lnTo>
                <a:lnTo>
                  <a:pt x="115" y="38"/>
                </a:lnTo>
                <a:lnTo>
                  <a:pt x="115" y="38"/>
                </a:lnTo>
                <a:lnTo>
                  <a:pt x="115" y="38"/>
                </a:lnTo>
                <a:lnTo>
                  <a:pt x="115" y="38"/>
                </a:lnTo>
                <a:lnTo>
                  <a:pt x="115" y="38"/>
                </a:lnTo>
                <a:lnTo>
                  <a:pt x="115" y="38"/>
                </a:lnTo>
                <a:lnTo>
                  <a:pt x="115" y="38"/>
                </a:lnTo>
                <a:lnTo>
                  <a:pt x="115" y="38"/>
                </a:lnTo>
                <a:lnTo>
                  <a:pt x="115" y="39"/>
                </a:lnTo>
                <a:lnTo>
                  <a:pt x="115" y="39"/>
                </a:lnTo>
                <a:lnTo>
                  <a:pt x="115" y="39"/>
                </a:lnTo>
                <a:lnTo>
                  <a:pt x="115" y="39"/>
                </a:lnTo>
                <a:lnTo>
                  <a:pt x="115" y="39"/>
                </a:lnTo>
                <a:lnTo>
                  <a:pt x="116" y="39"/>
                </a:lnTo>
                <a:lnTo>
                  <a:pt x="116" y="39"/>
                </a:lnTo>
                <a:lnTo>
                  <a:pt x="116" y="39"/>
                </a:lnTo>
                <a:lnTo>
                  <a:pt x="116" y="39"/>
                </a:lnTo>
                <a:lnTo>
                  <a:pt x="116" y="39"/>
                </a:lnTo>
                <a:lnTo>
                  <a:pt x="116" y="39"/>
                </a:lnTo>
                <a:lnTo>
                  <a:pt x="116" y="39"/>
                </a:lnTo>
                <a:lnTo>
                  <a:pt x="116" y="39"/>
                </a:lnTo>
                <a:lnTo>
                  <a:pt x="116" y="39"/>
                </a:lnTo>
                <a:lnTo>
                  <a:pt x="116" y="39"/>
                </a:lnTo>
                <a:lnTo>
                  <a:pt x="116" y="39"/>
                </a:lnTo>
                <a:lnTo>
                  <a:pt x="116" y="39"/>
                </a:lnTo>
                <a:lnTo>
                  <a:pt x="116" y="39"/>
                </a:lnTo>
                <a:cubicBezTo>
                  <a:pt x="117" y="43"/>
                  <a:pt x="118" y="46"/>
                  <a:pt x="119" y="50"/>
                </a:cubicBezTo>
                <a:cubicBezTo>
                  <a:pt x="120" y="54"/>
                  <a:pt x="120" y="58"/>
                  <a:pt x="120" y="62"/>
                </a:cubicBezTo>
                <a:lnTo>
                  <a:pt x="120" y="62"/>
                </a:lnTo>
                <a:lnTo>
                  <a:pt x="120" y="62"/>
                </a:lnTo>
                <a:lnTo>
                  <a:pt x="120" y="62"/>
                </a:lnTo>
                <a:lnTo>
                  <a:pt x="120" y="62"/>
                </a:lnTo>
                <a:lnTo>
                  <a:pt x="120" y="62"/>
                </a:lnTo>
                <a:lnTo>
                  <a:pt x="120" y="62"/>
                </a:lnTo>
                <a:lnTo>
                  <a:pt x="120" y="62"/>
                </a:lnTo>
                <a:lnTo>
                  <a:pt x="120" y="62"/>
                </a:lnTo>
                <a:lnTo>
                  <a:pt x="120" y="62"/>
                </a:lnTo>
                <a:lnTo>
                  <a:pt x="120" y="62"/>
                </a:lnTo>
                <a:lnTo>
                  <a:pt x="120" y="62"/>
                </a:lnTo>
                <a:lnTo>
                  <a:pt x="120" y="62"/>
                </a:lnTo>
                <a:lnTo>
                  <a:pt x="120" y="62"/>
                </a:lnTo>
                <a:lnTo>
                  <a:pt x="120" y="62"/>
                </a:lnTo>
                <a:lnTo>
                  <a:pt x="120" y="62"/>
                </a:lnTo>
                <a:lnTo>
                  <a:pt x="120" y="62"/>
                </a:lnTo>
                <a:lnTo>
                  <a:pt x="120" y="62"/>
                </a:lnTo>
                <a:cubicBezTo>
                  <a:pt x="120" y="64"/>
                  <a:pt x="120" y="65"/>
                  <a:pt x="120" y="66"/>
                </a:cubicBezTo>
                <a:lnTo>
                  <a:pt x="120" y="66"/>
                </a:lnTo>
                <a:lnTo>
                  <a:pt x="120" y="66"/>
                </a:lnTo>
                <a:lnTo>
                  <a:pt x="120" y="66"/>
                </a:lnTo>
                <a:lnTo>
                  <a:pt x="120" y="66"/>
                </a:lnTo>
                <a:lnTo>
                  <a:pt x="120" y="66"/>
                </a:lnTo>
                <a:lnTo>
                  <a:pt x="120" y="66"/>
                </a:lnTo>
                <a:cubicBezTo>
                  <a:pt x="120" y="69"/>
                  <a:pt x="119" y="71"/>
                  <a:pt x="119" y="73"/>
                </a:cubicBezTo>
                <a:cubicBezTo>
                  <a:pt x="118" y="77"/>
                  <a:pt x="117" y="80"/>
                  <a:pt x="116" y="84"/>
                </a:cubicBezTo>
                <a:cubicBezTo>
                  <a:pt x="114" y="87"/>
                  <a:pt x="112" y="91"/>
                  <a:pt x="110" y="94"/>
                </a:cubicBezTo>
                <a:cubicBezTo>
                  <a:pt x="108" y="97"/>
                  <a:pt x="106" y="100"/>
                  <a:pt x="103" y="103"/>
                </a:cubicBezTo>
                <a:lnTo>
                  <a:pt x="103" y="103"/>
                </a:lnTo>
                <a:cubicBezTo>
                  <a:pt x="100" y="105"/>
                  <a:pt x="97" y="108"/>
                  <a:pt x="94" y="110"/>
                </a:cubicBezTo>
                <a:cubicBezTo>
                  <a:pt x="91" y="112"/>
                  <a:pt x="88" y="114"/>
                  <a:pt x="84" y="115"/>
                </a:cubicBezTo>
                <a:lnTo>
                  <a:pt x="84" y="115"/>
                </a:lnTo>
                <a:cubicBezTo>
                  <a:pt x="81" y="117"/>
                  <a:pt x="77" y="118"/>
                  <a:pt x="74" y="119"/>
                </a:cubicBezTo>
                <a:cubicBezTo>
                  <a:pt x="70" y="119"/>
                  <a:pt x="66" y="120"/>
                  <a:pt x="62" y="120"/>
                </a:cubicBezTo>
                <a:lnTo>
                  <a:pt x="62" y="120"/>
                </a:lnTo>
                <a:lnTo>
                  <a:pt x="62" y="120"/>
                </a:lnTo>
                <a:lnTo>
                  <a:pt x="62" y="120"/>
                </a:lnTo>
                <a:lnTo>
                  <a:pt x="4" y="120"/>
                </a:lnTo>
                <a:lnTo>
                  <a:pt x="4" y="67"/>
                </a:lnTo>
                <a:lnTo>
                  <a:pt x="4" y="67"/>
                </a:lnTo>
                <a:cubicBezTo>
                  <a:pt x="4" y="66"/>
                  <a:pt x="4" y="65"/>
                  <a:pt x="4" y="64"/>
                </a:cubicBezTo>
                <a:cubicBezTo>
                  <a:pt x="4" y="63"/>
                  <a:pt x="4" y="63"/>
                  <a:pt x="4" y="62"/>
                </a:cubicBezTo>
                <a:cubicBezTo>
                  <a:pt x="4" y="58"/>
                  <a:pt x="4" y="54"/>
                  <a:pt x="5" y="50"/>
                </a:cubicBezTo>
                <a:cubicBezTo>
                  <a:pt x="6" y="46"/>
                  <a:pt x="7" y="43"/>
                  <a:pt x="8" y="39"/>
                </a:cubicBezTo>
                <a:lnTo>
                  <a:pt x="8" y="39"/>
                </a:lnTo>
                <a:cubicBezTo>
                  <a:pt x="10" y="36"/>
                  <a:pt x="12" y="32"/>
                  <a:pt x="14" y="29"/>
                </a:cubicBezTo>
                <a:cubicBezTo>
                  <a:pt x="16" y="26"/>
                  <a:pt x="18" y="23"/>
                  <a:pt x="21" y="20"/>
                </a:cubicBezTo>
                <a:lnTo>
                  <a:pt x="21" y="20"/>
                </a:lnTo>
                <a:cubicBezTo>
                  <a:pt x="24" y="18"/>
                  <a:pt x="27" y="15"/>
                  <a:pt x="30" y="13"/>
                </a:cubicBezTo>
                <a:cubicBezTo>
                  <a:pt x="33" y="11"/>
                  <a:pt x="36" y="9"/>
                  <a:pt x="40" y="8"/>
                </a:cubicBezTo>
                <a:cubicBezTo>
                  <a:pt x="43" y="6"/>
                  <a:pt x="47" y="5"/>
                  <a:pt x="51" y="5"/>
                </a:cubicBezTo>
                <a:cubicBezTo>
                  <a:pt x="54" y="4"/>
                  <a:pt x="58" y="3"/>
                  <a:pt x="62" y="3"/>
                </a:cubicBezTo>
                <a:cubicBezTo>
                  <a:pt x="66" y="3"/>
                  <a:pt x="70" y="4"/>
                  <a:pt x="73" y="5"/>
                </a:cubicBezTo>
                <a:cubicBezTo>
                  <a:pt x="77" y="5"/>
                  <a:pt x="81" y="6"/>
                  <a:pt x="84" y="8"/>
                </a:cubicBezTo>
                <a:lnTo>
                  <a:pt x="84" y="8"/>
                </a:lnTo>
                <a:cubicBezTo>
                  <a:pt x="88" y="9"/>
                  <a:pt x="91" y="11"/>
                  <a:pt x="94" y="13"/>
                </a:cubicBezTo>
                <a:cubicBezTo>
                  <a:pt x="97" y="15"/>
                  <a:pt x="100" y="18"/>
                  <a:pt x="103" y="20"/>
                </a:cubicBezTo>
                <a:lnTo>
                  <a:pt x="103" y="20"/>
                </a:lnTo>
                <a:cubicBezTo>
                  <a:pt x="106" y="23"/>
                  <a:pt x="108" y="26"/>
                  <a:pt x="110" y="29"/>
                </a:cubicBezTo>
                <a:cubicBezTo>
                  <a:pt x="111" y="30"/>
                  <a:pt x="111" y="31"/>
                  <a:pt x="112" y="31"/>
                </a:cubicBezTo>
                <a:lnTo>
                  <a:pt x="112" y="31"/>
                </a:lnTo>
                <a:lnTo>
                  <a:pt x="112" y="31"/>
                </a:lnTo>
                <a:lnTo>
                  <a:pt x="112" y="31"/>
                </a:lnTo>
                <a:lnTo>
                  <a:pt x="112" y="32"/>
                </a:lnTo>
                <a:lnTo>
                  <a:pt x="112" y="32"/>
                </a:lnTo>
                <a:lnTo>
                  <a:pt x="112" y="32"/>
                </a:lnTo>
                <a:lnTo>
                  <a:pt x="112" y="32"/>
                </a:lnTo>
                <a:lnTo>
                  <a:pt x="112" y="32"/>
                </a:lnTo>
                <a:lnTo>
                  <a:pt x="112" y="32"/>
                </a:lnTo>
                <a:lnTo>
                  <a:pt x="112" y="32"/>
                </a:lnTo>
                <a:lnTo>
                  <a:pt x="112" y="32"/>
                </a:lnTo>
                <a:lnTo>
                  <a:pt x="112" y="32"/>
                </a:lnTo>
                <a:lnTo>
                  <a:pt x="112" y="32"/>
                </a:lnTo>
                <a:lnTo>
                  <a:pt x="112" y="32"/>
                </a:lnTo>
                <a:lnTo>
                  <a:pt x="112" y="32"/>
                </a:lnTo>
                <a:lnTo>
                  <a:pt x="112" y="32"/>
                </a:lnTo>
                <a:lnTo>
                  <a:pt x="112" y="32"/>
                </a:lnTo>
                <a:lnTo>
                  <a:pt x="112" y="32"/>
                </a:lnTo>
                <a:lnTo>
                  <a:pt x="112" y="32"/>
                </a:lnTo>
                <a:lnTo>
                  <a:pt x="112" y="32"/>
                </a:lnTo>
                <a:lnTo>
                  <a:pt x="112" y="32"/>
                </a:lnTo>
                <a:lnTo>
                  <a:pt x="112" y="32"/>
                </a:lnTo>
                <a:lnTo>
                  <a:pt x="112" y="32"/>
                </a:lnTo>
                <a:lnTo>
                  <a:pt x="112" y="32"/>
                </a:lnTo>
                <a:lnTo>
                  <a:pt x="112" y="33"/>
                </a:lnTo>
                <a:lnTo>
                  <a:pt x="112" y="33"/>
                </a:lnTo>
                <a:cubicBezTo>
                  <a:pt x="113" y="33"/>
                  <a:pt x="113" y="34"/>
                  <a:pt x="114" y="35"/>
                </a:cubicBezTo>
                <a:cubicBezTo>
                  <a:pt x="114" y="36"/>
                  <a:pt x="115" y="37"/>
                  <a:pt x="115" y="38"/>
                </a:cubicBezTo>
                <a:close/>
                <a:moveTo>
                  <a:pt x="137" y="44"/>
                </a:moveTo>
                <a:lnTo>
                  <a:pt x="137" y="44"/>
                </a:lnTo>
                <a:lnTo>
                  <a:pt x="123" y="67"/>
                </a:lnTo>
                <a:cubicBezTo>
                  <a:pt x="123" y="69"/>
                  <a:pt x="123" y="71"/>
                  <a:pt x="122" y="74"/>
                </a:cubicBezTo>
                <a:cubicBezTo>
                  <a:pt x="122" y="78"/>
                  <a:pt x="120" y="81"/>
                  <a:pt x="119" y="85"/>
                </a:cubicBezTo>
                <a:cubicBezTo>
                  <a:pt x="117" y="89"/>
                  <a:pt x="115" y="92"/>
                  <a:pt x="113" y="96"/>
                </a:cubicBezTo>
                <a:cubicBezTo>
                  <a:pt x="111" y="99"/>
                  <a:pt x="108" y="102"/>
                  <a:pt x="106" y="105"/>
                </a:cubicBezTo>
                <a:lnTo>
                  <a:pt x="106" y="105"/>
                </a:lnTo>
                <a:lnTo>
                  <a:pt x="106" y="105"/>
                </a:lnTo>
                <a:cubicBezTo>
                  <a:pt x="103" y="108"/>
                  <a:pt x="100" y="111"/>
                  <a:pt x="96" y="113"/>
                </a:cubicBezTo>
                <a:cubicBezTo>
                  <a:pt x="93" y="115"/>
                  <a:pt x="89" y="117"/>
                  <a:pt x="86" y="119"/>
                </a:cubicBezTo>
                <a:lnTo>
                  <a:pt x="86" y="119"/>
                </a:lnTo>
                <a:cubicBezTo>
                  <a:pt x="82" y="120"/>
                  <a:pt x="78" y="121"/>
                  <a:pt x="74" y="122"/>
                </a:cubicBezTo>
                <a:cubicBezTo>
                  <a:pt x="70" y="123"/>
                  <a:pt x="66" y="123"/>
                  <a:pt x="62" y="123"/>
                </a:cubicBezTo>
                <a:cubicBezTo>
                  <a:pt x="62" y="123"/>
                  <a:pt x="62" y="123"/>
                  <a:pt x="62" y="123"/>
                </a:cubicBezTo>
                <a:lnTo>
                  <a:pt x="62" y="123"/>
                </a:lnTo>
                <a:lnTo>
                  <a:pt x="2" y="123"/>
                </a:lnTo>
                <a:cubicBezTo>
                  <a:pt x="1" y="123"/>
                  <a:pt x="1" y="122"/>
                  <a:pt x="1" y="121"/>
                </a:cubicBezTo>
                <a:lnTo>
                  <a:pt x="1" y="67"/>
                </a:lnTo>
                <a:cubicBezTo>
                  <a:pt x="1" y="66"/>
                  <a:pt x="1" y="65"/>
                  <a:pt x="1" y="64"/>
                </a:cubicBezTo>
                <a:cubicBezTo>
                  <a:pt x="0" y="63"/>
                  <a:pt x="0" y="62"/>
                  <a:pt x="0" y="62"/>
                </a:cubicBezTo>
                <a:cubicBezTo>
                  <a:pt x="0" y="57"/>
                  <a:pt x="1" y="53"/>
                  <a:pt x="2" y="50"/>
                </a:cubicBezTo>
                <a:cubicBezTo>
                  <a:pt x="2" y="46"/>
                  <a:pt x="4" y="42"/>
                  <a:pt x="5" y="38"/>
                </a:cubicBezTo>
                <a:lnTo>
                  <a:pt x="5" y="38"/>
                </a:lnTo>
                <a:cubicBezTo>
                  <a:pt x="7" y="34"/>
                  <a:pt x="9" y="31"/>
                  <a:pt x="11" y="27"/>
                </a:cubicBezTo>
                <a:cubicBezTo>
                  <a:pt x="13" y="24"/>
                  <a:pt x="16" y="21"/>
                  <a:pt x="18" y="18"/>
                </a:cubicBezTo>
                <a:lnTo>
                  <a:pt x="18" y="18"/>
                </a:lnTo>
                <a:cubicBezTo>
                  <a:pt x="21" y="15"/>
                  <a:pt x="24" y="13"/>
                  <a:pt x="28" y="10"/>
                </a:cubicBezTo>
                <a:cubicBezTo>
                  <a:pt x="31" y="8"/>
                  <a:pt x="35" y="6"/>
                  <a:pt x="38" y="5"/>
                </a:cubicBezTo>
                <a:lnTo>
                  <a:pt x="38" y="5"/>
                </a:lnTo>
                <a:lnTo>
                  <a:pt x="38" y="5"/>
                </a:lnTo>
                <a:cubicBezTo>
                  <a:pt x="42" y="3"/>
                  <a:pt x="46" y="2"/>
                  <a:pt x="50" y="1"/>
                </a:cubicBezTo>
                <a:cubicBezTo>
                  <a:pt x="54" y="0"/>
                  <a:pt x="58" y="0"/>
                  <a:pt x="62" y="0"/>
                </a:cubicBezTo>
                <a:cubicBezTo>
                  <a:pt x="66" y="0"/>
                  <a:pt x="70" y="0"/>
                  <a:pt x="74" y="1"/>
                </a:cubicBezTo>
                <a:cubicBezTo>
                  <a:pt x="78" y="2"/>
                  <a:pt x="82" y="3"/>
                  <a:pt x="85" y="5"/>
                </a:cubicBezTo>
                <a:lnTo>
                  <a:pt x="86" y="5"/>
                </a:lnTo>
                <a:cubicBezTo>
                  <a:pt x="89" y="6"/>
                  <a:pt x="93" y="8"/>
                  <a:pt x="96" y="10"/>
                </a:cubicBezTo>
                <a:cubicBezTo>
                  <a:pt x="100" y="13"/>
                  <a:pt x="103" y="15"/>
                  <a:pt x="105" y="18"/>
                </a:cubicBezTo>
                <a:lnTo>
                  <a:pt x="106" y="18"/>
                </a:lnTo>
                <a:cubicBezTo>
                  <a:pt x="108" y="21"/>
                  <a:pt x="111" y="24"/>
                  <a:pt x="113" y="27"/>
                </a:cubicBezTo>
                <a:cubicBezTo>
                  <a:pt x="114" y="28"/>
                  <a:pt x="114" y="29"/>
                  <a:pt x="114" y="29"/>
                </a:cubicBezTo>
                <a:lnTo>
                  <a:pt x="136" y="42"/>
                </a:lnTo>
                <a:cubicBezTo>
                  <a:pt x="137" y="42"/>
                  <a:pt x="137" y="43"/>
                  <a:pt x="137" y="44"/>
                </a:cubicBezTo>
                <a:close/>
                <a:moveTo>
                  <a:pt x="124" y="60"/>
                </a:moveTo>
                <a:lnTo>
                  <a:pt x="124" y="60"/>
                </a:lnTo>
                <a:lnTo>
                  <a:pt x="133" y="44"/>
                </a:lnTo>
                <a:lnTo>
                  <a:pt x="118" y="35"/>
                </a:lnTo>
                <a:cubicBezTo>
                  <a:pt x="118" y="36"/>
                  <a:pt x="118" y="36"/>
                  <a:pt x="118" y="37"/>
                </a:cubicBezTo>
                <a:lnTo>
                  <a:pt x="118" y="37"/>
                </a:lnTo>
                <a:lnTo>
                  <a:pt x="118" y="37"/>
                </a:lnTo>
                <a:lnTo>
                  <a:pt x="118" y="37"/>
                </a:lnTo>
                <a:lnTo>
                  <a:pt x="118" y="37"/>
                </a:lnTo>
                <a:lnTo>
                  <a:pt x="118" y="37"/>
                </a:lnTo>
                <a:lnTo>
                  <a:pt x="118" y="37"/>
                </a:lnTo>
                <a:lnTo>
                  <a:pt x="118" y="37"/>
                </a:lnTo>
                <a:lnTo>
                  <a:pt x="119" y="37"/>
                </a:lnTo>
                <a:lnTo>
                  <a:pt x="119" y="37"/>
                </a:lnTo>
                <a:lnTo>
                  <a:pt x="119" y="37"/>
                </a:lnTo>
                <a:lnTo>
                  <a:pt x="119" y="37"/>
                </a:lnTo>
                <a:lnTo>
                  <a:pt x="119" y="37"/>
                </a:lnTo>
                <a:lnTo>
                  <a:pt x="119" y="37"/>
                </a:lnTo>
                <a:lnTo>
                  <a:pt x="119" y="37"/>
                </a:lnTo>
                <a:lnTo>
                  <a:pt x="119" y="37"/>
                </a:lnTo>
                <a:lnTo>
                  <a:pt x="119" y="38"/>
                </a:lnTo>
                <a:lnTo>
                  <a:pt x="119" y="38"/>
                </a:lnTo>
                <a:lnTo>
                  <a:pt x="119" y="38"/>
                </a:lnTo>
                <a:lnTo>
                  <a:pt x="119" y="38"/>
                </a:lnTo>
                <a:lnTo>
                  <a:pt x="119" y="38"/>
                </a:lnTo>
                <a:lnTo>
                  <a:pt x="119" y="38"/>
                </a:lnTo>
                <a:lnTo>
                  <a:pt x="119" y="38"/>
                </a:lnTo>
                <a:lnTo>
                  <a:pt x="119" y="38"/>
                </a:lnTo>
                <a:lnTo>
                  <a:pt x="119" y="38"/>
                </a:lnTo>
                <a:lnTo>
                  <a:pt x="119" y="38"/>
                </a:lnTo>
                <a:lnTo>
                  <a:pt x="119" y="38"/>
                </a:lnTo>
                <a:lnTo>
                  <a:pt x="119" y="38"/>
                </a:lnTo>
                <a:lnTo>
                  <a:pt x="119" y="38"/>
                </a:lnTo>
                <a:lnTo>
                  <a:pt x="119" y="38"/>
                </a:lnTo>
                <a:lnTo>
                  <a:pt x="119" y="38"/>
                </a:lnTo>
                <a:cubicBezTo>
                  <a:pt x="120" y="42"/>
                  <a:pt x="122" y="46"/>
                  <a:pt x="122" y="50"/>
                </a:cubicBezTo>
                <a:lnTo>
                  <a:pt x="122" y="50"/>
                </a:lnTo>
                <a:lnTo>
                  <a:pt x="122" y="50"/>
                </a:lnTo>
                <a:lnTo>
                  <a:pt x="122" y="50"/>
                </a:lnTo>
                <a:lnTo>
                  <a:pt x="122" y="50"/>
                </a:lnTo>
                <a:lnTo>
                  <a:pt x="123" y="50"/>
                </a:lnTo>
                <a:lnTo>
                  <a:pt x="123" y="50"/>
                </a:lnTo>
                <a:lnTo>
                  <a:pt x="123" y="50"/>
                </a:lnTo>
                <a:lnTo>
                  <a:pt x="123" y="50"/>
                </a:lnTo>
                <a:lnTo>
                  <a:pt x="123" y="50"/>
                </a:lnTo>
                <a:lnTo>
                  <a:pt x="123" y="50"/>
                </a:lnTo>
                <a:lnTo>
                  <a:pt x="123" y="51"/>
                </a:lnTo>
                <a:lnTo>
                  <a:pt x="123" y="51"/>
                </a:lnTo>
                <a:lnTo>
                  <a:pt x="123" y="51"/>
                </a:lnTo>
                <a:lnTo>
                  <a:pt x="123" y="51"/>
                </a:lnTo>
                <a:lnTo>
                  <a:pt x="123" y="51"/>
                </a:lnTo>
                <a:lnTo>
                  <a:pt x="123" y="51"/>
                </a:lnTo>
                <a:lnTo>
                  <a:pt x="123" y="51"/>
                </a:lnTo>
                <a:lnTo>
                  <a:pt x="123" y="51"/>
                </a:lnTo>
                <a:lnTo>
                  <a:pt x="123" y="51"/>
                </a:lnTo>
                <a:lnTo>
                  <a:pt x="123" y="51"/>
                </a:lnTo>
                <a:lnTo>
                  <a:pt x="123" y="51"/>
                </a:lnTo>
                <a:lnTo>
                  <a:pt x="123" y="51"/>
                </a:lnTo>
                <a:lnTo>
                  <a:pt x="123" y="52"/>
                </a:lnTo>
                <a:lnTo>
                  <a:pt x="123" y="52"/>
                </a:lnTo>
                <a:lnTo>
                  <a:pt x="123" y="52"/>
                </a:lnTo>
                <a:lnTo>
                  <a:pt x="123" y="52"/>
                </a:lnTo>
                <a:lnTo>
                  <a:pt x="123" y="52"/>
                </a:lnTo>
                <a:lnTo>
                  <a:pt x="123" y="52"/>
                </a:lnTo>
                <a:lnTo>
                  <a:pt x="123" y="52"/>
                </a:lnTo>
                <a:lnTo>
                  <a:pt x="123" y="52"/>
                </a:lnTo>
                <a:lnTo>
                  <a:pt x="123" y="52"/>
                </a:lnTo>
                <a:lnTo>
                  <a:pt x="123" y="52"/>
                </a:lnTo>
                <a:lnTo>
                  <a:pt x="123" y="52"/>
                </a:lnTo>
                <a:lnTo>
                  <a:pt x="123" y="53"/>
                </a:lnTo>
                <a:lnTo>
                  <a:pt x="123" y="53"/>
                </a:lnTo>
                <a:lnTo>
                  <a:pt x="123" y="53"/>
                </a:lnTo>
                <a:lnTo>
                  <a:pt x="123" y="53"/>
                </a:lnTo>
                <a:lnTo>
                  <a:pt x="123" y="53"/>
                </a:lnTo>
                <a:lnTo>
                  <a:pt x="123" y="53"/>
                </a:lnTo>
                <a:lnTo>
                  <a:pt x="123" y="53"/>
                </a:lnTo>
                <a:lnTo>
                  <a:pt x="123" y="53"/>
                </a:lnTo>
                <a:lnTo>
                  <a:pt x="123" y="53"/>
                </a:lnTo>
                <a:lnTo>
                  <a:pt x="123" y="53"/>
                </a:lnTo>
                <a:lnTo>
                  <a:pt x="123" y="53"/>
                </a:lnTo>
                <a:lnTo>
                  <a:pt x="123" y="53"/>
                </a:lnTo>
                <a:lnTo>
                  <a:pt x="123" y="53"/>
                </a:lnTo>
                <a:lnTo>
                  <a:pt x="123" y="54"/>
                </a:lnTo>
                <a:lnTo>
                  <a:pt x="123" y="54"/>
                </a:lnTo>
                <a:lnTo>
                  <a:pt x="123" y="54"/>
                </a:lnTo>
                <a:lnTo>
                  <a:pt x="123" y="54"/>
                </a:lnTo>
                <a:lnTo>
                  <a:pt x="123" y="54"/>
                </a:lnTo>
                <a:lnTo>
                  <a:pt x="123" y="54"/>
                </a:lnTo>
                <a:lnTo>
                  <a:pt x="123" y="54"/>
                </a:lnTo>
                <a:lnTo>
                  <a:pt x="123" y="54"/>
                </a:lnTo>
                <a:lnTo>
                  <a:pt x="123" y="54"/>
                </a:lnTo>
                <a:lnTo>
                  <a:pt x="123" y="54"/>
                </a:lnTo>
                <a:lnTo>
                  <a:pt x="123" y="54"/>
                </a:lnTo>
                <a:lnTo>
                  <a:pt x="123" y="55"/>
                </a:lnTo>
                <a:lnTo>
                  <a:pt x="123" y="55"/>
                </a:lnTo>
                <a:lnTo>
                  <a:pt x="123" y="55"/>
                </a:lnTo>
                <a:lnTo>
                  <a:pt x="123" y="55"/>
                </a:lnTo>
                <a:lnTo>
                  <a:pt x="123" y="55"/>
                </a:lnTo>
                <a:lnTo>
                  <a:pt x="123" y="55"/>
                </a:lnTo>
                <a:lnTo>
                  <a:pt x="123" y="55"/>
                </a:lnTo>
                <a:lnTo>
                  <a:pt x="123" y="55"/>
                </a:lnTo>
                <a:lnTo>
                  <a:pt x="123" y="55"/>
                </a:lnTo>
                <a:lnTo>
                  <a:pt x="123" y="55"/>
                </a:lnTo>
                <a:lnTo>
                  <a:pt x="123" y="56"/>
                </a:lnTo>
                <a:lnTo>
                  <a:pt x="123" y="56"/>
                </a:lnTo>
                <a:lnTo>
                  <a:pt x="123" y="56"/>
                </a:lnTo>
                <a:lnTo>
                  <a:pt x="123" y="56"/>
                </a:lnTo>
                <a:lnTo>
                  <a:pt x="123" y="56"/>
                </a:lnTo>
                <a:lnTo>
                  <a:pt x="123" y="56"/>
                </a:lnTo>
                <a:lnTo>
                  <a:pt x="123" y="56"/>
                </a:lnTo>
                <a:lnTo>
                  <a:pt x="123" y="56"/>
                </a:lnTo>
                <a:lnTo>
                  <a:pt x="123" y="56"/>
                </a:lnTo>
                <a:lnTo>
                  <a:pt x="123" y="56"/>
                </a:lnTo>
                <a:lnTo>
                  <a:pt x="123" y="56"/>
                </a:lnTo>
                <a:lnTo>
                  <a:pt x="123" y="56"/>
                </a:lnTo>
                <a:lnTo>
                  <a:pt x="123" y="56"/>
                </a:lnTo>
                <a:lnTo>
                  <a:pt x="123" y="57"/>
                </a:lnTo>
                <a:lnTo>
                  <a:pt x="123" y="57"/>
                </a:lnTo>
                <a:lnTo>
                  <a:pt x="123" y="57"/>
                </a:lnTo>
                <a:lnTo>
                  <a:pt x="123" y="57"/>
                </a:lnTo>
                <a:lnTo>
                  <a:pt x="123" y="57"/>
                </a:lnTo>
                <a:lnTo>
                  <a:pt x="123" y="57"/>
                </a:lnTo>
                <a:lnTo>
                  <a:pt x="123" y="57"/>
                </a:lnTo>
                <a:lnTo>
                  <a:pt x="123" y="57"/>
                </a:lnTo>
                <a:lnTo>
                  <a:pt x="123" y="57"/>
                </a:lnTo>
                <a:lnTo>
                  <a:pt x="123" y="57"/>
                </a:lnTo>
                <a:lnTo>
                  <a:pt x="123" y="57"/>
                </a:lnTo>
                <a:lnTo>
                  <a:pt x="123" y="58"/>
                </a:lnTo>
                <a:lnTo>
                  <a:pt x="123" y="58"/>
                </a:lnTo>
                <a:lnTo>
                  <a:pt x="123" y="58"/>
                </a:lnTo>
                <a:lnTo>
                  <a:pt x="123" y="58"/>
                </a:lnTo>
                <a:lnTo>
                  <a:pt x="123" y="58"/>
                </a:lnTo>
                <a:lnTo>
                  <a:pt x="123" y="58"/>
                </a:lnTo>
                <a:lnTo>
                  <a:pt x="124" y="58"/>
                </a:lnTo>
                <a:lnTo>
                  <a:pt x="124" y="58"/>
                </a:lnTo>
                <a:lnTo>
                  <a:pt x="124" y="58"/>
                </a:lnTo>
                <a:lnTo>
                  <a:pt x="124" y="58"/>
                </a:lnTo>
                <a:lnTo>
                  <a:pt x="124" y="58"/>
                </a:lnTo>
                <a:lnTo>
                  <a:pt x="124" y="59"/>
                </a:lnTo>
                <a:lnTo>
                  <a:pt x="124" y="59"/>
                </a:lnTo>
                <a:lnTo>
                  <a:pt x="124" y="59"/>
                </a:lnTo>
                <a:lnTo>
                  <a:pt x="124" y="59"/>
                </a:lnTo>
                <a:lnTo>
                  <a:pt x="124" y="59"/>
                </a:lnTo>
                <a:lnTo>
                  <a:pt x="124" y="59"/>
                </a:lnTo>
                <a:lnTo>
                  <a:pt x="124" y="59"/>
                </a:lnTo>
                <a:lnTo>
                  <a:pt x="124" y="59"/>
                </a:lnTo>
                <a:lnTo>
                  <a:pt x="124" y="59"/>
                </a:lnTo>
                <a:lnTo>
                  <a:pt x="124" y="59"/>
                </a:lnTo>
                <a:lnTo>
                  <a:pt x="124" y="59"/>
                </a:lnTo>
                <a:lnTo>
                  <a:pt x="124" y="59"/>
                </a:lnTo>
                <a:lnTo>
                  <a:pt x="124" y="60"/>
                </a:lnTo>
                <a:lnTo>
                  <a:pt x="124" y="60"/>
                </a:lnTo>
                <a:close/>
                <a:moveTo>
                  <a:pt x="91" y="32"/>
                </a:moveTo>
                <a:lnTo>
                  <a:pt x="91" y="32"/>
                </a:lnTo>
                <a:cubicBezTo>
                  <a:pt x="91" y="32"/>
                  <a:pt x="91" y="32"/>
                  <a:pt x="91" y="31"/>
                </a:cubicBezTo>
                <a:cubicBezTo>
                  <a:pt x="90" y="31"/>
                  <a:pt x="90" y="31"/>
                  <a:pt x="90" y="31"/>
                </a:cubicBezTo>
                <a:cubicBezTo>
                  <a:pt x="89" y="31"/>
                  <a:pt x="89" y="31"/>
                  <a:pt x="88" y="31"/>
                </a:cubicBezTo>
                <a:cubicBezTo>
                  <a:pt x="88" y="31"/>
                  <a:pt x="88" y="31"/>
                  <a:pt x="87" y="31"/>
                </a:cubicBezTo>
                <a:cubicBezTo>
                  <a:pt x="87" y="31"/>
                  <a:pt x="87" y="31"/>
                  <a:pt x="86" y="31"/>
                </a:cubicBezTo>
                <a:cubicBezTo>
                  <a:pt x="86" y="31"/>
                  <a:pt x="86" y="31"/>
                  <a:pt x="85" y="31"/>
                </a:cubicBezTo>
                <a:cubicBezTo>
                  <a:pt x="85" y="31"/>
                  <a:pt x="85" y="31"/>
                  <a:pt x="84" y="31"/>
                </a:cubicBezTo>
                <a:cubicBezTo>
                  <a:pt x="84" y="32"/>
                  <a:pt x="84" y="32"/>
                  <a:pt x="83" y="32"/>
                </a:cubicBezTo>
                <a:cubicBezTo>
                  <a:pt x="83" y="32"/>
                  <a:pt x="83" y="33"/>
                  <a:pt x="83" y="33"/>
                </a:cubicBezTo>
                <a:lnTo>
                  <a:pt x="83" y="33"/>
                </a:lnTo>
                <a:cubicBezTo>
                  <a:pt x="82" y="33"/>
                  <a:pt x="82" y="34"/>
                  <a:pt x="82" y="34"/>
                </a:cubicBezTo>
                <a:cubicBezTo>
                  <a:pt x="82" y="34"/>
                  <a:pt x="82" y="35"/>
                  <a:pt x="82" y="35"/>
                </a:cubicBezTo>
                <a:cubicBezTo>
                  <a:pt x="82" y="35"/>
                  <a:pt x="82" y="36"/>
                  <a:pt x="82" y="36"/>
                </a:cubicBezTo>
                <a:cubicBezTo>
                  <a:pt x="82" y="37"/>
                  <a:pt x="82" y="37"/>
                  <a:pt x="82" y="37"/>
                </a:cubicBezTo>
                <a:cubicBezTo>
                  <a:pt x="82" y="38"/>
                  <a:pt x="82" y="38"/>
                  <a:pt x="82" y="38"/>
                </a:cubicBezTo>
                <a:cubicBezTo>
                  <a:pt x="82" y="39"/>
                  <a:pt x="82" y="39"/>
                  <a:pt x="83" y="39"/>
                </a:cubicBezTo>
                <a:cubicBezTo>
                  <a:pt x="83" y="40"/>
                  <a:pt x="83" y="40"/>
                  <a:pt x="83" y="40"/>
                </a:cubicBezTo>
                <a:cubicBezTo>
                  <a:pt x="84" y="41"/>
                  <a:pt x="84" y="41"/>
                  <a:pt x="84" y="41"/>
                </a:cubicBezTo>
                <a:cubicBezTo>
                  <a:pt x="85" y="41"/>
                  <a:pt x="85" y="41"/>
                  <a:pt x="85" y="42"/>
                </a:cubicBezTo>
                <a:cubicBezTo>
                  <a:pt x="86" y="42"/>
                  <a:pt x="86" y="42"/>
                  <a:pt x="86" y="42"/>
                </a:cubicBezTo>
                <a:cubicBezTo>
                  <a:pt x="87" y="42"/>
                  <a:pt x="87" y="42"/>
                  <a:pt x="87" y="42"/>
                </a:cubicBezTo>
                <a:cubicBezTo>
                  <a:pt x="88" y="42"/>
                  <a:pt x="88" y="42"/>
                  <a:pt x="88" y="42"/>
                </a:cubicBezTo>
                <a:cubicBezTo>
                  <a:pt x="89" y="42"/>
                  <a:pt x="89" y="42"/>
                  <a:pt x="90" y="42"/>
                </a:cubicBezTo>
                <a:cubicBezTo>
                  <a:pt x="90" y="41"/>
                  <a:pt x="90" y="41"/>
                  <a:pt x="91" y="41"/>
                </a:cubicBezTo>
                <a:cubicBezTo>
                  <a:pt x="91" y="41"/>
                  <a:pt x="91" y="41"/>
                  <a:pt x="91" y="40"/>
                </a:cubicBezTo>
                <a:cubicBezTo>
                  <a:pt x="92" y="40"/>
                  <a:pt x="92" y="40"/>
                  <a:pt x="92" y="39"/>
                </a:cubicBezTo>
                <a:cubicBezTo>
                  <a:pt x="92" y="39"/>
                  <a:pt x="93" y="39"/>
                  <a:pt x="93" y="38"/>
                </a:cubicBezTo>
                <a:cubicBezTo>
                  <a:pt x="93" y="38"/>
                  <a:pt x="93" y="38"/>
                  <a:pt x="93" y="37"/>
                </a:cubicBezTo>
                <a:cubicBezTo>
                  <a:pt x="93" y="37"/>
                  <a:pt x="93" y="37"/>
                  <a:pt x="93" y="36"/>
                </a:cubicBezTo>
                <a:cubicBezTo>
                  <a:pt x="93" y="36"/>
                  <a:pt x="93" y="35"/>
                  <a:pt x="93" y="35"/>
                </a:cubicBezTo>
                <a:cubicBezTo>
                  <a:pt x="93" y="35"/>
                  <a:pt x="93" y="34"/>
                  <a:pt x="93" y="34"/>
                </a:cubicBezTo>
                <a:cubicBezTo>
                  <a:pt x="93" y="34"/>
                  <a:pt x="92" y="33"/>
                  <a:pt x="92" y="33"/>
                </a:cubicBezTo>
                <a:cubicBezTo>
                  <a:pt x="92" y="33"/>
                  <a:pt x="92" y="32"/>
                  <a:pt x="91" y="32"/>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30" name="Freeform 12">
            <a:extLst>
              <a:ext uri="{FF2B5EF4-FFF2-40B4-BE49-F238E27FC236}">
                <a16:creationId xmlns:a16="http://schemas.microsoft.com/office/drawing/2014/main" id="{8F4245D2-20D9-45D5-BE41-350346B421E5}"/>
              </a:ext>
            </a:extLst>
          </p:cNvPr>
          <p:cNvSpPr>
            <a:spLocks noChangeAspect="1" noEditPoints="1"/>
          </p:cNvSpPr>
          <p:nvPr/>
        </p:nvSpPr>
        <p:spPr bwMode="auto">
          <a:xfrm>
            <a:off x="1406502" y="2221168"/>
            <a:ext cx="300928" cy="219779"/>
          </a:xfrm>
          <a:custGeom>
            <a:avLst/>
            <a:gdLst>
              <a:gd name="T0" fmla="*/ 11 w 176"/>
              <a:gd name="T1" fmla="*/ 116 h 128"/>
              <a:gd name="T2" fmla="*/ 129 w 176"/>
              <a:gd name="T3" fmla="*/ 124 h 128"/>
              <a:gd name="T4" fmla="*/ 129 w 176"/>
              <a:gd name="T5" fmla="*/ 124 h 128"/>
              <a:gd name="T6" fmla="*/ 148 w 176"/>
              <a:gd name="T7" fmla="*/ 116 h 128"/>
              <a:gd name="T8" fmla="*/ 156 w 176"/>
              <a:gd name="T9" fmla="*/ 98 h 128"/>
              <a:gd name="T10" fmla="*/ 149 w 176"/>
              <a:gd name="T11" fmla="*/ 80 h 128"/>
              <a:gd name="T12" fmla="*/ 131 w 176"/>
              <a:gd name="T13" fmla="*/ 70 h 128"/>
              <a:gd name="T14" fmla="*/ 106 w 176"/>
              <a:gd name="T15" fmla="*/ 52 h 128"/>
              <a:gd name="T16" fmla="*/ 98 w 176"/>
              <a:gd name="T17" fmla="*/ 53 h 128"/>
              <a:gd name="T18" fmla="*/ 96 w 176"/>
              <a:gd name="T19" fmla="*/ 53 h 128"/>
              <a:gd name="T20" fmla="*/ 65 w 176"/>
              <a:gd name="T21" fmla="*/ 36 h 128"/>
              <a:gd name="T22" fmla="*/ 27 w 176"/>
              <a:gd name="T23" fmla="*/ 70 h 128"/>
              <a:gd name="T24" fmla="*/ 9 w 176"/>
              <a:gd name="T25" fmla="*/ 80 h 128"/>
              <a:gd name="T26" fmla="*/ 9 w 176"/>
              <a:gd name="T27" fmla="*/ 80 h 128"/>
              <a:gd name="T28" fmla="*/ 11 w 176"/>
              <a:gd name="T29" fmla="*/ 116 h 128"/>
              <a:gd name="T30" fmla="*/ 130 w 176"/>
              <a:gd name="T31" fmla="*/ 38 h 128"/>
              <a:gd name="T32" fmla="*/ 152 w 176"/>
              <a:gd name="T33" fmla="*/ 52 h 128"/>
              <a:gd name="T34" fmla="*/ 107 w 176"/>
              <a:gd name="T35" fmla="*/ 26 h 128"/>
              <a:gd name="T36" fmla="*/ 130 w 176"/>
              <a:gd name="T37" fmla="*/ 38 h 128"/>
              <a:gd name="T38" fmla="*/ 142 w 176"/>
              <a:gd name="T39" fmla="*/ 57 h 128"/>
              <a:gd name="T40" fmla="*/ 144 w 176"/>
              <a:gd name="T41" fmla="*/ 58 h 128"/>
              <a:gd name="T42" fmla="*/ 155 w 176"/>
              <a:gd name="T43" fmla="*/ 54 h 128"/>
              <a:gd name="T44" fmla="*/ 136 w 176"/>
              <a:gd name="T45" fmla="*/ 28 h 128"/>
              <a:gd name="T46" fmla="*/ 105 w 176"/>
              <a:gd name="T47" fmla="*/ 23 h 128"/>
              <a:gd name="T48" fmla="*/ 106 w 176"/>
              <a:gd name="T49" fmla="*/ 36 h 128"/>
              <a:gd name="T50" fmla="*/ 128 w 176"/>
              <a:gd name="T51" fmla="*/ 41 h 128"/>
              <a:gd name="T52" fmla="*/ 174 w 176"/>
              <a:gd name="T53" fmla="*/ 49 h 128"/>
              <a:gd name="T54" fmla="*/ 176 w 176"/>
              <a:gd name="T55" fmla="*/ 47 h 128"/>
              <a:gd name="T56" fmla="*/ 176 w 176"/>
              <a:gd name="T57" fmla="*/ 47 h 128"/>
              <a:gd name="T58" fmla="*/ 99 w 176"/>
              <a:gd name="T59" fmla="*/ 3 h 128"/>
              <a:gd name="T60" fmla="*/ 98 w 176"/>
              <a:gd name="T61" fmla="*/ 5 h 128"/>
              <a:gd name="T62" fmla="*/ 103 w 176"/>
              <a:gd name="T63" fmla="*/ 18 h 128"/>
              <a:gd name="T64" fmla="*/ 138 w 176"/>
              <a:gd name="T65" fmla="*/ 23 h 128"/>
              <a:gd name="T66" fmla="*/ 164 w 176"/>
              <a:gd name="T67" fmla="*/ 53 h 128"/>
              <a:gd name="T68" fmla="*/ 164 w 176"/>
              <a:gd name="T69" fmla="*/ 49 h 128"/>
              <a:gd name="T70" fmla="*/ 172 w 176"/>
              <a:gd name="T71" fmla="*/ 47 h 128"/>
              <a:gd name="T72" fmla="*/ 102 w 176"/>
              <a:gd name="T73" fmla="*/ 6 h 128"/>
              <a:gd name="T74" fmla="*/ 140 w 176"/>
              <a:gd name="T75" fmla="*/ 20 h 128"/>
              <a:gd name="T76" fmla="*/ 29 w 176"/>
              <a:gd name="T77" fmla="*/ 127 h 128"/>
              <a:gd name="T78" fmla="*/ 8 w 176"/>
              <a:gd name="T79" fmla="*/ 119 h 128"/>
              <a:gd name="T80" fmla="*/ 7 w 176"/>
              <a:gd name="T81" fmla="*/ 78 h 128"/>
              <a:gd name="T82" fmla="*/ 24 w 176"/>
              <a:gd name="T83" fmla="*/ 68 h 128"/>
              <a:gd name="T84" fmla="*/ 65 w 176"/>
              <a:gd name="T85" fmla="*/ 33 h 128"/>
              <a:gd name="T86" fmla="*/ 99 w 176"/>
              <a:gd name="T87" fmla="*/ 50 h 128"/>
              <a:gd name="T88" fmla="*/ 106 w 176"/>
              <a:gd name="T89" fmla="*/ 49 h 128"/>
              <a:gd name="T90" fmla="*/ 134 w 176"/>
              <a:gd name="T91" fmla="*/ 68 h 128"/>
              <a:gd name="T92" fmla="*/ 159 w 176"/>
              <a:gd name="T93" fmla="*/ 98 h 128"/>
              <a:gd name="T94" fmla="*/ 159 w 176"/>
              <a:gd name="T95" fmla="*/ 98 h 128"/>
              <a:gd name="T96" fmla="*/ 129 w 176"/>
              <a:gd name="T97" fmla="*/ 128 h 128"/>
              <a:gd name="T98" fmla="*/ 129 w 176"/>
              <a:gd name="T99" fmla="*/ 128 h 128"/>
              <a:gd name="T100" fmla="*/ 29 w 176"/>
              <a:gd name="T101" fmla="*/ 12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6" h="128">
                <a:moveTo>
                  <a:pt x="11" y="116"/>
                </a:moveTo>
                <a:lnTo>
                  <a:pt x="11" y="116"/>
                </a:lnTo>
                <a:cubicBezTo>
                  <a:pt x="16" y="121"/>
                  <a:pt x="22" y="124"/>
                  <a:pt x="29" y="124"/>
                </a:cubicBezTo>
                <a:lnTo>
                  <a:pt x="129" y="124"/>
                </a:lnTo>
                <a:lnTo>
                  <a:pt x="129" y="124"/>
                </a:lnTo>
                <a:lnTo>
                  <a:pt x="129" y="124"/>
                </a:lnTo>
                <a:lnTo>
                  <a:pt x="129" y="124"/>
                </a:lnTo>
                <a:cubicBezTo>
                  <a:pt x="137" y="124"/>
                  <a:pt x="143" y="121"/>
                  <a:pt x="148" y="116"/>
                </a:cubicBezTo>
                <a:cubicBezTo>
                  <a:pt x="153" y="112"/>
                  <a:pt x="156" y="105"/>
                  <a:pt x="156" y="98"/>
                </a:cubicBezTo>
                <a:lnTo>
                  <a:pt x="156" y="98"/>
                </a:lnTo>
                <a:lnTo>
                  <a:pt x="156" y="98"/>
                </a:lnTo>
                <a:cubicBezTo>
                  <a:pt x="156" y="91"/>
                  <a:pt x="153" y="85"/>
                  <a:pt x="149" y="80"/>
                </a:cubicBezTo>
                <a:cubicBezTo>
                  <a:pt x="145" y="75"/>
                  <a:pt x="139" y="72"/>
                  <a:pt x="132" y="71"/>
                </a:cubicBezTo>
                <a:cubicBezTo>
                  <a:pt x="132" y="71"/>
                  <a:pt x="131" y="71"/>
                  <a:pt x="131" y="70"/>
                </a:cubicBezTo>
                <a:cubicBezTo>
                  <a:pt x="129" y="65"/>
                  <a:pt x="126" y="60"/>
                  <a:pt x="121" y="57"/>
                </a:cubicBezTo>
                <a:cubicBezTo>
                  <a:pt x="117" y="54"/>
                  <a:pt x="112" y="52"/>
                  <a:pt x="106" y="52"/>
                </a:cubicBezTo>
                <a:cubicBezTo>
                  <a:pt x="105" y="52"/>
                  <a:pt x="103" y="52"/>
                  <a:pt x="102" y="53"/>
                </a:cubicBezTo>
                <a:cubicBezTo>
                  <a:pt x="101" y="53"/>
                  <a:pt x="100" y="53"/>
                  <a:pt x="98" y="53"/>
                </a:cubicBezTo>
                <a:lnTo>
                  <a:pt x="98" y="53"/>
                </a:lnTo>
                <a:cubicBezTo>
                  <a:pt x="98" y="54"/>
                  <a:pt x="97" y="53"/>
                  <a:pt x="96" y="53"/>
                </a:cubicBezTo>
                <a:cubicBezTo>
                  <a:pt x="93" y="48"/>
                  <a:pt x="88" y="44"/>
                  <a:pt x="83" y="41"/>
                </a:cubicBezTo>
                <a:cubicBezTo>
                  <a:pt x="77" y="38"/>
                  <a:pt x="71" y="36"/>
                  <a:pt x="65" y="36"/>
                </a:cubicBezTo>
                <a:cubicBezTo>
                  <a:pt x="55" y="36"/>
                  <a:pt x="46" y="40"/>
                  <a:pt x="40" y="46"/>
                </a:cubicBezTo>
                <a:cubicBezTo>
                  <a:pt x="33" y="52"/>
                  <a:pt x="28" y="60"/>
                  <a:pt x="27" y="70"/>
                </a:cubicBezTo>
                <a:cubicBezTo>
                  <a:pt x="27" y="71"/>
                  <a:pt x="26" y="71"/>
                  <a:pt x="25" y="71"/>
                </a:cubicBezTo>
                <a:cubicBezTo>
                  <a:pt x="19" y="72"/>
                  <a:pt x="13" y="76"/>
                  <a:pt x="9" y="80"/>
                </a:cubicBezTo>
                <a:lnTo>
                  <a:pt x="9" y="80"/>
                </a:lnTo>
                <a:lnTo>
                  <a:pt x="9" y="80"/>
                </a:lnTo>
                <a:cubicBezTo>
                  <a:pt x="5" y="85"/>
                  <a:pt x="3" y="91"/>
                  <a:pt x="3" y="98"/>
                </a:cubicBezTo>
                <a:cubicBezTo>
                  <a:pt x="3" y="105"/>
                  <a:pt x="6" y="112"/>
                  <a:pt x="11" y="116"/>
                </a:cubicBezTo>
                <a:close/>
                <a:moveTo>
                  <a:pt x="130" y="38"/>
                </a:moveTo>
                <a:lnTo>
                  <a:pt x="130" y="38"/>
                </a:lnTo>
                <a:cubicBezTo>
                  <a:pt x="136" y="42"/>
                  <a:pt x="142" y="47"/>
                  <a:pt x="145" y="54"/>
                </a:cubicBezTo>
                <a:lnTo>
                  <a:pt x="152" y="52"/>
                </a:lnTo>
                <a:cubicBezTo>
                  <a:pt x="149" y="43"/>
                  <a:pt x="142" y="36"/>
                  <a:pt x="134" y="31"/>
                </a:cubicBezTo>
                <a:cubicBezTo>
                  <a:pt x="126" y="26"/>
                  <a:pt x="117" y="24"/>
                  <a:pt x="107" y="26"/>
                </a:cubicBezTo>
                <a:lnTo>
                  <a:pt x="109" y="34"/>
                </a:lnTo>
                <a:cubicBezTo>
                  <a:pt x="116" y="33"/>
                  <a:pt x="124" y="34"/>
                  <a:pt x="130" y="38"/>
                </a:cubicBezTo>
                <a:close/>
                <a:moveTo>
                  <a:pt x="142" y="57"/>
                </a:moveTo>
                <a:lnTo>
                  <a:pt x="142" y="57"/>
                </a:lnTo>
                <a:lnTo>
                  <a:pt x="142" y="57"/>
                </a:lnTo>
                <a:cubicBezTo>
                  <a:pt x="142" y="58"/>
                  <a:pt x="143" y="58"/>
                  <a:pt x="144" y="58"/>
                </a:cubicBezTo>
                <a:lnTo>
                  <a:pt x="155" y="54"/>
                </a:lnTo>
                <a:lnTo>
                  <a:pt x="155" y="54"/>
                </a:lnTo>
                <a:cubicBezTo>
                  <a:pt x="156" y="54"/>
                  <a:pt x="156" y="53"/>
                  <a:pt x="156" y="52"/>
                </a:cubicBezTo>
                <a:cubicBezTo>
                  <a:pt x="152" y="42"/>
                  <a:pt x="145" y="33"/>
                  <a:pt x="136" y="28"/>
                </a:cubicBezTo>
                <a:cubicBezTo>
                  <a:pt x="127" y="23"/>
                  <a:pt x="116" y="21"/>
                  <a:pt x="105" y="23"/>
                </a:cubicBezTo>
                <a:lnTo>
                  <a:pt x="105" y="23"/>
                </a:lnTo>
                <a:cubicBezTo>
                  <a:pt x="104" y="23"/>
                  <a:pt x="103" y="24"/>
                  <a:pt x="103" y="25"/>
                </a:cubicBezTo>
                <a:lnTo>
                  <a:pt x="106" y="36"/>
                </a:lnTo>
                <a:cubicBezTo>
                  <a:pt x="106" y="37"/>
                  <a:pt x="107" y="37"/>
                  <a:pt x="108" y="37"/>
                </a:cubicBezTo>
                <a:cubicBezTo>
                  <a:pt x="115" y="36"/>
                  <a:pt x="122" y="37"/>
                  <a:pt x="128" y="41"/>
                </a:cubicBezTo>
                <a:cubicBezTo>
                  <a:pt x="134" y="44"/>
                  <a:pt x="139" y="50"/>
                  <a:pt x="142" y="57"/>
                </a:cubicBezTo>
                <a:close/>
                <a:moveTo>
                  <a:pt x="174" y="49"/>
                </a:moveTo>
                <a:lnTo>
                  <a:pt x="174" y="49"/>
                </a:lnTo>
                <a:cubicBezTo>
                  <a:pt x="175" y="49"/>
                  <a:pt x="176" y="48"/>
                  <a:pt x="176" y="47"/>
                </a:cubicBezTo>
                <a:lnTo>
                  <a:pt x="176" y="47"/>
                </a:lnTo>
                <a:lnTo>
                  <a:pt x="176" y="47"/>
                </a:lnTo>
                <a:cubicBezTo>
                  <a:pt x="170" y="31"/>
                  <a:pt x="159" y="18"/>
                  <a:pt x="146" y="11"/>
                </a:cubicBezTo>
                <a:cubicBezTo>
                  <a:pt x="132" y="3"/>
                  <a:pt x="116" y="0"/>
                  <a:pt x="99" y="3"/>
                </a:cubicBezTo>
                <a:cubicBezTo>
                  <a:pt x="98" y="3"/>
                  <a:pt x="98" y="4"/>
                  <a:pt x="98" y="5"/>
                </a:cubicBezTo>
                <a:lnTo>
                  <a:pt x="98" y="5"/>
                </a:lnTo>
                <a:lnTo>
                  <a:pt x="101" y="16"/>
                </a:lnTo>
                <a:cubicBezTo>
                  <a:pt x="101" y="17"/>
                  <a:pt x="102" y="18"/>
                  <a:pt x="103" y="18"/>
                </a:cubicBezTo>
                <a:lnTo>
                  <a:pt x="103" y="18"/>
                </a:lnTo>
                <a:cubicBezTo>
                  <a:pt x="115" y="15"/>
                  <a:pt x="128" y="17"/>
                  <a:pt x="138" y="23"/>
                </a:cubicBezTo>
                <a:cubicBezTo>
                  <a:pt x="149" y="30"/>
                  <a:pt x="157" y="39"/>
                  <a:pt x="161" y="52"/>
                </a:cubicBezTo>
                <a:cubicBezTo>
                  <a:pt x="162" y="52"/>
                  <a:pt x="163" y="53"/>
                  <a:pt x="164" y="53"/>
                </a:cubicBezTo>
                <a:lnTo>
                  <a:pt x="174" y="49"/>
                </a:lnTo>
                <a:close/>
                <a:moveTo>
                  <a:pt x="164" y="49"/>
                </a:moveTo>
                <a:lnTo>
                  <a:pt x="164" y="49"/>
                </a:lnTo>
                <a:lnTo>
                  <a:pt x="172" y="47"/>
                </a:lnTo>
                <a:cubicBezTo>
                  <a:pt x="167" y="32"/>
                  <a:pt x="157" y="21"/>
                  <a:pt x="144" y="14"/>
                </a:cubicBezTo>
                <a:cubicBezTo>
                  <a:pt x="132" y="6"/>
                  <a:pt x="117" y="3"/>
                  <a:pt x="102" y="6"/>
                </a:cubicBezTo>
                <a:lnTo>
                  <a:pt x="103" y="14"/>
                </a:lnTo>
                <a:cubicBezTo>
                  <a:pt x="116" y="12"/>
                  <a:pt x="129" y="14"/>
                  <a:pt x="140" y="20"/>
                </a:cubicBezTo>
                <a:cubicBezTo>
                  <a:pt x="151" y="27"/>
                  <a:pt x="160" y="37"/>
                  <a:pt x="164" y="49"/>
                </a:cubicBezTo>
                <a:close/>
                <a:moveTo>
                  <a:pt x="29" y="127"/>
                </a:moveTo>
                <a:lnTo>
                  <a:pt x="29" y="127"/>
                </a:lnTo>
                <a:cubicBezTo>
                  <a:pt x="21" y="127"/>
                  <a:pt x="14" y="124"/>
                  <a:pt x="8" y="119"/>
                </a:cubicBezTo>
                <a:cubicBezTo>
                  <a:pt x="3" y="113"/>
                  <a:pt x="0" y="106"/>
                  <a:pt x="0" y="98"/>
                </a:cubicBezTo>
                <a:cubicBezTo>
                  <a:pt x="0" y="90"/>
                  <a:pt x="2" y="83"/>
                  <a:pt x="7" y="78"/>
                </a:cubicBezTo>
                <a:lnTo>
                  <a:pt x="7" y="78"/>
                </a:lnTo>
                <a:cubicBezTo>
                  <a:pt x="11" y="73"/>
                  <a:pt x="17" y="70"/>
                  <a:pt x="24" y="68"/>
                </a:cubicBezTo>
                <a:cubicBezTo>
                  <a:pt x="25" y="58"/>
                  <a:pt x="30" y="50"/>
                  <a:pt x="37" y="43"/>
                </a:cubicBezTo>
                <a:cubicBezTo>
                  <a:pt x="45" y="37"/>
                  <a:pt x="55" y="33"/>
                  <a:pt x="65" y="33"/>
                </a:cubicBezTo>
                <a:cubicBezTo>
                  <a:pt x="72" y="33"/>
                  <a:pt x="79" y="35"/>
                  <a:pt x="84" y="38"/>
                </a:cubicBezTo>
                <a:cubicBezTo>
                  <a:pt x="90" y="41"/>
                  <a:pt x="95" y="45"/>
                  <a:pt x="99" y="50"/>
                </a:cubicBezTo>
                <a:cubicBezTo>
                  <a:pt x="100" y="50"/>
                  <a:pt x="101" y="49"/>
                  <a:pt x="102" y="49"/>
                </a:cubicBezTo>
                <a:cubicBezTo>
                  <a:pt x="103" y="49"/>
                  <a:pt x="104" y="49"/>
                  <a:pt x="106" y="49"/>
                </a:cubicBezTo>
                <a:cubicBezTo>
                  <a:pt x="112" y="49"/>
                  <a:pt x="118" y="51"/>
                  <a:pt x="123" y="54"/>
                </a:cubicBezTo>
                <a:cubicBezTo>
                  <a:pt x="128" y="58"/>
                  <a:pt x="132" y="63"/>
                  <a:pt x="134" y="68"/>
                </a:cubicBezTo>
                <a:cubicBezTo>
                  <a:pt x="141" y="69"/>
                  <a:pt x="147" y="73"/>
                  <a:pt x="152" y="78"/>
                </a:cubicBezTo>
                <a:cubicBezTo>
                  <a:pt x="157" y="83"/>
                  <a:pt x="159" y="90"/>
                  <a:pt x="159" y="98"/>
                </a:cubicBezTo>
                <a:lnTo>
                  <a:pt x="159" y="98"/>
                </a:lnTo>
                <a:lnTo>
                  <a:pt x="159" y="98"/>
                </a:lnTo>
                <a:cubicBezTo>
                  <a:pt x="159" y="106"/>
                  <a:pt x="156" y="113"/>
                  <a:pt x="151" y="119"/>
                </a:cubicBezTo>
                <a:cubicBezTo>
                  <a:pt x="145" y="124"/>
                  <a:pt x="138" y="128"/>
                  <a:pt x="129" y="128"/>
                </a:cubicBezTo>
                <a:lnTo>
                  <a:pt x="129" y="128"/>
                </a:lnTo>
                <a:lnTo>
                  <a:pt x="129" y="128"/>
                </a:lnTo>
                <a:lnTo>
                  <a:pt x="129" y="128"/>
                </a:lnTo>
                <a:lnTo>
                  <a:pt x="29" y="127"/>
                </a:ln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31" name="Freeform 13">
            <a:extLst>
              <a:ext uri="{FF2B5EF4-FFF2-40B4-BE49-F238E27FC236}">
                <a16:creationId xmlns:a16="http://schemas.microsoft.com/office/drawing/2014/main" id="{D55D3743-7A04-4714-92E0-4DE5687342E3}"/>
              </a:ext>
            </a:extLst>
          </p:cNvPr>
          <p:cNvSpPr>
            <a:spLocks noChangeAspect="1" noEditPoints="1"/>
          </p:cNvSpPr>
          <p:nvPr/>
        </p:nvSpPr>
        <p:spPr bwMode="auto">
          <a:xfrm>
            <a:off x="2730636" y="2192428"/>
            <a:ext cx="248518" cy="233303"/>
          </a:xfrm>
          <a:custGeom>
            <a:avLst/>
            <a:gdLst>
              <a:gd name="T0" fmla="*/ 43 w 145"/>
              <a:gd name="T1" fmla="*/ 113 h 136"/>
              <a:gd name="T2" fmla="*/ 34 w 145"/>
              <a:gd name="T3" fmla="*/ 113 h 136"/>
              <a:gd name="T4" fmla="*/ 34 w 145"/>
              <a:gd name="T5" fmla="*/ 122 h 136"/>
              <a:gd name="T6" fmla="*/ 43 w 145"/>
              <a:gd name="T7" fmla="*/ 122 h 136"/>
              <a:gd name="T8" fmla="*/ 45 w 145"/>
              <a:gd name="T9" fmla="*/ 117 h 136"/>
              <a:gd name="T10" fmla="*/ 65 w 145"/>
              <a:gd name="T11" fmla="*/ 46 h 136"/>
              <a:gd name="T12" fmla="*/ 10 w 145"/>
              <a:gd name="T13" fmla="*/ 46 h 136"/>
              <a:gd name="T14" fmla="*/ 3 w 145"/>
              <a:gd name="T15" fmla="*/ 53 h 136"/>
              <a:gd name="T16" fmla="*/ 5 w 145"/>
              <a:gd name="T17" fmla="*/ 130 h 136"/>
              <a:gd name="T18" fmla="*/ 65 w 145"/>
              <a:gd name="T19" fmla="*/ 132 h 136"/>
              <a:gd name="T20" fmla="*/ 92 w 145"/>
              <a:gd name="T21" fmla="*/ 7 h 136"/>
              <a:gd name="T22" fmla="*/ 95 w 145"/>
              <a:gd name="T23" fmla="*/ 4 h 136"/>
              <a:gd name="T24" fmla="*/ 102 w 145"/>
              <a:gd name="T25" fmla="*/ 3 h 136"/>
              <a:gd name="T26" fmla="*/ 104 w 145"/>
              <a:gd name="T27" fmla="*/ 4 h 136"/>
              <a:gd name="T28" fmla="*/ 107 w 145"/>
              <a:gd name="T29" fmla="*/ 5 h 136"/>
              <a:gd name="T30" fmla="*/ 108 w 145"/>
              <a:gd name="T31" fmla="*/ 11 h 136"/>
              <a:gd name="T32" fmla="*/ 104 w 145"/>
              <a:gd name="T33" fmla="*/ 54 h 136"/>
              <a:gd name="T34" fmla="*/ 104 w 145"/>
              <a:gd name="T35" fmla="*/ 54 h 136"/>
              <a:gd name="T36" fmla="*/ 140 w 145"/>
              <a:gd name="T37" fmla="*/ 56 h 136"/>
              <a:gd name="T38" fmla="*/ 142 w 145"/>
              <a:gd name="T39" fmla="*/ 61 h 136"/>
              <a:gd name="T40" fmla="*/ 131 w 145"/>
              <a:gd name="T41" fmla="*/ 119 h 136"/>
              <a:gd name="T42" fmla="*/ 68 w 145"/>
              <a:gd name="T43" fmla="*/ 129 h 136"/>
              <a:gd name="T44" fmla="*/ 92 w 145"/>
              <a:gd name="T45" fmla="*/ 7 h 136"/>
              <a:gd name="T46" fmla="*/ 68 w 145"/>
              <a:gd name="T47" fmla="*/ 45 h 136"/>
              <a:gd name="T48" fmla="*/ 67 w 145"/>
              <a:gd name="T49" fmla="*/ 43 h 136"/>
              <a:gd name="T50" fmla="*/ 3 w 145"/>
              <a:gd name="T51" fmla="*/ 46 h 136"/>
              <a:gd name="T52" fmla="*/ 0 w 145"/>
              <a:gd name="T53" fmla="*/ 125 h 136"/>
              <a:gd name="T54" fmla="*/ 10 w 145"/>
              <a:gd name="T55" fmla="*/ 136 h 136"/>
              <a:gd name="T56" fmla="*/ 68 w 145"/>
              <a:gd name="T57" fmla="*/ 134 h 136"/>
              <a:gd name="T58" fmla="*/ 107 w 145"/>
              <a:gd name="T59" fmla="*/ 132 h 136"/>
              <a:gd name="T60" fmla="*/ 145 w 145"/>
              <a:gd name="T61" fmla="*/ 94 h 136"/>
              <a:gd name="T62" fmla="*/ 142 w 145"/>
              <a:gd name="T63" fmla="*/ 53 h 136"/>
              <a:gd name="T64" fmla="*/ 142 w 145"/>
              <a:gd name="T65" fmla="*/ 53 h 136"/>
              <a:gd name="T66" fmla="*/ 135 w 145"/>
              <a:gd name="T67" fmla="*/ 50 h 136"/>
              <a:gd name="T68" fmla="*/ 112 w 145"/>
              <a:gd name="T69" fmla="*/ 11 h 136"/>
              <a:gd name="T70" fmla="*/ 109 w 145"/>
              <a:gd name="T71" fmla="*/ 3 h 136"/>
              <a:gd name="T72" fmla="*/ 106 w 145"/>
              <a:gd name="T73" fmla="*/ 0 h 136"/>
              <a:gd name="T74" fmla="*/ 98 w 145"/>
              <a:gd name="T75" fmla="*/ 0 h 136"/>
              <a:gd name="T76" fmla="*/ 89 w 145"/>
              <a:gd name="T77" fmla="*/ 5 h 136"/>
              <a:gd name="T78" fmla="*/ 38 w 145"/>
              <a:gd name="T79" fmla="*/ 108 h 136"/>
              <a:gd name="T80" fmla="*/ 45 w 145"/>
              <a:gd name="T81" fmla="*/ 110 h 136"/>
              <a:gd name="T82" fmla="*/ 45 w 145"/>
              <a:gd name="T83" fmla="*/ 124 h 136"/>
              <a:gd name="T84" fmla="*/ 38 w 145"/>
              <a:gd name="T85" fmla="*/ 127 h 136"/>
              <a:gd name="T86" fmla="*/ 28 w 145"/>
              <a:gd name="T87" fmla="*/ 117 h 136"/>
              <a:gd name="T88" fmla="*/ 38 w 145"/>
              <a:gd name="T89" fmla="*/ 10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5" h="136">
                <a:moveTo>
                  <a:pt x="43" y="113"/>
                </a:moveTo>
                <a:lnTo>
                  <a:pt x="43" y="113"/>
                </a:lnTo>
                <a:cubicBezTo>
                  <a:pt x="42" y="112"/>
                  <a:pt x="40" y="111"/>
                  <a:pt x="38" y="111"/>
                </a:cubicBezTo>
                <a:cubicBezTo>
                  <a:pt x="36" y="111"/>
                  <a:pt x="35" y="112"/>
                  <a:pt x="34" y="113"/>
                </a:cubicBezTo>
                <a:cubicBezTo>
                  <a:pt x="33" y="114"/>
                  <a:pt x="32" y="116"/>
                  <a:pt x="32" y="117"/>
                </a:cubicBezTo>
                <a:cubicBezTo>
                  <a:pt x="32" y="119"/>
                  <a:pt x="33" y="121"/>
                  <a:pt x="34" y="122"/>
                </a:cubicBezTo>
                <a:cubicBezTo>
                  <a:pt x="35" y="123"/>
                  <a:pt x="36" y="124"/>
                  <a:pt x="38" y="124"/>
                </a:cubicBezTo>
                <a:cubicBezTo>
                  <a:pt x="40" y="124"/>
                  <a:pt x="42" y="123"/>
                  <a:pt x="43" y="122"/>
                </a:cubicBezTo>
                <a:lnTo>
                  <a:pt x="43" y="122"/>
                </a:lnTo>
                <a:cubicBezTo>
                  <a:pt x="44" y="121"/>
                  <a:pt x="45" y="119"/>
                  <a:pt x="45" y="117"/>
                </a:cubicBezTo>
                <a:cubicBezTo>
                  <a:pt x="45" y="116"/>
                  <a:pt x="44" y="114"/>
                  <a:pt x="43" y="113"/>
                </a:cubicBezTo>
                <a:close/>
                <a:moveTo>
                  <a:pt x="65" y="46"/>
                </a:moveTo>
                <a:lnTo>
                  <a:pt x="65" y="46"/>
                </a:lnTo>
                <a:lnTo>
                  <a:pt x="10" y="46"/>
                </a:lnTo>
                <a:cubicBezTo>
                  <a:pt x="8" y="46"/>
                  <a:pt x="6" y="47"/>
                  <a:pt x="5" y="48"/>
                </a:cubicBezTo>
                <a:cubicBezTo>
                  <a:pt x="4" y="50"/>
                  <a:pt x="3" y="51"/>
                  <a:pt x="3" y="53"/>
                </a:cubicBezTo>
                <a:lnTo>
                  <a:pt x="3" y="125"/>
                </a:lnTo>
                <a:cubicBezTo>
                  <a:pt x="3" y="127"/>
                  <a:pt x="4" y="129"/>
                  <a:pt x="5" y="130"/>
                </a:cubicBezTo>
                <a:cubicBezTo>
                  <a:pt x="6" y="131"/>
                  <a:pt x="8" y="132"/>
                  <a:pt x="10" y="132"/>
                </a:cubicBezTo>
                <a:lnTo>
                  <a:pt x="65" y="132"/>
                </a:lnTo>
                <a:lnTo>
                  <a:pt x="65" y="46"/>
                </a:lnTo>
                <a:close/>
                <a:moveTo>
                  <a:pt x="92" y="7"/>
                </a:moveTo>
                <a:lnTo>
                  <a:pt x="92" y="7"/>
                </a:lnTo>
                <a:cubicBezTo>
                  <a:pt x="93" y="6"/>
                  <a:pt x="93" y="5"/>
                  <a:pt x="95" y="4"/>
                </a:cubicBezTo>
                <a:cubicBezTo>
                  <a:pt x="96" y="3"/>
                  <a:pt x="97" y="3"/>
                  <a:pt x="98" y="3"/>
                </a:cubicBezTo>
                <a:lnTo>
                  <a:pt x="102" y="3"/>
                </a:lnTo>
                <a:cubicBezTo>
                  <a:pt x="103" y="3"/>
                  <a:pt x="104" y="3"/>
                  <a:pt x="104" y="4"/>
                </a:cubicBezTo>
                <a:lnTo>
                  <a:pt x="104" y="4"/>
                </a:lnTo>
                <a:lnTo>
                  <a:pt x="104" y="4"/>
                </a:lnTo>
                <a:cubicBezTo>
                  <a:pt x="105" y="4"/>
                  <a:pt x="106" y="5"/>
                  <a:pt x="107" y="5"/>
                </a:cubicBezTo>
                <a:cubicBezTo>
                  <a:pt x="107" y="6"/>
                  <a:pt x="108" y="7"/>
                  <a:pt x="108" y="8"/>
                </a:cubicBezTo>
                <a:cubicBezTo>
                  <a:pt x="108" y="9"/>
                  <a:pt x="109" y="10"/>
                  <a:pt x="108" y="11"/>
                </a:cubicBezTo>
                <a:lnTo>
                  <a:pt x="103" y="52"/>
                </a:lnTo>
                <a:cubicBezTo>
                  <a:pt x="103" y="53"/>
                  <a:pt x="103" y="53"/>
                  <a:pt x="104" y="54"/>
                </a:cubicBezTo>
                <a:cubicBezTo>
                  <a:pt x="104" y="54"/>
                  <a:pt x="104" y="54"/>
                  <a:pt x="104" y="54"/>
                </a:cubicBezTo>
                <a:lnTo>
                  <a:pt x="104" y="54"/>
                </a:lnTo>
                <a:lnTo>
                  <a:pt x="135" y="54"/>
                </a:lnTo>
                <a:cubicBezTo>
                  <a:pt x="137" y="54"/>
                  <a:pt x="138" y="54"/>
                  <a:pt x="140" y="56"/>
                </a:cubicBezTo>
                <a:lnTo>
                  <a:pt x="140" y="56"/>
                </a:lnTo>
                <a:cubicBezTo>
                  <a:pt x="141" y="57"/>
                  <a:pt x="142" y="59"/>
                  <a:pt x="142" y="61"/>
                </a:cubicBezTo>
                <a:lnTo>
                  <a:pt x="142" y="94"/>
                </a:lnTo>
                <a:cubicBezTo>
                  <a:pt x="142" y="104"/>
                  <a:pt x="138" y="113"/>
                  <a:pt x="131" y="119"/>
                </a:cubicBezTo>
                <a:cubicBezTo>
                  <a:pt x="125" y="125"/>
                  <a:pt x="117" y="129"/>
                  <a:pt x="107" y="129"/>
                </a:cubicBezTo>
                <a:lnTo>
                  <a:pt x="68" y="129"/>
                </a:lnTo>
                <a:lnTo>
                  <a:pt x="68" y="52"/>
                </a:lnTo>
                <a:lnTo>
                  <a:pt x="92" y="7"/>
                </a:lnTo>
                <a:close/>
                <a:moveTo>
                  <a:pt x="68" y="45"/>
                </a:moveTo>
                <a:lnTo>
                  <a:pt x="68" y="45"/>
                </a:lnTo>
                <a:lnTo>
                  <a:pt x="68" y="45"/>
                </a:lnTo>
                <a:cubicBezTo>
                  <a:pt x="68" y="44"/>
                  <a:pt x="68" y="43"/>
                  <a:pt x="67" y="43"/>
                </a:cubicBezTo>
                <a:lnTo>
                  <a:pt x="10" y="43"/>
                </a:lnTo>
                <a:cubicBezTo>
                  <a:pt x="7" y="43"/>
                  <a:pt x="5" y="44"/>
                  <a:pt x="3" y="46"/>
                </a:cubicBezTo>
                <a:cubicBezTo>
                  <a:pt x="1" y="48"/>
                  <a:pt x="0" y="50"/>
                  <a:pt x="0" y="53"/>
                </a:cubicBezTo>
                <a:lnTo>
                  <a:pt x="0" y="125"/>
                </a:lnTo>
                <a:cubicBezTo>
                  <a:pt x="0" y="128"/>
                  <a:pt x="1" y="131"/>
                  <a:pt x="3" y="133"/>
                </a:cubicBezTo>
                <a:cubicBezTo>
                  <a:pt x="5" y="135"/>
                  <a:pt x="7" y="136"/>
                  <a:pt x="10" y="136"/>
                </a:cubicBezTo>
                <a:lnTo>
                  <a:pt x="67" y="136"/>
                </a:lnTo>
                <a:cubicBezTo>
                  <a:pt x="68" y="136"/>
                  <a:pt x="68" y="135"/>
                  <a:pt x="68" y="134"/>
                </a:cubicBezTo>
                <a:lnTo>
                  <a:pt x="68" y="132"/>
                </a:lnTo>
                <a:lnTo>
                  <a:pt x="107" y="132"/>
                </a:lnTo>
                <a:cubicBezTo>
                  <a:pt x="117" y="132"/>
                  <a:pt x="127" y="128"/>
                  <a:pt x="134" y="121"/>
                </a:cubicBezTo>
                <a:cubicBezTo>
                  <a:pt x="141" y="114"/>
                  <a:pt x="145" y="105"/>
                  <a:pt x="145" y="94"/>
                </a:cubicBezTo>
                <a:lnTo>
                  <a:pt x="145" y="61"/>
                </a:lnTo>
                <a:cubicBezTo>
                  <a:pt x="145" y="58"/>
                  <a:pt x="144" y="55"/>
                  <a:pt x="142" y="53"/>
                </a:cubicBezTo>
                <a:lnTo>
                  <a:pt x="142" y="53"/>
                </a:lnTo>
                <a:lnTo>
                  <a:pt x="142" y="53"/>
                </a:lnTo>
                <a:lnTo>
                  <a:pt x="142" y="53"/>
                </a:lnTo>
                <a:cubicBezTo>
                  <a:pt x="140" y="51"/>
                  <a:pt x="138" y="50"/>
                  <a:pt x="135" y="50"/>
                </a:cubicBezTo>
                <a:lnTo>
                  <a:pt x="106" y="50"/>
                </a:lnTo>
                <a:lnTo>
                  <a:pt x="112" y="11"/>
                </a:lnTo>
                <a:cubicBezTo>
                  <a:pt x="112" y="10"/>
                  <a:pt x="112" y="8"/>
                  <a:pt x="111" y="7"/>
                </a:cubicBezTo>
                <a:cubicBezTo>
                  <a:pt x="111" y="6"/>
                  <a:pt x="110" y="4"/>
                  <a:pt x="109" y="3"/>
                </a:cubicBezTo>
                <a:cubicBezTo>
                  <a:pt x="108" y="2"/>
                  <a:pt x="107" y="1"/>
                  <a:pt x="106" y="0"/>
                </a:cubicBezTo>
                <a:lnTo>
                  <a:pt x="106" y="0"/>
                </a:lnTo>
                <a:cubicBezTo>
                  <a:pt x="105" y="0"/>
                  <a:pt x="103" y="0"/>
                  <a:pt x="102" y="0"/>
                </a:cubicBezTo>
                <a:lnTo>
                  <a:pt x="98" y="0"/>
                </a:lnTo>
                <a:cubicBezTo>
                  <a:pt x="96" y="0"/>
                  <a:pt x="94" y="0"/>
                  <a:pt x="93" y="1"/>
                </a:cubicBezTo>
                <a:cubicBezTo>
                  <a:pt x="91" y="2"/>
                  <a:pt x="90" y="3"/>
                  <a:pt x="89" y="5"/>
                </a:cubicBezTo>
                <a:lnTo>
                  <a:pt x="68" y="45"/>
                </a:lnTo>
                <a:close/>
                <a:moveTo>
                  <a:pt x="38" y="108"/>
                </a:moveTo>
                <a:lnTo>
                  <a:pt x="38" y="108"/>
                </a:lnTo>
                <a:cubicBezTo>
                  <a:pt x="41" y="108"/>
                  <a:pt x="43" y="109"/>
                  <a:pt x="45" y="110"/>
                </a:cubicBezTo>
                <a:cubicBezTo>
                  <a:pt x="47" y="112"/>
                  <a:pt x="48" y="115"/>
                  <a:pt x="48" y="117"/>
                </a:cubicBezTo>
                <a:cubicBezTo>
                  <a:pt x="48" y="120"/>
                  <a:pt x="47" y="123"/>
                  <a:pt x="45" y="124"/>
                </a:cubicBezTo>
                <a:lnTo>
                  <a:pt x="45" y="125"/>
                </a:lnTo>
                <a:cubicBezTo>
                  <a:pt x="43" y="126"/>
                  <a:pt x="41" y="127"/>
                  <a:pt x="38" y="127"/>
                </a:cubicBezTo>
                <a:cubicBezTo>
                  <a:pt x="36" y="127"/>
                  <a:pt x="33" y="126"/>
                  <a:pt x="31" y="124"/>
                </a:cubicBezTo>
                <a:cubicBezTo>
                  <a:pt x="29" y="123"/>
                  <a:pt x="28" y="120"/>
                  <a:pt x="28" y="117"/>
                </a:cubicBezTo>
                <a:cubicBezTo>
                  <a:pt x="28" y="115"/>
                  <a:pt x="29" y="112"/>
                  <a:pt x="31" y="110"/>
                </a:cubicBezTo>
                <a:cubicBezTo>
                  <a:pt x="33" y="109"/>
                  <a:pt x="36" y="108"/>
                  <a:pt x="38" y="108"/>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32" name="Freeform 15">
            <a:extLst>
              <a:ext uri="{FF2B5EF4-FFF2-40B4-BE49-F238E27FC236}">
                <a16:creationId xmlns:a16="http://schemas.microsoft.com/office/drawing/2014/main" id="{AE37554A-8D30-4475-88CE-5DBA7E0501EB}"/>
              </a:ext>
            </a:extLst>
          </p:cNvPr>
          <p:cNvSpPr>
            <a:spLocks noChangeAspect="1" noEditPoints="1"/>
          </p:cNvSpPr>
          <p:nvPr/>
        </p:nvSpPr>
        <p:spPr bwMode="auto">
          <a:xfrm>
            <a:off x="1816885" y="2214195"/>
            <a:ext cx="214707" cy="270498"/>
          </a:xfrm>
          <a:custGeom>
            <a:avLst/>
            <a:gdLst>
              <a:gd name="T0" fmla="*/ 48 w 126"/>
              <a:gd name="T1" fmla="*/ 137 h 158"/>
              <a:gd name="T2" fmla="*/ 48 w 126"/>
              <a:gd name="T3" fmla="*/ 137 h 158"/>
              <a:gd name="T4" fmla="*/ 63 w 126"/>
              <a:gd name="T5" fmla="*/ 154 h 158"/>
              <a:gd name="T6" fmla="*/ 78 w 126"/>
              <a:gd name="T7" fmla="*/ 137 h 158"/>
              <a:gd name="T8" fmla="*/ 111 w 126"/>
              <a:gd name="T9" fmla="*/ 97 h 158"/>
              <a:gd name="T10" fmla="*/ 120 w 126"/>
              <a:gd name="T11" fmla="*/ 80 h 158"/>
              <a:gd name="T12" fmla="*/ 122 w 126"/>
              <a:gd name="T13" fmla="*/ 62 h 158"/>
              <a:gd name="T14" fmla="*/ 122 w 126"/>
              <a:gd name="T15" fmla="*/ 62 h 158"/>
              <a:gd name="T16" fmla="*/ 105 w 126"/>
              <a:gd name="T17" fmla="*/ 20 h 158"/>
              <a:gd name="T18" fmla="*/ 63 w 126"/>
              <a:gd name="T19" fmla="*/ 3 h 158"/>
              <a:gd name="T20" fmla="*/ 21 w 126"/>
              <a:gd name="T21" fmla="*/ 20 h 158"/>
              <a:gd name="T22" fmla="*/ 3 w 126"/>
              <a:gd name="T23" fmla="*/ 62 h 158"/>
              <a:gd name="T24" fmla="*/ 6 w 126"/>
              <a:gd name="T25" fmla="*/ 80 h 158"/>
              <a:gd name="T26" fmla="*/ 14 w 126"/>
              <a:gd name="T27" fmla="*/ 97 h 158"/>
              <a:gd name="T28" fmla="*/ 14 w 126"/>
              <a:gd name="T29" fmla="*/ 97 h 158"/>
              <a:gd name="T30" fmla="*/ 48 w 126"/>
              <a:gd name="T31" fmla="*/ 137 h 158"/>
              <a:gd name="T32" fmla="*/ 41 w 126"/>
              <a:gd name="T33" fmla="*/ 40 h 158"/>
              <a:gd name="T34" fmla="*/ 41 w 126"/>
              <a:gd name="T35" fmla="*/ 40 h 158"/>
              <a:gd name="T36" fmla="*/ 31 w 126"/>
              <a:gd name="T37" fmla="*/ 62 h 158"/>
              <a:gd name="T38" fmla="*/ 31 w 126"/>
              <a:gd name="T39" fmla="*/ 62 h 158"/>
              <a:gd name="T40" fmla="*/ 41 w 126"/>
              <a:gd name="T41" fmla="*/ 85 h 158"/>
              <a:gd name="T42" fmla="*/ 63 w 126"/>
              <a:gd name="T43" fmla="*/ 94 h 158"/>
              <a:gd name="T44" fmla="*/ 85 w 126"/>
              <a:gd name="T45" fmla="*/ 85 h 158"/>
              <a:gd name="T46" fmla="*/ 94 w 126"/>
              <a:gd name="T47" fmla="*/ 62 h 158"/>
              <a:gd name="T48" fmla="*/ 94 w 126"/>
              <a:gd name="T49" fmla="*/ 62 h 158"/>
              <a:gd name="T50" fmla="*/ 85 w 126"/>
              <a:gd name="T51" fmla="*/ 40 h 158"/>
              <a:gd name="T52" fmla="*/ 63 w 126"/>
              <a:gd name="T53" fmla="*/ 31 h 158"/>
              <a:gd name="T54" fmla="*/ 63 w 126"/>
              <a:gd name="T55" fmla="*/ 31 h 158"/>
              <a:gd name="T56" fmla="*/ 41 w 126"/>
              <a:gd name="T57" fmla="*/ 40 h 158"/>
              <a:gd name="T58" fmla="*/ 63 w 126"/>
              <a:gd name="T59" fmla="*/ 34 h 158"/>
              <a:gd name="T60" fmla="*/ 63 w 126"/>
              <a:gd name="T61" fmla="*/ 34 h 158"/>
              <a:gd name="T62" fmla="*/ 43 w 126"/>
              <a:gd name="T63" fmla="*/ 43 h 158"/>
              <a:gd name="T64" fmla="*/ 35 w 126"/>
              <a:gd name="T65" fmla="*/ 62 h 158"/>
              <a:gd name="T66" fmla="*/ 35 w 126"/>
              <a:gd name="T67" fmla="*/ 62 h 158"/>
              <a:gd name="T68" fmla="*/ 43 w 126"/>
              <a:gd name="T69" fmla="*/ 82 h 158"/>
              <a:gd name="T70" fmla="*/ 63 w 126"/>
              <a:gd name="T71" fmla="*/ 90 h 158"/>
              <a:gd name="T72" fmla="*/ 82 w 126"/>
              <a:gd name="T73" fmla="*/ 82 h 158"/>
              <a:gd name="T74" fmla="*/ 91 w 126"/>
              <a:gd name="T75" fmla="*/ 62 h 158"/>
              <a:gd name="T76" fmla="*/ 91 w 126"/>
              <a:gd name="T77" fmla="*/ 62 h 158"/>
              <a:gd name="T78" fmla="*/ 82 w 126"/>
              <a:gd name="T79" fmla="*/ 43 h 158"/>
              <a:gd name="T80" fmla="*/ 63 w 126"/>
              <a:gd name="T81" fmla="*/ 34 h 158"/>
              <a:gd name="T82" fmla="*/ 63 w 126"/>
              <a:gd name="T83" fmla="*/ 34 h 158"/>
              <a:gd name="T84" fmla="*/ 61 w 126"/>
              <a:gd name="T85" fmla="*/ 157 h 158"/>
              <a:gd name="T86" fmla="*/ 61 w 126"/>
              <a:gd name="T87" fmla="*/ 157 h 158"/>
              <a:gd name="T88" fmla="*/ 45 w 126"/>
              <a:gd name="T89" fmla="*/ 139 h 158"/>
              <a:gd name="T90" fmla="*/ 11 w 126"/>
              <a:gd name="T91" fmla="*/ 99 h 158"/>
              <a:gd name="T92" fmla="*/ 11 w 126"/>
              <a:gd name="T93" fmla="*/ 99 h 158"/>
              <a:gd name="T94" fmla="*/ 11 w 126"/>
              <a:gd name="T95" fmla="*/ 99 h 158"/>
              <a:gd name="T96" fmla="*/ 3 w 126"/>
              <a:gd name="T97" fmla="*/ 81 h 158"/>
              <a:gd name="T98" fmla="*/ 0 w 126"/>
              <a:gd name="T99" fmla="*/ 62 h 158"/>
              <a:gd name="T100" fmla="*/ 18 w 126"/>
              <a:gd name="T101" fmla="*/ 18 h 158"/>
              <a:gd name="T102" fmla="*/ 63 w 126"/>
              <a:gd name="T103" fmla="*/ 0 h 158"/>
              <a:gd name="T104" fmla="*/ 107 w 126"/>
              <a:gd name="T105" fmla="*/ 18 h 158"/>
              <a:gd name="T106" fmla="*/ 126 w 126"/>
              <a:gd name="T107" fmla="*/ 62 h 158"/>
              <a:gd name="T108" fmla="*/ 126 w 126"/>
              <a:gd name="T109" fmla="*/ 62 h 158"/>
              <a:gd name="T110" fmla="*/ 123 w 126"/>
              <a:gd name="T111" fmla="*/ 81 h 158"/>
              <a:gd name="T112" fmla="*/ 114 w 126"/>
              <a:gd name="T113" fmla="*/ 99 h 158"/>
              <a:gd name="T114" fmla="*/ 80 w 126"/>
              <a:gd name="T115" fmla="*/ 139 h 158"/>
              <a:gd name="T116" fmla="*/ 64 w 126"/>
              <a:gd name="T117" fmla="*/ 157 h 158"/>
              <a:gd name="T118" fmla="*/ 62 w 126"/>
              <a:gd name="T119" fmla="*/ 157 h 158"/>
              <a:gd name="T120" fmla="*/ 61 w 126"/>
              <a:gd name="T121" fmla="*/ 157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58">
                <a:moveTo>
                  <a:pt x="48" y="137"/>
                </a:moveTo>
                <a:lnTo>
                  <a:pt x="48" y="137"/>
                </a:lnTo>
                <a:cubicBezTo>
                  <a:pt x="53" y="143"/>
                  <a:pt x="58" y="148"/>
                  <a:pt x="63" y="154"/>
                </a:cubicBezTo>
                <a:cubicBezTo>
                  <a:pt x="67" y="148"/>
                  <a:pt x="72" y="143"/>
                  <a:pt x="78" y="137"/>
                </a:cubicBezTo>
                <a:cubicBezTo>
                  <a:pt x="90" y="123"/>
                  <a:pt x="103" y="109"/>
                  <a:pt x="111" y="97"/>
                </a:cubicBezTo>
                <a:cubicBezTo>
                  <a:pt x="115" y="92"/>
                  <a:pt x="118" y="86"/>
                  <a:pt x="120" y="80"/>
                </a:cubicBezTo>
                <a:cubicBezTo>
                  <a:pt x="121" y="75"/>
                  <a:pt x="122" y="68"/>
                  <a:pt x="122" y="62"/>
                </a:cubicBezTo>
                <a:lnTo>
                  <a:pt x="122" y="62"/>
                </a:lnTo>
                <a:cubicBezTo>
                  <a:pt x="122" y="46"/>
                  <a:pt x="116" y="31"/>
                  <a:pt x="105" y="20"/>
                </a:cubicBezTo>
                <a:cubicBezTo>
                  <a:pt x="94" y="9"/>
                  <a:pt x="79" y="3"/>
                  <a:pt x="63" y="3"/>
                </a:cubicBezTo>
                <a:cubicBezTo>
                  <a:pt x="46" y="3"/>
                  <a:pt x="31" y="9"/>
                  <a:pt x="21" y="20"/>
                </a:cubicBezTo>
                <a:cubicBezTo>
                  <a:pt x="10" y="31"/>
                  <a:pt x="3" y="46"/>
                  <a:pt x="3" y="62"/>
                </a:cubicBezTo>
                <a:cubicBezTo>
                  <a:pt x="3" y="69"/>
                  <a:pt x="4" y="75"/>
                  <a:pt x="6" y="80"/>
                </a:cubicBezTo>
                <a:cubicBezTo>
                  <a:pt x="8" y="86"/>
                  <a:pt x="10" y="91"/>
                  <a:pt x="14" y="97"/>
                </a:cubicBezTo>
                <a:lnTo>
                  <a:pt x="14" y="97"/>
                </a:lnTo>
                <a:cubicBezTo>
                  <a:pt x="23" y="109"/>
                  <a:pt x="36" y="123"/>
                  <a:pt x="48" y="137"/>
                </a:cubicBezTo>
                <a:close/>
                <a:moveTo>
                  <a:pt x="41" y="40"/>
                </a:moveTo>
                <a:lnTo>
                  <a:pt x="41" y="40"/>
                </a:lnTo>
                <a:cubicBezTo>
                  <a:pt x="35" y="46"/>
                  <a:pt x="31" y="54"/>
                  <a:pt x="31" y="62"/>
                </a:cubicBezTo>
                <a:lnTo>
                  <a:pt x="31" y="62"/>
                </a:lnTo>
                <a:cubicBezTo>
                  <a:pt x="31" y="71"/>
                  <a:pt x="35" y="79"/>
                  <a:pt x="41" y="85"/>
                </a:cubicBezTo>
                <a:cubicBezTo>
                  <a:pt x="46" y="90"/>
                  <a:pt x="54" y="94"/>
                  <a:pt x="63" y="94"/>
                </a:cubicBezTo>
                <a:cubicBezTo>
                  <a:pt x="71" y="94"/>
                  <a:pt x="79" y="90"/>
                  <a:pt x="85" y="85"/>
                </a:cubicBezTo>
                <a:cubicBezTo>
                  <a:pt x="91" y="79"/>
                  <a:pt x="94" y="71"/>
                  <a:pt x="94" y="62"/>
                </a:cubicBezTo>
                <a:lnTo>
                  <a:pt x="94" y="62"/>
                </a:lnTo>
                <a:cubicBezTo>
                  <a:pt x="94" y="54"/>
                  <a:pt x="91" y="46"/>
                  <a:pt x="85" y="40"/>
                </a:cubicBezTo>
                <a:cubicBezTo>
                  <a:pt x="79" y="34"/>
                  <a:pt x="71" y="31"/>
                  <a:pt x="63" y="31"/>
                </a:cubicBezTo>
                <a:lnTo>
                  <a:pt x="63" y="31"/>
                </a:lnTo>
                <a:cubicBezTo>
                  <a:pt x="54" y="31"/>
                  <a:pt x="46" y="34"/>
                  <a:pt x="41" y="40"/>
                </a:cubicBezTo>
                <a:close/>
                <a:moveTo>
                  <a:pt x="63" y="34"/>
                </a:moveTo>
                <a:lnTo>
                  <a:pt x="63" y="34"/>
                </a:lnTo>
                <a:cubicBezTo>
                  <a:pt x="55" y="34"/>
                  <a:pt x="48" y="38"/>
                  <a:pt x="43" y="43"/>
                </a:cubicBezTo>
                <a:cubicBezTo>
                  <a:pt x="38" y="48"/>
                  <a:pt x="35" y="55"/>
                  <a:pt x="35" y="62"/>
                </a:cubicBezTo>
                <a:lnTo>
                  <a:pt x="35" y="62"/>
                </a:lnTo>
                <a:cubicBezTo>
                  <a:pt x="35" y="70"/>
                  <a:pt x="38" y="77"/>
                  <a:pt x="43" y="82"/>
                </a:cubicBezTo>
                <a:cubicBezTo>
                  <a:pt x="48" y="87"/>
                  <a:pt x="55" y="90"/>
                  <a:pt x="63" y="90"/>
                </a:cubicBezTo>
                <a:cubicBezTo>
                  <a:pt x="70" y="90"/>
                  <a:pt x="77" y="87"/>
                  <a:pt x="82" y="82"/>
                </a:cubicBezTo>
                <a:cubicBezTo>
                  <a:pt x="88" y="77"/>
                  <a:pt x="91" y="70"/>
                  <a:pt x="91" y="62"/>
                </a:cubicBezTo>
                <a:lnTo>
                  <a:pt x="91" y="62"/>
                </a:lnTo>
                <a:cubicBezTo>
                  <a:pt x="91" y="55"/>
                  <a:pt x="88" y="48"/>
                  <a:pt x="82" y="43"/>
                </a:cubicBezTo>
                <a:cubicBezTo>
                  <a:pt x="77" y="38"/>
                  <a:pt x="70" y="34"/>
                  <a:pt x="63" y="34"/>
                </a:cubicBezTo>
                <a:lnTo>
                  <a:pt x="63" y="34"/>
                </a:lnTo>
                <a:close/>
                <a:moveTo>
                  <a:pt x="61" y="157"/>
                </a:moveTo>
                <a:lnTo>
                  <a:pt x="61" y="157"/>
                </a:lnTo>
                <a:cubicBezTo>
                  <a:pt x="56" y="151"/>
                  <a:pt x="51" y="145"/>
                  <a:pt x="45" y="139"/>
                </a:cubicBezTo>
                <a:cubicBezTo>
                  <a:pt x="33" y="125"/>
                  <a:pt x="20" y="111"/>
                  <a:pt x="11" y="99"/>
                </a:cubicBezTo>
                <a:lnTo>
                  <a:pt x="11" y="99"/>
                </a:lnTo>
                <a:lnTo>
                  <a:pt x="11" y="99"/>
                </a:lnTo>
                <a:cubicBezTo>
                  <a:pt x="7" y="93"/>
                  <a:pt x="5" y="87"/>
                  <a:pt x="3" y="81"/>
                </a:cubicBezTo>
                <a:cubicBezTo>
                  <a:pt x="1" y="75"/>
                  <a:pt x="0" y="69"/>
                  <a:pt x="0" y="62"/>
                </a:cubicBezTo>
                <a:cubicBezTo>
                  <a:pt x="0" y="45"/>
                  <a:pt x="7" y="29"/>
                  <a:pt x="18" y="18"/>
                </a:cubicBezTo>
                <a:cubicBezTo>
                  <a:pt x="30" y="6"/>
                  <a:pt x="45" y="0"/>
                  <a:pt x="63" y="0"/>
                </a:cubicBezTo>
                <a:cubicBezTo>
                  <a:pt x="80" y="0"/>
                  <a:pt x="96" y="6"/>
                  <a:pt x="107" y="18"/>
                </a:cubicBezTo>
                <a:cubicBezTo>
                  <a:pt x="119" y="29"/>
                  <a:pt x="126" y="45"/>
                  <a:pt x="126" y="62"/>
                </a:cubicBezTo>
                <a:lnTo>
                  <a:pt x="126" y="62"/>
                </a:lnTo>
                <a:cubicBezTo>
                  <a:pt x="126" y="69"/>
                  <a:pt x="125" y="75"/>
                  <a:pt x="123" y="81"/>
                </a:cubicBezTo>
                <a:cubicBezTo>
                  <a:pt x="121" y="87"/>
                  <a:pt x="118" y="93"/>
                  <a:pt x="114" y="99"/>
                </a:cubicBezTo>
                <a:cubicBezTo>
                  <a:pt x="105" y="111"/>
                  <a:pt x="92" y="125"/>
                  <a:pt x="80" y="139"/>
                </a:cubicBezTo>
                <a:cubicBezTo>
                  <a:pt x="75" y="145"/>
                  <a:pt x="69" y="151"/>
                  <a:pt x="64" y="157"/>
                </a:cubicBezTo>
                <a:cubicBezTo>
                  <a:pt x="63" y="158"/>
                  <a:pt x="62" y="158"/>
                  <a:pt x="62" y="157"/>
                </a:cubicBezTo>
                <a:cubicBezTo>
                  <a:pt x="62" y="157"/>
                  <a:pt x="61" y="157"/>
                  <a:pt x="61" y="157"/>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33" name="Freeform 17">
            <a:extLst>
              <a:ext uri="{FF2B5EF4-FFF2-40B4-BE49-F238E27FC236}">
                <a16:creationId xmlns:a16="http://schemas.microsoft.com/office/drawing/2014/main" id="{46B6353B-56C0-4A03-B37A-243C801F8C24}"/>
              </a:ext>
            </a:extLst>
          </p:cNvPr>
          <p:cNvSpPr>
            <a:spLocks noChangeAspect="1" noEditPoints="1"/>
          </p:cNvSpPr>
          <p:nvPr/>
        </p:nvSpPr>
        <p:spPr bwMode="auto">
          <a:xfrm>
            <a:off x="2730636" y="2668448"/>
            <a:ext cx="223160" cy="221469"/>
          </a:xfrm>
          <a:custGeom>
            <a:avLst/>
            <a:gdLst>
              <a:gd name="T0" fmla="*/ 92 w 130"/>
              <a:gd name="T1" fmla="*/ 61 h 129"/>
              <a:gd name="T2" fmla="*/ 112 w 130"/>
              <a:gd name="T3" fmla="*/ 35 h 129"/>
              <a:gd name="T4" fmla="*/ 101 w 130"/>
              <a:gd name="T5" fmla="*/ 19 h 129"/>
              <a:gd name="T6" fmla="*/ 82 w 130"/>
              <a:gd name="T7" fmla="*/ 23 h 129"/>
              <a:gd name="T8" fmla="*/ 54 w 130"/>
              <a:gd name="T9" fmla="*/ 58 h 129"/>
              <a:gd name="T10" fmla="*/ 60 w 130"/>
              <a:gd name="T11" fmla="*/ 70 h 129"/>
              <a:gd name="T12" fmla="*/ 68 w 130"/>
              <a:gd name="T13" fmla="*/ 81 h 129"/>
              <a:gd name="T14" fmla="*/ 49 w 130"/>
              <a:gd name="T15" fmla="*/ 80 h 129"/>
              <a:gd name="T16" fmla="*/ 40 w 130"/>
              <a:gd name="T17" fmla="*/ 63 h 129"/>
              <a:gd name="T18" fmla="*/ 49 w 130"/>
              <a:gd name="T19" fmla="*/ 35 h 129"/>
              <a:gd name="T20" fmla="*/ 94 w 130"/>
              <a:gd name="T21" fmla="*/ 3 h 129"/>
              <a:gd name="T22" fmla="*/ 126 w 130"/>
              <a:gd name="T23" fmla="*/ 35 h 129"/>
              <a:gd name="T24" fmla="*/ 117 w 130"/>
              <a:gd name="T25" fmla="*/ 58 h 129"/>
              <a:gd name="T26" fmla="*/ 93 w 130"/>
              <a:gd name="T27" fmla="*/ 76 h 129"/>
              <a:gd name="T28" fmla="*/ 93 w 130"/>
              <a:gd name="T29" fmla="*/ 76 h 129"/>
              <a:gd name="T30" fmla="*/ 41 w 130"/>
              <a:gd name="T31" fmla="*/ 40 h 129"/>
              <a:gd name="T32" fmla="*/ 70 w 130"/>
              <a:gd name="T33" fmla="*/ 10 h 129"/>
              <a:gd name="T34" fmla="*/ 108 w 130"/>
              <a:gd name="T35" fmla="*/ 2 h 129"/>
              <a:gd name="T36" fmla="*/ 130 w 130"/>
              <a:gd name="T37" fmla="*/ 35 h 129"/>
              <a:gd name="T38" fmla="*/ 97 w 130"/>
              <a:gd name="T39" fmla="*/ 83 h 129"/>
              <a:gd name="T40" fmla="*/ 83 w 130"/>
              <a:gd name="T41" fmla="*/ 96 h 129"/>
              <a:gd name="T42" fmla="*/ 49 w 130"/>
              <a:gd name="T43" fmla="*/ 127 h 129"/>
              <a:gd name="T44" fmla="*/ 3 w 130"/>
              <a:gd name="T45" fmla="*/ 107 h 129"/>
              <a:gd name="T46" fmla="*/ 11 w 130"/>
              <a:gd name="T47" fmla="*/ 69 h 129"/>
              <a:gd name="T48" fmla="*/ 41 w 130"/>
              <a:gd name="T49" fmla="*/ 40 h 129"/>
              <a:gd name="T50" fmla="*/ 38 w 130"/>
              <a:gd name="T51" fmla="*/ 67 h 129"/>
              <a:gd name="T52" fmla="*/ 18 w 130"/>
              <a:gd name="T53" fmla="*/ 94 h 129"/>
              <a:gd name="T54" fmla="*/ 23 w 130"/>
              <a:gd name="T55" fmla="*/ 106 h 129"/>
              <a:gd name="T56" fmla="*/ 42 w 130"/>
              <a:gd name="T57" fmla="*/ 110 h 129"/>
              <a:gd name="T58" fmla="*/ 74 w 130"/>
              <a:gd name="T59" fmla="*/ 78 h 129"/>
              <a:gd name="T60" fmla="*/ 71 w 130"/>
              <a:gd name="T61" fmla="*/ 59 h 129"/>
              <a:gd name="T62" fmla="*/ 59 w 130"/>
              <a:gd name="T63" fmla="*/ 52 h 129"/>
              <a:gd name="T64" fmla="*/ 75 w 130"/>
              <a:gd name="T65" fmla="*/ 44 h 129"/>
              <a:gd name="T66" fmla="*/ 89 w 130"/>
              <a:gd name="T67" fmla="*/ 61 h 129"/>
              <a:gd name="T68" fmla="*/ 81 w 130"/>
              <a:gd name="T69" fmla="*/ 94 h 129"/>
              <a:gd name="T70" fmla="*/ 48 w 130"/>
              <a:gd name="T71" fmla="*/ 123 h 129"/>
              <a:gd name="T72" fmla="*/ 6 w 130"/>
              <a:gd name="T73" fmla="*/ 106 h 129"/>
              <a:gd name="T74" fmla="*/ 13 w 130"/>
              <a:gd name="T75" fmla="*/ 71 h 129"/>
              <a:gd name="T76" fmla="*/ 37 w 130"/>
              <a:gd name="T77" fmla="*/ 49 h 129"/>
              <a:gd name="T78" fmla="*/ 37 w 130"/>
              <a:gd name="T79" fmla="*/ 52 h 129"/>
              <a:gd name="T80" fmla="*/ 37 w 130"/>
              <a:gd name="T81" fmla="*/ 53 h 129"/>
              <a:gd name="T82" fmla="*/ 36 w 130"/>
              <a:gd name="T83" fmla="*/ 58 h 129"/>
              <a:gd name="T84" fmla="*/ 47 w 130"/>
              <a:gd name="T85" fmla="*/ 83 h 129"/>
              <a:gd name="T86" fmla="*/ 26 w 130"/>
              <a:gd name="T87" fmla="*/ 84 h 129"/>
              <a:gd name="T88" fmla="*/ 23 w 130"/>
              <a:gd name="T89" fmla="*/ 99 h 129"/>
              <a:gd name="T90" fmla="*/ 36 w 130"/>
              <a:gd name="T91" fmla="*/ 108 h 129"/>
              <a:gd name="T92" fmla="*/ 45 w 130"/>
              <a:gd name="T93" fmla="*/ 104 h 129"/>
              <a:gd name="T94" fmla="*/ 58 w 130"/>
              <a:gd name="T95" fmla="*/ 57 h 129"/>
              <a:gd name="T96" fmla="*/ 71 w 130"/>
              <a:gd name="T97" fmla="*/ 66 h 129"/>
              <a:gd name="T98" fmla="*/ 66 w 130"/>
              <a:gd name="T99" fmla="*/ 70 h 129"/>
              <a:gd name="T100" fmla="*/ 58 w 130"/>
              <a:gd name="T101" fmla="*/ 58 h 129"/>
              <a:gd name="T102" fmla="*/ 107 w 130"/>
              <a:gd name="T103" fmla="*/ 40 h 129"/>
              <a:gd name="T104" fmla="*/ 104 w 130"/>
              <a:gd name="T105" fmla="*/ 25 h 129"/>
              <a:gd name="T106" fmla="*/ 89 w 130"/>
              <a:gd name="T107" fmla="*/ 22 h 129"/>
              <a:gd name="T108" fmla="*/ 77 w 130"/>
              <a:gd name="T109" fmla="*/ 41 h 129"/>
              <a:gd name="T110" fmla="*/ 104 w 130"/>
              <a:gd name="T111" fmla="*/ 4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0" h="129">
                <a:moveTo>
                  <a:pt x="94" y="71"/>
                </a:moveTo>
                <a:lnTo>
                  <a:pt x="94" y="71"/>
                </a:lnTo>
                <a:cubicBezTo>
                  <a:pt x="94" y="69"/>
                  <a:pt x="94" y="67"/>
                  <a:pt x="93" y="66"/>
                </a:cubicBezTo>
                <a:cubicBezTo>
                  <a:pt x="93" y="64"/>
                  <a:pt x="93" y="63"/>
                  <a:pt x="92" y="61"/>
                </a:cubicBezTo>
                <a:lnTo>
                  <a:pt x="107" y="47"/>
                </a:lnTo>
                <a:lnTo>
                  <a:pt x="107" y="47"/>
                </a:lnTo>
                <a:cubicBezTo>
                  <a:pt x="108" y="46"/>
                  <a:pt x="110" y="44"/>
                  <a:pt x="110" y="42"/>
                </a:cubicBezTo>
                <a:cubicBezTo>
                  <a:pt x="111" y="39"/>
                  <a:pt x="112" y="37"/>
                  <a:pt x="112" y="35"/>
                </a:cubicBezTo>
                <a:cubicBezTo>
                  <a:pt x="112" y="33"/>
                  <a:pt x="111" y="30"/>
                  <a:pt x="110" y="28"/>
                </a:cubicBezTo>
                <a:cubicBezTo>
                  <a:pt x="110" y="26"/>
                  <a:pt x="108" y="24"/>
                  <a:pt x="107" y="23"/>
                </a:cubicBezTo>
                <a:lnTo>
                  <a:pt x="107" y="23"/>
                </a:lnTo>
                <a:cubicBezTo>
                  <a:pt x="105" y="21"/>
                  <a:pt x="103" y="20"/>
                  <a:pt x="101" y="19"/>
                </a:cubicBezTo>
                <a:cubicBezTo>
                  <a:pt x="99" y="18"/>
                  <a:pt x="97" y="18"/>
                  <a:pt x="94" y="18"/>
                </a:cubicBezTo>
                <a:cubicBezTo>
                  <a:pt x="92" y="18"/>
                  <a:pt x="90" y="18"/>
                  <a:pt x="88" y="19"/>
                </a:cubicBezTo>
                <a:lnTo>
                  <a:pt x="88" y="19"/>
                </a:lnTo>
                <a:cubicBezTo>
                  <a:pt x="86" y="20"/>
                  <a:pt x="84" y="21"/>
                  <a:pt x="82" y="23"/>
                </a:cubicBezTo>
                <a:lnTo>
                  <a:pt x="59" y="46"/>
                </a:lnTo>
                <a:cubicBezTo>
                  <a:pt x="58" y="47"/>
                  <a:pt x="57" y="49"/>
                  <a:pt x="56" y="51"/>
                </a:cubicBezTo>
                <a:lnTo>
                  <a:pt x="56" y="51"/>
                </a:lnTo>
                <a:cubicBezTo>
                  <a:pt x="55" y="53"/>
                  <a:pt x="54" y="56"/>
                  <a:pt x="54" y="58"/>
                </a:cubicBezTo>
                <a:cubicBezTo>
                  <a:pt x="54" y="60"/>
                  <a:pt x="55" y="62"/>
                  <a:pt x="56" y="64"/>
                </a:cubicBezTo>
                <a:cubicBezTo>
                  <a:pt x="57" y="66"/>
                  <a:pt x="58" y="68"/>
                  <a:pt x="59" y="70"/>
                </a:cubicBezTo>
                <a:lnTo>
                  <a:pt x="59" y="70"/>
                </a:lnTo>
                <a:lnTo>
                  <a:pt x="60" y="70"/>
                </a:lnTo>
                <a:cubicBezTo>
                  <a:pt x="61" y="72"/>
                  <a:pt x="63" y="73"/>
                  <a:pt x="65" y="74"/>
                </a:cubicBezTo>
                <a:cubicBezTo>
                  <a:pt x="67" y="75"/>
                  <a:pt x="69" y="75"/>
                  <a:pt x="72" y="75"/>
                </a:cubicBezTo>
                <a:cubicBezTo>
                  <a:pt x="71" y="76"/>
                  <a:pt x="71" y="77"/>
                  <a:pt x="71" y="77"/>
                </a:cubicBezTo>
                <a:cubicBezTo>
                  <a:pt x="70" y="79"/>
                  <a:pt x="69" y="80"/>
                  <a:pt x="68" y="81"/>
                </a:cubicBezTo>
                <a:lnTo>
                  <a:pt x="68" y="81"/>
                </a:lnTo>
                <a:lnTo>
                  <a:pt x="61" y="88"/>
                </a:lnTo>
                <a:cubicBezTo>
                  <a:pt x="59" y="87"/>
                  <a:pt x="57" y="86"/>
                  <a:pt x="55" y="85"/>
                </a:cubicBezTo>
                <a:cubicBezTo>
                  <a:pt x="53" y="84"/>
                  <a:pt x="51" y="82"/>
                  <a:pt x="49" y="80"/>
                </a:cubicBezTo>
                <a:cubicBezTo>
                  <a:pt x="46" y="77"/>
                  <a:pt x="44" y="74"/>
                  <a:pt x="42" y="70"/>
                </a:cubicBezTo>
                <a:cubicBezTo>
                  <a:pt x="42" y="69"/>
                  <a:pt x="42" y="68"/>
                  <a:pt x="41" y="67"/>
                </a:cubicBezTo>
                <a:lnTo>
                  <a:pt x="41" y="67"/>
                </a:lnTo>
                <a:cubicBezTo>
                  <a:pt x="41" y="66"/>
                  <a:pt x="40" y="64"/>
                  <a:pt x="40" y="63"/>
                </a:cubicBezTo>
                <a:cubicBezTo>
                  <a:pt x="40" y="61"/>
                  <a:pt x="40" y="59"/>
                  <a:pt x="40" y="58"/>
                </a:cubicBezTo>
                <a:cubicBezTo>
                  <a:pt x="40" y="54"/>
                  <a:pt x="41" y="49"/>
                  <a:pt x="42" y="45"/>
                </a:cubicBezTo>
                <a:cubicBezTo>
                  <a:pt x="44" y="42"/>
                  <a:pt x="46" y="38"/>
                  <a:pt x="49" y="35"/>
                </a:cubicBezTo>
                <a:lnTo>
                  <a:pt x="49" y="35"/>
                </a:lnTo>
                <a:lnTo>
                  <a:pt x="72" y="12"/>
                </a:lnTo>
                <a:lnTo>
                  <a:pt x="72" y="12"/>
                </a:lnTo>
                <a:cubicBezTo>
                  <a:pt x="75" y="9"/>
                  <a:pt x="78" y="7"/>
                  <a:pt x="82" y="5"/>
                </a:cubicBezTo>
                <a:cubicBezTo>
                  <a:pt x="86" y="4"/>
                  <a:pt x="90" y="3"/>
                  <a:pt x="94" y="3"/>
                </a:cubicBezTo>
                <a:cubicBezTo>
                  <a:pt x="99" y="3"/>
                  <a:pt x="103" y="4"/>
                  <a:pt x="107" y="5"/>
                </a:cubicBezTo>
                <a:cubicBezTo>
                  <a:pt x="110" y="7"/>
                  <a:pt x="114" y="9"/>
                  <a:pt x="117" y="12"/>
                </a:cubicBezTo>
                <a:cubicBezTo>
                  <a:pt x="120" y="15"/>
                  <a:pt x="122" y="19"/>
                  <a:pt x="124" y="23"/>
                </a:cubicBezTo>
                <a:cubicBezTo>
                  <a:pt x="126" y="27"/>
                  <a:pt x="126" y="31"/>
                  <a:pt x="126" y="35"/>
                </a:cubicBezTo>
                <a:lnTo>
                  <a:pt x="126" y="35"/>
                </a:lnTo>
                <a:cubicBezTo>
                  <a:pt x="126" y="39"/>
                  <a:pt x="126" y="43"/>
                  <a:pt x="124" y="47"/>
                </a:cubicBezTo>
                <a:cubicBezTo>
                  <a:pt x="122" y="51"/>
                  <a:pt x="120" y="55"/>
                  <a:pt x="117" y="58"/>
                </a:cubicBezTo>
                <a:lnTo>
                  <a:pt x="117" y="58"/>
                </a:lnTo>
                <a:lnTo>
                  <a:pt x="94" y="80"/>
                </a:lnTo>
                <a:cubicBezTo>
                  <a:pt x="94" y="81"/>
                  <a:pt x="93" y="82"/>
                  <a:pt x="92" y="83"/>
                </a:cubicBezTo>
                <a:cubicBezTo>
                  <a:pt x="92" y="82"/>
                  <a:pt x="92" y="81"/>
                  <a:pt x="93" y="80"/>
                </a:cubicBezTo>
                <a:cubicBezTo>
                  <a:pt x="93" y="79"/>
                  <a:pt x="93" y="78"/>
                  <a:pt x="93" y="76"/>
                </a:cubicBezTo>
                <a:lnTo>
                  <a:pt x="93" y="76"/>
                </a:lnTo>
                <a:lnTo>
                  <a:pt x="93" y="76"/>
                </a:lnTo>
                <a:lnTo>
                  <a:pt x="93" y="76"/>
                </a:lnTo>
                <a:lnTo>
                  <a:pt x="93" y="76"/>
                </a:lnTo>
                <a:lnTo>
                  <a:pt x="93" y="76"/>
                </a:lnTo>
                <a:lnTo>
                  <a:pt x="93" y="76"/>
                </a:lnTo>
                <a:cubicBezTo>
                  <a:pt x="94" y="74"/>
                  <a:pt x="94" y="73"/>
                  <a:pt x="94" y="71"/>
                </a:cubicBezTo>
                <a:close/>
                <a:moveTo>
                  <a:pt x="41" y="40"/>
                </a:moveTo>
                <a:lnTo>
                  <a:pt x="41" y="40"/>
                </a:lnTo>
                <a:cubicBezTo>
                  <a:pt x="42" y="38"/>
                  <a:pt x="44" y="35"/>
                  <a:pt x="47" y="33"/>
                </a:cubicBezTo>
                <a:lnTo>
                  <a:pt x="69" y="10"/>
                </a:lnTo>
                <a:lnTo>
                  <a:pt x="70" y="10"/>
                </a:lnTo>
                <a:cubicBezTo>
                  <a:pt x="73" y="7"/>
                  <a:pt x="77" y="4"/>
                  <a:pt x="81" y="2"/>
                </a:cubicBezTo>
                <a:cubicBezTo>
                  <a:pt x="85" y="0"/>
                  <a:pt x="90" y="0"/>
                  <a:pt x="94" y="0"/>
                </a:cubicBezTo>
                <a:lnTo>
                  <a:pt x="94" y="0"/>
                </a:lnTo>
                <a:cubicBezTo>
                  <a:pt x="99" y="0"/>
                  <a:pt x="104" y="0"/>
                  <a:pt x="108" y="2"/>
                </a:cubicBezTo>
                <a:cubicBezTo>
                  <a:pt x="112" y="4"/>
                  <a:pt x="116" y="7"/>
                  <a:pt x="120" y="10"/>
                </a:cubicBezTo>
                <a:cubicBezTo>
                  <a:pt x="123" y="13"/>
                  <a:pt x="125" y="17"/>
                  <a:pt x="127" y="21"/>
                </a:cubicBezTo>
                <a:cubicBezTo>
                  <a:pt x="129" y="26"/>
                  <a:pt x="130" y="30"/>
                  <a:pt x="130" y="35"/>
                </a:cubicBezTo>
                <a:lnTo>
                  <a:pt x="130" y="35"/>
                </a:lnTo>
                <a:cubicBezTo>
                  <a:pt x="130" y="40"/>
                  <a:pt x="129" y="44"/>
                  <a:pt x="127" y="49"/>
                </a:cubicBezTo>
                <a:cubicBezTo>
                  <a:pt x="125" y="53"/>
                  <a:pt x="123" y="57"/>
                  <a:pt x="120" y="60"/>
                </a:cubicBezTo>
                <a:lnTo>
                  <a:pt x="119" y="60"/>
                </a:lnTo>
                <a:lnTo>
                  <a:pt x="97" y="83"/>
                </a:lnTo>
                <a:cubicBezTo>
                  <a:pt x="96" y="84"/>
                  <a:pt x="94" y="85"/>
                  <a:pt x="93" y="86"/>
                </a:cubicBezTo>
                <a:cubicBezTo>
                  <a:pt x="92" y="87"/>
                  <a:pt x="90" y="88"/>
                  <a:pt x="89" y="89"/>
                </a:cubicBezTo>
                <a:cubicBezTo>
                  <a:pt x="88" y="91"/>
                  <a:pt x="86" y="94"/>
                  <a:pt x="83" y="96"/>
                </a:cubicBezTo>
                <a:lnTo>
                  <a:pt x="83" y="96"/>
                </a:lnTo>
                <a:lnTo>
                  <a:pt x="83" y="96"/>
                </a:lnTo>
                <a:lnTo>
                  <a:pt x="61" y="119"/>
                </a:lnTo>
                <a:lnTo>
                  <a:pt x="61" y="119"/>
                </a:lnTo>
                <a:cubicBezTo>
                  <a:pt x="57" y="122"/>
                  <a:pt x="53" y="125"/>
                  <a:pt x="49" y="127"/>
                </a:cubicBezTo>
                <a:cubicBezTo>
                  <a:pt x="45" y="128"/>
                  <a:pt x="40" y="129"/>
                  <a:pt x="36" y="129"/>
                </a:cubicBezTo>
                <a:cubicBezTo>
                  <a:pt x="31" y="129"/>
                  <a:pt x="26" y="128"/>
                  <a:pt x="22" y="127"/>
                </a:cubicBezTo>
                <a:cubicBezTo>
                  <a:pt x="18" y="125"/>
                  <a:pt x="14" y="122"/>
                  <a:pt x="11" y="119"/>
                </a:cubicBezTo>
                <a:cubicBezTo>
                  <a:pt x="7" y="116"/>
                  <a:pt x="5" y="112"/>
                  <a:pt x="3" y="107"/>
                </a:cubicBezTo>
                <a:cubicBezTo>
                  <a:pt x="1" y="103"/>
                  <a:pt x="0" y="98"/>
                  <a:pt x="0" y="94"/>
                </a:cubicBezTo>
                <a:lnTo>
                  <a:pt x="0" y="94"/>
                </a:lnTo>
                <a:cubicBezTo>
                  <a:pt x="0" y="89"/>
                  <a:pt x="1" y="85"/>
                  <a:pt x="3" y="80"/>
                </a:cubicBezTo>
                <a:cubicBezTo>
                  <a:pt x="5" y="76"/>
                  <a:pt x="7" y="72"/>
                  <a:pt x="11" y="69"/>
                </a:cubicBezTo>
                <a:lnTo>
                  <a:pt x="11" y="69"/>
                </a:lnTo>
                <a:lnTo>
                  <a:pt x="33" y="46"/>
                </a:lnTo>
                <a:cubicBezTo>
                  <a:pt x="35" y="45"/>
                  <a:pt x="36" y="44"/>
                  <a:pt x="37" y="43"/>
                </a:cubicBezTo>
                <a:cubicBezTo>
                  <a:pt x="38" y="42"/>
                  <a:pt x="40" y="41"/>
                  <a:pt x="41" y="40"/>
                </a:cubicBezTo>
                <a:close/>
                <a:moveTo>
                  <a:pt x="36" y="58"/>
                </a:moveTo>
                <a:lnTo>
                  <a:pt x="36" y="58"/>
                </a:lnTo>
                <a:cubicBezTo>
                  <a:pt x="36" y="60"/>
                  <a:pt x="36" y="61"/>
                  <a:pt x="37" y="63"/>
                </a:cubicBezTo>
                <a:cubicBezTo>
                  <a:pt x="37" y="65"/>
                  <a:pt x="37" y="66"/>
                  <a:pt x="38" y="67"/>
                </a:cubicBezTo>
                <a:lnTo>
                  <a:pt x="23" y="82"/>
                </a:lnTo>
                <a:lnTo>
                  <a:pt x="23" y="82"/>
                </a:lnTo>
                <a:cubicBezTo>
                  <a:pt x="22" y="83"/>
                  <a:pt x="21" y="85"/>
                  <a:pt x="20" y="87"/>
                </a:cubicBezTo>
                <a:cubicBezTo>
                  <a:pt x="19" y="89"/>
                  <a:pt x="18" y="92"/>
                  <a:pt x="18" y="94"/>
                </a:cubicBezTo>
                <a:lnTo>
                  <a:pt x="18" y="94"/>
                </a:lnTo>
                <a:cubicBezTo>
                  <a:pt x="18" y="96"/>
                  <a:pt x="19" y="98"/>
                  <a:pt x="20" y="101"/>
                </a:cubicBezTo>
                <a:cubicBezTo>
                  <a:pt x="21" y="103"/>
                  <a:pt x="22" y="104"/>
                  <a:pt x="23" y="106"/>
                </a:cubicBezTo>
                <a:lnTo>
                  <a:pt x="23" y="106"/>
                </a:lnTo>
                <a:cubicBezTo>
                  <a:pt x="25" y="108"/>
                  <a:pt x="27" y="109"/>
                  <a:pt x="29" y="110"/>
                </a:cubicBezTo>
                <a:cubicBezTo>
                  <a:pt x="31" y="111"/>
                  <a:pt x="33" y="111"/>
                  <a:pt x="36" y="111"/>
                </a:cubicBezTo>
                <a:cubicBezTo>
                  <a:pt x="38" y="111"/>
                  <a:pt x="40" y="111"/>
                  <a:pt x="42" y="110"/>
                </a:cubicBezTo>
                <a:lnTo>
                  <a:pt x="42" y="110"/>
                </a:lnTo>
                <a:cubicBezTo>
                  <a:pt x="44" y="109"/>
                  <a:pt x="46" y="108"/>
                  <a:pt x="48" y="106"/>
                </a:cubicBezTo>
                <a:lnTo>
                  <a:pt x="71" y="83"/>
                </a:lnTo>
                <a:cubicBezTo>
                  <a:pt x="72" y="82"/>
                  <a:pt x="73" y="80"/>
                  <a:pt x="74" y="78"/>
                </a:cubicBezTo>
                <a:lnTo>
                  <a:pt x="74" y="78"/>
                </a:lnTo>
                <a:cubicBezTo>
                  <a:pt x="75" y="76"/>
                  <a:pt x="76" y="73"/>
                  <a:pt x="76" y="71"/>
                </a:cubicBezTo>
                <a:cubicBezTo>
                  <a:pt x="76" y="69"/>
                  <a:pt x="75" y="67"/>
                  <a:pt x="74" y="64"/>
                </a:cubicBezTo>
                <a:cubicBezTo>
                  <a:pt x="73" y="62"/>
                  <a:pt x="72" y="61"/>
                  <a:pt x="71" y="59"/>
                </a:cubicBezTo>
                <a:lnTo>
                  <a:pt x="71" y="59"/>
                </a:lnTo>
                <a:lnTo>
                  <a:pt x="71" y="59"/>
                </a:lnTo>
                <a:cubicBezTo>
                  <a:pt x="69" y="57"/>
                  <a:pt x="67" y="56"/>
                  <a:pt x="65" y="55"/>
                </a:cubicBezTo>
                <a:cubicBezTo>
                  <a:pt x="63" y="54"/>
                  <a:pt x="61" y="54"/>
                  <a:pt x="58" y="54"/>
                </a:cubicBezTo>
                <a:cubicBezTo>
                  <a:pt x="59" y="53"/>
                  <a:pt x="59" y="52"/>
                  <a:pt x="59" y="52"/>
                </a:cubicBezTo>
                <a:cubicBezTo>
                  <a:pt x="60" y="50"/>
                  <a:pt x="61" y="49"/>
                  <a:pt x="62" y="48"/>
                </a:cubicBezTo>
                <a:lnTo>
                  <a:pt x="62" y="48"/>
                </a:lnTo>
                <a:lnTo>
                  <a:pt x="69" y="41"/>
                </a:lnTo>
                <a:cubicBezTo>
                  <a:pt x="71" y="42"/>
                  <a:pt x="73" y="43"/>
                  <a:pt x="75" y="44"/>
                </a:cubicBezTo>
                <a:cubicBezTo>
                  <a:pt x="77" y="45"/>
                  <a:pt x="79" y="47"/>
                  <a:pt x="81" y="48"/>
                </a:cubicBezTo>
                <a:cubicBezTo>
                  <a:pt x="84" y="52"/>
                  <a:pt x="86" y="55"/>
                  <a:pt x="88" y="59"/>
                </a:cubicBezTo>
                <a:cubicBezTo>
                  <a:pt x="88" y="60"/>
                  <a:pt x="89" y="61"/>
                  <a:pt x="89" y="61"/>
                </a:cubicBezTo>
                <a:lnTo>
                  <a:pt x="89" y="61"/>
                </a:lnTo>
                <a:cubicBezTo>
                  <a:pt x="89" y="63"/>
                  <a:pt x="90" y="65"/>
                  <a:pt x="90" y="66"/>
                </a:cubicBezTo>
                <a:cubicBezTo>
                  <a:pt x="90" y="68"/>
                  <a:pt x="90" y="69"/>
                  <a:pt x="90" y="71"/>
                </a:cubicBezTo>
                <a:cubicBezTo>
                  <a:pt x="90" y="75"/>
                  <a:pt x="90" y="79"/>
                  <a:pt x="88" y="83"/>
                </a:cubicBezTo>
                <a:cubicBezTo>
                  <a:pt x="86" y="87"/>
                  <a:pt x="84" y="91"/>
                  <a:pt x="81" y="94"/>
                </a:cubicBezTo>
                <a:lnTo>
                  <a:pt x="81" y="94"/>
                </a:lnTo>
                <a:lnTo>
                  <a:pt x="58" y="116"/>
                </a:lnTo>
                <a:lnTo>
                  <a:pt x="58" y="117"/>
                </a:lnTo>
                <a:cubicBezTo>
                  <a:pt x="55" y="120"/>
                  <a:pt x="52" y="122"/>
                  <a:pt x="48" y="123"/>
                </a:cubicBezTo>
                <a:cubicBezTo>
                  <a:pt x="44" y="125"/>
                  <a:pt x="40" y="126"/>
                  <a:pt x="36" y="126"/>
                </a:cubicBezTo>
                <a:cubicBezTo>
                  <a:pt x="31" y="126"/>
                  <a:pt x="27" y="125"/>
                  <a:pt x="23" y="123"/>
                </a:cubicBezTo>
                <a:cubicBezTo>
                  <a:pt x="20" y="122"/>
                  <a:pt x="16" y="120"/>
                  <a:pt x="13" y="116"/>
                </a:cubicBezTo>
                <a:cubicBezTo>
                  <a:pt x="10" y="113"/>
                  <a:pt x="8" y="110"/>
                  <a:pt x="6" y="106"/>
                </a:cubicBezTo>
                <a:cubicBezTo>
                  <a:pt x="4" y="102"/>
                  <a:pt x="4" y="98"/>
                  <a:pt x="4" y="94"/>
                </a:cubicBezTo>
                <a:lnTo>
                  <a:pt x="4" y="94"/>
                </a:lnTo>
                <a:cubicBezTo>
                  <a:pt x="4" y="90"/>
                  <a:pt x="4" y="86"/>
                  <a:pt x="6" y="82"/>
                </a:cubicBezTo>
                <a:cubicBezTo>
                  <a:pt x="8" y="78"/>
                  <a:pt x="10" y="74"/>
                  <a:pt x="13" y="71"/>
                </a:cubicBezTo>
                <a:lnTo>
                  <a:pt x="13" y="71"/>
                </a:lnTo>
                <a:lnTo>
                  <a:pt x="36" y="48"/>
                </a:lnTo>
                <a:cubicBezTo>
                  <a:pt x="37" y="48"/>
                  <a:pt x="37" y="47"/>
                  <a:pt x="38" y="46"/>
                </a:cubicBezTo>
                <a:cubicBezTo>
                  <a:pt x="38" y="47"/>
                  <a:pt x="38" y="48"/>
                  <a:pt x="37" y="49"/>
                </a:cubicBezTo>
                <a:cubicBezTo>
                  <a:pt x="37" y="50"/>
                  <a:pt x="37" y="51"/>
                  <a:pt x="37" y="52"/>
                </a:cubicBezTo>
                <a:lnTo>
                  <a:pt x="37" y="52"/>
                </a:lnTo>
                <a:lnTo>
                  <a:pt x="37" y="52"/>
                </a:lnTo>
                <a:lnTo>
                  <a:pt x="37" y="52"/>
                </a:lnTo>
                <a:lnTo>
                  <a:pt x="37" y="52"/>
                </a:lnTo>
                <a:lnTo>
                  <a:pt x="37" y="53"/>
                </a:lnTo>
                <a:lnTo>
                  <a:pt x="37" y="53"/>
                </a:lnTo>
                <a:lnTo>
                  <a:pt x="37" y="53"/>
                </a:lnTo>
                <a:lnTo>
                  <a:pt x="37" y="53"/>
                </a:lnTo>
                <a:lnTo>
                  <a:pt x="37" y="53"/>
                </a:lnTo>
                <a:lnTo>
                  <a:pt x="37" y="53"/>
                </a:lnTo>
                <a:cubicBezTo>
                  <a:pt x="36" y="55"/>
                  <a:pt x="36" y="56"/>
                  <a:pt x="36" y="58"/>
                </a:cubicBezTo>
                <a:close/>
                <a:moveTo>
                  <a:pt x="58" y="91"/>
                </a:moveTo>
                <a:lnTo>
                  <a:pt x="58" y="91"/>
                </a:lnTo>
                <a:cubicBezTo>
                  <a:pt x="57" y="90"/>
                  <a:pt x="55" y="89"/>
                  <a:pt x="53" y="88"/>
                </a:cubicBezTo>
                <a:cubicBezTo>
                  <a:pt x="51" y="87"/>
                  <a:pt x="49" y="85"/>
                  <a:pt x="47" y="83"/>
                </a:cubicBezTo>
                <a:cubicBezTo>
                  <a:pt x="43" y="79"/>
                  <a:pt x="41" y="76"/>
                  <a:pt x="39" y="71"/>
                </a:cubicBezTo>
                <a:lnTo>
                  <a:pt x="39" y="71"/>
                </a:lnTo>
                <a:lnTo>
                  <a:pt x="26" y="84"/>
                </a:lnTo>
                <a:lnTo>
                  <a:pt x="26" y="84"/>
                </a:lnTo>
                <a:cubicBezTo>
                  <a:pt x="25" y="85"/>
                  <a:pt x="24" y="87"/>
                  <a:pt x="23" y="89"/>
                </a:cubicBezTo>
                <a:cubicBezTo>
                  <a:pt x="22" y="90"/>
                  <a:pt x="22" y="92"/>
                  <a:pt x="22" y="94"/>
                </a:cubicBezTo>
                <a:lnTo>
                  <a:pt x="22" y="94"/>
                </a:lnTo>
                <a:cubicBezTo>
                  <a:pt x="22" y="96"/>
                  <a:pt x="22" y="97"/>
                  <a:pt x="23" y="99"/>
                </a:cubicBezTo>
                <a:cubicBezTo>
                  <a:pt x="24" y="101"/>
                  <a:pt x="25" y="102"/>
                  <a:pt x="26" y="104"/>
                </a:cubicBezTo>
                <a:lnTo>
                  <a:pt x="26" y="104"/>
                </a:lnTo>
                <a:cubicBezTo>
                  <a:pt x="27" y="105"/>
                  <a:pt x="29" y="106"/>
                  <a:pt x="30" y="107"/>
                </a:cubicBezTo>
                <a:cubicBezTo>
                  <a:pt x="32" y="107"/>
                  <a:pt x="34" y="108"/>
                  <a:pt x="36" y="108"/>
                </a:cubicBezTo>
                <a:cubicBezTo>
                  <a:pt x="37" y="108"/>
                  <a:pt x="39" y="107"/>
                  <a:pt x="41" y="107"/>
                </a:cubicBezTo>
                <a:lnTo>
                  <a:pt x="41" y="107"/>
                </a:lnTo>
                <a:lnTo>
                  <a:pt x="41" y="107"/>
                </a:lnTo>
                <a:cubicBezTo>
                  <a:pt x="43" y="106"/>
                  <a:pt x="44" y="105"/>
                  <a:pt x="45" y="104"/>
                </a:cubicBezTo>
                <a:lnTo>
                  <a:pt x="58" y="91"/>
                </a:lnTo>
                <a:close/>
                <a:moveTo>
                  <a:pt x="58" y="57"/>
                </a:moveTo>
                <a:lnTo>
                  <a:pt x="58" y="57"/>
                </a:lnTo>
                <a:lnTo>
                  <a:pt x="58" y="57"/>
                </a:lnTo>
                <a:cubicBezTo>
                  <a:pt x="60" y="57"/>
                  <a:pt x="62" y="58"/>
                  <a:pt x="64" y="58"/>
                </a:cubicBezTo>
                <a:cubicBezTo>
                  <a:pt x="65" y="59"/>
                  <a:pt x="67" y="60"/>
                  <a:pt x="68" y="61"/>
                </a:cubicBezTo>
                <a:lnTo>
                  <a:pt x="68" y="61"/>
                </a:lnTo>
                <a:cubicBezTo>
                  <a:pt x="69" y="63"/>
                  <a:pt x="70" y="64"/>
                  <a:pt x="71" y="66"/>
                </a:cubicBezTo>
                <a:cubicBezTo>
                  <a:pt x="72" y="67"/>
                  <a:pt x="72" y="69"/>
                  <a:pt x="72" y="71"/>
                </a:cubicBezTo>
                <a:lnTo>
                  <a:pt x="72" y="72"/>
                </a:lnTo>
                <a:lnTo>
                  <a:pt x="72" y="72"/>
                </a:lnTo>
                <a:cubicBezTo>
                  <a:pt x="70" y="72"/>
                  <a:pt x="68" y="71"/>
                  <a:pt x="66" y="70"/>
                </a:cubicBezTo>
                <a:cubicBezTo>
                  <a:pt x="65" y="70"/>
                  <a:pt x="63" y="69"/>
                  <a:pt x="62" y="68"/>
                </a:cubicBezTo>
                <a:lnTo>
                  <a:pt x="62" y="68"/>
                </a:lnTo>
                <a:cubicBezTo>
                  <a:pt x="61" y="66"/>
                  <a:pt x="60" y="65"/>
                  <a:pt x="59" y="63"/>
                </a:cubicBezTo>
                <a:cubicBezTo>
                  <a:pt x="58" y="61"/>
                  <a:pt x="58" y="60"/>
                  <a:pt x="58" y="58"/>
                </a:cubicBezTo>
                <a:lnTo>
                  <a:pt x="58" y="57"/>
                </a:lnTo>
                <a:close/>
                <a:moveTo>
                  <a:pt x="104" y="45"/>
                </a:moveTo>
                <a:lnTo>
                  <a:pt x="104" y="45"/>
                </a:lnTo>
                <a:cubicBezTo>
                  <a:pt x="106" y="43"/>
                  <a:pt x="107" y="42"/>
                  <a:pt x="107" y="40"/>
                </a:cubicBezTo>
                <a:cubicBezTo>
                  <a:pt x="108" y="39"/>
                  <a:pt x="108" y="37"/>
                  <a:pt x="108" y="35"/>
                </a:cubicBezTo>
                <a:lnTo>
                  <a:pt x="108" y="35"/>
                </a:lnTo>
                <a:cubicBezTo>
                  <a:pt x="108" y="33"/>
                  <a:pt x="108" y="31"/>
                  <a:pt x="107" y="30"/>
                </a:cubicBezTo>
                <a:cubicBezTo>
                  <a:pt x="107" y="28"/>
                  <a:pt x="106" y="27"/>
                  <a:pt x="104" y="25"/>
                </a:cubicBezTo>
                <a:lnTo>
                  <a:pt x="104" y="25"/>
                </a:lnTo>
                <a:cubicBezTo>
                  <a:pt x="103" y="24"/>
                  <a:pt x="101" y="23"/>
                  <a:pt x="100" y="22"/>
                </a:cubicBezTo>
                <a:cubicBezTo>
                  <a:pt x="98" y="22"/>
                  <a:pt x="96" y="21"/>
                  <a:pt x="94" y="21"/>
                </a:cubicBezTo>
                <a:cubicBezTo>
                  <a:pt x="93" y="21"/>
                  <a:pt x="91" y="22"/>
                  <a:pt x="89" y="22"/>
                </a:cubicBezTo>
                <a:lnTo>
                  <a:pt x="89" y="22"/>
                </a:lnTo>
                <a:cubicBezTo>
                  <a:pt x="88" y="23"/>
                  <a:pt x="86" y="24"/>
                  <a:pt x="85" y="25"/>
                </a:cubicBezTo>
                <a:lnTo>
                  <a:pt x="72" y="38"/>
                </a:lnTo>
                <a:cubicBezTo>
                  <a:pt x="73" y="39"/>
                  <a:pt x="75" y="40"/>
                  <a:pt x="77" y="41"/>
                </a:cubicBezTo>
                <a:cubicBezTo>
                  <a:pt x="79" y="42"/>
                  <a:pt x="81" y="44"/>
                  <a:pt x="83" y="46"/>
                </a:cubicBezTo>
                <a:cubicBezTo>
                  <a:pt x="87" y="49"/>
                  <a:pt x="89" y="53"/>
                  <a:pt x="91" y="58"/>
                </a:cubicBezTo>
                <a:lnTo>
                  <a:pt x="91" y="58"/>
                </a:lnTo>
                <a:lnTo>
                  <a:pt x="104" y="45"/>
                </a:lnTo>
                <a:lnTo>
                  <a:pt x="104" y="45"/>
                </a:lnTo>
                <a:lnTo>
                  <a:pt x="104" y="45"/>
                </a:ln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34" name="Freeform 24">
            <a:extLst>
              <a:ext uri="{FF2B5EF4-FFF2-40B4-BE49-F238E27FC236}">
                <a16:creationId xmlns:a16="http://schemas.microsoft.com/office/drawing/2014/main" id="{3B308EA4-92D5-4C2C-ADDA-C01B6541C574}"/>
              </a:ext>
            </a:extLst>
          </p:cNvPr>
          <p:cNvSpPr>
            <a:spLocks noChangeAspect="1" noEditPoints="1"/>
          </p:cNvSpPr>
          <p:nvPr/>
        </p:nvSpPr>
        <p:spPr bwMode="auto">
          <a:xfrm>
            <a:off x="4098724" y="1711336"/>
            <a:ext cx="272188" cy="297546"/>
          </a:xfrm>
          <a:custGeom>
            <a:avLst/>
            <a:gdLst>
              <a:gd name="T0" fmla="*/ 72 w 159"/>
              <a:gd name="T1" fmla="*/ 39 h 174"/>
              <a:gd name="T2" fmla="*/ 94 w 159"/>
              <a:gd name="T3" fmla="*/ 39 h 174"/>
              <a:gd name="T4" fmla="*/ 79 w 159"/>
              <a:gd name="T5" fmla="*/ 24 h 174"/>
              <a:gd name="T6" fmla="*/ 51 w 159"/>
              <a:gd name="T7" fmla="*/ 79 h 174"/>
              <a:gd name="T8" fmla="*/ 48 w 159"/>
              <a:gd name="T9" fmla="*/ 88 h 174"/>
              <a:gd name="T10" fmla="*/ 32 w 159"/>
              <a:gd name="T11" fmla="*/ 146 h 174"/>
              <a:gd name="T12" fmla="*/ 51 w 159"/>
              <a:gd name="T13" fmla="*/ 142 h 174"/>
              <a:gd name="T14" fmla="*/ 32 w 159"/>
              <a:gd name="T15" fmla="*/ 124 h 174"/>
              <a:gd name="T16" fmla="*/ 30 w 159"/>
              <a:gd name="T17" fmla="*/ 108 h 174"/>
              <a:gd name="T18" fmla="*/ 50 w 159"/>
              <a:gd name="T19" fmla="*/ 92 h 174"/>
              <a:gd name="T20" fmla="*/ 25 w 159"/>
              <a:gd name="T21" fmla="*/ 92 h 174"/>
              <a:gd name="T22" fmla="*/ 23 w 159"/>
              <a:gd name="T23" fmla="*/ 161 h 174"/>
              <a:gd name="T24" fmla="*/ 108 w 159"/>
              <a:gd name="T25" fmla="*/ 142 h 174"/>
              <a:gd name="T26" fmla="*/ 125 w 159"/>
              <a:gd name="T27" fmla="*/ 146 h 174"/>
              <a:gd name="T28" fmla="*/ 136 w 159"/>
              <a:gd name="T29" fmla="*/ 112 h 174"/>
              <a:gd name="T30" fmla="*/ 109 w 159"/>
              <a:gd name="T31" fmla="*/ 111 h 174"/>
              <a:gd name="T32" fmla="*/ 125 w 159"/>
              <a:gd name="T33" fmla="*/ 124 h 174"/>
              <a:gd name="T34" fmla="*/ 108 w 159"/>
              <a:gd name="T35" fmla="*/ 142 h 174"/>
              <a:gd name="T36" fmla="*/ 68 w 159"/>
              <a:gd name="T37" fmla="*/ 106 h 174"/>
              <a:gd name="T38" fmla="*/ 68 w 159"/>
              <a:gd name="T39" fmla="*/ 110 h 174"/>
              <a:gd name="T40" fmla="*/ 68 w 159"/>
              <a:gd name="T41" fmla="*/ 124 h 174"/>
              <a:gd name="T42" fmla="*/ 68 w 159"/>
              <a:gd name="T43" fmla="*/ 128 h 174"/>
              <a:gd name="T44" fmla="*/ 68 w 159"/>
              <a:gd name="T45" fmla="*/ 142 h 174"/>
              <a:gd name="T46" fmla="*/ 68 w 159"/>
              <a:gd name="T47" fmla="*/ 146 h 174"/>
              <a:gd name="T48" fmla="*/ 68 w 159"/>
              <a:gd name="T49" fmla="*/ 70 h 174"/>
              <a:gd name="T50" fmla="*/ 68 w 159"/>
              <a:gd name="T51" fmla="*/ 73 h 174"/>
              <a:gd name="T52" fmla="*/ 68 w 159"/>
              <a:gd name="T53" fmla="*/ 88 h 174"/>
              <a:gd name="T54" fmla="*/ 68 w 159"/>
              <a:gd name="T55" fmla="*/ 91 h 174"/>
              <a:gd name="T56" fmla="*/ 106 w 159"/>
              <a:gd name="T57" fmla="*/ 165 h 174"/>
              <a:gd name="T58" fmla="*/ 3 w 159"/>
              <a:gd name="T59" fmla="*/ 171 h 174"/>
              <a:gd name="T60" fmla="*/ 2 w 159"/>
              <a:gd name="T61" fmla="*/ 161 h 174"/>
              <a:gd name="T62" fmla="*/ 21 w 159"/>
              <a:gd name="T63" fmla="*/ 90 h 174"/>
              <a:gd name="T64" fmla="*/ 30 w 159"/>
              <a:gd name="T65" fmla="*/ 78 h 174"/>
              <a:gd name="T66" fmla="*/ 53 w 159"/>
              <a:gd name="T67" fmla="*/ 53 h 174"/>
              <a:gd name="T68" fmla="*/ 62 w 159"/>
              <a:gd name="T69" fmla="*/ 38 h 174"/>
              <a:gd name="T70" fmla="*/ 72 w 159"/>
              <a:gd name="T71" fmla="*/ 21 h 174"/>
              <a:gd name="T72" fmla="*/ 81 w 159"/>
              <a:gd name="T73" fmla="*/ 2 h 174"/>
              <a:gd name="T74" fmla="*/ 89 w 159"/>
              <a:gd name="T75" fmla="*/ 36 h 174"/>
              <a:gd name="T76" fmla="*/ 102 w 159"/>
              <a:gd name="T77" fmla="*/ 51 h 174"/>
              <a:gd name="T78" fmla="*/ 110 w 159"/>
              <a:gd name="T79" fmla="*/ 106 h 174"/>
              <a:gd name="T80" fmla="*/ 140 w 159"/>
              <a:gd name="T81" fmla="*/ 161 h 174"/>
              <a:gd name="T82" fmla="*/ 157 w 159"/>
              <a:gd name="T83" fmla="*/ 174 h 174"/>
              <a:gd name="T84" fmla="*/ 2 w 159"/>
              <a:gd name="T85" fmla="*/ 161 h 174"/>
              <a:gd name="T86" fmla="*/ 104 w 159"/>
              <a:gd name="T87" fmla="*/ 144 h 174"/>
              <a:gd name="T88" fmla="*/ 104 w 159"/>
              <a:gd name="T89" fmla="*/ 55 h 174"/>
              <a:gd name="T90" fmla="*/ 57 w 159"/>
              <a:gd name="T91" fmla="*/ 55 h 174"/>
              <a:gd name="T92" fmla="*/ 54 w 159"/>
              <a:gd name="T93" fmla="*/ 78 h 174"/>
              <a:gd name="T94" fmla="*/ 54 w 159"/>
              <a:gd name="T95" fmla="*/ 12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9" h="174">
                <a:moveTo>
                  <a:pt x="94" y="39"/>
                </a:moveTo>
                <a:lnTo>
                  <a:pt x="94" y="39"/>
                </a:lnTo>
                <a:lnTo>
                  <a:pt x="87" y="39"/>
                </a:lnTo>
                <a:lnTo>
                  <a:pt x="72" y="39"/>
                </a:lnTo>
                <a:lnTo>
                  <a:pt x="65" y="39"/>
                </a:lnTo>
                <a:lnTo>
                  <a:pt x="65" y="51"/>
                </a:lnTo>
                <a:lnTo>
                  <a:pt x="94" y="51"/>
                </a:lnTo>
                <a:lnTo>
                  <a:pt x="94" y="39"/>
                </a:lnTo>
                <a:close/>
                <a:moveTo>
                  <a:pt x="85" y="36"/>
                </a:moveTo>
                <a:lnTo>
                  <a:pt x="85" y="36"/>
                </a:lnTo>
                <a:lnTo>
                  <a:pt x="85" y="24"/>
                </a:lnTo>
                <a:lnTo>
                  <a:pt x="79" y="24"/>
                </a:lnTo>
                <a:lnTo>
                  <a:pt x="74" y="24"/>
                </a:lnTo>
                <a:lnTo>
                  <a:pt x="74" y="36"/>
                </a:lnTo>
                <a:lnTo>
                  <a:pt x="85" y="36"/>
                </a:lnTo>
                <a:close/>
                <a:moveTo>
                  <a:pt x="51" y="79"/>
                </a:moveTo>
                <a:lnTo>
                  <a:pt x="51" y="79"/>
                </a:lnTo>
                <a:lnTo>
                  <a:pt x="34" y="79"/>
                </a:lnTo>
                <a:lnTo>
                  <a:pt x="34" y="88"/>
                </a:lnTo>
                <a:lnTo>
                  <a:pt x="48" y="88"/>
                </a:lnTo>
                <a:lnTo>
                  <a:pt x="48" y="88"/>
                </a:lnTo>
                <a:lnTo>
                  <a:pt x="51" y="88"/>
                </a:lnTo>
                <a:lnTo>
                  <a:pt x="51" y="79"/>
                </a:lnTo>
                <a:close/>
                <a:moveTo>
                  <a:pt x="32" y="146"/>
                </a:moveTo>
                <a:lnTo>
                  <a:pt x="32" y="146"/>
                </a:lnTo>
                <a:cubicBezTo>
                  <a:pt x="31" y="146"/>
                  <a:pt x="30" y="145"/>
                  <a:pt x="30" y="144"/>
                </a:cubicBezTo>
                <a:cubicBezTo>
                  <a:pt x="30" y="143"/>
                  <a:pt x="31" y="142"/>
                  <a:pt x="32" y="142"/>
                </a:cubicBezTo>
                <a:lnTo>
                  <a:pt x="51" y="142"/>
                </a:lnTo>
                <a:lnTo>
                  <a:pt x="51" y="128"/>
                </a:lnTo>
                <a:lnTo>
                  <a:pt x="32" y="128"/>
                </a:lnTo>
                <a:cubicBezTo>
                  <a:pt x="31" y="128"/>
                  <a:pt x="30" y="127"/>
                  <a:pt x="30" y="126"/>
                </a:cubicBezTo>
                <a:cubicBezTo>
                  <a:pt x="30" y="125"/>
                  <a:pt x="31" y="124"/>
                  <a:pt x="32" y="124"/>
                </a:cubicBezTo>
                <a:lnTo>
                  <a:pt x="51" y="124"/>
                </a:lnTo>
                <a:lnTo>
                  <a:pt x="51" y="110"/>
                </a:lnTo>
                <a:lnTo>
                  <a:pt x="32" y="110"/>
                </a:lnTo>
                <a:cubicBezTo>
                  <a:pt x="31" y="110"/>
                  <a:pt x="30" y="109"/>
                  <a:pt x="30" y="108"/>
                </a:cubicBezTo>
                <a:cubicBezTo>
                  <a:pt x="30" y="107"/>
                  <a:pt x="31" y="106"/>
                  <a:pt x="32" y="106"/>
                </a:cubicBezTo>
                <a:lnTo>
                  <a:pt x="51" y="106"/>
                </a:lnTo>
                <a:lnTo>
                  <a:pt x="51" y="94"/>
                </a:lnTo>
                <a:cubicBezTo>
                  <a:pt x="51" y="94"/>
                  <a:pt x="51" y="93"/>
                  <a:pt x="50" y="92"/>
                </a:cubicBezTo>
                <a:cubicBezTo>
                  <a:pt x="50" y="92"/>
                  <a:pt x="49" y="92"/>
                  <a:pt x="48" y="92"/>
                </a:cubicBezTo>
                <a:lnTo>
                  <a:pt x="48" y="92"/>
                </a:lnTo>
                <a:lnTo>
                  <a:pt x="32" y="92"/>
                </a:lnTo>
                <a:lnTo>
                  <a:pt x="25" y="92"/>
                </a:lnTo>
                <a:cubicBezTo>
                  <a:pt x="25" y="92"/>
                  <a:pt x="24" y="92"/>
                  <a:pt x="24" y="92"/>
                </a:cubicBezTo>
                <a:lnTo>
                  <a:pt x="24" y="92"/>
                </a:lnTo>
                <a:cubicBezTo>
                  <a:pt x="23" y="93"/>
                  <a:pt x="23" y="94"/>
                  <a:pt x="23" y="94"/>
                </a:cubicBezTo>
                <a:lnTo>
                  <a:pt x="23" y="161"/>
                </a:lnTo>
                <a:lnTo>
                  <a:pt x="51" y="161"/>
                </a:lnTo>
                <a:lnTo>
                  <a:pt x="51" y="146"/>
                </a:lnTo>
                <a:lnTo>
                  <a:pt x="32" y="146"/>
                </a:lnTo>
                <a:close/>
                <a:moveTo>
                  <a:pt x="108" y="142"/>
                </a:moveTo>
                <a:lnTo>
                  <a:pt x="108" y="142"/>
                </a:lnTo>
                <a:lnTo>
                  <a:pt x="125" y="142"/>
                </a:lnTo>
                <a:cubicBezTo>
                  <a:pt x="125" y="142"/>
                  <a:pt x="126" y="143"/>
                  <a:pt x="126" y="144"/>
                </a:cubicBezTo>
                <a:cubicBezTo>
                  <a:pt x="126" y="145"/>
                  <a:pt x="125" y="146"/>
                  <a:pt x="125" y="146"/>
                </a:cubicBezTo>
                <a:lnTo>
                  <a:pt x="108" y="146"/>
                </a:lnTo>
                <a:lnTo>
                  <a:pt x="108" y="161"/>
                </a:lnTo>
                <a:lnTo>
                  <a:pt x="136" y="161"/>
                </a:lnTo>
                <a:lnTo>
                  <a:pt x="136" y="112"/>
                </a:lnTo>
                <a:cubicBezTo>
                  <a:pt x="136" y="112"/>
                  <a:pt x="136" y="111"/>
                  <a:pt x="136" y="111"/>
                </a:cubicBezTo>
                <a:cubicBezTo>
                  <a:pt x="135" y="110"/>
                  <a:pt x="135" y="110"/>
                  <a:pt x="134" y="110"/>
                </a:cubicBezTo>
                <a:lnTo>
                  <a:pt x="110" y="110"/>
                </a:lnTo>
                <a:cubicBezTo>
                  <a:pt x="110" y="110"/>
                  <a:pt x="109" y="110"/>
                  <a:pt x="109" y="111"/>
                </a:cubicBezTo>
                <a:lnTo>
                  <a:pt x="109" y="111"/>
                </a:lnTo>
                <a:cubicBezTo>
                  <a:pt x="108" y="111"/>
                  <a:pt x="108" y="112"/>
                  <a:pt x="108" y="112"/>
                </a:cubicBezTo>
                <a:lnTo>
                  <a:pt x="108" y="124"/>
                </a:lnTo>
                <a:lnTo>
                  <a:pt x="125" y="124"/>
                </a:lnTo>
                <a:cubicBezTo>
                  <a:pt x="125" y="124"/>
                  <a:pt x="126" y="125"/>
                  <a:pt x="126" y="126"/>
                </a:cubicBezTo>
                <a:cubicBezTo>
                  <a:pt x="126" y="127"/>
                  <a:pt x="125" y="128"/>
                  <a:pt x="125" y="128"/>
                </a:cubicBezTo>
                <a:lnTo>
                  <a:pt x="108" y="128"/>
                </a:lnTo>
                <a:lnTo>
                  <a:pt x="108" y="142"/>
                </a:lnTo>
                <a:close/>
                <a:moveTo>
                  <a:pt x="68" y="110"/>
                </a:moveTo>
                <a:lnTo>
                  <a:pt x="68" y="110"/>
                </a:lnTo>
                <a:cubicBezTo>
                  <a:pt x="67" y="110"/>
                  <a:pt x="66" y="109"/>
                  <a:pt x="66" y="108"/>
                </a:cubicBezTo>
                <a:cubicBezTo>
                  <a:pt x="66" y="107"/>
                  <a:pt x="67" y="106"/>
                  <a:pt x="68" y="106"/>
                </a:cubicBezTo>
                <a:lnTo>
                  <a:pt x="91" y="106"/>
                </a:lnTo>
                <a:cubicBezTo>
                  <a:pt x="92" y="106"/>
                  <a:pt x="93" y="107"/>
                  <a:pt x="93" y="108"/>
                </a:cubicBezTo>
                <a:cubicBezTo>
                  <a:pt x="93" y="109"/>
                  <a:pt x="92" y="110"/>
                  <a:pt x="91" y="110"/>
                </a:cubicBezTo>
                <a:lnTo>
                  <a:pt x="68" y="110"/>
                </a:lnTo>
                <a:close/>
                <a:moveTo>
                  <a:pt x="68" y="128"/>
                </a:moveTo>
                <a:lnTo>
                  <a:pt x="68" y="128"/>
                </a:lnTo>
                <a:cubicBezTo>
                  <a:pt x="67" y="128"/>
                  <a:pt x="66" y="127"/>
                  <a:pt x="66" y="126"/>
                </a:cubicBezTo>
                <a:cubicBezTo>
                  <a:pt x="66" y="125"/>
                  <a:pt x="67" y="124"/>
                  <a:pt x="68" y="124"/>
                </a:cubicBezTo>
                <a:lnTo>
                  <a:pt x="91" y="124"/>
                </a:lnTo>
                <a:cubicBezTo>
                  <a:pt x="92" y="124"/>
                  <a:pt x="93" y="125"/>
                  <a:pt x="93" y="126"/>
                </a:cubicBezTo>
                <a:cubicBezTo>
                  <a:pt x="93" y="127"/>
                  <a:pt x="92" y="128"/>
                  <a:pt x="91" y="128"/>
                </a:cubicBezTo>
                <a:lnTo>
                  <a:pt x="68" y="128"/>
                </a:lnTo>
                <a:close/>
                <a:moveTo>
                  <a:pt x="68" y="146"/>
                </a:moveTo>
                <a:lnTo>
                  <a:pt x="68" y="146"/>
                </a:lnTo>
                <a:cubicBezTo>
                  <a:pt x="67" y="146"/>
                  <a:pt x="66" y="145"/>
                  <a:pt x="66" y="144"/>
                </a:cubicBezTo>
                <a:cubicBezTo>
                  <a:pt x="66" y="143"/>
                  <a:pt x="67" y="142"/>
                  <a:pt x="68" y="142"/>
                </a:cubicBezTo>
                <a:lnTo>
                  <a:pt x="91" y="142"/>
                </a:lnTo>
                <a:cubicBezTo>
                  <a:pt x="92" y="142"/>
                  <a:pt x="93" y="143"/>
                  <a:pt x="93" y="144"/>
                </a:cubicBezTo>
                <a:cubicBezTo>
                  <a:pt x="93" y="145"/>
                  <a:pt x="92" y="146"/>
                  <a:pt x="91" y="146"/>
                </a:cubicBezTo>
                <a:lnTo>
                  <a:pt x="68" y="146"/>
                </a:lnTo>
                <a:close/>
                <a:moveTo>
                  <a:pt x="68" y="73"/>
                </a:moveTo>
                <a:lnTo>
                  <a:pt x="68" y="73"/>
                </a:lnTo>
                <a:cubicBezTo>
                  <a:pt x="67" y="73"/>
                  <a:pt x="66" y="73"/>
                  <a:pt x="66" y="72"/>
                </a:cubicBezTo>
                <a:cubicBezTo>
                  <a:pt x="66" y="71"/>
                  <a:pt x="67" y="70"/>
                  <a:pt x="68" y="70"/>
                </a:cubicBezTo>
                <a:lnTo>
                  <a:pt x="91" y="70"/>
                </a:lnTo>
                <a:cubicBezTo>
                  <a:pt x="92" y="70"/>
                  <a:pt x="93" y="71"/>
                  <a:pt x="93" y="72"/>
                </a:cubicBezTo>
                <a:cubicBezTo>
                  <a:pt x="93" y="73"/>
                  <a:pt x="92" y="73"/>
                  <a:pt x="91" y="73"/>
                </a:cubicBezTo>
                <a:lnTo>
                  <a:pt x="68" y="73"/>
                </a:lnTo>
                <a:close/>
                <a:moveTo>
                  <a:pt x="68" y="91"/>
                </a:moveTo>
                <a:lnTo>
                  <a:pt x="68" y="91"/>
                </a:lnTo>
                <a:cubicBezTo>
                  <a:pt x="67" y="91"/>
                  <a:pt x="66" y="91"/>
                  <a:pt x="66" y="90"/>
                </a:cubicBezTo>
                <a:cubicBezTo>
                  <a:pt x="66" y="89"/>
                  <a:pt x="67" y="88"/>
                  <a:pt x="68" y="88"/>
                </a:cubicBezTo>
                <a:lnTo>
                  <a:pt x="91" y="88"/>
                </a:lnTo>
                <a:cubicBezTo>
                  <a:pt x="92" y="88"/>
                  <a:pt x="93" y="89"/>
                  <a:pt x="93" y="90"/>
                </a:cubicBezTo>
                <a:cubicBezTo>
                  <a:pt x="93" y="91"/>
                  <a:pt x="92" y="91"/>
                  <a:pt x="91" y="91"/>
                </a:cubicBezTo>
                <a:lnTo>
                  <a:pt x="68" y="91"/>
                </a:lnTo>
                <a:close/>
                <a:moveTo>
                  <a:pt x="156" y="165"/>
                </a:moveTo>
                <a:lnTo>
                  <a:pt x="156" y="165"/>
                </a:lnTo>
                <a:lnTo>
                  <a:pt x="138" y="165"/>
                </a:lnTo>
                <a:lnTo>
                  <a:pt x="106" y="165"/>
                </a:lnTo>
                <a:lnTo>
                  <a:pt x="53" y="165"/>
                </a:lnTo>
                <a:lnTo>
                  <a:pt x="21" y="165"/>
                </a:lnTo>
                <a:lnTo>
                  <a:pt x="3" y="165"/>
                </a:lnTo>
                <a:lnTo>
                  <a:pt x="3" y="171"/>
                </a:lnTo>
                <a:lnTo>
                  <a:pt x="156" y="171"/>
                </a:lnTo>
                <a:lnTo>
                  <a:pt x="156" y="165"/>
                </a:lnTo>
                <a:close/>
                <a:moveTo>
                  <a:pt x="2" y="161"/>
                </a:moveTo>
                <a:lnTo>
                  <a:pt x="2" y="161"/>
                </a:lnTo>
                <a:lnTo>
                  <a:pt x="19" y="161"/>
                </a:lnTo>
                <a:lnTo>
                  <a:pt x="19" y="94"/>
                </a:lnTo>
                <a:cubicBezTo>
                  <a:pt x="19" y="93"/>
                  <a:pt x="20" y="91"/>
                  <a:pt x="21" y="90"/>
                </a:cubicBezTo>
                <a:lnTo>
                  <a:pt x="21" y="90"/>
                </a:lnTo>
                <a:lnTo>
                  <a:pt x="21" y="90"/>
                </a:lnTo>
                <a:cubicBezTo>
                  <a:pt x="22" y="89"/>
                  <a:pt x="24" y="88"/>
                  <a:pt x="25" y="88"/>
                </a:cubicBezTo>
                <a:lnTo>
                  <a:pt x="30" y="88"/>
                </a:lnTo>
                <a:lnTo>
                  <a:pt x="30" y="78"/>
                </a:lnTo>
                <a:cubicBezTo>
                  <a:pt x="30" y="77"/>
                  <a:pt x="31" y="76"/>
                  <a:pt x="32" y="76"/>
                </a:cubicBezTo>
                <a:lnTo>
                  <a:pt x="51" y="76"/>
                </a:lnTo>
                <a:lnTo>
                  <a:pt x="51" y="57"/>
                </a:lnTo>
                <a:cubicBezTo>
                  <a:pt x="51" y="56"/>
                  <a:pt x="52" y="54"/>
                  <a:pt x="53" y="53"/>
                </a:cubicBezTo>
                <a:cubicBezTo>
                  <a:pt x="53" y="53"/>
                  <a:pt x="53" y="53"/>
                  <a:pt x="53" y="53"/>
                </a:cubicBezTo>
                <a:cubicBezTo>
                  <a:pt x="54" y="52"/>
                  <a:pt x="55" y="51"/>
                  <a:pt x="57" y="51"/>
                </a:cubicBezTo>
                <a:lnTo>
                  <a:pt x="62" y="51"/>
                </a:lnTo>
                <a:lnTo>
                  <a:pt x="62" y="38"/>
                </a:lnTo>
                <a:cubicBezTo>
                  <a:pt x="62" y="37"/>
                  <a:pt x="62" y="36"/>
                  <a:pt x="63" y="36"/>
                </a:cubicBezTo>
                <a:lnTo>
                  <a:pt x="70" y="36"/>
                </a:lnTo>
                <a:lnTo>
                  <a:pt x="70" y="22"/>
                </a:lnTo>
                <a:cubicBezTo>
                  <a:pt x="70" y="22"/>
                  <a:pt x="71" y="21"/>
                  <a:pt x="72" y="21"/>
                </a:cubicBezTo>
                <a:lnTo>
                  <a:pt x="78" y="21"/>
                </a:lnTo>
                <a:lnTo>
                  <a:pt x="78" y="2"/>
                </a:lnTo>
                <a:cubicBezTo>
                  <a:pt x="78" y="1"/>
                  <a:pt x="78" y="0"/>
                  <a:pt x="79" y="0"/>
                </a:cubicBezTo>
                <a:cubicBezTo>
                  <a:pt x="80" y="0"/>
                  <a:pt x="81" y="1"/>
                  <a:pt x="81" y="2"/>
                </a:cubicBezTo>
                <a:lnTo>
                  <a:pt x="81" y="21"/>
                </a:lnTo>
                <a:lnTo>
                  <a:pt x="87" y="21"/>
                </a:lnTo>
                <a:cubicBezTo>
                  <a:pt x="88" y="21"/>
                  <a:pt x="89" y="22"/>
                  <a:pt x="89" y="22"/>
                </a:cubicBezTo>
                <a:lnTo>
                  <a:pt x="89" y="36"/>
                </a:lnTo>
                <a:lnTo>
                  <a:pt x="96" y="36"/>
                </a:lnTo>
                <a:cubicBezTo>
                  <a:pt x="96" y="36"/>
                  <a:pt x="97" y="37"/>
                  <a:pt x="97" y="38"/>
                </a:cubicBezTo>
                <a:lnTo>
                  <a:pt x="97" y="51"/>
                </a:lnTo>
                <a:lnTo>
                  <a:pt x="102" y="51"/>
                </a:lnTo>
                <a:cubicBezTo>
                  <a:pt x="103" y="51"/>
                  <a:pt x="105" y="52"/>
                  <a:pt x="106" y="53"/>
                </a:cubicBezTo>
                <a:cubicBezTo>
                  <a:pt x="107" y="54"/>
                  <a:pt x="108" y="56"/>
                  <a:pt x="108" y="57"/>
                </a:cubicBezTo>
                <a:lnTo>
                  <a:pt x="108" y="107"/>
                </a:lnTo>
                <a:cubicBezTo>
                  <a:pt x="109" y="107"/>
                  <a:pt x="110" y="106"/>
                  <a:pt x="110" y="106"/>
                </a:cubicBezTo>
                <a:lnTo>
                  <a:pt x="134" y="106"/>
                </a:lnTo>
                <a:cubicBezTo>
                  <a:pt x="135" y="106"/>
                  <a:pt x="137" y="107"/>
                  <a:pt x="138" y="108"/>
                </a:cubicBezTo>
                <a:cubicBezTo>
                  <a:pt x="139" y="109"/>
                  <a:pt x="140" y="111"/>
                  <a:pt x="140" y="112"/>
                </a:cubicBezTo>
                <a:lnTo>
                  <a:pt x="140" y="161"/>
                </a:lnTo>
                <a:lnTo>
                  <a:pt x="157" y="161"/>
                </a:lnTo>
                <a:cubicBezTo>
                  <a:pt x="158" y="161"/>
                  <a:pt x="159" y="162"/>
                  <a:pt x="159" y="163"/>
                </a:cubicBezTo>
                <a:lnTo>
                  <a:pt x="159" y="173"/>
                </a:lnTo>
                <a:cubicBezTo>
                  <a:pt x="159" y="174"/>
                  <a:pt x="158" y="174"/>
                  <a:pt x="157" y="174"/>
                </a:cubicBezTo>
                <a:lnTo>
                  <a:pt x="2" y="174"/>
                </a:lnTo>
                <a:cubicBezTo>
                  <a:pt x="1" y="174"/>
                  <a:pt x="0" y="174"/>
                  <a:pt x="0" y="173"/>
                </a:cubicBezTo>
                <a:lnTo>
                  <a:pt x="0" y="163"/>
                </a:lnTo>
                <a:cubicBezTo>
                  <a:pt x="0" y="162"/>
                  <a:pt x="1" y="161"/>
                  <a:pt x="2" y="161"/>
                </a:cubicBezTo>
                <a:close/>
                <a:moveTo>
                  <a:pt x="54" y="161"/>
                </a:moveTo>
                <a:lnTo>
                  <a:pt x="54" y="161"/>
                </a:lnTo>
                <a:lnTo>
                  <a:pt x="104" y="161"/>
                </a:lnTo>
                <a:lnTo>
                  <a:pt x="104" y="144"/>
                </a:lnTo>
                <a:lnTo>
                  <a:pt x="104" y="126"/>
                </a:lnTo>
                <a:lnTo>
                  <a:pt x="104" y="112"/>
                </a:lnTo>
                <a:lnTo>
                  <a:pt x="104" y="57"/>
                </a:lnTo>
                <a:cubicBezTo>
                  <a:pt x="104" y="56"/>
                  <a:pt x="104" y="56"/>
                  <a:pt x="104" y="55"/>
                </a:cubicBezTo>
                <a:cubicBezTo>
                  <a:pt x="103" y="55"/>
                  <a:pt x="103" y="55"/>
                  <a:pt x="102" y="55"/>
                </a:cubicBezTo>
                <a:lnTo>
                  <a:pt x="96" y="55"/>
                </a:lnTo>
                <a:lnTo>
                  <a:pt x="63" y="55"/>
                </a:lnTo>
                <a:lnTo>
                  <a:pt x="57" y="55"/>
                </a:lnTo>
                <a:cubicBezTo>
                  <a:pt x="56" y="55"/>
                  <a:pt x="56" y="55"/>
                  <a:pt x="55" y="55"/>
                </a:cubicBezTo>
                <a:lnTo>
                  <a:pt x="55" y="55"/>
                </a:lnTo>
                <a:cubicBezTo>
                  <a:pt x="55" y="56"/>
                  <a:pt x="54" y="57"/>
                  <a:pt x="54" y="57"/>
                </a:cubicBezTo>
                <a:lnTo>
                  <a:pt x="54" y="78"/>
                </a:lnTo>
                <a:lnTo>
                  <a:pt x="54" y="90"/>
                </a:lnTo>
                <a:lnTo>
                  <a:pt x="54" y="94"/>
                </a:lnTo>
                <a:lnTo>
                  <a:pt x="54" y="108"/>
                </a:lnTo>
                <a:lnTo>
                  <a:pt x="54" y="126"/>
                </a:lnTo>
                <a:lnTo>
                  <a:pt x="54" y="144"/>
                </a:lnTo>
                <a:lnTo>
                  <a:pt x="54" y="161"/>
                </a:ln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35" name="Freeform 25">
            <a:extLst>
              <a:ext uri="{FF2B5EF4-FFF2-40B4-BE49-F238E27FC236}">
                <a16:creationId xmlns:a16="http://schemas.microsoft.com/office/drawing/2014/main" id="{5BCEA447-216B-4CF0-AE95-A6C0A8606D98}"/>
              </a:ext>
            </a:extLst>
          </p:cNvPr>
          <p:cNvSpPr>
            <a:spLocks noChangeAspect="1" noEditPoints="1"/>
          </p:cNvSpPr>
          <p:nvPr/>
        </p:nvSpPr>
        <p:spPr bwMode="auto">
          <a:xfrm>
            <a:off x="558685" y="2595330"/>
            <a:ext cx="270496" cy="280640"/>
          </a:xfrm>
          <a:custGeom>
            <a:avLst/>
            <a:gdLst>
              <a:gd name="T0" fmla="*/ 72 w 158"/>
              <a:gd name="T1" fmla="*/ 157 h 164"/>
              <a:gd name="T2" fmla="*/ 86 w 158"/>
              <a:gd name="T3" fmla="*/ 157 h 164"/>
              <a:gd name="T4" fmla="*/ 91 w 158"/>
              <a:gd name="T5" fmla="*/ 76 h 164"/>
              <a:gd name="T6" fmla="*/ 94 w 158"/>
              <a:gd name="T7" fmla="*/ 85 h 164"/>
              <a:gd name="T8" fmla="*/ 98 w 158"/>
              <a:gd name="T9" fmla="*/ 130 h 164"/>
              <a:gd name="T10" fmla="*/ 104 w 158"/>
              <a:gd name="T11" fmla="*/ 111 h 164"/>
              <a:gd name="T12" fmla="*/ 120 w 158"/>
              <a:gd name="T13" fmla="*/ 78 h 164"/>
              <a:gd name="T14" fmla="*/ 50 w 158"/>
              <a:gd name="T15" fmla="*/ 49 h 164"/>
              <a:gd name="T16" fmla="*/ 53 w 158"/>
              <a:gd name="T17" fmla="*/ 110 h 164"/>
              <a:gd name="T18" fmla="*/ 56 w 158"/>
              <a:gd name="T19" fmla="*/ 128 h 164"/>
              <a:gd name="T20" fmla="*/ 64 w 158"/>
              <a:gd name="T21" fmla="*/ 130 h 164"/>
              <a:gd name="T22" fmla="*/ 64 w 158"/>
              <a:gd name="T23" fmla="*/ 76 h 164"/>
              <a:gd name="T24" fmla="*/ 67 w 158"/>
              <a:gd name="T25" fmla="*/ 84 h 164"/>
              <a:gd name="T26" fmla="*/ 79 w 158"/>
              <a:gd name="T27" fmla="*/ 74 h 164"/>
              <a:gd name="T28" fmla="*/ 91 w 158"/>
              <a:gd name="T29" fmla="*/ 84 h 164"/>
              <a:gd name="T30" fmla="*/ 91 w 158"/>
              <a:gd name="T31" fmla="*/ 95 h 164"/>
              <a:gd name="T32" fmla="*/ 80 w 158"/>
              <a:gd name="T33" fmla="*/ 95 h 164"/>
              <a:gd name="T34" fmla="*/ 77 w 158"/>
              <a:gd name="T35" fmla="*/ 87 h 164"/>
              <a:gd name="T36" fmla="*/ 67 w 158"/>
              <a:gd name="T37" fmla="*/ 95 h 164"/>
              <a:gd name="T38" fmla="*/ 91 w 158"/>
              <a:gd name="T39" fmla="*/ 95 h 164"/>
              <a:gd name="T40" fmla="*/ 60 w 158"/>
              <a:gd name="T41" fmla="*/ 145 h 164"/>
              <a:gd name="T42" fmla="*/ 61 w 158"/>
              <a:gd name="T43" fmla="*/ 152 h 164"/>
              <a:gd name="T44" fmla="*/ 87 w 158"/>
              <a:gd name="T45" fmla="*/ 154 h 164"/>
              <a:gd name="T46" fmla="*/ 98 w 158"/>
              <a:gd name="T47" fmla="*/ 148 h 164"/>
              <a:gd name="T48" fmla="*/ 60 w 158"/>
              <a:gd name="T49" fmla="*/ 142 h 164"/>
              <a:gd name="T50" fmla="*/ 98 w 158"/>
              <a:gd name="T51" fmla="*/ 133 h 164"/>
              <a:gd name="T52" fmla="*/ 60 w 158"/>
              <a:gd name="T53" fmla="*/ 133 h 164"/>
              <a:gd name="T54" fmla="*/ 80 w 158"/>
              <a:gd name="T55" fmla="*/ 18 h 164"/>
              <a:gd name="T56" fmla="*/ 77 w 158"/>
              <a:gd name="T57" fmla="*/ 18 h 164"/>
              <a:gd name="T58" fmla="*/ 80 w 158"/>
              <a:gd name="T59" fmla="*/ 1 h 164"/>
              <a:gd name="T60" fmla="*/ 139 w 158"/>
              <a:gd name="T61" fmla="*/ 79 h 164"/>
              <a:gd name="T62" fmla="*/ 156 w 158"/>
              <a:gd name="T63" fmla="*/ 76 h 164"/>
              <a:gd name="T64" fmla="*/ 139 w 158"/>
              <a:gd name="T65" fmla="*/ 79 h 164"/>
              <a:gd name="T66" fmla="*/ 21 w 158"/>
              <a:gd name="T67" fmla="*/ 78 h 164"/>
              <a:gd name="T68" fmla="*/ 0 w 158"/>
              <a:gd name="T69" fmla="*/ 78 h 164"/>
              <a:gd name="T70" fmla="*/ 122 w 158"/>
              <a:gd name="T71" fmla="*/ 37 h 164"/>
              <a:gd name="T72" fmla="*/ 135 w 158"/>
              <a:gd name="T73" fmla="*/ 22 h 164"/>
              <a:gd name="T74" fmla="*/ 120 w 158"/>
              <a:gd name="T75" fmla="*/ 37 h 164"/>
              <a:gd name="T76" fmla="*/ 38 w 158"/>
              <a:gd name="T77" fmla="*/ 35 h 164"/>
              <a:gd name="T78" fmla="*/ 23 w 158"/>
              <a:gd name="T79" fmla="*/ 24 h 164"/>
              <a:gd name="T80" fmla="*/ 38 w 158"/>
              <a:gd name="T81" fmla="*/ 35 h 164"/>
              <a:gd name="T82" fmla="*/ 110 w 158"/>
              <a:gd name="T83" fmla="*/ 47 h 164"/>
              <a:gd name="T84" fmla="*/ 107 w 158"/>
              <a:gd name="T85" fmla="*/ 112 h 164"/>
              <a:gd name="T86" fmla="*/ 101 w 158"/>
              <a:gd name="T87" fmla="*/ 133 h 164"/>
              <a:gd name="T88" fmla="*/ 92 w 158"/>
              <a:gd name="T89" fmla="*/ 157 h 164"/>
              <a:gd name="T90" fmla="*/ 87 w 158"/>
              <a:gd name="T91" fmla="*/ 164 h 164"/>
              <a:gd name="T92" fmla="*/ 69 w 158"/>
              <a:gd name="T93" fmla="*/ 157 h 164"/>
              <a:gd name="T94" fmla="*/ 59 w 158"/>
              <a:gd name="T95" fmla="*/ 154 h 164"/>
              <a:gd name="T96" fmla="*/ 56 w 158"/>
              <a:gd name="T97" fmla="*/ 144 h 164"/>
              <a:gd name="T98" fmla="*/ 53 w 158"/>
              <a:gd name="T99" fmla="*/ 131 h 164"/>
              <a:gd name="T100" fmla="*/ 51 w 158"/>
              <a:gd name="T101" fmla="*/ 112 h 164"/>
              <a:gd name="T102" fmla="*/ 48 w 158"/>
              <a:gd name="T103" fmla="*/ 4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8" h="164">
                <a:moveTo>
                  <a:pt x="86" y="157"/>
                </a:moveTo>
                <a:lnTo>
                  <a:pt x="86" y="157"/>
                </a:lnTo>
                <a:lnTo>
                  <a:pt x="72" y="157"/>
                </a:lnTo>
                <a:lnTo>
                  <a:pt x="72" y="161"/>
                </a:lnTo>
                <a:lnTo>
                  <a:pt x="86" y="161"/>
                </a:lnTo>
                <a:lnTo>
                  <a:pt x="86" y="157"/>
                </a:lnTo>
                <a:close/>
                <a:moveTo>
                  <a:pt x="91" y="84"/>
                </a:moveTo>
                <a:lnTo>
                  <a:pt x="91" y="84"/>
                </a:lnTo>
                <a:lnTo>
                  <a:pt x="91" y="76"/>
                </a:lnTo>
                <a:cubicBezTo>
                  <a:pt x="91" y="75"/>
                  <a:pt x="91" y="74"/>
                  <a:pt x="92" y="74"/>
                </a:cubicBezTo>
                <a:cubicBezTo>
                  <a:pt x="93" y="74"/>
                  <a:pt x="94" y="75"/>
                  <a:pt x="94" y="76"/>
                </a:cubicBezTo>
                <a:lnTo>
                  <a:pt x="94" y="85"/>
                </a:lnTo>
                <a:lnTo>
                  <a:pt x="94" y="85"/>
                </a:lnTo>
                <a:lnTo>
                  <a:pt x="94" y="130"/>
                </a:lnTo>
                <a:lnTo>
                  <a:pt x="98" y="130"/>
                </a:lnTo>
                <a:cubicBezTo>
                  <a:pt x="100" y="130"/>
                  <a:pt x="101" y="130"/>
                  <a:pt x="102" y="128"/>
                </a:cubicBezTo>
                <a:cubicBezTo>
                  <a:pt x="103" y="127"/>
                  <a:pt x="104" y="126"/>
                  <a:pt x="104" y="124"/>
                </a:cubicBezTo>
                <a:lnTo>
                  <a:pt x="104" y="111"/>
                </a:lnTo>
                <a:cubicBezTo>
                  <a:pt x="104" y="111"/>
                  <a:pt x="104" y="110"/>
                  <a:pt x="105" y="110"/>
                </a:cubicBezTo>
                <a:cubicBezTo>
                  <a:pt x="109" y="106"/>
                  <a:pt x="113" y="101"/>
                  <a:pt x="116" y="96"/>
                </a:cubicBezTo>
                <a:cubicBezTo>
                  <a:pt x="119" y="90"/>
                  <a:pt x="120" y="84"/>
                  <a:pt x="120" y="78"/>
                </a:cubicBezTo>
                <a:cubicBezTo>
                  <a:pt x="120" y="67"/>
                  <a:pt x="116" y="56"/>
                  <a:pt x="108" y="49"/>
                </a:cubicBezTo>
                <a:cubicBezTo>
                  <a:pt x="101" y="41"/>
                  <a:pt x="90" y="37"/>
                  <a:pt x="79" y="37"/>
                </a:cubicBezTo>
                <a:cubicBezTo>
                  <a:pt x="68" y="37"/>
                  <a:pt x="57" y="41"/>
                  <a:pt x="50" y="49"/>
                </a:cubicBezTo>
                <a:cubicBezTo>
                  <a:pt x="42" y="56"/>
                  <a:pt x="38" y="67"/>
                  <a:pt x="38" y="78"/>
                </a:cubicBezTo>
                <a:cubicBezTo>
                  <a:pt x="38" y="84"/>
                  <a:pt x="39" y="90"/>
                  <a:pt x="42" y="96"/>
                </a:cubicBezTo>
                <a:cubicBezTo>
                  <a:pt x="44" y="101"/>
                  <a:pt x="48" y="106"/>
                  <a:pt x="53" y="110"/>
                </a:cubicBezTo>
                <a:cubicBezTo>
                  <a:pt x="54" y="110"/>
                  <a:pt x="54" y="111"/>
                  <a:pt x="54" y="111"/>
                </a:cubicBezTo>
                <a:lnTo>
                  <a:pt x="54" y="124"/>
                </a:lnTo>
                <a:cubicBezTo>
                  <a:pt x="54" y="126"/>
                  <a:pt x="54" y="127"/>
                  <a:pt x="56" y="128"/>
                </a:cubicBezTo>
                <a:lnTo>
                  <a:pt x="56" y="128"/>
                </a:lnTo>
                <a:cubicBezTo>
                  <a:pt x="57" y="130"/>
                  <a:pt x="58" y="130"/>
                  <a:pt x="60" y="130"/>
                </a:cubicBezTo>
                <a:lnTo>
                  <a:pt x="64" y="130"/>
                </a:lnTo>
                <a:lnTo>
                  <a:pt x="64" y="85"/>
                </a:lnTo>
                <a:lnTo>
                  <a:pt x="64" y="85"/>
                </a:lnTo>
                <a:lnTo>
                  <a:pt x="64" y="76"/>
                </a:lnTo>
                <a:cubicBezTo>
                  <a:pt x="64" y="75"/>
                  <a:pt x="65" y="74"/>
                  <a:pt x="66" y="74"/>
                </a:cubicBezTo>
                <a:cubicBezTo>
                  <a:pt x="66" y="74"/>
                  <a:pt x="67" y="75"/>
                  <a:pt x="67" y="76"/>
                </a:cubicBezTo>
                <a:lnTo>
                  <a:pt x="67" y="84"/>
                </a:lnTo>
                <a:lnTo>
                  <a:pt x="77" y="84"/>
                </a:lnTo>
                <a:lnTo>
                  <a:pt x="77" y="76"/>
                </a:lnTo>
                <a:cubicBezTo>
                  <a:pt x="77" y="75"/>
                  <a:pt x="78" y="74"/>
                  <a:pt x="79" y="74"/>
                </a:cubicBezTo>
                <a:cubicBezTo>
                  <a:pt x="80" y="74"/>
                  <a:pt x="80" y="75"/>
                  <a:pt x="80" y="76"/>
                </a:cubicBezTo>
                <a:lnTo>
                  <a:pt x="80" y="84"/>
                </a:lnTo>
                <a:lnTo>
                  <a:pt x="91" y="84"/>
                </a:lnTo>
                <a:close/>
                <a:moveTo>
                  <a:pt x="91" y="95"/>
                </a:moveTo>
                <a:lnTo>
                  <a:pt x="91" y="95"/>
                </a:lnTo>
                <a:lnTo>
                  <a:pt x="91" y="95"/>
                </a:lnTo>
                <a:lnTo>
                  <a:pt x="91" y="87"/>
                </a:lnTo>
                <a:lnTo>
                  <a:pt x="80" y="87"/>
                </a:lnTo>
                <a:lnTo>
                  <a:pt x="80" y="95"/>
                </a:lnTo>
                <a:cubicBezTo>
                  <a:pt x="80" y="96"/>
                  <a:pt x="80" y="96"/>
                  <a:pt x="79" y="96"/>
                </a:cubicBezTo>
                <a:cubicBezTo>
                  <a:pt x="78" y="96"/>
                  <a:pt x="77" y="96"/>
                  <a:pt x="77" y="95"/>
                </a:cubicBezTo>
                <a:lnTo>
                  <a:pt x="77" y="87"/>
                </a:lnTo>
                <a:lnTo>
                  <a:pt x="67" y="87"/>
                </a:lnTo>
                <a:lnTo>
                  <a:pt x="67" y="95"/>
                </a:lnTo>
                <a:lnTo>
                  <a:pt x="67" y="95"/>
                </a:lnTo>
                <a:lnTo>
                  <a:pt x="67" y="130"/>
                </a:lnTo>
                <a:lnTo>
                  <a:pt x="91" y="130"/>
                </a:lnTo>
                <a:lnTo>
                  <a:pt x="91" y="95"/>
                </a:lnTo>
                <a:close/>
                <a:moveTo>
                  <a:pt x="98" y="145"/>
                </a:moveTo>
                <a:lnTo>
                  <a:pt x="98" y="145"/>
                </a:lnTo>
                <a:lnTo>
                  <a:pt x="60" y="145"/>
                </a:lnTo>
                <a:lnTo>
                  <a:pt x="60" y="148"/>
                </a:lnTo>
                <a:cubicBezTo>
                  <a:pt x="60" y="149"/>
                  <a:pt x="60" y="151"/>
                  <a:pt x="61" y="152"/>
                </a:cubicBezTo>
                <a:lnTo>
                  <a:pt x="61" y="152"/>
                </a:lnTo>
                <a:cubicBezTo>
                  <a:pt x="62" y="153"/>
                  <a:pt x="64" y="154"/>
                  <a:pt x="66" y="154"/>
                </a:cubicBezTo>
                <a:lnTo>
                  <a:pt x="71" y="154"/>
                </a:lnTo>
                <a:lnTo>
                  <a:pt x="87" y="154"/>
                </a:lnTo>
                <a:lnTo>
                  <a:pt x="92" y="154"/>
                </a:lnTo>
                <a:cubicBezTo>
                  <a:pt x="94" y="154"/>
                  <a:pt x="95" y="153"/>
                  <a:pt x="96" y="152"/>
                </a:cubicBezTo>
                <a:cubicBezTo>
                  <a:pt x="98" y="151"/>
                  <a:pt x="98" y="149"/>
                  <a:pt x="98" y="148"/>
                </a:cubicBezTo>
                <a:lnTo>
                  <a:pt x="98" y="145"/>
                </a:lnTo>
                <a:close/>
                <a:moveTo>
                  <a:pt x="60" y="142"/>
                </a:moveTo>
                <a:lnTo>
                  <a:pt x="60" y="142"/>
                </a:lnTo>
                <a:lnTo>
                  <a:pt x="98" y="142"/>
                </a:lnTo>
                <a:lnTo>
                  <a:pt x="98" y="133"/>
                </a:lnTo>
                <a:lnTo>
                  <a:pt x="98" y="133"/>
                </a:lnTo>
                <a:lnTo>
                  <a:pt x="92" y="133"/>
                </a:lnTo>
                <a:lnTo>
                  <a:pt x="66" y="133"/>
                </a:lnTo>
                <a:lnTo>
                  <a:pt x="60" y="133"/>
                </a:lnTo>
                <a:lnTo>
                  <a:pt x="60" y="133"/>
                </a:lnTo>
                <a:lnTo>
                  <a:pt x="60" y="142"/>
                </a:lnTo>
                <a:close/>
                <a:moveTo>
                  <a:pt x="80" y="18"/>
                </a:moveTo>
                <a:lnTo>
                  <a:pt x="80" y="18"/>
                </a:lnTo>
                <a:cubicBezTo>
                  <a:pt x="80" y="19"/>
                  <a:pt x="80" y="20"/>
                  <a:pt x="79" y="20"/>
                </a:cubicBezTo>
                <a:cubicBezTo>
                  <a:pt x="78" y="20"/>
                  <a:pt x="77" y="19"/>
                  <a:pt x="77" y="18"/>
                </a:cubicBezTo>
                <a:lnTo>
                  <a:pt x="77" y="1"/>
                </a:lnTo>
                <a:cubicBezTo>
                  <a:pt x="77" y="1"/>
                  <a:pt x="78" y="0"/>
                  <a:pt x="79" y="0"/>
                </a:cubicBezTo>
                <a:cubicBezTo>
                  <a:pt x="80" y="0"/>
                  <a:pt x="80" y="1"/>
                  <a:pt x="80" y="1"/>
                </a:cubicBezTo>
                <a:lnTo>
                  <a:pt x="80" y="18"/>
                </a:lnTo>
                <a:close/>
                <a:moveTo>
                  <a:pt x="139" y="79"/>
                </a:moveTo>
                <a:lnTo>
                  <a:pt x="139" y="79"/>
                </a:lnTo>
                <a:cubicBezTo>
                  <a:pt x="138" y="79"/>
                  <a:pt x="137" y="79"/>
                  <a:pt x="137" y="78"/>
                </a:cubicBezTo>
                <a:cubicBezTo>
                  <a:pt x="137" y="77"/>
                  <a:pt x="138" y="76"/>
                  <a:pt x="139" y="76"/>
                </a:cubicBezTo>
                <a:lnTo>
                  <a:pt x="156" y="76"/>
                </a:lnTo>
                <a:cubicBezTo>
                  <a:pt x="157" y="76"/>
                  <a:pt x="158" y="77"/>
                  <a:pt x="158" y="78"/>
                </a:cubicBezTo>
                <a:cubicBezTo>
                  <a:pt x="158" y="79"/>
                  <a:pt x="157" y="79"/>
                  <a:pt x="156" y="79"/>
                </a:cubicBezTo>
                <a:lnTo>
                  <a:pt x="139" y="79"/>
                </a:lnTo>
                <a:close/>
                <a:moveTo>
                  <a:pt x="19" y="76"/>
                </a:moveTo>
                <a:lnTo>
                  <a:pt x="19" y="76"/>
                </a:lnTo>
                <a:cubicBezTo>
                  <a:pt x="20" y="76"/>
                  <a:pt x="21" y="77"/>
                  <a:pt x="21" y="78"/>
                </a:cubicBezTo>
                <a:cubicBezTo>
                  <a:pt x="21" y="79"/>
                  <a:pt x="20" y="79"/>
                  <a:pt x="19" y="79"/>
                </a:cubicBezTo>
                <a:lnTo>
                  <a:pt x="1" y="79"/>
                </a:lnTo>
                <a:cubicBezTo>
                  <a:pt x="1" y="79"/>
                  <a:pt x="0" y="79"/>
                  <a:pt x="0" y="78"/>
                </a:cubicBezTo>
                <a:cubicBezTo>
                  <a:pt x="0" y="77"/>
                  <a:pt x="1" y="76"/>
                  <a:pt x="1" y="76"/>
                </a:cubicBezTo>
                <a:lnTo>
                  <a:pt x="19" y="76"/>
                </a:lnTo>
                <a:close/>
                <a:moveTo>
                  <a:pt x="122" y="37"/>
                </a:moveTo>
                <a:lnTo>
                  <a:pt x="122" y="37"/>
                </a:lnTo>
                <a:lnTo>
                  <a:pt x="135" y="24"/>
                </a:lnTo>
                <a:cubicBezTo>
                  <a:pt x="135" y="24"/>
                  <a:pt x="135" y="23"/>
                  <a:pt x="135" y="22"/>
                </a:cubicBezTo>
                <a:cubicBezTo>
                  <a:pt x="134" y="21"/>
                  <a:pt x="133" y="21"/>
                  <a:pt x="133" y="22"/>
                </a:cubicBezTo>
                <a:lnTo>
                  <a:pt x="120" y="35"/>
                </a:lnTo>
                <a:cubicBezTo>
                  <a:pt x="119" y="35"/>
                  <a:pt x="119" y="36"/>
                  <a:pt x="120" y="37"/>
                </a:cubicBezTo>
                <a:cubicBezTo>
                  <a:pt x="121" y="37"/>
                  <a:pt x="122" y="37"/>
                  <a:pt x="122" y="37"/>
                </a:cubicBezTo>
                <a:close/>
                <a:moveTo>
                  <a:pt x="38" y="35"/>
                </a:moveTo>
                <a:lnTo>
                  <a:pt x="38" y="35"/>
                </a:lnTo>
                <a:lnTo>
                  <a:pt x="25" y="22"/>
                </a:lnTo>
                <a:cubicBezTo>
                  <a:pt x="25" y="21"/>
                  <a:pt x="24" y="21"/>
                  <a:pt x="23" y="22"/>
                </a:cubicBezTo>
                <a:cubicBezTo>
                  <a:pt x="22" y="23"/>
                  <a:pt x="22" y="24"/>
                  <a:pt x="23" y="24"/>
                </a:cubicBezTo>
                <a:lnTo>
                  <a:pt x="36" y="37"/>
                </a:lnTo>
                <a:cubicBezTo>
                  <a:pt x="36" y="37"/>
                  <a:pt x="37" y="37"/>
                  <a:pt x="38" y="37"/>
                </a:cubicBezTo>
                <a:cubicBezTo>
                  <a:pt x="38" y="36"/>
                  <a:pt x="38" y="35"/>
                  <a:pt x="38" y="35"/>
                </a:cubicBezTo>
                <a:close/>
                <a:moveTo>
                  <a:pt x="79" y="34"/>
                </a:moveTo>
                <a:lnTo>
                  <a:pt x="79" y="34"/>
                </a:lnTo>
                <a:cubicBezTo>
                  <a:pt x="91" y="34"/>
                  <a:pt x="102" y="39"/>
                  <a:pt x="110" y="47"/>
                </a:cubicBezTo>
                <a:cubicBezTo>
                  <a:pt x="118" y="55"/>
                  <a:pt x="123" y="66"/>
                  <a:pt x="123" y="78"/>
                </a:cubicBezTo>
                <a:cubicBezTo>
                  <a:pt x="123" y="85"/>
                  <a:pt x="122" y="91"/>
                  <a:pt x="119" y="97"/>
                </a:cubicBezTo>
                <a:cubicBezTo>
                  <a:pt x="116" y="103"/>
                  <a:pt x="112" y="108"/>
                  <a:pt x="107" y="112"/>
                </a:cubicBezTo>
                <a:lnTo>
                  <a:pt x="107" y="124"/>
                </a:lnTo>
                <a:cubicBezTo>
                  <a:pt x="107" y="127"/>
                  <a:pt x="106" y="129"/>
                  <a:pt x="104" y="131"/>
                </a:cubicBezTo>
                <a:cubicBezTo>
                  <a:pt x="104" y="131"/>
                  <a:pt x="102" y="132"/>
                  <a:pt x="101" y="133"/>
                </a:cubicBezTo>
                <a:lnTo>
                  <a:pt x="101" y="148"/>
                </a:lnTo>
                <a:cubicBezTo>
                  <a:pt x="101" y="150"/>
                  <a:pt x="100" y="153"/>
                  <a:pt x="99" y="154"/>
                </a:cubicBezTo>
                <a:cubicBezTo>
                  <a:pt x="97" y="156"/>
                  <a:pt x="95" y="157"/>
                  <a:pt x="92" y="157"/>
                </a:cubicBezTo>
                <a:lnTo>
                  <a:pt x="89" y="157"/>
                </a:lnTo>
                <a:lnTo>
                  <a:pt x="89" y="163"/>
                </a:lnTo>
                <a:cubicBezTo>
                  <a:pt x="89" y="164"/>
                  <a:pt x="88" y="164"/>
                  <a:pt x="87" y="164"/>
                </a:cubicBezTo>
                <a:lnTo>
                  <a:pt x="71" y="164"/>
                </a:lnTo>
                <a:cubicBezTo>
                  <a:pt x="70" y="164"/>
                  <a:pt x="69" y="164"/>
                  <a:pt x="69" y="163"/>
                </a:cubicBezTo>
                <a:lnTo>
                  <a:pt x="69" y="157"/>
                </a:lnTo>
                <a:lnTo>
                  <a:pt x="66" y="157"/>
                </a:lnTo>
                <a:cubicBezTo>
                  <a:pt x="63" y="157"/>
                  <a:pt x="61" y="156"/>
                  <a:pt x="59" y="154"/>
                </a:cubicBezTo>
                <a:lnTo>
                  <a:pt x="59" y="154"/>
                </a:lnTo>
                <a:lnTo>
                  <a:pt x="59" y="154"/>
                </a:lnTo>
                <a:cubicBezTo>
                  <a:pt x="57" y="153"/>
                  <a:pt x="56" y="150"/>
                  <a:pt x="56" y="148"/>
                </a:cubicBezTo>
                <a:lnTo>
                  <a:pt x="56" y="144"/>
                </a:lnTo>
                <a:lnTo>
                  <a:pt x="56" y="133"/>
                </a:lnTo>
                <a:cubicBezTo>
                  <a:pt x="55" y="132"/>
                  <a:pt x="54" y="131"/>
                  <a:pt x="53" y="131"/>
                </a:cubicBezTo>
                <a:lnTo>
                  <a:pt x="53" y="131"/>
                </a:lnTo>
                <a:lnTo>
                  <a:pt x="53" y="131"/>
                </a:lnTo>
                <a:cubicBezTo>
                  <a:pt x="52" y="129"/>
                  <a:pt x="51" y="127"/>
                  <a:pt x="51" y="124"/>
                </a:cubicBezTo>
                <a:lnTo>
                  <a:pt x="51" y="112"/>
                </a:lnTo>
                <a:cubicBezTo>
                  <a:pt x="46" y="108"/>
                  <a:pt x="42" y="103"/>
                  <a:pt x="39" y="97"/>
                </a:cubicBezTo>
                <a:cubicBezTo>
                  <a:pt x="36" y="91"/>
                  <a:pt x="35" y="85"/>
                  <a:pt x="35" y="78"/>
                </a:cubicBezTo>
                <a:cubicBezTo>
                  <a:pt x="35" y="66"/>
                  <a:pt x="40" y="55"/>
                  <a:pt x="48" y="47"/>
                </a:cubicBezTo>
                <a:cubicBezTo>
                  <a:pt x="56" y="39"/>
                  <a:pt x="67" y="34"/>
                  <a:pt x="79" y="34"/>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36" name="Freeform 31">
            <a:extLst>
              <a:ext uri="{FF2B5EF4-FFF2-40B4-BE49-F238E27FC236}">
                <a16:creationId xmlns:a16="http://schemas.microsoft.com/office/drawing/2014/main" id="{A7F0B067-F22C-4DDE-A3E2-9805C3A9DB9A}"/>
              </a:ext>
            </a:extLst>
          </p:cNvPr>
          <p:cNvSpPr>
            <a:spLocks noChangeAspect="1" noEditPoints="1"/>
          </p:cNvSpPr>
          <p:nvPr/>
        </p:nvSpPr>
        <p:spPr bwMode="auto">
          <a:xfrm>
            <a:off x="3629170" y="3087015"/>
            <a:ext cx="192728" cy="262043"/>
          </a:xfrm>
          <a:custGeom>
            <a:avLst/>
            <a:gdLst>
              <a:gd name="T0" fmla="*/ 86 w 112"/>
              <a:gd name="T1" fmla="*/ 123 h 153"/>
              <a:gd name="T2" fmla="*/ 27 w 112"/>
              <a:gd name="T3" fmla="*/ 126 h 153"/>
              <a:gd name="T4" fmla="*/ 26 w 112"/>
              <a:gd name="T5" fmla="*/ 123 h 153"/>
              <a:gd name="T6" fmla="*/ 57 w 112"/>
              <a:gd name="T7" fmla="*/ 99 h 153"/>
              <a:gd name="T8" fmla="*/ 4 w 112"/>
              <a:gd name="T9" fmla="*/ 4 h 153"/>
              <a:gd name="T10" fmla="*/ 97 w 112"/>
              <a:gd name="T11" fmla="*/ 19 h 153"/>
              <a:gd name="T12" fmla="*/ 108 w 112"/>
              <a:gd name="T13" fmla="*/ 134 h 153"/>
              <a:gd name="T14" fmla="*/ 4 w 112"/>
              <a:gd name="T15" fmla="*/ 149 h 153"/>
              <a:gd name="T16" fmla="*/ 91 w 112"/>
              <a:gd name="T17" fmla="*/ 44 h 153"/>
              <a:gd name="T18" fmla="*/ 91 w 112"/>
              <a:gd name="T19" fmla="*/ 43 h 153"/>
              <a:gd name="T20" fmla="*/ 23 w 112"/>
              <a:gd name="T21" fmla="*/ 34 h 153"/>
              <a:gd name="T22" fmla="*/ 22 w 112"/>
              <a:gd name="T23" fmla="*/ 45 h 153"/>
              <a:gd name="T24" fmla="*/ 57 w 112"/>
              <a:gd name="T25" fmla="*/ 72 h 153"/>
              <a:gd name="T26" fmla="*/ 56 w 112"/>
              <a:gd name="T27" fmla="*/ 69 h 153"/>
              <a:gd name="T28" fmla="*/ 88 w 112"/>
              <a:gd name="T29" fmla="*/ 38 h 153"/>
              <a:gd name="T30" fmla="*/ 56 w 112"/>
              <a:gd name="T31" fmla="*/ 69 h 153"/>
              <a:gd name="T32" fmla="*/ 17 w 112"/>
              <a:gd name="T33" fmla="*/ 45 h 153"/>
              <a:gd name="T34" fmla="*/ 17 w 112"/>
              <a:gd name="T35" fmla="*/ 22 h 153"/>
              <a:gd name="T36" fmla="*/ 95 w 112"/>
              <a:gd name="T37" fmla="*/ 42 h 153"/>
              <a:gd name="T38" fmla="*/ 67 w 112"/>
              <a:gd name="T39" fmla="*/ 68 h 153"/>
              <a:gd name="T40" fmla="*/ 65 w 112"/>
              <a:gd name="T41" fmla="*/ 81 h 153"/>
              <a:gd name="T42" fmla="*/ 95 w 112"/>
              <a:gd name="T43" fmla="*/ 108 h 153"/>
              <a:gd name="T44" fmla="*/ 95 w 112"/>
              <a:gd name="T45" fmla="*/ 131 h 153"/>
              <a:gd name="T46" fmla="*/ 17 w 112"/>
              <a:gd name="T47" fmla="*/ 111 h 153"/>
              <a:gd name="T48" fmla="*/ 19 w 112"/>
              <a:gd name="T49" fmla="*/ 105 h 153"/>
              <a:gd name="T50" fmla="*/ 49 w 112"/>
              <a:gd name="T51" fmla="*/ 76 h 153"/>
              <a:gd name="T52" fmla="*/ 19 w 112"/>
              <a:gd name="T53" fmla="*/ 47 h 153"/>
              <a:gd name="T54" fmla="*/ 17 w 112"/>
              <a:gd name="T55" fmla="*/ 50 h 153"/>
              <a:gd name="T56" fmla="*/ 13 w 112"/>
              <a:gd name="T57" fmla="*/ 38 h 153"/>
              <a:gd name="T58" fmla="*/ 0 w 112"/>
              <a:gd name="T59" fmla="*/ 20 h 153"/>
              <a:gd name="T60" fmla="*/ 110 w 112"/>
              <a:gd name="T61" fmla="*/ 0 h 153"/>
              <a:gd name="T62" fmla="*/ 110 w 112"/>
              <a:gd name="T63" fmla="*/ 22 h 153"/>
              <a:gd name="T64" fmla="*/ 99 w 112"/>
              <a:gd name="T65" fmla="*/ 42 h 153"/>
              <a:gd name="T66" fmla="*/ 70 w 112"/>
              <a:gd name="T67" fmla="*/ 71 h 153"/>
              <a:gd name="T68" fmla="*/ 68 w 112"/>
              <a:gd name="T69" fmla="*/ 79 h 153"/>
              <a:gd name="T70" fmla="*/ 98 w 112"/>
              <a:gd name="T71" fmla="*/ 106 h 153"/>
              <a:gd name="T72" fmla="*/ 99 w 112"/>
              <a:gd name="T73" fmla="*/ 131 h 153"/>
              <a:gd name="T74" fmla="*/ 112 w 112"/>
              <a:gd name="T75" fmla="*/ 151 h 153"/>
              <a:gd name="T76" fmla="*/ 0 w 112"/>
              <a:gd name="T77" fmla="*/ 151 h 153"/>
              <a:gd name="T78" fmla="*/ 13 w 112"/>
              <a:gd name="T79" fmla="*/ 131 h 153"/>
              <a:gd name="T80" fmla="*/ 14 w 112"/>
              <a:gd name="T81" fmla="*/ 106 h 153"/>
              <a:gd name="T82" fmla="*/ 43 w 112"/>
              <a:gd name="T83" fmla="*/ 82 h 153"/>
              <a:gd name="T84" fmla="*/ 45 w 112"/>
              <a:gd name="T85" fmla="*/ 73 h 153"/>
              <a:gd name="T86" fmla="*/ 80 w 112"/>
              <a:gd name="T87" fmla="*/ 123 h 153"/>
              <a:gd name="T88" fmla="*/ 80 w 112"/>
              <a:gd name="T89" fmla="*/ 12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2" h="153">
                <a:moveTo>
                  <a:pt x="57" y="99"/>
                </a:moveTo>
                <a:lnTo>
                  <a:pt x="57" y="99"/>
                </a:lnTo>
                <a:lnTo>
                  <a:pt x="86" y="123"/>
                </a:lnTo>
                <a:cubicBezTo>
                  <a:pt x="86" y="124"/>
                  <a:pt x="87" y="124"/>
                  <a:pt x="87" y="125"/>
                </a:cubicBezTo>
                <a:cubicBezTo>
                  <a:pt x="87" y="126"/>
                  <a:pt x="86" y="126"/>
                  <a:pt x="85" y="126"/>
                </a:cubicBezTo>
                <a:lnTo>
                  <a:pt x="27" y="126"/>
                </a:lnTo>
                <a:lnTo>
                  <a:pt x="27" y="126"/>
                </a:lnTo>
                <a:cubicBezTo>
                  <a:pt x="27" y="126"/>
                  <a:pt x="26" y="126"/>
                  <a:pt x="26" y="126"/>
                </a:cubicBezTo>
                <a:cubicBezTo>
                  <a:pt x="25" y="125"/>
                  <a:pt x="25" y="124"/>
                  <a:pt x="26" y="123"/>
                </a:cubicBezTo>
                <a:lnTo>
                  <a:pt x="55" y="99"/>
                </a:lnTo>
                <a:lnTo>
                  <a:pt x="55" y="99"/>
                </a:lnTo>
                <a:cubicBezTo>
                  <a:pt x="55" y="99"/>
                  <a:pt x="56" y="99"/>
                  <a:pt x="57" y="99"/>
                </a:cubicBezTo>
                <a:close/>
                <a:moveTo>
                  <a:pt x="108" y="4"/>
                </a:moveTo>
                <a:lnTo>
                  <a:pt x="108" y="4"/>
                </a:lnTo>
                <a:lnTo>
                  <a:pt x="4" y="4"/>
                </a:lnTo>
                <a:lnTo>
                  <a:pt x="4" y="19"/>
                </a:lnTo>
                <a:lnTo>
                  <a:pt x="15" y="19"/>
                </a:lnTo>
                <a:lnTo>
                  <a:pt x="97" y="19"/>
                </a:lnTo>
                <a:lnTo>
                  <a:pt x="108" y="19"/>
                </a:lnTo>
                <a:lnTo>
                  <a:pt x="108" y="4"/>
                </a:lnTo>
                <a:close/>
                <a:moveTo>
                  <a:pt x="108" y="134"/>
                </a:moveTo>
                <a:lnTo>
                  <a:pt x="108" y="134"/>
                </a:lnTo>
                <a:lnTo>
                  <a:pt x="4" y="134"/>
                </a:lnTo>
                <a:lnTo>
                  <a:pt x="4" y="149"/>
                </a:lnTo>
                <a:lnTo>
                  <a:pt x="108" y="149"/>
                </a:lnTo>
                <a:lnTo>
                  <a:pt x="108" y="134"/>
                </a:lnTo>
                <a:close/>
                <a:moveTo>
                  <a:pt x="91" y="44"/>
                </a:moveTo>
                <a:lnTo>
                  <a:pt x="91" y="44"/>
                </a:lnTo>
                <a:cubicBezTo>
                  <a:pt x="91" y="44"/>
                  <a:pt x="91" y="44"/>
                  <a:pt x="91" y="43"/>
                </a:cubicBezTo>
                <a:lnTo>
                  <a:pt x="91" y="43"/>
                </a:lnTo>
                <a:lnTo>
                  <a:pt x="91" y="36"/>
                </a:lnTo>
                <a:cubicBezTo>
                  <a:pt x="91" y="35"/>
                  <a:pt x="90" y="34"/>
                  <a:pt x="90" y="34"/>
                </a:cubicBezTo>
                <a:lnTo>
                  <a:pt x="23" y="34"/>
                </a:lnTo>
                <a:cubicBezTo>
                  <a:pt x="22" y="34"/>
                  <a:pt x="21" y="35"/>
                  <a:pt x="21" y="36"/>
                </a:cubicBezTo>
                <a:lnTo>
                  <a:pt x="21" y="43"/>
                </a:lnTo>
                <a:cubicBezTo>
                  <a:pt x="21" y="44"/>
                  <a:pt x="21" y="44"/>
                  <a:pt x="22" y="45"/>
                </a:cubicBezTo>
                <a:lnTo>
                  <a:pt x="55" y="72"/>
                </a:lnTo>
                <a:cubicBezTo>
                  <a:pt x="56" y="73"/>
                  <a:pt x="57" y="73"/>
                  <a:pt x="57" y="72"/>
                </a:cubicBezTo>
                <a:lnTo>
                  <a:pt x="57" y="72"/>
                </a:lnTo>
                <a:lnTo>
                  <a:pt x="57" y="72"/>
                </a:lnTo>
                <a:lnTo>
                  <a:pt x="91" y="44"/>
                </a:lnTo>
                <a:close/>
                <a:moveTo>
                  <a:pt x="56" y="69"/>
                </a:moveTo>
                <a:lnTo>
                  <a:pt x="56" y="69"/>
                </a:lnTo>
                <a:lnTo>
                  <a:pt x="88" y="42"/>
                </a:lnTo>
                <a:lnTo>
                  <a:pt x="88" y="38"/>
                </a:lnTo>
                <a:lnTo>
                  <a:pt x="24" y="38"/>
                </a:lnTo>
                <a:lnTo>
                  <a:pt x="24" y="42"/>
                </a:lnTo>
                <a:lnTo>
                  <a:pt x="56" y="69"/>
                </a:lnTo>
                <a:close/>
                <a:moveTo>
                  <a:pt x="19" y="47"/>
                </a:moveTo>
                <a:lnTo>
                  <a:pt x="19" y="47"/>
                </a:lnTo>
                <a:cubicBezTo>
                  <a:pt x="19" y="47"/>
                  <a:pt x="18" y="46"/>
                  <a:pt x="17" y="45"/>
                </a:cubicBezTo>
                <a:cubicBezTo>
                  <a:pt x="17" y="44"/>
                  <a:pt x="17" y="43"/>
                  <a:pt x="17" y="42"/>
                </a:cubicBezTo>
                <a:lnTo>
                  <a:pt x="17" y="38"/>
                </a:lnTo>
                <a:lnTo>
                  <a:pt x="17" y="22"/>
                </a:lnTo>
                <a:lnTo>
                  <a:pt x="95" y="22"/>
                </a:lnTo>
                <a:lnTo>
                  <a:pt x="95" y="38"/>
                </a:lnTo>
                <a:lnTo>
                  <a:pt x="95" y="42"/>
                </a:lnTo>
                <a:cubicBezTo>
                  <a:pt x="95" y="43"/>
                  <a:pt x="95" y="44"/>
                  <a:pt x="95" y="45"/>
                </a:cubicBezTo>
                <a:cubicBezTo>
                  <a:pt x="94" y="46"/>
                  <a:pt x="94" y="47"/>
                  <a:pt x="93" y="47"/>
                </a:cubicBezTo>
                <a:lnTo>
                  <a:pt x="67" y="68"/>
                </a:lnTo>
                <a:cubicBezTo>
                  <a:pt x="66" y="69"/>
                  <a:pt x="65" y="71"/>
                  <a:pt x="65" y="72"/>
                </a:cubicBezTo>
                <a:cubicBezTo>
                  <a:pt x="64" y="73"/>
                  <a:pt x="64" y="75"/>
                  <a:pt x="64" y="76"/>
                </a:cubicBezTo>
                <a:cubicBezTo>
                  <a:pt x="64" y="78"/>
                  <a:pt x="64" y="79"/>
                  <a:pt x="65" y="81"/>
                </a:cubicBezTo>
                <a:cubicBezTo>
                  <a:pt x="65" y="82"/>
                  <a:pt x="66" y="83"/>
                  <a:pt x="67" y="84"/>
                </a:cubicBezTo>
                <a:lnTo>
                  <a:pt x="93" y="105"/>
                </a:lnTo>
                <a:cubicBezTo>
                  <a:pt x="94" y="106"/>
                  <a:pt x="94" y="107"/>
                  <a:pt x="95" y="108"/>
                </a:cubicBezTo>
                <a:cubicBezTo>
                  <a:pt x="95" y="109"/>
                  <a:pt x="95" y="110"/>
                  <a:pt x="95" y="111"/>
                </a:cubicBezTo>
                <a:lnTo>
                  <a:pt x="95" y="115"/>
                </a:lnTo>
                <a:lnTo>
                  <a:pt x="95" y="131"/>
                </a:lnTo>
                <a:lnTo>
                  <a:pt x="17" y="131"/>
                </a:lnTo>
                <a:lnTo>
                  <a:pt x="17" y="115"/>
                </a:lnTo>
                <a:lnTo>
                  <a:pt x="17" y="111"/>
                </a:lnTo>
                <a:cubicBezTo>
                  <a:pt x="17" y="110"/>
                  <a:pt x="17" y="109"/>
                  <a:pt x="17" y="108"/>
                </a:cubicBezTo>
                <a:lnTo>
                  <a:pt x="17" y="108"/>
                </a:lnTo>
                <a:cubicBezTo>
                  <a:pt x="18" y="107"/>
                  <a:pt x="19" y="106"/>
                  <a:pt x="19" y="105"/>
                </a:cubicBezTo>
                <a:lnTo>
                  <a:pt x="45" y="84"/>
                </a:lnTo>
                <a:cubicBezTo>
                  <a:pt x="46" y="83"/>
                  <a:pt x="47" y="82"/>
                  <a:pt x="48" y="81"/>
                </a:cubicBezTo>
                <a:cubicBezTo>
                  <a:pt x="48" y="79"/>
                  <a:pt x="49" y="78"/>
                  <a:pt x="49" y="76"/>
                </a:cubicBezTo>
                <a:cubicBezTo>
                  <a:pt x="49" y="75"/>
                  <a:pt x="48" y="73"/>
                  <a:pt x="48" y="72"/>
                </a:cubicBezTo>
                <a:cubicBezTo>
                  <a:pt x="47" y="71"/>
                  <a:pt x="46" y="69"/>
                  <a:pt x="45" y="68"/>
                </a:cubicBezTo>
                <a:lnTo>
                  <a:pt x="19" y="47"/>
                </a:lnTo>
                <a:close/>
                <a:moveTo>
                  <a:pt x="43" y="71"/>
                </a:moveTo>
                <a:lnTo>
                  <a:pt x="43" y="71"/>
                </a:lnTo>
                <a:lnTo>
                  <a:pt x="17" y="50"/>
                </a:lnTo>
                <a:cubicBezTo>
                  <a:pt x="16" y="49"/>
                  <a:pt x="15" y="48"/>
                  <a:pt x="14" y="47"/>
                </a:cubicBezTo>
                <a:cubicBezTo>
                  <a:pt x="14" y="45"/>
                  <a:pt x="13" y="44"/>
                  <a:pt x="13" y="42"/>
                </a:cubicBezTo>
                <a:lnTo>
                  <a:pt x="13" y="38"/>
                </a:lnTo>
                <a:lnTo>
                  <a:pt x="13" y="22"/>
                </a:lnTo>
                <a:lnTo>
                  <a:pt x="2" y="22"/>
                </a:lnTo>
                <a:cubicBezTo>
                  <a:pt x="1" y="22"/>
                  <a:pt x="0" y="21"/>
                  <a:pt x="0" y="20"/>
                </a:cubicBezTo>
                <a:lnTo>
                  <a:pt x="0" y="2"/>
                </a:lnTo>
                <a:cubicBezTo>
                  <a:pt x="0" y="1"/>
                  <a:pt x="1" y="0"/>
                  <a:pt x="2" y="0"/>
                </a:cubicBezTo>
                <a:lnTo>
                  <a:pt x="110" y="0"/>
                </a:lnTo>
                <a:cubicBezTo>
                  <a:pt x="111" y="0"/>
                  <a:pt x="112" y="1"/>
                  <a:pt x="112" y="2"/>
                </a:cubicBezTo>
                <a:lnTo>
                  <a:pt x="112" y="20"/>
                </a:lnTo>
                <a:cubicBezTo>
                  <a:pt x="112" y="21"/>
                  <a:pt x="111" y="22"/>
                  <a:pt x="110" y="22"/>
                </a:cubicBezTo>
                <a:lnTo>
                  <a:pt x="99" y="22"/>
                </a:lnTo>
                <a:lnTo>
                  <a:pt x="99" y="38"/>
                </a:lnTo>
                <a:lnTo>
                  <a:pt x="99" y="42"/>
                </a:lnTo>
                <a:cubicBezTo>
                  <a:pt x="99" y="44"/>
                  <a:pt x="98" y="45"/>
                  <a:pt x="98" y="47"/>
                </a:cubicBezTo>
                <a:cubicBezTo>
                  <a:pt x="97" y="48"/>
                  <a:pt x="96" y="49"/>
                  <a:pt x="95" y="50"/>
                </a:cubicBezTo>
                <a:lnTo>
                  <a:pt x="70" y="71"/>
                </a:lnTo>
                <a:cubicBezTo>
                  <a:pt x="69" y="72"/>
                  <a:pt x="68" y="73"/>
                  <a:pt x="68" y="73"/>
                </a:cubicBezTo>
                <a:cubicBezTo>
                  <a:pt x="67" y="74"/>
                  <a:pt x="67" y="75"/>
                  <a:pt x="67" y="76"/>
                </a:cubicBezTo>
                <a:cubicBezTo>
                  <a:pt x="67" y="77"/>
                  <a:pt x="67" y="78"/>
                  <a:pt x="68" y="79"/>
                </a:cubicBezTo>
                <a:cubicBezTo>
                  <a:pt x="68" y="80"/>
                  <a:pt x="69" y="81"/>
                  <a:pt x="70" y="82"/>
                </a:cubicBezTo>
                <a:lnTo>
                  <a:pt x="95" y="103"/>
                </a:lnTo>
                <a:cubicBezTo>
                  <a:pt x="96" y="104"/>
                  <a:pt x="97" y="105"/>
                  <a:pt x="98" y="106"/>
                </a:cubicBezTo>
                <a:cubicBezTo>
                  <a:pt x="98" y="108"/>
                  <a:pt x="99" y="109"/>
                  <a:pt x="99" y="111"/>
                </a:cubicBezTo>
                <a:lnTo>
                  <a:pt x="99" y="115"/>
                </a:lnTo>
                <a:lnTo>
                  <a:pt x="99" y="131"/>
                </a:lnTo>
                <a:lnTo>
                  <a:pt x="110" y="131"/>
                </a:lnTo>
                <a:cubicBezTo>
                  <a:pt x="111" y="131"/>
                  <a:pt x="112" y="132"/>
                  <a:pt x="112" y="132"/>
                </a:cubicBezTo>
                <a:lnTo>
                  <a:pt x="112" y="151"/>
                </a:lnTo>
                <a:cubicBezTo>
                  <a:pt x="112" y="152"/>
                  <a:pt x="111" y="153"/>
                  <a:pt x="110" y="153"/>
                </a:cubicBezTo>
                <a:lnTo>
                  <a:pt x="2" y="153"/>
                </a:lnTo>
                <a:cubicBezTo>
                  <a:pt x="1" y="153"/>
                  <a:pt x="0" y="152"/>
                  <a:pt x="0" y="151"/>
                </a:cubicBezTo>
                <a:lnTo>
                  <a:pt x="0" y="132"/>
                </a:lnTo>
                <a:cubicBezTo>
                  <a:pt x="0" y="132"/>
                  <a:pt x="1" y="131"/>
                  <a:pt x="2" y="131"/>
                </a:cubicBezTo>
                <a:lnTo>
                  <a:pt x="13" y="131"/>
                </a:lnTo>
                <a:lnTo>
                  <a:pt x="13" y="115"/>
                </a:lnTo>
                <a:lnTo>
                  <a:pt x="13" y="111"/>
                </a:lnTo>
                <a:cubicBezTo>
                  <a:pt x="13" y="109"/>
                  <a:pt x="14" y="108"/>
                  <a:pt x="14" y="106"/>
                </a:cubicBezTo>
                <a:lnTo>
                  <a:pt x="14" y="106"/>
                </a:lnTo>
                <a:cubicBezTo>
                  <a:pt x="15" y="105"/>
                  <a:pt x="16" y="104"/>
                  <a:pt x="17" y="103"/>
                </a:cubicBezTo>
                <a:lnTo>
                  <a:pt x="43" y="82"/>
                </a:lnTo>
                <a:cubicBezTo>
                  <a:pt x="43" y="81"/>
                  <a:pt x="44" y="80"/>
                  <a:pt x="45" y="79"/>
                </a:cubicBezTo>
                <a:cubicBezTo>
                  <a:pt x="45" y="78"/>
                  <a:pt x="45" y="77"/>
                  <a:pt x="45" y="76"/>
                </a:cubicBezTo>
                <a:cubicBezTo>
                  <a:pt x="45" y="75"/>
                  <a:pt x="45" y="74"/>
                  <a:pt x="45" y="73"/>
                </a:cubicBezTo>
                <a:cubicBezTo>
                  <a:pt x="44" y="73"/>
                  <a:pt x="43" y="72"/>
                  <a:pt x="43" y="71"/>
                </a:cubicBezTo>
                <a:close/>
                <a:moveTo>
                  <a:pt x="80" y="123"/>
                </a:moveTo>
                <a:lnTo>
                  <a:pt x="80" y="123"/>
                </a:lnTo>
                <a:lnTo>
                  <a:pt x="56" y="103"/>
                </a:lnTo>
                <a:lnTo>
                  <a:pt x="32" y="123"/>
                </a:lnTo>
                <a:lnTo>
                  <a:pt x="80" y="123"/>
                </a:ln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37" name="Freeform 33">
            <a:extLst>
              <a:ext uri="{FF2B5EF4-FFF2-40B4-BE49-F238E27FC236}">
                <a16:creationId xmlns:a16="http://schemas.microsoft.com/office/drawing/2014/main" id="{0C4BFEB8-101D-41D4-9C40-C3898E2FECC8}"/>
              </a:ext>
            </a:extLst>
          </p:cNvPr>
          <p:cNvSpPr>
            <a:spLocks noChangeAspect="1" noEditPoints="1"/>
          </p:cNvSpPr>
          <p:nvPr/>
        </p:nvSpPr>
        <p:spPr bwMode="auto">
          <a:xfrm>
            <a:off x="2256009" y="2162525"/>
            <a:ext cx="234994" cy="234994"/>
          </a:xfrm>
          <a:custGeom>
            <a:avLst/>
            <a:gdLst>
              <a:gd name="T0" fmla="*/ 20 w 137"/>
              <a:gd name="T1" fmla="*/ 20 h 137"/>
              <a:gd name="T2" fmla="*/ 117 w 137"/>
              <a:gd name="T3" fmla="*/ 20 h 137"/>
              <a:gd name="T4" fmla="*/ 117 w 137"/>
              <a:gd name="T5" fmla="*/ 117 h 137"/>
              <a:gd name="T6" fmla="*/ 20 w 137"/>
              <a:gd name="T7" fmla="*/ 117 h 137"/>
              <a:gd name="T8" fmla="*/ 20 w 137"/>
              <a:gd name="T9" fmla="*/ 20 h 137"/>
              <a:gd name="T10" fmla="*/ 31 w 137"/>
              <a:gd name="T11" fmla="*/ 67 h 137"/>
              <a:gd name="T12" fmla="*/ 10 w 137"/>
              <a:gd name="T13" fmla="*/ 40 h 137"/>
              <a:gd name="T14" fmla="*/ 31 w 137"/>
              <a:gd name="T15" fmla="*/ 67 h 137"/>
              <a:gd name="T16" fmla="*/ 36 w 137"/>
              <a:gd name="T17" fmla="*/ 101 h 137"/>
              <a:gd name="T18" fmla="*/ 4 w 137"/>
              <a:gd name="T19" fmla="*/ 70 h 137"/>
              <a:gd name="T20" fmla="*/ 36 w 137"/>
              <a:gd name="T21" fmla="*/ 101 h 137"/>
              <a:gd name="T22" fmla="*/ 59 w 137"/>
              <a:gd name="T23" fmla="*/ 133 h 137"/>
              <a:gd name="T24" fmla="*/ 12 w 137"/>
              <a:gd name="T25" fmla="*/ 101 h 137"/>
              <a:gd name="T26" fmla="*/ 37 w 137"/>
              <a:gd name="T27" fmla="*/ 105 h 137"/>
              <a:gd name="T28" fmla="*/ 59 w 137"/>
              <a:gd name="T29" fmla="*/ 133 h 137"/>
              <a:gd name="T30" fmla="*/ 41 w 137"/>
              <a:gd name="T31" fmla="*/ 105 h 137"/>
              <a:gd name="T32" fmla="*/ 67 w 137"/>
              <a:gd name="T33" fmla="*/ 133 h 137"/>
              <a:gd name="T34" fmla="*/ 41 w 137"/>
              <a:gd name="T35" fmla="*/ 105 h 137"/>
              <a:gd name="T36" fmla="*/ 34 w 137"/>
              <a:gd name="T37" fmla="*/ 70 h 137"/>
              <a:gd name="T38" fmla="*/ 67 w 137"/>
              <a:gd name="T39" fmla="*/ 103 h 137"/>
              <a:gd name="T40" fmla="*/ 34 w 137"/>
              <a:gd name="T41" fmla="*/ 70 h 137"/>
              <a:gd name="T42" fmla="*/ 40 w 137"/>
              <a:gd name="T43" fmla="*/ 35 h 137"/>
              <a:gd name="T44" fmla="*/ 67 w 137"/>
              <a:gd name="T45" fmla="*/ 67 h 137"/>
              <a:gd name="T46" fmla="*/ 40 w 137"/>
              <a:gd name="T47" fmla="*/ 35 h 137"/>
              <a:gd name="T48" fmla="*/ 41 w 137"/>
              <a:gd name="T49" fmla="*/ 32 h 137"/>
              <a:gd name="T50" fmla="*/ 67 w 137"/>
              <a:gd name="T51" fmla="*/ 4 h 137"/>
              <a:gd name="T52" fmla="*/ 41 w 137"/>
              <a:gd name="T53" fmla="*/ 32 h 137"/>
              <a:gd name="T54" fmla="*/ 96 w 137"/>
              <a:gd name="T55" fmla="*/ 32 h 137"/>
              <a:gd name="T56" fmla="*/ 70 w 137"/>
              <a:gd name="T57" fmla="*/ 4 h 137"/>
              <a:gd name="T58" fmla="*/ 96 w 137"/>
              <a:gd name="T59" fmla="*/ 32 h 137"/>
              <a:gd name="T60" fmla="*/ 102 w 137"/>
              <a:gd name="T61" fmla="*/ 67 h 137"/>
              <a:gd name="T62" fmla="*/ 70 w 137"/>
              <a:gd name="T63" fmla="*/ 34 h 137"/>
              <a:gd name="T64" fmla="*/ 102 w 137"/>
              <a:gd name="T65" fmla="*/ 67 h 137"/>
              <a:gd name="T66" fmla="*/ 97 w 137"/>
              <a:gd name="T67" fmla="*/ 102 h 137"/>
              <a:gd name="T68" fmla="*/ 70 w 137"/>
              <a:gd name="T69" fmla="*/ 70 h 137"/>
              <a:gd name="T70" fmla="*/ 97 w 137"/>
              <a:gd name="T71" fmla="*/ 102 h 137"/>
              <a:gd name="T72" fmla="*/ 70 w 137"/>
              <a:gd name="T73" fmla="*/ 133 h 137"/>
              <a:gd name="T74" fmla="*/ 96 w 137"/>
              <a:gd name="T75" fmla="*/ 105 h 137"/>
              <a:gd name="T76" fmla="*/ 70 w 137"/>
              <a:gd name="T77" fmla="*/ 133 h 137"/>
              <a:gd name="T78" fmla="*/ 100 w 137"/>
              <a:gd name="T79" fmla="*/ 105 h 137"/>
              <a:gd name="T80" fmla="*/ 125 w 137"/>
              <a:gd name="T81" fmla="*/ 101 h 137"/>
              <a:gd name="T82" fmla="*/ 78 w 137"/>
              <a:gd name="T83" fmla="*/ 133 h 137"/>
              <a:gd name="T84" fmla="*/ 100 w 137"/>
              <a:gd name="T85" fmla="*/ 105 h 137"/>
              <a:gd name="T86" fmla="*/ 106 w 137"/>
              <a:gd name="T87" fmla="*/ 70 h 137"/>
              <a:gd name="T88" fmla="*/ 127 w 137"/>
              <a:gd name="T89" fmla="*/ 97 h 137"/>
              <a:gd name="T90" fmla="*/ 106 w 137"/>
              <a:gd name="T91" fmla="*/ 70 h 137"/>
              <a:gd name="T92" fmla="*/ 101 w 137"/>
              <a:gd name="T93" fmla="*/ 36 h 137"/>
              <a:gd name="T94" fmla="*/ 133 w 137"/>
              <a:gd name="T95" fmla="*/ 67 h 137"/>
              <a:gd name="T96" fmla="*/ 101 w 137"/>
              <a:gd name="T97" fmla="*/ 36 h 137"/>
              <a:gd name="T98" fmla="*/ 78 w 137"/>
              <a:gd name="T99" fmla="*/ 4 h 137"/>
              <a:gd name="T100" fmla="*/ 100 w 137"/>
              <a:gd name="T101" fmla="*/ 32 h 137"/>
              <a:gd name="T102" fmla="*/ 125 w 137"/>
              <a:gd name="T103" fmla="*/ 36 h 137"/>
              <a:gd name="T104" fmla="*/ 78 w 137"/>
              <a:gd name="T105" fmla="*/ 4 h 137"/>
              <a:gd name="T106" fmla="*/ 59 w 137"/>
              <a:gd name="T107" fmla="*/ 4 h 137"/>
              <a:gd name="T108" fmla="*/ 12 w 137"/>
              <a:gd name="T109" fmla="*/ 36 h 137"/>
              <a:gd name="T110" fmla="*/ 37 w 137"/>
              <a:gd name="T111" fmla="*/ 32 h 137"/>
              <a:gd name="T112" fmla="*/ 59 w 137"/>
              <a:gd name="T113" fmla="*/ 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7" h="137">
                <a:moveTo>
                  <a:pt x="20" y="20"/>
                </a:moveTo>
                <a:lnTo>
                  <a:pt x="20" y="20"/>
                </a:lnTo>
                <a:cubicBezTo>
                  <a:pt x="32" y="8"/>
                  <a:pt x="50" y="0"/>
                  <a:pt x="68" y="0"/>
                </a:cubicBezTo>
                <a:cubicBezTo>
                  <a:pt x="87" y="0"/>
                  <a:pt x="104" y="8"/>
                  <a:pt x="117" y="20"/>
                </a:cubicBezTo>
                <a:cubicBezTo>
                  <a:pt x="129" y="33"/>
                  <a:pt x="137" y="50"/>
                  <a:pt x="137" y="69"/>
                </a:cubicBezTo>
                <a:cubicBezTo>
                  <a:pt x="137" y="87"/>
                  <a:pt x="129" y="104"/>
                  <a:pt x="117" y="117"/>
                </a:cubicBezTo>
                <a:cubicBezTo>
                  <a:pt x="104" y="129"/>
                  <a:pt x="87" y="137"/>
                  <a:pt x="68" y="137"/>
                </a:cubicBezTo>
                <a:cubicBezTo>
                  <a:pt x="50" y="137"/>
                  <a:pt x="32" y="129"/>
                  <a:pt x="20" y="117"/>
                </a:cubicBezTo>
                <a:cubicBezTo>
                  <a:pt x="8" y="104"/>
                  <a:pt x="0" y="87"/>
                  <a:pt x="0" y="69"/>
                </a:cubicBezTo>
                <a:cubicBezTo>
                  <a:pt x="0" y="50"/>
                  <a:pt x="8" y="33"/>
                  <a:pt x="20" y="20"/>
                </a:cubicBezTo>
                <a:close/>
                <a:moveTo>
                  <a:pt x="31" y="67"/>
                </a:moveTo>
                <a:lnTo>
                  <a:pt x="31" y="67"/>
                </a:lnTo>
                <a:lnTo>
                  <a:pt x="4" y="67"/>
                </a:lnTo>
                <a:cubicBezTo>
                  <a:pt x="4" y="57"/>
                  <a:pt x="6" y="48"/>
                  <a:pt x="10" y="40"/>
                </a:cubicBezTo>
                <a:cubicBezTo>
                  <a:pt x="18" y="38"/>
                  <a:pt x="27" y="37"/>
                  <a:pt x="36" y="36"/>
                </a:cubicBezTo>
                <a:cubicBezTo>
                  <a:pt x="33" y="45"/>
                  <a:pt x="31" y="55"/>
                  <a:pt x="31" y="67"/>
                </a:cubicBezTo>
                <a:close/>
                <a:moveTo>
                  <a:pt x="36" y="101"/>
                </a:moveTo>
                <a:lnTo>
                  <a:pt x="36" y="101"/>
                </a:lnTo>
                <a:cubicBezTo>
                  <a:pt x="27" y="100"/>
                  <a:pt x="18" y="99"/>
                  <a:pt x="10" y="97"/>
                </a:cubicBezTo>
                <a:cubicBezTo>
                  <a:pt x="6" y="89"/>
                  <a:pt x="4" y="80"/>
                  <a:pt x="4" y="70"/>
                </a:cubicBezTo>
                <a:lnTo>
                  <a:pt x="31" y="70"/>
                </a:lnTo>
                <a:cubicBezTo>
                  <a:pt x="31" y="82"/>
                  <a:pt x="33" y="92"/>
                  <a:pt x="36" y="101"/>
                </a:cubicBezTo>
                <a:close/>
                <a:moveTo>
                  <a:pt x="59" y="133"/>
                </a:moveTo>
                <a:lnTo>
                  <a:pt x="59" y="133"/>
                </a:lnTo>
                <a:cubicBezTo>
                  <a:pt x="45" y="131"/>
                  <a:pt x="32" y="124"/>
                  <a:pt x="23" y="114"/>
                </a:cubicBezTo>
                <a:cubicBezTo>
                  <a:pt x="19" y="110"/>
                  <a:pt x="15" y="106"/>
                  <a:pt x="12" y="101"/>
                </a:cubicBezTo>
                <a:cubicBezTo>
                  <a:pt x="20" y="103"/>
                  <a:pt x="28" y="104"/>
                  <a:pt x="37" y="105"/>
                </a:cubicBezTo>
                <a:lnTo>
                  <a:pt x="37" y="105"/>
                </a:lnTo>
                <a:cubicBezTo>
                  <a:pt x="38" y="108"/>
                  <a:pt x="39" y="110"/>
                  <a:pt x="41" y="113"/>
                </a:cubicBezTo>
                <a:cubicBezTo>
                  <a:pt x="46" y="122"/>
                  <a:pt x="52" y="128"/>
                  <a:pt x="59" y="133"/>
                </a:cubicBezTo>
                <a:close/>
                <a:moveTo>
                  <a:pt x="41" y="105"/>
                </a:moveTo>
                <a:lnTo>
                  <a:pt x="41" y="105"/>
                </a:lnTo>
                <a:cubicBezTo>
                  <a:pt x="42" y="107"/>
                  <a:pt x="43" y="109"/>
                  <a:pt x="44" y="111"/>
                </a:cubicBezTo>
                <a:cubicBezTo>
                  <a:pt x="50" y="122"/>
                  <a:pt x="58" y="129"/>
                  <a:pt x="67" y="133"/>
                </a:cubicBezTo>
                <a:lnTo>
                  <a:pt x="67" y="107"/>
                </a:lnTo>
                <a:cubicBezTo>
                  <a:pt x="58" y="107"/>
                  <a:pt x="49" y="106"/>
                  <a:pt x="41" y="105"/>
                </a:cubicBezTo>
                <a:close/>
                <a:moveTo>
                  <a:pt x="34" y="70"/>
                </a:moveTo>
                <a:lnTo>
                  <a:pt x="34" y="70"/>
                </a:lnTo>
                <a:cubicBezTo>
                  <a:pt x="35" y="82"/>
                  <a:pt x="36" y="93"/>
                  <a:pt x="40" y="102"/>
                </a:cubicBezTo>
                <a:cubicBezTo>
                  <a:pt x="48" y="103"/>
                  <a:pt x="57" y="103"/>
                  <a:pt x="67" y="103"/>
                </a:cubicBezTo>
                <a:lnTo>
                  <a:pt x="67" y="70"/>
                </a:lnTo>
                <a:lnTo>
                  <a:pt x="34" y="70"/>
                </a:lnTo>
                <a:close/>
                <a:moveTo>
                  <a:pt x="40" y="35"/>
                </a:moveTo>
                <a:lnTo>
                  <a:pt x="40" y="35"/>
                </a:lnTo>
                <a:cubicBezTo>
                  <a:pt x="48" y="35"/>
                  <a:pt x="57" y="34"/>
                  <a:pt x="67" y="34"/>
                </a:cubicBezTo>
                <a:lnTo>
                  <a:pt x="67" y="67"/>
                </a:lnTo>
                <a:lnTo>
                  <a:pt x="34" y="67"/>
                </a:lnTo>
                <a:cubicBezTo>
                  <a:pt x="35" y="55"/>
                  <a:pt x="36" y="44"/>
                  <a:pt x="40" y="35"/>
                </a:cubicBezTo>
                <a:close/>
                <a:moveTo>
                  <a:pt x="41" y="32"/>
                </a:moveTo>
                <a:lnTo>
                  <a:pt x="41" y="32"/>
                </a:lnTo>
                <a:cubicBezTo>
                  <a:pt x="42" y="30"/>
                  <a:pt x="43" y="28"/>
                  <a:pt x="44" y="26"/>
                </a:cubicBezTo>
                <a:cubicBezTo>
                  <a:pt x="50" y="15"/>
                  <a:pt x="58" y="8"/>
                  <a:pt x="67" y="4"/>
                </a:cubicBezTo>
                <a:lnTo>
                  <a:pt x="67" y="31"/>
                </a:lnTo>
                <a:cubicBezTo>
                  <a:pt x="58" y="31"/>
                  <a:pt x="49" y="31"/>
                  <a:pt x="41" y="32"/>
                </a:cubicBezTo>
                <a:close/>
                <a:moveTo>
                  <a:pt x="96" y="32"/>
                </a:moveTo>
                <a:lnTo>
                  <a:pt x="96" y="32"/>
                </a:lnTo>
                <a:cubicBezTo>
                  <a:pt x="88" y="31"/>
                  <a:pt x="79" y="31"/>
                  <a:pt x="70" y="31"/>
                </a:cubicBezTo>
                <a:lnTo>
                  <a:pt x="70" y="4"/>
                </a:lnTo>
                <a:cubicBezTo>
                  <a:pt x="79" y="8"/>
                  <a:pt x="87" y="15"/>
                  <a:pt x="93" y="26"/>
                </a:cubicBezTo>
                <a:cubicBezTo>
                  <a:pt x="94" y="28"/>
                  <a:pt x="95" y="30"/>
                  <a:pt x="96" y="32"/>
                </a:cubicBezTo>
                <a:close/>
                <a:moveTo>
                  <a:pt x="102" y="67"/>
                </a:moveTo>
                <a:lnTo>
                  <a:pt x="102" y="67"/>
                </a:lnTo>
                <a:lnTo>
                  <a:pt x="70" y="67"/>
                </a:lnTo>
                <a:lnTo>
                  <a:pt x="70" y="34"/>
                </a:lnTo>
                <a:cubicBezTo>
                  <a:pt x="79" y="34"/>
                  <a:pt x="89" y="35"/>
                  <a:pt x="97" y="35"/>
                </a:cubicBezTo>
                <a:cubicBezTo>
                  <a:pt x="100" y="44"/>
                  <a:pt x="102" y="55"/>
                  <a:pt x="102" y="67"/>
                </a:cubicBezTo>
                <a:close/>
                <a:moveTo>
                  <a:pt x="97" y="102"/>
                </a:moveTo>
                <a:lnTo>
                  <a:pt x="97" y="102"/>
                </a:lnTo>
                <a:cubicBezTo>
                  <a:pt x="89" y="103"/>
                  <a:pt x="79" y="103"/>
                  <a:pt x="70" y="103"/>
                </a:cubicBezTo>
                <a:lnTo>
                  <a:pt x="70" y="70"/>
                </a:lnTo>
                <a:lnTo>
                  <a:pt x="102" y="70"/>
                </a:lnTo>
                <a:cubicBezTo>
                  <a:pt x="102" y="82"/>
                  <a:pt x="100" y="93"/>
                  <a:pt x="97" y="102"/>
                </a:cubicBezTo>
                <a:close/>
                <a:moveTo>
                  <a:pt x="70" y="133"/>
                </a:moveTo>
                <a:lnTo>
                  <a:pt x="70" y="133"/>
                </a:lnTo>
                <a:cubicBezTo>
                  <a:pt x="79" y="129"/>
                  <a:pt x="87" y="122"/>
                  <a:pt x="93" y="111"/>
                </a:cubicBezTo>
                <a:cubicBezTo>
                  <a:pt x="94" y="109"/>
                  <a:pt x="95" y="107"/>
                  <a:pt x="96" y="105"/>
                </a:cubicBezTo>
                <a:cubicBezTo>
                  <a:pt x="88" y="106"/>
                  <a:pt x="79" y="107"/>
                  <a:pt x="70" y="107"/>
                </a:cubicBezTo>
                <a:lnTo>
                  <a:pt x="70" y="133"/>
                </a:lnTo>
                <a:close/>
                <a:moveTo>
                  <a:pt x="100" y="105"/>
                </a:moveTo>
                <a:lnTo>
                  <a:pt x="100" y="105"/>
                </a:lnTo>
                <a:lnTo>
                  <a:pt x="100" y="105"/>
                </a:lnTo>
                <a:cubicBezTo>
                  <a:pt x="109" y="104"/>
                  <a:pt x="117" y="103"/>
                  <a:pt x="125" y="101"/>
                </a:cubicBezTo>
                <a:cubicBezTo>
                  <a:pt x="122" y="106"/>
                  <a:pt x="118" y="110"/>
                  <a:pt x="114" y="114"/>
                </a:cubicBezTo>
                <a:cubicBezTo>
                  <a:pt x="105" y="124"/>
                  <a:pt x="92" y="131"/>
                  <a:pt x="78" y="133"/>
                </a:cubicBezTo>
                <a:cubicBezTo>
                  <a:pt x="85" y="128"/>
                  <a:pt x="91" y="122"/>
                  <a:pt x="96" y="113"/>
                </a:cubicBezTo>
                <a:cubicBezTo>
                  <a:pt x="97" y="110"/>
                  <a:pt x="98" y="108"/>
                  <a:pt x="100" y="105"/>
                </a:cubicBezTo>
                <a:close/>
                <a:moveTo>
                  <a:pt x="106" y="70"/>
                </a:moveTo>
                <a:lnTo>
                  <a:pt x="106" y="70"/>
                </a:lnTo>
                <a:cubicBezTo>
                  <a:pt x="106" y="82"/>
                  <a:pt x="104" y="92"/>
                  <a:pt x="101" y="101"/>
                </a:cubicBezTo>
                <a:cubicBezTo>
                  <a:pt x="110" y="100"/>
                  <a:pt x="119" y="99"/>
                  <a:pt x="127" y="97"/>
                </a:cubicBezTo>
                <a:cubicBezTo>
                  <a:pt x="131" y="89"/>
                  <a:pt x="133" y="80"/>
                  <a:pt x="133" y="70"/>
                </a:cubicBezTo>
                <a:lnTo>
                  <a:pt x="106" y="70"/>
                </a:lnTo>
                <a:close/>
                <a:moveTo>
                  <a:pt x="101" y="36"/>
                </a:moveTo>
                <a:lnTo>
                  <a:pt x="101" y="36"/>
                </a:lnTo>
                <a:cubicBezTo>
                  <a:pt x="110" y="37"/>
                  <a:pt x="119" y="38"/>
                  <a:pt x="127" y="40"/>
                </a:cubicBezTo>
                <a:cubicBezTo>
                  <a:pt x="131" y="48"/>
                  <a:pt x="133" y="57"/>
                  <a:pt x="133" y="67"/>
                </a:cubicBezTo>
                <a:lnTo>
                  <a:pt x="106" y="67"/>
                </a:lnTo>
                <a:cubicBezTo>
                  <a:pt x="106" y="55"/>
                  <a:pt x="104" y="45"/>
                  <a:pt x="101" y="36"/>
                </a:cubicBezTo>
                <a:close/>
                <a:moveTo>
                  <a:pt x="78" y="4"/>
                </a:moveTo>
                <a:lnTo>
                  <a:pt x="78" y="4"/>
                </a:lnTo>
                <a:cubicBezTo>
                  <a:pt x="85" y="9"/>
                  <a:pt x="91" y="16"/>
                  <a:pt x="96" y="25"/>
                </a:cubicBezTo>
                <a:cubicBezTo>
                  <a:pt x="97" y="27"/>
                  <a:pt x="98" y="30"/>
                  <a:pt x="100" y="32"/>
                </a:cubicBezTo>
                <a:lnTo>
                  <a:pt x="100" y="32"/>
                </a:lnTo>
                <a:cubicBezTo>
                  <a:pt x="109" y="33"/>
                  <a:pt x="117" y="35"/>
                  <a:pt x="125" y="36"/>
                </a:cubicBezTo>
                <a:cubicBezTo>
                  <a:pt x="122" y="31"/>
                  <a:pt x="118" y="27"/>
                  <a:pt x="114" y="23"/>
                </a:cubicBezTo>
                <a:cubicBezTo>
                  <a:pt x="105" y="13"/>
                  <a:pt x="92" y="7"/>
                  <a:pt x="78" y="4"/>
                </a:cubicBezTo>
                <a:close/>
                <a:moveTo>
                  <a:pt x="59" y="4"/>
                </a:moveTo>
                <a:lnTo>
                  <a:pt x="59" y="4"/>
                </a:lnTo>
                <a:cubicBezTo>
                  <a:pt x="45" y="7"/>
                  <a:pt x="32" y="13"/>
                  <a:pt x="23" y="23"/>
                </a:cubicBezTo>
                <a:cubicBezTo>
                  <a:pt x="19" y="27"/>
                  <a:pt x="15" y="31"/>
                  <a:pt x="12" y="36"/>
                </a:cubicBezTo>
                <a:cubicBezTo>
                  <a:pt x="20" y="35"/>
                  <a:pt x="28" y="33"/>
                  <a:pt x="37" y="32"/>
                </a:cubicBezTo>
                <a:lnTo>
                  <a:pt x="37" y="32"/>
                </a:lnTo>
                <a:cubicBezTo>
                  <a:pt x="38" y="30"/>
                  <a:pt x="39" y="27"/>
                  <a:pt x="41" y="25"/>
                </a:cubicBezTo>
                <a:cubicBezTo>
                  <a:pt x="46" y="16"/>
                  <a:pt x="52" y="9"/>
                  <a:pt x="59" y="4"/>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38" name="Freeform 34">
            <a:extLst>
              <a:ext uri="{FF2B5EF4-FFF2-40B4-BE49-F238E27FC236}">
                <a16:creationId xmlns:a16="http://schemas.microsoft.com/office/drawing/2014/main" id="{E5656124-DDB3-4234-877E-66F07D383E8D}"/>
              </a:ext>
            </a:extLst>
          </p:cNvPr>
          <p:cNvSpPr>
            <a:spLocks noChangeAspect="1" noEditPoints="1"/>
          </p:cNvSpPr>
          <p:nvPr/>
        </p:nvSpPr>
        <p:spPr bwMode="auto">
          <a:xfrm>
            <a:off x="1816885" y="3128621"/>
            <a:ext cx="241756" cy="241756"/>
          </a:xfrm>
          <a:custGeom>
            <a:avLst/>
            <a:gdLst>
              <a:gd name="T0" fmla="*/ 89 w 141"/>
              <a:gd name="T1" fmla="*/ 28 h 141"/>
              <a:gd name="T2" fmla="*/ 99 w 141"/>
              <a:gd name="T3" fmla="*/ 75 h 141"/>
              <a:gd name="T4" fmla="*/ 75 w 141"/>
              <a:gd name="T5" fmla="*/ 99 h 141"/>
              <a:gd name="T6" fmla="*/ 27 w 141"/>
              <a:gd name="T7" fmla="*/ 90 h 141"/>
              <a:gd name="T8" fmla="*/ 14 w 141"/>
              <a:gd name="T9" fmla="*/ 59 h 141"/>
              <a:gd name="T10" fmla="*/ 42 w 141"/>
              <a:gd name="T11" fmla="*/ 18 h 141"/>
              <a:gd name="T12" fmla="*/ 135 w 141"/>
              <a:gd name="T13" fmla="*/ 122 h 141"/>
              <a:gd name="T14" fmla="*/ 137 w 141"/>
              <a:gd name="T15" fmla="*/ 127 h 141"/>
              <a:gd name="T16" fmla="*/ 132 w 141"/>
              <a:gd name="T17" fmla="*/ 135 h 141"/>
              <a:gd name="T18" fmla="*/ 122 w 141"/>
              <a:gd name="T19" fmla="*/ 135 h 141"/>
              <a:gd name="T20" fmla="*/ 106 w 141"/>
              <a:gd name="T21" fmla="*/ 93 h 141"/>
              <a:gd name="T22" fmla="*/ 89 w 141"/>
              <a:gd name="T23" fmla="*/ 104 h 141"/>
              <a:gd name="T24" fmla="*/ 89 w 141"/>
              <a:gd name="T25" fmla="*/ 104 h 141"/>
              <a:gd name="T26" fmla="*/ 3 w 141"/>
              <a:gd name="T27" fmla="*/ 59 h 141"/>
              <a:gd name="T28" fmla="*/ 97 w 141"/>
              <a:gd name="T29" fmla="*/ 20 h 141"/>
              <a:gd name="T30" fmla="*/ 100 w 141"/>
              <a:gd name="T31" fmla="*/ 94 h 141"/>
              <a:gd name="T32" fmla="*/ 99 w 141"/>
              <a:gd name="T33" fmla="*/ 96 h 141"/>
              <a:gd name="T34" fmla="*/ 89 w 141"/>
              <a:gd name="T35" fmla="*/ 104 h 141"/>
              <a:gd name="T36" fmla="*/ 108 w 141"/>
              <a:gd name="T37" fmla="*/ 90 h 141"/>
              <a:gd name="T38" fmla="*/ 141 w 141"/>
              <a:gd name="T39" fmla="*/ 127 h 141"/>
              <a:gd name="T40" fmla="*/ 138 w 141"/>
              <a:gd name="T41" fmla="*/ 134 h 141"/>
              <a:gd name="T42" fmla="*/ 119 w 141"/>
              <a:gd name="T43" fmla="*/ 138 h 141"/>
              <a:gd name="T44" fmla="*/ 90 w 141"/>
              <a:gd name="T45" fmla="*/ 108 h 141"/>
              <a:gd name="T46" fmla="*/ 0 w 141"/>
              <a:gd name="T47" fmla="*/ 59 h 141"/>
              <a:gd name="T48" fmla="*/ 100 w 141"/>
              <a:gd name="T49" fmla="*/ 17 h 141"/>
              <a:gd name="T50" fmla="*/ 73 w 141"/>
              <a:gd name="T51" fmla="*/ 67 h 141"/>
              <a:gd name="T52" fmla="*/ 37 w 141"/>
              <a:gd name="T53" fmla="*/ 80 h 141"/>
              <a:gd name="T54" fmla="*/ 58 w 141"/>
              <a:gd name="T55" fmla="*/ 61 h 141"/>
              <a:gd name="T56" fmla="*/ 73 w 141"/>
              <a:gd name="T57" fmla="*/ 67 h 141"/>
              <a:gd name="T58" fmla="*/ 67 w 141"/>
              <a:gd name="T59" fmla="*/ 36 h 141"/>
              <a:gd name="T60" fmla="*/ 67 w 141"/>
              <a:gd name="T61" fmla="*/ 54 h 141"/>
              <a:gd name="T62" fmla="*/ 58 w 141"/>
              <a:gd name="T63" fmla="*/ 57 h 141"/>
              <a:gd name="T64" fmla="*/ 50 w 141"/>
              <a:gd name="T65" fmla="*/ 54 h 141"/>
              <a:gd name="T66" fmla="*/ 50 w 141"/>
              <a:gd name="T67" fmla="*/ 36 h 141"/>
              <a:gd name="T68" fmla="*/ 58 w 141"/>
              <a:gd name="T69" fmla="*/ 29 h 141"/>
              <a:gd name="T70" fmla="*/ 69 w 141"/>
              <a:gd name="T71" fmla="*/ 34 h 141"/>
              <a:gd name="T72" fmla="*/ 69 w 141"/>
              <a:gd name="T73" fmla="*/ 56 h 141"/>
              <a:gd name="T74" fmla="*/ 83 w 141"/>
              <a:gd name="T75" fmla="*/ 82 h 141"/>
              <a:gd name="T76" fmla="*/ 34 w 141"/>
              <a:gd name="T77" fmla="*/ 82 h 141"/>
              <a:gd name="T78" fmla="*/ 47 w 141"/>
              <a:gd name="T79" fmla="*/ 56 h 141"/>
              <a:gd name="T80" fmla="*/ 43 w 141"/>
              <a:gd name="T81" fmla="*/ 45 h 141"/>
              <a:gd name="T82" fmla="*/ 87 w 141"/>
              <a:gd name="T83" fmla="*/ 30 h 141"/>
              <a:gd name="T84" fmla="*/ 58 w 141"/>
              <a:gd name="T85" fmla="*/ 18 h 141"/>
              <a:gd name="T86" fmla="*/ 21 w 141"/>
              <a:gd name="T87" fmla="*/ 43 h 141"/>
              <a:gd name="T88" fmla="*/ 30 w 141"/>
              <a:gd name="T89" fmla="*/ 87 h 141"/>
              <a:gd name="T90" fmla="*/ 74 w 141"/>
              <a:gd name="T91" fmla="*/ 96 h 141"/>
              <a:gd name="T92" fmla="*/ 96 w 141"/>
              <a:gd name="T93" fmla="*/ 74 h 141"/>
              <a:gd name="T94" fmla="*/ 87 w 141"/>
              <a:gd name="T95" fmla="*/ 3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1" h="141">
                <a:moveTo>
                  <a:pt x="75" y="18"/>
                </a:moveTo>
                <a:lnTo>
                  <a:pt x="75" y="18"/>
                </a:lnTo>
                <a:cubicBezTo>
                  <a:pt x="80" y="20"/>
                  <a:pt x="85" y="24"/>
                  <a:pt x="89" y="28"/>
                </a:cubicBezTo>
                <a:cubicBezTo>
                  <a:pt x="93" y="32"/>
                  <a:pt x="97" y="36"/>
                  <a:pt x="99" y="42"/>
                </a:cubicBezTo>
                <a:cubicBezTo>
                  <a:pt x="101" y="47"/>
                  <a:pt x="102" y="53"/>
                  <a:pt x="102" y="59"/>
                </a:cubicBezTo>
                <a:cubicBezTo>
                  <a:pt x="102" y="64"/>
                  <a:pt x="101" y="70"/>
                  <a:pt x="99" y="75"/>
                </a:cubicBezTo>
                <a:cubicBezTo>
                  <a:pt x="97" y="81"/>
                  <a:pt x="93" y="85"/>
                  <a:pt x="89" y="90"/>
                </a:cubicBezTo>
                <a:lnTo>
                  <a:pt x="89" y="90"/>
                </a:lnTo>
                <a:cubicBezTo>
                  <a:pt x="85" y="94"/>
                  <a:pt x="80" y="97"/>
                  <a:pt x="75" y="99"/>
                </a:cubicBezTo>
                <a:cubicBezTo>
                  <a:pt x="70" y="101"/>
                  <a:pt x="64" y="102"/>
                  <a:pt x="58" y="102"/>
                </a:cubicBezTo>
                <a:cubicBezTo>
                  <a:pt x="52" y="102"/>
                  <a:pt x="47" y="101"/>
                  <a:pt x="42" y="99"/>
                </a:cubicBezTo>
                <a:cubicBezTo>
                  <a:pt x="36" y="97"/>
                  <a:pt x="31" y="94"/>
                  <a:pt x="27" y="90"/>
                </a:cubicBezTo>
                <a:lnTo>
                  <a:pt x="27" y="90"/>
                </a:lnTo>
                <a:cubicBezTo>
                  <a:pt x="23" y="85"/>
                  <a:pt x="20" y="81"/>
                  <a:pt x="18" y="75"/>
                </a:cubicBezTo>
                <a:cubicBezTo>
                  <a:pt x="16" y="70"/>
                  <a:pt x="14" y="64"/>
                  <a:pt x="14" y="59"/>
                </a:cubicBezTo>
                <a:cubicBezTo>
                  <a:pt x="14" y="53"/>
                  <a:pt x="16" y="47"/>
                  <a:pt x="18" y="42"/>
                </a:cubicBezTo>
                <a:cubicBezTo>
                  <a:pt x="20" y="36"/>
                  <a:pt x="23" y="32"/>
                  <a:pt x="27" y="28"/>
                </a:cubicBezTo>
                <a:cubicBezTo>
                  <a:pt x="31" y="24"/>
                  <a:pt x="36" y="20"/>
                  <a:pt x="42" y="18"/>
                </a:cubicBezTo>
                <a:cubicBezTo>
                  <a:pt x="47" y="16"/>
                  <a:pt x="52" y="15"/>
                  <a:pt x="58" y="15"/>
                </a:cubicBezTo>
                <a:cubicBezTo>
                  <a:pt x="64" y="15"/>
                  <a:pt x="70" y="16"/>
                  <a:pt x="75" y="18"/>
                </a:cubicBezTo>
                <a:close/>
                <a:moveTo>
                  <a:pt x="135" y="122"/>
                </a:moveTo>
                <a:lnTo>
                  <a:pt x="135" y="122"/>
                </a:lnTo>
                <a:lnTo>
                  <a:pt x="135" y="122"/>
                </a:lnTo>
                <a:cubicBezTo>
                  <a:pt x="137" y="123"/>
                  <a:pt x="137" y="125"/>
                  <a:pt x="137" y="127"/>
                </a:cubicBezTo>
                <a:cubicBezTo>
                  <a:pt x="137" y="129"/>
                  <a:pt x="137" y="130"/>
                  <a:pt x="135" y="132"/>
                </a:cubicBezTo>
                <a:lnTo>
                  <a:pt x="135" y="132"/>
                </a:lnTo>
                <a:lnTo>
                  <a:pt x="132" y="135"/>
                </a:lnTo>
                <a:cubicBezTo>
                  <a:pt x="130" y="137"/>
                  <a:pt x="128" y="137"/>
                  <a:pt x="127" y="137"/>
                </a:cubicBezTo>
                <a:cubicBezTo>
                  <a:pt x="125" y="137"/>
                  <a:pt x="123" y="137"/>
                  <a:pt x="122" y="135"/>
                </a:cubicBezTo>
                <a:lnTo>
                  <a:pt x="122" y="135"/>
                </a:lnTo>
                <a:lnTo>
                  <a:pt x="92" y="106"/>
                </a:lnTo>
                <a:cubicBezTo>
                  <a:pt x="95" y="104"/>
                  <a:pt x="98" y="102"/>
                  <a:pt x="100" y="100"/>
                </a:cubicBezTo>
                <a:cubicBezTo>
                  <a:pt x="102" y="98"/>
                  <a:pt x="104" y="95"/>
                  <a:pt x="106" y="93"/>
                </a:cubicBezTo>
                <a:lnTo>
                  <a:pt x="135" y="122"/>
                </a:lnTo>
                <a:close/>
                <a:moveTo>
                  <a:pt x="89" y="104"/>
                </a:moveTo>
                <a:lnTo>
                  <a:pt x="89" y="104"/>
                </a:lnTo>
                <a:lnTo>
                  <a:pt x="89" y="104"/>
                </a:lnTo>
                <a:lnTo>
                  <a:pt x="89" y="104"/>
                </a:lnTo>
                <a:lnTo>
                  <a:pt x="89" y="104"/>
                </a:lnTo>
                <a:cubicBezTo>
                  <a:pt x="80" y="110"/>
                  <a:pt x="70" y="114"/>
                  <a:pt x="58" y="114"/>
                </a:cubicBezTo>
                <a:cubicBezTo>
                  <a:pt x="43" y="114"/>
                  <a:pt x="29" y="107"/>
                  <a:pt x="19" y="98"/>
                </a:cubicBezTo>
                <a:cubicBezTo>
                  <a:pt x="9" y="88"/>
                  <a:pt x="3" y="74"/>
                  <a:pt x="3" y="59"/>
                </a:cubicBezTo>
                <a:cubicBezTo>
                  <a:pt x="3" y="43"/>
                  <a:pt x="9" y="29"/>
                  <a:pt x="19" y="20"/>
                </a:cubicBezTo>
                <a:cubicBezTo>
                  <a:pt x="29" y="10"/>
                  <a:pt x="43" y="3"/>
                  <a:pt x="58" y="3"/>
                </a:cubicBezTo>
                <a:cubicBezTo>
                  <a:pt x="74" y="3"/>
                  <a:pt x="87" y="10"/>
                  <a:pt x="97" y="20"/>
                </a:cubicBezTo>
                <a:cubicBezTo>
                  <a:pt x="107" y="29"/>
                  <a:pt x="113" y="43"/>
                  <a:pt x="113" y="59"/>
                </a:cubicBezTo>
                <a:cubicBezTo>
                  <a:pt x="113" y="72"/>
                  <a:pt x="109" y="84"/>
                  <a:pt x="100" y="94"/>
                </a:cubicBezTo>
                <a:lnTo>
                  <a:pt x="100" y="94"/>
                </a:lnTo>
                <a:lnTo>
                  <a:pt x="100" y="94"/>
                </a:lnTo>
                <a:cubicBezTo>
                  <a:pt x="100" y="95"/>
                  <a:pt x="100" y="95"/>
                  <a:pt x="99" y="96"/>
                </a:cubicBezTo>
                <a:lnTo>
                  <a:pt x="99" y="96"/>
                </a:lnTo>
                <a:cubicBezTo>
                  <a:pt x="99" y="96"/>
                  <a:pt x="98" y="97"/>
                  <a:pt x="97" y="97"/>
                </a:cubicBezTo>
                <a:lnTo>
                  <a:pt x="97" y="98"/>
                </a:lnTo>
                <a:cubicBezTo>
                  <a:pt x="95" y="100"/>
                  <a:pt x="92" y="102"/>
                  <a:pt x="89" y="104"/>
                </a:cubicBezTo>
                <a:lnTo>
                  <a:pt x="89" y="104"/>
                </a:lnTo>
                <a:close/>
                <a:moveTo>
                  <a:pt x="108" y="90"/>
                </a:moveTo>
                <a:lnTo>
                  <a:pt x="108" y="90"/>
                </a:lnTo>
                <a:lnTo>
                  <a:pt x="138" y="120"/>
                </a:lnTo>
                <a:lnTo>
                  <a:pt x="138" y="120"/>
                </a:lnTo>
                <a:cubicBezTo>
                  <a:pt x="140" y="122"/>
                  <a:pt x="141" y="124"/>
                  <a:pt x="141" y="127"/>
                </a:cubicBezTo>
                <a:cubicBezTo>
                  <a:pt x="141" y="130"/>
                  <a:pt x="140" y="132"/>
                  <a:pt x="138" y="134"/>
                </a:cubicBezTo>
                <a:lnTo>
                  <a:pt x="138" y="134"/>
                </a:lnTo>
                <a:lnTo>
                  <a:pt x="138" y="134"/>
                </a:lnTo>
                <a:lnTo>
                  <a:pt x="134" y="138"/>
                </a:lnTo>
                <a:cubicBezTo>
                  <a:pt x="132" y="140"/>
                  <a:pt x="129" y="141"/>
                  <a:pt x="127" y="141"/>
                </a:cubicBezTo>
                <a:cubicBezTo>
                  <a:pt x="124" y="141"/>
                  <a:pt x="121" y="140"/>
                  <a:pt x="119" y="138"/>
                </a:cubicBezTo>
                <a:lnTo>
                  <a:pt x="119" y="138"/>
                </a:lnTo>
                <a:lnTo>
                  <a:pt x="119" y="138"/>
                </a:lnTo>
                <a:lnTo>
                  <a:pt x="90" y="108"/>
                </a:lnTo>
                <a:cubicBezTo>
                  <a:pt x="81" y="114"/>
                  <a:pt x="70" y="117"/>
                  <a:pt x="58" y="117"/>
                </a:cubicBezTo>
                <a:cubicBezTo>
                  <a:pt x="42" y="117"/>
                  <a:pt x="27" y="111"/>
                  <a:pt x="17" y="100"/>
                </a:cubicBezTo>
                <a:cubicBezTo>
                  <a:pt x="6" y="89"/>
                  <a:pt x="0" y="75"/>
                  <a:pt x="0" y="59"/>
                </a:cubicBezTo>
                <a:cubicBezTo>
                  <a:pt x="0" y="42"/>
                  <a:pt x="6" y="28"/>
                  <a:pt x="17" y="17"/>
                </a:cubicBezTo>
                <a:cubicBezTo>
                  <a:pt x="27" y="6"/>
                  <a:pt x="42" y="0"/>
                  <a:pt x="58" y="0"/>
                </a:cubicBezTo>
                <a:cubicBezTo>
                  <a:pt x="74" y="0"/>
                  <a:pt x="89" y="6"/>
                  <a:pt x="100" y="17"/>
                </a:cubicBezTo>
                <a:cubicBezTo>
                  <a:pt x="110" y="28"/>
                  <a:pt x="117" y="42"/>
                  <a:pt x="117" y="59"/>
                </a:cubicBezTo>
                <a:cubicBezTo>
                  <a:pt x="117" y="70"/>
                  <a:pt x="114" y="81"/>
                  <a:pt x="108" y="90"/>
                </a:cubicBezTo>
                <a:close/>
                <a:moveTo>
                  <a:pt x="73" y="67"/>
                </a:moveTo>
                <a:lnTo>
                  <a:pt x="73" y="67"/>
                </a:lnTo>
                <a:cubicBezTo>
                  <a:pt x="77" y="70"/>
                  <a:pt x="79" y="75"/>
                  <a:pt x="79" y="80"/>
                </a:cubicBezTo>
                <a:lnTo>
                  <a:pt x="37" y="80"/>
                </a:lnTo>
                <a:cubicBezTo>
                  <a:pt x="38" y="75"/>
                  <a:pt x="40" y="70"/>
                  <a:pt x="43" y="67"/>
                </a:cubicBezTo>
                <a:cubicBezTo>
                  <a:pt x="47" y="63"/>
                  <a:pt x="52" y="61"/>
                  <a:pt x="58" y="61"/>
                </a:cubicBezTo>
                <a:lnTo>
                  <a:pt x="58" y="61"/>
                </a:lnTo>
                <a:lnTo>
                  <a:pt x="58" y="61"/>
                </a:lnTo>
                <a:lnTo>
                  <a:pt x="58" y="61"/>
                </a:lnTo>
                <a:cubicBezTo>
                  <a:pt x="64" y="61"/>
                  <a:pt x="69" y="63"/>
                  <a:pt x="73" y="67"/>
                </a:cubicBezTo>
                <a:close/>
                <a:moveTo>
                  <a:pt x="67" y="36"/>
                </a:moveTo>
                <a:lnTo>
                  <a:pt x="67" y="36"/>
                </a:lnTo>
                <a:lnTo>
                  <a:pt x="67" y="36"/>
                </a:lnTo>
                <a:cubicBezTo>
                  <a:pt x="69" y="39"/>
                  <a:pt x="71" y="42"/>
                  <a:pt x="71" y="45"/>
                </a:cubicBezTo>
                <a:cubicBezTo>
                  <a:pt x="71" y="49"/>
                  <a:pt x="69" y="52"/>
                  <a:pt x="67" y="54"/>
                </a:cubicBezTo>
                <a:lnTo>
                  <a:pt x="67" y="54"/>
                </a:lnTo>
                <a:lnTo>
                  <a:pt x="67" y="54"/>
                </a:lnTo>
                <a:cubicBezTo>
                  <a:pt x="65" y="56"/>
                  <a:pt x="62" y="57"/>
                  <a:pt x="58" y="57"/>
                </a:cubicBezTo>
                <a:lnTo>
                  <a:pt x="58" y="57"/>
                </a:lnTo>
                <a:lnTo>
                  <a:pt x="58" y="57"/>
                </a:lnTo>
                <a:lnTo>
                  <a:pt x="58" y="57"/>
                </a:lnTo>
                <a:cubicBezTo>
                  <a:pt x="55" y="57"/>
                  <a:pt x="52" y="56"/>
                  <a:pt x="50" y="54"/>
                </a:cubicBezTo>
                <a:lnTo>
                  <a:pt x="50" y="54"/>
                </a:lnTo>
                <a:cubicBezTo>
                  <a:pt x="47" y="52"/>
                  <a:pt x="46" y="49"/>
                  <a:pt x="46" y="45"/>
                </a:cubicBezTo>
                <a:cubicBezTo>
                  <a:pt x="46" y="42"/>
                  <a:pt x="47" y="39"/>
                  <a:pt x="50" y="36"/>
                </a:cubicBezTo>
                <a:cubicBezTo>
                  <a:pt x="52" y="34"/>
                  <a:pt x="55" y="33"/>
                  <a:pt x="58" y="33"/>
                </a:cubicBezTo>
                <a:cubicBezTo>
                  <a:pt x="62" y="33"/>
                  <a:pt x="65" y="34"/>
                  <a:pt x="67" y="36"/>
                </a:cubicBezTo>
                <a:close/>
                <a:moveTo>
                  <a:pt x="58" y="29"/>
                </a:moveTo>
                <a:lnTo>
                  <a:pt x="58" y="29"/>
                </a:lnTo>
                <a:cubicBezTo>
                  <a:pt x="63" y="29"/>
                  <a:pt x="67" y="31"/>
                  <a:pt x="69" y="34"/>
                </a:cubicBezTo>
                <a:lnTo>
                  <a:pt x="69" y="34"/>
                </a:lnTo>
                <a:lnTo>
                  <a:pt x="69" y="34"/>
                </a:lnTo>
                <a:cubicBezTo>
                  <a:pt x="72" y="37"/>
                  <a:pt x="74" y="41"/>
                  <a:pt x="74" y="45"/>
                </a:cubicBezTo>
                <a:cubicBezTo>
                  <a:pt x="74" y="49"/>
                  <a:pt x="72" y="53"/>
                  <a:pt x="69" y="56"/>
                </a:cubicBezTo>
                <a:cubicBezTo>
                  <a:pt x="68" y="57"/>
                  <a:pt x="67" y="58"/>
                  <a:pt x="66" y="59"/>
                </a:cubicBezTo>
                <a:cubicBezTo>
                  <a:pt x="70" y="60"/>
                  <a:pt x="73" y="62"/>
                  <a:pt x="76" y="65"/>
                </a:cubicBezTo>
                <a:cubicBezTo>
                  <a:pt x="80" y="69"/>
                  <a:pt x="83" y="75"/>
                  <a:pt x="83" y="82"/>
                </a:cubicBezTo>
                <a:cubicBezTo>
                  <a:pt x="83" y="83"/>
                  <a:pt x="82" y="84"/>
                  <a:pt x="81" y="84"/>
                </a:cubicBezTo>
                <a:lnTo>
                  <a:pt x="36" y="84"/>
                </a:lnTo>
                <a:cubicBezTo>
                  <a:pt x="35" y="84"/>
                  <a:pt x="34" y="83"/>
                  <a:pt x="34" y="82"/>
                </a:cubicBezTo>
                <a:cubicBezTo>
                  <a:pt x="34" y="75"/>
                  <a:pt x="37" y="69"/>
                  <a:pt x="41" y="65"/>
                </a:cubicBezTo>
                <a:cubicBezTo>
                  <a:pt x="44" y="62"/>
                  <a:pt x="47" y="60"/>
                  <a:pt x="50" y="59"/>
                </a:cubicBezTo>
                <a:cubicBezTo>
                  <a:pt x="49" y="58"/>
                  <a:pt x="48" y="57"/>
                  <a:pt x="47" y="56"/>
                </a:cubicBezTo>
                <a:lnTo>
                  <a:pt x="47" y="56"/>
                </a:lnTo>
                <a:lnTo>
                  <a:pt x="47" y="56"/>
                </a:lnTo>
                <a:cubicBezTo>
                  <a:pt x="44" y="53"/>
                  <a:pt x="43" y="49"/>
                  <a:pt x="43" y="45"/>
                </a:cubicBezTo>
                <a:cubicBezTo>
                  <a:pt x="43" y="41"/>
                  <a:pt x="44" y="37"/>
                  <a:pt x="47" y="34"/>
                </a:cubicBezTo>
                <a:cubicBezTo>
                  <a:pt x="50" y="31"/>
                  <a:pt x="54" y="29"/>
                  <a:pt x="58" y="29"/>
                </a:cubicBezTo>
                <a:close/>
                <a:moveTo>
                  <a:pt x="87" y="30"/>
                </a:moveTo>
                <a:lnTo>
                  <a:pt x="87" y="30"/>
                </a:lnTo>
                <a:cubicBezTo>
                  <a:pt x="83" y="26"/>
                  <a:pt x="79" y="23"/>
                  <a:pt x="74" y="21"/>
                </a:cubicBezTo>
                <a:cubicBezTo>
                  <a:pt x="69" y="19"/>
                  <a:pt x="64" y="18"/>
                  <a:pt x="58" y="18"/>
                </a:cubicBezTo>
                <a:cubicBezTo>
                  <a:pt x="53" y="18"/>
                  <a:pt x="48" y="19"/>
                  <a:pt x="43" y="21"/>
                </a:cubicBezTo>
                <a:cubicBezTo>
                  <a:pt x="38" y="23"/>
                  <a:pt x="33" y="26"/>
                  <a:pt x="30" y="30"/>
                </a:cubicBezTo>
                <a:cubicBezTo>
                  <a:pt x="26" y="34"/>
                  <a:pt x="23" y="38"/>
                  <a:pt x="21" y="43"/>
                </a:cubicBezTo>
                <a:cubicBezTo>
                  <a:pt x="19" y="48"/>
                  <a:pt x="18" y="53"/>
                  <a:pt x="18" y="59"/>
                </a:cubicBezTo>
                <a:cubicBezTo>
                  <a:pt x="18" y="64"/>
                  <a:pt x="19" y="69"/>
                  <a:pt x="21" y="74"/>
                </a:cubicBezTo>
                <a:cubicBezTo>
                  <a:pt x="23" y="79"/>
                  <a:pt x="26" y="83"/>
                  <a:pt x="30" y="87"/>
                </a:cubicBezTo>
                <a:cubicBezTo>
                  <a:pt x="33" y="91"/>
                  <a:pt x="38" y="94"/>
                  <a:pt x="43" y="96"/>
                </a:cubicBezTo>
                <a:cubicBezTo>
                  <a:pt x="48" y="98"/>
                  <a:pt x="53" y="99"/>
                  <a:pt x="58" y="99"/>
                </a:cubicBezTo>
                <a:cubicBezTo>
                  <a:pt x="64" y="99"/>
                  <a:pt x="69" y="98"/>
                  <a:pt x="74" y="96"/>
                </a:cubicBezTo>
                <a:cubicBezTo>
                  <a:pt x="79" y="94"/>
                  <a:pt x="83" y="91"/>
                  <a:pt x="87" y="87"/>
                </a:cubicBezTo>
                <a:lnTo>
                  <a:pt x="87" y="87"/>
                </a:lnTo>
                <a:cubicBezTo>
                  <a:pt x="91" y="83"/>
                  <a:pt x="94" y="79"/>
                  <a:pt x="96" y="74"/>
                </a:cubicBezTo>
                <a:cubicBezTo>
                  <a:pt x="98" y="69"/>
                  <a:pt x="99" y="64"/>
                  <a:pt x="99" y="59"/>
                </a:cubicBezTo>
                <a:cubicBezTo>
                  <a:pt x="99" y="53"/>
                  <a:pt x="98" y="48"/>
                  <a:pt x="96" y="43"/>
                </a:cubicBezTo>
                <a:cubicBezTo>
                  <a:pt x="94" y="38"/>
                  <a:pt x="91" y="34"/>
                  <a:pt x="87" y="30"/>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39" name="Freeform 35">
            <a:extLst>
              <a:ext uri="{FF2B5EF4-FFF2-40B4-BE49-F238E27FC236}">
                <a16:creationId xmlns:a16="http://schemas.microsoft.com/office/drawing/2014/main" id="{A5A2F0F3-36F2-4EA6-85B2-194E68EEE9E4}"/>
              </a:ext>
            </a:extLst>
          </p:cNvPr>
          <p:cNvSpPr>
            <a:spLocks noChangeAspect="1" noEditPoints="1"/>
          </p:cNvSpPr>
          <p:nvPr/>
        </p:nvSpPr>
        <p:spPr bwMode="auto">
          <a:xfrm>
            <a:off x="3191737" y="2171269"/>
            <a:ext cx="263734" cy="263734"/>
          </a:xfrm>
          <a:custGeom>
            <a:avLst/>
            <a:gdLst>
              <a:gd name="T0" fmla="*/ 67 w 154"/>
              <a:gd name="T1" fmla="*/ 68 h 154"/>
              <a:gd name="T2" fmla="*/ 86 w 154"/>
              <a:gd name="T3" fmla="*/ 87 h 154"/>
              <a:gd name="T4" fmla="*/ 65 w 154"/>
              <a:gd name="T5" fmla="*/ 65 h 154"/>
              <a:gd name="T6" fmla="*/ 77 w 154"/>
              <a:gd name="T7" fmla="*/ 95 h 154"/>
              <a:gd name="T8" fmla="*/ 77 w 154"/>
              <a:gd name="T9" fmla="*/ 60 h 154"/>
              <a:gd name="T10" fmla="*/ 102 w 154"/>
              <a:gd name="T11" fmla="*/ 25 h 154"/>
              <a:gd name="T12" fmla="*/ 92 w 154"/>
              <a:gd name="T13" fmla="*/ 19 h 154"/>
              <a:gd name="T14" fmla="*/ 68 w 154"/>
              <a:gd name="T15" fmla="*/ 4 h 154"/>
              <a:gd name="T16" fmla="*/ 60 w 154"/>
              <a:gd name="T17" fmla="*/ 21 h 154"/>
              <a:gd name="T18" fmla="*/ 52 w 154"/>
              <a:gd name="T19" fmla="*/ 25 h 154"/>
              <a:gd name="T20" fmla="*/ 31 w 154"/>
              <a:gd name="T21" fmla="*/ 19 h 154"/>
              <a:gd name="T22" fmla="*/ 18 w 154"/>
              <a:gd name="T23" fmla="*/ 35 h 154"/>
              <a:gd name="T24" fmla="*/ 20 w 154"/>
              <a:gd name="T25" fmla="*/ 60 h 154"/>
              <a:gd name="T26" fmla="*/ 4 w 154"/>
              <a:gd name="T27" fmla="*/ 67 h 154"/>
              <a:gd name="T28" fmla="*/ 5 w 154"/>
              <a:gd name="T29" fmla="*/ 89 h 154"/>
              <a:gd name="T30" fmla="*/ 25 w 154"/>
              <a:gd name="T31" fmla="*/ 105 h 154"/>
              <a:gd name="T32" fmla="*/ 18 w 154"/>
              <a:gd name="T33" fmla="*/ 123 h 154"/>
              <a:gd name="T34" fmla="*/ 49 w 154"/>
              <a:gd name="T35" fmla="*/ 129 h 154"/>
              <a:gd name="T36" fmla="*/ 61 w 154"/>
              <a:gd name="T37" fmla="*/ 136 h 154"/>
              <a:gd name="T38" fmla="*/ 86 w 154"/>
              <a:gd name="T39" fmla="*/ 151 h 154"/>
              <a:gd name="T40" fmla="*/ 94 w 154"/>
              <a:gd name="T41" fmla="*/ 134 h 154"/>
              <a:gd name="T42" fmla="*/ 119 w 154"/>
              <a:gd name="T43" fmla="*/ 136 h 154"/>
              <a:gd name="T44" fmla="*/ 136 w 154"/>
              <a:gd name="T45" fmla="*/ 120 h 154"/>
              <a:gd name="T46" fmla="*/ 131 w 154"/>
              <a:gd name="T47" fmla="*/ 97 h 154"/>
              <a:gd name="T48" fmla="*/ 150 w 154"/>
              <a:gd name="T49" fmla="*/ 88 h 154"/>
              <a:gd name="T50" fmla="*/ 150 w 154"/>
              <a:gd name="T51" fmla="*/ 67 h 154"/>
              <a:gd name="T52" fmla="*/ 129 w 154"/>
              <a:gd name="T53" fmla="*/ 52 h 154"/>
              <a:gd name="T54" fmla="*/ 135 w 154"/>
              <a:gd name="T55" fmla="*/ 32 h 154"/>
              <a:gd name="T56" fmla="*/ 107 w 154"/>
              <a:gd name="T57" fmla="*/ 25 h 154"/>
              <a:gd name="T58" fmla="*/ 106 w 154"/>
              <a:gd name="T59" fmla="*/ 107 h 154"/>
              <a:gd name="T60" fmla="*/ 35 w 154"/>
              <a:gd name="T61" fmla="*/ 77 h 154"/>
              <a:gd name="T62" fmla="*/ 77 w 154"/>
              <a:gd name="T63" fmla="*/ 115 h 154"/>
              <a:gd name="T64" fmla="*/ 50 w 154"/>
              <a:gd name="T65" fmla="*/ 51 h 154"/>
              <a:gd name="T66" fmla="*/ 97 w 154"/>
              <a:gd name="T67" fmla="*/ 20 h 154"/>
              <a:gd name="T68" fmla="*/ 105 w 154"/>
              <a:gd name="T69" fmla="*/ 22 h 154"/>
              <a:gd name="T70" fmla="*/ 125 w 154"/>
              <a:gd name="T71" fmla="*/ 17 h 154"/>
              <a:gd name="T72" fmla="*/ 132 w 154"/>
              <a:gd name="T73" fmla="*/ 50 h 154"/>
              <a:gd name="T74" fmla="*/ 149 w 154"/>
              <a:gd name="T75" fmla="*/ 63 h 154"/>
              <a:gd name="T76" fmla="*/ 153 w 154"/>
              <a:gd name="T77" fmla="*/ 90 h 154"/>
              <a:gd name="T78" fmla="*/ 135 w 154"/>
              <a:gd name="T79" fmla="*/ 97 h 154"/>
              <a:gd name="T80" fmla="*/ 132 w 154"/>
              <a:gd name="T81" fmla="*/ 106 h 154"/>
              <a:gd name="T82" fmla="*/ 121 w 154"/>
              <a:gd name="T83" fmla="*/ 140 h 154"/>
              <a:gd name="T84" fmla="*/ 97 w 154"/>
              <a:gd name="T85" fmla="*/ 135 h 154"/>
              <a:gd name="T86" fmla="*/ 89 w 154"/>
              <a:gd name="T87" fmla="*/ 153 h 154"/>
              <a:gd name="T88" fmla="*/ 62 w 154"/>
              <a:gd name="T89" fmla="*/ 150 h 154"/>
              <a:gd name="T90" fmla="*/ 50 w 154"/>
              <a:gd name="T91" fmla="*/ 133 h 154"/>
              <a:gd name="T92" fmla="*/ 29 w 154"/>
              <a:gd name="T93" fmla="*/ 138 h 154"/>
              <a:gd name="T94" fmla="*/ 21 w 154"/>
              <a:gd name="T95" fmla="*/ 106 h 154"/>
              <a:gd name="T96" fmla="*/ 17 w 154"/>
              <a:gd name="T97" fmla="*/ 96 h 154"/>
              <a:gd name="T98" fmla="*/ 0 w 154"/>
              <a:gd name="T99" fmla="*/ 68 h 154"/>
              <a:gd name="T100" fmla="*/ 17 w 154"/>
              <a:gd name="T101" fmla="*/ 58 h 154"/>
              <a:gd name="T102" fmla="*/ 21 w 154"/>
              <a:gd name="T103" fmla="*/ 50 h 154"/>
              <a:gd name="T104" fmla="*/ 16 w 154"/>
              <a:gd name="T105" fmla="*/ 29 h 154"/>
              <a:gd name="T106" fmla="*/ 49 w 154"/>
              <a:gd name="T107" fmla="*/ 22 h 154"/>
              <a:gd name="T108" fmla="*/ 57 w 154"/>
              <a:gd name="T109" fmla="*/ 19 h 154"/>
              <a:gd name="T110" fmla="*/ 64 w 154"/>
              <a:gd name="T111" fmla="*/ 2 h 154"/>
              <a:gd name="T112" fmla="*/ 92 w 154"/>
              <a:gd name="T113" fmla="*/ 5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4" h="154">
                <a:moveTo>
                  <a:pt x="86" y="68"/>
                </a:moveTo>
                <a:lnTo>
                  <a:pt x="86" y="68"/>
                </a:lnTo>
                <a:cubicBezTo>
                  <a:pt x="84" y="65"/>
                  <a:pt x="81" y="64"/>
                  <a:pt x="77" y="64"/>
                </a:cubicBezTo>
                <a:cubicBezTo>
                  <a:pt x="73" y="64"/>
                  <a:pt x="69" y="65"/>
                  <a:pt x="67" y="68"/>
                </a:cubicBezTo>
                <a:lnTo>
                  <a:pt x="67" y="68"/>
                </a:lnTo>
                <a:cubicBezTo>
                  <a:pt x="65" y="70"/>
                  <a:pt x="63" y="74"/>
                  <a:pt x="63" y="77"/>
                </a:cubicBezTo>
                <a:cubicBezTo>
                  <a:pt x="63" y="81"/>
                  <a:pt x="65" y="85"/>
                  <a:pt x="67" y="87"/>
                </a:cubicBezTo>
                <a:cubicBezTo>
                  <a:pt x="69" y="90"/>
                  <a:pt x="73" y="91"/>
                  <a:pt x="77" y="91"/>
                </a:cubicBezTo>
                <a:cubicBezTo>
                  <a:pt x="80" y="91"/>
                  <a:pt x="84" y="90"/>
                  <a:pt x="86" y="87"/>
                </a:cubicBezTo>
                <a:lnTo>
                  <a:pt x="86" y="87"/>
                </a:lnTo>
                <a:cubicBezTo>
                  <a:pt x="89" y="85"/>
                  <a:pt x="90" y="81"/>
                  <a:pt x="90" y="77"/>
                </a:cubicBezTo>
                <a:cubicBezTo>
                  <a:pt x="90" y="74"/>
                  <a:pt x="89" y="70"/>
                  <a:pt x="86" y="68"/>
                </a:cubicBezTo>
                <a:close/>
                <a:moveTo>
                  <a:pt x="77" y="60"/>
                </a:moveTo>
                <a:lnTo>
                  <a:pt x="77" y="60"/>
                </a:lnTo>
                <a:cubicBezTo>
                  <a:pt x="72" y="60"/>
                  <a:pt x="68" y="62"/>
                  <a:pt x="65" y="65"/>
                </a:cubicBezTo>
                <a:lnTo>
                  <a:pt x="65" y="65"/>
                </a:lnTo>
                <a:lnTo>
                  <a:pt x="65" y="65"/>
                </a:lnTo>
                <a:cubicBezTo>
                  <a:pt x="61" y="68"/>
                  <a:pt x="60" y="73"/>
                  <a:pt x="60" y="77"/>
                </a:cubicBezTo>
                <a:cubicBezTo>
                  <a:pt x="60" y="82"/>
                  <a:pt x="61" y="86"/>
                  <a:pt x="65" y="90"/>
                </a:cubicBezTo>
                <a:cubicBezTo>
                  <a:pt x="68" y="93"/>
                  <a:pt x="72" y="95"/>
                  <a:pt x="77" y="95"/>
                </a:cubicBezTo>
                <a:cubicBezTo>
                  <a:pt x="81" y="95"/>
                  <a:pt x="86" y="93"/>
                  <a:pt x="89" y="90"/>
                </a:cubicBezTo>
                <a:lnTo>
                  <a:pt x="89" y="90"/>
                </a:lnTo>
                <a:cubicBezTo>
                  <a:pt x="92" y="86"/>
                  <a:pt x="94" y="82"/>
                  <a:pt x="94" y="77"/>
                </a:cubicBezTo>
                <a:cubicBezTo>
                  <a:pt x="94" y="73"/>
                  <a:pt x="92" y="68"/>
                  <a:pt x="89" y="65"/>
                </a:cubicBezTo>
                <a:cubicBezTo>
                  <a:pt x="86" y="62"/>
                  <a:pt x="81" y="60"/>
                  <a:pt x="77" y="60"/>
                </a:cubicBezTo>
                <a:close/>
                <a:moveTo>
                  <a:pt x="92" y="5"/>
                </a:moveTo>
                <a:lnTo>
                  <a:pt x="92" y="5"/>
                </a:lnTo>
                <a:lnTo>
                  <a:pt x="90" y="7"/>
                </a:lnTo>
                <a:cubicBezTo>
                  <a:pt x="91" y="7"/>
                  <a:pt x="92" y="6"/>
                  <a:pt x="92" y="5"/>
                </a:cubicBezTo>
                <a:close/>
                <a:moveTo>
                  <a:pt x="102" y="25"/>
                </a:moveTo>
                <a:lnTo>
                  <a:pt x="102" y="25"/>
                </a:lnTo>
                <a:lnTo>
                  <a:pt x="96" y="23"/>
                </a:lnTo>
                <a:lnTo>
                  <a:pt x="96" y="23"/>
                </a:lnTo>
                <a:cubicBezTo>
                  <a:pt x="95" y="22"/>
                  <a:pt x="94" y="22"/>
                  <a:pt x="94" y="21"/>
                </a:cubicBezTo>
                <a:cubicBezTo>
                  <a:pt x="93" y="21"/>
                  <a:pt x="93" y="20"/>
                  <a:pt x="92" y="19"/>
                </a:cubicBezTo>
                <a:lnTo>
                  <a:pt x="88" y="6"/>
                </a:lnTo>
                <a:lnTo>
                  <a:pt x="88" y="6"/>
                </a:lnTo>
                <a:cubicBezTo>
                  <a:pt x="88" y="5"/>
                  <a:pt x="88" y="5"/>
                  <a:pt x="87" y="4"/>
                </a:cubicBezTo>
                <a:cubicBezTo>
                  <a:pt x="87" y="4"/>
                  <a:pt x="86" y="4"/>
                  <a:pt x="86" y="4"/>
                </a:cubicBezTo>
                <a:lnTo>
                  <a:pt x="68" y="4"/>
                </a:lnTo>
                <a:cubicBezTo>
                  <a:pt x="67" y="4"/>
                  <a:pt x="67" y="4"/>
                  <a:pt x="66" y="4"/>
                </a:cubicBezTo>
                <a:cubicBezTo>
                  <a:pt x="66" y="5"/>
                  <a:pt x="65" y="5"/>
                  <a:pt x="65" y="6"/>
                </a:cubicBezTo>
                <a:lnTo>
                  <a:pt x="61" y="19"/>
                </a:lnTo>
                <a:lnTo>
                  <a:pt x="61" y="19"/>
                </a:lnTo>
                <a:cubicBezTo>
                  <a:pt x="61" y="20"/>
                  <a:pt x="60" y="21"/>
                  <a:pt x="60" y="21"/>
                </a:cubicBezTo>
                <a:cubicBezTo>
                  <a:pt x="59" y="22"/>
                  <a:pt x="58" y="22"/>
                  <a:pt x="58" y="23"/>
                </a:cubicBezTo>
                <a:lnTo>
                  <a:pt x="58" y="23"/>
                </a:lnTo>
                <a:lnTo>
                  <a:pt x="52" y="25"/>
                </a:lnTo>
                <a:lnTo>
                  <a:pt x="52" y="25"/>
                </a:lnTo>
                <a:lnTo>
                  <a:pt x="52" y="25"/>
                </a:lnTo>
                <a:cubicBezTo>
                  <a:pt x="51" y="25"/>
                  <a:pt x="50" y="26"/>
                  <a:pt x="49" y="26"/>
                </a:cubicBezTo>
                <a:cubicBezTo>
                  <a:pt x="48" y="26"/>
                  <a:pt x="47" y="25"/>
                  <a:pt x="47" y="25"/>
                </a:cubicBezTo>
                <a:lnTo>
                  <a:pt x="34" y="19"/>
                </a:lnTo>
                <a:cubicBezTo>
                  <a:pt x="34" y="18"/>
                  <a:pt x="33" y="18"/>
                  <a:pt x="33" y="18"/>
                </a:cubicBezTo>
                <a:cubicBezTo>
                  <a:pt x="32" y="18"/>
                  <a:pt x="32" y="19"/>
                  <a:pt x="31" y="19"/>
                </a:cubicBezTo>
                <a:lnTo>
                  <a:pt x="18" y="32"/>
                </a:lnTo>
                <a:lnTo>
                  <a:pt x="18" y="32"/>
                </a:lnTo>
                <a:lnTo>
                  <a:pt x="18" y="32"/>
                </a:lnTo>
                <a:cubicBezTo>
                  <a:pt x="18" y="32"/>
                  <a:pt x="18" y="33"/>
                  <a:pt x="18" y="33"/>
                </a:cubicBezTo>
                <a:cubicBezTo>
                  <a:pt x="17" y="34"/>
                  <a:pt x="18" y="34"/>
                  <a:pt x="18" y="35"/>
                </a:cubicBezTo>
                <a:lnTo>
                  <a:pt x="24" y="47"/>
                </a:lnTo>
                <a:cubicBezTo>
                  <a:pt x="25" y="48"/>
                  <a:pt x="25" y="49"/>
                  <a:pt x="25" y="50"/>
                </a:cubicBezTo>
                <a:cubicBezTo>
                  <a:pt x="25" y="51"/>
                  <a:pt x="25" y="51"/>
                  <a:pt x="24" y="52"/>
                </a:cubicBezTo>
                <a:lnTo>
                  <a:pt x="22" y="58"/>
                </a:lnTo>
                <a:cubicBezTo>
                  <a:pt x="22" y="59"/>
                  <a:pt x="21" y="60"/>
                  <a:pt x="20" y="60"/>
                </a:cubicBezTo>
                <a:cubicBezTo>
                  <a:pt x="20" y="61"/>
                  <a:pt x="19" y="61"/>
                  <a:pt x="18" y="62"/>
                </a:cubicBezTo>
                <a:lnTo>
                  <a:pt x="18" y="62"/>
                </a:lnTo>
                <a:lnTo>
                  <a:pt x="5" y="66"/>
                </a:lnTo>
                <a:cubicBezTo>
                  <a:pt x="4" y="66"/>
                  <a:pt x="4" y="66"/>
                  <a:pt x="4" y="67"/>
                </a:cubicBezTo>
                <a:lnTo>
                  <a:pt x="4" y="67"/>
                </a:lnTo>
                <a:cubicBezTo>
                  <a:pt x="3" y="67"/>
                  <a:pt x="3" y="68"/>
                  <a:pt x="3" y="68"/>
                </a:cubicBezTo>
                <a:lnTo>
                  <a:pt x="3" y="87"/>
                </a:lnTo>
                <a:cubicBezTo>
                  <a:pt x="3" y="87"/>
                  <a:pt x="3" y="88"/>
                  <a:pt x="4" y="88"/>
                </a:cubicBezTo>
                <a:lnTo>
                  <a:pt x="4" y="88"/>
                </a:lnTo>
                <a:cubicBezTo>
                  <a:pt x="4" y="88"/>
                  <a:pt x="4" y="89"/>
                  <a:pt x="5" y="89"/>
                </a:cubicBezTo>
                <a:lnTo>
                  <a:pt x="18" y="93"/>
                </a:lnTo>
                <a:cubicBezTo>
                  <a:pt x="19" y="93"/>
                  <a:pt x="20" y="94"/>
                  <a:pt x="20" y="94"/>
                </a:cubicBezTo>
                <a:cubicBezTo>
                  <a:pt x="21" y="95"/>
                  <a:pt x="22" y="96"/>
                  <a:pt x="22" y="97"/>
                </a:cubicBezTo>
                <a:lnTo>
                  <a:pt x="24" y="103"/>
                </a:lnTo>
                <a:cubicBezTo>
                  <a:pt x="25" y="103"/>
                  <a:pt x="25" y="104"/>
                  <a:pt x="25" y="105"/>
                </a:cubicBezTo>
                <a:cubicBezTo>
                  <a:pt x="25" y="106"/>
                  <a:pt x="25" y="107"/>
                  <a:pt x="24" y="108"/>
                </a:cubicBezTo>
                <a:lnTo>
                  <a:pt x="18" y="120"/>
                </a:lnTo>
                <a:cubicBezTo>
                  <a:pt x="18" y="120"/>
                  <a:pt x="17" y="121"/>
                  <a:pt x="18" y="122"/>
                </a:cubicBezTo>
                <a:cubicBezTo>
                  <a:pt x="18" y="122"/>
                  <a:pt x="18" y="123"/>
                  <a:pt x="18" y="123"/>
                </a:cubicBezTo>
                <a:lnTo>
                  <a:pt x="18" y="123"/>
                </a:lnTo>
                <a:lnTo>
                  <a:pt x="31" y="136"/>
                </a:lnTo>
                <a:cubicBezTo>
                  <a:pt x="32" y="136"/>
                  <a:pt x="32" y="137"/>
                  <a:pt x="33" y="137"/>
                </a:cubicBezTo>
                <a:cubicBezTo>
                  <a:pt x="33" y="137"/>
                  <a:pt x="34" y="137"/>
                  <a:pt x="34" y="136"/>
                </a:cubicBezTo>
                <a:lnTo>
                  <a:pt x="47" y="130"/>
                </a:lnTo>
                <a:cubicBezTo>
                  <a:pt x="47" y="130"/>
                  <a:pt x="48" y="129"/>
                  <a:pt x="49" y="129"/>
                </a:cubicBezTo>
                <a:cubicBezTo>
                  <a:pt x="50" y="129"/>
                  <a:pt x="51" y="129"/>
                  <a:pt x="52" y="130"/>
                </a:cubicBezTo>
                <a:lnTo>
                  <a:pt x="57" y="132"/>
                </a:lnTo>
                <a:lnTo>
                  <a:pt x="58" y="132"/>
                </a:lnTo>
                <a:cubicBezTo>
                  <a:pt x="58" y="133"/>
                  <a:pt x="59" y="133"/>
                  <a:pt x="60" y="134"/>
                </a:cubicBezTo>
                <a:cubicBezTo>
                  <a:pt x="60" y="134"/>
                  <a:pt x="61" y="135"/>
                  <a:pt x="61" y="136"/>
                </a:cubicBezTo>
                <a:lnTo>
                  <a:pt x="65" y="149"/>
                </a:lnTo>
                <a:lnTo>
                  <a:pt x="65" y="149"/>
                </a:lnTo>
                <a:cubicBezTo>
                  <a:pt x="65" y="150"/>
                  <a:pt x="66" y="150"/>
                  <a:pt x="66" y="150"/>
                </a:cubicBezTo>
                <a:cubicBezTo>
                  <a:pt x="67" y="151"/>
                  <a:pt x="67" y="151"/>
                  <a:pt x="68" y="151"/>
                </a:cubicBezTo>
                <a:lnTo>
                  <a:pt x="86" y="151"/>
                </a:lnTo>
                <a:cubicBezTo>
                  <a:pt x="86" y="151"/>
                  <a:pt x="87" y="151"/>
                  <a:pt x="87" y="150"/>
                </a:cubicBezTo>
                <a:cubicBezTo>
                  <a:pt x="88" y="150"/>
                  <a:pt x="88" y="150"/>
                  <a:pt x="88" y="149"/>
                </a:cubicBezTo>
                <a:lnTo>
                  <a:pt x="88" y="149"/>
                </a:lnTo>
                <a:lnTo>
                  <a:pt x="92" y="136"/>
                </a:lnTo>
                <a:cubicBezTo>
                  <a:pt x="93" y="135"/>
                  <a:pt x="93" y="134"/>
                  <a:pt x="94" y="134"/>
                </a:cubicBezTo>
                <a:cubicBezTo>
                  <a:pt x="94" y="133"/>
                  <a:pt x="95" y="133"/>
                  <a:pt x="96" y="132"/>
                </a:cubicBezTo>
                <a:lnTo>
                  <a:pt x="102" y="130"/>
                </a:lnTo>
                <a:cubicBezTo>
                  <a:pt x="103" y="129"/>
                  <a:pt x="104" y="129"/>
                  <a:pt x="104" y="129"/>
                </a:cubicBezTo>
                <a:cubicBezTo>
                  <a:pt x="105" y="129"/>
                  <a:pt x="106" y="130"/>
                  <a:pt x="107" y="130"/>
                </a:cubicBezTo>
                <a:lnTo>
                  <a:pt x="119" y="136"/>
                </a:lnTo>
                <a:cubicBezTo>
                  <a:pt x="120" y="137"/>
                  <a:pt x="120" y="137"/>
                  <a:pt x="121" y="137"/>
                </a:cubicBezTo>
                <a:cubicBezTo>
                  <a:pt x="121" y="137"/>
                  <a:pt x="122" y="136"/>
                  <a:pt x="122" y="136"/>
                </a:cubicBezTo>
                <a:lnTo>
                  <a:pt x="135" y="123"/>
                </a:lnTo>
                <a:cubicBezTo>
                  <a:pt x="136" y="123"/>
                  <a:pt x="136" y="122"/>
                  <a:pt x="136" y="122"/>
                </a:cubicBezTo>
                <a:cubicBezTo>
                  <a:pt x="136" y="121"/>
                  <a:pt x="136" y="120"/>
                  <a:pt x="136" y="120"/>
                </a:cubicBezTo>
                <a:lnTo>
                  <a:pt x="129" y="108"/>
                </a:lnTo>
                <a:cubicBezTo>
                  <a:pt x="129" y="107"/>
                  <a:pt x="129" y="106"/>
                  <a:pt x="129" y="105"/>
                </a:cubicBezTo>
                <a:cubicBezTo>
                  <a:pt x="129" y="104"/>
                  <a:pt x="129" y="103"/>
                  <a:pt x="129" y="103"/>
                </a:cubicBezTo>
                <a:lnTo>
                  <a:pt x="131" y="97"/>
                </a:lnTo>
                <a:lnTo>
                  <a:pt x="131" y="97"/>
                </a:lnTo>
                <a:cubicBezTo>
                  <a:pt x="132" y="96"/>
                  <a:pt x="132" y="95"/>
                  <a:pt x="133" y="94"/>
                </a:cubicBezTo>
                <a:cubicBezTo>
                  <a:pt x="134" y="94"/>
                  <a:pt x="134" y="93"/>
                  <a:pt x="135" y="93"/>
                </a:cubicBezTo>
                <a:lnTo>
                  <a:pt x="148" y="89"/>
                </a:lnTo>
                <a:cubicBezTo>
                  <a:pt x="149" y="89"/>
                  <a:pt x="149" y="88"/>
                  <a:pt x="150" y="88"/>
                </a:cubicBezTo>
                <a:lnTo>
                  <a:pt x="150" y="88"/>
                </a:lnTo>
                <a:cubicBezTo>
                  <a:pt x="150" y="88"/>
                  <a:pt x="150" y="87"/>
                  <a:pt x="150" y="87"/>
                </a:cubicBezTo>
                <a:lnTo>
                  <a:pt x="150" y="68"/>
                </a:lnTo>
                <a:cubicBezTo>
                  <a:pt x="150" y="68"/>
                  <a:pt x="150" y="67"/>
                  <a:pt x="150" y="67"/>
                </a:cubicBezTo>
                <a:lnTo>
                  <a:pt x="150" y="67"/>
                </a:lnTo>
                <a:lnTo>
                  <a:pt x="150" y="67"/>
                </a:lnTo>
                <a:cubicBezTo>
                  <a:pt x="149" y="66"/>
                  <a:pt x="149" y="66"/>
                  <a:pt x="148" y="66"/>
                </a:cubicBezTo>
                <a:lnTo>
                  <a:pt x="135" y="62"/>
                </a:lnTo>
                <a:cubicBezTo>
                  <a:pt x="134" y="61"/>
                  <a:pt x="134" y="61"/>
                  <a:pt x="133" y="60"/>
                </a:cubicBezTo>
                <a:cubicBezTo>
                  <a:pt x="132" y="60"/>
                  <a:pt x="132" y="59"/>
                  <a:pt x="131" y="58"/>
                </a:cubicBezTo>
                <a:lnTo>
                  <a:pt x="129" y="52"/>
                </a:lnTo>
                <a:cubicBezTo>
                  <a:pt x="129" y="51"/>
                  <a:pt x="129" y="51"/>
                  <a:pt x="129" y="50"/>
                </a:cubicBezTo>
                <a:cubicBezTo>
                  <a:pt x="129" y="49"/>
                  <a:pt x="129" y="48"/>
                  <a:pt x="129" y="47"/>
                </a:cubicBezTo>
                <a:lnTo>
                  <a:pt x="136" y="35"/>
                </a:lnTo>
                <a:cubicBezTo>
                  <a:pt x="136" y="34"/>
                  <a:pt x="136" y="34"/>
                  <a:pt x="136" y="33"/>
                </a:cubicBezTo>
                <a:cubicBezTo>
                  <a:pt x="136" y="33"/>
                  <a:pt x="136" y="32"/>
                  <a:pt x="135" y="32"/>
                </a:cubicBezTo>
                <a:lnTo>
                  <a:pt x="122" y="19"/>
                </a:lnTo>
                <a:lnTo>
                  <a:pt x="122" y="19"/>
                </a:lnTo>
                <a:cubicBezTo>
                  <a:pt x="122" y="19"/>
                  <a:pt x="121" y="18"/>
                  <a:pt x="121" y="18"/>
                </a:cubicBezTo>
                <a:cubicBezTo>
                  <a:pt x="120" y="18"/>
                  <a:pt x="120" y="18"/>
                  <a:pt x="119" y="19"/>
                </a:cubicBezTo>
                <a:lnTo>
                  <a:pt x="107" y="25"/>
                </a:lnTo>
                <a:cubicBezTo>
                  <a:pt x="106" y="25"/>
                  <a:pt x="105" y="26"/>
                  <a:pt x="104" y="26"/>
                </a:cubicBezTo>
                <a:cubicBezTo>
                  <a:pt x="104" y="26"/>
                  <a:pt x="103" y="25"/>
                  <a:pt x="102" y="25"/>
                </a:cubicBezTo>
                <a:lnTo>
                  <a:pt x="102" y="25"/>
                </a:lnTo>
                <a:close/>
                <a:moveTo>
                  <a:pt x="106" y="107"/>
                </a:moveTo>
                <a:lnTo>
                  <a:pt x="106" y="107"/>
                </a:lnTo>
                <a:cubicBezTo>
                  <a:pt x="113" y="99"/>
                  <a:pt x="118" y="89"/>
                  <a:pt x="118" y="77"/>
                </a:cubicBezTo>
                <a:cubicBezTo>
                  <a:pt x="118" y="66"/>
                  <a:pt x="113" y="56"/>
                  <a:pt x="106" y="48"/>
                </a:cubicBezTo>
                <a:cubicBezTo>
                  <a:pt x="98" y="41"/>
                  <a:pt x="88" y="36"/>
                  <a:pt x="77" y="36"/>
                </a:cubicBezTo>
                <a:cubicBezTo>
                  <a:pt x="65" y="36"/>
                  <a:pt x="55" y="41"/>
                  <a:pt x="48" y="48"/>
                </a:cubicBezTo>
                <a:cubicBezTo>
                  <a:pt x="40" y="56"/>
                  <a:pt x="35" y="66"/>
                  <a:pt x="35" y="77"/>
                </a:cubicBezTo>
                <a:cubicBezTo>
                  <a:pt x="35" y="89"/>
                  <a:pt x="40" y="99"/>
                  <a:pt x="48" y="107"/>
                </a:cubicBezTo>
                <a:cubicBezTo>
                  <a:pt x="55" y="114"/>
                  <a:pt x="65" y="119"/>
                  <a:pt x="77" y="119"/>
                </a:cubicBezTo>
                <a:cubicBezTo>
                  <a:pt x="88" y="119"/>
                  <a:pt x="98" y="114"/>
                  <a:pt x="106" y="107"/>
                </a:cubicBezTo>
                <a:close/>
                <a:moveTo>
                  <a:pt x="77" y="115"/>
                </a:moveTo>
                <a:lnTo>
                  <a:pt x="77" y="115"/>
                </a:lnTo>
                <a:cubicBezTo>
                  <a:pt x="87" y="115"/>
                  <a:pt x="97" y="111"/>
                  <a:pt x="103" y="104"/>
                </a:cubicBezTo>
                <a:cubicBezTo>
                  <a:pt x="110" y="97"/>
                  <a:pt x="115" y="88"/>
                  <a:pt x="115" y="77"/>
                </a:cubicBezTo>
                <a:cubicBezTo>
                  <a:pt x="115" y="67"/>
                  <a:pt x="110" y="58"/>
                  <a:pt x="103" y="51"/>
                </a:cubicBezTo>
                <a:cubicBezTo>
                  <a:pt x="97" y="44"/>
                  <a:pt x="87" y="40"/>
                  <a:pt x="77" y="40"/>
                </a:cubicBezTo>
                <a:cubicBezTo>
                  <a:pt x="66" y="40"/>
                  <a:pt x="57" y="44"/>
                  <a:pt x="50" y="51"/>
                </a:cubicBezTo>
                <a:cubicBezTo>
                  <a:pt x="43" y="58"/>
                  <a:pt x="39" y="67"/>
                  <a:pt x="39" y="77"/>
                </a:cubicBezTo>
                <a:cubicBezTo>
                  <a:pt x="39" y="88"/>
                  <a:pt x="43" y="97"/>
                  <a:pt x="50" y="104"/>
                </a:cubicBezTo>
                <a:cubicBezTo>
                  <a:pt x="57" y="111"/>
                  <a:pt x="66" y="115"/>
                  <a:pt x="77" y="115"/>
                </a:cubicBezTo>
                <a:close/>
                <a:moveTo>
                  <a:pt x="97" y="20"/>
                </a:moveTo>
                <a:lnTo>
                  <a:pt x="97" y="20"/>
                </a:lnTo>
                <a:lnTo>
                  <a:pt x="103" y="22"/>
                </a:lnTo>
                <a:lnTo>
                  <a:pt x="103" y="22"/>
                </a:lnTo>
                <a:lnTo>
                  <a:pt x="103" y="22"/>
                </a:lnTo>
                <a:cubicBezTo>
                  <a:pt x="104" y="22"/>
                  <a:pt x="104" y="22"/>
                  <a:pt x="104" y="22"/>
                </a:cubicBezTo>
                <a:cubicBezTo>
                  <a:pt x="105" y="22"/>
                  <a:pt x="105" y="22"/>
                  <a:pt x="105" y="22"/>
                </a:cubicBezTo>
                <a:lnTo>
                  <a:pt x="118" y="15"/>
                </a:lnTo>
                <a:cubicBezTo>
                  <a:pt x="119" y="15"/>
                  <a:pt x="120" y="15"/>
                  <a:pt x="121" y="15"/>
                </a:cubicBezTo>
                <a:cubicBezTo>
                  <a:pt x="123" y="15"/>
                  <a:pt x="124" y="16"/>
                  <a:pt x="125" y="17"/>
                </a:cubicBezTo>
                <a:lnTo>
                  <a:pt x="125" y="17"/>
                </a:lnTo>
                <a:lnTo>
                  <a:pt x="125" y="17"/>
                </a:lnTo>
                <a:lnTo>
                  <a:pt x="138" y="29"/>
                </a:lnTo>
                <a:cubicBezTo>
                  <a:pt x="138" y="30"/>
                  <a:pt x="139" y="32"/>
                  <a:pt x="139" y="33"/>
                </a:cubicBezTo>
                <a:cubicBezTo>
                  <a:pt x="139" y="34"/>
                  <a:pt x="139" y="35"/>
                  <a:pt x="139" y="36"/>
                </a:cubicBezTo>
                <a:lnTo>
                  <a:pt x="132" y="49"/>
                </a:lnTo>
                <a:cubicBezTo>
                  <a:pt x="132" y="49"/>
                  <a:pt x="132" y="50"/>
                  <a:pt x="132" y="50"/>
                </a:cubicBezTo>
                <a:cubicBezTo>
                  <a:pt x="132" y="50"/>
                  <a:pt x="132" y="51"/>
                  <a:pt x="132" y="51"/>
                </a:cubicBezTo>
                <a:lnTo>
                  <a:pt x="135" y="57"/>
                </a:lnTo>
                <a:cubicBezTo>
                  <a:pt x="135" y="57"/>
                  <a:pt x="135" y="58"/>
                  <a:pt x="135" y="58"/>
                </a:cubicBezTo>
                <a:cubicBezTo>
                  <a:pt x="136" y="58"/>
                  <a:pt x="136" y="58"/>
                  <a:pt x="136" y="58"/>
                </a:cubicBezTo>
                <a:lnTo>
                  <a:pt x="149" y="63"/>
                </a:lnTo>
                <a:cubicBezTo>
                  <a:pt x="151" y="63"/>
                  <a:pt x="152" y="64"/>
                  <a:pt x="153" y="65"/>
                </a:cubicBezTo>
                <a:lnTo>
                  <a:pt x="153" y="65"/>
                </a:lnTo>
                <a:cubicBezTo>
                  <a:pt x="153" y="66"/>
                  <a:pt x="154" y="67"/>
                  <a:pt x="154" y="68"/>
                </a:cubicBezTo>
                <a:lnTo>
                  <a:pt x="154" y="87"/>
                </a:lnTo>
                <a:cubicBezTo>
                  <a:pt x="154" y="88"/>
                  <a:pt x="153" y="89"/>
                  <a:pt x="153" y="90"/>
                </a:cubicBezTo>
                <a:lnTo>
                  <a:pt x="153" y="90"/>
                </a:lnTo>
                <a:lnTo>
                  <a:pt x="153" y="90"/>
                </a:lnTo>
                <a:cubicBezTo>
                  <a:pt x="152" y="91"/>
                  <a:pt x="151" y="92"/>
                  <a:pt x="149" y="92"/>
                </a:cubicBezTo>
                <a:lnTo>
                  <a:pt x="136" y="96"/>
                </a:lnTo>
                <a:cubicBezTo>
                  <a:pt x="136" y="97"/>
                  <a:pt x="136" y="97"/>
                  <a:pt x="135" y="97"/>
                </a:cubicBezTo>
                <a:cubicBezTo>
                  <a:pt x="135" y="97"/>
                  <a:pt x="135" y="98"/>
                  <a:pt x="135" y="98"/>
                </a:cubicBezTo>
                <a:lnTo>
                  <a:pt x="135" y="98"/>
                </a:lnTo>
                <a:lnTo>
                  <a:pt x="132" y="104"/>
                </a:lnTo>
                <a:cubicBezTo>
                  <a:pt x="132" y="104"/>
                  <a:pt x="132" y="105"/>
                  <a:pt x="132" y="105"/>
                </a:cubicBezTo>
                <a:cubicBezTo>
                  <a:pt x="132" y="105"/>
                  <a:pt x="132" y="106"/>
                  <a:pt x="132" y="106"/>
                </a:cubicBezTo>
                <a:lnTo>
                  <a:pt x="139" y="118"/>
                </a:lnTo>
                <a:cubicBezTo>
                  <a:pt x="139" y="120"/>
                  <a:pt x="139" y="121"/>
                  <a:pt x="139" y="122"/>
                </a:cubicBezTo>
                <a:cubicBezTo>
                  <a:pt x="139" y="123"/>
                  <a:pt x="138" y="124"/>
                  <a:pt x="138" y="125"/>
                </a:cubicBezTo>
                <a:lnTo>
                  <a:pt x="125" y="138"/>
                </a:lnTo>
                <a:cubicBezTo>
                  <a:pt x="124" y="139"/>
                  <a:pt x="123" y="140"/>
                  <a:pt x="121" y="140"/>
                </a:cubicBezTo>
                <a:cubicBezTo>
                  <a:pt x="120" y="140"/>
                  <a:pt x="119" y="140"/>
                  <a:pt x="118" y="139"/>
                </a:cubicBezTo>
                <a:lnTo>
                  <a:pt x="105" y="133"/>
                </a:lnTo>
                <a:cubicBezTo>
                  <a:pt x="105" y="133"/>
                  <a:pt x="105" y="133"/>
                  <a:pt x="104" y="133"/>
                </a:cubicBezTo>
                <a:cubicBezTo>
                  <a:pt x="104" y="133"/>
                  <a:pt x="104" y="133"/>
                  <a:pt x="103" y="133"/>
                </a:cubicBezTo>
                <a:lnTo>
                  <a:pt x="97" y="135"/>
                </a:lnTo>
                <a:cubicBezTo>
                  <a:pt x="97" y="136"/>
                  <a:pt x="97" y="136"/>
                  <a:pt x="96" y="136"/>
                </a:cubicBezTo>
                <a:cubicBezTo>
                  <a:pt x="96" y="136"/>
                  <a:pt x="96" y="137"/>
                  <a:pt x="96" y="137"/>
                </a:cubicBezTo>
                <a:lnTo>
                  <a:pt x="92" y="150"/>
                </a:lnTo>
                <a:lnTo>
                  <a:pt x="92" y="150"/>
                </a:lnTo>
                <a:cubicBezTo>
                  <a:pt x="91" y="151"/>
                  <a:pt x="90" y="152"/>
                  <a:pt x="89" y="153"/>
                </a:cubicBezTo>
                <a:cubicBezTo>
                  <a:pt x="88" y="154"/>
                  <a:pt x="87" y="154"/>
                  <a:pt x="86" y="154"/>
                </a:cubicBezTo>
                <a:lnTo>
                  <a:pt x="68" y="154"/>
                </a:lnTo>
                <a:cubicBezTo>
                  <a:pt x="66" y="154"/>
                  <a:pt x="65" y="154"/>
                  <a:pt x="64" y="153"/>
                </a:cubicBezTo>
                <a:cubicBezTo>
                  <a:pt x="63" y="152"/>
                  <a:pt x="62" y="151"/>
                  <a:pt x="62" y="150"/>
                </a:cubicBezTo>
                <a:lnTo>
                  <a:pt x="62" y="150"/>
                </a:lnTo>
                <a:lnTo>
                  <a:pt x="58" y="137"/>
                </a:lnTo>
                <a:cubicBezTo>
                  <a:pt x="58" y="137"/>
                  <a:pt x="57" y="136"/>
                  <a:pt x="57" y="136"/>
                </a:cubicBezTo>
                <a:cubicBezTo>
                  <a:pt x="57" y="136"/>
                  <a:pt x="57" y="136"/>
                  <a:pt x="56" y="135"/>
                </a:cubicBezTo>
                <a:lnTo>
                  <a:pt x="56" y="135"/>
                </a:lnTo>
                <a:lnTo>
                  <a:pt x="50" y="133"/>
                </a:lnTo>
                <a:cubicBezTo>
                  <a:pt x="50" y="133"/>
                  <a:pt x="50" y="133"/>
                  <a:pt x="49" y="133"/>
                </a:cubicBezTo>
                <a:cubicBezTo>
                  <a:pt x="49" y="133"/>
                  <a:pt x="48" y="133"/>
                  <a:pt x="48" y="133"/>
                </a:cubicBezTo>
                <a:lnTo>
                  <a:pt x="36" y="139"/>
                </a:lnTo>
                <a:cubicBezTo>
                  <a:pt x="35" y="140"/>
                  <a:pt x="33" y="140"/>
                  <a:pt x="32" y="140"/>
                </a:cubicBezTo>
                <a:cubicBezTo>
                  <a:pt x="31" y="140"/>
                  <a:pt x="30" y="139"/>
                  <a:pt x="29" y="138"/>
                </a:cubicBezTo>
                <a:lnTo>
                  <a:pt x="16" y="125"/>
                </a:lnTo>
                <a:lnTo>
                  <a:pt x="16" y="125"/>
                </a:lnTo>
                <a:cubicBezTo>
                  <a:pt x="15" y="124"/>
                  <a:pt x="14" y="123"/>
                  <a:pt x="14" y="122"/>
                </a:cubicBezTo>
                <a:cubicBezTo>
                  <a:pt x="14" y="121"/>
                  <a:pt x="14" y="120"/>
                  <a:pt x="15" y="118"/>
                </a:cubicBezTo>
                <a:lnTo>
                  <a:pt x="21" y="106"/>
                </a:lnTo>
                <a:cubicBezTo>
                  <a:pt x="21" y="106"/>
                  <a:pt x="21" y="105"/>
                  <a:pt x="21" y="105"/>
                </a:cubicBezTo>
                <a:cubicBezTo>
                  <a:pt x="21" y="105"/>
                  <a:pt x="21" y="104"/>
                  <a:pt x="21" y="104"/>
                </a:cubicBezTo>
                <a:lnTo>
                  <a:pt x="19" y="98"/>
                </a:lnTo>
                <a:cubicBezTo>
                  <a:pt x="19" y="98"/>
                  <a:pt x="18" y="97"/>
                  <a:pt x="18" y="97"/>
                </a:cubicBezTo>
                <a:cubicBezTo>
                  <a:pt x="18" y="97"/>
                  <a:pt x="18" y="97"/>
                  <a:pt x="17" y="96"/>
                </a:cubicBezTo>
                <a:lnTo>
                  <a:pt x="4" y="92"/>
                </a:lnTo>
                <a:cubicBezTo>
                  <a:pt x="3" y="92"/>
                  <a:pt x="2" y="91"/>
                  <a:pt x="1" y="90"/>
                </a:cubicBezTo>
                <a:lnTo>
                  <a:pt x="1" y="90"/>
                </a:lnTo>
                <a:cubicBezTo>
                  <a:pt x="0" y="89"/>
                  <a:pt x="0" y="88"/>
                  <a:pt x="0" y="87"/>
                </a:cubicBezTo>
                <a:lnTo>
                  <a:pt x="0" y="68"/>
                </a:lnTo>
                <a:cubicBezTo>
                  <a:pt x="0" y="67"/>
                  <a:pt x="0" y="66"/>
                  <a:pt x="1" y="65"/>
                </a:cubicBezTo>
                <a:lnTo>
                  <a:pt x="1" y="65"/>
                </a:lnTo>
                <a:lnTo>
                  <a:pt x="1" y="65"/>
                </a:lnTo>
                <a:cubicBezTo>
                  <a:pt x="2" y="64"/>
                  <a:pt x="3" y="63"/>
                  <a:pt x="4" y="63"/>
                </a:cubicBezTo>
                <a:lnTo>
                  <a:pt x="17" y="58"/>
                </a:lnTo>
                <a:lnTo>
                  <a:pt x="17" y="58"/>
                </a:lnTo>
                <a:cubicBezTo>
                  <a:pt x="18" y="58"/>
                  <a:pt x="18" y="58"/>
                  <a:pt x="18" y="58"/>
                </a:cubicBezTo>
                <a:cubicBezTo>
                  <a:pt x="18" y="58"/>
                  <a:pt x="19" y="57"/>
                  <a:pt x="19" y="57"/>
                </a:cubicBezTo>
                <a:lnTo>
                  <a:pt x="21" y="51"/>
                </a:lnTo>
                <a:cubicBezTo>
                  <a:pt x="21" y="51"/>
                  <a:pt x="21" y="50"/>
                  <a:pt x="21" y="50"/>
                </a:cubicBezTo>
                <a:cubicBezTo>
                  <a:pt x="21" y="50"/>
                  <a:pt x="21" y="49"/>
                  <a:pt x="21" y="49"/>
                </a:cubicBezTo>
                <a:lnTo>
                  <a:pt x="15" y="36"/>
                </a:lnTo>
                <a:cubicBezTo>
                  <a:pt x="14" y="35"/>
                  <a:pt x="14" y="34"/>
                  <a:pt x="14" y="33"/>
                </a:cubicBezTo>
                <a:cubicBezTo>
                  <a:pt x="14" y="32"/>
                  <a:pt x="15" y="30"/>
                  <a:pt x="16" y="29"/>
                </a:cubicBezTo>
                <a:lnTo>
                  <a:pt x="16" y="29"/>
                </a:lnTo>
                <a:lnTo>
                  <a:pt x="29" y="17"/>
                </a:lnTo>
                <a:cubicBezTo>
                  <a:pt x="30" y="16"/>
                  <a:pt x="31" y="15"/>
                  <a:pt x="32" y="15"/>
                </a:cubicBezTo>
                <a:cubicBezTo>
                  <a:pt x="33" y="15"/>
                  <a:pt x="35" y="15"/>
                  <a:pt x="36" y="15"/>
                </a:cubicBezTo>
                <a:lnTo>
                  <a:pt x="48" y="22"/>
                </a:lnTo>
                <a:cubicBezTo>
                  <a:pt x="48" y="22"/>
                  <a:pt x="49" y="22"/>
                  <a:pt x="49" y="22"/>
                </a:cubicBezTo>
                <a:cubicBezTo>
                  <a:pt x="50" y="22"/>
                  <a:pt x="50" y="22"/>
                  <a:pt x="50" y="22"/>
                </a:cubicBezTo>
                <a:lnTo>
                  <a:pt x="50" y="22"/>
                </a:lnTo>
                <a:lnTo>
                  <a:pt x="56" y="19"/>
                </a:lnTo>
                <a:lnTo>
                  <a:pt x="56" y="19"/>
                </a:lnTo>
                <a:cubicBezTo>
                  <a:pt x="57" y="19"/>
                  <a:pt x="57" y="19"/>
                  <a:pt x="57" y="19"/>
                </a:cubicBezTo>
                <a:cubicBezTo>
                  <a:pt x="57" y="19"/>
                  <a:pt x="58" y="18"/>
                  <a:pt x="58" y="18"/>
                </a:cubicBezTo>
                <a:lnTo>
                  <a:pt x="58" y="18"/>
                </a:lnTo>
                <a:lnTo>
                  <a:pt x="62" y="5"/>
                </a:lnTo>
                <a:lnTo>
                  <a:pt x="62" y="5"/>
                </a:lnTo>
                <a:cubicBezTo>
                  <a:pt x="62" y="3"/>
                  <a:pt x="63" y="2"/>
                  <a:pt x="64" y="2"/>
                </a:cubicBezTo>
                <a:cubicBezTo>
                  <a:pt x="65" y="1"/>
                  <a:pt x="66" y="0"/>
                  <a:pt x="68" y="0"/>
                </a:cubicBezTo>
                <a:lnTo>
                  <a:pt x="86" y="0"/>
                </a:lnTo>
                <a:cubicBezTo>
                  <a:pt x="87" y="0"/>
                  <a:pt x="88" y="1"/>
                  <a:pt x="89" y="2"/>
                </a:cubicBezTo>
                <a:cubicBezTo>
                  <a:pt x="90" y="2"/>
                  <a:pt x="91" y="3"/>
                  <a:pt x="92" y="5"/>
                </a:cubicBezTo>
                <a:lnTo>
                  <a:pt x="92" y="5"/>
                </a:lnTo>
                <a:lnTo>
                  <a:pt x="96" y="18"/>
                </a:lnTo>
                <a:cubicBezTo>
                  <a:pt x="96" y="18"/>
                  <a:pt x="96" y="19"/>
                  <a:pt x="96" y="19"/>
                </a:cubicBezTo>
                <a:cubicBezTo>
                  <a:pt x="97" y="19"/>
                  <a:pt x="97" y="19"/>
                  <a:pt x="97" y="19"/>
                </a:cubicBezTo>
                <a:lnTo>
                  <a:pt x="97" y="20"/>
                </a:ln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40" name="Freeform 38">
            <a:extLst>
              <a:ext uri="{FF2B5EF4-FFF2-40B4-BE49-F238E27FC236}">
                <a16:creationId xmlns:a16="http://schemas.microsoft.com/office/drawing/2014/main" id="{6151A595-0AE8-4248-932B-A7A01C28AA92}"/>
              </a:ext>
            </a:extLst>
          </p:cNvPr>
          <p:cNvSpPr>
            <a:spLocks noChangeAspect="1" noEditPoints="1"/>
          </p:cNvSpPr>
          <p:nvPr/>
        </p:nvSpPr>
        <p:spPr bwMode="auto">
          <a:xfrm>
            <a:off x="4573348" y="1739231"/>
            <a:ext cx="278950" cy="241756"/>
          </a:xfrm>
          <a:custGeom>
            <a:avLst/>
            <a:gdLst>
              <a:gd name="T0" fmla="*/ 134 w 163"/>
              <a:gd name="T1" fmla="*/ 80 h 141"/>
              <a:gd name="T2" fmla="*/ 155 w 163"/>
              <a:gd name="T3" fmla="*/ 72 h 141"/>
              <a:gd name="T4" fmla="*/ 127 w 163"/>
              <a:gd name="T5" fmla="*/ 76 h 141"/>
              <a:gd name="T6" fmla="*/ 134 w 163"/>
              <a:gd name="T7" fmla="*/ 80 h 141"/>
              <a:gd name="T8" fmla="*/ 158 w 163"/>
              <a:gd name="T9" fmla="*/ 71 h 141"/>
              <a:gd name="T10" fmla="*/ 162 w 163"/>
              <a:gd name="T11" fmla="*/ 83 h 141"/>
              <a:gd name="T12" fmla="*/ 139 w 163"/>
              <a:gd name="T13" fmla="*/ 84 h 141"/>
              <a:gd name="T14" fmla="*/ 70 w 163"/>
              <a:gd name="T15" fmla="*/ 141 h 141"/>
              <a:gd name="T16" fmla="*/ 0 w 163"/>
              <a:gd name="T17" fmla="*/ 71 h 141"/>
              <a:gd name="T18" fmla="*/ 70 w 163"/>
              <a:gd name="T19" fmla="*/ 0 h 141"/>
              <a:gd name="T20" fmla="*/ 139 w 163"/>
              <a:gd name="T21" fmla="*/ 58 h 141"/>
              <a:gd name="T22" fmla="*/ 162 w 163"/>
              <a:gd name="T23" fmla="*/ 58 h 141"/>
              <a:gd name="T24" fmla="*/ 158 w 163"/>
              <a:gd name="T25" fmla="*/ 71 h 141"/>
              <a:gd name="T26" fmla="*/ 86 w 163"/>
              <a:gd name="T27" fmla="*/ 72 h 141"/>
              <a:gd name="T28" fmla="*/ 68 w 163"/>
              <a:gd name="T29" fmla="*/ 71 h 141"/>
              <a:gd name="T30" fmla="*/ 86 w 163"/>
              <a:gd name="T31" fmla="*/ 69 h 141"/>
              <a:gd name="T32" fmla="*/ 81 w 163"/>
              <a:gd name="T33" fmla="*/ 59 h 141"/>
              <a:gd name="T34" fmla="*/ 59 w 163"/>
              <a:gd name="T35" fmla="*/ 60 h 141"/>
              <a:gd name="T36" fmla="*/ 59 w 163"/>
              <a:gd name="T37" fmla="*/ 82 h 141"/>
              <a:gd name="T38" fmla="*/ 70 w 163"/>
              <a:gd name="T39" fmla="*/ 86 h 141"/>
              <a:gd name="T40" fmla="*/ 86 w 163"/>
              <a:gd name="T41" fmla="*/ 73 h 141"/>
              <a:gd name="T42" fmla="*/ 111 w 163"/>
              <a:gd name="T43" fmla="*/ 72 h 141"/>
              <a:gd name="T44" fmla="*/ 89 w 163"/>
              <a:gd name="T45" fmla="*/ 72 h 141"/>
              <a:gd name="T46" fmla="*/ 83 w 163"/>
              <a:gd name="T47" fmla="*/ 85 h 141"/>
              <a:gd name="T48" fmla="*/ 57 w 163"/>
              <a:gd name="T49" fmla="*/ 84 h 141"/>
              <a:gd name="T50" fmla="*/ 51 w 163"/>
              <a:gd name="T51" fmla="*/ 71 h 141"/>
              <a:gd name="T52" fmla="*/ 70 w 163"/>
              <a:gd name="T53" fmla="*/ 51 h 141"/>
              <a:gd name="T54" fmla="*/ 89 w 163"/>
              <a:gd name="T55" fmla="*/ 68 h 141"/>
              <a:gd name="T56" fmla="*/ 111 w 163"/>
              <a:gd name="T57" fmla="*/ 69 h 141"/>
              <a:gd name="T58" fmla="*/ 98 w 163"/>
              <a:gd name="T59" fmla="*/ 41 h 141"/>
              <a:gd name="T60" fmla="*/ 42 w 163"/>
              <a:gd name="T61" fmla="*/ 42 h 141"/>
              <a:gd name="T62" fmla="*/ 42 w 163"/>
              <a:gd name="T63" fmla="*/ 99 h 141"/>
              <a:gd name="T64" fmla="*/ 98 w 163"/>
              <a:gd name="T65" fmla="*/ 100 h 141"/>
              <a:gd name="T66" fmla="*/ 111 w 163"/>
              <a:gd name="T67" fmla="*/ 72 h 141"/>
              <a:gd name="T68" fmla="*/ 122 w 163"/>
              <a:gd name="T69" fmla="*/ 72 h 141"/>
              <a:gd name="T70" fmla="*/ 128 w 163"/>
              <a:gd name="T71" fmla="*/ 82 h 141"/>
              <a:gd name="T72" fmla="*/ 136 w 163"/>
              <a:gd name="T73" fmla="*/ 84 h 141"/>
              <a:gd name="T74" fmla="*/ 70 w 163"/>
              <a:gd name="T75" fmla="*/ 138 h 141"/>
              <a:gd name="T76" fmla="*/ 3 w 163"/>
              <a:gd name="T77" fmla="*/ 71 h 141"/>
              <a:gd name="T78" fmla="*/ 70 w 163"/>
              <a:gd name="T79" fmla="*/ 4 h 141"/>
              <a:gd name="T80" fmla="*/ 136 w 163"/>
              <a:gd name="T81" fmla="*/ 58 h 141"/>
              <a:gd name="T82" fmla="*/ 128 w 163"/>
              <a:gd name="T83" fmla="*/ 59 h 141"/>
              <a:gd name="T84" fmla="*/ 122 w 163"/>
              <a:gd name="T85" fmla="*/ 69 h 141"/>
              <a:gd name="T86" fmla="*/ 114 w 163"/>
              <a:gd name="T87" fmla="*/ 68 h 141"/>
              <a:gd name="T88" fmla="*/ 70 w 163"/>
              <a:gd name="T89" fmla="*/ 27 h 141"/>
              <a:gd name="T90" fmla="*/ 27 w 163"/>
              <a:gd name="T91" fmla="*/ 71 h 141"/>
              <a:gd name="T92" fmla="*/ 70 w 163"/>
              <a:gd name="T93" fmla="*/ 114 h 141"/>
              <a:gd name="T94" fmla="*/ 114 w 163"/>
              <a:gd name="T95" fmla="*/ 73 h 141"/>
              <a:gd name="T96" fmla="*/ 122 w 163"/>
              <a:gd name="T97" fmla="*/ 72 h 141"/>
              <a:gd name="T98" fmla="*/ 155 w 163"/>
              <a:gd name="T99" fmla="*/ 69 h 141"/>
              <a:gd name="T100" fmla="*/ 134 w 163"/>
              <a:gd name="T101" fmla="*/ 61 h 141"/>
              <a:gd name="T102" fmla="*/ 127 w 163"/>
              <a:gd name="T103" fmla="*/ 65 h 141"/>
              <a:gd name="T104" fmla="*/ 155 w 163"/>
              <a:gd name="T105" fmla="*/ 6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3" h="141">
                <a:moveTo>
                  <a:pt x="134" y="80"/>
                </a:moveTo>
                <a:lnTo>
                  <a:pt x="134" y="80"/>
                </a:lnTo>
                <a:lnTo>
                  <a:pt x="159" y="80"/>
                </a:lnTo>
                <a:lnTo>
                  <a:pt x="155" y="72"/>
                </a:lnTo>
                <a:lnTo>
                  <a:pt x="125" y="72"/>
                </a:lnTo>
                <a:lnTo>
                  <a:pt x="127" y="76"/>
                </a:lnTo>
                <a:cubicBezTo>
                  <a:pt x="127" y="77"/>
                  <a:pt x="128" y="78"/>
                  <a:pt x="129" y="79"/>
                </a:cubicBezTo>
                <a:cubicBezTo>
                  <a:pt x="131" y="80"/>
                  <a:pt x="132" y="80"/>
                  <a:pt x="134" y="80"/>
                </a:cubicBezTo>
                <a:close/>
                <a:moveTo>
                  <a:pt x="158" y="71"/>
                </a:moveTo>
                <a:lnTo>
                  <a:pt x="158" y="71"/>
                </a:lnTo>
                <a:lnTo>
                  <a:pt x="162" y="81"/>
                </a:lnTo>
                <a:cubicBezTo>
                  <a:pt x="163" y="82"/>
                  <a:pt x="163" y="83"/>
                  <a:pt x="162" y="83"/>
                </a:cubicBezTo>
                <a:cubicBezTo>
                  <a:pt x="162" y="84"/>
                  <a:pt x="161" y="84"/>
                  <a:pt x="161" y="84"/>
                </a:cubicBezTo>
                <a:lnTo>
                  <a:pt x="139" y="84"/>
                </a:lnTo>
                <a:cubicBezTo>
                  <a:pt x="136" y="100"/>
                  <a:pt x="128" y="114"/>
                  <a:pt x="116" y="124"/>
                </a:cubicBezTo>
                <a:cubicBezTo>
                  <a:pt x="103" y="135"/>
                  <a:pt x="88" y="141"/>
                  <a:pt x="70" y="141"/>
                </a:cubicBezTo>
                <a:cubicBezTo>
                  <a:pt x="51" y="141"/>
                  <a:pt x="33" y="133"/>
                  <a:pt x="20" y="120"/>
                </a:cubicBezTo>
                <a:cubicBezTo>
                  <a:pt x="8" y="108"/>
                  <a:pt x="0" y="90"/>
                  <a:pt x="0" y="71"/>
                </a:cubicBezTo>
                <a:cubicBezTo>
                  <a:pt x="0" y="51"/>
                  <a:pt x="8" y="34"/>
                  <a:pt x="20" y="21"/>
                </a:cubicBezTo>
                <a:cubicBezTo>
                  <a:pt x="33" y="8"/>
                  <a:pt x="51" y="0"/>
                  <a:pt x="70" y="0"/>
                </a:cubicBezTo>
                <a:cubicBezTo>
                  <a:pt x="88" y="0"/>
                  <a:pt x="103" y="6"/>
                  <a:pt x="116" y="17"/>
                </a:cubicBezTo>
                <a:cubicBezTo>
                  <a:pt x="128" y="27"/>
                  <a:pt x="136" y="41"/>
                  <a:pt x="139" y="58"/>
                </a:cubicBezTo>
                <a:lnTo>
                  <a:pt x="161" y="58"/>
                </a:lnTo>
                <a:cubicBezTo>
                  <a:pt x="161" y="57"/>
                  <a:pt x="162" y="58"/>
                  <a:pt x="162" y="58"/>
                </a:cubicBezTo>
                <a:cubicBezTo>
                  <a:pt x="163" y="58"/>
                  <a:pt x="163" y="59"/>
                  <a:pt x="162" y="60"/>
                </a:cubicBezTo>
                <a:lnTo>
                  <a:pt x="158" y="71"/>
                </a:lnTo>
                <a:close/>
                <a:moveTo>
                  <a:pt x="86" y="72"/>
                </a:moveTo>
                <a:lnTo>
                  <a:pt x="86" y="72"/>
                </a:lnTo>
                <a:lnTo>
                  <a:pt x="69" y="72"/>
                </a:lnTo>
                <a:cubicBezTo>
                  <a:pt x="68" y="72"/>
                  <a:pt x="68" y="72"/>
                  <a:pt x="68" y="71"/>
                </a:cubicBezTo>
                <a:cubicBezTo>
                  <a:pt x="68" y="70"/>
                  <a:pt x="68" y="69"/>
                  <a:pt x="69" y="69"/>
                </a:cubicBezTo>
                <a:lnTo>
                  <a:pt x="86" y="69"/>
                </a:lnTo>
                <a:cubicBezTo>
                  <a:pt x="86" y="69"/>
                  <a:pt x="86" y="69"/>
                  <a:pt x="86" y="68"/>
                </a:cubicBezTo>
                <a:cubicBezTo>
                  <a:pt x="85" y="64"/>
                  <a:pt x="83" y="61"/>
                  <a:pt x="81" y="59"/>
                </a:cubicBezTo>
                <a:cubicBezTo>
                  <a:pt x="78" y="56"/>
                  <a:pt x="74" y="55"/>
                  <a:pt x="70" y="55"/>
                </a:cubicBezTo>
                <a:cubicBezTo>
                  <a:pt x="66" y="55"/>
                  <a:pt x="62" y="57"/>
                  <a:pt x="59" y="60"/>
                </a:cubicBezTo>
                <a:cubicBezTo>
                  <a:pt x="56" y="62"/>
                  <a:pt x="55" y="66"/>
                  <a:pt x="55" y="71"/>
                </a:cubicBezTo>
                <a:cubicBezTo>
                  <a:pt x="55" y="75"/>
                  <a:pt x="56" y="79"/>
                  <a:pt x="59" y="82"/>
                </a:cubicBezTo>
                <a:lnTo>
                  <a:pt x="59" y="82"/>
                </a:lnTo>
                <a:cubicBezTo>
                  <a:pt x="62" y="85"/>
                  <a:pt x="66" y="86"/>
                  <a:pt x="70" y="86"/>
                </a:cubicBezTo>
                <a:cubicBezTo>
                  <a:pt x="74" y="86"/>
                  <a:pt x="78" y="85"/>
                  <a:pt x="81" y="82"/>
                </a:cubicBezTo>
                <a:cubicBezTo>
                  <a:pt x="83" y="80"/>
                  <a:pt x="85" y="77"/>
                  <a:pt x="86" y="73"/>
                </a:cubicBezTo>
                <a:cubicBezTo>
                  <a:pt x="86" y="73"/>
                  <a:pt x="86" y="72"/>
                  <a:pt x="86" y="72"/>
                </a:cubicBezTo>
                <a:close/>
                <a:moveTo>
                  <a:pt x="111" y="72"/>
                </a:moveTo>
                <a:lnTo>
                  <a:pt x="111" y="72"/>
                </a:lnTo>
                <a:lnTo>
                  <a:pt x="89" y="72"/>
                </a:lnTo>
                <a:cubicBezTo>
                  <a:pt x="89" y="73"/>
                  <a:pt x="89" y="73"/>
                  <a:pt x="89" y="73"/>
                </a:cubicBezTo>
                <a:cubicBezTo>
                  <a:pt x="88" y="78"/>
                  <a:pt x="86" y="82"/>
                  <a:pt x="83" y="85"/>
                </a:cubicBezTo>
                <a:cubicBezTo>
                  <a:pt x="79" y="88"/>
                  <a:pt x="75" y="90"/>
                  <a:pt x="70" y="90"/>
                </a:cubicBezTo>
                <a:cubicBezTo>
                  <a:pt x="65" y="90"/>
                  <a:pt x="60" y="88"/>
                  <a:pt x="57" y="84"/>
                </a:cubicBezTo>
                <a:lnTo>
                  <a:pt x="57" y="84"/>
                </a:lnTo>
                <a:cubicBezTo>
                  <a:pt x="53" y="81"/>
                  <a:pt x="51" y="76"/>
                  <a:pt x="51" y="71"/>
                </a:cubicBezTo>
                <a:cubicBezTo>
                  <a:pt x="51" y="65"/>
                  <a:pt x="53" y="61"/>
                  <a:pt x="57" y="57"/>
                </a:cubicBezTo>
                <a:cubicBezTo>
                  <a:pt x="60" y="54"/>
                  <a:pt x="65" y="51"/>
                  <a:pt x="70" y="51"/>
                </a:cubicBezTo>
                <a:cubicBezTo>
                  <a:pt x="75" y="51"/>
                  <a:pt x="79" y="53"/>
                  <a:pt x="83" y="56"/>
                </a:cubicBezTo>
                <a:cubicBezTo>
                  <a:pt x="86" y="59"/>
                  <a:pt x="89" y="63"/>
                  <a:pt x="89" y="68"/>
                </a:cubicBezTo>
                <a:cubicBezTo>
                  <a:pt x="89" y="68"/>
                  <a:pt x="89" y="69"/>
                  <a:pt x="89" y="69"/>
                </a:cubicBezTo>
                <a:lnTo>
                  <a:pt x="111" y="69"/>
                </a:lnTo>
                <a:cubicBezTo>
                  <a:pt x="111" y="69"/>
                  <a:pt x="110" y="68"/>
                  <a:pt x="110" y="68"/>
                </a:cubicBezTo>
                <a:cubicBezTo>
                  <a:pt x="110" y="58"/>
                  <a:pt x="105" y="48"/>
                  <a:pt x="98" y="41"/>
                </a:cubicBezTo>
                <a:cubicBezTo>
                  <a:pt x="91" y="35"/>
                  <a:pt x="81" y="30"/>
                  <a:pt x="70" y="30"/>
                </a:cubicBezTo>
                <a:cubicBezTo>
                  <a:pt x="59" y="30"/>
                  <a:pt x="49" y="35"/>
                  <a:pt x="42" y="42"/>
                </a:cubicBezTo>
                <a:cubicBezTo>
                  <a:pt x="35" y="49"/>
                  <a:pt x="30" y="59"/>
                  <a:pt x="30" y="71"/>
                </a:cubicBezTo>
                <a:cubicBezTo>
                  <a:pt x="30" y="82"/>
                  <a:pt x="35" y="92"/>
                  <a:pt x="42" y="99"/>
                </a:cubicBezTo>
                <a:cubicBezTo>
                  <a:pt x="49" y="106"/>
                  <a:pt x="59" y="111"/>
                  <a:pt x="70" y="111"/>
                </a:cubicBezTo>
                <a:cubicBezTo>
                  <a:pt x="81" y="111"/>
                  <a:pt x="91" y="107"/>
                  <a:pt x="98" y="100"/>
                </a:cubicBezTo>
                <a:cubicBezTo>
                  <a:pt x="105" y="93"/>
                  <a:pt x="110" y="84"/>
                  <a:pt x="110" y="73"/>
                </a:cubicBezTo>
                <a:cubicBezTo>
                  <a:pt x="110" y="73"/>
                  <a:pt x="111" y="73"/>
                  <a:pt x="111" y="72"/>
                </a:cubicBezTo>
                <a:close/>
                <a:moveTo>
                  <a:pt x="122" y="72"/>
                </a:moveTo>
                <a:lnTo>
                  <a:pt x="122" y="72"/>
                </a:lnTo>
                <a:lnTo>
                  <a:pt x="125" y="78"/>
                </a:lnTo>
                <a:cubicBezTo>
                  <a:pt x="125" y="80"/>
                  <a:pt x="127" y="81"/>
                  <a:pt x="128" y="82"/>
                </a:cubicBezTo>
                <a:cubicBezTo>
                  <a:pt x="130" y="83"/>
                  <a:pt x="132" y="84"/>
                  <a:pt x="134" y="84"/>
                </a:cubicBezTo>
                <a:lnTo>
                  <a:pt x="136" y="84"/>
                </a:lnTo>
                <a:cubicBezTo>
                  <a:pt x="133" y="99"/>
                  <a:pt x="125" y="112"/>
                  <a:pt x="114" y="122"/>
                </a:cubicBezTo>
                <a:cubicBezTo>
                  <a:pt x="102" y="132"/>
                  <a:pt x="87" y="138"/>
                  <a:pt x="70" y="138"/>
                </a:cubicBezTo>
                <a:cubicBezTo>
                  <a:pt x="52" y="138"/>
                  <a:pt x="35" y="130"/>
                  <a:pt x="23" y="118"/>
                </a:cubicBezTo>
                <a:cubicBezTo>
                  <a:pt x="11" y="106"/>
                  <a:pt x="3" y="89"/>
                  <a:pt x="3" y="71"/>
                </a:cubicBezTo>
                <a:cubicBezTo>
                  <a:pt x="3" y="52"/>
                  <a:pt x="11" y="35"/>
                  <a:pt x="23" y="23"/>
                </a:cubicBezTo>
                <a:cubicBezTo>
                  <a:pt x="35" y="11"/>
                  <a:pt x="52" y="4"/>
                  <a:pt x="70" y="4"/>
                </a:cubicBezTo>
                <a:cubicBezTo>
                  <a:pt x="87" y="4"/>
                  <a:pt x="102" y="10"/>
                  <a:pt x="114" y="19"/>
                </a:cubicBezTo>
                <a:cubicBezTo>
                  <a:pt x="125" y="29"/>
                  <a:pt x="133" y="42"/>
                  <a:pt x="136" y="58"/>
                </a:cubicBezTo>
                <a:lnTo>
                  <a:pt x="134" y="58"/>
                </a:lnTo>
                <a:cubicBezTo>
                  <a:pt x="132" y="58"/>
                  <a:pt x="130" y="58"/>
                  <a:pt x="128" y="59"/>
                </a:cubicBezTo>
                <a:cubicBezTo>
                  <a:pt x="127" y="60"/>
                  <a:pt x="125" y="62"/>
                  <a:pt x="125" y="64"/>
                </a:cubicBezTo>
                <a:lnTo>
                  <a:pt x="122" y="69"/>
                </a:lnTo>
                <a:lnTo>
                  <a:pt x="114" y="69"/>
                </a:lnTo>
                <a:cubicBezTo>
                  <a:pt x="114" y="69"/>
                  <a:pt x="114" y="68"/>
                  <a:pt x="114" y="68"/>
                </a:cubicBezTo>
                <a:cubicBezTo>
                  <a:pt x="113" y="56"/>
                  <a:pt x="108" y="46"/>
                  <a:pt x="100" y="39"/>
                </a:cubicBezTo>
                <a:cubicBezTo>
                  <a:pt x="92" y="31"/>
                  <a:pt x="82" y="27"/>
                  <a:pt x="70" y="27"/>
                </a:cubicBezTo>
                <a:cubicBezTo>
                  <a:pt x="58" y="27"/>
                  <a:pt x="47" y="32"/>
                  <a:pt x="39" y="40"/>
                </a:cubicBezTo>
                <a:cubicBezTo>
                  <a:pt x="32" y="48"/>
                  <a:pt x="27" y="59"/>
                  <a:pt x="27" y="71"/>
                </a:cubicBezTo>
                <a:cubicBezTo>
                  <a:pt x="27" y="83"/>
                  <a:pt x="32" y="94"/>
                  <a:pt x="39" y="101"/>
                </a:cubicBezTo>
                <a:cubicBezTo>
                  <a:pt x="47" y="109"/>
                  <a:pt x="58" y="114"/>
                  <a:pt x="70" y="114"/>
                </a:cubicBezTo>
                <a:cubicBezTo>
                  <a:pt x="82" y="114"/>
                  <a:pt x="92" y="110"/>
                  <a:pt x="100" y="102"/>
                </a:cubicBezTo>
                <a:cubicBezTo>
                  <a:pt x="108" y="95"/>
                  <a:pt x="113" y="85"/>
                  <a:pt x="114" y="73"/>
                </a:cubicBezTo>
                <a:cubicBezTo>
                  <a:pt x="114" y="73"/>
                  <a:pt x="114" y="73"/>
                  <a:pt x="114" y="72"/>
                </a:cubicBezTo>
                <a:lnTo>
                  <a:pt x="122" y="72"/>
                </a:lnTo>
                <a:close/>
                <a:moveTo>
                  <a:pt x="155" y="69"/>
                </a:moveTo>
                <a:lnTo>
                  <a:pt x="155" y="69"/>
                </a:lnTo>
                <a:lnTo>
                  <a:pt x="159" y="61"/>
                </a:lnTo>
                <a:lnTo>
                  <a:pt x="134" y="61"/>
                </a:lnTo>
                <a:cubicBezTo>
                  <a:pt x="132" y="61"/>
                  <a:pt x="131" y="61"/>
                  <a:pt x="129" y="62"/>
                </a:cubicBezTo>
                <a:cubicBezTo>
                  <a:pt x="128" y="63"/>
                  <a:pt x="127" y="64"/>
                  <a:pt x="127" y="65"/>
                </a:cubicBezTo>
                <a:lnTo>
                  <a:pt x="125" y="69"/>
                </a:lnTo>
                <a:lnTo>
                  <a:pt x="155" y="69"/>
                </a:ln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41" name="Freeform 42">
            <a:extLst>
              <a:ext uri="{FF2B5EF4-FFF2-40B4-BE49-F238E27FC236}">
                <a16:creationId xmlns:a16="http://schemas.microsoft.com/office/drawing/2014/main" id="{F8341525-BBE5-4386-BF86-55A25A8D5E18}"/>
              </a:ext>
            </a:extLst>
          </p:cNvPr>
          <p:cNvSpPr>
            <a:spLocks noChangeAspect="1" noEditPoints="1"/>
          </p:cNvSpPr>
          <p:nvPr/>
        </p:nvSpPr>
        <p:spPr bwMode="auto">
          <a:xfrm>
            <a:off x="999499" y="3155880"/>
            <a:ext cx="278950" cy="142011"/>
          </a:xfrm>
          <a:custGeom>
            <a:avLst/>
            <a:gdLst>
              <a:gd name="T0" fmla="*/ 95 w 163"/>
              <a:gd name="T1" fmla="*/ 52 h 83"/>
              <a:gd name="T2" fmla="*/ 67 w 163"/>
              <a:gd name="T3" fmla="*/ 52 h 83"/>
              <a:gd name="T4" fmla="*/ 61 w 163"/>
              <a:gd name="T5" fmla="*/ 38 h 83"/>
              <a:gd name="T6" fmla="*/ 67 w 163"/>
              <a:gd name="T7" fmla="*/ 24 h 83"/>
              <a:gd name="T8" fmla="*/ 95 w 163"/>
              <a:gd name="T9" fmla="*/ 24 h 83"/>
              <a:gd name="T10" fmla="*/ 101 w 163"/>
              <a:gd name="T11" fmla="*/ 38 h 83"/>
              <a:gd name="T12" fmla="*/ 95 w 163"/>
              <a:gd name="T13" fmla="*/ 52 h 83"/>
              <a:gd name="T14" fmla="*/ 81 w 163"/>
              <a:gd name="T15" fmla="*/ 54 h 83"/>
              <a:gd name="T16" fmla="*/ 69 w 163"/>
              <a:gd name="T17" fmla="*/ 49 h 83"/>
              <a:gd name="T18" fmla="*/ 69 w 163"/>
              <a:gd name="T19" fmla="*/ 26 h 83"/>
              <a:gd name="T20" fmla="*/ 92 w 163"/>
              <a:gd name="T21" fmla="*/ 26 h 83"/>
              <a:gd name="T22" fmla="*/ 97 w 163"/>
              <a:gd name="T23" fmla="*/ 38 h 83"/>
              <a:gd name="T24" fmla="*/ 93 w 163"/>
              <a:gd name="T25" fmla="*/ 49 h 83"/>
              <a:gd name="T26" fmla="*/ 81 w 163"/>
              <a:gd name="T27" fmla="*/ 54 h 83"/>
              <a:gd name="T28" fmla="*/ 155 w 163"/>
              <a:gd name="T29" fmla="*/ 40 h 83"/>
              <a:gd name="T30" fmla="*/ 122 w 163"/>
              <a:gd name="T31" fmla="*/ 69 h 83"/>
              <a:gd name="T32" fmla="*/ 40 w 163"/>
              <a:gd name="T33" fmla="*/ 69 h 83"/>
              <a:gd name="T34" fmla="*/ 8 w 163"/>
              <a:gd name="T35" fmla="*/ 40 h 83"/>
              <a:gd name="T36" fmla="*/ 61 w 163"/>
              <a:gd name="T37" fmla="*/ 6 h 83"/>
              <a:gd name="T38" fmla="*/ 43 w 163"/>
              <a:gd name="T39" fmla="*/ 38 h 83"/>
              <a:gd name="T40" fmla="*/ 81 w 163"/>
              <a:gd name="T41" fmla="*/ 76 h 83"/>
              <a:gd name="T42" fmla="*/ 119 w 163"/>
              <a:gd name="T43" fmla="*/ 38 h 83"/>
              <a:gd name="T44" fmla="*/ 101 w 163"/>
              <a:gd name="T45" fmla="*/ 5 h 83"/>
              <a:gd name="T46" fmla="*/ 155 w 163"/>
              <a:gd name="T47" fmla="*/ 40 h 83"/>
              <a:gd name="T48" fmla="*/ 3 w 163"/>
              <a:gd name="T49" fmla="*/ 47 h 83"/>
              <a:gd name="T50" fmla="*/ 0 w 163"/>
              <a:gd name="T51" fmla="*/ 45 h 83"/>
              <a:gd name="T52" fmla="*/ 80 w 163"/>
              <a:gd name="T53" fmla="*/ 0 h 83"/>
              <a:gd name="T54" fmla="*/ 81 w 163"/>
              <a:gd name="T55" fmla="*/ 0 h 83"/>
              <a:gd name="T56" fmla="*/ 127 w 163"/>
              <a:gd name="T57" fmla="*/ 12 h 83"/>
              <a:gd name="T58" fmla="*/ 162 w 163"/>
              <a:gd name="T59" fmla="*/ 47 h 83"/>
              <a:gd name="T60" fmla="*/ 156 w 163"/>
              <a:gd name="T61" fmla="*/ 42 h 83"/>
              <a:gd name="T62" fmla="*/ 81 w 163"/>
              <a:gd name="T63" fmla="*/ 83 h 83"/>
              <a:gd name="T64" fmla="*/ 6 w 163"/>
              <a:gd name="T65" fmla="*/ 42 h 83"/>
              <a:gd name="T66" fmla="*/ 81 w 163"/>
              <a:gd name="T67" fmla="*/ 72 h 83"/>
              <a:gd name="T68" fmla="*/ 105 w 163"/>
              <a:gd name="T69" fmla="*/ 62 h 83"/>
              <a:gd name="T70" fmla="*/ 105 w 163"/>
              <a:gd name="T71" fmla="*/ 13 h 83"/>
              <a:gd name="T72" fmla="*/ 80 w 163"/>
              <a:gd name="T73" fmla="*/ 3 h 83"/>
              <a:gd name="T74" fmla="*/ 47 w 163"/>
              <a:gd name="T75" fmla="*/ 38 h 83"/>
              <a:gd name="T76" fmla="*/ 81 w 163"/>
              <a:gd name="T77" fmla="*/ 7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3" h="83">
                <a:moveTo>
                  <a:pt x="95" y="52"/>
                </a:moveTo>
                <a:lnTo>
                  <a:pt x="95" y="52"/>
                </a:lnTo>
                <a:cubicBezTo>
                  <a:pt x="91" y="55"/>
                  <a:pt x="86" y="58"/>
                  <a:pt x="81" y="58"/>
                </a:cubicBezTo>
                <a:cubicBezTo>
                  <a:pt x="76" y="58"/>
                  <a:pt x="71" y="55"/>
                  <a:pt x="67" y="52"/>
                </a:cubicBezTo>
                <a:lnTo>
                  <a:pt x="67" y="52"/>
                </a:lnTo>
                <a:cubicBezTo>
                  <a:pt x="63" y="48"/>
                  <a:pt x="61" y="43"/>
                  <a:pt x="61" y="38"/>
                </a:cubicBezTo>
                <a:cubicBezTo>
                  <a:pt x="61" y="32"/>
                  <a:pt x="63" y="27"/>
                  <a:pt x="67" y="24"/>
                </a:cubicBezTo>
                <a:lnTo>
                  <a:pt x="67" y="24"/>
                </a:lnTo>
                <a:cubicBezTo>
                  <a:pt x="70" y="20"/>
                  <a:pt x="75" y="18"/>
                  <a:pt x="81" y="18"/>
                </a:cubicBezTo>
                <a:cubicBezTo>
                  <a:pt x="86" y="18"/>
                  <a:pt x="91" y="20"/>
                  <a:pt x="95" y="24"/>
                </a:cubicBezTo>
                <a:lnTo>
                  <a:pt x="95" y="24"/>
                </a:lnTo>
                <a:cubicBezTo>
                  <a:pt x="99" y="27"/>
                  <a:pt x="101" y="32"/>
                  <a:pt x="101" y="38"/>
                </a:cubicBezTo>
                <a:cubicBezTo>
                  <a:pt x="101" y="43"/>
                  <a:pt x="99" y="48"/>
                  <a:pt x="95" y="52"/>
                </a:cubicBezTo>
                <a:lnTo>
                  <a:pt x="95" y="52"/>
                </a:lnTo>
                <a:close/>
                <a:moveTo>
                  <a:pt x="81" y="54"/>
                </a:moveTo>
                <a:lnTo>
                  <a:pt x="81" y="54"/>
                </a:lnTo>
                <a:cubicBezTo>
                  <a:pt x="76" y="54"/>
                  <a:pt x="72" y="52"/>
                  <a:pt x="69" y="49"/>
                </a:cubicBezTo>
                <a:lnTo>
                  <a:pt x="69" y="49"/>
                </a:lnTo>
                <a:cubicBezTo>
                  <a:pt x="66" y="46"/>
                  <a:pt x="65" y="42"/>
                  <a:pt x="65" y="38"/>
                </a:cubicBezTo>
                <a:cubicBezTo>
                  <a:pt x="65" y="33"/>
                  <a:pt x="66" y="29"/>
                  <a:pt x="69" y="26"/>
                </a:cubicBezTo>
                <a:cubicBezTo>
                  <a:pt x="72" y="23"/>
                  <a:pt x="76" y="21"/>
                  <a:pt x="81" y="21"/>
                </a:cubicBezTo>
                <a:cubicBezTo>
                  <a:pt x="85" y="21"/>
                  <a:pt x="90" y="23"/>
                  <a:pt x="92" y="26"/>
                </a:cubicBezTo>
                <a:lnTo>
                  <a:pt x="93" y="26"/>
                </a:lnTo>
                <a:cubicBezTo>
                  <a:pt x="96" y="29"/>
                  <a:pt x="97" y="33"/>
                  <a:pt x="97" y="38"/>
                </a:cubicBezTo>
                <a:cubicBezTo>
                  <a:pt x="97" y="42"/>
                  <a:pt x="96" y="46"/>
                  <a:pt x="93" y="49"/>
                </a:cubicBezTo>
                <a:lnTo>
                  <a:pt x="93" y="49"/>
                </a:lnTo>
                <a:lnTo>
                  <a:pt x="93" y="49"/>
                </a:lnTo>
                <a:cubicBezTo>
                  <a:pt x="90" y="52"/>
                  <a:pt x="85" y="54"/>
                  <a:pt x="81" y="54"/>
                </a:cubicBezTo>
                <a:close/>
                <a:moveTo>
                  <a:pt x="155" y="40"/>
                </a:moveTo>
                <a:lnTo>
                  <a:pt x="155" y="40"/>
                </a:lnTo>
                <a:cubicBezTo>
                  <a:pt x="154" y="40"/>
                  <a:pt x="154" y="40"/>
                  <a:pt x="154" y="40"/>
                </a:cubicBezTo>
                <a:cubicBezTo>
                  <a:pt x="146" y="52"/>
                  <a:pt x="135" y="62"/>
                  <a:pt x="122" y="69"/>
                </a:cubicBezTo>
                <a:cubicBezTo>
                  <a:pt x="110" y="76"/>
                  <a:pt x="96" y="79"/>
                  <a:pt x="81" y="79"/>
                </a:cubicBezTo>
                <a:cubicBezTo>
                  <a:pt x="66" y="79"/>
                  <a:pt x="53" y="76"/>
                  <a:pt x="40" y="69"/>
                </a:cubicBezTo>
                <a:cubicBezTo>
                  <a:pt x="28" y="62"/>
                  <a:pt x="17" y="52"/>
                  <a:pt x="9" y="40"/>
                </a:cubicBezTo>
                <a:cubicBezTo>
                  <a:pt x="9" y="40"/>
                  <a:pt x="8" y="40"/>
                  <a:pt x="8" y="40"/>
                </a:cubicBezTo>
                <a:cubicBezTo>
                  <a:pt x="16" y="30"/>
                  <a:pt x="26" y="21"/>
                  <a:pt x="37" y="15"/>
                </a:cubicBezTo>
                <a:cubicBezTo>
                  <a:pt x="44" y="11"/>
                  <a:pt x="52" y="8"/>
                  <a:pt x="61" y="6"/>
                </a:cubicBezTo>
                <a:cubicBezTo>
                  <a:pt x="58" y="7"/>
                  <a:pt x="56" y="9"/>
                  <a:pt x="54" y="11"/>
                </a:cubicBezTo>
                <a:cubicBezTo>
                  <a:pt x="47" y="18"/>
                  <a:pt x="43" y="27"/>
                  <a:pt x="43" y="38"/>
                </a:cubicBezTo>
                <a:cubicBezTo>
                  <a:pt x="43" y="48"/>
                  <a:pt x="47" y="58"/>
                  <a:pt x="54" y="65"/>
                </a:cubicBezTo>
                <a:cubicBezTo>
                  <a:pt x="61" y="71"/>
                  <a:pt x="70" y="76"/>
                  <a:pt x="81" y="76"/>
                </a:cubicBezTo>
                <a:cubicBezTo>
                  <a:pt x="91" y="76"/>
                  <a:pt x="101" y="71"/>
                  <a:pt x="108" y="65"/>
                </a:cubicBezTo>
                <a:cubicBezTo>
                  <a:pt x="115" y="58"/>
                  <a:pt x="119" y="48"/>
                  <a:pt x="119" y="38"/>
                </a:cubicBezTo>
                <a:cubicBezTo>
                  <a:pt x="119" y="27"/>
                  <a:pt x="115" y="18"/>
                  <a:pt x="108" y="11"/>
                </a:cubicBezTo>
                <a:cubicBezTo>
                  <a:pt x="106" y="9"/>
                  <a:pt x="103" y="7"/>
                  <a:pt x="101" y="5"/>
                </a:cubicBezTo>
                <a:cubicBezTo>
                  <a:pt x="109" y="7"/>
                  <a:pt x="118" y="11"/>
                  <a:pt x="126" y="15"/>
                </a:cubicBezTo>
                <a:cubicBezTo>
                  <a:pt x="137" y="21"/>
                  <a:pt x="147" y="30"/>
                  <a:pt x="155" y="40"/>
                </a:cubicBezTo>
                <a:close/>
                <a:moveTo>
                  <a:pt x="3" y="47"/>
                </a:moveTo>
                <a:lnTo>
                  <a:pt x="3" y="47"/>
                </a:lnTo>
                <a:cubicBezTo>
                  <a:pt x="3" y="48"/>
                  <a:pt x="2" y="48"/>
                  <a:pt x="1" y="47"/>
                </a:cubicBezTo>
                <a:cubicBezTo>
                  <a:pt x="0" y="47"/>
                  <a:pt x="0" y="46"/>
                  <a:pt x="0" y="45"/>
                </a:cubicBezTo>
                <a:cubicBezTo>
                  <a:pt x="9" y="31"/>
                  <a:pt x="21" y="20"/>
                  <a:pt x="35" y="12"/>
                </a:cubicBezTo>
                <a:cubicBezTo>
                  <a:pt x="49" y="4"/>
                  <a:pt x="64" y="0"/>
                  <a:pt x="80" y="0"/>
                </a:cubicBezTo>
                <a:lnTo>
                  <a:pt x="81" y="0"/>
                </a:lnTo>
                <a:lnTo>
                  <a:pt x="81" y="0"/>
                </a:lnTo>
                <a:lnTo>
                  <a:pt x="81" y="0"/>
                </a:lnTo>
                <a:cubicBezTo>
                  <a:pt x="98" y="0"/>
                  <a:pt x="114" y="4"/>
                  <a:pt x="127" y="12"/>
                </a:cubicBezTo>
                <a:cubicBezTo>
                  <a:pt x="141" y="20"/>
                  <a:pt x="154" y="31"/>
                  <a:pt x="162" y="45"/>
                </a:cubicBezTo>
                <a:cubicBezTo>
                  <a:pt x="163" y="46"/>
                  <a:pt x="163" y="47"/>
                  <a:pt x="162" y="47"/>
                </a:cubicBezTo>
                <a:cubicBezTo>
                  <a:pt x="161" y="48"/>
                  <a:pt x="160" y="48"/>
                  <a:pt x="159" y="47"/>
                </a:cubicBezTo>
                <a:cubicBezTo>
                  <a:pt x="158" y="45"/>
                  <a:pt x="157" y="44"/>
                  <a:pt x="156" y="42"/>
                </a:cubicBezTo>
                <a:cubicBezTo>
                  <a:pt x="148" y="55"/>
                  <a:pt x="137" y="65"/>
                  <a:pt x="124" y="72"/>
                </a:cubicBezTo>
                <a:cubicBezTo>
                  <a:pt x="111" y="79"/>
                  <a:pt x="97" y="83"/>
                  <a:pt x="81" y="83"/>
                </a:cubicBezTo>
                <a:cubicBezTo>
                  <a:pt x="66" y="83"/>
                  <a:pt x="51" y="79"/>
                  <a:pt x="39" y="72"/>
                </a:cubicBezTo>
                <a:cubicBezTo>
                  <a:pt x="26" y="65"/>
                  <a:pt x="14" y="55"/>
                  <a:pt x="6" y="42"/>
                </a:cubicBezTo>
                <a:cubicBezTo>
                  <a:pt x="5" y="44"/>
                  <a:pt x="4" y="45"/>
                  <a:pt x="3" y="47"/>
                </a:cubicBezTo>
                <a:close/>
                <a:moveTo>
                  <a:pt x="81" y="72"/>
                </a:moveTo>
                <a:lnTo>
                  <a:pt x="81" y="72"/>
                </a:lnTo>
                <a:cubicBezTo>
                  <a:pt x="90" y="72"/>
                  <a:pt x="99" y="68"/>
                  <a:pt x="105" y="62"/>
                </a:cubicBezTo>
                <a:cubicBezTo>
                  <a:pt x="111" y="56"/>
                  <a:pt x="115" y="47"/>
                  <a:pt x="115" y="38"/>
                </a:cubicBezTo>
                <a:cubicBezTo>
                  <a:pt x="115" y="28"/>
                  <a:pt x="111" y="20"/>
                  <a:pt x="105" y="13"/>
                </a:cubicBezTo>
                <a:cubicBezTo>
                  <a:pt x="99" y="7"/>
                  <a:pt x="91" y="3"/>
                  <a:pt x="81" y="3"/>
                </a:cubicBezTo>
                <a:lnTo>
                  <a:pt x="80" y="3"/>
                </a:lnTo>
                <a:cubicBezTo>
                  <a:pt x="71" y="4"/>
                  <a:pt x="63" y="7"/>
                  <a:pt x="57" y="13"/>
                </a:cubicBezTo>
                <a:cubicBezTo>
                  <a:pt x="50" y="20"/>
                  <a:pt x="47" y="28"/>
                  <a:pt x="47" y="38"/>
                </a:cubicBezTo>
                <a:cubicBezTo>
                  <a:pt x="47" y="47"/>
                  <a:pt x="50" y="56"/>
                  <a:pt x="57" y="62"/>
                </a:cubicBezTo>
                <a:cubicBezTo>
                  <a:pt x="63" y="68"/>
                  <a:pt x="71" y="72"/>
                  <a:pt x="81" y="72"/>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42" name="Freeform 43">
            <a:extLst>
              <a:ext uri="{FF2B5EF4-FFF2-40B4-BE49-F238E27FC236}">
                <a16:creationId xmlns:a16="http://schemas.microsoft.com/office/drawing/2014/main" id="{40460B7B-A0EC-4051-909A-BDBFC765C328}"/>
              </a:ext>
            </a:extLst>
          </p:cNvPr>
          <p:cNvSpPr>
            <a:spLocks noChangeAspect="1" noEditPoints="1"/>
          </p:cNvSpPr>
          <p:nvPr/>
        </p:nvSpPr>
        <p:spPr bwMode="auto">
          <a:xfrm>
            <a:off x="1406502" y="3134324"/>
            <a:ext cx="241756" cy="211326"/>
          </a:xfrm>
          <a:custGeom>
            <a:avLst/>
            <a:gdLst>
              <a:gd name="T0" fmla="*/ 34 w 141"/>
              <a:gd name="T1" fmla="*/ 56 h 123"/>
              <a:gd name="T2" fmla="*/ 67 w 141"/>
              <a:gd name="T3" fmla="*/ 1 h 123"/>
              <a:gd name="T4" fmla="*/ 70 w 141"/>
              <a:gd name="T5" fmla="*/ 0 h 123"/>
              <a:gd name="T6" fmla="*/ 76 w 141"/>
              <a:gd name="T7" fmla="*/ 3 h 123"/>
              <a:gd name="T8" fmla="*/ 140 w 141"/>
              <a:gd name="T9" fmla="*/ 114 h 123"/>
              <a:gd name="T10" fmla="*/ 140 w 141"/>
              <a:gd name="T11" fmla="*/ 120 h 123"/>
              <a:gd name="T12" fmla="*/ 138 w 141"/>
              <a:gd name="T13" fmla="*/ 122 h 123"/>
              <a:gd name="T14" fmla="*/ 6 w 141"/>
              <a:gd name="T15" fmla="*/ 123 h 123"/>
              <a:gd name="T16" fmla="*/ 3 w 141"/>
              <a:gd name="T17" fmla="*/ 122 h 123"/>
              <a:gd name="T18" fmla="*/ 0 w 141"/>
              <a:gd name="T19" fmla="*/ 117 h 123"/>
              <a:gd name="T20" fmla="*/ 34 w 141"/>
              <a:gd name="T21" fmla="*/ 56 h 123"/>
              <a:gd name="T22" fmla="*/ 74 w 141"/>
              <a:gd name="T23" fmla="*/ 81 h 123"/>
              <a:gd name="T24" fmla="*/ 66 w 141"/>
              <a:gd name="T25" fmla="*/ 41 h 123"/>
              <a:gd name="T26" fmla="*/ 74 w 141"/>
              <a:gd name="T27" fmla="*/ 81 h 123"/>
              <a:gd name="T28" fmla="*/ 78 w 141"/>
              <a:gd name="T29" fmla="*/ 40 h 123"/>
              <a:gd name="T30" fmla="*/ 76 w 141"/>
              <a:gd name="T31" fmla="*/ 84 h 123"/>
              <a:gd name="T32" fmla="*/ 65 w 141"/>
              <a:gd name="T33" fmla="*/ 84 h 123"/>
              <a:gd name="T34" fmla="*/ 63 w 141"/>
              <a:gd name="T35" fmla="*/ 82 h 123"/>
              <a:gd name="T36" fmla="*/ 64 w 141"/>
              <a:gd name="T37" fmla="*/ 38 h 123"/>
              <a:gd name="T38" fmla="*/ 76 w 141"/>
              <a:gd name="T39" fmla="*/ 38 h 123"/>
              <a:gd name="T40" fmla="*/ 78 w 141"/>
              <a:gd name="T41" fmla="*/ 40 h 123"/>
              <a:gd name="T42" fmla="*/ 74 w 141"/>
              <a:gd name="T43" fmla="*/ 102 h 123"/>
              <a:gd name="T44" fmla="*/ 67 w 141"/>
              <a:gd name="T45" fmla="*/ 94 h 123"/>
              <a:gd name="T46" fmla="*/ 74 w 141"/>
              <a:gd name="T47" fmla="*/ 102 h 123"/>
              <a:gd name="T48" fmla="*/ 78 w 141"/>
              <a:gd name="T49" fmla="*/ 92 h 123"/>
              <a:gd name="T50" fmla="*/ 76 w 141"/>
              <a:gd name="T51" fmla="*/ 106 h 123"/>
              <a:gd name="T52" fmla="*/ 63 w 141"/>
              <a:gd name="T53" fmla="*/ 104 h 123"/>
              <a:gd name="T54" fmla="*/ 65 w 141"/>
              <a:gd name="T55" fmla="*/ 90 h 123"/>
              <a:gd name="T56" fmla="*/ 78 w 141"/>
              <a:gd name="T57" fmla="*/ 92 h 123"/>
              <a:gd name="T58" fmla="*/ 68 w 141"/>
              <a:gd name="T59" fmla="*/ 4 h 123"/>
              <a:gd name="T60" fmla="*/ 4 w 141"/>
              <a:gd name="T61" fmla="*/ 116 h 123"/>
              <a:gd name="T62" fmla="*/ 4 w 141"/>
              <a:gd name="T63" fmla="*/ 118 h 123"/>
              <a:gd name="T64" fmla="*/ 5 w 141"/>
              <a:gd name="T65" fmla="*/ 119 h 123"/>
              <a:gd name="T66" fmla="*/ 6 w 141"/>
              <a:gd name="T67" fmla="*/ 120 h 123"/>
              <a:gd name="T68" fmla="*/ 136 w 141"/>
              <a:gd name="T69" fmla="*/ 119 h 123"/>
              <a:gd name="T70" fmla="*/ 137 w 141"/>
              <a:gd name="T71" fmla="*/ 118 h 123"/>
              <a:gd name="T72" fmla="*/ 137 w 141"/>
              <a:gd name="T73" fmla="*/ 116 h 123"/>
              <a:gd name="T74" fmla="*/ 73 w 141"/>
              <a:gd name="T75" fmla="*/ 4 h 123"/>
              <a:gd name="T76" fmla="*/ 72 w 141"/>
              <a:gd name="T77" fmla="*/ 3 h 123"/>
              <a:gd name="T78" fmla="*/ 70 w 141"/>
              <a:gd name="T79" fmla="*/ 3 h 123"/>
              <a:gd name="T80" fmla="*/ 69 w 141"/>
              <a:gd name="T81" fmla="*/ 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1" h="123">
                <a:moveTo>
                  <a:pt x="34" y="56"/>
                </a:moveTo>
                <a:lnTo>
                  <a:pt x="34" y="56"/>
                </a:lnTo>
                <a:lnTo>
                  <a:pt x="65" y="3"/>
                </a:lnTo>
                <a:cubicBezTo>
                  <a:pt x="66" y="2"/>
                  <a:pt x="66" y="1"/>
                  <a:pt x="67" y="1"/>
                </a:cubicBezTo>
                <a:lnTo>
                  <a:pt x="67" y="0"/>
                </a:lnTo>
                <a:cubicBezTo>
                  <a:pt x="68" y="0"/>
                  <a:pt x="69" y="0"/>
                  <a:pt x="70" y="0"/>
                </a:cubicBezTo>
                <a:cubicBezTo>
                  <a:pt x="72" y="0"/>
                  <a:pt x="73" y="0"/>
                  <a:pt x="73" y="0"/>
                </a:cubicBezTo>
                <a:cubicBezTo>
                  <a:pt x="74" y="1"/>
                  <a:pt x="75" y="2"/>
                  <a:pt x="76" y="3"/>
                </a:cubicBezTo>
                <a:lnTo>
                  <a:pt x="140" y="114"/>
                </a:lnTo>
                <a:lnTo>
                  <a:pt x="140" y="114"/>
                </a:lnTo>
                <a:cubicBezTo>
                  <a:pt x="141" y="115"/>
                  <a:pt x="141" y="116"/>
                  <a:pt x="141" y="117"/>
                </a:cubicBezTo>
                <a:cubicBezTo>
                  <a:pt x="141" y="118"/>
                  <a:pt x="141" y="119"/>
                  <a:pt x="140" y="120"/>
                </a:cubicBezTo>
                <a:cubicBezTo>
                  <a:pt x="139" y="121"/>
                  <a:pt x="139" y="122"/>
                  <a:pt x="138" y="122"/>
                </a:cubicBezTo>
                <a:lnTo>
                  <a:pt x="138" y="122"/>
                </a:lnTo>
                <a:cubicBezTo>
                  <a:pt x="137" y="123"/>
                  <a:pt x="136" y="123"/>
                  <a:pt x="135" y="123"/>
                </a:cubicBezTo>
                <a:lnTo>
                  <a:pt x="6" y="123"/>
                </a:lnTo>
                <a:cubicBezTo>
                  <a:pt x="5" y="123"/>
                  <a:pt x="4" y="123"/>
                  <a:pt x="3" y="122"/>
                </a:cubicBezTo>
                <a:lnTo>
                  <a:pt x="3" y="122"/>
                </a:lnTo>
                <a:cubicBezTo>
                  <a:pt x="2" y="122"/>
                  <a:pt x="1" y="121"/>
                  <a:pt x="1" y="120"/>
                </a:cubicBezTo>
                <a:cubicBezTo>
                  <a:pt x="0" y="119"/>
                  <a:pt x="0" y="118"/>
                  <a:pt x="0" y="117"/>
                </a:cubicBezTo>
                <a:cubicBezTo>
                  <a:pt x="0" y="116"/>
                  <a:pt x="0" y="115"/>
                  <a:pt x="1" y="114"/>
                </a:cubicBezTo>
                <a:lnTo>
                  <a:pt x="34" y="56"/>
                </a:lnTo>
                <a:close/>
                <a:moveTo>
                  <a:pt x="74" y="81"/>
                </a:moveTo>
                <a:lnTo>
                  <a:pt x="74" y="81"/>
                </a:lnTo>
                <a:lnTo>
                  <a:pt x="67" y="81"/>
                </a:lnTo>
                <a:lnTo>
                  <a:pt x="66" y="41"/>
                </a:lnTo>
                <a:lnTo>
                  <a:pt x="75" y="41"/>
                </a:lnTo>
                <a:lnTo>
                  <a:pt x="74" y="81"/>
                </a:lnTo>
                <a:close/>
                <a:moveTo>
                  <a:pt x="78" y="40"/>
                </a:moveTo>
                <a:lnTo>
                  <a:pt x="78" y="40"/>
                </a:lnTo>
                <a:lnTo>
                  <a:pt x="77" y="82"/>
                </a:lnTo>
                <a:cubicBezTo>
                  <a:pt x="77" y="83"/>
                  <a:pt x="77" y="84"/>
                  <a:pt x="76" y="84"/>
                </a:cubicBezTo>
                <a:lnTo>
                  <a:pt x="76" y="84"/>
                </a:lnTo>
                <a:lnTo>
                  <a:pt x="65" y="84"/>
                </a:lnTo>
                <a:cubicBezTo>
                  <a:pt x="64" y="84"/>
                  <a:pt x="63" y="83"/>
                  <a:pt x="63" y="82"/>
                </a:cubicBezTo>
                <a:lnTo>
                  <a:pt x="63" y="82"/>
                </a:lnTo>
                <a:lnTo>
                  <a:pt x="63" y="39"/>
                </a:lnTo>
                <a:cubicBezTo>
                  <a:pt x="63" y="39"/>
                  <a:pt x="63" y="38"/>
                  <a:pt x="64" y="38"/>
                </a:cubicBezTo>
                <a:lnTo>
                  <a:pt x="64" y="38"/>
                </a:lnTo>
                <a:lnTo>
                  <a:pt x="76" y="38"/>
                </a:lnTo>
                <a:cubicBezTo>
                  <a:pt x="77" y="38"/>
                  <a:pt x="78" y="38"/>
                  <a:pt x="78" y="39"/>
                </a:cubicBezTo>
                <a:cubicBezTo>
                  <a:pt x="78" y="39"/>
                  <a:pt x="78" y="40"/>
                  <a:pt x="78" y="40"/>
                </a:cubicBezTo>
                <a:close/>
                <a:moveTo>
                  <a:pt x="74" y="102"/>
                </a:moveTo>
                <a:lnTo>
                  <a:pt x="74" y="102"/>
                </a:lnTo>
                <a:lnTo>
                  <a:pt x="67" y="102"/>
                </a:lnTo>
                <a:lnTo>
                  <a:pt x="67" y="94"/>
                </a:lnTo>
                <a:lnTo>
                  <a:pt x="74" y="94"/>
                </a:lnTo>
                <a:lnTo>
                  <a:pt x="74" y="102"/>
                </a:lnTo>
                <a:close/>
                <a:moveTo>
                  <a:pt x="78" y="92"/>
                </a:moveTo>
                <a:lnTo>
                  <a:pt x="78" y="92"/>
                </a:lnTo>
                <a:lnTo>
                  <a:pt x="78" y="104"/>
                </a:lnTo>
                <a:cubicBezTo>
                  <a:pt x="78" y="105"/>
                  <a:pt x="77" y="106"/>
                  <a:pt x="76" y="106"/>
                </a:cubicBezTo>
                <a:lnTo>
                  <a:pt x="65" y="106"/>
                </a:lnTo>
                <a:cubicBezTo>
                  <a:pt x="64" y="106"/>
                  <a:pt x="63" y="105"/>
                  <a:pt x="63" y="104"/>
                </a:cubicBezTo>
                <a:lnTo>
                  <a:pt x="63" y="92"/>
                </a:lnTo>
                <a:cubicBezTo>
                  <a:pt x="63" y="91"/>
                  <a:pt x="64" y="90"/>
                  <a:pt x="65" y="90"/>
                </a:cubicBezTo>
                <a:lnTo>
                  <a:pt x="76" y="90"/>
                </a:lnTo>
                <a:cubicBezTo>
                  <a:pt x="77" y="90"/>
                  <a:pt x="78" y="91"/>
                  <a:pt x="78" y="92"/>
                </a:cubicBezTo>
                <a:close/>
                <a:moveTo>
                  <a:pt x="68" y="4"/>
                </a:moveTo>
                <a:lnTo>
                  <a:pt x="68" y="4"/>
                </a:lnTo>
                <a:lnTo>
                  <a:pt x="37" y="58"/>
                </a:lnTo>
                <a:lnTo>
                  <a:pt x="4" y="116"/>
                </a:lnTo>
                <a:cubicBezTo>
                  <a:pt x="4" y="116"/>
                  <a:pt x="3" y="117"/>
                  <a:pt x="3" y="117"/>
                </a:cubicBezTo>
                <a:cubicBezTo>
                  <a:pt x="3" y="118"/>
                  <a:pt x="4" y="118"/>
                  <a:pt x="4" y="118"/>
                </a:cubicBezTo>
                <a:cubicBezTo>
                  <a:pt x="4" y="119"/>
                  <a:pt x="4" y="119"/>
                  <a:pt x="5" y="119"/>
                </a:cubicBezTo>
                <a:lnTo>
                  <a:pt x="5" y="119"/>
                </a:lnTo>
                <a:lnTo>
                  <a:pt x="5" y="119"/>
                </a:lnTo>
                <a:cubicBezTo>
                  <a:pt x="5" y="120"/>
                  <a:pt x="6" y="120"/>
                  <a:pt x="6" y="120"/>
                </a:cubicBezTo>
                <a:lnTo>
                  <a:pt x="135" y="120"/>
                </a:lnTo>
                <a:cubicBezTo>
                  <a:pt x="135" y="120"/>
                  <a:pt x="136" y="120"/>
                  <a:pt x="136" y="119"/>
                </a:cubicBezTo>
                <a:lnTo>
                  <a:pt x="136" y="119"/>
                </a:lnTo>
                <a:cubicBezTo>
                  <a:pt x="136" y="119"/>
                  <a:pt x="137" y="119"/>
                  <a:pt x="137" y="118"/>
                </a:cubicBezTo>
                <a:cubicBezTo>
                  <a:pt x="137" y="118"/>
                  <a:pt x="137" y="118"/>
                  <a:pt x="137" y="117"/>
                </a:cubicBezTo>
                <a:cubicBezTo>
                  <a:pt x="137" y="117"/>
                  <a:pt x="137" y="116"/>
                  <a:pt x="137" y="116"/>
                </a:cubicBezTo>
                <a:lnTo>
                  <a:pt x="137" y="116"/>
                </a:lnTo>
                <a:lnTo>
                  <a:pt x="73" y="4"/>
                </a:lnTo>
                <a:cubicBezTo>
                  <a:pt x="72" y="4"/>
                  <a:pt x="72" y="4"/>
                  <a:pt x="72" y="3"/>
                </a:cubicBezTo>
                <a:lnTo>
                  <a:pt x="72" y="3"/>
                </a:lnTo>
                <a:lnTo>
                  <a:pt x="72" y="3"/>
                </a:lnTo>
                <a:cubicBezTo>
                  <a:pt x="71" y="3"/>
                  <a:pt x="71" y="3"/>
                  <a:pt x="70" y="3"/>
                </a:cubicBezTo>
                <a:cubicBezTo>
                  <a:pt x="70" y="3"/>
                  <a:pt x="69" y="3"/>
                  <a:pt x="69" y="3"/>
                </a:cubicBezTo>
                <a:lnTo>
                  <a:pt x="69" y="3"/>
                </a:lnTo>
                <a:cubicBezTo>
                  <a:pt x="69" y="4"/>
                  <a:pt x="68" y="4"/>
                  <a:pt x="68" y="4"/>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43" name="Freeform 44">
            <a:extLst>
              <a:ext uri="{FF2B5EF4-FFF2-40B4-BE49-F238E27FC236}">
                <a16:creationId xmlns:a16="http://schemas.microsoft.com/office/drawing/2014/main" id="{365B2504-1134-4DAC-8026-6494891D7AB6}"/>
              </a:ext>
            </a:extLst>
          </p:cNvPr>
          <p:cNvSpPr>
            <a:spLocks noChangeAspect="1" noEditPoints="1"/>
          </p:cNvSpPr>
          <p:nvPr/>
        </p:nvSpPr>
        <p:spPr bwMode="auto">
          <a:xfrm>
            <a:off x="4098724" y="2235829"/>
            <a:ext cx="322905" cy="248518"/>
          </a:xfrm>
          <a:custGeom>
            <a:avLst/>
            <a:gdLst>
              <a:gd name="T0" fmla="*/ 161 w 189"/>
              <a:gd name="T1" fmla="*/ 60 h 145"/>
              <a:gd name="T2" fmla="*/ 172 w 189"/>
              <a:gd name="T3" fmla="*/ 6 h 145"/>
              <a:gd name="T4" fmla="*/ 169 w 189"/>
              <a:gd name="T5" fmla="*/ 4 h 145"/>
              <a:gd name="T6" fmla="*/ 161 w 189"/>
              <a:gd name="T7" fmla="*/ 6 h 145"/>
              <a:gd name="T8" fmla="*/ 183 w 189"/>
              <a:gd name="T9" fmla="*/ 127 h 145"/>
              <a:gd name="T10" fmla="*/ 147 w 189"/>
              <a:gd name="T11" fmla="*/ 130 h 145"/>
              <a:gd name="T12" fmla="*/ 148 w 189"/>
              <a:gd name="T13" fmla="*/ 140 h 145"/>
              <a:gd name="T14" fmla="*/ 185 w 189"/>
              <a:gd name="T15" fmla="*/ 140 h 145"/>
              <a:gd name="T16" fmla="*/ 185 w 189"/>
              <a:gd name="T17" fmla="*/ 128 h 145"/>
              <a:gd name="T18" fmla="*/ 29 w 189"/>
              <a:gd name="T19" fmla="*/ 60 h 145"/>
              <a:gd name="T20" fmla="*/ 28 w 189"/>
              <a:gd name="T21" fmla="*/ 4 h 145"/>
              <a:gd name="T22" fmla="*/ 20 w 189"/>
              <a:gd name="T23" fmla="*/ 4 h 145"/>
              <a:gd name="T24" fmla="*/ 17 w 189"/>
              <a:gd name="T25" fmla="*/ 124 h 145"/>
              <a:gd name="T26" fmla="*/ 40 w 189"/>
              <a:gd name="T27" fmla="*/ 127 h 145"/>
              <a:gd name="T28" fmla="*/ 4 w 189"/>
              <a:gd name="T29" fmla="*/ 128 h 145"/>
              <a:gd name="T30" fmla="*/ 4 w 189"/>
              <a:gd name="T31" fmla="*/ 140 h 145"/>
              <a:gd name="T32" fmla="*/ 40 w 189"/>
              <a:gd name="T33" fmla="*/ 141 h 145"/>
              <a:gd name="T34" fmla="*/ 42 w 189"/>
              <a:gd name="T35" fmla="*/ 130 h 145"/>
              <a:gd name="T36" fmla="*/ 32 w 189"/>
              <a:gd name="T37" fmla="*/ 32 h 145"/>
              <a:gd name="T38" fmla="*/ 32 w 189"/>
              <a:gd name="T39" fmla="*/ 14 h 145"/>
              <a:gd name="T40" fmla="*/ 32 w 189"/>
              <a:gd name="T41" fmla="*/ 58 h 145"/>
              <a:gd name="T42" fmla="*/ 54 w 189"/>
              <a:gd name="T43" fmla="*/ 14 h 145"/>
              <a:gd name="T44" fmla="*/ 57 w 189"/>
              <a:gd name="T45" fmla="*/ 58 h 145"/>
              <a:gd name="T46" fmla="*/ 81 w 189"/>
              <a:gd name="T47" fmla="*/ 14 h 145"/>
              <a:gd name="T48" fmla="*/ 83 w 189"/>
              <a:gd name="T49" fmla="*/ 58 h 145"/>
              <a:gd name="T50" fmla="*/ 106 w 189"/>
              <a:gd name="T51" fmla="*/ 14 h 145"/>
              <a:gd name="T52" fmla="*/ 109 w 189"/>
              <a:gd name="T53" fmla="*/ 58 h 145"/>
              <a:gd name="T54" fmla="*/ 132 w 189"/>
              <a:gd name="T55" fmla="*/ 14 h 145"/>
              <a:gd name="T56" fmla="*/ 157 w 189"/>
              <a:gd name="T57" fmla="*/ 40 h 145"/>
              <a:gd name="T58" fmla="*/ 157 w 189"/>
              <a:gd name="T59" fmla="*/ 58 h 145"/>
              <a:gd name="T60" fmla="*/ 134 w 189"/>
              <a:gd name="T61" fmla="*/ 58 h 145"/>
              <a:gd name="T62" fmla="*/ 113 w 189"/>
              <a:gd name="T63" fmla="*/ 58 h 145"/>
              <a:gd name="T64" fmla="*/ 32 w 189"/>
              <a:gd name="T65" fmla="*/ 10 h 145"/>
              <a:gd name="T66" fmla="*/ 159 w 189"/>
              <a:gd name="T67" fmla="*/ 2 h 145"/>
              <a:gd name="T68" fmla="*/ 169 w 189"/>
              <a:gd name="T69" fmla="*/ 0 h 145"/>
              <a:gd name="T70" fmla="*/ 174 w 189"/>
              <a:gd name="T71" fmla="*/ 2 h 145"/>
              <a:gd name="T72" fmla="*/ 183 w 189"/>
              <a:gd name="T73" fmla="*/ 124 h 145"/>
              <a:gd name="T74" fmla="*/ 187 w 189"/>
              <a:gd name="T75" fmla="*/ 125 h 145"/>
              <a:gd name="T76" fmla="*/ 187 w 189"/>
              <a:gd name="T77" fmla="*/ 143 h 145"/>
              <a:gd name="T78" fmla="*/ 145 w 189"/>
              <a:gd name="T79" fmla="*/ 143 h 145"/>
              <a:gd name="T80" fmla="*/ 144 w 189"/>
              <a:gd name="T81" fmla="*/ 130 h 145"/>
              <a:gd name="T82" fmla="*/ 150 w 189"/>
              <a:gd name="T83" fmla="*/ 124 h 145"/>
              <a:gd name="T84" fmla="*/ 32 w 189"/>
              <a:gd name="T85" fmla="*/ 62 h 145"/>
              <a:gd name="T86" fmla="*/ 44 w 189"/>
              <a:gd name="T87" fmla="*/ 125 h 145"/>
              <a:gd name="T88" fmla="*/ 46 w 189"/>
              <a:gd name="T89" fmla="*/ 130 h 145"/>
              <a:gd name="T90" fmla="*/ 40 w 189"/>
              <a:gd name="T91" fmla="*/ 145 h 145"/>
              <a:gd name="T92" fmla="*/ 2 w 189"/>
              <a:gd name="T93" fmla="*/ 143 h 145"/>
              <a:gd name="T94" fmla="*/ 2 w 189"/>
              <a:gd name="T95" fmla="*/ 125 h 145"/>
              <a:gd name="T96" fmla="*/ 14 w 189"/>
              <a:gd name="T97" fmla="*/ 124 h 145"/>
              <a:gd name="T98" fmla="*/ 16 w 189"/>
              <a:gd name="T99" fmla="*/ 2 h 145"/>
              <a:gd name="T100" fmla="*/ 30 w 189"/>
              <a:gd name="T101" fmla="*/ 2 h 145"/>
              <a:gd name="T102" fmla="*/ 32 w 189"/>
              <a:gd name="T103" fmla="*/ 6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145">
                <a:moveTo>
                  <a:pt x="161" y="12"/>
                </a:moveTo>
                <a:lnTo>
                  <a:pt x="161" y="12"/>
                </a:lnTo>
                <a:lnTo>
                  <a:pt x="161" y="60"/>
                </a:lnTo>
                <a:lnTo>
                  <a:pt x="161" y="124"/>
                </a:lnTo>
                <a:lnTo>
                  <a:pt x="172" y="124"/>
                </a:lnTo>
                <a:lnTo>
                  <a:pt x="172" y="6"/>
                </a:lnTo>
                <a:cubicBezTo>
                  <a:pt x="172" y="6"/>
                  <a:pt x="172" y="5"/>
                  <a:pt x="171" y="4"/>
                </a:cubicBezTo>
                <a:lnTo>
                  <a:pt x="171" y="4"/>
                </a:lnTo>
                <a:cubicBezTo>
                  <a:pt x="171" y="4"/>
                  <a:pt x="170" y="4"/>
                  <a:pt x="169" y="4"/>
                </a:cubicBezTo>
                <a:lnTo>
                  <a:pt x="163" y="4"/>
                </a:lnTo>
                <a:cubicBezTo>
                  <a:pt x="163" y="4"/>
                  <a:pt x="162" y="4"/>
                  <a:pt x="162" y="4"/>
                </a:cubicBezTo>
                <a:cubicBezTo>
                  <a:pt x="161" y="5"/>
                  <a:pt x="161" y="6"/>
                  <a:pt x="161" y="6"/>
                </a:cubicBezTo>
                <a:lnTo>
                  <a:pt x="161" y="12"/>
                </a:lnTo>
                <a:close/>
                <a:moveTo>
                  <a:pt x="183" y="127"/>
                </a:moveTo>
                <a:lnTo>
                  <a:pt x="183" y="127"/>
                </a:lnTo>
                <a:lnTo>
                  <a:pt x="150" y="127"/>
                </a:lnTo>
                <a:cubicBezTo>
                  <a:pt x="149" y="127"/>
                  <a:pt x="148" y="127"/>
                  <a:pt x="148" y="128"/>
                </a:cubicBezTo>
                <a:cubicBezTo>
                  <a:pt x="147" y="128"/>
                  <a:pt x="147" y="129"/>
                  <a:pt x="147" y="130"/>
                </a:cubicBezTo>
                <a:lnTo>
                  <a:pt x="147" y="139"/>
                </a:lnTo>
                <a:cubicBezTo>
                  <a:pt x="147" y="139"/>
                  <a:pt x="147" y="140"/>
                  <a:pt x="148" y="140"/>
                </a:cubicBezTo>
                <a:lnTo>
                  <a:pt x="148" y="140"/>
                </a:lnTo>
                <a:cubicBezTo>
                  <a:pt x="148" y="141"/>
                  <a:pt x="149" y="141"/>
                  <a:pt x="150" y="141"/>
                </a:cubicBezTo>
                <a:lnTo>
                  <a:pt x="183" y="141"/>
                </a:lnTo>
                <a:cubicBezTo>
                  <a:pt x="184" y="141"/>
                  <a:pt x="184" y="141"/>
                  <a:pt x="185" y="140"/>
                </a:cubicBezTo>
                <a:cubicBezTo>
                  <a:pt x="185" y="140"/>
                  <a:pt x="186" y="139"/>
                  <a:pt x="186" y="139"/>
                </a:cubicBezTo>
                <a:lnTo>
                  <a:pt x="186" y="130"/>
                </a:lnTo>
                <a:cubicBezTo>
                  <a:pt x="186" y="129"/>
                  <a:pt x="185" y="128"/>
                  <a:pt x="185" y="128"/>
                </a:cubicBezTo>
                <a:cubicBezTo>
                  <a:pt x="184" y="127"/>
                  <a:pt x="184" y="127"/>
                  <a:pt x="183" y="127"/>
                </a:cubicBezTo>
                <a:close/>
                <a:moveTo>
                  <a:pt x="29" y="60"/>
                </a:moveTo>
                <a:lnTo>
                  <a:pt x="29" y="60"/>
                </a:lnTo>
                <a:lnTo>
                  <a:pt x="29" y="12"/>
                </a:lnTo>
                <a:lnTo>
                  <a:pt x="29" y="6"/>
                </a:lnTo>
                <a:cubicBezTo>
                  <a:pt x="29" y="6"/>
                  <a:pt x="28" y="5"/>
                  <a:pt x="28" y="4"/>
                </a:cubicBezTo>
                <a:lnTo>
                  <a:pt x="28" y="4"/>
                </a:lnTo>
                <a:cubicBezTo>
                  <a:pt x="27" y="4"/>
                  <a:pt x="27" y="4"/>
                  <a:pt x="26" y="4"/>
                </a:cubicBezTo>
                <a:lnTo>
                  <a:pt x="20" y="4"/>
                </a:lnTo>
                <a:cubicBezTo>
                  <a:pt x="19" y="4"/>
                  <a:pt x="19" y="4"/>
                  <a:pt x="18" y="4"/>
                </a:cubicBezTo>
                <a:cubicBezTo>
                  <a:pt x="18" y="5"/>
                  <a:pt x="17" y="6"/>
                  <a:pt x="17" y="6"/>
                </a:cubicBezTo>
                <a:lnTo>
                  <a:pt x="17" y="124"/>
                </a:lnTo>
                <a:lnTo>
                  <a:pt x="29" y="124"/>
                </a:lnTo>
                <a:lnTo>
                  <a:pt x="29" y="60"/>
                </a:lnTo>
                <a:close/>
                <a:moveTo>
                  <a:pt x="40" y="127"/>
                </a:moveTo>
                <a:lnTo>
                  <a:pt x="40" y="127"/>
                </a:lnTo>
                <a:lnTo>
                  <a:pt x="6" y="127"/>
                </a:lnTo>
                <a:cubicBezTo>
                  <a:pt x="6" y="127"/>
                  <a:pt x="5" y="127"/>
                  <a:pt x="4" y="128"/>
                </a:cubicBezTo>
                <a:cubicBezTo>
                  <a:pt x="4" y="128"/>
                  <a:pt x="4" y="129"/>
                  <a:pt x="4" y="130"/>
                </a:cubicBezTo>
                <a:lnTo>
                  <a:pt x="4" y="139"/>
                </a:lnTo>
                <a:cubicBezTo>
                  <a:pt x="4" y="139"/>
                  <a:pt x="4" y="140"/>
                  <a:pt x="4" y="140"/>
                </a:cubicBezTo>
                <a:lnTo>
                  <a:pt x="4" y="140"/>
                </a:lnTo>
                <a:cubicBezTo>
                  <a:pt x="5" y="141"/>
                  <a:pt x="6" y="141"/>
                  <a:pt x="6" y="141"/>
                </a:cubicBezTo>
                <a:lnTo>
                  <a:pt x="40" y="141"/>
                </a:lnTo>
                <a:cubicBezTo>
                  <a:pt x="40" y="141"/>
                  <a:pt x="41" y="141"/>
                  <a:pt x="41" y="140"/>
                </a:cubicBezTo>
                <a:cubicBezTo>
                  <a:pt x="42" y="140"/>
                  <a:pt x="42" y="139"/>
                  <a:pt x="42" y="139"/>
                </a:cubicBezTo>
                <a:lnTo>
                  <a:pt x="42" y="130"/>
                </a:lnTo>
                <a:cubicBezTo>
                  <a:pt x="42" y="129"/>
                  <a:pt x="42" y="128"/>
                  <a:pt x="41" y="128"/>
                </a:cubicBezTo>
                <a:cubicBezTo>
                  <a:pt x="41" y="127"/>
                  <a:pt x="40" y="127"/>
                  <a:pt x="40" y="127"/>
                </a:cubicBezTo>
                <a:close/>
                <a:moveTo>
                  <a:pt x="32" y="32"/>
                </a:moveTo>
                <a:lnTo>
                  <a:pt x="32" y="32"/>
                </a:lnTo>
                <a:lnTo>
                  <a:pt x="50" y="14"/>
                </a:lnTo>
                <a:lnTo>
                  <a:pt x="32" y="14"/>
                </a:lnTo>
                <a:lnTo>
                  <a:pt x="32" y="32"/>
                </a:lnTo>
                <a:close/>
                <a:moveTo>
                  <a:pt x="32" y="58"/>
                </a:moveTo>
                <a:lnTo>
                  <a:pt x="32" y="58"/>
                </a:lnTo>
                <a:lnTo>
                  <a:pt x="76" y="14"/>
                </a:lnTo>
                <a:lnTo>
                  <a:pt x="55" y="14"/>
                </a:lnTo>
                <a:cubicBezTo>
                  <a:pt x="55" y="14"/>
                  <a:pt x="54" y="14"/>
                  <a:pt x="54" y="14"/>
                </a:cubicBezTo>
                <a:lnTo>
                  <a:pt x="32" y="37"/>
                </a:lnTo>
                <a:lnTo>
                  <a:pt x="32" y="58"/>
                </a:lnTo>
                <a:close/>
                <a:moveTo>
                  <a:pt x="57" y="58"/>
                </a:moveTo>
                <a:lnTo>
                  <a:pt x="57" y="58"/>
                </a:lnTo>
                <a:lnTo>
                  <a:pt x="101" y="14"/>
                </a:lnTo>
                <a:lnTo>
                  <a:pt x="81" y="14"/>
                </a:lnTo>
                <a:lnTo>
                  <a:pt x="36" y="58"/>
                </a:lnTo>
                <a:lnTo>
                  <a:pt x="57" y="58"/>
                </a:lnTo>
                <a:close/>
                <a:moveTo>
                  <a:pt x="83" y="58"/>
                </a:moveTo>
                <a:lnTo>
                  <a:pt x="83" y="58"/>
                </a:lnTo>
                <a:lnTo>
                  <a:pt x="127" y="14"/>
                </a:lnTo>
                <a:lnTo>
                  <a:pt x="106" y="14"/>
                </a:lnTo>
                <a:lnTo>
                  <a:pt x="62" y="58"/>
                </a:lnTo>
                <a:lnTo>
                  <a:pt x="83" y="58"/>
                </a:lnTo>
                <a:close/>
                <a:moveTo>
                  <a:pt x="109" y="58"/>
                </a:moveTo>
                <a:lnTo>
                  <a:pt x="109" y="58"/>
                </a:lnTo>
                <a:lnTo>
                  <a:pt x="153" y="14"/>
                </a:lnTo>
                <a:lnTo>
                  <a:pt x="132" y="14"/>
                </a:lnTo>
                <a:lnTo>
                  <a:pt x="87" y="58"/>
                </a:lnTo>
                <a:lnTo>
                  <a:pt x="109" y="58"/>
                </a:lnTo>
                <a:close/>
                <a:moveTo>
                  <a:pt x="157" y="40"/>
                </a:moveTo>
                <a:lnTo>
                  <a:pt x="157" y="40"/>
                </a:lnTo>
                <a:lnTo>
                  <a:pt x="139" y="58"/>
                </a:lnTo>
                <a:lnTo>
                  <a:pt x="157" y="58"/>
                </a:lnTo>
                <a:lnTo>
                  <a:pt x="157" y="40"/>
                </a:lnTo>
                <a:close/>
                <a:moveTo>
                  <a:pt x="134" y="58"/>
                </a:moveTo>
                <a:lnTo>
                  <a:pt x="134" y="58"/>
                </a:lnTo>
                <a:lnTo>
                  <a:pt x="157" y="35"/>
                </a:lnTo>
                <a:lnTo>
                  <a:pt x="157" y="14"/>
                </a:lnTo>
                <a:lnTo>
                  <a:pt x="113" y="58"/>
                </a:lnTo>
                <a:lnTo>
                  <a:pt x="134" y="58"/>
                </a:lnTo>
                <a:close/>
                <a:moveTo>
                  <a:pt x="32" y="10"/>
                </a:moveTo>
                <a:lnTo>
                  <a:pt x="32" y="10"/>
                </a:lnTo>
                <a:lnTo>
                  <a:pt x="157" y="10"/>
                </a:lnTo>
                <a:lnTo>
                  <a:pt x="157" y="6"/>
                </a:lnTo>
                <a:cubicBezTo>
                  <a:pt x="157" y="5"/>
                  <a:pt x="158" y="3"/>
                  <a:pt x="159" y="2"/>
                </a:cubicBezTo>
                <a:lnTo>
                  <a:pt x="159" y="2"/>
                </a:lnTo>
                <a:cubicBezTo>
                  <a:pt x="160" y="1"/>
                  <a:pt x="162" y="0"/>
                  <a:pt x="163" y="0"/>
                </a:cubicBezTo>
                <a:lnTo>
                  <a:pt x="169" y="0"/>
                </a:lnTo>
                <a:cubicBezTo>
                  <a:pt x="171" y="0"/>
                  <a:pt x="172" y="1"/>
                  <a:pt x="173" y="2"/>
                </a:cubicBezTo>
                <a:lnTo>
                  <a:pt x="174" y="2"/>
                </a:lnTo>
                <a:lnTo>
                  <a:pt x="174" y="2"/>
                </a:lnTo>
                <a:cubicBezTo>
                  <a:pt x="175" y="3"/>
                  <a:pt x="175" y="5"/>
                  <a:pt x="175" y="6"/>
                </a:cubicBezTo>
                <a:lnTo>
                  <a:pt x="175" y="124"/>
                </a:lnTo>
                <a:lnTo>
                  <a:pt x="183" y="124"/>
                </a:lnTo>
                <a:cubicBezTo>
                  <a:pt x="185" y="124"/>
                  <a:pt x="186" y="124"/>
                  <a:pt x="187" y="125"/>
                </a:cubicBezTo>
                <a:lnTo>
                  <a:pt x="187" y="125"/>
                </a:lnTo>
                <a:lnTo>
                  <a:pt x="187" y="125"/>
                </a:lnTo>
                <a:cubicBezTo>
                  <a:pt x="188" y="127"/>
                  <a:pt x="189" y="128"/>
                  <a:pt x="189" y="130"/>
                </a:cubicBezTo>
                <a:lnTo>
                  <a:pt x="189" y="139"/>
                </a:lnTo>
                <a:cubicBezTo>
                  <a:pt x="189" y="140"/>
                  <a:pt x="188" y="142"/>
                  <a:pt x="187" y="143"/>
                </a:cubicBezTo>
                <a:cubicBezTo>
                  <a:pt x="186" y="144"/>
                  <a:pt x="185" y="145"/>
                  <a:pt x="183" y="145"/>
                </a:cubicBezTo>
                <a:lnTo>
                  <a:pt x="150" y="145"/>
                </a:lnTo>
                <a:cubicBezTo>
                  <a:pt x="148" y="145"/>
                  <a:pt x="146" y="144"/>
                  <a:pt x="145" y="143"/>
                </a:cubicBezTo>
                <a:cubicBezTo>
                  <a:pt x="145" y="143"/>
                  <a:pt x="145" y="143"/>
                  <a:pt x="145" y="143"/>
                </a:cubicBezTo>
                <a:cubicBezTo>
                  <a:pt x="144" y="142"/>
                  <a:pt x="144" y="140"/>
                  <a:pt x="144" y="139"/>
                </a:cubicBezTo>
                <a:lnTo>
                  <a:pt x="144" y="130"/>
                </a:lnTo>
                <a:cubicBezTo>
                  <a:pt x="144" y="128"/>
                  <a:pt x="144" y="127"/>
                  <a:pt x="145" y="125"/>
                </a:cubicBezTo>
                <a:lnTo>
                  <a:pt x="145" y="125"/>
                </a:lnTo>
                <a:cubicBezTo>
                  <a:pt x="146" y="124"/>
                  <a:pt x="148" y="124"/>
                  <a:pt x="150" y="124"/>
                </a:cubicBezTo>
                <a:lnTo>
                  <a:pt x="157" y="124"/>
                </a:lnTo>
                <a:lnTo>
                  <a:pt x="157" y="62"/>
                </a:lnTo>
                <a:lnTo>
                  <a:pt x="32" y="62"/>
                </a:lnTo>
                <a:lnTo>
                  <a:pt x="32" y="124"/>
                </a:lnTo>
                <a:lnTo>
                  <a:pt x="40" y="124"/>
                </a:lnTo>
                <a:cubicBezTo>
                  <a:pt x="41" y="124"/>
                  <a:pt x="43" y="124"/>
                  <a:pt x="44" y="125"/>
                </a:cubicBezTo>
                <a:lnTo>
                  <a:pt x="44" y="125"/>
                </a:lnTo>
                <a:lnTo>
                  <a:pt x="44" y="125"/>
                </a:lnTo>
                <a:cubicBezTo>
                  <a:pt x="45" y="127"/>
                  <a:pt x="46" y="128"/>
                  <a:pt x="46" y="130"/>
                </a:cubicBezTo>
                <a:lnTo>
                  <a:pt x="46" y="139"/>
                </a:lnTo>
                <a:cubicBezTo>
                  <a:pt x="46" y="140"/>
                  <a:pt x="45" y="142"/>
                  <a:pt x="44" y="143"/>
                </a:cubicBezTo>
                <a:cubicBezTo>
                  <a:pt x="43" y="144"/>
                  <a:pt x="41" y="145"/>
                  <a:pt x="40" y="145"/>
                </a:cubicBezTo>
                <a:lnTo>
                  <a:pt x="6" y="145"/>
                </a:lnTo>
                <a:cubicBezTo>
                  <a:pt x="5" y="145"/>
                  <a:pt x="3" y="144"/>
                  <a:pt x="2" y="143"/>
                </a:cubicBezTo>
                <a:cubicBezTo>
                  <a:pt x="2" y="143"/>
                  <a:pt x="2" y="143"/>
                  <a:pt x="2" y="143"/>
                </a:cubicBezTo>
                <a:cubicBezTo>
                  <a:pt x="1" y="142"/>
                  <a:pt x="0" y="140"/>
                  <a:pt x="0" y="139"/>
                </a:cubicBezTo>
                <a:lnTo>
                  <a:pt x="0" y="130"/>
                </a:lnTo>
                <a:cubicBezTo>
                  <a:pt x="0" y="128"/>
                  <a:pt x="1" y="127"/>
                  <a:pt x="2" y="125"/>
                </a:cubicBezTo>
                <a:lnTo>
                  <a:pt x="2" y="125"/>
                </a:lnTo>
                <a:cubicBezTo>
                  <a:pt x="3" y="124"/>
                  <a:pt x="5" y="124"/>
                  <a:pt x="6" y="124"/>
                </a:cubicBezTo>
                <a:lnTo>
                  <a:pt x="14" y="124"/>
                </a:lnTo>
                <a:lnTo>
                  <a:pt x="14" y="6"/>
                </a:lnTo>
                <a:cubicBezTo>
                  <a:pt x="14" y="5"/>
                  <a:pt x="15" y="3"/>
                  <a:pt x="16" y="2"/>
                </a:cubicBezTo>
                <a:lnTo>
                  <a:pt x="16" y="2"/>
                </a:lnTo>
                <a:cubicBezTo>
                  <a:pt x="17" y="1"/>
                  <a:pt x="18" y="0"/>
                  <a:pt x="20" y="0"/>
                </a:cubicBezTo>
                <a:lnTo>
                  <a:pt x="26" y="0"/>
                </a:lnTo>
                <a:cubicBezTo>
                  <a:pt x="28" y="0"/>
                  <a:pt x="29" y="1"/>
                  <a:pt x="30" y="2"/>
                </a:cubicBezTo>
                <a:lnTo>
                  <a:pt x="30" y="2"/>
                </a:lnTo>
                <a:lnTo>
                  <a:pt x="30" y="2"/>
                </a:lnTo>
                <a:cubicBezTo>
                  <a:pt x="31" y="3"/>
                  <a:pt x="32" y="5"/>
                  <a:pt x="32" y="6"/>
                </a:cubicBezTo>
                <a:lnTo>
                  <a:pt x="32" y="10"/>
                </a:ln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44" name="Freeform 45">
            <a:extLst>
              <a:ext uri="{FF2B5EF4-FFF2-40B4-BE49-F238E27FC236}">
                <a16:creationId xmlns:a16="http://schemas.microsoft.com/office/drawing/2014/main" id="{2F1F1CE6-3B3C-4E75-BA0C-4EE001FFBD6E}"/>
              </a:ext>
            </a:extLst>
          </p:cNvPr>
          <p:cNvSpPr>
            <a:spLocks noChangeAspect="1" noEditPoints="1"/>
          </p:cNvSpPr>
          <p:nvPr/>
        </p:nvSpPr>
        <p:spPr bwMode="auto">
          <a:xfrm>
            <a:off x="999499" y="3529197"/>
            <a:ext cx="331358" cy="245137"/>
          </a:xfrm>
          <a:custGeom>
            <a:avLst/>
            <a:gdLst>
              <a:gd name="T0" fmla="*/ 182 w 194"/>
              <a:gd name="T1" fmla="*/ 123 h 144"/>
              <a:gd name="T2" fmla="*/ 146 w 194"/>
              <a:gd name="T3" fmla="*/ 109 h 144"/>
              <a:gd name="T4" fmla="*/ 40 w 194"/>
              <a:gd name="T5" fmla="*/ 109 h 144"/>
              <a:gd name="T6" fmla="*/ 69 w 194"/>
              <a:gd name="T7" fmla="*/ 138 h 144"/>
              <a:gd name="T8" fmla="*/ 40 w 194"/>
              <a:gd name="T9" fmla="*/ 109 h 144"/>
              <a:gd name="T10" fmla="*/ 37 w 194"/>
              <a:gd name="T11" fmla="*/ 123 h 144"/>
              <a:gd name="T12" fmla="*/ 72 w 194"/>
              <a:gd name="T13" fmla="*/ 123 h 144"/>
              <a:gd name="T14" fmla="*/ 153 w 194"/>
              <a:gd name="T15" fmla="*/ 115 h 144"/>
              <a:gd name="T16" fmla="*/ 172 w 194"/>
              <a:gd name="T17" fmla="*/ 123 h 144"/>
              <a:gd name="T18" fmla="*/ 153 w 194"/>
              <a:gd name="T19" fmla="*/ 131 h 144"/>
              <a:gd name="T20" fmla="*/ 161 w 194"/>
              <a:gd name="T21" fmla="*/ 115 h 144"/>
              <a:gd name="T22" fmla="*/ 167 w 194"/>
              <a:gd name="T23" fmla="*/ 129 h 144"/>
              <a:gd name="T24" fmla="*/ 155 w 194"/>
              <a:gd name="T25" fmla="*/ 118 h 144"/>
              <a:gd name="T26" fmla="*/ 43 w 194"/>
              <a:gd name="T27" fmla="*/ 123 h 144"/>
              <a:gd name="T28" fmla="*/ 63 w 194"/>
              <a:gd name="T29" fmla="*/ 131 h 144"/>
              <a:gd name="T30" fmla="*/ 54 w 194"/>
              <a:gd name="T31" fmla="*/ 115 h 144"/>
              <a:gd name="T32" fmla="*/ 49 w 194"/>
              <a:gd name="T33" fmla="*/ 129 h 144"/>
              <a:gd name="T34" fmla="*/ 62 w 194"/>
              <a:gd name="T35" fmla="*/ 123 h 144"/>
              <a:gd name="T36" fmla="*/ 178 w 194"/>
              <a:gd name="T37" fmla="*/ 38 h 144"/>
              <a:gd name="T38" fmla="*/ 191 w 194"/>
              <a:gd name="T39" fmla="*/ 78 h 144"/>
              <a:gd name="T40" fmla="*/ 181 w 194"/>
              <a:gd name="T41" fmla="*/ 104 h 144"/>
              <a:gd name="T42" fmla="*/ 129 w 194"/>
              <a:gd name="T43" fmla="*/ 93 h 144"/>
              <a:gd name="T44" fmla="*/ 102 w 194"/>
              <a:gd name="T45" fmla="*/ 95 h 144"/>
              <a:gd name="T46" fmla="*/ 125 w 194"/>
              <a:gd name="T47" fmla="*/ 123 h 144"/>
              <a:gd name="T48" fmla="*/ 21 w 194"/>
              <a:gd name="T49" fmla="*/ 95 h 144"/>
              <a:gd name="T50" fmla="*/ 54 w 194"/>
              <a:gd name="T51" fmla="*/ 96 h 144"/>
              <a:gd name="T52" fmla="*/ 100 w 194"/>
              <a:gd name="T53" fmla="*/ 91 h 144"/>
              <a:gd name="T54" fmla="*/ 86 w 194"/>
              <a:gd name="T55" fmla="*/ 91 h 144"/>
              <a:gd name="T56" fmla="*/ 140 w 194"/>
              <a:gd name="T57" fmla="*/ 76 h 144"/>
              <a:gd name="T58" fmla="*/ 171 w 194"/>
              <a:gd name="T59" fmla="*/ 48 h 144"/>
              <a:gd name="T60" fmla="*/ 137 w 194"/>
              <a:gd name="T61" fmla="*/ 45 h 144"/>
              <a:gd name="T62" fmla="*/ 183 w 194"/>
              <a:gd name="T63" fmla="*/ 80 h 144"/>
              <a:gd name="T64" fmla="*/ 173 w 194"/>
              <a:gd name="T65" fmla="*/ 45 h 144"/>
              <a:gd name="T66" fmla="*/ 112 w 194"/>
              <a:gd name="T67" fmla="*/ 87 h 144"/>
              <a:gd name="T68" fmla="*/ 127 w 194"/>
              <a:gd name="T69" fmla="*/ 34 h 144"/>
              <a:gd name="T70" fmla="*/ 194 w 194"/>
              <a:gd name="T71" fmla="*/ 77 h 144"/>
              <a:gd name="T72" fmla="*/ 187 w 194"/>
              <a:gd name="T73" fmla="*/ 125 h 144"/>
              <a:gd name="T74" fmla="*/ 137 w 194"/>
              <a:gd name="T75" fmla="*/ 123 h 144"/>
              <a:gd name="T76" fmla="*/ 86 w 194"/>
              <a:gd name="T77" fmla="*/ 130 h 144"/>
              <a:gd name="T78" fmla="*/ 79 w 194"/>
              <a:gd name="T79" fmla="*/ 123 h 144"/>
              <a:gd name="T80" fmla="*/ 29 w 194"/>
              <a:gd name="T81" fmla="*/ 125 h 144"/>
              <a:gd name="T82" fmla="*/ 17 w 194"/>
              <a:gd name="T83" fmla="*/ 93 h 144"/>
              <a:gd name="T84" fmla="*/ 3 w 194"/>
              <a:gd name="T85" fmla="*/ 84 h 144"/>
              <a:gd name="T86" fmla="*/ 86 w 194"/>
              <a:gd name="T87" fmla="*/ 18 h 144"/>
              <a:gd name="T88" fmla="*/ 126 w 194"/>
              <a:gd name="T89" fmla="*/ 0 h 144"/>
              <a:gd name="T90" fmla="*/ 122 w 194"/>
              <a:gd name="T91" fmla="*/ 77 h 144"/>
              <a:gd name="T92" fmla="*/ 119 w 194"/>
              <a:gd name="T93" fmla="*/ 77 h 144"/>
              <a:gd name="T94" fmla="*/ 101 w 194"/>
              <a:gd name="T95" fmla="*/ 10 h 144"/>
              <a:gd name="T96" fmla="*/ 3 w 194"/>
              <a:gd name="T97" fmla="*/ 50 h 144"/>
              <a:gd name="T98" fmla="*/ 102 w 194"/>
              <a:gd name="T99" fmla="*/ 84 h 144"/>
              <a:gd name="T100" fmla="*/ 149 w 194"/>
              <a:gd name="T101" fmla="*/ 111 h 144"/>
              <a:gd name="T102" fmla="*/ 178 w 194"/>
              <a:gd name="T103" fmla="*/ 12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144">
                <a:moveTo>
                  <a:pt x="146" y="109"/>
                </a:moveTo>
                <a:lnTo>
                  <a:pt x="146" y="109"/>
                </a:lnTo>
                <a:cubicBezTo>
                  <a:pt x="150" y="105"/>
                  <a:pt x="155" y="102"/>
                  <a:pt x="161" y="102"/>
                </a:cubicBezTo>
                <a:cubicBezTo>
                  <a:pt x="167" y="102"/>
                  <a:pt x="172" y="105"/>
                  <a:pt x="176" y="109"/>
                </a:cubicBezTo>
                <a:cubicBezTo>
                  <a:pt x="179" y="112"/>
                  <a:pt x="182" y="118"/>
                  <a:pt x="182" y="123"/>
                </a:cubicBezTo>
                <a:cubicBezTo>
                  <a:pt x="182" y="129"/>
                  <a:pt x="179" y="134"/>
                  <a:pt x="176" y="138"/>
                </a:cubicBezTo>
                <a:cubicBezTo>
                  <a:pt x="172" y="142"/>
                  <a:pt x="167" y="144"/>
                  <a:pt x="161" y="144"/>
                </a:cubicBezTo>
                <a:cubicBezTo>
                  <a:pt x="155" y="144"/>
                  <a:pt x="150" y="142"/>
                  <a:pt x="146" y="138"/>
                </a:cubicBezTo>
                <a:cubicBezTo>
                  <a:pt x="142" y="134"/>
                  <a:pt x="140" y="129"/>
                  <a:pt x="140" y="123"/>
                </a:cubicBezTo>
                <a:cubicBezTo>
                  <a:pt x="140" y="118"/>
                  <a:pt x="142" y="112"/>
                  <a:pt x="146" y="109"/>
                </a:cubicBezTo>
                <a:lnTo>
                  <a:pt x="146" y="109"/>
                </a:lnTo>
                <a:close/>
                <a:moveTo>
                  <a:pt x="40" y="109"/>
                </a:moveTo>
                <a:lnTo>
                  <a:pt x="40" y="109"/>
                </a:lnTo>
                <a:lnTo>
                  <a:pt x="40" y="109"/>
                </a:lnTo>
                <a:lnTo>
                  <a:pt x="40" y="109"/>
                </a:lnTo>
                <a:cubicBezTo>
                  <a:pt x="36" y="112"/>
                  <a:pt x="34" y="118"/>
                  <a:pt x="34" y="123"/>
                </a:cubicBezTo>
                <a:cubicBezTo>
                  <a:pt x="34" y="129"/>
                  <a:pt x="36" y="134"/>
                  <a:pt x="40" y="138"/>
                </a:cubicBezTo>
                <a:lnTo>
                  <a:pt x="40" y="138"/>
                </a:lnTo>
                <a:cubicBezTo>
                  <a:pt x="44" y="142"/>
                  <a:pt x="49" y="144"/>
                  <a:pt x="54" y="144"/>
                </a:cubicBezTo>
                <a:cubicBezTo>
                  <a:pt x="60" y="144"/>
                  <a:pt x="65" y="142"/>
                  <a:pt x="69" y="138"/>
                </a:cubicBezTo>
                <a:cubicBezTo>
                  <a:pt x="73" y="134"/>
                  <a:pt x="75" y="129"/>
                  <a:pt x="75" y="123"/>
                </a:cubicBezTo>
                <a:cubicBezTo>
                  <a:pt x="75" y="118"/>
                  <a:pt x="73" y="112"/>
                  <a:pt x="69" y="109"/>
                </a:cubicBezTo>
                <a:lnTo>
                  <a:pt x="69" y="109"/>
                </a:lnTo>
                <a:cubicBezTo>
                  <a:pt x="65" y="105"/>
                  <a:pt x="60" y="102"/>
                  <a:pt x="54" y="102"/>
                </a:cubicBezTo>
                <a:cubicBezTo>
                  <a:pt x="49" y="102"/>
                  <a:pt x="44" y="105"/>
                  <a:pt x="40" y="109"/>
                </a:cubicBezTo>
                <a:close/>
                <a:moveTo>
                  <a:pt x="54" y="106"/>
                </a:moveTo>
                <a:lnTo>
                  <a:pt x="54" y="106"/>
                </a:lnTo>
                <a:cubicBezTo>
                  <a:pt x="50" y="106"/>
                  <a:pt x="45" y="108"/>
                  <a:pt x="42" y="111"/>
                </a:cubicBezTo>
                <a:lnTo>
                  <a:pt x="42" y="111"/>
                </a:lnTo>
                <a:cubicBezTo>
                  <a:pt x="39" y="114"/>
                  <a:pt x="37" y="118"/>
                  <a:pt x="37" y="123"/>
                </a:cubicBezTo>
                <a:cubicBezTo>
                  <a:pt x="37" y="128"/>
                  <a:pt x="39" y="132"/>
                  <a:pt x="42" y="136"/>
                </a:cubicBezTo>
                <a:lnTo>
                  <a:pt x="42" y="136"/>
                </a:lnTo>
                <a:cubicBezTo>
                  <a:pt x="45" y="139"/>
                  <a:pt x="50" y="141"/>
                  <a:pt x="54" y="141"/>
                </a:cubicBezTo>
                <a:cubicBezTo>
                  <a:pt x="59" y="141"/>
                  <a:pt x="64" y="139"/>
                  <a:pt x="67" y="136"/>
                </a:cubicBezTo>
                <a:cubicBezTo>
                  <a:pt x="70" y="132"/>
                  <a:pt x="72" y="128"/>
                  <a:pt x="72" y="123"/>
                </a:cubicBezTo>
                <a:cubicBezTo>
                  <a:pt x="72" y="118"/>
                  <a:pt x="70" y="114"/>
                  <a:pt x="67" y="111"/>
                </a:cubicBezTo>
                <a:lnTo>
                  <a:pt x="67" y="111"/>
                </a:lnTo>
                <a:lnTo>
                  <a:pt x="67" y="111"/>
                </a:lnTo>
                <a:cubicBezTo>
                  <a:pt x="64" y="108"/>
                  <a:pt x="59" y="106"/>
                  <a:pt x="54" y="106"/>
                </a:cubicBezTo>
                <a:close/>
                <a:moveTo>
                  <a:pt x="153" y="115"/>
                </a:moveTo>
                <a:lnTo>
                  <a:pt x="153" y="115"/>
                </a:lnTo>
                <a:cubicBezTo>
                  <a:pt x="155" y="113"/>
                  <a:pt x="158" y="112"/>
                  <a:pt x="161" y="112"/>
                </a:cubicBezTo>
                <a:cubicBezTo>
                  <a:pt x="164" y="112"/>
                  <a:pt x="167" y="113"/>
                  <a:pt x="169" y="115"/>
                </a:cubicBezTo>
                <a:cubicBezTo>
                  <a:pt x="169" y="115"/>
                  <a:pt x="169" y="115"/>
                  <a:pt x="169" y="115"/>
                </a:cubicBezTo>
                <a:cubicBezTo>
                  <a:pt x="171" y="117"/>
                  <a:pt x="172" y="120"/>
                  <a:pt x="172" y="123"/>
                </a:cubicBezTo>
                <a:cubicBezTo>
                  <a:pt x="172" y="126"/>
                  <a:pt x="171" y="129"/>
                  <a:pt x="169" y="131"/>
                </a:cubicBezTo>
                <a:lnTo>
                  <a:pt x="169" y="131"/>
                </a:lnTo>
                <a:cubicBezTo>
                  <a:pt x="167" y="133"/>
                  <a:pt x="164" y="135"/>
                  <a:pt x="161" y="135"/>
                </a:cubicBezTo>
                <a:cubicBezTo>
                  <a:pt x="158" y="135"/>
                  <a:pt x="155" y="133"/>
                  <a:pt x="153" y="131"/>
                </a:cubicBezTo>
                <a:lnTo>
                  <a:pt x="153" y="131"/>
                </a:lnTo>
                <a:cubicBezTo>
                  <a:pt x="151" y="129"/>
                  <a:pt x="149" y="126"/>
                  <a:pt x="149" y="123"/>
                </a:cubicBezTo>
                <a:cubicBezTo>
                  <a:pt x="149" y="120"/>
                  <a:pt x="151" y="117"/>
                  <a:pt x="153" y="115"/>
                </a:cubicBezTo>
                <a:lnTo>
                  <a:pt x="153" y="115"/>
                </a:lnTo>
                <a:close/>
                <a:moveTo>
                  <a:pt x="161" y="115"/>
                </a:moveTo>
                <a:lnTo>
                  <a:pt x="161" y="115"/>
                </a:lnTo>
                <a:cubicBezTo>
                  <a:pt x="163" y="115"/>
                  <a:pt x="165" y="116"/>
                  <a:pt x="166" y="118"/>
                </a:cubicBezTo>
                <a:lnTo>
                  <a:pt x="167" y="118"/>
                </a:lnTo>
                <a:cubicBezTo>
                  <a:pt x="168" y="119"/>
                  <a:pt x="169" y="121"/>
                  <a:pt x="169" y="123"/>
                </a:cubicBezTo>
                <a:cubicBezTo>
                  <a:pt x="169" y="126"/>
                  <a:pt x="168" y="128"/>
                  <a:pt x="167" y="129"/>
                </a:cubicBezTo>
                <a:lnTo>
                  <a:pt x="167" y="129"/>
                </a:lnTo>
                <a:cubicBezTo>
                  <a:pt x="165" y="130"/>
                  <a:pt x="163" y="131"/>
                  <a:pt x="161" y="131"/>
                </a:cubicBezTo>
                <a:cubicBezTo>
                  <a:pt x="159" y="131"/>
                  <a:pt x="157" y="130"/>
                  <a:pt x="155" y="129"/>
                </a:cubicBezTo>
                <a:cubicBezTo>
                  <a:pt x="154" y="128"/>
                  <a:pt x="153" y="126"/>
                  <a:pt x="153" y="123"/>
                </a:cubicBezTo>
                <a:cubicBezTo>
                  <a:pt x="153" y="121"/>
                  <a:pt x="154" y="119"/>
                  <a:pt x="155" y="118"/>
                </a:cubicBezTo>
                <a:lnTo>
                  <a:pt x="155" y="118"/>
                </a:lnTo>
                <a:lnTo>
                  <a:pt x="155" y="118"/>
                </a:lnTo>
                <a:cubicBezTo>
                  <a:pt x="157" y="116"/>
                  <a:pt x="159" y="115"/>
                  <a:pt x="161" y="115"/>
                </a:cubicBezTo>
                <a:close/>
                <a:moveTo>
                  <a:pt x="46" y="115"/>
                </a:moveTo>
                <a:lnTo>
                  <a:pt x="46" y="115"/>
                </a:lnTo>
                <a:cubicBezTo>
                  <a:pt x="44" y="117"/>
                  <a:pt x="43" y="120"/>
                  <a:pt x="43" y="123"/>
                </a:cubicBezTo>
                <a:cubicBezTo>
                  <a:pt x="43" y="126"/>
                  <a:pt x="44" y="129"/>
                  <a:pt x="46" y="131"/>
                </a:cubicBezTo>
                <a:lnTo>
                  <a:pt x="46" y="131"/>
                </a:lnTo>
                <a:cubicBezTo>
                  <a:pt x="48" y="133"/>
                  <a:pt x="51" y="135"/>
                  <a:pt x="54" y="135"/>
                </a:cubicBezTo>
                <a:cubicBezTo>
                  <a:pt x="58" y="135"/>
                  <a:pt x="61" y="133"/>
                  <a:pt x="63" y="131"/>
                </a:cubicBezTo>
                <a:cubicBezTo>
                  <a:pt x="63" y="131"/>
                  <a:pt x="63" y="131"/>
                  <a:pt x="63" y="131"/>
                </a:cubicBezTo>
                <a:cubicBezTo>
                  <a:pt x="65" y="129"/>
                  <a:pt x="66" y="126"/>
                  <a:pt x="66" y="123"/>
                </a:cubicBezTo>
                <a:cubicBezTo>
                  <a:pt x="66" y="120"/>
                  <a:pt x="65" y="117"/>
                  <a:pt x="63" y="115"/>
                </a:cubicBezTo>
                <a:cubicBezTo>
                  <a:pt x="61" y="113"/>
                  <a:pt x="58" y="112"/>
                  <a:pt x="54" y="112"/>
                </a:cubicBezTo>
                <a:cubicBezTo>
                  <a:pt x="51" y="112"/>
                  <a:pt x="48" y="113"/>
                  <a:pt x="46" y="115"/>
                </a:cubicBezTo>
                <a:close/>
                <a:moveTo>
                  <a:pt x="54" y="115"/>
                </a:moveTo>
                <a:lnTo>
                  <a:pt x="54" y="115"/>
                </a:lnTo>
                <a:cubicBezTo>
                  <a:pt x="52" y="115"/>
                  <a:pt x="50" y="116"/>
                  <a:pt x="49" y="118"/>
                </a:cubicBezTo>
                <a:cubicBezTo>
                  <a:pt x="47" y="119"/>
                  <a:pt x="47" y="121"/>
                  <a:pt x="47" y="123"/>
                </a:cubicBezTo>
                <a:cubicBezTo>
                  <a:pt x="47" y="126"/>
                  <a:pt x="47" y="128"/>
                  <a:pt x="49" y="129"/>
                </a:cubicBezTo>
                <a:lnTo>
                  <a:pt x="49" y="129"/>
                </a:lnTo>
                <a:lnTo>
                  <a:pt x="49" y="129"/>
                </a:lnTo>
                <a:cubicBezTo>
                  <a:pt x="50" y="130"/>
                  <a:pt x="52" y="131"/>
                  <a:pt x="54" y="131"/>
                </a:cubicBezTo>
                <a:cubicBezTo>
                  <a:pt x="57" y="131"/>
                  <a:pt x="59" y="130"/>
                  <a:pt x="60" y="129"/>
                </a:cubicBezTo>
                <a:lnTo>
                  <a:pt x="60" y="129"/>
                </a:lnTo>
                <a:cubicBezTo>
                  <a:pt x="62" y="127"/>
                  <a:pt x="62" y="125"/>
                  <a:pt x="62" y="123"/>
                </a:cubicBezTo>
                <a:cubicBezTo>
                  <a:pt x="62" y="121"/>
                  <a:pt x="62" y="119"/>
                  <a:pt x="60" y="118"/>
                </a:cubicBezTo>
                <a:cubicBezTo>
                  <a:pt x="59" y="116"/>
                  <a:pt x="57" y="115"/>
                  <a:pt x="54" y="115"/>
                </a:cubicBezTo>
                <a:close/>
                <a:moveTo>
                  <a:pt x="174" y="37"/>
                </a:moveTo>
                <a:lnTo>
                  <a:pt x="174" y="37"/>
                </a:lnTo>
                <a:cubicBezTo>
                  <a:pt x="176" y="37"/>
                  <a:pt x="177" y="38"/>
                  <a:pt x="178" y="38"/>
                </a:cubicBezTo>
                <a:lnTo>
                  <a:pt x="178" y="38"/>
                </a:lnTo>
                <a:lnTo>
                  <a:pt x="178" y="38"/>
                </a:lnTo>
                <a:cubicBezTo>
                  <a:pt x="179" y="39"/>
                  <a:pt x="180" y="41"/>
                  <a:pt x="181" y="42"/>
                </a:cubicBezTo>
                <a:lnTo>
                  <a:pt x="191" y="78"/>
                </a:lnTo>
                <a:lnTo>
                  <a:pt x="191" y="78"/>
                </a:lnTo>
                <a:cubicBezTo>
                  <a:pt x="191" y="78"/>
                  <a:pt x="191" y="79"/>
                  <a:pt x="191" y="79"/>
                </a:cubicBezTo>
                <a:cubicBezTo>
                  <a:pt x="191" y="79"/>
                  <a:pt x="191" y="79"/>
                  <a:pt x="191" y="80"/>
                </a:cubicBezTo>
                <a:lnTo>
                  <a:pt x="191" y="122"/>
                </a:lnTo>
                <a:lnTo>
                  <a:pt x="189" y="122"/>
                </a:lnTo>
                <a:cubicBezTo>
                  <a:pt x="188" y="115"/>
                  <a:pt x="185" y="108"/>
                  <a:pt x="181" y="104"/>
                </a:cubicBezTo>
                <a:cubicBezTo>
                  <a:pt x="176" y="99"/>
                  <a:pt x="169" y="96"/>
                  <a:pt x="161" y="96"/>
                </a:cubicBezTo>
                <a:cubicBezTo>
                  <a:pt x="153" y="96"/>
                  <a:pt x="146" y="99"/>
                  <a:pt x="141" y="104"/>
                </a:cubicBezTo>
                <a:cubicBezTo>
                  <a:pt x="137" y="108"/>
                  <a:pt x="134" y="115"/>
                  <a:pt x="133" y="122"/>
                </a:cubicBezTo>
                <a:lnTo>
                  <a:pt x="129" y="122"/>
                </a:lnTo>
                <a:lnTo>
                  <a:pt x="129" y="93"/>
                </a:lnTo>
                <a:lnTo>
                  <a:pt x="129" y="37"/>
                </a:lnTo>
                <a:lnTo>
                  <a:pt x="174" y="37"/>
                </a:lnTo>
                <a:close/>
                <a:moveTo>
                  <a:pt x="125" y="95"/>
                </a:moveTo>
                <a:lnTo>
                  <a:pt x="125" y="95"/>
                </a:lnTo>
                <a:lnTo>
                  <a:pt x="102" y="95"/>
                </a:lnTo>
                <a:lnTo>
                  <a:pt x="88" y="95"/>
                </a:lnTo>
                <a:lnTo>
                  <a:pt x="88" y="123"/>
                </a:lnTo>
                <a:lnTo>
                  <a:pt x="88" y="127"/>
                </a:lnTo>
                <a:lnTo>
                  <a:pt x="125" y="127"/>
                </a:lnTo>
                <a:lnTo>
                  <a:pt x="125" y="123"/>
                </a:lnTo>
                <a:lnTo>
                  <a:pt x="125" y="95"/>
                </a:lnTo>
                <a:close/>
                <a:moveTo>
                  <a:pt x="85" y="95"/>
                </a:moveTo>
                <a:lnTo>
                  <a:pt x="85" y="95"/>
                </a:lnTo>
                <a:lnTo>
                  <a:pt x="28" y="95"/>
                </a:lnTo>
                <a:lnTo>
                  <a:pt x="21" y="95"/>
                </a:lnTo>
                <a:lnTo>
                  <a:pt x="21" y="114"/>
                </a:lnTo>
                <a:cubicBezTo>
                  <a:pt x="21" y="116"/>
                  <a:pt x="21" y="118"/>
                  <a:pt x="23" y="119"/>
                </a:cubicBezTo>
                <a:cubicBezTo>
                  <a:pt x="24" y="120"/>
                  <a:pt x="25" y="121"/>
                  <a:pt x="27" y="121"/>
                </a:cubicBezTo>
                <a:cubicBezTo>
                  <a:pt x="27" y="114"/>
                  <a:pt x="30" y="108"/>
                  <a:pt x="35" y="104"/>
                </a:cubicBezTo>
                <a:cubicBezTo>
                  <a:pt x="40" y="99"/>
                  <a:pt x="47" y="96"/>
                  <a:pt x="54" y="96"/>
                </a:cubicBezTo>
                <a:cubicBezTo>
                  <a:pt x="62" y="96"/>
                  <a:pt x="69" y="99"/>
                  <a:pt x="74" y="104"/>
                </a:cubicBezTo>
                <a:cubicBezTo>
                  <a:pt x="79" y="108"/>
                  <a:pt x="82" y="114"/>
                  <a:pt x="82" y="121"/>
                </a:cubicBezTo>
                <a:lnTo>
                  <a:pt x="85" y="121"/>
                </a:lnTo>
                <a:lnTo>
                  <a:pt x="85" y="95"/>
                </a:lnTo>
                <a:close/>
                <a:moveTo>
                  <a:pt x="100" y="91"/>
                </a:moveTo>
                <a:lnTo>
                  <a:pt x="100" y="91"/>
                </a:lnTo>
                <a:lnTo>
                  <a:pt x="100" y="87"/>
                </a:lnTo>
                <a:lnTo>
                  <a:pt x="30" y="87"/>
                </a:lnTo>
                <a:lnTo>
                  <a:pt x="30" y="91"/>
                </a:lnTo>
                <a:lnTo>
                  <a:pt x="86" y="91"/>
                </a:lnTo>
                <a:lnTo>
                  <a:pt x="100" y="91"/>
                </a:lnTo>
                <a:close/>
                <a:moveTo>
                  <a:pt x="170" y="47"/>
                </a:moveTo>
                <a:lnTo>
                  <a:pt x="170" y="47"/>
                </a:lnTo>
                <a:lnTo>
                  <a:pt x="140" y="47"/>
                </a:lnTo>
                <a:lnTo>
                  <a:pt x="140" y="76"/>
                </a:lnTo>
                <a:lnTo>
                  <a:pt x="180" y="76"/>
                </a:lnTo>
                <a:lnTo>
                  <a:pt x="172" y="49"/>
                </a:lnTo>
                <a:lnTo>
                  <a:pt x="172" y="49"/>
                </a:lnTo>
                <a:cubicBezTo>
                  <a:pt x="172" y="49"/>
                  <a:pt x="172" y="48"/>
                  <a:pt x="171" y="48"/>
                </a:cubicBezTo>
                <a:lnTo>
                  <a:pt x="171" y="48"/>
                </a:lnTo>
                <a:lnTo>
                  <a:pt x="171" y="48"/>
                </a:lnTo>
                <a:cubicBezTo>
                  <a:pt x="171" y="47"/>
                  <a:pt x="170" y="47"/>
                  <a:pt x="170" y="47"/>
                </a:cubicBezTo>
                <a:close/>
                <a:moveTo>
                  <a:pt x="139" y="44"/>
                </a:moveTo>
                <a:lnTo>
                  <a:pt x="139" y="44"/>
                </a:lnTo>
                <a:cubicBezTo>
                  <a:pt x="138" y="44"/>
                  <a:pt x="137" y="45"/>
                  <a:pt x="137" y="45"/>
                </a:cubicBezTo>
                <a:lnTo>
                  <a:pt x="137" y="78"/>
                </a:lnTo>
                <a:cubicBezTo>
                  <a:pt x="137" y="79"/>
                  <a:pt x="138" y="80"/>
                  <a:pt x="139" y="80"/>
                </a:cubicBezTo>
                <a:lnTo>
                  <a:pt x="182" y="80"/>
                </a:lnTo>
                <a:lnTo>
                  <a:pt x="182" y="80"/>
                </a:lnTo>
                <a:cubicBezTo>
                  <a:pt x="182" y="80"/>
                  <a:pt x="182" y="80"/>
                  <a:pt x="183" y="80"/>
                </a:cubicBezTo>
                <a:cubicBezTo>
                  <a:pt x="183" y="79"/>
                  <a:pt x="184" y="78"/>
                  <a:pt x="184" y="78"/>
                </a:cubicBezTo>
                <a:lnTo>
                  <a:pt x="176" y="48"/>
                </a:lnTo>
                <a:lnTo>
                  <a:pt x="176" y="48"/>
                </a:lnTo>
                <a:cubicBezTo>
                  <a:pt x="175" y="47"/>
                  <a:pt x="174" y="46"/>
                  <a:pt x="173" y="45"/>
                </a:cubicBezTo>
                <a:lnTo>
                  <a:pt x="173" y="45"/>
                </a:lnTo>
                <a:cubicBezTo>
                  <a:pt x="172" y="44"/>
                  <a:pt x="171" y="44"/>
                  <a:pt x="170" y="44"/>
                </a:cubicBezTo>
                <a:lnTo>
                  <a:pt x="139" y="44"/>
                </a:lnTo>
                <a:close/>
                <a:moveTo>
                  <a:pt x="119" y="84"/>
                </a:moveTo>
                <a:lnTo>
                  <a:pt x="119" y="84"/>
                </a:lnTo>
                <a:cubicBezTo>
                  <a:pt x="118" y="86"/>
                  <a:pt x="115" y="87"/>
                  <a:pt x="112" y="87"/>
                </a:cubicBezTo>
                <a:lnTo>
                  <a:pt x="104" y="87"/>
                </a:lnTo>
                <a:lnTo>
                  <a:pt x="104" y="91"/>
                </a:lnTo>
                <a:lnTo>
                  <a:pt x="125" y="91"/>
                </a:lnTo>
                <a:lnTo>
                  <a:pt x="125" y="35"/>
                </a:lnTo>
                <a:cubicBezTo>
                  <a:pt x="125" y="34"/>
                  <a:pt x="126" y="34"/>
                  <a:pt x="127" y="34"/>
                </a:cubicBezTo>
                <a:lnTo>
                  <a:pt x="174" y="34"/>
                </a:lnTo>
                <a:cubicBezTo>
                  <a:pt x="176" y="34"/>
                  <a:pt x="179" y="34"/>
                  <a:pt x="180" y="36"/>
                </a:cubicBezTo>
                <a:cubicBezTo>
                  <a:pt x="182" y="37"/>
                  <a:pt x="183" y="39"/>
                  <a:pt x="184" y="41"/>
                </a:cubicBezTo>
                <a:lnTo>
                  <a:pt x="194" y="77"/>
                </a:lnTo>
                <a:lnTo>
                  <a:pt x="194" y="77"/>
                </a:lnTo>
                <a:cubicBezTo>
                  <a:pt x="194" y="78"/>
                  <a:pt x="194" y="78"/>
                  <a:pt x="194" y="78"/>
                </a:cubicBezTo>
                <a:cubicBezTo>
                  <a:pt x="194" y="79"/>
                  <a:pt x="194" y="79"/>
                  <a:pt x="194" y="80"/>
                </a:cubicBezTo>
                <a:lnTo>
                  <a:pt x="194" y="123"/>
                </a:lnTo>
                <a:cubicBezTo>
                  <a:pt x="194" y="124"/>
                  <a:pt x="194" y="125"/>
                  <a:pt x="193" y="125"/>
                </a:cubicBezTo>
                <a:lnTo>
                  <a:pt x="187" y="125"/>
                </a:lnTo>
                <a:cubicBezTo>
                  <a:pt x="186" y="125"/>
                  <a:pt x="185" y="124"/>
                  <a:pt x="185" y="123"/>
                </a:cubicBezTo>
                <a:cubicBezTo>
                  <a:pt x="185" y="117"/>
                  <a:pt x="182" y="111"/>
                  <a:pt x="178" y="106"/>
                </a:cubicBezTo>
                <a:cubicBezTo>
                  <a:pt x="174" y="102"/>
                  <a:pt x="168" y="99"/>
                  <a:pt x="161" y="99"/>
                </a:cubicBezTo>
                <a:cubicBezTo>
                  <a:pt x="154" y="99"/>
                  <a:pt x="148" y="102"/>
                  <a:pt x="144" y="106"/>
                </a:cubicBezTo>
                <a:cubicBezTo>
                  <a:pt x="139" y="111"/>
                  <a:pt x="137" y="117"/>
                  <a:pt x="137" y="123"/>
                </a:cubicBezTo>
                <a:cubicBezTo>
                  <a:pt x="137" y="124"/>
                  <a:pt x="136" y="125"/>
                  <a:pt x="135" y="125"/>
                </a:cubicBezTo>
                <a:lnTo>
                  <a:pt x="129" y="125"/>
                </a:lnTo>
                <a:lnTo>
                  <a:pt x="129" y="128"/>
                </a:lnTo>
                <a:cubicBezTo>
                  <a:pt x="129" y="129"/>
                  <a:pt x="128" y="130"/>
                  <a:pt x="127" y="130"/>
                </a:cubicBezTo>
                <a:lnTo>
                  <a:pt x="86" y="130"/>
                </a:lnTo>
                <a:cubicBezTo>
                  <a:pt x="85" y="130"/>
                  <a:pt x="85" y="129"/>
                  <a:pt x="85" y="128"/>
                </a:cubicBezTo>
                <a:lnTo>
                  <a:pt x="85" y="125"/>
                </a:lnTo>
                <a:lnTo>
                  <a:pt x="80" y="125"/>
                </a:lnTo>
                <a:cubicBezTo>
                  <a:pt x="80" y="125"/>
                  <a:pt x="79" y="124"/>
                  <a:pt x="79" y="123"/>
                </a:cubicBezTo>
                <a:lnTo>
                  <a:pt x="79" y="123"/>
                </a:lnTo>
                <a:cubicBezTo>
                  <a:pt x="79" y="116"/>
                  <a:pt x="76" y="110"/>
                  <a:pt x="72" y="106"/>
                </a:cubicBezTo>
                <a:cubicBezTo>
                  <a:pt x="67" y="102"/>
                  <a:pt x="61" y="99"/>
                  <a:pt x="54" y="99"/>
                </a:cubicBezTo>
                <a:cubicBezTo>
                  <a:pt x="48" y="99"/>
                  <a:pt x="42" y="102"/>
                  <a:pt x="37" y="106"/>
                </a:cubicBezTo>
                <a:cubicBezTo>
                  <a:pt x="33" y="110"/>
                  <a:pt x="30" y="116"/>
                  <a:pt x="30" y="123"/>
                </a:cubicBezTo>
                <a:cubicBezTo>
                  <a:pt x="30" y="124"/>
                  <a:pt x="29" y="125"/>
                  <a:pt x="29" y="125"/>
                </a:cubicBezTo>
                <a:lnTo>
                  <a:pt x="29" y="125"/>
                </a:lnTo>
                <a:lnTo>
                  <a:pt x="28" y="125"/>
                </a:lnTo>
                <a:cubicBezTo>
                  <a:pt x="25" y="125"/>
                  <a:pt x="22" y="124"/>
                  <a:pt x="20" y="122"/>
                </a:cubicBezTo>
                <a:cubicBezTo>
                  <a:pt x="18" y="120"/>
                  <a:pt x="17" y="117"/>
                  <a:pt x="17" y="114"/>
                </a:cubicBezTo>
                <a:lnTo>
                  <a:pt x="17" y="93"/>
                </a:lnTo>
                <a:cubicBezTo>
                  <a:pt x="17" y="92"/>
                  <a:pt x="18" y="91"/>
                  <a:pt x="19" y="91"/>
                </a:cubicBezTo>
                <a:lnTo>
                  <a:pt x="27" y="91"/>
                </a:lnTo>
                <a:lnTo>
                  <a:pt x="27" y="87"/>
                </a:lnTo>
                <a:lnTo>
                  <a:pt x="10" y="87"/>
                </a:lnTo>
                <a:cubicBezTo>
                  <a:pt x="7" y="87"/>
                  <a:pt x="4" y="86"/>
                  <a:pt x="3" y="84"/>
                </a:cubicBezTo>
                <a:cubicBezTo>
                  <a:pt x="1" y="82"/>
                  <a:pt x="0" y="80"/>
                  <a:pt x="0" y="77"/>
                </a:cubicBezTo>
                <a:lnTo>
                  <a:pt x="0" y="50"/>
                </a:lnTo>
                <a:cubicBezTo>
                  <a:pt x="0" y="47"/>
                  <a:pt x="0" y="45"/>
                  <a:pt x="2" y="44"/>
                </a:cubicBezTo>
                <a:cubicBezTo>
                  <a:pt x="3" y="42"/>
                  <a:pt x="5" y="41"/>
                  <a:pt x="7" y="40"/>
                </a:cubicBezTo>
                <a:lnTo>
                  <a:pt x="86" y="18"/>
                </a:lnTo>
                <a:lnTo>
                  <a:pt x="99" y="7"/>
                </a:lnTo>
                <a:cubicBezTo>
                  <a:pt x="99" y="6"/>
                  <a:pt x="100" y="6"/>
                  <a:pt x="100" y="6"/>
                </a:cubicBezTo>
                <a:lnTo>
                  <a:pt x="126" y="1"/>
                </a:lnTo>
                <a:lnTo>
                  <a:pt x="126" y="1"/>
                </a:lnTo>
                <a:cubicBezTo>
                  <a:pt x="126" y="1"/>
                  <a:pt x="126" y="0"/>
                  <a:pt x="126" y="0"/>
                </a:cubicBezTo>
                <a:cubicBezTo>
                  <a:pt x="127" y="0"/>
                  <a:pt x="128" y="1"/>
                  <a:pt x="128" y="2"/>
                </a:cubicBezTo>
                <a:lnTo>
                  <a:pt x="128" y="8"/>
                </a:lnTo>
                <a:cubicBezTo>
                  <a:pt x="128" y="8"/>
                  <a:pt x="128" y="9"/>
                  <a:pt x="128" y="9"/>
                </a:cubicBezTo>
                <a:lnTo>
                  <a:pt x="122" y="15"/>
                </a:lnTo>
                <a:lnTo>
                  <a:pt x="122" y="77"/>
                </a:lnTo>
                <a:cubicBezTo>
                  <a:pt x="122" y="80"/>
                  <a:pt x="121" y="82"/>
                  <a:pt x="119" y="84"/>
                </a:cubicBezTo>
                <a:close/>
                <a:moveTo>
                  <a:pt x="112" y="84"/>
                </a:moveTo>
                <a:lnTo>
                  <a:pt x="112" y="84"/>
                </a:lnTo>
                <a:cubicBezTo>
                  <a:pt x="114" y="84"/>
                  <a:pt x="116" y="83"/>
                  <a:pt x="117" y="82"/>
                </a:cubicBezTo>
                <a:cubicBezTo>
                  <a:pt x="118" y="81"/>
                  <a:pt x="119" y="79"/>
                  <a:pt x="119" y="77"/>
                </a:cubicBezTo>
                <a:lnTo>
                  <a:pt x="119" y="15"/>
                </a:lnTo>
                <a:cubicBezTo>
                  <a:pt x="119" y="14"/>
                  <a:pt x="119" y="14"/>
                  <a:pt x="119" y="14"/>
                </a:cubicBezTo>
                <a:lnTo>
                  <a:pt x="125" y="7"/>
                </a:lnTo>
                <a:lnTo>
                  <a:pt x="125" y="4"/>
                </a:lnTo>
                <a:lnTo>
                  <a:pt x="101" y="10"/>
                </a:lnTo>
                <a:lnTo>
                  <a:pt x="88" y="21"/>
                </a:lnTo>
                <a:cubicBezTo>
                  <a:pt x="88" y="21"/>
                  <a:pt x="88" y="21"/>
                  <a:pt x="88" y="21"/>
                </a:cubicBezTo>
                <a:lnTo>
                  <a:pt x="8" y="43"/>
                </a:lnTo>
                <a:cubicBezTo>
                  <a:pt x="7" y="44"/>
                  <a:pt x="5" y="44"/>
                  <a:pt x="4" y="46"/>
                </a:cubicBezTo>
                <a:cubicBezTo>
                  <a:pt x="3" y="47"/>
                  <a:pt x="3" y="48"/>
                  <a:pt x="3" y="50"/>
                </a:cubicBezTo>
                <a:lnTo>
                  <a:pt x="3" y="77"/>
                </a:lnTo>
                <a:cubicBezTo>
                  <a:pt x="3" y="79"/>
                  <a:pt x="4" y="81"/>
                  <a:pt x="5" y="82"/>
                </a:cubicBezTo>
                <a:cubicBezTo>
                  <a:pt x="6" y="83"/>
                  <a:pt x="8" y="84"/>
                  <a:pt x="10" y="84"/>
                </a:cubicBezTo>
                <a:lnTo>
                  <a:pt x="28" y="84"/>
                </a:lnTo>
                <a:lnTo>
                  <a:pt x="102" y="84"/>
                </a:lnTo>
                <a:lnTo>
                  <a:pt x="112" y="84"/>
                </a:lnTo>
                <a:close/>
                <a:moveTo>
                  <a:pt x="161" y="106"/>
                </a:moveTo>
                <a:lnTo>
                  <a:pt x="161" y="106"/>
                </a:lnTo>
                <a:cubicBezTo>
                  <a:pt x="156" y="106"/>
                  <a:pt x="152" y="108"/>
                  <a:pt x="149" y="111"/>
                </a:cubicBezTo>
                <a:lnTo>
                  <a:pt x="149" y="111"/>
                </a:lnTo>
                <a:cubicBezTo>
                  <a:pt x="145" y="114"/>
                  <a:pt x="144" y="119"/>
                  <a:pt x="144" y="123"/>
                </a:cubicBezTo>
                <a:cubicBezTo>
                  <a:pt x="144" y="128"/>
                  <a:pt x="145" y="132"/>
                  <a:pt x="149" y="136"/>
                </a:cubicBezTo>
                <a:cubicBezTo>
                  <a:pt x="152" y="139"/>
                  <a:pt x="156" y="141"/>
                  <a:pt x="161" y="141"/>
                </a:cubicBezTo>
                <a:cubicBezTo>
                  <a:pt x="166" y="141"/>
                  <a:pt x="170" y="139"/>
                  <a:pt x="173" y="136"/>
                </a:cubicBezTo>
                <a:cubicBezTo>
                  <a:pt x="176" y="132"/>
                  <a:pt x="178" y="128"/>
                  <a:pt x="178" y="123"/>
                </a:cubicBezTo>
                <a:cubicBezTo>
                  <a:pt x="178" y="118"/>
                  <a:pt x="176" y="114"/>
                  <a:pt x="173" y="111"/>
                </a:cubicBezTo>
                <a:cubicBezTo>
                  <a:pt x="170" y="108"/>
                  <a:pt x="166" y="106"/>
                  <a:pt x="161" y="106"/>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45" name="Freeform 66">
            <a:extLst>
              <a:ext uri="{FF2B5EF4-FFF2-40B4-BE49-F238E27FC236}">
                <a16:creationId xmlns:a16="http://schemas.microsoft.com/office/drawing/2014/main" id="{8700A03C-7BC4-4091-AD31-9271C6511280}"/>
              </a:ext>
            </a:extLst>
          </p:cNvPr>
          <p:cNvSpPr>
            <a:spLocks noChangeAspect="1" noEditPoints="1"/>
          </p:cNvSpPr>
          <p:nvPr/>
        </p:nvSpPr>
        <p:spPr bwMode="auto">
          <a:xfrm>
            <a:off x="1406502" y="3561317"/>
            <a:ext cx="321214" cy="213017"/>
          </a:xfrm>
          <a:custGeom>
            <a:avLst/>
            <a:gdLst>
              <a:gd name="T0" fmla="*/ 116 w 188"/>
              <a:gd name="T1" fmla="*/ 101 h 125"/>
              <a:gd name="T2" fmla="*/ 95 w 188"/>
              <a:gd name="T3" fmla="*/ 92 h 125"/>
              <a:gd name="T4" fmla="*/ 113 w 188"/>
              <a:gd name="T5" fmla="*/ 101 h 125"/>
              <a:gd name="T6" fmla="*/ 97 w 188"/>
              <a:gd name="T7" fmla="*/ 95 h 125"/>
              <a:gd name="T8" fmla="*/ 63 w 188"/>
              <a:gd name="T9" fmla="*/ 89 h 125"/>
              <a:gd name="T10" fmla="*/ 63 w 188"/>
              <a:gd name="T11" fmla="*/ 114 h 125"/>
              <a:gd name="T12" fmla="*/ 63 w 188"/>
              <a:gd name="T13" fmla="*/ 92 h 125"/>
              <a:gd name="T14" fmla="*/ 70 w 188"/>
              <a:gd name="T15" fmla="*/ 108 h 125"/>
              <a:gd name="T16" fmla="*/ 57 w 188"/>
              <a:gd name="T17" fmla="*/ 95 h 125"/>
              <a:gd name="T18" fmla="*/ 32 w 188"/>
              <a:gd name="T19" fmla="*/ 92 h 125"/>
              <a:gd name="T20" fmla="*/ 14 w 188"/>
              <a:gd name="T21" fmla="*/ 110 h 125"/>
              <a:gd name="T22" fmla="*/ 23 w 188"/>
              <a:gd name="T23" fmla="*/ 92 h 125"/>
              <a:gd name="T24" fmla="*/ 23 w 188"/>
              <a:gd name="T25" fmla="*/ 111 h 125"/>
              <a:gd name="T26" fmla="*/ 16 w 188"/>
              <a:gd name="T27" fmla="*/ 95 h 125"/>
              <a:gd name="T28" fmla="*/ 102 w 188"/>
              <a:gd name="T29" fmla="*/ 52 h 125"/>
              <a:gd name="T30" fmla="*/ 76 w 188"/>
              <a:gd name="T31" fmla="*/ 61 h 125"/>
              <a:gd name="T32" fmla="*/ 102 w 188"/>
              <a:gd name="T33" fmla="*/ 78 h 125"/>
              <a:gd name="T34" fmla="*/ 118 w 188"/>
              <a:gd name="T35" fmla="*/ 23 h 125"/>
              <a:gd name="T36" fmla="*/ 174 w 188"/>
              <a:gd name="T37" fmla="*/ 22 h 125"/>
              <a:gd name="T38" fmla="*/ 184 w 188"/>
              <a:gd name="T39" fmla="*/ 18 h 125"/>
              <a:gd name="T40" fmla="*/ 115 w 188"/>
              <a:gd name="T41" fmla="*/ 12 h 125"/>
              <a:gd name="T42" fmla="*/ 76 w 188"/>
              <a:gd name="T43" fmla="*/ 10 h 125"/>
              <a:gd name="T44" fmla="*/ 69 w 188"/>
              <a:gd name="T45" fmla="*/ 61 h 125"/>
              <a:gd name="T46" fmla="*/ 10 w 188"/>
              <a:gd name="T47" fmla="*/ 10 h 125"/>
              <a:gd name="T48" fmla="*/ 130 w 188"/>
              <a:gd name="T49" fmla="*/ 122 h 125"/>
              <a:gd name="T50" fmla="*/ 134 w 188"/>
              <a:gd name="T51" fmla="*/ 121 h 125"/>
              <a:gd name="T52" fmla="*/ 184 w 188"/>
              <a:gd name="T53" fmla="*/ 72 h 125"/>
              <a:gd name="T54" fmla="*/ 163 w 188"/>
              <a:gd name="T55" fmla="*/ 73 h 125"/>
              <a:gd name="T56" fmla="*/ 131 w 188"/>
              <a:gd name="T57" fmla="*/ 125 h 125"/>
              <a:gd name="T58" fmla="*/ 158 w 188"/>
              <a:gd name="T59" fmla="*/ 74 h 125"/>
              <a:gd name="T60" fmla="*/ 172 w 188"/>
              <a:gd name="T61" fmla="*/ 26 h 125"/>
              <a:gd name="T62" fmla="*/ 122 w 188"/>
              <a:gd name="T63" fmla="*/ 24 h 125"/>
              <a:gd name="T64" fmla="*/ 120 w 188"/>
              <a:gd name="T65" fmla="*/ 85 h 125"/>
              <a:gd name="T66" fmla="*/ 104 w 188"/>
              <a:gd name="T67" fmla="*/ 125 h 125"/>
              <a:gd name="T68" fmla="*/ 24 w 188"/>
              <a:gd name="T69" fmla="*/ 125 h 125"/>
              <a:gd name="T70" fmla="*/ 21 w 188"/>
              <a:gd name="T71" fmla="*/ 78 h 125"/>
              <a:gd name="T72" fmla="*/ 7 w 188"/>
              <a:gd name="T73" fmla="*/ 10 h 125"/>
              <a:gd name="T74" fmla="*/ 17 w 188"/>
              <a:gd name="T75" fmla="*/ 0 h 125"/>
              <a:gd name="T76" fmla="*/ 90 w 188"/>
              <a:gd name="T77" fmla="*/ 48 h 125"/>
              <a:gd name="T78" fmla="*/ 119 w 188"/>
              <a:gd name="T79" fmla="*/ 8 h 125"/>
              <a:gd name="T80" fmla="*/ 188 w 188"/>
              <a:gd name="T81" fmla="*/ 114 h 125"/>
              <a:gd name="T82" fmla="*/ 23 w 188"/>
              <a:gd name="T83" fmla="*/ 9 h 125"/>
              <a:gd name="T84" fmla="*/ 69 w 188"/>
              <a:gd name="T85" fmla="*/ 36 h 125"/>
              <a:gd name="T86" fmla="*/ 19 w 188"/>
              <a:gd name="T87" fmla="*/ 40 h 125"/>
              <a:gd name="T88" fmla="*/ 63 w 188"/>
              <a:gd name="T89" fmla="*/ 12 h 125"/>
              <a:gd name="T90" fmla="*/ 21 w 188"/>
              <a:gd name="T91" fmla="*/ 36 h 125"/>
              <a:gd name="T92" fmla="*/ 63 w 188"/>
              <a:gd name="T93" fmla="*/ 39 h 125"/>
              <a:gd name="T94" fmla="*/ 65 w 188"/>
              <a:gd name="T95" fmla="*/ 13 h 125"/>
              <a:gd name="T96" fmla="*/ 102 w 188"/>
              <a:gd name="T97" fmla="*/ 121 h 125"/>
              <a:gd name="T98" fmla="*/ 124 w 188"/>
              <a:gd name="T99" fmla="*/ 101 h 125"/>
              <a:gd name="T100" fmla="*/ 23 w 188"/>
              <a:gd name="T101" fmla="*/ 81 h 125"/>
              <a:gd name="T102" fmla="*/ 9 w 188"/>
              <a:gd name="T103" fmla="*/ 115 h 125"/>
              <a:gd name="T104" fmla="*/ 63 w 188"/>
              <a:gd name="T105" fmla="*/ 12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8" h="125">
                <a:moveTo>
                  <a:pt x="95" y="92"/>
                </a:moveTo>
                <a:lnTo>
                  <a:pt x="95" y="92"/>
                </a:lnTo>
                <a:cubicBezTo>
                  <a:pt x="97" y="90"/>
                  <a:pt x="100" y="89"/>
                  <a:pt x="104" y="89"/>
                </a:cubicBezTo>
                <a:cubicBezTo>
                  <a:pt x="107" y="89"/>
                  <a:pt x="110" y="90"/>
                  <a:pt x="113" y="92"/>
                </a:cubicBezTo>
                <a:cubicBezTo>
                  <a:pt x="115" y="95"/>
                  <a:pt x="116" y="98"/>
                  <a:pt x="116" y="101"/>
                </a:cubicBezTo>
                <a:cubicBezTo>
                  <a:pt x="116" y="105"/>
                  <a:pt x="115" y="108"/>
                  <a:pt x="113" y="110"/>
                </a:cubicBezTo>
                <a:cubicBezTo>
                  <a:pt x="110" y="113"/>
                  <a:pt x="107" y="114"/>
                  <a:pt x="104" y="114"/>
                </a:cubicBezTo>
                <a:cubicBezTo>
                  <a:pt x="100" y="114"/>
                  <a:pt x="97" y="113"/>
                  <a:pt x="95" y="110"/>
                </a:cubicBezTo>
                <a:cubicBezTo>
                  <a:pt x="92" y="108"/>
                  <a:pt x="91" y="105"/>
                  <a:pt x="91" y="101"/>
                </a:cubicBezTo>
                <a:cubicBezTo>
                  <a:pt x="91" y="98"/>
                  <a:pt x="92" y="95"/>
                  <a:pt x="95" y="92"/>
                </a:cubicBezTo>
                <a:lnTo>
                  <a:pt x="95" y="92"/>
                </a:lnTo>
                <a:close/>
                <a:moveTo>
                  <a:pt x="104" y="92"/>
                </a:moveTo>
                <a:lnTo>
                  <a:pt x="104" y="92"/>
                </a:lnTo>
                <a:cubicBezTo>
                  <a:pt x="106" y="92"/>
                  <a:pt x="108" y="93"/>
                  <a:pt x="110" y="95"/>
                </a:cubicBezTo>
                <a:cubicBezTo>
                  <a:pt x="112" y="96"/>
                  <a:pt x="113" y="99"/>
                  <a:pt x="113" y="101"/>
                </a:cubicBezTo>
                <a:cubicBezTo>
                  <a:pt x="113" y="104"/>
                  <a:pt x="112" y="106"/>
                  <a:pt x="110" y="108"/>
                </a:cubicBezTo>
                <a:cubicBezTo>
                  <a:pt x="108" y="110"/>
                  <a:pt x="106" y="111"/>
                  <a:pt x="104" y="111"/>
                </a:cubicBezTo>
                <a:cubicBezTo>
                  <a:pt x="101" y="111"/>
                  <a:pt x="99" y="110"/>
                  <a:pt x="97" y="108"/>
                </a:cubicBezTo>
                <a:cubicBezTo>
                  <a:pt x="95" y="106"/>
                  <a:pt x="94" y="104"/>
                  <a:pt x="94" y="101"/>
                </a:cubicBezTo>
                <a:cubicBezTo>
                  <a:pt x="94" y="99"/>
                  <a:pt x="95" y="96"/>
                  <a:pt x="97" y="95"/>
                </a:cubicBezTo>
                <a:lnTo>
                  <a:pt x="97" y="95"/>
                </a:lnTo>
                <a:cubicBezTo>
                  <a:pt x="99" y="93"/>
                  <a:pt x="101" y="92"/>
                  <a:pt x="104" y="92"/>
                </a:cubicBezTo>
                <a:close/>
                <a:moveTo>
                  <a:pt x="54" y="92"/>
                </a:moveTo>
                <a:lnTo>
                  <a:pt x="54" y="92"/>
                </a:lnTo>
                <a:cubicBezTo>
                  <a:pt x="57" y="90"/>
                  <a:pt x="60" y="89"/>
                  <a:pt x="63" y="89"/>
                </a:cubicBezTo>
                <a:cubicBezTo>
                  <a:pt x="67" y="89"/>
                  <a:pt x="70" y="90"/>
                  <a:pt x="72" y="92"/>
                </a:cubicBezTo>
                <a:lnTo>
                  <a:pt x="72" y="92"/>
                </a:lnTo>
                <a:cubicBezTo>
                  <a:pt x="75" y="95"/>
                  <a:pt x="76" y="98"/>
                  <a:pt x="76" y="101"/>
                </a:cubicBezTo>
                <a:cubicBezTo>
                  <a:pt x="76" y="105"/>
                  <a:pt x="75" y="108"/>
                  <a:pt x="72" y="110"/>
                </a:cubicBezTo>
                <a:cubicBezTo>
                  <a:pt x="70" y="113"/>
                  <a:pt x="67" y="114"/>
                  <a:pt x="63" y="114"/>
                </a:cubicBezTo>
                <a:cubicBezTo>
                  <a:pt x="60" y="114"/>
                  <a:pt x="57" y="113"/>
                  <a:pt x="54" y="110"/>
                </a:cubicBezTo>
                <a:cubicBezTo>
                  <a:pt x="52" y="108"/>
                  <a:pt x="51" y="105"/>
                  <a:pt x="51" y="101"/>
                </a:cubicBezTo>
                <a:cubicBezTo>
                  <a:pt x="51" y="98"/>
                  <a:pt x="52" y="95"/>
                  <a:pt x="54" y="92"/>
                </a:cubicBezTo>
                <a:lnTo>
                  <a:pt x="54" y="92"/>
                </a:lnTo>
                <a:close/>
                <a:moveTo>
                  <a:pt x="63" y="92"/>
                </a:moveTo>
                <a:lnTo>
                  <a:pt x="63" y="92"/>
                </a:lnTo>
                <a:cubicBezTo>
                  <a:pt x="66" y="92"/>
                  <a:pt x="68" y="93"/>
                  <a:pt x="70" y="95"/>
                </a:cubicBezTo>
                <a:lnTo>
                  <a:pt x="70" y="95"/>
                </a:lnTo>
                <a:cubicBezTo>
                  <a:pt x="72" y="96"/>
                  <a:pt x="73" y="99"/>
                  <a:pt x="73" y="101"/>
                </a:cubicBezTo>
                <a:cubicBezTo>
                  <a:pt x="73" y="104"/>
                  <a:pt x="72" y="106"/>
                  <a:pt x="70" y="108"/>
                </a:cubicBezTo>
                <a:cubicBezTo>
                  <a:pt x="68" y="110"/>
                  <a:pt x="66" y="111"/>
                  <a:pt x="63" y="111"/>
                </a:cubicBezTo>
                <a:cubicBezTo>
                  <a:pt x="61" y="111"/>
                  <a:pt x="58" y="110"/>
                  <a:pt x="57" y="108"/>
                </a:cubicBezTo>
                <a:cubicBezTo>
                  <a:pt x="55" y="106"/>
                  <a:pt x="54" y="104"/>
                  <a:pt x="54" y="101"/>
                </a:cubicBezTo>
                <a:cubicBezTo>
                  <a:pt x="54" y="99"/>
                  <a:pt x="55" y="97"/>
                  <a:pt x="57" y="95"/>
                </a:cubicBezTo>
                <a:lnTo>
                  <a:pt x="57" y="95"/>
                </a:lnTo>
                <a:cubicBezTo>
                  <a:pt x="58" y="93"/>
                  <a:pt x="61" y="92"/>
                  <a:pt x="63" y="92"/>
                </a:cubicBezTo>
                <a:close/>
                <a:moveTo>
                  <a:pt x="14" y="92"/>
                </a:moveTo>
                <a:lnTo>
                  <a:pt x="14" y="92"/>
                </a:lnTo>
                <a:cubicBezTo>
                  <a:pt x="16" y="90"/>
                  <a:pt x="20" y="89"/>
                  <a:pt x="23" y="89"/>
                </a:cubicBezTo>
                <a:cubicBezTo>
                  <a:pt x="27" y="89"/>
                  <a:pt x="30" y="90"/>
                  <a:pt x="32" y="92"/>
                </a:cubicBezTo>
                <a:cubicBezTo>
                  <a:pt x="34" y="95"/>
                  <a:pt x="36" y="98"/>
                  <a:pt x="36" y="101"/>
                </a:cubicBezTo>
                <a:cubicBezTo>
                  <a:pt x="36" y="105"/>
                  <a:pt x="34" y="108"/>
                  <a:pt x="32" y="110"/>
                </a:cubicBezTo>
                <a:lnTo>
                  <a:pt x="32" y="110"/>
                </a:lnTo>
                <a:cubicBezTo>
                  <a:pt x="30" y="113"/>
                  <a:pt x="27" y="114"/>
                  <a:pt x="23" y="114"/>
                </a:cubicBezTo>
                <a:cubicBezTo>
                  <a:pt x="20" y="114"/>
                  <a:pt x="16" y="113"/>
                  <a:pt x="14" y="110"/>
                </a:cubicBezTo>
                <a:cubicBezTo>
                  <a:pt x="12" y="108"/>
                  <a:pt x="10" y="105"/>
                  <a:pt x="10" y="101"/>
                </a:cubicBezTo>
                <a:cubicBezTo>
                  <a:pt x="10" y="98"/>
                  <a:pt x="12" y="95"/>
                  <a:pt x="14" y="92"/>
                </a:cubicBezTo>
                <a:lnTo>
                  <a:pt x="14" y="92"/>
                </a:lnTo>
                <a:close/>
                <a:moveTo>
                  <a:pt x="23" y="92"/>
                </a:moveTo>
                <a:lnTo>
                  <a:pt x="23" y="92"/>
                </a:lnTo>
                <a:cubicBezTo>
                  <a:pt x="26" y="92"/>
                  <a:pt x="28" y="93"/>
                  <a:pt x="30" y="95"/>
                </a:cubicBezTo>
                <a:cubicBezTo>
                  <a:pt x="31" y="96"/>
                  <a:pt x="32" y="99"/>
                  <a:pt x="32" y="101"/>
                </a:cubicBezTo>
                <a:cubicBezTo>
                  <a:pt x="32" y="104"/>
                  <a:pt x="31" y="106"/>
                  <a:pt x="30" y="108"/>
                </a:cubicBezTo>
                <a:lnTo>
                  <a:pt x="30" y="108"/>
                </a:lnTo>
                <a:cubicBezTo>
                  <a:pt x="28" y="110"/>
                  <a:pt x="26" y="111"/>
                  <a:pt x="23" y="111"/>
                </a:cubicBezTo>
                <a:cubicBezTo>
                  <a:pt x="21" y="111"/>
                  <a:pt x="18" y="110"/>
                  <a:pt x="17" y="108"/>
                </a:cubicBezTo>
                <a:lnTo>
                  <a:pt x="17" y="108"/>
                </a:lnTo>
                <a:lnTo>
                  <a:pt x="17" y="108"/>
                </a:lnTo>
                <a:cubicBezTo>
                  <a:pt x="15" y="106"/>
                  <a:pt x="14" y="104"/>
                  <a:pt x="14" y="101"/>
                </a:cubicBezTo>
                <a:cubicBezTo>
                  <a:pt x="14" y="99"/>
                  <a:pt x="15" y="97"/>
                  <a:pt x="16" y="95"/>
                </a:cubicBezTo>
                <a:lnTo>
                  <a:pt x="17" y="95"/>
                </a:lnTo>
                <a:cubicBezTo>
                  <a:pt x="18" y="93"/>
                  <a:pt x="21" y="92"/>
                  <a:pt x="23" y="92"/>
                </a:cubicBezTo>
                <a:close/>
                <a:moveTo>
                  <a:pt x="102" y="78"/>
                </a:moveTo>
                <a:lnTo>
                  <a:pt x="102" y="78"/>
                </a:lnTo>
                <a:lnTo>
                  <a:pt x="102" y="52"/>
                </a:lnTo>
                <a:lnTo>
                  <a:pt x="91" y="52"/>
                </a:lnTo>
                <a:lnTo>
                  <a:pt x="79" y="52"/>
                </a:lnTo>
                <a:lnTo>
                  <a:pt x="79" y="54"/>
                </a:lnTo>
                <a:cubicBezTo>
                  <a:pt x="79" y="57"/>
                  <a:pt x="78" y="59"/>
                  <a:pt x="76" y="61"/>
                </a:cubicBezTo>
                <a:lnTo>
                  <a:pt x="76" y="61"/>
                </a:lnTo>
                <a:cubicBezTo>
                  <a:pt x="74" y="63"/>
                  <a:pt x="72" y="64"/>
                  <a:pt x="69" y="64"/>
                </a:cubicBezTo>
                <a:lnTo>
                  <a:pt x="25" y="64"/>
                </a:lnTo>
                <a:lnTo>
                  <a:pt x="25" y="78"/>
                </a:lnTo>
                <a:lnTo>
                  <a:pt x="63" y="78"/>
                </a:lnTo>
                <a:lnTo>
                  <a:pt x="102" y="78"/>
                </a:lnTo>
                <a:close/>
                <a:moveTo>
                  <a:pt x="113" y="15"/>
                </a:moveTo>
                <a:lnTo>
                  <a:pt x="113" y="15"/>
                </a:lnTo>
                <a:lnTo>
                  <a:pt x="93" y="48"/>
                </a:lnTo>
                <a:lnTo>
                  <a:pt x="103" y="48"/>
                </a:lnTo>
                <a:lnTo>
                  <a:pt x="118" y="23"/>
                </a:lnTo>
                <a:cubicBezTo>
                  <a:pt x="119" y="22"/>
                  <a:pt x="119" y="21"/>
                  <a:pt x="120" y="21"/>
                </a:cubicBezTo>
                <a:lnTo>
                  <a:pt x="120" y="21"/>
                </a:lnTo>
                <a:cubicBezTo>
                  <a:pt x="121" y="20"/>
                  <a:pt x="122" y="20"/>
                  <a:pt x="123" y="20"/>
                </a:cubicBezTo>
                <a:lnTo>
                  <a:pt x="169" y="20"/>
                </a:lnTo>
                <a:cubicBezTo>
                  <a:pt x="171" y="20"/>
                  <a:pt x="173" y="21"/>
                  <a:pt x="174" y="22"/>
                </a:cubicBezTo>
                <a:lnTo>
                  <a:pt x="174" y="22"/>
                </a:lnTo>
                <a:cubicBezTo>
                  <a:pt x="175" y="23"/>
                  <a:pt x="175" y="24"/>
                  <a:pt x="175" y="26"/>
                </a:cubicBezTo>
                <a:lnTo>
                  <a:pt x="175" y="69"/>
                </a:lnTo>
                <a:lnTo>
                  <a:pt x="184" y="69"/>
                </a:lnTo>
                <a:lnTo>
                  <a:pt x="184" y="18"/>
                </a:lnTo>
                <a:cubicBezTo>
                  <a:pt x="184" y="16"/>
                  <a:pt x="183" y="15"/>
                  <a:pt x="182" y="13"/>
                </a:cubicBezTo>
                <a:cubicBezTo>
                  <a:pt x="181" y="12"/>
                  <a:pt x="179" y="11"/>
                  <a:pt x="177" y="11"/>
                </a:cubicBezTo>
                <a:lnTo>
                  <a:pt x="119" y="11"/>
                </a:lnTo>
                <a:cubicBezTo>
                  <a:pt x="117" y="11"/>
                  <a:pt x="116" y="12"/>
                  <a:pt x="115" y="12"/>
                </a:cubicBezTo>
                <a:lnTo>
                  <a:pt x="115" y="12"/>
                </a:lnTo>
                <a:cubicBezTo>
                  <a:pt x="114" y="13"/>
                  <a:pt x="113" y="14"/>
                  <a:pt x="113" y="15"/>
                </a:cubicBezTo>
                <a:close/>
                <a:moveTo>
                  <a:pt x="69" y="3"/>
                </a:moveTo>
                <a:lnTo>
                  <a:pt x="69" y="3"/>
                </a:lnTo>
                <a:cubicBezTo>
                  <a:pt x="71" y="3"/>
                  <a:pt x="72" y="4"/>
                  <a:pt x="74" y="5"/>
                </a:cubicBezTo>
                <a:cubicBezTo>
                  <a:pt x="75" y="7"/>
                  <a:pt x="76" y="8"/>
                  <a:pt x="76" y="10"/>
                </a:cubicBezTo>
                <a:lnTo>
                  <a:pt x="76" y="50"/>
                </a:lnTo>
                <a:lnTo>
                  <a:pt x="76" y="54"/>
                </a:lnTo>
                <a:cubicBezTo>
                  <a:pt x="76" y="56"/>
                  <a:pt x="75" y="58"/>
                  <a:pt x="74" y="59"/>
                </a:cubicBezTo>
                <a:lnTo>
                  <a:pt x="74" y="59"/>
                </a:lnTo>
                <a:cubicBezTo>
                  <a:pt x="72" y="60"/>
                  <a:pt x="71" y="61"/>
                  <a:pt x="69" y="61"/>
                </a:cubicBezTo>
                <a:lnTo>
                  <a:pt x="23" y="61"/>
                </a:lnTo>
                <a:lnTo>
                  <a:pt x="17" y="61"/>
                </a:lnTo>
                <a:cubicBezTo>
                  <a:pt x="15" y="61"/>
                  <a:pt x="14" y="60"/>
                  <a:pt x="12" y="59"/>
                </a:cubicBezTo>
                <a:cubicBezTo>
                  <a:pt x="11" y="58"/>
                  <a:pt x="10" y="56"/>
                  <a:pt x="10" y="54"/>
                </a:cubicBezTo>
                <a:lnTo>
                  <a:pt x="10" y="10"/>
                </a:lnTo>
                <a:cubicBezTo>
                  <a:pt x="10" y="8"/>
                  <a:pt x="11" y="7"/>
                  <a:pt x="12" y="5"/>
                </a:cubicBezTo>
                <a:lnTo>
                  <a:pt x="12" y="5"/>
                </a:lnTo>
                <a:cubicBezTo>
                  <a:pt x="14" y="4"/>
                  <a:pt x="15" y="3"/>
                  <a:pt x="17" y="3"/>
                </a:cubicBezTo>
                <a:lnTo>
                  <a:pt x="69" y="3"/>
                </a:lnTo>
                <a:close/>
                <a:moveTo>
                  <a:pt x="130" y="122"/>
                </a:moveTo>
                <a:lnTo>
                  <a:pt x="130" y="122"/>
                </a:lnTo>
                <a:lnTo>
                  <a:pt x="131" y="121"/>
                </a:lnTo>
                <a:cubicBezTo>
                  <a:pt x="131" y="121"/>
                  <a:pt x="130" y="121"/>
                  <a:pt x="130" y="122"/>
                </a:cubicBezTo>
                <a:close/>
                <a:moveTo>
                  <a:pt x="134" y="121"/>
                </a:moveTo>
                <a:lnTo>
                  <a:pt x="134" y="121"/>
                </a:lnTo>
                <a:lnTo>
                  <a:pt x="177" y="121"/>
                </a:lnTo>
                <a:cubicBezTo>
                  <a:pt x="179" y="121"/>
                  <a:pt x="181" y="120"/>
                  <a:pt x="182" y="119"/>
                </a:cubicBezTo>
                <a:lnTo>
                  <a:pt x="182" y="119"/>
                </a:lnTo>
                <a:cubicBezTo>
                  <a:pt x="183" y="118"/>
                  <a:pt x="184" y="116"/>
                  <a:pt x="184" y="114"/>
                </a:cubicBezTo>
                <a:lnTo>
                  <a:pt x="184" y="72"/>
                </a:lnTo>
                <a:lnTo>
                  <a:pt x="174" y="72"/>
                </a:lnTo>
                <a:lnTo>
                  <a:pt x="167" y="72"/>
                </a:lnTo>
                <a:cubicBezTo>
                  <a:pt x="165" y="72"/>
                  <a:pt x="164" y="73"/>
                  <a:pt x="163" y="73"/>
                </a:cubicBezTo>
                <a:lnTo>
                  <a:pt x="163" y="73"/>
                </a:lnTo>
                <a:lnTo>
                  <a:pt x="163" y="73"/>
                </a:lnTo>
                <a:cubicBezTo>
                  <a:pt x="162" y="74"/>
                  <a:pt x="161" y="75"/>
                  <a:pt x="161" y="76"/>
                </a:cubicBezTo>
                <a:lnTo>
                  <a:pt x="134" y="121"/>
                </a:lnTo>
                <a:close/>
                <a:moveTo>
                  <a:pt x="177" y="125"/>
                </a:moveTo>
                <a:lnTo>
                  <a:pt x="177" y="125"/>
                </a:lnTo>
                <a:lnTo>
                  <a:pt x="131" y="125"/>
                </a:lnTo>
                <a:cubicBezTo>
                  <a:pt x="130" y="125"/>
                  <a:pt x="130" y="124"/>
                  <a:pt x="130" y="123"/>
                </a:cubicBezTo>
                <a:cubicBezTo>
                  <a:pt x="130" y="123"/>
                  <a:pt x="130" y="122"/>
                  <a:pt x="130" y="122"/>
                </a:cubicBezTo>
                <a:lnTo>
                  <a:pt x="158" y="74"/>
                </a:lnTo>
                <a:lnTo>
                  <a:pt x="158" y="74"/>
                </a:lnTo>
                <a:lnTo>
                  <a:pt x="158" y="74"/>
                </a:lnTo>
                <a:cubicBezTo>
                  <a:pt x="159" y="72"/>
                  <a:pt x="160" y="71"/>
                  <a:pt x="161" y="70"/>
                </a:cubicBezTo>
                <a:lnTo>
                  <a:pt x="161" y="70"/>
                </a:lnTo>
                <a:cubicBezTo>
                  <a:pt x="163" y="69"/>
                  <a:pt x="165" y="69"/>
                  <a:pt x="167" y="69"/>
                </a:cubicBezTo>
                <a:lnTo>
                  <a:pt x="172" y="69"/>
                </a:lnTo>
                <a:lnTo>
                  <a:pt x="172" y="26"/>
                </a:lnTo>
                <a:cubicBezTo>
                  <a:pt x="172" y="25"/>
                  <a:pt x="172" y="25"/>
                  <a:pt x="171" y="24"/>
                </a:cubicBezTo>
                <a:lnTo>
                  <a:pt x="171" y="24"/>
                </a:lnTo>
                <a:cubicBezTo>
                  <a:pt x="171" y="24"/>
                  <a:pt x="170" y="23"/>
                  <a:pt x="169" y="23"/>
                </a:cubicBezTo>
                <a:lnTo>
                  <a:pt x="123" y="23"/>
                </a:lnTo>
                <a:cubicBezTo>
                  <a:pt x="123" y="23"/>
                  <a:pt x="122" y="24"/>
                  <a:pt x="122" y="24"/>
                </a:cubicBezTo>
                <a:lnTo>
                  <a:pt x="122" y="24"/>
                </a:lnTo>
                <a:cubicBezTo>
                  <a:pt x="122" y="24"/>
                  <a:pt x="121" y="24"/>
                  <a:pt x="121" y="25"/>
                </a:cubicBezTo>
                <a:lnTo>
                  <a:pt x="105" y="52"/>
                </a:lnTo>
                <a:lnTo>
                  <a:pt x="105" y="78"/>
                </a:lnTo>
                <a:cubicBezTo>
                  <a:pt x="111" y="78"/>
                  <a:pt x="116" y="81"/>
                  <a:pt x="120" y="85"/>
                </a:cubicBezTo>
                <a:lnTo>
                  <a:pt x="120" y="85"/>
                </a:lnTo>
                <a:cubicBezTo>
                  <a:pt x="124" y="89"/>
                  <a:pt x="127" y="95"/>
                  <a:pt x="127" y="101"/>
                </a:cubicBezTo>
                <a:cubicBezTo>
                  <a:pt x="127" y="108"/>
                  <a:pt x="124" y="114"/>
                  <a:pt x="120" y="118"/>
                </a:cubicBezTo>
                <a:lnTo>
                  <a:pt x="120" y="118"/>
                </a:lnTo>
                <a:cubicBezTo>
                  <a:pt x="116" y="122"/>
                  <a:pt x="110" y="125"/>
                  <a:pt x="104" y="125"/>
                </a:cubicBezTo>
                <a:cubicBezTo>
                  <a:pt x="103" y="125"/>
                  <a:pt x="103" y="125"/>
                  <a:pt x="103" y="125"/>
                </a:cubicBezTo>
                <a:cubicBezTo>
                  <a:pt x="102" y="125"/>
                  <a:pt x="102" y="125"/>
                  <a:pt x="102" y="125"/>
                </a:cubicBezTo>
                <a:lnTo>
                  <a:pt x="63" y="125"/>
                </a:lnTo>
                <a:lnTo>
                  <a:pt x="25" y="125"/>
                </a:lnTo>
                <a:cubicBezTo>
                  <a:pt x="25" y="125"/>
                  <a:pt x="24" y="125"/>
                  <a:pt x="24" y="125"/>
                </a:cubicBezTo>
                <a:cubicBezTo>
                  <a:pt x="24" y="125"/>
                  <a:pt x="23" y="125"/>
                  <a:pt x="23" y="125"/>
                </a:cubicBezTo>
                <a:cubicBezTo>
                  <a:pt x="17" y="125"/>
                  <a:pt x="11" y="122"/>
                  <a:pt x="7" y="118"/>
                </a:cubicBezTo>
                <a:cubicBezTo>
                  <a:pt x="2" y="114"/>
                  <a:pt x="0" y="108"/>
                  <a:pt x="0" y="101"/>
                </a:cubicBezTo>
                <a:cubicBezTo>
                  <a:pt x="0" y="95"/>
                  <a:pt x="2" y="89"/>
                  <a:pt x="7" y="85"/>
                </a:cubicBezTo>
                <a:cubicBezTo>
                  <a:pt x="10" y="81"/>
                  <a:pt x="16" y="78"/>
                  <a:pt x="21" y="78"/>
                </a:cubicBezTo>
                <a:lnTo>
                  <a:pt x="21" y="64"/>
                </a:lnTo>
                <a:lnTo>
                  <a:pt x="17" y="64"/>
                </a:lnTo>
                <a:cubicBezTo>
                  <a:pt x="14" y="64"/>
                  <a:pt x="12" y="63"/>
                  <a:pt x="10" y="61"/>
                </a:cubicBezTo>
                <a:cubicBezTo>
                  <a:pt x="8" y="59"/>
                  <a:pt x="7" y="57"/>
                  <a:pt x="7" y="54"/>
                </a:cubicBezTo>
                <a:lnTo>
                  <a:pt x="7" y="10"/>
                </a:lnTo>
                <a:cubicBezTo>
                  <a:pt x="7" y="7"/>
                  <a:pt x="8" y="5"/>
                  <a:pt x="10" y="3"/>
                </a:cubicBezTo>
                <a:lnTo>
                  <a:pt x="10" y="3"/>
                </a:lnTo>
                <a:lnTo>
                  <a:pt x="10" y="3"/>
                </a:lnTo>
                <a:lnTo>
                  <a:pt x="10" y="3"/>
                </a:lnTo>
                <a:cubicBezTo>
                  <a:pt x="12" y="1"/>
                  <a:pt x="14" y="0"/>
                  <a:pt x="17" y="0"/>
                </a:cubicBezTo>
                <a:lnTo>
                  <a:pt x="69" y="0"/>
                </a:lnTo>
                <a:cubicBezTo>
                  <a:pt x="72" y="0"/>
                  <a:pt x="74" y="1"/>
                  <a:pt x="76" y="3"/>
                </a:cubicBezTo>
                <a:cubicBezTo>
                  <a:pt x="78" y="5"/>
                  <a:pt x="79" y="7"/>
                  <a:pt x="79" y="10"/>
                </a:cubicBezTo>
                <a:lnTo>
                  <a:pt x="79" y="48"/>
                </a:lnTo>
                <a:lnTo>
                  <a:pt x="90" y="48"/>
                </a:lnTo>
                <a:lnTo>
                  <a:pt x="110" y="13"/>
                </a:lnTo>
                <a:cubicBezTo>
                  <a:pt x="111" y="11"/>
                  <a:pt x="112" y="10"/>
                  <a:pt x="114" y="9"/>
                </a:cubicBezTo>
                <a:lnTo>
                  <a:pt x="114" y="9"/>
                </a:lnTo>
                <a:lnTo>
                  <a:pt x="114" y="9"/>
                </a:lnTo>
                <a:cubicBezTo>
                  <a:pt x="115" y="8"/>
                  <a:pt x="117" y="8"/>
                  <a:pt x="119" y="8"/>
                </a:cubicBezTo>
                <a:lnTo>
                  <a:pt x="177" y="8"/>
                </a:lnTo>
                <a:cubicBezTo>
                  <a:pt x="180" y="8"/>
                  <a:pt x="183" y="9"/>
                  <a:pt x="185" y="11"/>
                </a:cubicBezTo>
                <a:cubicBezTo>
                  <a:pt x="186" y="13"/>
                  <a:pt x="188" y="15"/>
                  <a:pt x="188" y="18"/>
                </a:cubicBezTo>
                <a:lnTo>
                  <a:pt x="188" y="70"/>
                </a:lnTo>
                <a:lnTo>
                  <a:pt x="188" y="114"/>
                </a:lnTo>
                <a:cubicBezTo>
                  <a:pt x="188" y="117"/>
                  <a:pt x="186" y="120"/>
                  <a:pt x="185" y="122"/>
                </a:cubicBezTo>
                <a:lnTo>
                  <a:pt x="184" y="122"/>
                </a:lnTo>
                <a:cubicBezTo>
                  <a:pt x="183" y="123"/>
                  <a:pt x="180" y="125"/>
                  <a:pt x="177" y="125"/>
                </a:cubicBezTo>
                <a:close/>
                <a:moveTo>
                  <a:pt x="23" y="9"/>
                </a:moveTo>
                <a:lnTo>
                  <a:pt x="23" y="9"/>
                </a:lnTo>
                <a:lnTo>
                  <a:pt x="63" y="9"/>
                </a:lnTo>
                <a:cubicBezTo>
                  <a:pt x="64" y="9"/>
                  <a:pt x="66" y="10"/>
                  <a:pt x="67" y="11"/>
                </a:cubicBezTo>
                <a:cubicBezTo>
                  <a:pt x="67" y="11"/>
                  <a:pt x="67" y="11"/>
                  <a:pt x="67" y="11"/>
                </a:cubicBezTo>
                <a:cubicBezTo>
                  <a:pt x="68" y="12"/>
                  <a:pt x="69" y="13"/>
                  <a:pt x="69" y="15"/>
                </a:cubicBezTo>
                <a:lnTo>
                  <a:pt x="69" y="36"/>
                </a:lnTo>
                <a:cubicBezTo>
                  <a:pt x="69" y="38"/>
                  <a:pt x="68" y="39"/>
                  <a:pt x="67" y="40"/>
                </a:cubicBezTo>
                <a:cubicBezTo>
                  <a:pt x="66" y="41"/>
                  <a:pt x="64" y="42"/>
                  <a:pt x="63" y="42"/>
                </a:cubicBezTo>
                <a:lnTo>
                  <a:pt x="23" y="42"/>
                </a:lnTo>
                <a:cubicBezTo>
                  <a:pt x="22" y="42"/>
                  <a:pt x="20" y="41"/>
                  <a:pt x="19" y="40"/>
                </a:cubicBezTo>
                <a:lnTo>
                  <a:pt x="19" y="40"/>
                </a:lnTo>
                <a:cubicBezTo>
                  <a:pt x="18" y="39"/>
                  <a:pt x="17" y="38"/>
                  <a:pt x="17" y="36"/>
                </a:cubicBezTo>
                <a:lnTo>
                  <a:pt x="17" y="15"/>
                </a:lnTo>
                <a:cubicBezTo>
                  <a:pt x="17" y="13"/>
                  <a:pt x="18" y="12"/>
                  <a:pt x="19" y="11"/>
                </a:cubicBezTo>
                <a:cubicBezTo>
                  <a:pt x="20" y="10"/>
                  <a:pt x="22" y="9"/>
                  <a:pt x="23" y="9"/>
                </a:cubicBezTo>
                <a:close/>
                <a:moveTo>
                  <a:pt x="63" y="12"/>
                </a:moveTo>
                <a:lnTo>
                  <a:pt x="63" y="12"/>
                </a:lnTo>
                <a:lnTo>
                  <a:pt x="23" y="12"/>
                </a:lnTo>
                <a:cubicBezTo>
                  <a:pt x="23" y="12"/>
                  <a:pt x="22" y="13"/>
                  <a:pt x="21" y="13"/>
                </a:cubicBezTo>
                <a:cubicBezTo>
                  <a:pt x="21" y="14"/>
                  <a:pt x="21" y="14"/>
                  <a:pt x="21" y="15"/>
                </a:cubicBezTo>
                <a:lnTo>
                  <a:pt x="21" y="36"/>
                </a:lnTo>
                <a:cubicBezTo>
                  <a:pt x="21" y="37"/>
                  <a:pt x="21" y="37"/>
                  <a:pt x="21" y="38"/>
                </a:cubicBezTo>
                <a:lnTo>
                  <a:pt x="21" y="38"/>
                </a:lnTo>
                <a:lnTo>
                  <a:pt x="21" y="38"/>
                </a:lnTo>
                <a:cubicBezTo>
                  <a:pt x="22" y="38"/>
                  <a:pt x="23" y="39"/>
                  <a:pt x="23" y="39"/>
                </a:cubicBezTo>
                <a:lnTo>
                  <a:pt x="63" y="39"/>
                </a:lnTo>
                <a:cubicBezTo>
                  <a:pt x="63" y="39"/>
                  <a:pt x="64" y="38"/>
                  <a:pt x="65" y="38"/>
                </a:cubicBezTo>
                <a:cubicBezTo>
                  <a:pt x="65" y="37"/>
                  <a:pt x="65" y="37"/>
                  <a:pt x="65" y="36"/>
                </a:cubicBezTo>
                <a:lnTo>
                  <a:pt x="65" y="15"/>
                </a:lnTo>
                <a:cubicBezTo>
                  <a:pt x="65" y="14"/>
                  <a:pt x="65" y="14"/>
                  <a:pt x="65" y="13"/>
                </a:cubicBezTo>
                <a:lnTo>
                  <a:pt x="65" y="13"/>
                </a:lnTo>
                <a:cubicBezTo>
                  <a:pt x="64" y="13"/>
                  <a:pt x="63" y="12"/>
                  <a:pt x="63" y="12"/>
                </a:cubicBezTo>
                <a:close/>
                <a:moveTo>
                  <a:pt x="63" y="121"/>
                </a:moveTo>
                <a:lnTo>
                  <a:pt x="63" y="121"/>
                </a:lnTo>
                <a:lnTo>
                  <a:pt x="102" y="121"/>
                </a:lnTo>
                <a:cubicBezTo>
                  <a:pt x="102" y="121"/>
                  <a:pt x="102" y="121"/>
                  <a:pt x="102" y="121"/>
                </a:cubicBezTo>
                <a:cubicBezTo>
                  <a:pt x="102" y="121"/>
                  <a:pt x="103" y="121"/>
                  <a:pt x="103" y="121"/>
                </a:cubicBezTo>
                <a:cubicBezTo>
                  <a:pt x="103" y="121"/>
                  <a:pt x="103" y="121"/>
                  <a:pt x="104" y="121"/>
                </a:cubicBezTo>
                <a:cubicBezTo>
                  <a:pt x="109" y="121"/>
                  <a:pt x="114" y="119"/>
                  <a:pt x="118" y="115"/>
                </a:cubicBezTo>
                <a:lnTo>
                  <a:pt x="118" y="115"/>
                </a:lnTo>
                <a:cubicBezTo>
                  <a:pt x="121" y="112"/>
                  <a:pt x="124" y="107"/>
                  <a:pt x="124" y="101"/>
                </a:cubicBezTo>
                <a:cubicBezTo>
                  <a:pt x="124" y="96"/>
                  <a:pt x="121" y="91"/>
                  <a:pt x="118" y="87"/>
                </a:cubicBezTo>
                <a:lnTo>
                  <a:pt x="118" y="87"/>
                </a:lnTo>
                <a:cubicBezTo>
                  <a:pt x="114" y="84"/>
                  <a:pt x="109" y="81"/>
                  <a:pt x="104" y="81"/>
                </a:cubicBezTo>
                <a:lnTo>
                  <a:pt x="63" y="81"/>
                </a:lnTo>
                <a:lnTo>
                  <a:pt x="23" y="81"/>
                </a:lnTo>
                <a:cubicBezTo>
                  <a:pt x="18" y="81"/>
                  <a:pt x="13" y="84"/>
                  <a:pt x="9" y="87"/>
                </a:cubicBezTo>
                <a:cubicBezTo>
                  <a:pt x="5" y="91"/>
                  <a:pt x="3" y="96"/>
                  <a:pt x="3" y="101"/>
                </a:cubicBezTo>
                <a:cubicBezTo>
                  <a:pt x="3" y="107"/>
                  <a:pt x="5" y="112"/>
                  <a:pt x="9" y="115"/>
                </a:cubicBezTo>
                <a:lnTo>
                  <a:pt x="9" y="115"/>
                </a:lnTo>
                <a:lnTo>
                  <a:pt x="9" y="115"/>
                </a:lnTo>
                <a:cubicBezTo>
                  <a:pt x="13" y="119"/>
                  <a:pt x="18" y="121"/>
                  <a:pt x="23" y="121"/>
                </a:cubicBezTo>
                <a:cubicBezTo>
                  <a:pt x="23" y="121"/>
                  <a:pt x="24" y="121"/>
                  <a:pt x="24" y="121"/>
                </a:cubicBezTo>
                <a:cubicBezTo>
                  <a:pt x="24" y="121"/>
                  <a:pt x="24" y="121"/>
                  <a:pt x="25" y="121"/>
                </a:cubicBezTo>
                <a:lnTo>
                  <a:pt x="25" y="121"/>
                </a:lnTo>
                <a:lnTo>
                  <a:pt x="63" y="121"/>
                </a:ln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46" name="Freeform 67">
            <a:extLst>
              <a:ext uri="{FF2B5EF4-FFF2-40B4-BE49-F238E27FC236}">
                <a16:creationId xmlns:a16="http://schemas.microsoft.com/office/drawing/2014/main" id="{04F59D9E-04A4-49A5-8AAF-FEAFD09BC1EA}"/>
              </a:ext>
            </a:extLst>
          </p:cNvPr>
          <p:cNvSpPr>
            <a:spLocks noChangeAspect="1" noEditPoints="1"/>
          </p:cNvSpPr>
          <p:nvPr/>
        </p:nvSpPr>
        <p:spPr bwMode="auto">
          <a:xfrm>
            <a:off x="558685" y="3476788"/>
            <a:ext cx="243447" cy="297546"/>
          </a:xfrm>
          <a:custGeom>
            <a:avLst/>
            <a:gdLst>
              <a:gd name="T0" fmla="*/ 68 w 142"/>
              <a:gd name="T1" fmla="*/ 56 h 174"/>
              <a:gd name="T2" fmla="*/ 111 w 142"/>
              <a:gd name="T3" fmla="*/ 34 h 174"/>
              <a:gd name="T4" fmla="*/ 3 w 142"/>
              <a:gd name="T5" fmla="*/ 37 h 174"/>
              <a:gd name="T6" fmla="*/ 22 w 142"/>
              <a:gd name="T7" fmla="*/ 56 h 174"/>
              <a:gd name="T8" fmla="*/ 6 w 142"/>
              <a:gd name="T9" fmla="*/ 34 h 174"/>
              <a:gd name="T10" fmla="*/ 50 w 142"/>
              <a:gd name="T11" fmla="*/ 47 h 174"/>
              <a:gd name="T12" fmla="*/ 64 w 142"/>
              <a:gd name="T13" fmla="*/ 31 h 174"/>
              <a:gd name="T14" fmla="*/ 63 w 142"/>
              <a:gd name="T15" fmla="*/ 29 h 174"/>
              <a:gd name="T16" fmla="*/ 64 w 142"/>
              <a:gd name="T17" fmla="*/ 50 h 174"/>
              <a:gd name="T18" fmla="*/ 46 w 142"/>
              <a:gd name="T19" fmla="*/ 29 h 174"/>
              <a:gd name="T20" fmla="*/ 31 w 142"/>
              <a:gd name="T21" fmla="*/ 33 h 174"/>
              <a:gd name="T22" fmla="*/ 33 w 142"/>
              <a:gd name="T23" fmla="*/ 62 h 174"/>
              <a:gd name="T24" fmla="*/ 64 w 142"/>
              <a:gd name="T25" fmla="*/ 60 h 174"/>
              <a:gd name="T26" fmla="*/ 58 w 142"/>
              <a:gd name="T27" fmla="*/ 85 h 174"/>
              <a:gd name="T28" fmla="*/ 58 w 142"/>
              <a:gd name="T29" fmla="*/ 89 h 174"/>
              <a:gd name="T30" fmla="*/ 39 w 142"/>
              <a:gd name="T31" fmla="*/ 162 h 174"/>
              <a:gd name="T32" fmla="*/ 37 w 142"/>
              <a:gd name="T33" fmla="*/ 118 h 174"/>
              <a:gd name="T34" fmla="*/ 58 w 142"/>
              <a:gd name="T35" fmla="*/ 134 h 174"/>
              <a:gd name="T36" fmla="*/ 55 w 142"/>
              <a:gd name="T37" fmla="*/ 25 h 174"/>
              <a:gd name="T38" fmla="*/ 124 w 142"/>
              <a:gd name="T39" fmla="*/ 56 h 174"/>
              <a:gd name="T40" fmla="*/ 95 w 142"/>
              <a:gd name="T41" fmla="*/ 56 h 174"/>
              <a:gd name="T42" fmla="*/ 3 w 142"/>
              <a:gd name="T43" fmla="*/ 138 h 174"/>
              <a:gd name="T44" fmla="*/ 118 w 142"/>
              <a:gd name="T45" fmla="*/ 98 h 174"/>
              <a:gd name="T46" fmla="*/ 139 w 142"/>
              <a:gd name="T47" fmla="*/ 165 h 174"/>
              <a:gd name="T48" fmla="*/ 3 w 142"/>
              <a:gd name="T49" fmla="*/ 165 h 174"/>
              <a:gd name="T50" fmla="*/ 29 w 142"/>
              <a:gd name="T51" fmla="*/ 162 h 174"/>
              <a:gd name="T52" fmla="*/ 29 w 142"/>
              <a:gd name="T53" fmla="*/ 64 h 174"/>
              <a:gd name="T54" fmla="*/ 2 w 142"/>
              <a:gd name="T55" fmla="*/ 57 h 174"/>
              <a:gd name="T56" fmla="*/ 2 w 142"/>
              <a:gd name="T57" fmla="*/ 33 h 174"/>
              <a:gd name="T58" fmla="*/ 29 w 142"/>
              <a:gd name="T59" fmla="*/ 27 h 174"/>
              <a:gd name="T60" fmla="*/ 36 w 142"/>
              <a:gd name="T61" fmla="*/ 1 h 174"/>
              <a:gd name="T62" fmla="*/ 66 w 142"/>
              <a:gd name="T63" fmla="*/ 27 h 174"/>
              <a:gd name="T64" fmla="*/ 116 w 142"/>
              <a:gd name="T65" fmla="*/ 31 h 174"/>
              <a:gd name="T66" fmla="*/ 116 w 142"/>
              <a:gd name="T67" fmla="*/ 31 h 174"/>
              <a:gd name="T68" fmla="*/ 116 w 142"/>
              <a:gd name="T69" fmla="*/ 31 h 174"/>
              <a:gd name="T70" fmla="*/ 116 w 142"/>
              <a:gd name="T71" fmla="*/ 31 h 174"/>
              <a:gd name="T72" fmla="*/ 117 w 142"/>
              <a:gd name="T73" fmla="*/ 31 h 174"/>
              <a:gd name="T74" fmla="*/ 117 w 142"/>
              <a:gd name="T75" fmla="*/ 31 h 174"/>
              <a:gd name="T76" fmla="*/ 142 w 142"/>
              <a:gd name="T77" fmla="*/ 56 h 174"/>
              <a:gd name="T78" fmla="*/ 126 w 142"/>
              <a:gd name="T79" fmla="*/ 86 h 174"/>
              <a:gd name="T80" fmla="*/ 140 w 142"/>
              <a:gd name="T81" fmla="*/ 122 h 174"/>
              <a:gd name="T82" fmla="*/ 108 w 142"/>
              <a:gd name="T83" fmla="*/ 122 h 174"/>
              <a:gd name="T84" fmla="*/ 122 w 142"/>
              <a:gd name="T85" fmla="*/ 86 h 174"/>
              <a:gd name="T86" fmla="*/ 66 w 142"/>
              <a:gd name="T87" fmla="*/ 64 h 174"/>
              <a:gd name="T88" fmla="*/ 62 w 142"/>
              <a:gd name="T89" fmla="*/ 162 h 174"/>
              <a:gd name="T90" fmla="*/ 2 w 142"/>
              <a:gd name="T91" fmla="*/ 174 h 174"/>
              <a:gd name="T92" fmla="*/ 0 w 142"/>
              <a:gd name="T93" fmla="*/ 136 h 174"/>
              <a:gd name="T94" fmla="*/ 29 w 142"/>
              <a:gd name="T95" fmla="*/ 154 h 174"/>
              <a:gd name="T96" fmla="*/ 114 w 142"/>
              <a:gd name="T97" fmla="*/ 96 h 174"/>
              <a:gd name="T98" fmla="*/ 136 w 142"/>
              <a:gd name="T99" fmla="*/ 120 h 174"/>
              <a:gd name="T100" fmla="*/ 136 w 142"/>
              <a:gd name="T101" fmla="*/ 89 h 174"/>
              <a:gd name="T102" fmla="*/ 110 w 142"/>
              <a:gd name="T103" fmla="*/ 9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2" h="174">
                <a:moveTo>
                  <a:pt x="87" y="56"/>
                </a:moveTo>
                <a:lnTo>
                  <a:pt x="87" y="56"/>
                </a:lnTo>
                <a:lnTo>
                  <a:pt x="68" y="37"/>
                </a:lnTo>
                <a:lnTo>
                  <a:pt x="68" y="49"/>
                </a:lnTo>
                <a:lnTo>
                  <a:pt x="68" y="56"/>
                </a:lnTo>
                <a:lnTo>
                  <a:pt x="87" y="56"/>
                </a:lnTo>
                <a:close/>
                <a:moveTo>
                  <a:pt x="70" y="34"/>
                </a:moveTo>
                <a:lnTo>
                  <a:pt x="70" y="34"/>
                </a:lnTo>
                <a:lnTo>
                  <a:pt x="91" y="55"/>
                </a:lnTo>
                <a:lnTo>
                  <a:pt x="111" y="34"/>
                </a:lnTo>
                <a:lnTo>
                  <a:pt x="70" y="34"/>
                </a:lnTo>
                <a:close/>
                <a:moveTo>
                  <a:pt x="22" y="56"/>
                </a:moveTo>
                <a:lnTo>
                  <a:pt x="22" y="56"/>
                </a:lnTo>
                <a:lnTo>
                  <a:pt x="3" y="37"/>
                </a:lnTo>
                <a:lnTo>
                  <a:pt x="3" y="37"/>
                </a:lnTo>
                <a:lnTo>
                  <a:pt x="3" y="53"/>
                </a:lnTo>
                <a:cubicBezTo>
                  <a:pt x="3" y="54"/>
                  <a:pt x="4" y="55"/>
                  <a:pt x="4" y="55"/>
                </a:cubicBezTo>
                <a:lnTo>
                  <a:pt x="4" y="55"/>
                </a:lnTo>
                <a:cubicBezTo>
                  <a:pt x="5" y="55"/>
                  <a:pt x="5" y="56"/>
                  <a:pt x="6" y="56"/>
                </a:cubicBezTo>
                <a:lnTo>
                  <a:pt x="22" y="56"/>
                </a:lnTo>
                <a:close/>
                <a:moveTo>
                  <a:pt x="6" y="34"/>
                </a:moveTo>
                <a:lnTo>
                  <a:pt x="6" y="34"/>
                </a:lnTo>
                <a:lnTo>
                  <a:pt x="27" y="56"/>
                </a:lnTo>
                <a:lnTo>
                  <a:pt x="27" y="34"/>
                </a:lnTo>
                <a:lnTo>
                  <a:pt x="6" y="34"/>
                </a:lnTo>
                <a:lnTo>
                  <a:pt x="6" y="34"/>
                </a:lnTo>
                <a:close/>
                <a:moveTo>
                  <a:pt x="49" y="29"/>
                </a:moveTo>
                <a:lnTo>
                  <a:pt x="49" y="29"/>
                </a:lnTo>
                <a:lnTo>
                  <a:pt x="49" y="45"/>
                </a:lnTo>
                <a:cubicBezTo>
                  <a:pt x="49" y="45"/>
                  <a:pt x="49" y="46"/>
                  <a:pt x="50" y="47"/>
                </a:cubicBezTo>
                <a:cubicBezTo>
                  <a:pt x="50" y="47"/>
                  <a:pt x="51" y="47"/>
                  <a:pt x="52" y="47"/>
                </a:cubicBezTo>
                <a:lnTo>
                  <a:pt x="64" y="47"/>
                </a:lnTo>
                <a:lnTo>
                  <a:pt x="64" y="33"/>
                </a:lnTo>
                <a:lnTo>
                  <a:pt x="64" y="31"/>
                </a:lnTo>
                <a:lnTo>
                  <a:pt x="64" y="31"/>
                </a:lnTo>
                <a:lnTo>
                  <a:pt x="64" y="31"/>
                </a:lnTo>
                <a:lnTo>
                  <a:pt x="64" y="31"/>
                </a:lnTo>
                <a:lnTo>
                  <a:pt x="64" y="31"/>
                </a:lnTo>
                <a:lnTo>
                  <a:pt x="64" y="31"/>
                </a:lnTo>
                <a:cubicBezTo>
                  <a:pt x="64" y="30"/>
                  <a:pt x="64" y="30"/>
                  <a:pt x="63" y="29"/>
                </a:cubicBezTo>
                <a:lnTo>
                  <a:pt x="63" y="29"/>
                </a:lnTo>
                <a:cubicBezTo>
                  <a:pt x="63" y="29"/>
                  <a:pt x="62" y="29"/>
                  <a:pt x="62" y="29"/>
                </a:cubicBezTo>
                <a:lnTo>
                  <a:pt x="59" y="29"/>
                </a:lnTo>
                <a:lnTo>
                  <a:pt x="49" y="29"/>
                </a:lnTo>
                <a:close/>
                <a:moveTo>
                  <a:pt x="64" y="50"/>
                </a:moveTo>
                <a:lnTo>
                  <a:pt x="64" y="50"/>
                </a:lnTo>
                <a:lnTo>
                  <a:pt x="52" y="50"/>
                </a:lnTo>
                <a:cubicBezTo>
                  <a:pt x="50" y="50"/>
                  <a:pt x="48" y="50"/>
                  <a:pt x="47" y="49"/>
                </a:cubicBezTo>
                <a:cubicBezTo>
                  <a:pt x="46" y="48"/>
                  <a:pt x="46" y="46"/>
                  <a:pt x="46" y="45"/>
                </a:cubicBezTo>
                <a:lnTo>
                  <a:pt x="46" y="29"/>
                </a:lnTo>
                <a:lnTo>
                  <a:pt x="34" y="29"/>
                </a:lnTo>
                <a:lnTo>
                  <a:pt x="33" y="29"/>
                </a:lnTo>
                <a:cubicBezTo>
                  <a:pt x="32" y="29"/>
                  <a:pt x="32" y="29"/>
                  <a:pt x="31" y="29"/>
                </a:cubicBezTo>
                <a:cubicBezTo>
                  <a:pt x="31" y="30"/>
                  <a:pt x="31" y="30"/>
                  <a:pt x="31" y="31"/>
                </a:cubicBezTo>
                <a:lnTo>
                  <a:pt x="31" y="33"/>
                </a:lnTo>
                <a:lnTo>
                  <a:pt x="31" y="57"/>
                </a:lnTo>
                <a:lnTo>
                  <a:pt x="31" y="60"/>
                </a:lnTo>
                <a:cubicBezTo>
                  <a:pt x="31" y="60"/>
                  <a:pt x="31" y="61"/>
                  <a:pt x="31" y="61"/>
                </a:cubicBezTo>
                <a:lnTo>
                  <a:pt x="31" y="61"/>
                </a:lnTo>
                <a:cubicBezTo>
                  <a:pt x="32" y="62"/>
                  <a:pt x="32" y="62"/>
                  <a:pt x="33" y="62"/>
                </a:cubicBezTo>
                <a:lnTo>
                  <a:pt x="35" y="62"/>
                </a:lnTo>
                <a:lnTo>
                  <a:pt x="60" y="62"/>
                </a:lnTo>
                <a:lnTo>
                  <a:pt x="62" y="62"/>
                </a:lnTo>
                <a:cubicBezTo>
                  <a:pt x="62" y="62"/>
                  <a:pt x="63" y="62"/>
                  <a:pt x="63" y="61"/>
                </a:cubicBezTo>
                <a:cubicBezTo>
                  <a:pt x="64" y="61"/>
                  <a:pt x="64" y="60"/>
                  <a:pt x="64" y="60"/>
                </a:cubicBezTo>
                <a:lnTo>
                  <a:pt x="64" y="57"/>
                </a:lnTo>
                <a:lnTo>
                  <a:pt x="64" y="50"/>
                </a:lnTo>
                <a:close/>
                <a:moveTo>
                  <a:pt x="39" y="66"/>
                </a:moveTo>
                <a:lnTo>
                  <a:pt x="39" y="66"/>
                </a:lnTo>
                <a:lnTo>
                  <a:pt x="58" y="85"/>
                </a:lnTo>
                <a:lnTo>
                  <a:pt x="58" y="66"/>
                </a:lnTo>
                <a:lnTo>
                  <a:pt x="39" y="66"/>
                </a:lnTo>
                <a:close/>
                <a:moveTo>
                  <a:pt x="37" y="110"/>
                </a:moveTo>
                <a:lnTo>
                  <a:pt x="37" y="110"/>
                </a:lnTo>
                <a:lnTo>
                  <a:pt x="58" y="89"/>
                </a:lnTo>
                <a:lnTo>
                  <a:pt x="37" y="68"/>
                </a:lnTo>
                <a:lnTo>
                  <a:pt x="37" y="110"/>
                </a:lnTo>
                <a:close/>
                <a:moveTo>
                  <a:pt x="58" y="143"/>
                </a:moveTo>
                <a:lnTo>
                  <a:pt x="58" y="143"/>
                </a:lnTo>
                <a:lnTo>
                  <a:pt x="39" y="162"/>
                </a:lnTo>
                <a:lnTo>
                  <a:pt x="58" y="162"/>
                </a:lnTo>
                <a:lnTo>
                  <a:pt x="58" y="143"/>
                </a:lnTo>
                <a:close/>
                <a:moveTo>
                  <a:pt x="58" y="139"/>
                </a:moveTo>
                <a:lnTo>
                  <a:pt x="58" y="139"/>
                </a:lnTo>
                <a:lnTo>
                  <a:pt x="37" y="118"/>
                </a:lnTo>
                <a:lnTo>
                  <a:pt x="37" y="159"/>
                </a:lnTo>
                <a:lnTo>
                  <a:pt x="58" y="139"/>
                </a:lnTo>
                <a:close/>
                <a:moveTo>
                  <a:pt x="38" y="114"/>
                </a:moveTo>
                <a:lnTo>
                  <a:pt x="38" y="114"/>
                </a:lnTo>
                <a:lnTo>
                  <a:pt x="58" y="134"/>
                </a:lnTo>
                <a:lnTo>
                  <a:pt x="58" y="114"/>
                </a:lnTo>
                <a:lnTo>
                  <a:pt x="58" y="93"/>
                </a:lnTo>
                <a:lnTo>
                  <a:pt x="38" y="114"/>
                </a:lnTo>
                <a:close/>
                <a:moveTo>
                  <a:pt x="55" y="25"/>
                </a:moveTo>
                <a:lnTo>
                  <a:pt x="55" y="25"/>
                </a:lnTo>
                <a:lnTo>
                  <a:pt x="36" y="6"/>
                </a:lnTo>
                <a:lnTo>
                  <a:pt x="36" y="25"/>
                </a:lnTo>
                <a:lnTo>
                  <a:pt x="55" y="25"/>
                </a:lnTo>
                <a:close/>
                <a:moveTo>
                  <a:pt x="124" y="56"/>
                </a:moveTo>
                <a:lnTo>
                  <a:pt x="124" y="56"/>
                </a:lnTo>
                <a:lnTo>
                  <a:pt x="124" y="56"/>
                </a:lnTo>
                <a:lnTo>
                  <a:pt x="124" y="56"/>
                </a:lnTo>
                <a:lnTo>
                  <a:pt x="136" y="56"/>
                </a:lnTo>
                <a:lnTo>
                  <a:pt x="116" y="35"/>
                </a:lnTo>
                <a:lnTo>
                  <a:pt x="95" y="56"/>
                </a:lnTo>
                <a:lnTo>
                  <a:pt x="116" y="56"/>
                </a:lnTo>
                <a:lnTo>
                  <a:pt x="124" y="56"/>
                </a:lnTo>
                <a:close/>
                <a:moveTo>
                  <a:pt x="25" y="138"/>
                </a:moveTo>
                <a:lnTo>
                  <a:pt x="25" y="138"/>
                </a:lnTo>
                <a:lnTo>
                  <a:pt x="3" y="138"/>
                </a:lnTo>
                <a:lnTo>
                  <a:pt x="3" y="162"/>
                </a:lnTo>
                <a:lnTo>
                  <a:pt x="25" y="162"/>
                </a:lnTo>
                <a:lnTo>
                  <a:pt x="25" y="138"/>
                </a:lnTo>
                <a:close/>
                <a:moveTo>
                  <a:pt x="118" y="98"/>
                </a:moveTo>
                <a:lnTo>
                  <a:pt x="118" y="98"/>
                </a:lnTo>
                <a:lnTo>
                  <a:pt x="130" y="98"/>
                </a:lnTo>
                <a:lnTo>
                  <a:pt x="130" y="120"/>
                </a:lnTo>
                <a:lnTo>
                  <a:pt x="118" y="120"/>
                </a:lnTo>
                <a:lnTo>
                  <a:pt x="118" y="98"/>
                </a:lnTo>
                <a:close/>
                <a:moveTo>
                  <a:pt x="139" y="165"/>
                </a:moveTo>
                <a:lnTo>
                  <a:pt x="139" y="165"/>
                </a:lnTo>
                <a:lnTo>
                  <a:pt x="60" y="165"/>
                </a:lnTo>
                <a:lnTo>
                  <a:pt x="35" y="165"/>
                </a:lnTo>
                <a:lnTo>
                  <a:pt x="27" y="165"/>
                </a:lnTo>
                <a:lnTo>
                  <a:pt x="3" y="165"/>
                </a:lnTo>
                <a:lnTo>
                  <a:pt x="3" y="171"/>
                </a:lnTo>
                <a:lnTo>
                  <a:pt x="139" y="171"/>
                </a:lnTo>
                <a:lnTo>
                  <a:pt x="139" y="165"/>
                </a:lnTo>
                <a:close/>
                <a:moveTo>
                  <a:pt x="29" y="162"/>
                </a:moveTo>
                <a:lnTo>
                  <a:pt x="29" y="162"/>
                </a:lnTo>
                <a:lnTo>
                  <a:pt x="34" y="162"/>
                </a:lnTo>
                <a:lnTo>
                  <a:pt x="34" y="114"/>
                </a:lnTo>
                <a:lnTo>
                  <a:pt x="34" y="66"/>
                </a:lnTo>
                <a:lnTo>
                  <a:pt x="33" y="66"/>
                </a:lnTo>
                <a:cubicBezTo>
                  <a:pt x="31" y="66"/>
                  <a:pt x="30" y="65"/>
                  <a:pt x="29" y="64"/>
                </a:cubicBezTo>
                <a:cubicBezTo>
                  <a:pt x="29" y="64"/>
                  <a:pt x="29" y="64"/>
                  <a:pt x="29" y="64"/>
                </a:cubicBezTo>
                <a:cubicBezTo>
                  <a:pt x="28" y="63"/>
                  <a:pt x="27" y="61"/>
                  <a:pt x="27" y="60"/>
                </a:cubicBezTo>
                <a:lnTo>
                  <a:pt x="27" y="59"/>
                </a:lnTo>
                <a:lnTo>
                  <a:pt x="6" y="59"/>
                </a:lnTo>
                <a:cubicBezTo>
                  <a:pt x="4" y="59"/>
                  <a:pt x="3" y="59"/>
                  <a:pt x="2" y="57"/>
                </a:cubicBezTo>
                <a:lnTo>
                  <a:pt x="2" y="57"/>
                </a:lnTo>
                <a:cubicBezTo>
                  <a:pt x="1" y="56"/>
                  <a:pt x="0" y="55"/>
                  <a:pt x="0" y="53"/>
                </a:cubicBezTo>
                <a:lnTo>
                  <a:pt x="0" y="37"/>
                </a:lnTo>
                <a:cubicBezTo>
                  <a:pt x="0" y="35"/>
                  <a:pt x="0" y="34"/>
                  <a:pt x="2" y="33"/>
                </a:cubicBezTo>
                <a:cubicBezTo>
                  <a:pt x="2" y="33"/>
                  <a:pt x="2" y="33"/>
                  <a:pt x="2" y="33"/>
                </a:cubicBezTo>
                <a:cubicBezTo>
                  <a:pt x="2" y="33"/>
                  <a:pt x="2" y="33"/>
                  <a:pt x="2" y="33"/>
                </a:cubicBezTo>
                <a:cubicBezTo>
                  <a:pt x="3" y="31"/>
                  <a:pt x="4" y="31"/>
                  <a:pt x="6" y="31"/>
                </a:cubicBezTo>
                <a:lnTo>
                  <a:pt x="27" y="31"/>
                </a:lnTo>
                <a:cubicBezTo>
                  <a:pt x="27" y="29"/>
                  <a:pt x="28" y="28"/>
                  <a:pt x="29" y="27"/>
                </a:cubicBezTo>
                <a:lnTo>
                  <a:pt x="29" y="27"/>
                </a:lnTo>
                <a:cubicBezTo>
                  <a:pt x="30" y="26"/>
                  <a:pt x="31" y="25"/>
                  <a:pt x="33" y="25"/>
                </a:cubicBezTo>
                <a:lnTo>
                  <a:pt x="33" y="2"/>
                </a:lnTo>
                <a:cubicBezTo>
                  <a:pt x="33" y="1"/>
                  <a:pt x="34" y="0"/>
                  <a:pt x="34" y="0"/>
                </a:cubicBezTo>
                <a:cubicBezTo>
                  <a:pt x="35" y="0"/>
                  <a:pt x="35" y="0"/>
                  <a:pt x="36" y="1"/>
                </a:cubicBezTo>
                <a:lnTo>
                  <a:pt x="36" y="1"/>
                </a:lnTo>
                <a:lnTo>
                  <a:pt x="60" y="25"/>
                </a:lnTo>
                <a:lnTo>
                  <a:pt x="62" y="25"/>
                </a:lnTo>
                <a:cubicBezTo>
                  <a:pt x="63" y="25"/>
                  <a:pt x="65" y="26"/>
                  <a:pt x="66" y="27"/>
                </a:cubicBezTo>
                <a:lnTo>
                  <a:pt x="66" y="27"/>
                </a:lnTo>
                <a:lnTo>
                  <a:pt x="66" y="27"/>
                </a:lnTo>
                <a:cubicBezTo>
                  <a:pt x="67" y="28"/>
                  <a:pt x="67" y="29"/>
                  <a:pt x="68" y="31"/>
                </a:cubicBezTo>
                <a:lnTo>
                  <a:pt x="116" y="31"/>
                </a:lnTo>
                <a:lnTo>
                  <a:pt x="116" y="31"/>
                </a:lnTo>
                <a:lnTo>
                  <a:pt x="116" y="31"/>
                </a:lnTo>
                <a:lnTo>
                  <a:pt x="116" y="31"/>
                </a:lnTo>
                <a:lnTo>
                  <a:pt x="116" y="31"/>
                </a:lnTo>
                <a:lnTo>
                  <a:pt x="116" y="31"/>
                </a:lnTo>
                <a:lnTo>
                  <a:pt x="116" y="31"/>
                </a:lnTo>
                <a:lnTo>
                  <a:pt x="116" y="31"/>
                </a:lnTo>
                <a:lnTo>
                  <a:pt x="116" y="31"/>
                </a:lnTo>
                <a:lnTo>
                  <a:pt x="116" y="31"/>
                </a:lnTo>
                <a:lnTo>
                  <a:pt x="116" y="31"/>
                </a:lnTo>
                <a:lnTo>
                  <a:pt x="116" y="31"/>
                </a:lnTo>
                <a:lnTo>
                  <a:pt x="116" y="31"/>
                </a:lnTo>
                <a:lnTo>
                  <a:pt x="116" y="31"/>
                </a:lnTo>
                <a:lnTo>
                  <a:pt x="116" y="31"/>
                </a:lnTo>
                <a:lnTo>
                  <a:pt x="116" y="31"/>
                </a:lnTo>
                <a:lnTo>
                  <a:pt x="116" y="31"/>
                </a:lnTo>
                <a:lnTo>
                  <a:pt x="116" y="31"/>
                </a:lnTo>
                <a:lnTo>
                  <a:pt x="116" y="31"/>
                </a:lnTo>
                <a:lnTo>
                  <a:pt x="116" y="31"/>
                </a:lnTo>
                <a:lnTo>
                  <a:pt x="116" y="31"/>
                </a:lnTo>
                <a:lnTo>
                  <a:pt x="116" y="31"/>
                </a:lnTo>
                <a:lnTo>
                  <a:pt x="116" y="31"/>
                </a:lnTo>
                <a:lnTo>
                  <a:pt x="117" y="31"/>
                </a:lnTo>
                <a:lnTo>
                  <a:pt x="117" y="31"/>
                </a:lnTo>
                <a:lnTo>
                  <a:pt x="117" y="31"/>
                </a:lnTo>
                <a:lnTo>
                  <a:pt x="117" y="31"/>
                </a:lnTo>
                <a:lnTo>
                  <a:pt x="117" y="31"/>
                </a:lnTo>
                <a:lnTo>
                  <a:pt x="117" y="31"/>
                </a:lnTo>
                <a:lnTo>
                  <a:pt x="117" y="31"/>
                </a:lnTo>
                <a:lnTo>
                  <a:pt x="117" y="31"/>
                </a:lnTo>
                <a:lnTo>
                  <a:pt x="117" y="31"/>
                </a:lnTo>
                <a:lnTo>
                  <a:pt x="117" y="31"/>
                </a:lnTo>
                <a:lnTo>
                  <a:pt x="142" y="56"/>
                </a:lnTo>
                <a:lnTo>
                  <a:pt x="142" y="56"/>
                </a:lnTo>
                <a:cubicBezTo>
                  <a:pt x="142" y="57"/>
                  <a:pt x="142" y="57"/>
                  <a:pt x="142" y="57"/>
                </a:cubicBezTo>
                <a:cubicBezTo>
                  <a:pt x="142" y="58"/>
                  <a:pt x="141" y="59"/>
                  <a:pt x="141" y="59"/>
                </a:cubicBezTo>
                <a:lnTo>
                  <a:pt x="126" y="59"/>
                </a:lnTo>
                <a:lnTo>
                  <a:pt x="126" y="86"/>
                </a:lnTo>
                <a:lnTo>
                  <a:pt x="136" y="86"/>
                </a:lnTo>
                <a:cubicBezTo>
                  <a:pt x="138" y="86"/>
                  <a:pt x="139" y="86"/>
                  <a:pt x="140" y="87"/>
                </a:cubicBezTo>
                <a:cubicBezTo>
                  <a:pt x="141" y="88"/>
                  <a:pt x="142" y="90"/>
                  <a:pt x="142" y="92"/>
                </a:cubicBezTo>
                <a:lnTo>
                  <a:pt x="142" y="117"/>
                </a:lnTo>
                <a:cubicBezTo>
                  <a:pt x="142" y="119"/>
                  <a:pt x="141" y="121"/>
                  <a:pt x="140" y="122"/>
                </a:cubicBezTo>
                <a:cubicBezTo>
                  <a:pt x="139" y="123"/>
                  <a:pt x="138" y="123"/>
                  <a:pt x="136" y="123"/>
                </a:cubicBezTo>
                <a:lnTo>
                  <a:pt x="132" y="123"/>
                </a:lnTo>
                <a:lnTo>
                  <a:pt x="116" y="123"/>
                </a:lnTo>
                <a:lnTo>
                  <a:pt x="112" y="123"/>
                </a:lnTo>
                <a:cubicBezTo>
                  <a:pt x="110" y="123"/>
                  <a:pt x="109" y="123"/>
                  <a:pt x="108" y="122"/>
                </a:cubicBezTo>
                <a:cubicBezTo>
                  <a:pt x="107" y="121"/>
                  <a:pt x="106" y="119"/>
                  <a:pt x="106" y="117"/>
                </a:cubicBezTo>
                <a:lnTo>
                  <a:pt x="106" y="92"/>
                </a:lnTo>
                <a:cubicBezTo>
                  <a:pt x="106" y="90"/>
                  <a:pt x="107" y="88"/>
                  <a:pt x="108" y="87"/>
                </a:cubicBezTo>
                <a:cubicBezTo>
                  <a:pt x="109" y="86"/>
                  <a:pt x="110" y="86"/>
                  <a:pt x="112" y="86"/>
                </a:cubicBezTo>
                <a:lnTo>
                  <a:pt x="122" y="86"/>
                </a:lnTo>
                <a:lnTo>
                  <a:pt x="122" y="59"/>
                </a:lnTo>
                <a:lnTo>
                  <a:pt x="116" y="59"/>
                </a:lnTo>
                <a:lnTo>
                  <a:pt x="68" y="59"/>
                </a:lnTo>
                <a:lnTo>
                  <a:pt x="68" y="60"/>
                </a:lnTo>
                <a:cubicBezTo>
                  <a:pt x="68" y="61"/>
                  <a:pt x="67" y="63"/>
                  <a:pt x="66" y="64"/>
                </a:cubicBezTo>
                <a:cubicBezTo>
                  <a:pt x="65" y="65"/>
                  <a:pt x="63" y="65"/>
                  <a:pt x="62" y="66"/>
                </a:cubicBezTo>
                <a:lnTo>
                  <a:pt x="62" y="89"/>
                </a:lnTo>
                <a:lnTo>
                  <a:pt x="62" y="114"/>
                </a:lnTo>
                <a:lnTo>
                  <a:pt x="62" y="139"/>
                </a:lnTo>
                <a:lnTo>
                  <a:pt x="62" y="162"/>
                </a:lnTo>
                <a:lnTo>
                  <a:pt x="141" y="162"/>
                </a:lnTo>
                <a:cubicBezTo>
                  <a:pt x="141" y="162"/>
                  <a:pt x="142" y="163"/>
                  <a:pt x="142" y="163"/>
                </a:cubicBezTo>
                <a:lnTo>
                  <a:pt x="142" y="173"/>
                </a:lnTo>
                <a:cubicBezTo>
                  <a:pt x="142" y="174"/>
                  <a:pt x="141" y="174"/>
                  <a:pt x="141" y="174"/>
                </a:cubicBezTo>
                <a:lnTo>
                  <a:pt x="2" y="174"/>
                </a:lnTo>
                <a:cubicBezTo>
                  <a:pt x="1" y="174"/>
                  <a:pt x="0" y="174"/>
                  <a:pt x="0" y="173"/>
                </a:cubicBezTo>
                <a:lnTo>
                  <a:pt x="0" y="163"/>
                </a:lnTo>
                <a:lnTo>
                  <a:pt x="0" y="154"/>
                </a:lnTo>
                <a:lnTo>
                  <a:pt x="0" y="145"/>
                </a:lnTo>
                <a:lnTo>
                  <a:pt x="0" y="136"/>
                </a:lnTo>
                <a:cubicBezTo>
                  <a:pt x="0" y="135"/>
                  <a:pt x="1" y="134"/>
                  <a:pt x="2" y="134"/>
                </a:cubicBezTo>
                <a:lnTo>
                  <a:pt x="27" y="134"/>
                </a:lnTo>
                <a:cubicBezTo>
                  <a:pt x="28" y="134"/>
                  <a:pt x="29" y="135"/>
                  <a:pt x="29" y="136"/>
                </a:cubicBezTo>
                <a:lnTo>
                  <a:pt x="29" y="145"/>
                </a:lnTo>
                <a:lnTo>
                  <a:pt x="29" y="154"/>
                </a:lnTo>
                <a:lnTo>
                  <a:pt x="29" y="162"/>
                </a:lnTo>
                <a:close/>
                <a:moveTo>
                  <a:pt x="112" y="120"/>
                </a:moveTo>
                <a:lnTo>
                  <a:pt x="112" y="120"/>
                </a:lnTo>
                <a:lnTo>
                  <a:pt x="114" y="120"/>
                </a:lnTo>
                <a:lnTo>
                  <a:pt x="114" y="96"/>
                </a:lnTo>
                <a:cubicBezTo>
                  <a:pt x="114" y="95"/>
                  <a:pt x="115" y="94"/>
                  <a:pt x="116" y="94"/>
                </a:cubicBezTo>
                <a:lnTo>
                  <a:pt x="132" y="94"/>
                </a:lnTo>
                <a:cubicBezTo>
                  <a:pt x="133" y="94"/>
                  <a:pt x="134" y="95"/>
                  <a:pt x="134" y="96"/>
                </a:cubicBezTo>
                <a:lnTo>
                  <a:pt x="134" y="120"/>
                </a:lnTo>
                <a:lnTo>
                  <a:pt x="136" y="120"/>
                </a:lnTo>
                <a:cubicBezTo>
                  <a:pt x="137" y="120"/>
                  <a:pt x="138" y="120"/>
                  <a:pt x="138" y="119"/>
                </a:cubicBezTo>
                <a:cubicBezTo>
                  <a:pt x="139" y="119"/>
                  <a:pt x="139" y="118"/>
                  <a:pt x="139" y="117"/>
                </a:cubicBezTo>
                <a:lnTo>
                  <a:pt x="139" y="92"/>
                </a:lnTo>
                <a:cubicBezTo>
                  <a:pt x="139" y="91"/>
                  <a:pt x="139" y="90"/>
                  <a:pt x="138" y="90"/>
                </a:cubicBezTo>
                <a:cubicBezTo>
                  <a:pt x="138" y="89"/>
                  <a:pt x="137" y="89"/>
                  <a:pt x="136" y="89"/>
                </a:cubicBezTo>
                <a:lnTo>
                  <a:pt x="124" y="89"/>
                </a:lnTo>
                <a:lnTo>
                  <a:pt x="124" y="89"/>
                </a:lnTo>
                <a:lnTo>
                  <a:pt x="124" y="89"/>
                </a:lnTo>
                <a:lnTo>
                  <a:pt x="112" y="89"/>
                </a:lnTo>
                <a:cubicBezTo>
                  <a:pt x="111" y="89"/>
                  <a:pt x="110" y="89"/>
                  <a:pt x="110" y="90"/>
                </a:cubicBezTo>
                <a:cubicBezTo>
                  <a:pt x="109" y="90"/>
                  <a:pt x="109" y="91"/>
                  <a:pt x="109" y="92"/>
                </a:cubicBezTo>
                <a:lnTo>
                  <a:pt x="109" y="117"/>
                </a:lnTo>
                <a:cubicBezTo>
                  <a:pt x="109" y="118"/>
                  <a:pt x="109" y="119"/>
                  <a:pt x="110" y="119"/>
                </a:cubicBezTo>
                <a:cubicBezTo>
                  <a:pt x="110" y="120"/>
                  <a:pt x="111" y="120"/>
                  <a:pt x="112" y="120"/>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47" name="Freeform 69">
            <a:extLst>
              <a:ext uri="{FF2B5EF4-FFF2-40B4-BE49-F238E27FC236}">
                <a16:creationId xmlns:a16="http://schemas.microsoft.com/office/drawing/2014/main" id="{6B60E037-4CE8-4CC0-AA27-B15BB1295C60}"/>
              </a:ext>
            </a:extLst>
          </p:cNvPr>
          <p:cNvSpPr>
            <a:spLocks noChangeAspect="1" noEditPoints="1"/>
          </p:cNvSpPr>
          <p:nvPr/>
        </p:nvSpPr>
        <p:spPr bwMode="auto">
          <a:xfrm>
            <a:off x="3191737" y="3119136"/>
            <a:ext cx="191038" cy="229922"/>
          </a:xfrm>
          <a:custGeom>
            <a:avLst/>
            <a:gdLst>
              <a:gd name="T0" fmla="*/ 85 w 112"/>
              <a:gd name="T1" fmla="*/ 120 h 135"/>
              <a:gd name="T2" fmla="*/ 36 w 112"/>
              <a:gd name="T3" fmla="*/ 114 h 135"/>
              <a:gd name="T4" fmla="*/ 93 w 112"/>
              <a:gd name="T5" fmla="*/ 124 h 135"/>
              <a:gd name="T6" fmla="*/ 36 w 112"/>
              <a:gd name="T7" fmla="*/ 67 h 135"/>
              <a:gd name="T8" fmla="*/ 17 w 112"/>
              <a:gd name="T9" fmla="*/ 64 h 135"/>
              <a:gd name="T10" fmla="*/ 39 w 112"/>
              <a:gd name="T11" fmla="*/ 76 h 135"/>
              <a:gd name="T12" fmla="*/ 97 w 112"/>
              <a:gd name="T13" fmla="*/ 59 h 135"/>
              <a:gd name="T14" fmla="*/ 17 w 112"/>
              <a:gd name="T15" fmla="*/ 60 h 135"/>
              <a:gd name="T16" fmla="*/ 19 w 112"/>
              <a:gd name="T17" fmla="*/ 17 h 135"/>
              <a:gd name="T18" fmla="*/ 94 w 112"/>
              <a:gd name="T19" fmla="*/ 75 h 135"/>
              <a:gd name="T20" fmla="*/ 75 w 112"/>
              <a:gd name="T21" fmla="*/ 78 h 135"/>
              <a:gd name="T22" fmla="*/ 8 w 112"/>
              <a:gd name="T23" fmla="*/ 86 h 135"/>
              <a:gd name="T24" fmla="*/ 8 w 112"/>
              <a:gd name="T25" fmla="*/ 86 h 135"/>
              <a:gd name="T26" fmla="*/ 8 w 112"/>
              <a:gd name="T27" fmla="*/ 86 h 135"/>
              <a:gd name="T28" fmla="*/ 9 w 112"/>
              <a:gd name="T29" fmla="*/ 86 h 135"/>
              <a:gd name="T30" fmla="*/ 10 w 112"/>
              <a:gd name="T31" fmla="*/ 85 h 135"/>
              <a:gd name="T32" fmla="*/ 11 w 112"/>
              <a:gd name="T33" fmla="*/ 85 h 135"/>
              <a:gd name="T34" fmla="*/ 11 w 112"/>
              <a:gd name="T35" fmla="*/ 85 h 135"/>
              <a:gd name="T36" fmla="*/ 11 w 112"/>
              <a:gd name="T37" fmla="*/ 85 h 135"/>
              <a:gd name="T38" fmla="*/ 12 w 112"/>
              <a:gd name="T39" fmla="*/ 85 h 135"/>
              <a:gd name="T40" fmla="*/ 12 w 112"/>
              <a:gd name="T41" fmla="*/ 85 h 135"/>
              <a:gd name="T42" fmla="*/ 12 w 112"/>
              <a:gd name="T43" fmla="*/ 85 h 135"/>
              <a:gd name="T44" fmla="*/ 100 w 112"/>
              <a:gd name="T45" fmla="*/ 85 h 135"/>
              <a:gd name="T46" fmla="*/ 101 w 112"/>
              <a:gd name="T47" fmla="*/ 85 h 135"/>
              <a:gd name="T48" fmla="*/ 101 w 112"/>
              <a:gd name="T49" fmla="*/ 85 h 135"/>
              <a:gd name="T50" fmla="*/ 101 w 112"/>
              <a:gd name="T51" fmla="*/ 85 h 135"/>
              <a:gd name="T52" fmla="*/ 101 w 112"/>
              <a:gd name="T53" fmla="*/ 85 h 135"/>
              <a:gd name="T54" fmla="*/ 104 w 112"/>
              <a:gd name="T55" fmla="*/ 86 h 135"/>
              <a:gd name="T56" fmla="*/ 8 w 112"/>
              <a:gd name="T57" fmla="*/ 10 h 135"/>
              <a:gd name="T58" fmla="*/ 70 w 112"/>
              <a:gd name="T59" fmla="*/ 114 h 135"/>
              <a:gd name="T60" fmla="*/ 87 w 112"/>
              <a:gd name="T61" fmla="*/ 110 h 135"/>
              <a:gd name="T62" fmla="*/ 107 w 112"/>
              <a:gd name="T63" fmla="*/ 103 h 135"/>
              <a:gd name="T64" fmla="*/ 101 w 112"/>
              <a:gd name="T65" fmla="*/ 89 h 135"/>
              <a:gd name="T66" fmla="*/ 101 w 112"/>
              <a:gd name="T67" fmla="*/ 89 h 135"/>
              <a:gd name="T68" fmla="*/ 100 w 112"/>
              <a:gd name="T69" fmla="*/ 89 h 135"/>
              <a:gd name="T70" fmla="*/ 100 w 112"/>
              <a:gd name="T71" fmla="*/ 89 h 135"/>
              <a:gd name="T72" fmla="*/ 12 w 112"/>
              <a:gd name="T73" fmla="*/ 89 h 135"/>
              <a:gd name="T74" fmla="*/ 12 w 112"/>
              <a:gd name="T75" fmla="*/ 89 h 135"/>
              <a:gd name="T76" fmla="*/ 12 w 112"/>
              <a:gd name="T77" fmla="*/ 89 h 135"/>
              <a:gd name="T78" fmla="*/ 12 w 112"/>
              <a:gd name="T79" fmla="*/ 89 h 135"/>
              <a:gd name="T80" fmla="*/ 12 w 112"/>
              <a:gd name="T81" fmla="*/ 89 h 135"/>
              <a:gd name="T82" fmla="*/ 11 w 112"/>
              <a:gd name="T83" fmla="*/ 89 h 135"/>
              <a:gd name="T84" fmla="*/ 11 w 112"/>
              <a:gd name="T85" fmla="*/ 89 h 135"/>
              <a:gd name="T86" fmla="*/ 11 w 112"/>
              <a:gd name="T87" fmla="*/ 89 h 135"/>
              <a:gd name="T88" fmla="*/ 11 w 112"/>
              <a:gd name="T89" fmla="*/ 89 h 135"/>
              <a:gd name="T90" fmla="*/ 10 w 112"/>
              <a:gd name="T91" fmla="*/ 89 h 135"/>
              <a:gd name="T92" fmla="*/ 10 w 112"/>
              <a:gd name="T93" fmla="*/ 89 h 135"/>
              <a:gd name="T94" fmla="*/ 10 w 112"/>
              <a:gd name="T95" fmla="*/ 89 h 135"/>
              <a:gd name="T96" fmla="*/ 10 w 112"/>
              <a:gd name="T97" fmla="*/ 89 h 135"/>
              <a:gd name="T98" fmla="*/ 9 w 112"/>
              <a:gd name="T99" fmla="*/ 89 h 135"/>
              <a:gd name="T100" fmla="*/ 9 w 112"/>
              <a:gd name="T101" fmla="*/ 89 h 135"/>
              <a:gd name="T102" fmla="*/ 9 w 112"/>
              <a:gd name="T103" fmla="*/ 89 h 135"/>
              <a:gd name="T104" fmla="*/ 8 w 112"/>
              <a:gd name="T105" fmla="*/ 90 h 135"/>
              <a:gd name="T106" fmla="*/ 6 w 112"/>
              <a:gd name="T107" fmla="*/ 103 h 135"/>
              <a:gd name="T108" fmla="*/ 111 w 112"/>
              <a:gd name="T109" fmla="*/ 124 h 135"/>
              <a:gd name="T110" fmla="*/ 20 w 112"/>
              <a:gd name="T111" fmla="*/ 127 h 135"/>
              <a:gd name="T112" fmla="*/ 12 w 112"/>
              <a:gd name="T113" fmla="*/ 114 h 135"/>
              <a:gd name="T114" fmla="*/ 8 w 112"/>
              <a:gd name="T115" fmla="*/ 3 h 135"/>
              <a:gd name="T116" fmla="*/ 111 w 112"/>
              <a:gd name="T117" fmla="*/ 9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2" h="135">
                <a:moveTo>
                  <a:pt x="108" y="126"/>
                </a:moveTo>
                <a:lnTo>
                  <a:pt x="108" y="126"/>
                </a:lnTo>
                <a:lnTo>
                  <a:pt x="86" y="114"/>
                </a:lnTo>
                <a:lnTo>
                  <a:pt x="77" y="114"/>
                </a:lnTo>
                <a:lnTo>
                  <a:pt x="85" y="118"/>
                </a:lnTo>
                <a:cubicBezTo>
                  <a:pt x="85" y="119"/>
                  <a:pt x="85" y="119"/>
                  <a:pt x="85" y="120"/>
                </a:cubicBezTo>
                <a:cubicBezTo>
                  <a:pt x="85" y="121"/>
                  <a:pt x="85" y="122"/>
                  <a:pt x="84" y="122"/>
                </a:cubicBezTo>
                <a:lnTo>
                  <a:pt x="29" y="122"/>
                </a:lnTo>
                <a:lnTo>
                  <a:pt x="29" y="122"/>
                </a:lnTo>
                <a:cubicBezTo>
                  <a:pt x="28" y="122"/>
                  <a:pt x="28" y="121"/>
                  <a:pt x="27" y="121"/>
                </a:cubicBezTo>
                <a:cubicBezTo>
                  <a:pt x="27" y="120"/>
                  <a:pt x="27" y="119"/>
                  <a:pt x="28" y="118"/>
                </a:cubicBezTo>
                <a:lnTo>
                  <a:pt x="36" y="114"/>
                </a:lnTo>
                <a:lnTo>
                  <a:pt x="26" y="114"/>
                </a:lnTo>
                <a:lnTo>
                  <a:pt x="5" y="126"/>
                </a:lnTo>
                <a:lnTo>
                  <a:pt x="7" y="130"/>
                </a:lnTo>
                <a:lnTo>
                  <a:pt x="18" y="124"/>
                </a:lnTo>
                <a:cubicBezTo>
                  <a:pt x="19" y="124"/>
                  <a:pt x="19" y="124"/>
                  <a:pt x="19" y="124"/>
                </a:cubicBezTo>
                <a:lnTo>
                  <a:pt x="93" y="124"/>
                </a:lnTo>
                <a:lnTo>
                  <a:pt x="93" y="124"/>
                </a:lnTo>
                <a:cubicBezTo>
                  <a:pt x="93" y="124"/>
                  <a:pt x="94" y="124"/>
                  <a:pt x="94" y="124"/>
                </a:cubicBezTo>
                <a:lnTo>
                  <a:pt x="105" y="130"/>
                </a:lnTo>
                <a:lnTo>
                  <a:pt x="107" y="128"/>
                </a:lnTo>
                <a:lnTo>
                  <a:pt x="108" y="126"/>
                </a:lnTo>
                <a:close/>
                <a:moveTo>
                  <a:pt x="36" y="67"/>
                </a:moveTo>
                <a:lnTo>
                  <a:pt x="36" y="67"/>
                </a:lnTo>
                <a:lnTo>
                  <a:pt x="19" y="67"/>
                </a:lnTo>
                <a:lnTo>
                  <a:pt x="19" y="75"/>
                </a:lnTo>
                <a:lnTo>
                  <a:pt x="36" y="75"/>
                </a:lnTo>
                <a:lnTo>
                  <a:pt x="36" y="67"/>
                </a:lnTo>
                <a:close/>
                <a:moveTo>
                  <a:pt x="17" y="64"/>
                </a:moveTo>
                <a:lnTo>
                  <a:pt x="17" y="64"/>
                </a:lnTo>
                <a:cubicBezTo>
                  <a:pt x="16" y="64"/>
                  <a:pt x="15" y="64"/>
                  <a:pt x="15" y="65"/>
                </a:cubicBezTo>
                <a:lnTo>
                  <a:pt x="15" y="76"/>
                </a:lnTo>
                <a:cubicBezTo>
                  <a:pt x="15" y="77"/>
                  <a:pt x="16" y="78"/>
                  <a:pt x="17" y="78"/>
                </a:cubicBezTo>
                <a:lnTo>
                  <a:pt x="38" y="78"/>
                </a:lnTo>
                <a:cubicBezTo>
                  <a:pt x="38" y="78"/>
                  <a:pt x="39" y="77"/>
                  <a:pt x="39" y="76"/>
                </a:cubicBezTo>
                <a:lnTo>
                  <a:pt x="39" y="65"/>
                </a:lnTo>
                <a:cubicBezTo>
                  <a:pt x="39" y="64"/>
                  <a:pt x="38" y="64"/>
                  <a:pt x="38" y="64"/>
                </a:cubicBezTo>
                <a:lnTo>
                  <a:pt x="17" y="64"/>
                </a:lnTo>
                <a:close/>
                <a:moveTo>
                  <a:pt x="95" y="60"/>
                </a:moveTo>
                <a:lnTo>
                  <a:pt x="95" y="60"/>
                </a:lnTo>
                <a:cubicBezTo>
                  <a:pt x="96" y="60"/>
                  <a:pt x="97" y="60"/>
                  <a:pt x="97" y="59"/>
                </a:cubicBezTo>
                <a:lnTo>
                  <a:pt x="97" y="15"/>
                </a:lnTo>
                <a:cubicBezTo>
                  <a:pt x="97" y="14"/>
                  <a:pt x="96" y="13"/>
                  <a:pt x="95" y="13"/>
                </a:cubicBezTo>
                <a:lnTo>
                  <a:pt x="17" y="13"/>
                </a:lnTo>
                <a:cubicBezTo>
                  <a:pt x="16" y="13"/>
                  <a:pt x="15" y="14"/>
                  <a:pt x="15" y="15"/>
                </a:cubicBezTo>
                <a:lnTo>
                  <a:pt x="15" y="59"/>
                </a:lnTo>
                <a:cubicBezTo>
                  <a:pt x="15" y="60"/>
                  <a:pt x="16" y="60"/>
                  <a:pt x="17" y="60"/>
                </a:cubicBezTo>
                <a:lnTo>
                  <a:pt x="95" y="60"/>
                </a:lnTo>
                <a:close/>
                <a:moveTo>
                  <a:pt x="19" y="57"/>
                </a:moveTo>
                <a:lnTo>
                  <a:pt x="19" y="57"/>
                </a:lnTo>
                <a:lnTo>
                  <a:pt x="94" y="57"/>
                </a:lnTo>
                <a:lnTo>
                  <a:pt x="94" y="17"/>
                </a:lnTo>
                <a:lnTo>
                  <a:pt x="19" y="17"/>
                </a:lnTo>
                <a:lnTo>
                  <a:pt x="19" y="57"/>
                </a:lnTo>
                <a:close/>
                <a:moveTo>
                  <a:pt x="94" y="67"/>
                </a:moveTo>
                <a:lnTo>
                  <a:pt x="94" y="67"/>
                </a:lnTo>
                <a:lnTo>
                  <a:pt x="77" y="67"/>
                </a:lnTo>
                <a:lnTo>
                  <a:pt x="77" y="75"/>
                </a:lnTo>
                <a:lnTo>
                  <a:pt x="94" y="75"/>
                </a:lnTo>
                <a:lnTo>
                  <a:pt x="94" y="67"/>
                </a:lnTo>
                <a:close/>
                <a:moveTo>
                  <a:pt x="75" y="64"/>
                </a:moveTo>
                <a:lnTo>
                  <a:pt x="75" y="64"/>
                </a:lnTo>
                <a:cubicBezTo>
                  <a:pt x="74" y="64"/>
                  <a:pt x="73" y="64"/>
                  <a:pt x="73" y="65"/>
                </a:cubicBezTo>
                <a:lnTo>
                  <a:pt x="73" y="76"/>
                </a:lnTo>
                <a:cubicBezTo>
                  <a:pt x="73" y="77"/>
                  <a:pt x="74" y="78"/>
                  <a:pt x="75" y="78"/>
                </a:cubicBezTo>
                <a:lnTo>
                  <a:pt x="95" y="78"/>
                </a:lnTo>
                <a:cubicBezTo>
                  <a:pt x="96" y="78"/>
                  <a:pt x="97" y="77"/>
                  <a:pt x="97" y="76"/>
                </a:cubicBezTo>
                <a:lnTo>
                  <a:pt x="97" y="65"/>
                </a:lnTo>
                <a:cubicBezTo>
                  <a:pt x="97" y="64"/>
                  <a:pt x="96" y="64"/>
                  <a:pt x="95" y="64"/>
                </a:cubicBezTo>
                <a:lnTo>
                  <a:pt x="75" y="64"/>
                </a:lnTo>
                <a:close/>
                <a:moveTo>
                  <a:pt x="8" y="86"/>
                </a:moveTo>
                <a:lnTo>
                  <a:pt x="8" y="86"/>
                </a:lnTo>
                <a:lnTo>
                  <a:pt x="8" y="86"/>
                </a:lnTo>
                <a:lnTo>
                  <a:pt x="8" y="86"/>
                </a:lnTo>
                <a:lnTo>
                  <a:pt x="8" y="86"/>
                </a:lnTo>
                <a:lnTo>
                  <a:pt x="8" y="86"/>
                </a:lnTo>
                <a:lnTo>
                  <a:pt x="8" y="86"/>
                </a:lnTo>
                <a:lnTo>
                  <a:pt x="8" y="86"/>
                </a:lnTo>
                <a:lnTo>
                  <a:pt x="8" y="86"/>
                </a:lnTo>
                <a:lnTo>
                  <a:pt x="8" y="86"/>
                </a:lnTo>
                <a:lnTo>
                  <a:pt x="8" y="86"/>
                </a:lnTo>
                <a:lnTo>
                  <a:pt x="8" y="86"/>
                </a:lnTo>
                <a:lnTo>
                  <a:pt x="8" y="86"/>
                </a:lnTo>
                <a:lnTo>
                  <a:pt x="8" y="86"/>
                </a:lnTo>
                <a:lnTo>
                  <a:pt x="8" y="86"/>
                </a:lnTo>
                <a:lnTo>
                  <a:pt x="9" y="86"/>
                </a:lnTo>
                <a:lnTo>
                  <a:pt x="9" y="86"/>
                </a:lnTo>
                <a:lnTo>
                  <a:pt x="9" y="86"/>
                </a:lnTo>
                <a:lnTo>
                  <a:pt x="9" y="86"/>
                </a:lnTo>
                <a:cubicBezTo>
                  <a:pt x="9" y="86"/>
                  <a:pt x="9" y="86"/>
                  <a:pt x="10" y="85"/>
                </a:cubicBezTo>
                <a:lnTo>
                  <a:pt x="10" y="85"/>
                </a:lnTo>
                <a:lnTo>
                  <a:pt x="10" y="85"/>
                </a:lnTo>
                <a:lnTo>
                  <a:pt x="10" y="85"/>
                </a:lnTo>
                <a:lnTo>
                  <a:pt x="10" y="85"/>
                </a:lnTo>
                <a:lnTo>
                  <a:pt x="10" y="85"/>
                </a:lnTo>
                <a:cubicBezTo>
                  <a:pt x="10" y="85"/>
                  <a:pt x="10" y="85"/>
                  <a:pt x="11" y="85"/>
                </a:cubicBezTo>
                <a:lnTo>
                  <a:pt x="11" y="85"/>
                </a:lnTo>
                <a:lnTo>
                  <a:pt x="11" y="85"/>
                </a:lnTo>
                <a:lnTo>
                  <a:pt x="11" y="85"/>
                </a:lnTo>
                <a:lnTo>
                  <a:pt x="11" y="85"/>
                </a:lnTo>
                <a:lnTo>
                  <a:pt x="11" y="85"/>
                </a:lnTo>
                <a:lnTo>
                  <a:pt x="11" y="85"/>
                </a:lnTo>
                <a:lnTo>
                  <a:pt x="11" y="85"/>
                </a:lnTo>
                <a:lnTo>
                  <a:pt x="11" y="85"/>
                </a:lnTo>
                <a:lnTo>
                  <a:pt x="11" y="85"/>
                </a:lnTo>
                <a:lnTo>
                  <a:pt x="11" y="85"/>
                </a:lnTo>
                <a:lnTo>
                  <a:pt x="11" y="85"/>
                </a:lnTo>
                <a:lnTo>
                  <a:pt x="11" y="85"/>
                </a:lnTo>
                <a:lnTo>
                  <a:pt x="11" y="85"/>
                </a:lnTo>
                <a:lnTo>
                  <a:pt x="11" y="85"/>
                </a:lnTo>
                <a:lnTo>
                  <a:pt x="11" y="85"/>
                </a:lnTo>
                <a:lnTo>
                  <a:pt x="11" y="85"/>
                </a:lnTo>
                <a:lnTo>
                  <a:pt x="11" y="85"/>
                </a:lnTo>
                <a:lnTo>
                  <a:pt x="11" y="85"/>
                </a:lnTo>
                <a:lnTo>
                  <a:pt x="12" y="85"/>
                </a:lnTo>
                <a:lnTo>
                  <a:pt x="12" y="85"/>
                </a:lnTo>
                <a:lnTo>
                  <a:pt x="12" y="85"/>
                </a:lnTo>
                <a:lnTo>
                  <a:pt x="12" y="85"/>
                </a:lnTo>
                <a:lnTo>
                  <a:pt x="12" y="85"/>
                </a:lnTo>
                <a:lnTo>
                  <a:pt x="12" y="85"/>
                </a:lnTo>
                <a:lnTo>
                  <a:pt x="12" y="85"/>
                </a:lnTo>
                <a:lnTo>
                  <a:pt x="12" y="85"/>
                </a:lnTo>
                <a:lnTo>
                  <a:pt x="12" y="85"/>
                </a:lnTo>
                <a:lnTo>
                  <a:pt x="12" y="85"/>
                </a:lnTo>
                <a:lnTo>
                  <a:pt x="12" y="85"/>
                </a:lnTo>
                <a:lnTo>
                  <a:pt x="12" y="85"/>
                </a:lnTo>
                <a:lnTo>
                  <a:pt x="12" y="85"/>
                </a:lnTo>
                <a:lnTo>
                  <a:pt x="12" y="85"/>
                </a:lnTo>
                <a:lnTo>
                  <a:pt x="12" y="85"/>
                </a:lnTo>
                <a:lnTo>
                  <a:pt x="12" y="85"/>
                </a:lnTo>
                <a:lnTo>
                  <a:pt x="12" y="85"/>
                </a:lnTo>
                <a:lnTo>
                  <a:pt x="12" y="85"/>
                </a:lnTo>
                <a:lnTo>
                  <a:pt x="12" y="85"/>
                </a:lnTo>
                <a:lnTo>
                  <a:pt x="12" y="85"/>
                </a:lnTo>
                <a:lnTo>
                  <a:pt x="100" y="85"/>
                </a:lnTo>
                <a:lnTo>
                  <a:pt x="100" y="85"/>
                </a:lnTo>
                <a:lnTo>
                  <a:pt x="100" y="85"/>
                </a:lnTo>
                <a:lnTo>
                  <a:pt x="100" y="85"/>
                </a:lnTo>
                <a:lnTo>
                  <a:pt x="100" y="85"/>
                </a:lnTo>
                <a:lnTo>
                  <a:pt x="100" y="85"/>
                </a:lnTo>
                <a:lnTo>
                  <a:pt x="101" y="85"/>
                </a:lnTo>
                <a:lnTo>
                  <a:pt x="101" y="85"/>
                </a:lnTo>
                <a:lnTo>
                  <a:pt x="101" y="85"/>
                </a:lnTo>
                <a:lnTo>
                  <a:pt x="101" y="85"/>
                </a:lnTo>
                <a:lnTo>
                  <a:pt x="101" y="85"/>
                </a:lnTo>
                <a:lnTo>
                  <a:pt x="101" y="85"/>
                </a:lnTo>
                <a:lnTo>
                  <a:pt x="101" y="85"/>
                </a:lnTo>
                <a:lnTo>
                  <a:pt x="101" y="85"/>
                </a:lnTo>
                <a:lnTo>
                  <a:pt x="101" y="85"/>
                </a:lnTo>
                <a:lnTo>
                  <a:pt x="101" y="85"/>
                </a:lnTo>
                <a:lnTo>
                  <a:pt x="101" y="85"/>
                </a:lnTo>
                <a:lnTo>
                  <a:pt x="101" y="85"/>
                </a:lnTo>
                <a:lnTo>
                  <a:pt x="101" y="85"/>
                </a:lnTo>
                <a:lnTo>
                  <a:pt x="101" y="85"/>
                </a:lnTo>
                <a:lnTo>
                  <a:pt x="101" y="85"/>
                </a:lnTo>
                <a:lnTo>
                  <a:pt x="101" y="85"/>
                </a:lnTo>
                <a:lnTo>
                  <a:pt x="101" y="85"/>
                </a:lnTo>
                <a:lnTo>
                  <a:pt x="101" y="85"/>
                </a:lnTo>
                <a:lnTo>
                  <a:pt x="101" y="85"/>
                </a:lnTo>
                <a:lnTo>
                  <a:pt x="101" y="85"/>
                </a:lnTo>
                <a:lnTo>
                  <a:pt x="101" y="85"/>
                </a:lnTo>
                <a:lnTo>
                  <a:pt x="101" y="85"/>
                </a:lnTo>
                <a:lnTo>
                  <a:pt x="102" y="85"/>
                </a:lnTo>
                <a:lnTo>
                  <a:pt x="102" y="85"/>
                </a:lnTo>
                <a:lnTo>
                  <a:pt x="102" y="85"/>
                </a:lnTo>
                <a:lnTo>
                  <a:pt x="102" y="85"/>
                </a:lnTo>
                <a:cubicBezTo>
                  <a:pt x="103" y="85"/>
                  <a:pt x="103" y="86"/>
                  <a:pt x="104" y="86"/>
                </a:cubicBezTo>
                <a:lnTo>
                  <a:pt x="104" y="10"/>
                </a:lnTo>
                <a:cubicBezTo>
                  <a:pt x="104" y="9"/>
                  <a:pt x="104" y="7"/>
                  <a:pt x="102" y="6"/>
                </a:cubicBezTo>
                <a:cubicBezTo>
                  <a:pt x="101" y="4"/>
                  <a:pt x="99" y="4"/>
                  <a:pt x="97" y="4"/>
                </a:cubicBezTo>
                <a:lnTo>
                  <a:pt x="15" y="4"/>
                </a:lnTo>
                <a:cubicBezTo>
                  <a:pt x="13" y="4"/>
                  <a:pt x="12" y="4"/>
                  <a:pt x="10" y="6"/>
                </a:cubicBezTo>
                <a:cubicBezTo>
                  <a:pt x="9" y="7"/>
                  <a:pt x="8" y="9"/>
                  <a:pt x="8" y="10"/>
                </a:cubicBezTo>
                <a:lnTo>
                  <a:pt x="8" y="86"/>
                </a:lnTo>
                <a:close/>
                <a:moveTo>
                  <a:pt x="43" y="114"/>
                </a:moveTo>
                <a:lnTo>
                  <a:pt x="43" y="114"/>
                </a:lnTo>
                <a:lnTo>
                  <a:pt x="35" y="118"/>
                </a:lnTo>
                <a:lnTo>
                  <a:pt x="77" y="118"/>
                </a:lnTo>
                <a:lnTo>
                  <a:pt x="70" y="114"/>
                </a:lnTo>
                <a:lnTo>
                  <a:pt x="43" y="114"/>
                </a:lnTo>
                <a:close/>
                <a:moveTo>
                  <a:pt x="26" y="110"/>
                </a:moveTo>
                <a:lnTo>
                  <a:pt x="26" y="110"/>
                </a:lnTo>
                <a:lnTo>
                  <a:pt x="42" y="110"/>
                </a:lnTo>
                <a:lnTo>
                  <a:pt x="70" y="110"/>
                </a:lnTo>
                <a:lnTo>
                  <a:pt x="87" y="110"/>
                </a:lnTo>
                <a:lnTo>
                  <a:pt x="87" y="110"/>
                </a:lnTo>
                <a:lnTo>
                  <a:pt x="87" y="110"/>
                </a:lnTo>
                <a:lnTo>
                  <a:pt x="100" y="110"/>
                </a:lnTo>
                <a:cubicBezTo>
                  <a:pt x="102" y="110"/>
                  <a:pt x="104" y="110"/>
                  <a:pt x="105" y="108"/>
                </a:cubicBezTo>
                <a:lnTo>
                  <a:pt x="105" y="108"/>
                </a:lnTo>
                <a:cubicBezTo>
                  <a:pt x="106" y="107"/>
                  <a:pt x="107" y="105"/>
                  <a:pt x="107" y="103"/>
                </a:cubicBezTo>
                <a:lnTo>
                  <a:pt x="107" y="95"/>
                </a:lnTo>
                <a:cubicBezTo>
                  <a:pt x="107" y="94"/>
                  <a:pt x="106" y="92"/>
                  <a:pt x="105" y="91"/>
                </a:cubicBezTo>
                <a:cubicBezTo>
                  <a:pt x="104" y="90"/>
                  <a:pt x="103" y="89"/>
                  <a:pt x="101" y="89"/>
                </a:cubicBezTo>
                <a:lnTo>
                  <a:pt x="101" y="89"/>
                </a:lnTo>
                <a:lnTo>
                  <a:pt x="101" y="89"/>
                </a:lnTo>
                <a:lnTo>
                  <a:pt x="101" y="89"/>
                </a:lnTo>
                <a:lnTo>
                  <a:pt x="101" y="89"/>
                </a:lnTo>
                <a:lnTo>
                  <a:pt x="101" y="89"/>
                </a:lnTo>
                <a:lnTo>
                  <a:pt x="101" y="89"/>
                </a:lnTo>
                <a:lnTo>
                  <a:pt x="101" y="89"/>
                </a:lnTo>
                <a:lnTo>
                  <a:pt x="101" y="89"/>
                </a:lnTo>
                <a:lnTo>
                  <a:pt x="101" y="89"/>
                </a:lnTo>
                <a:lnTo>
                  <a:pt x="101" y="89"/>
                </a:lnTo>
                <a:lnTo>
                  <a:pt x="101" y="89"/>
                </a:lnTo>
                <a:lnTo>
                  <a:pt x="101" y="89"/>
                </a:lnTo>
                <a:lnTo>
                  <a:pt x="101" y="89"/>
                </a:lnTo>
                <a:lnTo>
                  <a:pt x="101" y="89"/>
                </a:lnTo>
                <a:lnTo>
                  <a:pt x="100" y="89"/>
                </a:lnTo>
                <a:lnTo>
                  <a:pt x="100" y="89"/>
                </a:lnTo>
                <a:lnTo>
                  <a:pt x="100" y="89"/>
                </a:lnTo>
                <a:lnTo>
                  <a:pt x="100" y="89"/>
                </a:lnTo>
                <a:lnTo>
                  <a:pt x="100" y="89"/>
                </a:lnTo>
                <a:lnTo>
                  <a:pt x="100" y="89"/>
                </a:lnTo>
                <a:lnTo>
                  <a:pt x="100" y="89"/>
                </a:lnTo>
                <a:lnTo>
                  <a:pt x="100" y="89"/>
                </a:lnTo>
                <a:lnTo>
                  <a:pt x="100" y="89"/>
                </a:lnTo>
                <a:lnTo>
                  <a:pt x="12" y="89"/>
                </a:lnTo>
                <a:lnTo>
                  <a:pt x="12" y="89"/>
                </a:lnTo>
                <a:lnTo>
                  <a:pt x="12" y="89"/>
                </a:lnTo>
                <a:lnTo>
                  <a:pt x="12" y="89"/>
                </a:lnTo>
                <a:lnTo>
                  <a:pt x="12" y="89"/>
                </a:lnTo>
                <a:lnTo>
                  <a:pt x="12" y="89"/>
                </a:lnTo>
                <a:lnTo>
                  <a:pt x="12" y="89"/>
                </a:lnTo>
                <a:lnTo>
                  <a:pt x="12" y="89"/>
                </a:lnTo>
                <a:lnTo>
                  <a:pt x="12" y="89"/>
                </a:lnTo>
                <a:lnTo>
                  <a:pt x="12" y="89"/>
                </a:lnTo>
                <a:lnTo>
                  <a:pt x="12" y="89"/>
                </a:lnTo>
                <a:lnTo>
                  <a:pt x="12" y="89"/>
                </a:lnTo>
                <a:lnTo>
                  <a:pt x="12" y="89"/>
                </a:lnTo>
                <a:lnTo>
                  <a:pt x="12" y="89"/>
                </a:lnTo>
                <a:lnTo>
                  <a:pt x="12" y="89"/>
                </a:lnTo>
                <a:lnTo>
                  <a:pt x="12" y="89"/>
                </a:lnTo>
                <a:lnTo>
                  <a:pt x="12" y="89"/>
                </a:lnTo>
                <a:lnTo>
                  <a:pt x="12" y="89"/>
                </a:lnTo>
                <a:lnTo>
                  <a:pt x="12" y="89"/>
                </a:lnTo>
                <a:lnTo>
                  <a:pt x="12" y="89"/>
                </a:lnTo>
                <a:lnTo>
                  <a:pt x="12" y="89"/>
                </a:lnTo>
                <a:lnTo>
                  <a:pt x="12" y="89"/>
                </a:lnTo>
                <a:lnTo>
                  <a:pt x="12" y="89"/>
                </a:lnTo>
                <a:lnTo>
                  <a:pt x="12" y="89"/>
                </a:lnTo>
                <a:lnTo>
                  <a:pt x="12" y="89"/>
                </a:lnTo>
                <a:lnTo>
                  <a:pt x="12" y="89"/>
                </a:lnTo>
                <a:lnTo>
                  <a:pt x="12" y="89"/>
                </a:lnTo>
                <a:lnTo>
                  <a:pt x="12" y="89"/>
                </a:lnTo>
                <a:lnTo>
                  <a:pt x="12" y="89"/>
                </a:lnTo>
                <a:lnTo>
                  <a:pt x="12" y="89"/>
                </a:lnTo>
                <a:lnTo>
                  <a:pt x="12" y="89"/>
                </a:lnTo>
                <a:lnTo>
                  <a:pt x="11" y="89"/>
                </a:lnTo>
                <a:lnTo>
                  <a:pt x="11" y="89"/>
                </a:lnTo>
                <a:lnTo>
                  <a:pt x="11" y="89"/>
                </a:lnTo>
                <a:lnTo>
                  <a:pt x="11" y="89"/>
                </a:lnTo>
                <a:lnTo>
                  <a:pt x="11" y="89"/>
                </a:lnTo>
                <a:lnTo>
                  <a:pt x="11" y="89"/>
                </a:lnTo>
                <a:lnTo>
                  <a:pt x="11" y="89"/>
                </a:lnTo>
                <a:lnTo>
                  <a:pt x="11" y="89"/>
                </a:lnTo>
                <a:lnTo>
                  <a:pt x="11" y="89"/>
                </a:lnTo>
                <a:lnTo>
                  <a:pt x="11" y="89"/>
                </a:lnTo>
                <a:lnTo>
                  <a:pt x="11" y="89"/>
                </a:lnTo>
                <a:lnTo>
                  <a:pt x="11" y="89"/>
                </a:lnTo>
                <a:lnTo>
                  <a:pt x="11" y="89"/>
                </a:lnTo>
                <a:lnTo>
                  <a:pt x="11" y="89"/>
                </a:lnTo>
                <a:lnTo>
                  <a:pt x="11" y="89"/>
                </a:lnTo>
                <a:lnTo>
                  <a:pt x="11" y="89"/>
                </a:lnTo>
                <a:lnTo>
                  <a:pt x="11" y="89"/>
                </a:lnTo>
                <a:lnTo>
                  <a:pt x="11" y="89"/>
                </a:lnTo>
                <a:lnTo>
                  <a:pt x="11" y="89"/>
                </a:lnTo>
                <a:lnTo>
                  <a:pt x="11" y="89"/>
                </a:lnTo>
                <a:lnTo>
                  <a:pt x="11" y="89"/>
                </a:lnTo>
                <a:lnTo>
                  <a:pt x="10" y="89"/>
                </a:lnTo>
                <a:lnTo>
                  <a:pt x="10" y="89"/>
                </a:lnTo>
                <a:lnTo>
                  <a:pt x="10" y="89"/>
                </a:lnTo>
                <a:lnTo>
                  <a:pt x="10" y="89"/>
                </a:lnTo>
                <a:lnTo>
                  <a:pt x="10" y="89"/>
                </a:lnTo>
                <a:lnTo>
                  <a:pt x="10" y="89"/>
                </a:lnTo>
                <a:lnTo>
                  <a:pt x="10" y="89"/>
                </a:lnTo>
                <a:lnTo>
                  <a:pt x="10" y="89"/>
                </a:lnTo>
                <a:lnTo>
                  <a:pt x="10" y="89"/>
                </a:lnTo>
                <a:lnTo>
                  <a:pt x="10" y="89"/>
                </a:lnTo>
                <a:lnTo>
                  <a:pt x="10" y="89"/>
                </a:lnTo>
                <a:lnTo>
                  <a:pt x="10" y="89"/>
                </a:lnTo>
                <a:lnTo>
                  <a:pt x="10" y="89"/>
                </a:lnTo>
                <a:lnTo>
                  <a:pt x="10" y="89"/>
                </a:lnTo>
                <a:lnTo>
                  <a:pt x="10" y="89"/>
                </a:lnTo>
                <a:lnTo>
                  <a:pt x="10" y="89"/>
                </a:lnTo>
                <a:lnTo>
                  <a:pt x="10" y="89"/>
                </a:lnTo>
                <a:lnTo>
                  <a:pt x="10" y="89"/>
                </a:lnTo>
                <a:lnTo>
                  <a:pt x="10" y="89"/>
                </a:lnTo>
                <a:lnTo>
                  <a:pt x="10" y="89"/>
                </a:lnTo>
                <a:lnTo>
                  <a:pt x="10" y="89"/>
                </a:lnTo>
                <a:lnTo>
                  <a:pt x="10" y="89"/>
                </a:lnTo>
                <a:lnTo>
                  <a:pt x="10" y="89"/>
                </a:lnTo>
                <a:lnTo>
                  <a:pt x="10" y="89"/>
                </a:lnTo>
                <a:lnTo>
                  <a:pt x="10" y="89"/>
                </a:lnTo>
                <a:lnTo>
                  <a:pt x="10" y="89"/>
                </a:lnTo>
                <a:lnTo>
                  <a:pt x="10" y="89"/>
                </a:lnTo>
                <a:lnTo>
                  <a:pt x="10" y="89"/>
                </a:lnTo>
                <a:lnTo>
                  <a:pt x="9" y="89"/>
                </a:lnTo>
                <a:lnTo>
                  <a:pt x="9" y="89"/>
                </a:lnTo>
                <a:lnTo>
                  <a:pt x="9" y="89"/>
                </a:lnTo>
                <a:lnTo>
                  <a:pt x="9" y="89"/>
                </a:lnTo>
                <a:lnTo>
                  <a:pt x="9" y="89"/>
                </a:lnTo>
                <a:lnTo>
                  <a:pt x="9" y="89"/>
                </a:lnTo>
                <a:lnTo>
                  <a:pt x="9" y="89"/>
                </a:lnTo>
                <a:lnTo>
                  <a:pt x="9" y="89"/>
                </a:lnTo>
                <a:lnTo>
                  <a:pt x="9" y="89"/>
                </a:lnTo>
                <a:lnTo>
                  <a:pt x="9" y="89"/>
                </a:lnTo>
                <a:lnTo>
                  <a:pt x="9" y="89"/>
                </a:lnTo>
                <a:lnTo>
                  <a:pt x="9" y="89"/>
                </a:lnTo>
                <a:lnTo>
                  <a:pt x="9" y="89"/>
                </a:lnTo>
                <a:lnTo>
                  <a:pt x="9" y="89"/>
                </a:lnTo>
                <a:lnTo>
                  <a:pt x="9" y="89"/>
                </a:lnTo>
                <a:lnTo>
                  <a:pt x="9" y="89"/>
                </a:lnTo>
                <a:lnTo>
                  <a:pt x="9" y="89"/>
                </a:lnTo>
                <a:lnTo>
                  <a:pt x="9" y="89"/>
                </a:lnTo>
                <a:lnTo>
                  <a:pt x="9" y="90"/>
                </a:lnTo>
                <a:cubicBezTo>
                  <a:pt x="9" y="90"/>
                  <a:pt x="8" y="90"/>
                  <a:pt x="8" y="90"/>
                </a:cubicBezTo>
                <a:lnTo>
                  <a:pt x="8" y="90"/>
                </a:lnTo>
                <a:cubicBezTo>
                  <a:pt x="8" y="90"/>
                  <a:pt x="8" y="90"/>
                  <a:pt x="8" y="90"/>
                </a:cubicBezTo>
                <a:lnTo>
                  <a:pt x="8" y="91"/>
                </a:lnTo>
                <a:lnTo>
                  <a:pt x="8" y="91"/>
                </a:lnTo>
                <a:cubicBezTo>
                  <a:pt x="6" y="92"/>
                  <a:pt x="6" y="94"/>
                  <a:pt x="6" y="95"/>
                </a:cubicBezTo>
                <a:lnTo>
                  <a:pt x="6" y="103"/>
                </a:lnTo>
                <a:cubicBezTo>
                  <a:pt x="6" y="105"/>
                  <a:pt x="6" y="107"/>
                  <a:pt x="8" y="108"/>
                </a:cubicBezTo>
                <a:cubicBezTo>
                  <a:pt x="9" y="110"/>
                  <a:pt x="10" y="110"/>
                  <a:pt x="12" y="110"/>
                </a:cubicBezTo>
                <a:lnTo>
                  <a:pt x="26" y="110"/>
                </a:lnTo>
                <a:close/>
                <a:moveTo>
                  <a:pt x="93" y="114"/>
                </a:moveTo>
                <a:lnTo>
                  <a:pt x="93" y="114"/>
                </a:lnTo>
                <a:lnTo>
                  <a:pt x="111" y="124"/>
                </a:lnTo>
                <a:cubicBezTo>
                  <a:pt x="112" y="125"/>
                  <a:pt x="112" y="126"/>
                  <a:pt x="112" y="127"/>
                </a:cubicBezTo>
                <a:lnTo>
                  <a:pt x="110" y="130"/>
                </a:lnTo>
                <a:lnTo>
                  <a:pt x="108" y="134"/>
                </a:lnTo>
                <a:cubicBezTo>
                  <a:pt x="107" y="134"/>
                  <a:pt x="106" y="135"/>
                  <a:pt x="105" y="134"/>
                </a:cubicBezTo>
                <a:lnTo>
                  <a:pt x="93" y="127"/>
                </a:lnTo>
                <a:lnTo>
                  <a:pt x="20" y="127"/>
                </a:lnTo>
                <a:lnTo>
                  <a:pt x="7" y="134"/>
                </a:lnTo>
                <a:cubicBezTo>
                  <a:pt x="7" y="135"/>
                  <a:pt x="6" y="134"/>
                  <a:pt x="5" y="134"/>
                </a:cubicBezTo>
                <a:lnTo>
                  <a:pt x="1" y="127"/>
                </a:lnTo>
                <a:cubicBezTo>
                  <a:pt x="0" y="126"/>
                  <a:pt x="1" y="125"/>
                  <a:pt x="2" y="124"/>
                </a:cubicBezTo>
                <a:lnTo>
                  <a:pt x="20" y="114"/>
                </a:lnTo>
                <a:lnTo>
                  <a:pt x="12" y="114"/>
                </a:lnTo>
                <a:cubicBezTo>
                  <a:pt x="10" y="114"/>
                  <a:pt x="7" y="113"/>
                  <a:pt x="5" y="111"/>
                </a:cubicBezTo>
                <a:cubicBezTo>
                  <a:pt x="3" y="109"/>
                  <a:pt x="2" y="106"/>
                  <a:pt x="2" y="103"/>
                </a:cubicBezTo>
                <a:lnTo>
                  <a:pt x="2" y="95"/>
                </a:lnTo>
                <a:cubicBezTo>
                  <a:pt x="2" y="93"/>
                  <a:pt x="3" y="90"/>
                  <a:pt x="5" y="88"/>
                </a:cubicBezTo>
                <a:lnTo>
                  <a:pt x="5" y="10"/>
                </a:lnTo>
                <a:cubicBezTo>
                  <a:pt x="5" y="8"/>
                  <a:pt x="6" y="5"/>
                  <a:pt x="8" y="3"/>
                </a:cubicBezTo>
                <a:cubicBezTo>
                  <a:pt x="10" y="1"/>
                  <a:pt x="12" y="0"/>
                  <a:pt x="15" y="0"/>
                </a:cubicBezTo>
                <a:lnTo>
                  <a:pt x="97" y="0"/>
                </a:lnTo>
                <a:cubicBezTo>
                  <a:pt x="100" y="0"/>
                  <a:pt x="103" y="1"/>
                  <a:pt x="105" y="3"/>
                </a:cubicBezTo>
                <a:cubicBezTo>
                  <a:pt x="107" y="5"/>
                  <a:pt x="108" y="8"/>
                  <a:pt x="108" y="10"/>
                </a:cubicBezTo>
                <a:lnTo>
                  <a:pt x="108" y="88"/>
                </a:lnTo>
                <a:cubicBezTo>
                  <a:pt x="110" y="90"/>
                  <a:pt x="111" y="93"/>
                  <a:pt x="111" y="95"/>
                </a:cubicBezTo>
                <a:lnTo>
                  <a:pt x="111" y="103"/>
                </a:lnTo>
                <a:cubicBezTo>
                  <a:pt x="111" y="106"/>
                  <a:pt x="109" y="109"/>
                  <a:pt x="108" y="111"/>
                </a:cubicBezTo>
                <a:lnTo>
                  <a:pt x="108" y="111"/>
                </a:lnTo>
                <a:cubicBezTo>
                  <a:pt x="106" y="113"/>
                  <a:pt x="103" y="114"/>
                  <a:pt x="100" y="114"/>
                </a:cubicBezTo>
                <a:lnTo>
                  <a:pt x="93" y="114"/>
                </a:ln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48" name="Freeform 70">
            <a:extLst>
              <a:ext uri="{FF2B5EF4-FFF2-40B4-BE49-F238E27FC236}">
                <a16:creationId xmlns:a16="http://schemas.microsoft.com/office/drawing/2014/main" id="{A002EFF5-1E37-43E2-8A34-78F8CC0549AB}"/>
              </a:ext>
            </a:extLst>
          </p:cNvPr>
          <p:cNvSpPr>
            <a:spLocks noChangeAspect="1" noEditPoints="1"/>
          </p:cNvSpPr>
          <p:nvPr/>
        </p:nvSpPr>
        <p:spPr bwMode="auto">
          <a:xfrm>
            <a:off x="999499" y="2672675"/>
            <a:ext cx="321214" cy="251900"/>
          </a:xfrm>
          <a:custGeom>
            <a:avLst/>
            <a:gdLst>
              <a:gd name="T0" fmla="*/ 90 w 188"/>
              <a:gd name="T1" fmla="*/ 18 h 147"/>
              <a:gd name="T2" fmla="*/ 6 w 188"/>
              <a:gd name="T3" fmla="*/ 32 h 147"/>
              <a:gd name="T4" fmla="*/ 90 w 188"/>
              <a:gd name="T5" fmla="*/ 18 h 147"/>
              <a:gd name="T6" fmla="*/ 127 w 188"/>
              <a:gd name="T7" fmla="*/ 92 h 147"/>
              <a:gd name="T8" fmla="*/ 153 w 188"/>
              <a:gd name="T9" fmla="*/ 50 h 147"/>
              <a:gd name="T10" fmla="*/ 127 w 188"/>
              <a:gd name="T11" fmla="*/ 92 h 147"/>
              <a:gd name="T12" fmla="*/ 153 w 188"/>
              <a:gd name="T13" fmla="*/ 46 h 147"/>
              <a:gd name="T14" fmla="*/ 127 w 188"/>
              <a:gd name="T15" fmla="*/ 4 h 147"/>
              <a:gd name="T16" fmla="*/ 153 w 188"/>
              <a:gd name="T17" fmla="*/ 46 h 147"/>
              <a:gd name="T18" fmla="*/ 92 w 188"/>
              <a:gd name="T19" fmla="*/ 75 h 147"/>
              <a:gd name="T20" fmla="*/ 92 w 188"/>
              <a:gd name="T21" fmla="*/ 21 h 147"/>
              <a:gd name="T22" fmla="*/ 96 w 188"/>
              <a:gd name="T23" fmla="*/ 21 h 147"/>
              <a:gd name="T24" fmla="*/ 96 w 188"/>
              <a:gd name="T25" fmla="*/ 75 h 147"/>
              <a:gd name="T26" fmla="*/ 96 w 188"/>
              <a:gd name="T27" fmla="*/ 21 h 147"/>
              <a:gd name="T28" fmla="*/ 158 w 188"/>
              <a:gd name="T29" fmla="*/ 80 h 147"/>
              <a:gd name="T30" fmla="*/ 157 w 188"/>
              <a:gd name="T31" fmla="*/ 115 h 147"/>
              <a:gd name="T32" fmla="*/ 99 w 188"/>
              <a:gd name="T33" fmla="*/ 146 h 147"/>
              <a:gd name="T34" fmla="*/ 89 w 188"/>
              <a:gd name="T35" fmla="*/ 146 h 147"/>
              <a:gd name="T36" fmla="*/ 31 w 188"/>
              <a:gd name="T37" fmla="*/ 115 h 147"/>
              <a:gd name="T38" fmla="*/ 30 w 188"/>
              <a:gd name="T39" fmla="*/ 80 h 147"/>
              <a:gd name="T40" fmla="*/ 1 w 188"/>
              <a:gd name="T41" fmla="*/ 65 h 147"/>
              <a:gd name="T42" fmla="*/ 31 w 188"/>
              <a:gd name="T43" fmla="*/ 48 h 147"/>
              <a:gd name="T44" fmla="*/ 1 w 188"/>
              <a:gd name="T45" fmla="*/ 32 h 147"/>
              <a:gd name="T46" fmla="*/ 61 w 188"/>
              <a:gd name="T47" fmla="*/ 0 h 147"/>
              <a:gd name="T48" fmla="*/ 94 w 188"/>
              <a:gd name="T49" fmla="*/ 16 h 147"/>
              <a:gd name="T50" fmla="*/ 127 w 188"/>
              <a:gd name="T51" fmla="*/ 0 h 147"/>
              <a:gd name="T52" fmla="*/ 187 w 188"/>
              <a:gd name="T53" fmla="*/ 31 h 147"/>
              <a:gd name="T54" fmla="*/ 157 w 188"/>
              <a:gd name="T55" fmla="*/ 48 h 147"/>
              <a:gd name="T56" fmla="*/ 187 w 188"/>
              <a:gd name="T57" fmla="*/ 63 h 147"/>
              <a:gd name="T58" fmla="*/ 158 w 188"/>
              <a:gd name="T59" fmla="*/ 80 h 147"/>
              <a:gd name="T60" fmla="*/ 96 w 188"/>
              <a:gd name="T61" fmla="*/ 80 h 147"/>
              <a:gd name="T62" fmla="*/ 97 w 188"/>
              <a:gd name="T63" fmla="*/ 143 h 147"/>
              <a:gd name="T64" fmla="*/ 154 w 188"/>
              <a:gd name="T65" fmla="*/ 113 h 147"/>
              <a:gd name="T66" fmla="*/ 155 w 188"/>
              <a:gd name="T67" fmla="*/ 82 h 147"/>
              <a:gd name="T68" fmla="*/ 126 w 188"/>
              <a:gd name="T69" fmla="*/ 95 h 147"/>
              <a:gd name="T70" fmla="*/ 92 w 188"/>
              <a:gd name="T71" fmla="*/ 143 h 147"/>
              <a:gd name="T72" fmla="*/ 91 w 188"/>
              <a:gd name="T73" fmla="*/ 143 h 147"/>
              <a:gd name="T74" fmla="*/ 34 w 188"/>
              <a:gd name="T75" fmla="*/ 113 h 147"/>
              <a:gd name="T76" fmla="*/ 33 w 188"/>
              <a:gd name="T77" fmla="*/ 82 h 147"/>
              <a:gd name="T78" fmla="*/ 62 w 188"/>
              <a:gd name="T79" fmla="*/ 95 h 147"/>
              <a:gd name="T80" fmla="*/ 92 w 188"/>
              <a:gd name="T81" fmla="*/ 143 h 147"/>
              <a:gd name="T82" fmla="*/ 6 w 188"/>
              <a:gd name="T83" fmla="*/ 64 h 147"/>
              <a:gd name="T84" fmla="*/ 90 w 188"/>
              <a:gd name="T85" fmla="*/ 77 h 147"/>
              <a:gd name="T86" fmla="*/ 6 w 188"/>
              <a:gd name="T87" fmla="*/ 6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8" h="147">
                <a:moveTo>
                  <a:pt x="90" y="18"/>
                </a:moveTo>
                <a:lnTo>
                  <a:pt x="90" y="18"/>
                </a:lnTo>
                <a:lnTo>
                  <a:pt x="61" y="4"/>
                </a:lnTo>
                <a:lnTo>
                  <a:pt x="6" y="32"/>
                </a:lnTo>
                <a:lnTo>
                  <a:pt x="35" y="46"/>
                </a:lnTo>
                <a:lnTo>
                  <a:pt x="90" y="18"/>
                </a:lnTo>
                <a:close/>
                <a:moveTo>
                  <a:pt x="127" y="92"/>
                </a:moveTo>
                <a:lnTo>
                  <a:pt x="127" y="92"/>
                </a:lnTo>
                <a:lnTo>
                  <a:pt x="98" y="77"/>
                </a:lnTo>
                <a:lnTo>
                  <a:pt x="153" y="50"/>
                </a:lnTo>
                <a:lnTo>
                  <a:pt x="182" y="64"/>
                </a:lnTo>
                <a:lnTo>
                  <a:pt x="127" y="92"/>
                </a:lnTo>
                <a:close/>
                <a:moveTo>
                  <a:pt x="153" y="46"/>
                </a:moveTo>
                <a:lnTo>
                  <a:pt x="153" y="46"/>
                </a:lnTo>
                <a:lnTo>
                  <a:pt x="182" y="32"/>
                </a:lnTo>
                <a:lnTo>
                  <a:pt x="127" y="4"/>
                </a:lnTo>
                <a:lnTo>
                  <a:pt x="98" y="18"/>
                </a:lnTo>
                <a:lnTo>
                  <a:pt x="153" y="46"/>
                </a:lnTo>
                <a:close/>
                <a:moveTo>
                  <a:pt x="92" y="75"/>
                </a:moveTo>
                <a:lnTo>
                  <a:pt x="92" y="75"/>
                </a:lnTo>
                <a:lnTo>
                  <a:pt x="39" y="48"/>
                </a:lnTo>
                <a:lnTo>
                  <a:pt x="92" y="21"/>
                </a:lnTo>
                <a:lnTo>
                  <a:pt x="92" y="75"/>
                </a:lnTo>
                <a:close/>
                <a:moveTo>
                  <a:pt x="96" y="21"/>
                </a:moveTo>
                <a:lnTo>
                  <a:pt x="96" y="21"/>
                </a:lnTo>
                <a:lnTo>
                  <a:pt x="96" y="75"/>
                </a:lnTo>
                <a:lnTo>
                  <a:pt x="149" y="48"/>
                </a:lnTo>
                <a:lnTo>
                  <a:pt x="96" y="21"/>
                </a:lnTo>
                <a:close/>
                <a:moveTo>
                  <a:pt x="158" y="80"/>
                </a:moveTo>
                <a:lnTo>
                  <a:pt x="158" y="80"/>
                </a:lnTo>
                <a:lnTo>
                  <a:pt x="158" y="110"/>
                </a:lnTo>
                <a:cubicBezTo>
                  <a:pt x="158" y="112"/>
                  <a:pt x="158" y="113"/>
                  <a:pt x="157" y="115"/>
                </a:cubicBezTo>
                <a:cubicBezTo>
                  <a:pt x="156" y="117"/>
                  <a:pt x="154" y="118"/>
                  <a:pt x="153" y="119"/>
                </a:cubicBezTo>
                <a:lnTo>
                  <a:pt x="99" y="146"/>
                </a:lnTo>
                <a:cubicBezTo>
                  <a:pt x="97" y="147"/>
                  <a:pt x="96" y="147"/>
                  <a:pt x="94" y="147"/>
                </a:cubicBezTo>
                <a:cubicBezTo>
                  <a:pt x="93" y="147"/>
                  <a:pt x="91" y="147"/>
                  <a:pt x="89" y="146"/>
                </a:cubicBezTo>
                <a:lnTo>
                  <a:pt x="36" y="119"/>
                </a:lnTo>
                <a:cubicBezTo>
                  <a:pt x="34" y="118"/>
                  <a:pt x="32" y="117"/>
                  <a:pt x="31" y="115"/>
                </a:cubicBezTo>
                <a:cubicBezTo>
                  <a:pt x="30" y="113"/>
                  <a:pt x="30" y="112"/>
                  <a:pt x="30" y="110"/>
                </a:cubicBezTo>
                <a:lnTo>
                  <a:pt x="30" y="80"/>
                </a:lnTo>
                <a:lnTo>
                  <a:pt x="2" y="66"/>
                </a:lnTo>
                <a:cubicBezTo>
                  <a:pt x="1" y="66"/>
                  <a:pt x="1" y="65"/>
                  <a:pt x="1" y="65"/>
                </a:cubicBezTo>
                <a:cubicBezTo>
                  <a:pt x="0" y="64"/>
                  <a:pt x="1" y="63"/>
                  <a:pt x="2" y="63"/>
                </a:cubicBezTo>
                <a:lnTo>
                  <a:pt x="31" y="48"/>
                </a:lnTo>
                <a:lnTo>
                  <a:pt x="2" y="33"/>
                </a:lnTo>
                <a:cubicBezTo>
                  <a:pt x="1" y="33"/>
                  <a:pt x="1" y="33"/>
                  <a:pt x="1" y="32"/>
                </a:cubicBezTo>
                <a:cubicBezTo>
                  <a:pt x="0" y="31"/>
                  <a:pt x="1" y="30"/>
                  <a:pt x="2" y="30"/>
                </a:cubicBezTo>
                <a:lnTo>
                  <a:pt x="61" y="0"/>
                </a:lnTo>
                <a:cubicBezTo>
                  <a:pt x="61" y="0"/>
                  <a:pt x="62" y="0"/>
                  <a:pt x="62" y="0"/>
                </a:cubicBezTo>
                <a:lnTo>
                  <a:pt x="94" y="16"/>
                </a:lnTo>
                <a:lnTo>
                  <a:pt x="126" y="0"/>
                </a:lnTo>
                <a:cubicBezTo>
                  <a:pt x="126" y="0"/>
                  <a:pt x="127" y="0"/>
                  <a:pt x="127" y="0"/>
                </a:cubicBezTo>
                <a:lnTo>
                  <a:pt x="187" y="30"/>
                </a:lnTo>
                <a:cubicBezTo>
                  <a:pt x="187" y="30"/>
                  <a:pt x="187" y="30"/>
                  <a:pt x="187" y="31"/>
                </a:cubicBezTo>
                <a:cubicBezTo>
                  <a:pt x="188" y="32"/>
                  <a:pt x="187" y="33"/>
                  <a:pt x="187" y="33"/>
                </a:cubicBezTo>
                <a:lnTo>
                  <a:pt x="157" y="48"/>
                </a:lnTo>
                <a:lnTo>
                  <a:pt x="187" y="63"/>
                </a:lnTo>
                <a:cubicBezTo>
                  <a:pt x="187" y="63"/>
                  <a:pt x="187" y="63"/>
                  <a:pt x="187" y="63"/>
                </a:cubicBezTo>
                <a:cubicBezTo>
                  <a:pt x="188" y="64"/>
                  <a:pt x="187" y="65"/>
                  <a:pt x="187" y="66"/>
                </a:cubicBezTo>
                <a:lnTo>
                  <a:pt x="158" y="80"/>
                </a:lnTo>
                <a:close/>
                <a:moveTo>
                  <a:pt x="96" y="80"/>
                </a:moveTo>
                <a:lnTo>
                  <a:pt x="96" y="80"/>
                </a:lnTo>
                <a:lnTo>
                  <a:pt x="96" y="143"/>
                </a:lnTo>
                <a:cubicBezTo>
                  <a:pt x="96" y="143"/>
                  <a:pt x="97" y="143"/>
                  <a:pt x="97" y="143"/>
                </a:cubicBezTo>
                <a:lnTo>
                  <a:pt x="151" y="116"/>
                </a:lnTo>
                <a:cubicBezTo>
                  <a:pt x="152" y="115"/>
                  <a:pt x="153" y="114"/>
                  <a:pt x="154" y="113"/>
                </a:cubicBezTo>
                <a:cubicBezTo>
                  <a:pt x="155" y="112"/>
                  <a:pt x="155" y="111"/>
                  <a:pt x="155" y="110"/>
                </a:cubicBezTo>
                <a:lnTo>
                  <a:pt x="155" y="82"/>
                </a:lnTo>
                <a:lnTo>
                  <a:pt x="127" y="95"/>
                </a:lnTo>
                <a:cubicBezTo>
                  <a:pt x="127" y="96"/>
                  <a:pt x="126" y="96"/>
                  <a:pt x="126" y="95"/>
                </a:cubicBezTo>
                <a:lnTo>
                  <a:pt x="96" y="80"/>
                </a:lnTo>
                <a:close/>
                <a:moveTo>
                  <a:pt x="92" y="143"/>
                </a:moveTo>
                <a:lnTo>
                  <a:pt x="92" y="143"/>
                </a:lnTo>
                <a:cubicBezTo>
                  <a:pt x="92" y="143"/>
                  <a:pt x="91" y="143"/>
                  <a:pt x="91" y="143"/>
                </a:cubicBezTo>
                <a:lnTo>
                  <a:pt x="37" y="116"/>
                </a:lnTo>
                <a:cubicBezTo>
                  <a:pt x="36" y="115"/>
                  <a:pt x="35" y="114"/>
                  <a:pt x="34" y="113"/>
                </a:cubicBezTo>
                <a:cubicBezTo>
                  <a:pt x="34" y="112"/>
                  <a:pt x="33" y="111"/>
                  <a:pt x="33" y="110"/>
                </a:cubicBezTo>
                <a:lnTo>
                  <a:pt x="33" y="82"/>
                </a:lnTo>
                <a:lnTo>
                  <a:pt x="61" y="95"/>
                </a:lnTo>
                <a:cubicBezTo>
                  <a:pt x="61" y="96"/>
                  <a:pt x="62" y="96"/>
                  <a:pt x="62" y="95"/>
                </a:cubicBezTo>
                <a:lnTo>
                  <a:pt x="92" y="80"/>
                </a:lnTo>
                <a:lnTo>
                  <a:pt x="92" y="143"/>
                </a:lnTo>
                <a:close/>
                <a:moveTo>
                  <a:pt x="6" y="64"/>
                </a:moveTo>
                <a:lnTo>
                  <a:pt x="6" y="64"/>
                </a:lnTo>
                <a:lnTo>
                  <a:pt x="61" y="92"/>
                </a:lnTo>
                <a:lnTo>
                  <a:pt x="90" y="77"/>
                </a:lnTo>
                <a:lnTo>
                  <a:pt x="35" y="50"/>
                </a:lnTo>
                <a:lnTo>
                  <a:pt x="6" y="64"/>
                </a:ln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49" name="Freeform 71">
            <a:extLst>
              <a:ext uri="{FF2B5EF4-FFF2-40B4-BE49-F238E27FC236}">
                <a16:creationId xmlns:a16="http://schemas.microsoft.com/office/drawing/2014/main" id="{00356B5C-5C45-47A3-88F1-FE6726330A49}"/>
              </a:ext>
            </a:extLst>
          </p:cNvPr>
          <p:cNvSpPr>
            <a:spLocks noChangeAspect="1" noEditPoints="1"/>
          </p:cNvSpPr>
          <p:nvPr/>
        </p:nvSpPr>
        <p:spPr bwMode="auto">
          <a:xfrm>
            <a:off x="4098724" y="3176617"/>
            <a:ext cx="285713" cy="172441"/>
          </a:xfrm>
          <a:custGeom>
            <a:avLst/>
            <a:gdLst>
              <a:gd name="T0" fmla="*/ 100 w 167"/>
              <a:gd name="T1" fmla="*/ 40 h 101"/>
              <a:gd name="T2" fmla="*/ 118 w 167"/>
              <a:gd name="T3" fmla="*/ 12 h 101"/>
              <a:gd name="T4" fmla="*/ 8 w 167"/>
              <a:gd name="T5" fmla="*/ 6 h 101"/>
              <a:gd name="T6" fmla="*/ 4 w 167"/>
              <a:gd name="T7" fmla="*/ 64 h 101"/>
              <a:gd name="T8" fmla="*/ 10 w 167"/>
              <a:gd name="T9" fmla="*/ 81 h 101"/>
              <a:gd name="T10" fmla="*/ 51 w 167"/>
              <a:gd name="T11" fmla="*/ 68 h 101"/>
              <a:gd name="T12" fmla="*/ 135 w 167"/>
              <a:gd name="T13" fmla="*/ 62 h 101"/>
              <a:gd name="T14" fmla="*/ 162 w 167"/>
              <a:gd name="T15" fmla="*/ 80 h 101"/>
              <a:gd name="T16" fmla="*/ 160 w 167"/>
              <a:gd name="T17" fmla="*/ 62 h 101"/>
              <a:gd name="T18" fmla="*/ 146 w 167"/>
              <a:gd name="T19" fmla="*/ 43 h 101"/>
              <a:gd name="T20" fmla="*/ 125 w 167"/>
              <a:gd name="T21" fmla="*/ 5 h 101"/>
              <a:gd name="T22" fmla="*/ 6 w 167"/>
              <a:gd name="T23" fmla="*/ 3 h 101"/>
              <a:gd name="T24" fmla="*/ 3 w 167"/>
              <a:gd name="T25" fmla="*/ 61 h 101"/>
              <a:gd name="T26" fmla="*/ 3 w 167"/>
              <a:gd name="T27" fmla="*/ 81 h 101"/>
              <a:gd name="T28" fmla="*/ 23 w 167"/>
              <a:gd name="T29" fmla="*/ 70 h 101"/>
              <a:gd name="T30" fmla="*/ 57 w 167"/>
              <a:gd name="T31" fmla="*/ 84 h 101"/>
              <a:gd name="T32" fmla="*/ 135 w 167"/>
              <a:gd name="T33" fmla="*/ 65 h 101"/>
              <a:gd name="T34" fmla="*/ 161 w 167"/>
              <a:gd name="T35" fmla="*/ 84 h 101"/>
              <a:gd name="T36" fmla="*/ 165 w 167"/>
              <a:gd name="T37" fmla="*/ 61 h 101"/>
              <a:gd name="T38" fmla="*/ 155 w 167"/>
              <a:gd name="T39" fmla="*/ 41 h 101"/>
              <a:gd name="T40" fmla="*/ 121 w 167"/>
              <a:gd name="T41" fmla="*/ 0 h 101"/>
              <a:gd name="T42" fmla="*/ 36 w 167"/>
              <a:gd name="T43" fmla="*/ 69 h 101"/>
              <a:gd name="T44" fmla="*/ 47 w 167"/>
              <a:gd name="T45" fmla="*/ 96 h 101"/>
              <a:gd name="T46" fmla="*/ 21 w 167"/>
              <a:gd name="T47" fmla="*/ 85 h 101"/>
              <a:gd name="T48" fmla="*/ 45 w 167"/>
              <a:gd name="T49" fmla="*/ 76 h 101"/>
              <a:gd name="T50" fmla="*/ 36 w 167"/>
              <a:gd name="T51" fmla="*/ 97 h 101"/>
              <a:gd name="T52" fmla="*/ 28 w 167"/>
              <a:gd name="T53" fmla="*/ 76 h 101"/>
              <a:gd name="T54" fmla="*/ 124 w 167"/>
              <a:gd name="T55" fmla="*/ 74 h 101"/>
              <a:gd name="T56" fmla="*/ 146 w 167"/>
              <a:gd name="T57" fmla="*/ 74 h 101"/>
              <a:gd name="T58" fmla="*/ 124 w 167"/>
              <a:gd name="T59" fmla="*/ 96 h 101"/>
              <a:gd name="T60" fmla="*/ 135 w 167"/>
              <a:gd name="T61" fmla="*/ 73 h 101"/>
              <a:gd name="T62" fmla="*/ 144 w 167"/>
              <a:gd name="T63" fmla="*/ 94 h 101"/>
              <a:gd name="T64" fmla="*/ 126 w 167"/>
              <a:gd name="T65" fmla="*/ 76 h 101"/>
              <a:gd name="T66" fmla="*/ 135 w 167"/>
              <a:gd name="T67" fmla="*/ 76 h 101"/>
              <a:gd name="T68" fmla="*/ 141 w 167"/>
              <a:gd name="T69" fmla="*/ 91 h 101"/>
              <a:gd name="T70" fmla="*/ 127 w 167"/>
              <a:gd name="T71" fmla="*/ 85 h 101"/>
              <a:gd name="T72" fmla="*/ 131 w 167"/>
              <a:gd name="T73" fmla="*/ 81 h 101"/>
              <a:gd name="T74" fmla="*/ 131 w 167"/>
              <a:gd name="T75" fmla="*/ 89 h 101"/>
              <a:gd name="T76" fmla="*/ 140 w 167"/>
              <a:gd name="T77" fmla="*/ 85 h 101"/>
              <a:gd name="T78" fmla="*/ 30 w 167"/>
              <a:gd name="T79" fmla="*/ 79 h 101"/>
              <a:gd name="T80" fmla="*/ 45 w 167"/>
              <a:gd name="T81" fmla="*/ 85 h 101"/>
              <a:gd name="T82" fmla="*/ 30 w 167"/>
              <a:gd name="T83" fmla="*/ 91 h 101"/>
              <a:gd name="T84" fmla="*/ 30 w 167"/>
              <a:gd name="T85" fmla="*/ 79 h 101"/>
              <a:gd name="T86" fmla="*/ 32 w 167"/>
              <a:gd name="T87" fmla="*/ 81 h 101"/>
              <a:gd name="T88" fmla="*/ 40 w 167"/>
              <a:gd name="T89" fmla="*/ 89 h 101"/>
              <a:gd name="T90" fmla="*/ 36 w 167"/>
              <a:gd name="T91" fmla="*/ 80 h 101"/>
              <a:gd name="T92" fmla="*/ 58 w 167"/>
              <a:gd name="T93" fmla="*/ 47 h 101"/>
              <a:gd name="T94" fmla="*/ 58 w 167"/>
              <a:gd name="T95" fmla="*/ 43 h 101"/>
              <a:gd name="T96" fmla="*/ 122 w 167"/>
              <a:gd name="T97" fmla="*/ 9 h 101"/>
              <a:gd name="T98" fmla="*/ 137 w 167"/>
              <a:gd name="T99" fmla="*/ 43 h 101"/>
              <a:gd name="T100" fmla="*/ 98 w 167"/>
              <a:gd name="T101" fmla="*/ 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7" h="101">
                <a:moveTo>
                  <a:pt x="118" y="12"/>
                </a:moveTo>
                <a:lnTo>
                  <a:pt x="118" y="12"/>
                </a:lnTo>
                <a:lnTo>
                  <a:pt x="100" y="12"/>
                </a:lnTo>
                <a:lnTo>
                  <a:pt x="100" y="40"/>
                </a:lnTo>
                <a:lnTo>
                  <a:pt x="134" y="40"/>
                </a:lnTo>
                <a:lnTo>
                  <a:pt x="121" y="14"/>
                </a:lnTo>
                <a:cubicBezTo>
                  <a:pt x="120" y="13"/>
                  <a:pt x="120" y="13"/>
                  <a:pt x="120" y="12"/>
                </a:cubicBezTo>
                <a:cubicBezTo>
                  <a:pt x="119" y="12"/>
                  <a:pt x="119" y="12"/>
                  <a:pt x="118" y="12"/>
                </a:cubicBezTo>
                <a:close/>
                <a:moveTo>
                  <a:pt x="121" y="4"/>
                </a:moveTo>
                <a:lnTo>
                  <a:pt x="121" y="4"/>
                </a:lnTo>
                <a:lnTo>
                  <a:pt x="13" y="4"/>
                </a:lnTo>
                <a:cubicBezTo>
                  <a:pt x="11" y="4"/>
                  <a:pt x="9" y="4"/>
                  <a:pt x="8" y="6"/>
                </a:cubicBezTo>
                <a:lnTo>
                  <a:pt x="8" y="6"/>
                </a:lnTo>
                <a:cubicBezTo>
                  <a:pt x="7" y="7"/>
                  <a:pt x="6" y="8"/>
                  <a:pt x="6" y="10"/>
                </a:cubicBezTo>
                <a:lnTo>
                  <a:pt x="6" y="62"/>
                </a:lnTo>
                <a:cubicBezTo>
                  <a:pt x="6" y="63"/>
                  <a:pt x="5" y="64"/>
                  <a:pt x="4" y="64"/>
                </a:cubicBezTo>
                <a:lnTo>
                  <a:pt x="3" y="64"/>
                </a:lnTo>
                <a:lnTo>
                  <a:pt x="3" y="74"/>
                </a:lnTo>
                <a:cubicBezTo>
                  <a:pt x="3" y="76"/>
                  <a:pt x="4" y="77"/>
                  <a:pt x="5" y="79"/>
                </a:cubicBezTo>
                <a:cubicBezTo>
                  <a:pt x="7" y="80"/>
                  <a:pt x="8" y="81"/>
                  <a:pt x="10" y="81"/>
                </a:cubicBezTo>
                <a:lnTo>
                  <a:pt x="13" y="81"/>
                </a:lnTo>
                <a:cubicBezTo>
                  <a:pt x="14" y="76"/>
                  <a:pt x="17" y="71"/>
                  <a:pt x="21" y="68"/>
                </a:cubicBezTo>
                <a:cubicBezTo>
                  <a:pt x="25" y="64"/>
                  <a:pt x="30" y="62"/>
                  <a:pt x="36" y="62"/>
                </a:cubicBezTo>
                <a:cubicBezTo>
                  <a:pt x="42" y="62"/>
                  <a:pt x="47" y="64"/>
                  <a:pt x="51" y="68"/>
                </a:cubicBezTo>
                <a:cubicBezTo>
                  <a:pt x="55" y="71"/>
                  <a:pt x="58" y="76"/>
                  <a:pt x="59" y="81"/>
                </a:cubicBezTo>
                <a:lnTo>
                  <a:pt x="112" y="81"/>
                </a:lnTo>
                <a:cubicBezTo>
                  <a:pt x="113" y="76"/>
                  <a:pt x="116" y="71"/>
                  <a:pt x="120" y="68"/>
                </a:cubicBezTo>
                <a:cubicBezTo>
                  <a:pt x="124" y="64"/>
                  <a:pt x="129" y="62"/>
                  <a:pt x="135" y="62"/>
                </a:cubicBezTo>
                <a:cubicBezTo>
                  <a:pt x="141" y="62"/>
                  <a:pt x="146" y="64"/>
                  <a:pt x="150" y="68"/>
                </a:cubicBezTo>
                <a:cubicBezTo>
                  <a:pt x="154" y="71"/>
                  <a:pt x="157" y="76"/>
                  <a:pt x="158" y="81"/>
                </a:cubicBezTo>
                <a:lnTo>
                  <a:pt x="161" y="81"/>
                </a:lnTo>
                <a:cubicBezTo>
                  <a:pt x="161" y="81"/>
                  <a:pt x="162" y="80"/>
                  <a:pt x="162" y="80"/>
                </a:cubicBezTo>
                <a:cubicBezTo>
                  <a:pt x="163" y="79"/>
                  <a:pt x="163" y="79"/>
                  <a:pt x="163" y="78"/>
                </a:cubicBezTo>
                <a:lnTo>
                  <a:pt x="163" y="64"/>
                </a:lnTo>
                <a:lnTo>
                  <a:pt x="162" y="64"/>
                </a:lnTo>
                <a:cubicBezTo>
                  <a:pt x="161" y="64"/>
                  <a:pt x="160" y="63"/>
                  <a:pt x="160" y="62"/>
                </a:cubicBezTo>
                <a:lnTo>
                  <a:pt x="160" y="52"/>
                </a:lnTo>
                <a:cubicBezTo>
                  <a:pt x="160" y="50"/>
                  <a:pt x="160" y="48"/>
                  <a:pt x="159" y="47"/>
                </a:cubicBezTo>
                <a:cubicBezTo>
                  <a:pt x="158" y="46"/>
                  <a:pt x="156" y="45"/>
                  <a:pt x="155" y="45"/>
                </a:cubicBezTo>
                <a:lnTo>
                  <a:pt x="146" y="43"/>
                </a:lnTo>
                <a:lnTo>
                  <a:pt x="146" y="43"/>
                </a:lnTo>
                <a:cubicBezTo>
                  <a:pt x="146" y="43"/>
                  <a:pt x="145" y="43"/>
                  <a:pt x="145" y="42"/>
                </a:cubicBezTo>
                <a:lnTo>
                  <a:pt x="128" y="8"/>
                </a:lnTo>
                <a:cubicBezTo>
                  <a:pt x="127" y="6"/>
                  <a:pt x="126" y="5"/>
                  <a:pt x="125" y="5"/>
                </a:cubicBezTo>
                <a:cubicBezTo>
                  <a:pt x="124" y="4"/>
                  <a:pt x="123" y="4"/>
                  <a:pt x="121" y="4"/>
                </a:cubicBezTo>
                <a:close/>
                <a:moveTo>
                  <a:pt x="13" y="0"/>
                </a:moveTo>
                <a:lnTo>
                  <a:pt x="13" y="0"/>
                </a:lnTo>
                <a:cubicBezTo>
                  <a:pt x="10" y="0"/>
                  <a:pt x="8" y="1"/>
                  <a:pt x="6" y="3"/>
                </a:cubicBezTo>
                <a:lnTo>
                  <a:pt x="6" y="3"/>
                </a:lnTo>
                <a:lnTo>
                  <a:pt x="6" y="3"/>
                </a:lnTo>
                <a:cubicBezTo>
                  <a:pt x="4" y="5"/>
                  <a:pt x="3" y="8"/>
                  <a:pt x="3" y="10"/>
                </a:cubicBezTo>
                <a:lnTo>
                  <a:pt x="3" y="61"/>
                </a:lnTo>
                <a:lnTo>
                  <a:pt x="2" y="61"/>
                </a:lnTo>
                <a:cubicBezTo>
                  <a:pt x="1" y="61"/>
                  <a:pt x="0" y="61"/>
                  <a:pt x="0" y="62"/>
                </a:cubicBezTo>
                <a:lnTo>
                  <a:pt x="0" y="74"/>
                </a:lnTo>
                <a:cubicBezTo>
                  <a:pt x="0" y="77"/>
                  <a:pt x="1" y="79"/>
                  <a:pt x="3" y="81"/>
                </a:cubicBezTo>
                <a:cubicBezTo>
                  <a:pt x="5" y="83"/>
                  <a:pt x="7" y="84"/>
                  <a:pt x="10" y="84"/>
                </a:cubicBezTo>
                <a:lnTo>
                  <a:pt x="15" y="84"/>
                </a:lnTo>
                <a:cubicBezTo>
                  <a:pt x="16" y="84"/>
                  <a:pt x="17" y="83"/>
                  <a:pt x="17" y="83"/>
                </a:cubicBezTo>
                <a:cubicBezTo>
                  <a:pt x="17" y="78"/>
                  <a:pt x="20" y="73"/>
                  <a:pt x="23" y="70"/>
                </a:cubicBezTo>
                <a:cubicBezTo>
                  <a:pt x="27" y="67"/>
                  <a:pt x="31" y="65"/>
                  <a:pt x="36" y="65"/>
                </a:cubicBezTo>
                <a:cubicBezTo>
                  <a:pt x="41" y="65"/>
                  <a:pt x="46" y="67"/>
                  <a:pt x="49" y="70"/>
                </a:cubicBezTo>
                <a:cubicBezTo>
                  <a:pt x="53" y="73"/>
                  <a:pt x="55" y="78"/>
                  <a:pt x="56" y="83"/>
                </a:cubicBezTo>
                <a:cubicBezTo>
                  <a:pt x="56" y="83"/>
                  <a:pt x="56" y="84"/>
                  <a:pt x="57" y="84"/>
                </a:cubicBezTo>
                <a:lnTo>
                  <a:pt x="114" y="84"/>
                </a:lnTo>
                <a:cubicBezTo>
                  <a:pt x="115" y="84"/>
                  <a:pt x="116" y="83"/>
                  <a:pt x="116" y="83"/>
                </a:cubicBezTo>
                <a:cubicBezTo>
                  <a:pt x="116" y="78"/>
                  <a:pt x="119" y="73"/>
                  <a:pt x="122" y="70"/>
                </a:cubicBezTo>
                <a:cubicBezTo>
                  <a:pt x="126" y="67"/>
                  <a:pt x="130" y="65"/>
                  <a:pt x="135" y="65"/>
                </a:cubicBezTo>
                <a:cubicBezTo>
                  <a:pt x="140" y="65"/>
                  <a:pt x="145" y="67"/>
                  <a:pt x="148" y="70"/>
                </a:cubicBezTo>
                <a:cubicBezTo>
                  <a:pt x="152" y="73"/>
                  <a:pt x="154" y="78"/>
                  <a:pt x="155" y="83"/>
                </a:cubicBezTo>
                <a:cubicBezTo>
                  <a:pt x="155" y="83"/>
                  <a:pt x="155" y="84"/>
                  <a:pt x="156" y="84"/>
                </a:cubicBezTo>
                <a:lnTo>
                  <a:pt x="161" y="84"/>
                </a:lnTo>
                <a:cubicBezTo>
                  <a:pt x="162" y="84"/>
                  <a:pt x="164" y="83"/>
                  <a:pt x="165" y="82"/>
                </a:cubicBezTo>
                <a:cubicBezTo>
                  <a:pt x="166" y="81"/>
                  <a:pt x="167" y="80"/>
                  <a:pt x="167" y="78"/>
                </a:cubicBezTo>
                <a:lnTo>
                  <a:pt x="167" y="62"/>
                </a:lnTo>
                <a:cubicBezTo>
                  <a:pt x="167" y="61"/>
                  <a:pt x="166" y="61"/>
                  <a:pt x="165" y="61"/>
                </a:cubicBezTo>
                <a:lnTo>
                  <a:pt x="164" y="61"/>
                </a:lnTo>
                <a:lnTo>
                  <a:pt x="164" y="52"/>
                </a:lnTo>
                <a:cubicBezTo>
                  <a:pt x="164" y="49"/>
                  <a:pt x="163" y="47"/>
                  <a:pt x="161" y="45"/>
                </a:cubicBezTo>
                <a:cubicBezTo>
                  <a:pt x="160" y="43"/>
                  <a:pt x="158" y="42"/>
                  <a:pt x="155" y="41"/>
                </a:cubicBezTo>
                <a:lnTo>
                  <a:pt x="148" y="40"/>
                </a:lnTo>
                <a:lnTo>
                  <a:pt x="131" y="6"/>
                </a:lnTo>
                <a:cubicBezTo>
                  <a:pt x="130" y="4"/>
                  <a:pt x="128" y="3"/>
                  <a:pt x="127" y="2"/>
                </a:cubicBezTo>
                <a:cubicBezTo>
                  <a:pt x="125" y="1"/>
                  <a:pt x="123" y="0"/>
                  <a:pt x="121" y="0"/>
                </a:cubicBezTo>
                <a:lnTo>
                  <a:pt x="13" y="0"/>
                </a:lnTo>
                <a:close/>
                <a:moveTo>
                  <a:pt x="25" y="74"/>
                </a:moveTo>
                <a:lnTo>
                  <a:pt x="25" y="74"/>
                </a:lnTo>
                <a:cubicBezTo>
                  <a:pt x="28" y="71"/>
                  <a:pt x="32" y="69"/>
                  <a:pt x="36" y="69"/>
                </a:cubicBezTo>
                <a:cubicBezTo>
                  <a:pt x="40" y="69"/>
                  <a:pt x="44" y="71"/>
                  <a:pt x="47" y="74"/>
                </a:cubicBezTo>
                <a:lnTo>
                  <a:pt x="47" y="74"/>
                </a:lnTo>
                <a:cubicBezTo>
                  <a:pt x="50" y="77"/>
                  <a:pt x="52" y="81"/>
                  <a:pt x="52" y="85"/>
                </a:cubicBezTo>
                <a:cubicBezTo>
                  <a:pt x="52" y="89"/>
                  <a:pt x="50" y="93"/>
                  <a:pt x="47" y="96"/>
                </a:cubicBezTo>
                <a:cubicBezTo>
                  <a:pt x="44" y="99"/>
                  <a:pt x="40" y="101"/>
                  <a:pt x="36" y="101"/>
                </a:cubicBezTo>
                <a:cubicBezTo>
                  <a:pt x="32" y="101"/>
                  <a:pt x="28" y="99"/>
                  <a:pt x="25" y="96"/>
                </a:cubicBezTo>
                <a:lnTo>
                  <a:pt x="25" y="96"/>
                </a:lnTo>
                <a:cubicBezTo>
                  <a:pt x="22" y="93"/>
                  <a:pt x="21" y="89"/>
                  <a:pt x="21" y="85"/>
                </a:cubicBezTo>
                <a:cubicBezTo>
                  <a:pt x="21" y="81"/>
                  <a:pt x="22" y="77"/>
                  <a:pt x="25" y="74"/>
                </a:cubicBezTo>
                <a:close/>
                <a:moveTo>
                  <a:pt x="36" y="73"/>
                </a:moveTo>
                <a:lnTo>
                  <a:pt x="36" y="73"/>
                </a:lnTo>
                <a:cubicBezTo>
                  <a:pt x="39" y="73"/>
                  <a:pt x="42" y="74"/>
                  <a:pt x="45" y="76"/>
                </a:cubicBezTo>
                <a:lnTo>
                  <a:pt x="45" y="76"/>
                </a:lnTo>
                <a:cubicBezTo>
                  <a:pt x="47" y="79"/>
                  <a:pt x="48" y="82"/>
                  <a:pt x="48" y="85"/>
                </a:cubicBezTo>
                <a:cubicBezTo>
                  <a:pt x="48" y="88"/>
                  <a:pt x="47" y="91"/>
                  <a:pt x="45" y="94"/>
                </a:cubicBezTo>
                <a:cubicBezTo>
                  <a:pt x="43" y="96"/>
                  <a:pt x="39" y="97"/>
                  <a:pt x="36" y="97"/>
                </a:cubicBezTo>
                <a:cubicBezTo>
                  <a:pt x="33" y="97"/>
                  <a:pt x="30" y="96"/>
                  <a:pt x="28" y="94"/>
                </a:cubicBezTo>
                <a:lnTo>
                  <a:pt x="28" y="94"/>
                </a:lnTo>
                <a:cubicBezTo>
                  <a:pt x="25" y="91"/>
                  <a:pt x="24" y="88"/>
                  <a:pt x="24" y="85"/>
                </a:cubicBezTo>
                <a:cubicBezTo>
                  <a:pt x="24" y="82"/>
                  <a:pt x="25" y="79"/>
                  <a:pt x="28" y="76"/>
                </a:cubicBezTo>
                <a:lnTo>
                  <a:pt x="28" y="76"/>
                </a:lnTo>
                <a:lnTo>
                  <a:pt x="28" y="76"/>
                </a:lnTo>
                <a:cubicBezTo>
                  <a:pt x="30" y="74"/>
                  <a:pt x="33" y="73"/>
                  <a:pt x="36" y="73"/>
                </a:cubicBezTo>
                <a:close/>
                <a:moveTo>
                  <a:pt x="124" y="74"/>
                </a:moveTo>
                <a:lnTo>
                  <a:pt x="124" y="74"/>
                </a:lnTo>
                <a:cubicBezTo>
                  <a:pt x="127" y="71"/>
                  <a:pt x="131" y="69"/>
                  <a:pt x="135" y="69"/>
                </a:cubicBezTo>
                <a:cubicBezTo>
                  <a:pt x="139" y="69"/>
                  <a:pt x="143" y="71"/>
                  <a:pt x="146" y="74"/>
                </a:cubicBezTo>
                <a:lnTo>
                  <a:pt x="146" y="74"/>
                </a:lnTo>
                <a:cubicBezTo>
                  <a:pt x="149" y="77"/>
                  <a:pt x="151" y="81"/>
                  <a:pt x="151" y="85"/>
                </a:cubicBezTo>
                <a:cubicBezTo>
                  <a:pt x="151" y="89"/>
                  <a:pt x="149" y="93"/>
                  <a:pt x="146" y="96"/>
                </a:cubicBezTo>
                <a:cubicBezTo>
                  <a:pt x="143" y="99"/>
                  <a:pt x="139" y="101"/>
                  <a:pt x="135" y="101"/>
                </a:cubicBezTo>
                <a:cubicBezTo>
                  <a:pt x="131" y="101"/>
                  <a:pt x="127" y="99"/>
                  <a:pt x="124" y="96"/>
                </a:cubicBezTo>
                <a:cubicBezTo>
                  <a:pt x="121" y="93"/>
                  <a:pt x="119" y="89"/>
                  <a:pt x="119" y="85"/>
                </a:cubicBezTo>
                <a:cubicBezTo>
                  <a:pt x="119" y="81"/>
                  <a:pt x="121" y="77"/>
                  <a:pt x="124" y="74"/>
                </a:cubicBezTo>
                <a:close/>
                <a:moveTo>
                  <a:pt x="135" y="73"/>
                </a:moveTo>
                <a:lnTo>
                  <a:pt x="135" y="73"/>
                </a:lnTo>
                <a:cubicBezTo>
                  <a:pt x="138" y="73"/>
                  <a:pt x="141" y="74"/>
                  <a:pt x="144" y="76"/>
                </a:cubicBezTo>
                <a:lnTo>
                  <a:pt x="144" y="76"/>
                </a:lnTo>
                <a:cubicBezTo>
                  <a:pt x="146" y="79"/>
                  <a:pt x="147" y="82"/>
                  <a:pt x="147" y="85"/>
                </a:cubicBezTo>
                <a:cubicBezTo>
                  <a:pt x="147" y="88"/>
                  <a:pt x="146" y="91"/>
                  <a:pt x="144" y="94"/>
                </a:cubicBezTo>
                <a:cubicBezTo>
                  <a:pt x="141" y="96"/>
                  <a:pt x="138" y="97"/>
                  <a:pt x="135" y="97"/>
                </a:cubicBezTo>
                <a:cubicBezTo>
                  <a:pt x="132" y="97"/>
                  <a:pt x="129" y="96"/>
                  <a:pt x="126" y="94"/>
                </a:cubicBezTo>
                <a:cubicBezTo>
                  <a:pt x="124" y="91"/>
                  <a:pt x="123" y="88"/>
                  <a:pt x="123" y="85"/>
                </a:cubicBezTo>
                <a:cubicBezTo>
                  <a:pt x="123" y="82"/>
                  <a:pt x="124" y="79"/>
                  <a:pt x="126" y="76"/>
                </a:cubicBezTo>
                <a:cubicBezTo>
                  <a:pt x="129" y="74"/>
                  <a:pt x="132" y="73"/>
                  <a:pt x="135" y="73"/>
                </a:cubicBezTo>
                <a:close/>
                <a:moveTo>
                  <a:pt x="129" y="79"/>
                </a:moveTo>
                <a:lnTo>
                  <a:pt x="129" y="79"/>
                </a:lnTo>
                <a:cubicBezTo>
                  <a:pt x="131" y="77"/>
                  <a:pt x="133" y="76"/>
                  <a:pt x="135" y="76"/>
                </a:cubicBezTo>
                <a:cubicBezTo>
                  <a:pt x="137" y="76"/>
                  <a:pt x="139" y="77"/>
                  <a:pt x="141" y="79"/>
                </a:cubicBezTo>
                <a:lnTo>
                  <a:pt x="141" y="79"/>
                </a:lnTo>
                <a:cubicBezTo>
                  <a:pt x="143" y="80"/>
                  <a:pt x="144" y="83"/>
                  <a:pt x="144" y="85"/>
                </a:cubicBezTo>
                <a:cubicBezTo>
                  <a:pt x="144" y="87"/>
                  <a:pt x="143" y="89"/>
                  <a:pt x="141" y="91"/>
                </a:cubicBezTo>
                <a:cubicBezTo>
                  <a:pt x="140" y="93"/>
                  <a:pt x="137" y="93"/>
                  <a:pt x="135" y="93"/>
                </a:cubicBezTo>
                <a:cubicBezTo>
                  <a:pt x="133" y="93"/>
                  <a:pt x="131" y="93"/>
                  <a:pt x="129" y="91"/>
                </a:cubicBezTo>
                <a:lnTo>
                  <a:pt x="129" y="91"/>
                </a:lnTo>
                <a:cubicBezTo>
                  <a:pt x="128" y="89"/>
                  <a:pt x="127" y="87"/>
                  <a:pt x="127" y="85"/>
                </a:cubicBezTo>
                <a:cubicBezTo>
                  <a:pt x="127" y="83"/>
                  <a:pt x="128" y="80"/>
                  <a:pt x="129" y="79"/>
                </a:cubicBezTo>
                <a:close/>
                <a:moveTo>
                  <a:pt x="135" y="80"/>
                </a:moveTo>
                <a:lnTo>
                  <a:pt x="135" y="80"/>
                </a:lnTo>
                <a:cubicBezTo>
                  <a:pt x="134" y="80"/>
                  <a:pt x="132" y="80"/>
                  <a:pt x="131" y="81"/>
                </a:cubicBezTo>
                <a:lnTo>
                  <a:pt x="131" y="81"/>
                </a:lnTo>
                <a:lnTo>
                  <a:pt x="131" y="81"/>
                </a:lnTo>
                <a:cubicBezTo>
                  <a:pt x="131" y="82"/>
                  <a:pt x="130" y="84"/>
                  <a:pt x="130" y="85"/>
                </a:cubicBezTo>
                <a:cubicBezTo>
                  <a:pt x="130" y="86"/>
                  <a:pt x="131" y="88"/>
                  <a:pt x="131" y="89"/>
                </a:cubicBezTo>
                <a:lnTo>
                  <a:pt x="132" y="89"/>
                </a:lnTo>
                <a:cubicBezTo>
                  <a:pt x="132" y="89"/>
                  <a:pt x="134" y="90"/>
                  <a:pt x="135" y="90"/>
                </a:cubicBezTo>
                <a:cubicBezTo>
                  <a:pt x="136" y="90"/>
                  <a:pt x="138" y="89"/>
                  <a:pt x="139" y="89"/>
                </a:cubicBezTo>
                <a:cubicBezTo>
                  <a:pt x="140" y="88"/>
                  <a:pt x="140" y="86"/>
                  <a:pt x="140" y="85"/>
                </a:cubicBezTo>
                <a:cubicBezTo>
                  <a:pt x="140" y="84"/>
                  <a:pt x="140" y="82"/>
                  <a:pt x="139" y="81"/>
                </a:cubicBezTo>
                <a:lnTo>
                  <a:pt x="139" y="81"/>
                </a:lnTo>
                <a:cubicBezTo>
                  <a:pt x="138" y="80"/>
                  <a:pt x="136" y="80"/>
                  <a:pt x="135" y="80"/>
                </a:cubicBezTo>
                <a:close/>
                <a:moveTo>
                  <a:pt x="30" y="79"/>
                </a:moveTo>
                <a:lnTo>
                  <a:pt x="30" y="79"/>
                </a:lnTo>
                <a:cubicBezTo>
                  <a:pt x="32" y="77"/>
                  <a:pt x="34" y="76"/>
                  <a:pt x="36" y="76"/>
                </a:cubicBezTo>
                <a:cubicBezTo>
                  <a:pt x="38" y="76"/>
                  <a:pt x="41" y="77"/>
                  <a:pt x="42" y="79"/>
                </a:cubicBezTo>
                <a:cubicBezTo>
                  <a:pt x="44" y="80"/>
                  <a:pt x="45" y="83"/>
                  <a:pt x="45" y="85"/>
                </a:cubicBezTo>
                <a:cubicBezTo>
                  <a:pt x="45" y="87"/>
                  <a:pt x="44" y="89"/>
                  <a:pt x="42" y="91"/>
                </a:cubicBezTo>
                <a:lnTo>
                  <a:pt x="42" y="91"/>
                </a:lnTo>
                <a:cubicBezTo>
                  <a:pt x="41" y="93"/>
                  <a:pt x="38" y="93"/>
                  <a:pt x="36" y="93"/>
                </a:cubicBezTo>
                <a:cubicBezTo>
                  <a:pt x="34" y="93"/>
                  <a:pt x="32" y="93"/>
                  <a:pt x="30" y="91"/>
                </a:cubicBezTo>
                <a:lnTo>
                  <a:pt x="30" y="91"/>
                </a:lnTo>
                <a:cubicBezTo>
                  <a:pt x="29" y="89"/>
                  <a:pt x="28" y="87"/>
                  <a:pt x="28" y="85"/>
                </a:cubicBezTo>
                <a:cubicBezTo>
                  <a:pt x="28" y="83"/>
                  <a:pt x="29" y="81"/>
                  <a:pt x="30" y="79"/>
                </a:cubicBezTo>
                <a:lnTo>
                  <a:pt x="30" y="79"/>
                </a:lnTo>
                <a:close/>
                <a:moveTo>
                  <a:pt x="36" y="80"/>
                </a:moveTo>
                <a:lnTo>
                  <a:pt x="36" y="80"/>
                </a:lnTo>
                <a:cubicBezTo>
                  <a:pt x="35" y="80"/>
                  <a:pt x="33" y="80"/>
                  <a:pt x="33" y="81"/>
                </a:cubicBezTo>
                <a:lnTo>
                  <a:pt x="32" y="81"/>
                </a:lnTo>
                <a:cubicBezTo>
                  <a:pt x="32" y="82"/>
                  <a:pt x="31" y="84"/>
                  <a:pt x="31" y="85"/>
                </a:cubicBezTo>
                <a:cubicBezTo>
                  <a:pt x="31" y="86"/>
                  <a:pt x="32" y="88"/>
                  <a:pt x="33" y="89"/>
                </a:cubicBezTo>
                <a:cubicBezTo>
                  <a:pt x="33" y="89"/>
                  <a:pt x="35" y="90"/>
                  <a:pt x="36" y="90"/>
                </a:cubicBezTo>
                <a:cubicBezTo>
                  <a:pt x="38" y="90"/>
                  <a:pt x="39" y="89"/>
                  <a:pt x="40" y="89"/>
                </a:cubicBezTo>
                <a:lnTo>
                  <a:pt x="40" y="88"/>
                </a:lnTo>
                <a:cubicBezTo>
                  <a:pt x="41" y="88"/>
                  <a:pt x="41" y="86"/>
                  <a:pt x="41" y="85"/>
                </a:cubicBezTo>
                <a:cubicBezTo>
                  <a:pt x="41" y="84"/>
                  <a:pt x="41" y="82"/>
                  <a:pt x="40" y="81"/>
                </a:cubicBezTo>
                <a:cubicBezTo>
                  <a:pt x="39" y="80"/>
                  <a:pt x="38" y="80"/>
                  <a:pt x="36" y="80"/>
                </a:cubicBezTo>
                <a:close/>
                <a:moveTo>
                  <a:pt x="58" y="43"/>
                </a:moveTo>
                <a:lnTo>
                  <a:pt x="58" y="43"/>
                </a:lnTo>
                <a:cubicBezTo>
                  <a:pt x="59" y="43"/>
                  <a:pt x="60" y="44"/>
                  <a:pt x="60" y="45"/>
                </a:cubicBezTo>
                <a:cubicBezTo>
                  <a:pt x="60" y="46"/>
                  <a:pt x="59" y="47"/>
                  <a:pt x="58" y="47"/>
                </a:cubicBezTo>
                <a:lnTo>
                  <a:pt x="13" y="47"/>
                </a:lnTo>
                <a:cubicBezTo>
                  <a:pt x="12" y="47"/>
                  <a:pt x="11" y="46"/>
                  <a:pt x="11" y="45"/>
                </a:cubicBezTo>
                <a:cubicBezTo>
                  <a:pt x="11" y="44"/>
                  <a:pt x="12" y="43"/>
                  <a:pt x="13" y="43"/>
                </a:cubicBezTo>
                <a:lnTo>
                  <a:pt x="58" y="43"/>
                </a:lnTo>
                <a:close/>
                <a:moveTo>
                  <a:pt x="98" y="9"/>
                </a:moveTo>
                <a:lnTo>
                  <a:pt x="98" y="9"/>
                </a:lnTo>
                <a:lnTo>
                  <a:pt x="118" y="9"/>
                </a:lnTo>
                <a:cubicBezTo>
                  <a:pt x="120" y="9"/>
                  <a:pt x="121" y="9"/>
                  <a:pt x="122" y="9"/>
                </a:cubicBezTo>
                <a:cubicBezTo>
                  <a:pt x="122" y="10"/>
                  <a:pt x="123" y="11"/>
                  <a:pt x="124" y="12"/>
                </a:cubicBezTo>
                <a:lnTo>
                  <a:pt x="139" y="41"/>
                </a:lnTo>
                <a:cubicBezTo>
                  <a:pt x="139" y="42"/>
                  <a:pt x="139" y="43"/>
                  <a:pt x="138" y="43"/>
                </a:cubicBezTo>
                <a:cubicBezTo>
                  <a:pt x="138" y="43"/>
                  <a:pt x="137" y="43"/>
                  <a:pt x="137" y="43"/>
                </a:cubicBezTo>
                <a:lnTo>
                  <a:pt x="98" y="43"/>
                </a:lnTo>
                <a:cubicBezTo>
                  <a:pt x="97" y="43"/>
                  <a:pt x="97" y="43"/>
                  <a:pt x="97" y="42"/>
                </a:cubicBezTo>
                <a:lnTo>
                  <a:pt x="97" y="10"/>
                </a:lnTo>
                <a:cubicBezTo>
                  <a:pt x="97" y="9"/>
                  <a:pt x="97" y="9"/>
                  <a:pt x="98" y="9"/>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50" name="Freeform 72">
            <a:extLst>
              <a:ext uri="{FF2B5EF4-FFF2-40B4-BE49-F238E27FC236}">
                <a16:creationId xmlns:a16="http://schemas.microsoft.com/office/drawing/2014/main" id="{DC7167AF-2625-4954-878E-1A73177BEBEF}"/>
              </a:ext>
            </a:extLst>
          </p:cNvPr>
          <p:cNvSpPr>
            <a:spLocks noChangeAspect="1" noEditPoints="1"/>
          </p:cNvSpPr>
          <p:nvPr/>
        </p:nvSpPr>
        <p:spPr bwMode="auto">
          <a:xfrm>
            <a:off x="4573348" y="3031225"/>
            <a:ext cx="267115" cy="317833"/>
          </a:xfrm>
          <a:custGeom>
            <a:avLst/>
            <a:gdLst>
              <a:gd name="T0" fmla="*/ 52 w 156"/>
              <a:gd name="T1" fmla="*/ 69 h 186"/>
              <a:gd name="T2" fmla="*/ 52 w 156"/>
              <a:gd name="T3" fmla="*/ 63 h 186"/>
              <a:gd name="T4" fmla="*/ 49 w 156"/>
              <a:gd name="T5" fmla="*/ 164 h 186"/>
              <a:gd name="T6" fmla="*/ 46 w 156"/>
              <a:gd name="T7" fmla="*/ 175 h 186"/>
              <a:gd name="T8" fmla="*/ 68 w 156"/>
              <a:gd name="T9" fmla="*/ 151 h 186"/>
              <a:gd name="T10" fmla="*/ 86 w 156"/>
              <a:gd name="T11" fmla="*/ 175 h 186"/>
              <a:gd name="T12" fmla="*/ 110 w 156"/>
              <a:gd name="T13" fmla="*/ 166 h 186"/>
              <a:gd name="T14" fmla="*/ 89 w 156"/>
              <a:gd name="T15" fmla="*/ 155 h 186"/>
              <a:gd name="T16" fmla="*/ 105 w 156"/>
              <a:gd name="T17" fmla="*/ 63 h 186"/>
              <a:gd name="T18" fmla="*/ 112 w 156"/>
              <a:gd name="T19" fmla="*/ 63 h 186"/>
              <a:gd name="T20" fmla="*/ 112 w 156"/>
              <a:gd name="T21" fmla="*/ 77 h 186"/>
              <a:gd name="T22" fmla="*/ 94 w 156"/>
              <a:gd name="T23" fmla="*/ 68 h 186"/>
              <a:gd name="T24" fmla="*/ 153 w 156"/>
              <a:gd name="T25" fmla="*/ 100 h 186"/>
              <a:gd name="T26" fmla="*/ 113 w 156"/>
              <a:gd name="T27" fmla="*/ 77 h 186"/>
              <a:gd name="T28" fmla="*/ 113 w 156"/>
              <a:gd name="T29" fmla="*/ 59 h 186"/>
              <a:gd name="T30" fmla="*/ 150 w 156"/>
              <a:gd name="T31" fmla="*/ 91 h 186"/>
              <a:gd name="T32" fmla="*/ 156 w 156"/>
              <a:gd name="T33" fmla="*/ 118 h 186"/>
              <a:gd name="T34" fmla="*/ 94 w 156"/>
              <a:gd name="T35" fmla="*/ 107 h 186"/>
              <a:gd name="T36" fmla="*/ 113 w 156"/>
              <a:gd name="T37" fmla="*/ 165 h 186"/>
              <a:gd name="T38" fmla="*/ 113 w 156"/>
              <a:gd name="T39" fmla="*/ 178 h 186"/>
              <a:gd name="T40" fmla="*/ 84 w 156"/>
              <a:gd name="T41" fmla="*/ 186 h 186"/>
              <a:gd name="T42" fmla="*/ 72 w 156"/>
              <a:gd name="T43" fmla="*/ 185 h 186"/>
              <a:gd name="T44" fmla="*/ 42 w 156"/>
              <a:gd name="T45" fmla="*/ 176 h 186"/>
              <a:gd name="T46" fmla="*/ 47 w 156"/>
              <a:gd name="T47" fmla="*/ 161 h 186"/>
              <a:gd name="T48" fmla="*/ 3 w 156"/>
              <a:gd name="T49" fmla="*/ 119 h 186"/>
              <a:gd name="T50" fmla="*/ 0 w 156"/>
              <a:gd name="T51" fmla="*/ 100 h 186"/>
              <a:gd name="T52" fmla="*/ 42 w 156"/>
              <a:gd name="T53" fmla="*/ 74 h 186"/>
              <a:gd name="T54" fmla="*/ 54 w 156"/>
              <a:gd name="T55" fmla="*/ 59 h 186"/>
              <a:gd name="T56" fmla="*/ 63 w 156"/>
              <a:gd name="T57" fmla="*/ 65 h 186"/>
              <a:gd name="T58" fmla="*/ 63 w 156"/>
              <a:gd name="T59" fmla="*/ 19 h 186"/>
              <a:gd name="T60" fmla="*/ 68 w 156"/>
              <a:gd name="T61" fmla="*/ 7 h 186"/>
              <a:gd name="T62" fmla="*/ 72 w 156"/>
              <a:gd name="T63" fmla="*/ 2 h 186"/>
              <a:gd name="T64" fmla="*/ 85 w 156"/>
              <a:gd name="T65" fmla="*/ 2 h 186"/>
              <a:gd name="T66" fmla="*/ 89 w 156"/>
              <a:gd name="T67" fmla="*/ 7 h 186"/>
              <a:gd name="T68" fmla="*/ 94 w 156"/>
              <a:gd name="T69" fmla="*/ 23 h 186"/>
              <a:gd name="T70" fmla="*/ 101 w 156"/>
              <a:gd name="T71" fmla="*/ 61 h 186"/>
              <a:gd name="T72" fmla="*/ 91 w 156"/>
              <a:gd name="T73" fmla="*/ 31 h 186"/>
              <a:gd name="T74" fmla="*/ 83 w 156"/>
              <a:gd name="T75" fmla="*/ 169 h 186"/>
              <a:gd name="T76" fmla="*/ 80 w 156"/>
              <a:gd name="T77" fmla="*/ 183 h 186"/>
              <a:gd name="T78" fmla="*/ 77 w 156"/>
              <a:gd name="T79" fmla="*/ 141 h 186"/>
              <a:gd name="T80" fmla="*/ 74 w 156"/>
              <a:gd name="T81" fmla="*/ 176 h 186"/>
              <a:gd name="T82" fmla="*/ 66 w 156"/>
              <a:gd name="T83" fmla="*/ 66 h 186"/>
              <a:gd name="T84" fmla="*/ 73 w 156"/>
              <a:gd name="T85" fmla="*/ 23 h 186"/>
              <a:gd name="T86" fmla="*/ 84 w 156"/>
              <a:gd name="T87" fmla="*/ 23 h 186"/>
              <a:gd name="T88" fmla="*/ 69 w 156"/>
              <a:gd name="T89" fmla="*/ 14 h 186"/>
              <a:gd name="T90" fmla="*/ 76 w 156"/>
              <a:gd name="T91" fmla="*/ 11 h 186"/>
              <a:gd name="T92" fmla="*/ 88 w 156"/>
              <a:gd name="T93" fmla="*/ 14 h 186"/>
              <a:gd name="T94" fmla="*/ 83 w 156"/>
              <a:gd name="T95" fmla="*/ 5 h 186"/>
              <a:gd name="T96" fmla="*/ 74 w 156"/>
              <a:gd name="T97" fmla="*/ 5 h 186"/>
              <a:gd name="T98" fmla="*/ 71 w 156"/>
              <a:gd name="T99" fmla="*/ 8 h 186"/>
              <a:gd name="T100" fmla="*/ 91 w 156"/>
              <a:gd name="T101" fmla="*/ 23 h 186"/>
              <a:gd name="T102" fmla="*/ 81 w 156"/>
              <a:gd name="T103" fmla="*/ 15 h 186"/>
              <a:gd name="T104" fmla="*/ 71 w 156"/>
              <a:gd name="T105" fmla="*/ 17 h 186"/>
              <a:gd name="T106" fmla="*/ 68 w 156"/>
              <a:gd name="T107" fmla="*/ 23 h 186"/>
              <a:gd name="T108" fmla="*/ 81 w 156"/>
              <a:gd name="T109" fmla="*/ 19 h 186"/>
              <a:gd name="T110" fmla="*/ 91 w 156"/>
              <a:gd name="T111" fmla="*/ 25 h 186"/>
              <a:gd name="T112" fmla="*/ 63 w 156"/>
              <a:gd name="T113" fmla="*/ 68 h 186"/>
              <a:gd name="T114" fmla="*/ 44 w 156"/>
              <a:gd name="T115" fmla="*/ 77 h 186"/>
              <a:gd name="T116" fmla="*/ 5 w 156"/>
              <a:gd name="T117" fmla="*/ 96 h 186"/>
              <a:gd name="T118" fmla="*/ 63 w 156"/>
              <a:gd name="T119" fmla="*/ 104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6" h="186">
                <a:moveTo>
                  <a:pt x="52" y="63"/>
                </a:moveTo>
                <a:lnTo>
                  <a:pt x="52" y="63"/>
                </a:lnTo>
                <a:lnTo>
                  <a:pt x="52" y="69"/>
                </a:lnTo>
                <a:lnTo>
                  <a:pt x="45" y="73"/>
                </a:lnTo>
                <a:lnTo>
                  <a:pt x="45" y="63"/>
                </a:lnTo>
                <a:lnTo>
                  <a:pt x="52" y="63"/>
                </a:lnTo>
                <a:close/>
                <a:moveTo>
                  <a:pt x="68" y="151"/>
                </a:moveTo>
                <a:lnTo>
                  <a:pt x="68" y="151"/>
                </a:lnTo>
                <a:lnTo>
                  <a:pt x="49" y="164"/>
                </a:lnTo>
                <a:cubicBezTo>
                  <a:pt x="48" y="165"/>
                  <a:pt x="47" y="165"/>
                  <a:pt x="47" y="166"/>
                </a:cubicBezTo>
                <a:cubicBezTo>
                  <a:pt x="46" y="167"/>
                  <a:pt x="46" y="169"/>
                  <a:pt x="46" y="170"/>
                </a:cubicBezTo>
                <a:lnTo>
                  <a:pt x="46" y="175"/>
                </a:lnTo>
                <a:lnTo>
                  <a:pt x="70" y="175"/>
                </a:lnTo>
                <a:lnTo>
                  <a:pt x="70" y="169"/>
                </a:lnTo>
                <a:lnTo>
                  <a:pt x="68" y="151"/>
                </a:lnTo>
                <a:close/>
                <a:moveTo>
                  <a:pt x="89" y="155"/>
                </a:moveTo>
                <a:lnTo>
                  <a:pt x="89" y="155"/>
                </a:lnTo>
                <a:lnTo>
                  <a:pt x="86" y="175"/>
                </a:lnTo>
                <a:lnTo>
                  <a:pt x="111" y="175"/>
                </a:lnTo>
                <a:lnTo>
                  <a:pt x="111" y="170"/>
                </a:lnTo>
                <a:cubicBezTo>
                  <a:pt x="111" y="169"/>
                  <a:pt x="111" y="167"/>
                  <a:pt x="110" y="166"/>
                </a:cubicBezTo>
                <a:cubicBezTo>
                  <a:pt x="110" y="165"/>
                  <a:pt x="109" y="165"/>
                  <a:pt x="108" y="164"/>
                </a:cubicBezTo>
                <a:lnTo>
                  <a:pt x="89" y="151"/>
                </a:lnTo>
                <a:lnTo>
                  <a:pt x="89" y="155"/>
                </a:lnTo>
                <a:close/>
                <a:moveTo>
                  <a:pt x="112" y="63"/>
                </a:moveTo>
                <a:lnTo>
                  <a:pt x="112" y="63"/>
                </a:lnTo>
                <a:lnTo>
                  <a:pt x="105" y="63"/>
                </a:lnTo>
                <a:lnTo>
                  <a:pt x="105" y="69"/>
                </a:lnTo>
                <a:lnTo>
                  <a:pt x="112" y="73"/>
                </a:lnTo>
                <a:lnTo>
                  <a:pt x="112" y="63"/>
                </a:lnTo>
                <a:close/>
                <a:moveTo>
                  <a:pt x="113" y="77"/>
                </a:moveTo>
                <a:lnTo>
                  <a:pt x="113" y="77"/>
                </a:lnTo>
                <a:cubicBezTo>
                  <a:pt x="113" y="77"/>
                  <a:pt x="112" y="77"/>
                  <a:pt x="112" y="77"/>
                </a:cubicBezTo>
                <a:lnTo>
                  <a:pt x="102" y="72"/>
                </a:lnTo>
                <a:lnTo>
                  <a:pt x="102" y="72"/>
                </a:lnTo>
                <a:lnTo>
                  <a:pt x="94" y="68"/>
                </a:lnTo>
                <a:lnTo>
                  <a:pt x="94" y="104"/>
                </a:lnTo>
                <a:lnTo>
                  <a:pt x="153" y="116"/>
                </a:lnTo>
                <a:lnTo>
                  <a:pt x="153" y="100"/>
                </a:lnTo>
                <a:cubicBezTo>
                  <a:pt x="153" y="99"/>
                  <a:pt x="153" y="98"/>
                  <a:pt x="152" y="96"/>
                </a:cubicBezTo>
                <a:cubicBezTo>
                  <a:pt x="151" y="95"/>
                  <a:pt x="150" y="95"/>
                  <a:pt x="149" y="94"/>
                </a:cubicBezTo>
                <a:lnTo>
                  <a:pt x="113" y="77"/>
                </a:lnTo>
                <a:close/>
                <a:moveTo>
                  <a:pt x="103" y="59"/>
                </a:moveTo>
                <a:lnTo>
                  <a:pt x="103" y="59"/>
                </a:lnTo>
                <a:lnTo>
                  <a:pt x="113" y="59"/>
                </a:lnTo>
                <a:cubicBezTo>
                  <a:pt x="114" y="59"/>
                  <a:pt x="115" y="60"/>
                  <a:pt x="115" y="61"/>
                </a:cubicBezTo>
                <a:lnTo>
                  <a:pt x="115" y="74"/>
                </a:lnTo>
                <a:lnTo>
                  <a:pt x="150" y="91"/>
                </a:lnTo>
                <a:cubicBezTo>
                  <a:pt x="152" y="92"/>
                  <a:pt x="154" y="93"/>
                  <a:pt x="155" y="95"/>
                </a:cubicBezTo>
                <a:cubicBezTo>
                  <a:pt x="156" y="96"/>
                  <a:pt x="156" y="98"/>
                  <a:pt x="156" y="100"/>
                </a:cubicBezTo>
                <a:lnTo>
                  <a:pt x="156" y="118"/>
                </a:lnTo>
                <a:cubicBezTo>
                  <a:pt x="156" y="119"/>
                  <a:pt x="156" y="119"/>
                  <a:pt x="155" y="119"/>
                </a:cubicBezTo>
                <a:cubicBezTo>
                  <a:pt x="155" y="119"/>
                  <a:pt x="154" y="119"/>
                  <a:pt x="154" y="119"/>
                </a:cubicBezTo>
                <a:lnTo>
                  <a:pt x="94" y="107"/>
                </a:lnTo>
                <a:lnTo>
                  <a:pt x="89" y="147"/>
                </a:lnTo>
                <a:lnTo>
                  <a:pt x="110" y="161"/>
                </a:lnTo>
                <a:cubicBezTo>
                  <a:pt x="111" y="162"/>
                  <a:pt x="112" y="163"/>
                  <a:pt x="113" y="165"/>
                </a:cubicBezTo>
                <a:cubicBezTo>
                  <a:pt x="114" y="166"/>
                  <a:pt x="114" y="168"/>
                  <a:pt x="114" y="170"/>
                </a:cubicBezTo>
                <a:lnTo>
                  <a:pt x="114" y="176"/>
                </a:lnTo>
                <a:cubicBezTo>
                  <a:pt x="114" y="177"/>
                  <a:pt x="114" y="178"/>
                  <a:pt x="113" y="178"/>
                </a:cubicBezTo>
                <a:lnTo>
                  <a:pt x="86" y="178"/>
                </a:lnTo>
                <a:lnTo>
                  <a:pt x="85" y="185"/>
                </a:lnTo>
                <a:cubicBezTo>
                  <a:pt x="85" y="185"/>
                  <a:pt x="84" y="186"/>
                  <a:pt x="84" y="186"/>
                </a:cubicBezTo>
                <a:lnTo>
                  <a:pt x="78" y="186"/>
                </a:lnTo>
                <a:lnTo>
                  <a:pt x="73" y="186"/>
                </a:lnTo>
                <a:cubicBezTo>
                  <a:pt x="72" y="186"/>
                  <a:pt x="72" y="185"/>
                  <a:pt x="72" y="185"/>
                </a:cubicBezTo>
                <a:lnTo>
                  <a:pt x="71" y="178"/>
                </a:lnTo>
                <a:lnTo>
                  <a:pt x="44" y="178"/>
                </a:lnTo>
                <a:cubicBezTo>
                  <a:pt x="43" y="178"/>
                  <a:pt x="42" y="177"/>
                  <a:pt x="42" y="176"/>
                </a:cubicBezTo>
                <a:lnTo>
                  <a:pt x="42" y="170"/>
                </a:lnTo>
                <a:cubicBezTo>
                  <a:pt x="42" y="168"/>
                  <a:pt x="43" y="166"/>
                  <a:pt x="44" y="165"/>
                </a:cubicBezTo>
                <a:cubicBezTo>
                  <a:pt x="44" y="163"/>
                  <a:pt x="46" y="162"/>
                  <a:pt x="47" y="161"/>
                </a:cubicBezTo>
                <a:lnTo>
                  <a:pt x="67" y="147"/>
                </a:lnTo>
                <a:lnTo>
                  <a:pt x="63" y="107"/>
                </a:lnTo>
                <a:lnTo>
                  <a:pt x="3" y="119"/>
                </a:lnTo>
                <a:cubicBezTo>
                  <a:pt x="2" y="119"/>
                  <a:pt x="2" y="119"/>
                  <a:pt x="2" y="119"/>
                </a:cubicBezTo>
                <a:cubicBezTo>
                  <a:pt x="1" y="119"/>
                  <a:pt x="0" y="119"/>
                  <a:pt x="0" y="118"/>
                </a:cubicBezTo>
                <a:lnTo>
                  <a:pt x="0" y="100"/>
                </a:lnTo>
                <a:cubicBezTo>
                  <a:pt x="0" y="98"/>
                  <a:pt x="1" y="96"/>
                  <a:pt x="2" y="95"/>
                </a:cubicBezTo>
                <a:cubicBezTo>
                  <a:pt x="3" y="93"/>
                  <a:pt x="5" y="92"/>
                  <a:pt x="6" y="91"/>
                </a:cubicBezTo>
                <a:lnTo>
                  <a:pt x="42" y="74"/>
                </a:lnTo>
                <a:lnTo>
                  <a:pt x="42" y="61"/>
                </a:lnTo>
                <a:cubicBezTo>
                  <a:pt x="42" y="60"/>
                  <a:pt x="43" y="59"/>
                  <a:pt x="44" y="59"/>
                </a:cubicBezTo>
                <a:lnTo>
                  <a:pt x="54" y="59"/>
                </a:lnTo>
                <a:cubicBezTo>
                  <a:pt x="55" y="59"/>
                  <a:pt x="56" y="60"/>
                  <a:pt x="56" y="61"/>
                </a:cubicBezTo>
                <a:lnTo>
                  <a:pt x="56" y="68"/>
                </a:lnTo>
                <a:lnTo>
                  <a:pt x="63" y="65"/>
                </a:lnTo>
                <a:lnTo>
                  <a:pt x="63" y="23"/>
                </a:lnTo>
                <a:cubicBezTo>
                  <a:pt x="63" y="22"/>
                  <a:pt x="63" y="22"/>
                  <a:pt x="63" y="21"/>
                </a:cubicBezTo>
                <a:cubicBezTo>
                  <a:pt x="63" y="20"/>
                  <a:pt x="63" y="20"/>
                  <a:pt x="63" y="19"/>
                </a:cubicBezTo>
                <a:lnTo>
                  <a:pt x="63" y="19"/>
                </a:lnTo>
                <a:lnTo>
                  <a:pt x="68" y="7"/>
                </a:lnTo>
                <a:lnTo>
                  <a:pt x="68" y="7"/>
                </a:lnTo>
                <a:cubicBezTo>
                  <a:pt x="69" y="5"/>
                  <a:pt x="70" y="3"/>
                  <a:pt x="72" y="2"/>
                </a:cubicBezTo>
                <a:lnTo>
                  <a:pt x="72" y="2"/>
                </a:lnTo>
                <a:lnTo>
                  <a:pt x="72" y="2"/>
                </a:lnTo>
                <a:cubicBezTo>
                  <a:pt x="73" y="1"/>
                  <a:pt x="75" y="0"/>
                  <a:pt x="78" y="0"/>
                </a:cubicBezTo>
                <a:lnTo>
                  <a:pt x="79" y="0"/>
                </a:lnTo>
                <a:cubicBezTo>
                  <a:pt x="81" y="0"/>
                  <a:pt x="83" y="1"/>
                  <a:pt x="85" y="2"/>
                </a:cubicBezTo>
                <a:lnTo>
                  <a:pt x="85" y="2"/>
                </a:lnTo>
                <a:cubicBezTo>
                  <a:pt x="87" y="3"/>
                  <a:pt x="88" y="5"/>
                  <a:pt x="89" y="7"/>
                </a:cubicBezTo>
                <a:lnTo>
                  <a:pt x="89" y="7"/>
                </a:lnTo>
                <a:lnTo>
                  <a:pt x="93" y="19"/>
                </a:lnTo>
                <a:cubicBezTo>
                  <a:pt x="94" y="20"/>
                  <a:pt x="94" y="20"/>
                  <a:pt x="94" y="21"/>
                </a:cubicBezTo>
                <a:cubicBezTo>
                  <a:pt x="94" y="22"/>
                  <a:pt x="94" y="22"/>
                  <a:pt x="94" y="23"/>
                </a:cubicBezTo>
                <a:lnTo>
                  <a:pt x="94" y="65"/>
                </a:lnTo>
                <a:lnTo>
                  <a:pt x="101" y="68"/>
                </a:lnTo>
                <a:lnTo>
                  <a:pt x="101" y="61"/>
                </a:lnTo>
                <a:cubicBezTo>
                  <a:pt x="101" y="60"/>
                  <a:pt x="102" y="59"/>
                  <a:pt x="103" y="59"/>
                </a:cubicBezTo>
                <a:close/>
                <a:moveTo>
                  <a:pt x="91" y="31"/>
                </a:moveTo>
                <a:lnTo>
                  <a:pt x="91" y="31"/>
                </a:lnTo>
                <a:lnTo>
                  <a:pt x="91" y="66"/>
                </a:lnTo>
                <a:lnTo>
                  <a:pt x="91" y="105"/>
                </a:lnTo>
                <a:lnTo>
                  <a:pt x="83" y="169"/>
                </a:lnTo>
                <a:lnTo>
                  <a:pt x="83" y="176"/>
                </a:lnTo>
                <a:lnTo>
                  <a:pt x="82" y="183"/>
                </a:lnTo>
                <a:lnTo>
                  <a:pt x="80" y="183"/>
                </a:lnTo>
                <a:lnTo>
                  <a:pt x="80" y="141"/>
                </a:lnTo>
                <a:cubicBezTo>
                  <a:pt x="80" y="140"/>
                  <a:pt x="79" y="139"/>
                  <a:pt x="78" y="139"/>
                </a:cubicBezTo>
                <a:cubicBezTo>
                  <a:pt x="77" y="139"/>
                  <a:pt x="77" y="140"/>
                  <a:pt x="77" y="141"/>
                </a:cubicBezTo>
                <a:lnTo>
                  <a:pt x="77" y="183"/>
                </a:lnTo>
                <a:lnTo>
                  <a:pt x="75" y="183"/>
                </a:lnTo>
                <a:lnTo>
                  <a:pt x="74" y="176"/>
                </a:lnTo>
                <a:cubicBezTo>
                  <a:pt x="74" y="176"/>
                  <a:pt x="74" y="176"/>
                  <a:pt x="74" y="176"/>
                </a:cubicBezTo>
                <a:lnTo>
                  <a:pt x="66" y="105"/>
                </a:lnTo>
                <a:lnTo>
                  <a:pt x="66" y="66"/>
                </a:lnTo>
                <a:lnTo>
                  <a:pt x="66" y="31"/>
                </a:lnTo>
                <a:lnTo>
                  <a:pt x="71" y="25"/>
                </a:lnTo>
                <a:cubicBezTo>
                  <a:pt x="71" y="24"/>
                  <a:pt x="72" y="24"/>
                  <a:pt x="73" y="23"/>
                </a:cubicBezTo>
                <a:cubicBezTo>
                  <a:pt x="74" y="23"/>
                  <a:pt x="75" y="23"/>
                  <a:pt x="76" y="23"/>
                </a:cubicBezTo>
                <a:lnTo>
                  <a:pt x="81" y="23"/>
                </a:lnTo>
                <a:cubicBezTo>
                  <a:pt x="82" y="23"/>
                  <a:pt x="83" y="23"/>
                  <a:pt x="84" y="23"/>
                </a:cubicBezTo>
                <a:cubicBezTo>
                  <a:pt x="85" y="24"/>
                  <a:pt x="86" y="24"/>
                  <a:pt x="86" y="25"/>
                </a:cubicBezTo>
                <a:lnTo>
                  <a:pt x="91" y="31"/>
                </a:lnTo>
                <a:close/>
                <a:moveTo>
                  <a:pt x="69" y="14"/>
                </a:moveTo>
                <a:lnTo>
                  <a:pt x="69" y="14"/>
                </a:lnTo>
                <a:cubicBezTo>
                  <a:pt x="70" y="13"/>
                  <a:pt x="71" y="13"/>
                  <a:pt x="72" y="12"/>
                </a:cubicBezTo>
                <a:cubicBezTo>
                  <a:pt x="73" y="11"/>
                  <a:pt x="74" y="11"/>
                  <a:pt x="76" y="11"/>
                </a:cubicBezTo>
                <a:lnTo>
                  <a:pt x="81" y="11"/>
                </a:lnTo>
                <a:cubicBezTo>
                  <a:pt x="82" y="11"/>
                  <a:pt x="84" y="11"/>
                  <a:pt x="85" y="12"/>
                </a:cubicBezTo>
                <a:cubicBezTo>
                  <a:pt x="86" y="13"/>
                  <a:pt x="87" y="13"/>
                  <a:pt x="88" y="14"/>
                </a:cubicBezTo>
                <a:lnTo>
                  <a:pt x="86" y="8"/>
                </a:lnTo>
                <a:cubicBezTo>
                  <a:pt x="85" y="7"/>
                  <a:pt x="84" y="6"/>
                  <a:pt x="83" y="5"/>
                </a:cubicBezTo>
                <a:lnTo>
                  <a:pt x="83" y="5"/>
                </a:lnTo>
                <a:cubicBezTo>
                  <a:pt x="82" y="4"/>
                  <a:pt x="81" y="4"/>
                  <a:pt x="79" y="4"/>
                </a:cubicBezTo>
                <a:lnTo>
                  <a:pt x="78" y="4"/>
                </a:lnTo>
                <a:cubicBezTo>
                  <a:pt x="76" y="4"/>
                  <a:pt x="75" y="4"/>
                  <a:pt x="74" y="5"/>
                </a:cubicBezTo>
                <a:lnTo>
                  <a:pt x="74" y="5"/>
                </a:lnTo>
                <a:cubicBezTo>
                  <a:pt x="73" y="6"/>
                  <a:pt x="72" y="7"/>
                  <a:pt x="71" y="8"/>
                </a:cubicBezTo>
                <a:lnTo>
                  <a:pt x="71" y="8"/>
                </a:lnTo>
                <a:lnTo>
                  <a:pt x="69" y="14"/>
                </a:lnTo>
                <a:close/>
                <a:moveTo>
                  <a:pt x="91" y="23"/>
                </a:moveTo>
                <a:lnTo>
                  <a:pt x="91" y="23"/>
                </a:lnTo>
                <a:lnTo>
                  <a:pt x="86" y="17"/>
                </a:lnTo>
                <a:cubicBezTo>
                  <a:pt x="85" y="16"/>
                  <a:pt x="85" y="16"/>
                  <a:pt x="84" y="15"/>
                </a:cubicBezTo>
                <a:cubicBezTo>
                  <a:pt x="83" y="15"/>
                  <a:pt x="82" y="15"/>
                  <a:pt x="81" y="15"/>
                </a:cubicBezTo>
                <a:lnTo>
                  <a:pt x="76" y="15"/>
                </a:lnTo>
                <a:cubicBezTo>
                  <a:pt x="75" y="15"/>
                  <a:pt x="74" y="15"/>
                  <a:pt x="73" y="15"/>
                </a:cubicBezTo>
                <a:cubicBezTo>
                  <a:pt x="72" y="16"/>
                  <a:pt x="71" y="16"/>
                  <a:pt x="71" y="17"/>
                </a:cubicBezTo>
                <a:lnTo>
                  <a:pt x="66" y="23"/>
                </a:lnTo>
                <a:lnTo>
                  <a:pt x="66" y="25"/>
                </a:lnTo>
                <a:lnTo>
                  <a:pt x="68" y="23"/>
                </a:lnTo>
                <a:cubicBezTo>
                  <a:pt x="69" y="22"/>
                  <a:pt x="70" y="21"/>
                  <a:pt x="71" y="20"/>
                </a:cubicBezTo>
                <a:cubicBezTo>
                  <a:pt x="73" y="19"/>
                  <a:pt x="74" y="19"/>
                  <a:pt x="76" y="19"/>
                </a:cubicBezTo>
                <a:lnTo>
                  <a:pt x="81" y="19"/>
                </a:lnTo>
                <a:cubicBezTo>
                  <a:pt x="83" y="19"/>
                  <a:pt x="84" y="19"/>
                  <a:pt x="85" y="20"/>
                </a:cubicBezTo>
                <a:cubicBezTo>
                  <a:pt x="87" y="21"/>
                  <a:pt x="88" y="22"/>
                  <a:pt x="89" y="23"/>
                </a:cubicBezTo>
                <a:lnTo>
                  <a:pt x="91" y="25"/>
                </a:lnTo>
                <a:lnTo>
                  <a:pt x="91" y="23"/>
                </a:lnTo>
                <a:close/>
                <a:moveTo>
                  <a:pt x="63" y="68"/>
                </a:moveTo>
                <a:lnTo>
                  <a:pt x="63" y="68"/>
                </a:lnTo>
                <a:lnTo>
                  <a:pt x="55" y="72"/>
                </a:lnTo>
                <a:lnTo>
                  <a:pt x="55" y="72"/>
                </a:lnTo>
                <a:lnTo>
                  <a:pt x="44" y="77"/>
                </a:lnTo>
                <a:cubicBezTo>
                  <a:pt x="44" y="77"/>
                  <a:pt x="44" y="77"/>
                  <a:pt x="44" y="77"/>
                </a:cubicBezTo>
                <a:lnTo>
                  <a:pt x="8" y="94"/>
                </a:lnTo>
                <a:cubicBezTo>
                  <a:pt x="7" y="95"/>
                  <a:pt x="6" y="95"/>
                  <a:pt x="5" y="96"/>
                </a:cubicBezTo>
                <a:cubicBezTo>
                  <a:pt x="4" y="98"/>
                  <a:pt x="4" y="99"/>
                  <a:pt x="4" y="100"/>
                </a:cubicBezTo>
                <a:lnTo>
                  <a:pt x="4" y="116"/>
                </a:lnTo>
                <a:lnTo>
                  <a:pt x="63" y="104"/>
                </a:lnTo>
                <a:lnTo>
                  <a:pt x="63" y="68"/>
                </a:ln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51" name="Freeform 76">
            <a:extLst>
              <a:ext uri="{FF2B5EF4-FFF2-40B4-BE49-F238E27FC236}">
                <a16:creationId xmlns:a16="http://schemas.microsoft.com/office/drawing/2014/main" id="{44BA04FB-7EF4-49FD-9B6A-1435AAE101D0}"/>
              </a:ext>
            </a:extLst>
          </p:cNvPr>
          <p:cNvSpPr>
            <a:spLocks noChangeAspect="1" noEditPoints="1"/>
          </p:cNvSpPr>
          <p:nvPr/>
        </p:nvSpPr>
        <p:spPr bwMode="auto">
          <a:xfrm>
            <a:off x="2730636" y="3590059"/>
            <a:ext cx="365171" cy="184275"/>
          </a:xfrm>
          <a:custGeom>
            <a:avLst/>
            <a:gdLst>
              <a:gd name="T0" fmla="*/ 28 w 214"/>
              <a:gd name="T1" fmla="*/ 62 h 108"/>
              <a:gd name="T2" fmla="*/ 28 w 214"/>
              <a:gd name="T3" fmla="*/ 32 h 108"/>
              <a:gd name="T4" fmla="*/ 46 w 214"/>
              <a:gd name="T5" fmla="*/ 62 h 108"/>
              <a:gd name="T6" fmla="*/ 49 w 214"/>
              <a:gd name="T7" fmla="*/ 62 h 108"/>
              <a:gd name="T8" fmla="*/ 49 w 214"/>
              <a:gd name="T9" fmla="*/ 30 h 108"/>
              <a:gd name="T10" fmla="*/ 86 w 214"/>
              <a:gd name="T11" fmla="*/ 4 h 108"/>
              <a:gd name="T12" fmla="*/ 86 w 214"/>
              <a:gd name="T13" fmla="*/ 62 h 108"/>
              <a:gd name="T14" fmla="*/ 115 w 214"/>
              <a:gd name="T15" fmla="*/ 48 h 108"/>
              <a:gd name="T16" fmla="*/ 115 w 214"/>
              <a:gd name="T17" fmla="*/ 62 h 108"/>
              <a:gd name="T18" fmla="*/ 95 w 214"/>
              <a:gd name="T19" fmla="*/ 48 h 108"/>
              <a:gd name="T20" fmla="*/ 115 w 214"/>
              <a:gd name="T21" fmla="*/ 48 h 108"/>
              <a:gd name="T22" fmla="*/ 138 w 214"/>
              <a:gd name="T23" fmla="*/ 48 h 108"/>
              <a:gd name="T24" fmla="*/ 119 w 214"/>
              <a:gd name="T25" fmla="*/ 62 h 108"/>
              <a:gd name="T26" fmla="*/ 128 w 214"/>
              <a:gd name="T27" fmla="*/ 48 h 108"/>
              <a:gd name="T28" fmla="*/ 161 w 214"/>
              <a:gd name="T29" fmla="*/ 48 h 108"/>
              <a:gd name="T30" fmla="*/ 161 w 214"/>
              <a:gd name="T31" fmla="*/ 62 h 108"/>
              <a:gd name="T32" fmla="*/ 142 w 214"/>
              <a:gd name="T33" fmla="*/ 48 h 108"/>
              <a:gd name="T34" fmla="*/ 161 w 214"/>
              <a:gd name="T35" fmla="*/ 48 h 108"/>
              <a:gd name="T36" fmla="*/ 127 w 214"/>
              <a:gd name="T37" fmla="*/ 32 h 108"/>
              <a:gd name="T38" fmla="*/ 107 w 214"/>
              <a:gd name="T39" fmla="*/ 45 h 108"/>
              <a:gd name="T40" fmla="*/ 127 w 214"/>
              <a:gd name="T41" fmla="*/ 45 h 108"/>
              <a:gd name="T42" fmla="*/ 150 w 214"/>
              <a:gd name="T43" fmla="*/ 32 h 108"/>
              <a:gd name="T44" fmla="*/ 130 w 214"/>
              <a:gd name="T45" fmla="*/ 32 h 108"/>
              <a:gd name="T46" fmla="*/ 140 w 214"/>
              <a:gd name="T47" fmla="*/ 45 h 108"/>
              <a:gd name="T48" fmla="*/ 150 w 214"/>
              <a:gd name="T49" fmla="*/ 32 h 108"/>
              <a:gd name="T50" fmla="*/ 128 w 214"/>
              <a:gd name="T51" fmla="*/ 28 h 108"/>
              <a:gd name="T52" fmla="*/ 153 w 214"/>
              <a:gd name="T53" fmla="*/ 30 h 108"/>
              <a:gd name="T54" fmla="*/ 163 w 214"/>
              <a:gd name="T55" fmla="*/ 45 h 108"/>
              <a:gd name="T56" fmla="*/ 165 w 214"/>
              <a:gd name="T57" fmla="*/ 62 h 108"/>
              <a:gd name="T58" fmla="*/ 167 w 214"/>
              <a:gd name="T59" fmla="*/ 48 h 108"/>
              <a:gd name="T60" fmla="*/ 212 w 214"/>
              <a:gd name="T61" fmla="*/ 46 h 108"/>
              <a:gd name="T62" fmla="*/ 213 w 214"/>
              <a:gd name="T63" fmla="*/ 49 h 108"/>
              <a:gd name="T64" fmla="*/ 178 w 214"/>
              <a:gd name="T65" fmla="*/ 107 h 108"/>
              <a:gd name="T66" fmla="*/ 13 w 214"/>
              <a:gd name="T67" fmla="*/ 108 h 108"/>
              <a:gd name="T68" fmla="*/ 3 w 214"/>
              <a:gd name="T69" fmla="*/ 99 h 108"/>
              <a:gd name="T70" fmla="*/ 0 w 214"/>
              <a:gd name="T71" fmla="*/ 53 h 108"/>
              <a:gd name="T72" fmla="*/ 6 w 214"/>
              <a:gd name="T73" fmla="*/ 47 h 108"/>
              <a:gd name="T74" fmla="*/ 19 w 214"/>
              <a:gd name="T75" fmla="*/ 46 h 108"/>
              <a:gd name="T76" fmla="*/ 20 w 214"/>
              <a:gd name="T77" fmla="*/ 62 h 108"/>
              <a:gd name="T78" fmla="*/ 25 w 214"/>
              <a:gd name="T79" fmla="*/ 47 h 108"/>
              <a:gd name="T80" fmla="*/ 26 w 214"/>
              <a:gd name="T81" fmla="*/ 28 h 108"/>
              <a:gd name="T82" fmla="*/ 46 w 214"/>
              <a:gd name="T83" fmla="*/ 2 h 108"/>
              <a:gd name="T84" fmla="*/ 88 w 214"/>
              <a:gd name="T85" fmla="*/ 0 h 108"/>
              <a:gd name="T86" fmla="*/ 90 w 214"/>
              <a:gd name="T87" fmla="*/ 33 h 108"/>
              <a:gd name="T88" fmla="*/ 92 w 214"/>
              <a:gd name="T89" fmla="*/ 62 h 108"/>
              <a:gd name="T90" fmla="*/ 94 w 214"/>
              <a:gd name="T91" fmla="*/ 45 h 108"/>
              <a:gd name="T92" fmla="*/ 103 w 214"/>
              <a:gd name="T93" fmla="*/ 30 h 108"/>
              <a:gd name="T94" fmla="*/ 128 w 214"/>
              <a:gd name="T95" fmla="*/ 28 h 108"/>
              <a:gd name="T96" fmla="*/ 48 w 214"/>
              <a:gd name="T97" fmla="*/ 65 h 108"/>
              <a:gd name="T98" fmla="*/ 19 w 214"/>
              <a:gd name="T99" fmla="*/ 65 h 108"/>
              <a:gd name="T100" fmla="*/ 17 w 214"/>
              <a:gd name="T101" fmla="*/ 50 h 108"/>
              <a:gd name="T102" fmla="*/ 7 w 214"/>
              <a:gd name="T103" fmla="*/ 50 h 108"/>
              <a:gd name="T104" fmla="*/ 4 w 214"/>
              <a:gd name="T105" fmla="*/ 54 h 108"/>
              <a:gd name="T106" fmla="*/ 6 w 214"/>
              <a:gd name="T107" fmla="*/ 98 h 108"/>
              <a:gd name="T108" fmla="*/ 13 w 214"/>
              <a:gd name="T109" fmla="*/ 105 h 108"/>
              <a:gd name="T110" fmla="*/ 176 w 214"/>
              <a:gd name="T111" fmla="*/ 104 h 108"/>
              <a:gd name="T112" fmla="*/ 209 w 214"/>
              <a:gd name="T113" fmla="*/ 50 h 108"/>
              <a:gd name="T114" fmla="*/ 171 w 214"/>
              <a:gd name="T115" fmla="*/ 63 h 108"/>
              <a:gd name="T116" fmla="*/ 48 w 214"/>
              <a:gd name="T117" fmla="*/ 6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4" h="108">
                <a:moveTo>
                  <a:pt x="28" y="62"/>
                </a:moveTo>
                <a:lnTo>
                  <a:pt x="28" y="62"/>
                </a:lnTo>
                <a:lnTo>
                  <a:pt x="28" y="47"/>
                </a:lnTo>
                <a:lnTo>
                  <a:pt x="28" y="32"/>
                </a:lnTo>
                <a:lnTo>
                  <a:pt x="46" y="32"/>
                </a:lnTo>
                <a:lnTo>
                  <a:pt x="46" y="62"/>
                </a:lnTo>
                <a:lnTo>
                  <a:pt x="28" y="62"/>
                </a:lnTo>
                <a:close/>
                <a:moveTo>
                  <a:pt x="49" y="62"/>
                </a:moveTo>
                <a:lnTo>
                  <a:pt x="49" y="62"/>
                </a:lnTo>
                <a:lnTo>
                  <a:pt x="49" y="30"/>
                </a:lnTo>
                <a:lnTo>
                  <a:pt x="49" y="4"/>
                </a:lnTo>
                <a:lnTo>
                  <a:pt x="86" y="4"/>
                </a:lnTo>
                <a:lnTo>
                  <a:pt x="86" y="33"/>
                </a:lnTo>
                <a:lnTo>
                  <a:pt x="86" y="62"/>
                </a:lnTo>
                <a:lnTo>
                  <a:pt x="49" y="62"/>
                </a:lnTo>
                <a:close/>
                <a:moveTo>
                  <a:pt x="115" y="48"/>
                </a:moveTo>
                <a:lnTo>
                  <a:pt x="115" y="48"/>
                </a:lnTo>
                <a:lnTo>
                  <a:pt x="115" y="62"/>
                </a:lnTo>
                <a:lnTo>
                  <a:pt x="95" y="62"/>
                </a:lnTo>
                <a:lnTo>
                  <a:pt x="95" y="48"/>
                </a:lnTo>
                <a:lnTo>
                  <a:pt x="105" y="48"/>
                </a:lnTo>
                <a:lnTo>
                  <a:pt x="115" y="48"/>
                </a:lnTo>
                <a:close/>
                <a:moveTo>
                  <a:pt x="138" y="48"/>
                </a:moveTo>
                <a:lnTo>
                  <a:pt x="138" y="48"/>
                </a:lnTo>
                <a:lnTo>
                  <a:pt x="138" y="62"/>
                </a:lnTo>
                <a:lnTo>
                  <a:pt x="119" y="62"/>
                </a:lnTo>
                <a:lnTo>
                  <a:pt x="119" y="48"/>
                </a:lnTo>
                <a:lnTo>
                  <a:pt x="128" y="48"/>
                </a:lnTo>
                <a:lnTo>
                  <a:pt x="138" y="48"/>
                </a:lnTo>
                <a:close/>
                <a:moveTo>
                  <a:pt x="161" y="48"/>
                </a:moveTo>
                <a:lnTo>
                  <a:pt x="161" y="48"/>
                </a:lnTo>
                <a:lnTo>
                  <a:pt x="161" y="62"/>
                </a:lnTo>
                <a:lnTo>
                  <a:pt x="142" y="62"/>
                </a:lnTo>
                <a:lnTo>
                  <a:pt x="142" y="48"/>
                </a:lnTo>
                <a:lnTo>
                  <a:pt x="152" y="48"/>
                </a:lnTo>
                <a:lnTo>
                  <a:pt x="161" y="48"/>
                </a:lnTo>
                <a:close/>
                <a:moveTo>
                  <a:pt x="127" y="32"/>
                </a:moveTo>
                <a:lnTo>
                  <a:pt x="127" y="32"/>
                </a:lnTo>
                <a:lnTo>
                  <a:pt x="107" y="32"/>
                </a:lnTo>
                <a:lnTo>
                  <a:pt x="107" y="45"/>
                </a:lnTo>
                <a:lnTo>
                  <a:pt x="117" y="45"/>
                </a:lnTo>
                <a:lnTo>
                  <a:pt x="127" y="45"/>
                </a:lnTo>
                <a:lnTo>
                  <a:pt x="127" y="32"/>
                </a:lnTo>
                <a:close/>
                <a:moveTo>
                  <a:pt x="150" y="32"/>
                </a:moveTo>
                <a:lnTo>
                  <a:pt x="150" y="32"/>
                </a:lnTo>
                <a:lnTo>
                  <a:pt x="130" y="32"/>
                </a:lnTo>
                <a:lnTo>
                  <a:pt x="130" y="45"/>
                </a:lnTo>
                <a:lnTo>
                  <a:pt x="140" y="45"/>
                </a:lnTo>
                <a:lnTo>
                  <a:pt x="150" y="45"/>
                </a:lnTo>
                <a:lnTo>
                  <a:pt x="150" y="32"/>
                </a:lnTo>
                <a:close/>
                <a:moveTo>
                  <a:pt x="128" y="28"/>
                </a:moveTo>
                <a:lnTo>
                  <a:pt x="128" y="28"/>
                </a:lnTo>
                <a:lnTo>
                  <a:pt x="152" y="28"/>
                </a:lnTo>
                <a:cubicBezTo>
                  <a:pt x="153" y="28"/>
                  <a:pt x="153" y="29"/>
                  <a:pt x="153" y="30"/>
                </a:cubicBezTo>
                <a:lnTo>
                  <a:pt x="153" y="45"/>
                </a:lnTo>
                <a:lnTo>
                  <a:pt x="163" y="45"/>
                </a:lnTo>
                <a:cubicBezTo>
                  <a:pt x="164" y="45"/>
                  <a:pt x="165" y="46"/>
                  <a:pt x="165" y="47"/>
                </a:cubicBezTo>
                <a:lnTo>
                  <a:pt x="165" y="62"/>
                </a:lnTo>
                <a:lnTo>
                  <a:pt x="167" y="62"/>
                </a:lnTo>
                <a:lnTo>
                  <a:pt x="167" y="48"/>
                </a:lnTo>
                <a:cubicBezTo>
                  <a:pt x="167" y="47"/>
                  <a:pt x="168" y="46"/>
                  <a:pt x="169" y="46"/>
                </a:cubicBezTo>
                <a:lnTo>
                  <a:pt x="212" y="46"/>
                </a:lnTo>
                <a:cubicBezTo>
                  <a:pt x="212" y="46"/>
                  <a:pt x="212" y="46"/>
                  <a:pt x="213" y="46"/>
                </a:cubicBezTo>
                <a:cubicBezTo>
                  <a:pt x="213" y="47"/>
                  <a:pt x="214" y="48"/>
                  <a:pt x="213" y="49"/>
                </a:cubicBezTo>
                <a:lnTo>
                  <a:pt x="181" y="103"/>
                </a:lnTo>
                <a:cubicBezTo>
                  <a:pt x="181" y="105"/>
                  <a:pt x="179" y="106"/>
                  <a:pt x="178" y="107"/>
                </a:cubicBezTo>
                <a:cubicBezTo>
                  <a:pt x="176" y="108"/>
                  <a:pt x="174" y="108"/>
                  <a:pt x="173" y="108"/>
                </a:cubicBezTo>
                <a:lnTo>
                  <a:pt x="13" y="108"/>
                </a:lnTo>
                <a:cubicBezTo>
                  <a:pt x="10" y="108"/>
                  <a:pt x="8" y="107"/>
                  <a:pt x="6" y="106"/>
                </a:cubicBezTo>
                <a:cubicBezTo>
                  <a:pt x="4" y="104"/>
                  <a:pt x="3" y="101"/>
                  <a:pt x="3" y="99"/>
                </a:cubicBezTo>
                <a:lnTo>
                  <a:pt x="0" y="57"/>
                </a:lnTo>
                <a:cubicBezTo>
                  <a:pt x="0" y="56"/>
                  <a:pt x="0" y="54"/>
                  <a:pt x="0" y="53"/>
                </a:cubicBezTo>
                <a:cubicBezTo>
                  <a:pt x="1" y="52"/>
                  <a:pt x="2" y="51"/>
                  <a:pt x="3" y="49"/>
                </a:cubicBezTo>
                <a:cubicBezTo>
                  <a:pt x="4" y="48"/>
                  <a:pt x="5" y="48"/>
                  <a:pt x="6" y="47"/>
                </a:cubicBezTo>
                <a:cubicBezTo>
                  <a:pt x="7" y="46"/>
                  <a:pt x="9" y="46"/>
                  <a:pt x="10" y="46"/>
                </a:cubicBezTo>
                <a:lnTo>
                  <a:pt x="19" y="46"/>
                </a:lnTo>
                <a:cubicBezTo>
                  <a:pt x="20" y="46"/>
                  <a:pt x="20" y="47"/>
                  <a:pt x="20" y="48"/>
                </a:cubicBezTo>
                <a:lnTo>
                  <a:pt x="20" y="62"/>
                </a:lnTo>
                <a:lnTo>
                  <a:pt x="25" y="62"/>
                </a:lnTo>
                <a:lnTo>
                  <a:pt x="25" y="47"/>
                </a:lnTo>
                <a:lnTo>
                  <a:pt x="25" y="30"/>
                </a:lnTo>
                <a:cubicBezTo>
                  <a:pt x="25" y="29"/>
                  <a:pt x="25" y="28"/>
                  <a:pt x="26" y="28"/>
                </a:cubicBezTo>
                <a:lnTo>
                  <a:pt x="46" y="28"/>
                </a:lnTo>
                <a:lnTo>
                  <a:pt x="46" y="2"/>
                </a:lnTo>
                <a:cubicBezTo>
                  <a:pt x="46" y="1"/>
                  <a:pt x="47" y="0"/>
                  <a:pt x="48" y="0"/>
                </a:cubicBezTo>
                <a:lnTo>
                  <a:pt x="88" y="0"/>
                </a:lnTo>
                <a:cubicBezTo>
                  <a:pt x="89" y="0"/>
                  <a:pt x="90" y="1"/>
                  <a:pt x="90" y="2"/>
                </a:cubicBezTo>
                <a:lnTo>
                  <a:pt x="90" y="33"/>
                </a:lnTo>
                <a:lnTo>
                  <a:pt x="90" y="62"/>
                </a:lnTo>
                <a:lnTo>
                  <a:pt x="92" y="62"/>
                </a:lnTo>
                <a:lnTo>
                  <a:pt x="92" y="47"/>
                </a:lnTo>
                <a:cubicBezTo>
                  <a:pt x="92" y="46"/>
                  <a:pt x="93" y="45"/>
                  <a:pt x="94" y="45"/>
                </a:cubicBezTo>
                <a:lnTo>
                  <a:pt x="103" y="45"/>
                </a:lnTo>
                <a:lnTo>
                  <a:pt x="103" y="30"/>
                </a:lnTo>
                <a:cubicBezTo>
                  <a:pt x="103" y="29"/>
                  <a:pt x="104" y="28"/>
                  <a:pt x="105" y="28"/>
                </a:cubicBezTo>
                <a:lnTo>
                  <a:pt x="128" y="28"/>
                </a:lnTo>
                <a:close/>
                <a:moveTo>
                  <a:pt x="48" y="65"/>
                </a:moveTo>
                <a:lnTo>
                  <a:pt x="48" y="65"/>
                </a:lnTo>
                <a:lnTo>
                  <a:pt x="26" y="65"/>
                </a:lnTo>
                <a:lnTo>
                  <a:pt x="19" y="65"/>
                </a:lnTo>
                <a:cubicBezTo>
                  <a:pt x="18" y="65"/>
                  <a:pt x="17" y="64"/>
                  <a:pt x="17" y="63"/>
                </a:cubicBezTo>
                <a:lnTo>
                  <a:pt x="17" y="50"/>
                </a:lnTo>
                <a:lnTo>
                  <a:pt x="10" y="50"/>
                </a:lnTo>
                <a:cubicBezTo>
                  <a:pt x="9" y="50"/>
                  <a:pt x="8" y="50"/>
                  <a:pt x="7" y="50"/>
                </a:cubicBezTo>
                <a:cubicBezTo>
                  <a:pt x="7" y="51"/>
                  <a:pt x="6" y="51"/>
                  <a:pt x="5" y="52"/>
                </a:cubicBezTo>
                <a:cubicBezTo>
                  <a:pt x="4" y="53"/>
                  <a:pt x="4" y="53"/>
                  <a:pt x="4" y="54"/>
                </a:cubicBezTo>
                <a:cubicBezTo>
                  <a:pt x="3" y="55"/>
                  <a:pt x="3" y="56"/>
                  <a:pt x="3" y="57"/>
                </a:cubicBezTo>
                <a:lnTo>
                  <a:pt x="6" y="98"/>
                </a:lnTo>
                <a:cubicBezTo>
                  <a:pt x="6" y="100"/>
                  <a:pt x="7" y="102"/>
                  <a:pt x="8" y="103"/>
                </a:cubicBezTo>
                <a:cubicBezTo>
                  <a:pt x="9" y="104"/>
                  <a:pt x="11" y="105"/>
                  <a:pt x="13" y="105"/>
                </a:cubicBezTo>
                <a:lnTo>
                  <a:pt x="173" y="105"/>
                </a:lnTo>
                <a:cubicBezTo>
                  <a:pt x="174" y="105"/>
                  <a:pt x="175" y="105"/>
                  <a:pt x="176" y="104"/>
                </a:cubicBezTo>
                <a:cubicBezTo>
                  <a:pt x="177" y="103"/>
                  <a:pt x="178" y="103"/>
                  <a:pt x="178" y="101"/>
                </a:cubicBezTo>
                <a:lnTo>
                  <a:pt x="209" y="50"/>
                </a:lnTo>
                <a:lnTo>
                  <a:pt x="171" y="50"/>
                </a:lnTo>
                <a:lnTo>
                  <a:pt x="171" y="63"/>
                </a:lnTo>
                <a:cubicBezTo>
                  <a:pt x="171" y="64"/>
                  <a:pt x="170" y="65"/>
                  <a:pt x="169" y="65"/>
                </a:cubicBezTo>
                <a:lnTo>
                  <a:pt x="48" y="65"/>
                </a:ln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52" name="Freeform 79">
            <a:extLst>
              <a:ext uri="{FF2B5EF4-FFF2-40B4-BE49-F238E27FC236}">
                <a16:creationId xmlns:a16="http://schemas.microsoft.com/office/drawing/2014/main" id="{4E2E2264-4F8F-4977-B6BF-4C3C224472C0}"/>
              </a:ext>
            </a:extLst>
          </p:cNvPr>
          <p:cNvSpPr>
            <a:spLocks noChangeAspect="1" noEditPoints="1"/>
          </p:cNvSpPr>
          <p:nvPr/>
        </p:nvSpPr>
        <p:spPr bwMode="auto">
          <a:xfrm>
            <a:off x="3191737" y="3542722"/>
            <a:ext cx="240065" cy="231612"/>
          </a:xfrm>
          <a:custGeom>
            <a:avLst/>
            <a:gdLst>
              <a:gd name="T0" fmla="*/ 13 w 140"/>
              <a:gd name="T1" fmla="*/ 5 h 136"/>
              <a:gd name="T2" fmla="*/ 30 w 140"/>
              <a:gd name="T3" fmla="*/ 40 h 136"/>
              <a:gd name="T4" fmla="*/ 35 w 140"/>
              <a:gd name="T5" fmla="*/ 35 h 136"/>
              <a:gd name="T6" fmla="*/ 12 w 140"/>
              <a:gd name="T7" fmla="*/ 9 h 136"/>
              <a:gd name="T8" fmla="*/ 29 w 140"/>
              <a:gd name="T9" fmla="*/ 40 h 136"/>
              <a:gd name="T10" fmla="*/ 31 w 140"/>
              <a:gd name="T11" fmla="*/ 123 h 136"/>
              <a:gd name="T12" fmla="*/ 47 w 140"/>
              <a:gd name="T13" fmla="*/ 107 h 136"/>
              <a:gd name="T14" fmla="*/ 16 w 140"/>
              <a:gd name="T15" fmla="*/ 107 h 136"/>
              <a:gd name="T16" fmla="*/ 20 w 140"/>
              <a:gd name="T17" fmla="*/ 108 h 136"/>
              <a:gd name="T18" fmla="*/ 44 w 140"/>
              <a:gd name="T19" fmla="*/ 108 h 136"/>
              <a:gd name="T20" fmla="*/ 89 w 140"/>
              <a:gd name="T21" fmla="*/ 80 h 136"/>
              <a:gd name="T22" fmla="*/ 126 w 140"/>
              <a:gd name="T23" fmla="*/ 115 h 136"/>
              <a:gd name="T24" fmla="*/ 126 w 140"/>
              <a:gd name="T25" fmla="*/ 105 h 136"/>
              <a:gd name="T26" fmla="*/ 74 w 140"/>
              <a:gd name="T27" fmla="*/ 91 h 136"/>
              <a:gd name="T28" fmla="*/ 86 w 140"/>
              <a:gd name="T29" fmla="*/ 79 h 136"/>
              <a:gd name="T30" fmla="*/ 94 w 140"/>
              <a:gd name="T31" fmla="*/ 71 h 136"/>
              <a:gd name="T32" fmla="*/ 98 w 140"/>
              <a:gd name="T33" fmla="*/ 69 h 136"/>
              <a:gd name="T34" fmla="*/ 126 w 140"/>
              <a:gd name="T35" fmla="*/ 59 h 136"/>
              <a:gd name="T36" fmla="*/ 115 w 140"/>
              <a:gd name="T37" fmla="*/ 47 h 136"/>
              <a:gd name="T38" fmla="*/ 98 w 140"/>
              <a:gd name="T39" fmla="*/ 43 h 136"/>
              <a:gd name="T40" fmla="*/ 92 w 140"/>
              <a:gd name="T41" fmla="*/ 25 h 136"/>
              <a:gd name="T42" fmla="*/ 80 w 140"/>
              <a:gd name="T43" fmla="*/ 14 h 136"/>
              <a:gd name="T44" fmla="*/ 72 w 140"/>
              <a:gd name="T45" fmla="*/ 26 h 136"/>
              <a:gd name="T46" fmla="*/ 71 w 140"/>
              <a:gd name="T47" fmla="*/ 43 h 136"/>
              <a:gd name="T48" fmla="*/ 51 w 140"/>
              <a:gd name="T49" fmla="*/ 63 h 136"/>
              <a:gd name="T50" fmla="*/ 9 w 140"/>
              <a:gd name="T51" fmla="*/ 115 h 136"/>
              <a:gd name="T52" fmla="*/ 30 w 140"/>
              <a:gd name="T53" fmla="*/ 133 h 136"/>
              <a:gd name="T54" fmla="*/ 66 w 140"/>
              <a:gd name="T55" fmla="*/ 99 h 136"/>
              <a:gd name="T56" fmla="*/ 74 w 140"/>
              <a:gd name="T57" fmla="*/ 91 h 136"/>
              <a:gd name="T58" fmla="*/ 76 w 140"/>
              <a:gd name="T59" fmla="*/ 94 h 136"/>
              <a:gd name="T60" fmla="*/ 100 w 140"/>
              <a:gd name="T61" fmla="*/ 131 h 136"/>
              <a:gd name="T62" fmla="*/ 110 w 140"/>
              <a:gd name="T63" fmla="*/ 131 h 136"/>
              <a:gd name="T64" fmla="*/ 78 w 140"/>
              <a:gd name="T65" fmla="*/ 92 h 136"/>
              <a:gd name="T66" fmla="*/ 87 w 140"/>
              <a:gd name="T67" fmla="*/ 82 h 136"/>
              <a:gd name="T68" fmla="*/ 47 w 140"/>
              <a:gd name="T69" fmla="*/ 62 h 136"/>
              <a:gd name="T70" fmla="*/ 20 w 140"/>
              <a:gd name="T71" fmla="*/ 43 h 136"/>
              <a:gd name="T72" fmla="*/ 11 w 140"/>
              <a:gd name="T73" fmla="*/ 5 h 136"/>
              <a:gd name="T74" fmla="*/ 39 w 140"/>
              <a:gd name="T75" fmla="*/ 26 h 136"/>
              <a:gd name="T76" fmla="*/ 67 w 140"/>
              <a:gd name="T77" fmla="*/ 41 h 136"/>
              <a:gd name="T78" fmla="*/ 78 w 140"/>
              <a:gd name="T79" fmla="*/ 11 h 136"/>
              <a:gd name="T80" fmla="*/ 117 w 140"/>
              <a:gd name="T81" fmla="*/ 5 h 136"/>
              <a:gd name="T82" fmla="*/ 100 w 140"/>
              <a:gd name="T83" fmla="*/ 40 h 136"/>
              <a:gd name="T84" fmla="*/ 136 w 140"/>
              <a:gd name="T85" fmla="*/ 23 h 136"/>
              <a:gd name="T86" fmla="*/ 128 w 140"/>
              <a:gd name="T87" fmla="*/ 62 h 136"/>
              <a:gd name="T88" fmla="*/ 128 w 140"/>
              <a:gd name="T89" fmla="*/ 103 h 136"/>
              <a:gd name="T90" fmla="*/ 128 w 140"/>
              <a:gd name="T91" fmla="*/ 117 h 136"/>
              <a:gd name="T92" fmla="*/ 115 w 140"/>
              <a:gd name="T93" fmla="*/ 131 h 136"/>
              <a:gd name="T94" fmla="*/ 105 w 140"/>
              <a:gd name="T95" fmla="*/ 136 h 136"/>
              <a:gd name="T96" fmla="*/ 37 w 140"/>
              <a:gd name="T97" fmla="*/ 133 h 136"/>
              <a:gd name="T98" fmla="*/ 26 w 140"/>
              <a:gd name="T99" fmla="*/ 135 h 136"/>
              <a:gd name="T100" fmla="*/ 4 w 140"/>
              <a:gd name="T101" fmla="*/ 110 h 136"/>
              <a:gd name="T102" fmla="*/ 7 w 140"/>
              <a:gd name="T103" fmla="*/ 10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0" h="136">
                <a:moveTo>
                  <a:pt x="13" y="5"/>
                </a:moveTo>
                <a:lnTo>
                  <a:pt x="13" y="5"/>
                </a:lnTo>
                <a:lnTo>
                  <a:pt x="13" y="5"/>
                </a:lnTo>
                <a:lnTo>
                  <a:pt x="13" y="5"/>
                </a:lnTo>
                <a:close/>
                <a:moveTo>
                  <a:pt x="30" y="40"/>
                </a:moveTo>
                <a:lnTo>
                  <a:pt x="30" y="40"/>
                </a:lnTo>
                <a:lnTo>
                  <a:pt x="50" y="59"/>
                </a:lnTo>
                <a:lnTo>
                  <a:pt x="55" y="54"/>
                </a:lnTo>
                <a:lnTo>
                  <a:pt x="35" y="35"/>
                </a:lnTo>
                <a:cubicBezTo>
                  <a:pt x="35" y="35"/>
                  <a:pt x="35" y="34"/>
                  <a:pt x="35" y="34"/>
                </a:cubicBezTo>
                <a:lnTo>
                  <a:pt x="35" y="27"/>
                </a:lnTo>
                <a:lnTo>
                  <a:pt x="12" y="9"/>
                </a:lnTo>
                <a:lnTo>
                  <a:pt x="4" y="17"/>
                </a:lnTo>
                <a:lnTo>
                  <a:pt x="22" y="40"/>
                </a:lnTo>
                <a:lnTo>
                  <a:pt x="29" y="40"/>
                </a:lnTo>
                <a:cubicBezTo>
                  <a:pt x="30" y="40"/>
                  <a:pt x="30" y="40"/>
                  <a:pt x="30" y="40"/>
                </a:cubicBezTo>
                <a:close/>
                <a:moveTo>
                  <a:pt x="31" y="123"/>
                </a:moveTo>
                <a:lnTo>
                  <a:pt x="31" y="123"/>
                </a:lnTo>
                <a:cubicBezTo>
                  <a:pt x="31" y="124"/>
                  <a:pt x="32" y="124"/>
                  <a:pt x="33" y="123"/>
                </a:cubicBezTo>
                <a:lnTo>
                  <a:pt x="47" y="109"/>
                </a:lnTo>
                <a:cubicBezTo>
                  <a:pt x="48" y="108"/>
                  <a:pt x="48" y="107"/>
                  <a:pt x="47" y="107"/>
                </a:cubicBezTo>
                <a:lnTo>
                  <a:pt x="33" y="92"/>
                </a:lnTo>
                <a:cubicBezTo>
                  <a:pt x="32" y="92"/>
                  <a:pt x="31" y="92"/>
                  <a:pt x="31" y="92"/>
                </a:cubicBezTo>
                <a:lnTo>
                  <a:pt x="16" y="107"/>
                </a:lnTo>
                <a:cubicBezTo>
                  <a:pt x="16" y="107"/>
                  <a:pt x="16" y="108"/>
                  <a:pt x="16" y="109"/>
                </a:cubicBezTo>
                <a:lnTo>
                  <a:pt x="31" y="123"/>
                </a:lnTo>
                <a:close/>
                <a:moveTo>
                  <a:pt x="20" y="108"/>
                </a:moveTo>
                <a:lnTo>
                  <a:pt x="20" y="108"/>
                </a:lnTo>
                <a:lnTo>
                  <a:pt x="32" y="120"/>
                </a:lnTo>
                <a:lnTo>
                  <a:pt x="44" y="108"/>
                </a:lnTo>
                <a:lnTo>
                  <a:pt x="32" y="96"/>
                </a:lnTo>
                <a:lnTo>
                  <a:pt x="20" y="108"/>
                </a:lnTo>
                <a:close/>
                <a:moveTo>
                  <a:pt x="89" y="80"/>
                </a:moveTo>
                <a:lnTo>
                  <a:pt x="89" y="80"/>
                </a:lnTo>
                <a:lnTo>
                  <a:pt x="125" y="116"/>
                </a:lnTo>
                <a:lnTo>
                  <a:pt x="126" y="115"/>
                </a:lnTo>
                <a:cubicBezTo>
                  <a:pt x="127" y="114"/>
                  <a:pt x="128" y="112"/>
                  <a:pt x="128" y="110"/>
                </a:cubicBezTo>
                <a:cubicBezTo>
                  <a:pt x="128" y="108"/>
                  <a:pt x="127" y="107"/>
                  <a:pt x="126" y="105"/>
                </a:cubicBezTo>
                <a:lnTo>
                  <a:pt x="126" y="105"/>
                </a:lnTo>
                <a:lnTo>
                  <a:pt x="95" y="74"/>
                </a:lnTo>
                <a:lnTo>
                  <a:pt x="89" y="80"/>
                </a:lnTo>
                <a:close/>
                <a:moveTo>
                  <a:pt x="74" y="91"/>
                </a:moveTo>
                <a:lnTo>
                  <a:pt x="74" y="91"/>
                </a:lnTo>
                <a:cubicBezTo>
                  <a:pt x="74" y="91"/>
                  <a:pt x="74" y="91"/>
                  <a:pt x="74" y="90"/>
                </a:cubicBezTo>
                <a:lnTo>
                  <a:pt x="86" y="79"/>
                </a:lnTo>
                <a:lnTo>
                  <a:pt x="86" y="79"/>
                </a:lnTo>
                <a:lnTo>
                  <a:pt x="86" y="79"/>
                </a:lnTo>
                <a:lnTo>
                  <a:pt x="94" y="71"/>
                </a:lnTo>
                <a:lnTo>
                  <a:pt x="94" y="71"/>
                </a:lnTo>
                <a:lnTo>
                  <a:pt x="96" y="69"/>
                </a:lnTo>
                <a:cubicBezTo>
                  <a:pt x="96" y="68"/>
                  <a:pt x="97" y="68"/>
                  <a:pt x="98" y="69"/>
                </a:cubicBezTo>
                <a:lnTo>
                  <a:pt x="98" y="69"/>
                </a:lnTo>
                <a:cubicBezTo>
                  <a:pt x="103" y="69"/>
                  <a:pt x="108" y="69"/>
                  <a:pt x="113" y="67"/>
                </a:cubicBezTo>
                <a:cubicBezTo>
                  <a:pt x="118" y="66"/>
                  <a:pt x="122" y="63"/>
                  <a:pt x="126" y="59"/>
                </a:cubicBezTo>
                <a:cubicBezTo>
                  <a:pt x="131" y="55"/>
                  <a:pt x="134" y="49"/>
                  <a:pt x="135" y="43"/>
                </a:cubicBezTo>
                <a:cubicBezTo>
                  <a:pt x="136" y="38"/>
                  <a:pt x="136" y="33"/>
                  <a:pt x="134" y="27"/>
                </a:cubicBezTo>
                <a:lnTo>
                  <a:pt x="115" y="47"/>
                </a:lnTo>
                <a:lnTo>
                  <a:pt x="115" y="47"/>
                </a:lnTo>
                <a:cubicBezTo>
                  <a:pt x="114" y="48"/>
                  <a:pt x="113" y="48"/>
                  <a:pt x="113" y="48"/>
                </a:cubicBezTo>
                <a:lnTo>
                  <a:pt x="98" y="43"/>
                </a:lnTo>
                <a:cubicBezTo>
                  <a:pt x="97" y="43"/>
                  <a:pt x="97" y="42"/>
                  <a:pt x="97" y="42"/>
                </a:cubicBezTo>
                <a:lnTo>
                  <a:pt x="92" y="27"/>
                </a:lnTo>
                <a:cubicBezTo>
                  <a:pt x="92" y="26"/>
                  <a:pt x="92" y="26"/>
                  <a:pt x="92" y="25"/>
                </a:cubicBezTo>
                <a:lnTo>
                  <a:pt x="112" y="5"/>
                </a:lnTo>
                <a:cubicBezTo>
                  <a:pt x="107" y="4"/>
                  <a:pt x="102" y="4"/>
                  <a:pt x="96" y="5"/>
                </a:cubicBezTo>
                <a:cubicBezTo>
                  <a:pt x="90" y="6"/>
                  <a:pt x="85" y="9"/>
                  <a:pt x="80" y="14"/>
                </a:cubicBezTo>
                <a:lnTo>
                  <a:pt x="80" y="14"/>
                </a:lnTo>
                <a:lnTo>
                  <a:pt x="80" y="14"/>
                </a:lnTo>
                <a:cubicBezTo>
                  <a:pt x="76" y="17"/>
                  <a:pt x="74" y="22"/>
                  <a:pt x="72" y="26"/>
                </a:cubicBezTo>
                <a:cubicBezTo>
                  <a:pt x="71" y="31"/>
                  <a:pt x="70" y="37"/>
                  <a:pt x="71" y="42"/>
                </a:cubicBezTo>
                <a:cubicBezTo>
                  <a:pt x="71" y="42"/>
                  <a:pt x="71" y="43"/>
                  <a:pt x="71" y="43"/>
                </a:cubicBezTo>
                <a:lnTo>
                  <a:pt x="71" y="43"/>
                </a:lnTo>
                <a:lnTo>
                  <a:pt x="58" y="56"/>
                </a:lnTo>
                <a:lnTo>
                  <a:pt x="51" y="63"/>
                </a:lnTo>
                <a:lnTo>
                  <a:pt x="51" y="63"/>
                </a:lnTo>
                <a:lnTo>
                  <a:pt x="9" y="105"/>
                </a:lnTo>
                <a:cubicBezTo>
                  <a:pt x="8" y="106"/>
                  <a:pt x="7" y="108"/>
                  <a:pt x="7" y="110"/>
                </a:cubicBezTo>
                <a:cubicBezTo>
                  <a:pt x="7" y="111"/>
                  <a:pt x="8" y="113"/>
                  <a:pt x="9" y="115"/>
                </a:cubicBezTo>
                <a:lnTo>
                  <a:pt x="25" y="131"/>
                </a:lnTo>
                <a:cubicBezTo>
                  <a:pt x="26" y="131"/>
                  <a:pt x="26" y="132"/>
                  <a:pt x="27" y="132"/>
                </a:cubicBezTo>
                <a:cubicBezTo>
                  <a:pt x="28" y="132"/>
                  <a:pt x="29" y="133"/>
                  <a:pt x="30" y="133"/>
                </a:cubicBezTo>
                <a:cubicBezTo>
                  <a:pt x="31" y="133"/>
                  <a:pt x="32" y="132"/>
                  <a:pt x="33" y="132"/>
                </a:cubicBezTo>
                <a:cubicBezTo>
                  <a:pt x="33" y="132"/>
                  <a:pt x="34" y="131"/>
                  <a:pt x="35" y="131"/>
                </a:cubicBezTo>
                <a:lnTo>
                  <a:pt x="66" y="99"/>
                </a:lnTo>
                <a:lnTo>
                  <a:pt x="66" y="99"/>
                </a:lnTo>
                <a:lnTo>
                  <a:pt x="66" y="99"/>
                </a:lnTo>
                <a:lnTo>
                  <a:pt x="74" y="91"/>
                </a:lnTo>
                <a:close/>
                <a:moveTo>
                  <a:pt x="111" y="130"/>
                </a:moveTo>
                <a:lnTo>
                  <a:pt x="111" y="130"/>
                </a:lnTo>
                <a:lnTo>
                  <a:pt x="76" y="94"/>
                </a:lnTo>
                <a:lnTo>
                  <a:pt x="72" y="98"/>
                </a:lnTo>
                <a:lnTo>
                  <a:pt x="70" y="100"/>
                </a:lnTo>
                <a:lnTo>
                  <a:pt x="100" y="131"/>
                </a:lnTo>
                <a:cubicBezTo>
                  <a:pt x="102" y="132"/>
                  <a:pt x="103" y="133"/>
                  <a:pt x="105" y="133"/>
                </a:cubicBezTo>
                <a:cubicBezTo>
                  <a:pt x="107" y="133"/>
                  <a:pt x="109" y="132"/>
                  <a:pt x="110" y="131"/>
                </a:cubicBezTo>
                <a:lnTo>
                  <a:pt x="110" y="131"/>
                </a:lnTo>
                <a:lnTo>
                  <a:pt x="111" y="130"/>
                </a:lnTo>
                <a:close/>
                <a:moveTo>
                  <a:pt x="78" y="92"/>
                </a:moveTo>
                <a:lnTo>
                  <a:pt x="78" y="92"/>
                </a:lnTo>
                <a:lnTo>
                  <a:pt x="113" y="127"/>
                </a:lnTo>
                <a:lnTo>
                  <a:pt x="123" y="118"/>
                </a:lnTo>
                <a:lnTo>
                  <a:pt x="87" y="82"/>
                </a:lnTo>
                <a:lnTo>
                  <a:pt x="78" y="92"/>
                </a:lnTo>
                <a:close/>
                <a:moveTo>
                  <a:pt x="47" y="62"/>
                </a:moveTo>
                <a:lnTo>
                  <a:pt x="47" y="62"/>
                </a:lnTo>
                <a:lnTo>
                  <a:pt x="28" y="43"/>
                </a:lnTo>
                <a:lnTo>
                  <a:pt x="22" y="43"/>
                </a:lnTo>
                <a:cubicBezTo>
                  <a:pt x="21" y="43"/>
                  <a:pt x="21" y="43"/>
                  <a:pt x="20" y="43"/>
                </a:cubicBezTo>
                <a:lnTo>
                  <a:pt x="0" y="18"/>
                </a:lnTo>
                <a:cubicBezTo>
                  <a:pt x="0" y="17"/>
                  <a:pt x="0" y="16"/>
                  <a:pt x="0" y="16"/>
                </a:cubicBezTo>
                <a:lnTo>
                  <a:pt x="11" y="5"/>
                </a:lnTo>
                <a:cubicBezTo>
                  <a:pt x="12" y="4"/>
                  <a:pt x="13" y="4"/>
                  <a:pt x="13" y="5"/>
                </a:cubicBezTo>
                <a:lnTo>
                  <a:pt x="38" y="25"/>
                </a:lnTo>
                <a:cubicBezTo>
                  <a:pt x="38" y="25"/>
                  <a:pt x="39" y="26"/>
                  <a:pt x="39" y="26"/>
                </a:cubicBezTo>
                <a:lnTo>
                  <a:pt x="38" y="33"/>
                </a:lnTo>
                <a:lnTo>
                  <a:pt x="57" y="52"/>
                </a:lnTo>
                <a:lnTo>
                  <a:pt x="67" y="41"/>
                </a:lnTo>
                <a:cubicBezTo>
                  <a:pt x="67" y="36"/>
                  <a:pt x="67" y="31"/>
                  <a:pt x="69" y="25"/>
                </a:cubicBezTo>
                <a:cubicBezTo>
                  <a:pt x="71" y="20"/>
                  <a:pt x="74" y="15"/>
                  <a:pt x="78" y="11"/>
                </a:cubicBezTo>
                <a:lnTo>
                  <a:pt x="78" y="11"/>
                </a:lnTo>
                <a:cubicBezTo>
                  <a:pt x="83" y="6"/>
                  <a:pt x="89" y="3"/>
                  <a:pt x="96" y="1"/>
                </a:cubicBezTo>
                <a:cubicBezTo>
                  <a:pt x="102" y="0"/>
                  <a:pt x="109" y="0"/>
                  <a:pt x="116" y="3"/>
                </a:cubicBezTo>
                <a:cubicBezTo>
                  <a:pt x="117" y="3"/>
                  <a:pt x="117" y="4"/>
                  <a:pt x="117" y="5"/>
                </a:cubicBezTo>
                <a:cubicBezTo>
                  <a:pt x="117" y="5"/>
                  <a:pt x="117" y="6"/>
                  <a:pt x="117" y="6"/>
                </a:cubicBezTo>
                <a:lnTo>
                  <a:pt x="96" y="27"/>
                </a:lnTo>
                <a:lnTo>
                  <a:pt x="100" y="40"/>
                </a:lnTo>
                <a:lnTo>
                  <a:pt x="113" y="44"/>
                </a:lnTo>
                <a:lnTo>
                  <a:pt x="134" y="23"/>
                </a:lnTo>
                <a:cubicBezTo>
                  <a:pt x="134" y="22"/>
                  <a:pt x="136" y="22"/>
                  <a:pt x="136" y="23"/>
                </a:cubicBezTo>
                <a:cubicBezTo>
                  <a:pt x="136" y="23"/>
                  <a:pt x="137" y="23"/>
                  <a:pt x="137" y="24"/>
                </a:cubicBezTo>
                <a:cubicBezTo>
                  <a:pt x="139" y="30"/>
                  <a:pt x="140" y="37"/>
                  <a:pt x="138" y="44"/>
                </a:cubicBezTo>
                <a:cubicBezTo>
                  <a:pt x="137" y="51"/>
                  <a:pt x="134" y="57"/>
                  <a:pt x="128" y="62"/>
                </a:cubicBezTo>
                <a:cubicBezTo>
                  <a:pt x="124" y="66"/>
                  <a:pt x="119" y="69"/>
                  <a:pt x="114" y="71"/>
                </a:cubicBezTo>
                <a:cubicBezTo>
                  <a:pt x="109" y="72"/>
                  <a:pt x="103" y="73"/>
                  <a:pt x="97" y="72"/>
                </a:cubicBezTo>
                <a:lnTo>
                  <a:pt x="128" y="103"/>
                </a:lnTo>
                <a:lnTo>
                  <a:pt x="128" y="103"/>
                </a:lnTo>
                <a:cubicBezTo>
                  <a:pt x="130" y="105"/>
                  <a:pt x="131" y="107"/>
                  <a:pt x="131" y="110"/>
                </a:cubicBezTo>
                <a:cubicBezTo>
                  <a:pt x="131" y="113"/>
                  <a:pt x="130" y="115"/>
                  <a:pt x="128" y="117"/>
                </a:cubicBezTo>
                <a:lnTo>
                  <a:pt x="126" y="119"/>
                </a:lnTo>
                <a:lnTo>
                  <a:pt x="126" y="119"/>
                </a:lnTo>
                <a:lnTo>
                  <a:pt x="115" y="131"/>
                </a:lnTo>
                <a:lnTo>
                  <a:pt x="113" y="133"/>
                </a:lnTo>
                <a:lnTo>
                  <a:pt x="112" y="133"/>
                </a:lnTo>
                <a:cubicBezTo>
                  <a:pt x="110" y="135"/>
                  <a:pt x="108" y="136"/>
                  <a:pt x="105" y="136"/>
                </a:cubicBezTo>
                <a:cubicBezTo>
                  <a:pt x="103" y="136"/>
                  <a:pt x="100" y="135"/>
                  <a:pt x="98" y="133"/>
                </a:cubicBezTo>
                <a:lnTo>
                  <a:pt x="67" y="102"/>
                </a:lnTo>
                <a:lnTo>
                  <a:pt x="37" y="133"/>
                </a:lnTo>
                <a:cubicBezTo>
                  <a:pt x="36" y="134"/>
                  <a:pt x="35" y="135"/>
                  <a:pt x="34" y="135"/>
                </a:cubicBezTo>
                <a:cubicBezTo>
                  <a:pt x="33" y="136"/>
                  <a:pt x="31" y="136"/>
                  <a:pt x="30" y="136"/>
                </a:cubicBezTo>
                <a:cubicBezTo>
                  <a:pt x="28" y="136"/>
                  <a:pt x="27" y="136"/>
                  <a:pt x="26" y="135"/>
                </a:cubicBezTo>
                <a:cubicBezTo>
                  <a:pt x="25" y="135"/>
                  <a:pt x="24" y="134"/>
                  <a:pt x="23" y="133"/>
                </a:cubicBezTo>
                <a:lnTo>
                  <a:pt x="7" y="117"/>
                </a:lnTo>
                <a:cubicBezTo>
                  <a:pt x="5" y="115"/>
                  <a:pt x="4" y="112"/>
                  <a:pt x="4" y="110"/>
                </a:cubicBezTo>
                <a:cubicBezTo>
                  <a:pt x="4" y="107"/>
                  <a:pt x="5" y="104"/>
                  <a:pt x="7" y="102"/>
                </a:cubicBezTo>
                <a:lnTo>
                  <a:pt x="7" y="102"/>
                </a:lnTo>
                <a:lnTo>
                  <a:pt x="7" y="102"/>
                </a:lnTo>
                <a:lnTo>
                  <a:pt x="47" y="62"/>
                </a:ln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53" name="Freeform 86">
            <a:extLst>
              <a:ext uri="{FF2B5EF4-FFF2-40B4-BE49-F238E27FC236}">
                <a16:creationId xmlns:a16="http://schemas.microsoft.com/office/drawing/2014/main" id="{DCFB76C8-CCE7-4384-8DD6-6E7A251B5901}"/>
              </a:ext>
            </a:extLst>
          </p:cNvPr>
          <p:cNvSpPr>
            <a:spLocks noChangeAspect="1" noEditPoints="1"/>
          </p:cNvSpPr>
          <p:nvPr/>
        </p:nvSpPr>
        <p:spPr bwMode="auto">
          <a:xfrm>
            <a:off x="1816885" y="3579914"/>
            <a:ext cx="316143" cy="194420"/>
          </a:xfrm>
          <a:custGeom>
            <a:avLst/>
            <a:gdLst>
              <a:gd name="T0" fmla="*/ 166 w 184"/>
              <a:gd name="T1" fmla="*/ 80 h 114"/>
              <a:gd name="T2" fmla="*/ 151 w 184"/>
              <a:gd name="T3" fmla="*/ 114 h 114"/>
              <a:gd name="T4" fmla="*/ 137 w 184"/>
              <a:gd name="T5" fmla="*/ 80 h 114"/>
              <a:gd name="T6" fmla="*/ 29 w 184"/>
              <a:gd name="T7" fmla="*/ 94 h 114"/>
              <a:gd name="T8" fmla="*/ 64 w 184"/>
              <a:gd name="T9" fmla="*/ 109 h 114"/>
              <a:gd name="T10" fmla="*/ 64 w 184"/>
              <a:gd name="T11" fmla="*/ 80 h 114"/>
              <a:gd name="T12" fmla="*/ 49 w 184"/>
              <a:gd name="T13" fmla="*/ 78 h 114"/>
              <a:gd name="T14" fmla="*/ 38 w 184"/>
              <a:gd name="T15" fmla="*/ 83 h 114"/>
              <a:gd name="T16" fmla="*/ 49 w 184"/>
              <a:gd name="T17" fmla="*/ 111 h 114"/>
              <a:gd name="T18" fmla="*/ 61 w 184"/>
              <a:gd name="T19" fmla="*/ 83 h 114"/>
              <a:gd name="T20" fmla="*/ 144 w 184"/>
              <a:gd name="T21" fmla="*/ 87 h 114"/>
              <a:gd name="T22" fmla="*/ 162 w 184"/>
              <a:gd name="T23" fmla="*/ 94 h 114"/>
              <a:gd name="T24" fmla="*/ 144 w 184"/>
              <a:gd name="T25" fmla="*/ 102 h 114"/>
              <a:gd name="T26" fmla="*/ 151 w 184"/>
              <a:gd name="T27" fmla="*/ 87 h 114"/>
              <a:gd name="T28" fmla="*/ 157 w 184"/>
              <a:gd name="T29" fmla="*/ 100 h 114"/>
              <a:gd name="T30" fmla="*/ 146 w 184"/>
              <a:gd name="T31" fmla="*/ 89 h 114"/>
              <a:gd name="T32" fmla="*/ 38 w 184"/>
              <a:gd name="T33" fmla="*/ 94 h 114"/>
              <a:gd name="T34" fmla="*/ 57 w 184"/>
              <a:gd name="T35" fmla="*/ 102 h 114"/>
              <a:gd name="T36" fmla="*/ 57 w 184"/>
              <a:gd name="T37" fmla="*/ 87 h 114"/>
              <a:gd name="T38" fmla="*/ 49 w 184"/>
              <a:gd name="T39" fmla="*/ 87 h 114"/>
              <a:gd name="T40" fmla="*/ 44 w 184"/>
              <a:gd name="T41" fmla="*/ 100 h 114"/>
              <a:gd name="T42" fmla="*/ 55 w 184"/>
              <a:gd name="T43" fmla="*/ 89 h 114"/>
              <a:gd name="T44" fmla="*/ 168 w 184"/>
              <a:gd name="T45" fmla="*/ 13 h 114"/>
              <a:gd name="T46" fmla="*/ 180 w 184"/>
              <a:gd name="T47" fmla="*/ 51 h 114"/>
              <a:gd name="T48" fmla="*/ 180 w 184"/>
              <a:gd name="T49" fmla="*/ 93 h 114"/>
              <a:gd name="T50" fmla="*/ 151 w 184"/>
              <a:gd name="T51" fmla="*/ 68 h 114"/>
              <a:gd name="T52" fmla="*/ 120 w 184"/>
              <a:gd name="T53" fmla="*/ 65 h 114"/>
              <a:gd name="T54" fmla="*/ 117 w 184"/>
              <a:gd name="T55" fmla="*/ 67 h 114"/>
              <a:gd name="T56" fmla="*/ 82 w 184"/>
              <a:gd name="T57" fmla="*/ 97 h 114"/>
              <a:gd name="T58" fmla="*/ 78 w 184"/>
              <a:gd name="T59" fmla="*/ 67 h 114"/>
              <a:gd name="T60" fmla="*/ 19 w 184"/>
              <a:gd name="T61" fmla="*/ 90 h 114"/>
              <a:gd name="T62" fmla="*/ 68 w 184"/>
              <a:gd name="T63" fmla="*/ 75 h 114"/>
              <a:gd name="T64" fmla="*/ 14 w 184"/>
              <a:gd name="T65" fmla="*/ 67 h 114"/>
              <a:gd name="T66" fmla="*/ 0 w 184"/>
              <a:gd name="T67" fmla="*/ 57 h 114"/>
              <a:gd name="T68" fmla="*/ 105 w 184"/>
              <a:gd name="T69" fmla="*/ 0 h 114"/>
              <a:gd name="T70" fmla="*/ 115 w 184"/>
              <a:gd name="T71" fmla="*/ 57 h 114"/>
              <a:gd name="T72" fmla="*/ 119 w 184"/>
              <a:gd name="T73" fmla="*/ 8 h 114"/>
              <a:gd name="T74" fmla="*/ 174 w 184"/>
              <a:gd name="T75" fmla="*/ 16 h 114"/>
              <a:gd name="T76" fmla="*/ 184 w 184"/>
              <a:gd name="T77" fmla="*/ 53 h 114"/>
              <a:gd name="T78" fmla="*/ 175 w 184"/>
              <a:gd name="T79" fmla="*/ 94 h 114"/>
              <a:gd name="T80" fmla="*/ 135 w 184"/>
              <a:gd name="T81" fmla="*/ 78 h 114"/>
              <a:gd name="T82" fmla="*/ 120 w 184"/>
              <a:gd name="T83" fmla="*/ 96 h 114"/>
              <a:gd name="T84" fmla="*/ 78 w 184"/>
              <a:gd name="T85" fmla="*/ 99 h 114"/>
              <a:gd name="T86" fmla="*/ 73 w 184"/>
              <a:gd name="T87" fmla="*/ 94 h 114"/>
              <a:gd name="T88" fmla="*/ 26 w 184"/>
              <a:gd name="T89" fmla="*/ 94 h 114"/>
              <a:gd name="T90" fmla="*/ 17 w 184"/>
              <a:gd name="T91" fmla="*/ 93 h 114"/>
              <a:gd name="T92" fmla="*/ 10 w 184"/>
              <a:gd name="T93" fmla="*/ 64 h 114"/>
              <a:gd name="T94" fmla="*/ 110 w 184"/>
              <a:gd name="T95" fmla="*/ 62 h 114"/>
              <a:gd name="T96" fmla="*/ 110 w 184"/>
              <a:gd name="T97" fmla="*/ 6 h 114"/>
              <a:gd name="T98" fmla="*/ 5 w 184"/>
              <a:gd name="T99" fmla="*/ 6 h 114"/>
              <a:gd name="T100" fmla="*/ 10 w 184"/>
              <a:gd name="T101" fmla="*/ 64 h 114"/>
              <a:gd name="T102" fmla="*/ 132 w 184"/>
              <a:gd name="T103" fmla="*/ 49 h 114"/>
              <a:gd name="T104" fmla="*/ 162 w 184"/>
              <a:gd name="T105" fmla="*/ 23 h 114"/>
              <a:gd name="T106" fmla="*/ 130 w 184"/>
              <a:gd name="T107" fmla="*/ 18 h 114"/>
              <a:gd name="T108" fmla="*/ 163 w 184"/>
              <a:gd name="T109" fmla="*/ 19 h 114"/>
              <a:gd name="T110" fmla="*/ 172 w 184"/>
              <a:gd name="T111" fmla="*/ 53 h 114"/>
              <a:gd name="T112" fmla="*/ 130 w 184"/>
              <a:gd name="T113" fmla="*/ 18 h 114"/>
              <a:gd name="T114" fmla="*/ 135 w 184"/>
              <a:gd name="T115" fmla="*/ 94 h 114"/>
              <a:gd name="T116" fmla="*/ 168 w 184"/>
              <a:gd name="T117" fmla="*/ 9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4" h="114">
                <a:moveTo>
                  <a:pt x="137" y="80"/>
                </a:moveTo>
                <a:lnTo>
                  <a:pt x="137" y="80"/>
                </a:lnTo>
                <a:cubicBezTo>
                  <a:pt x="141" y="77"/>
                  <a:pt x="146" y="74"/>
                  <a:pt x="151" y="74"/>
                </a:cubicBezTo>
                <a:cubicBezTo>
                  <a:pt x="157" y="74"/>
                  <a:pt x="162" y="77"/>
                  <a:pt x="166" y="80"/>
                </a:cubicBezTo>
                <a:lnTo>
                  <a:pt x="166" y="80"/>
                </a:lnTo>
                <a:cubicBezTo>
                  <a:pt x="169" y="84"/>
                  <a:pt x="171" y="89"/>
                  <a:pt x="171" y="94"/>
                </a:cubicBezTo>
                <a:cubicBezTo>
                  <a:pt x="171" y="100"/>
                  <a:pt x="169" y="105"/>
                  <a:pt x="166" y="109"/>
                </a:cubicBezTo>
                <a:cubicBezTo>
                  <a:pt x="162" y="112"/>
                  <a:pt x="157" y="114"/>
                  <a:pt x="151" y="114"/>
                </a:cubicBezTo>
                <a:cubicBezTo>
                  <a:pt x="146" y="114"/>
                  <a:pt x="141" y="112"/>
                  <a:pt x="137" y="109"/>
                </a:cubicBezTo>
                <a:cubicBezTo>
                  <a:pt x="134" y="105"/>
                  <a:pt x="131" y="100"/>
                  <a:pt x="131" y="94"/>
                </a:cubicBezTo>
                <a:cubicBezTo>
                  <a:pt x="131" y="89"/>
                  <a:pt x="134" y="84"/>
                  <a:pt x="137" y="80"/>
                </a:cubicBezTo>
                <a:lnTo>
                  <a:pt x="137" y="80"/>
                </a:lnTo>
                <a:close/>
                <a:moveTo>
                  <a:pt x="35" y="80"/>
                </a:moveTo>
                <a:lnTo>
                  <a:pt x="35" y="80"/>
                </a:lnTo>
                <a:lnTo>
                  <a:pt x="35" y="80"/>
                </a:lnTo>
                <a:cubicBezTo>
                  <a:pt x="32" y="84"/>
                  <a:pt x="29" y="89"/>
                  <a:pt x="29" y="94"/>
                </a:cubicBezTo>
                <a:cubicBezTo>
                  <a:pt x="29" y="100"/>
                  <a:pt x="32" y="105"/>
                  <a:pt x="35" y="109"/>
                </a:cubicBezTo>
                <a:lnTo>
                  <a:pt x="35" y="109"/>
                </a:lnTo>
                <a:cubicBezTo>
                  <a:pt x="39" y="112"/>
                  <a:pt x="44" y="114"/>
                  <a:pt x="49" y="114"/>
                </a:cubicBezTo>
                <a:cubicBezTo>
                  <a:pt x="55" y="114"/>
                  <a:pt x="60" y="112"/>
                  <a:pt x="64" y="109"/>
                </a:cubicBezTo>
                <a:lnTo>
                  <a:pt x="64" y="109"/>
                </a:lnTo>
                <a:lnTo>
                  <a:pt x="64" y="109"/>
                </a:lnTo>
                <a:cubicBezTo>
                  <a:pt x="67" y="105"/>
                  <a:pt x="69" y="100"/>
                  <a:pt x="69" y="94"/>
                </a:cubicBezTo>
                <a:cubicBezTo>
                  <a:pt x="69" y="89"/>
                  <a:pt x="67" y="84"/>
                  <a:pt x="64" y="80"/>
                </a:cubicBezTo>
                <a:lnTo>
                  <a:pt x="64" y="80"/>
                </a:lnTo>
                <a:cubicBezTo>
                  <a:pt x="60" y="77"/>
                  <a:pt x="55" y="74"/>
                  <a:pt x="49" y="74"/>
                </a:cubicBezTo>
                <a:cubicBezTo>
                  <a:pt x="44" y="74"/>
                  <a:pt x="39" y="77"/>
                  <a:pt x="35" y="80"/>
                </a:cubicBezTo>
                <a:close/>
                <a:moveTo>
                  <a:pt x="49" y="78"/>
                </a:moveTo>
                <a:lnTo>
                  <a:pt x="49" y="78"/>
                </a:lnTo>
                <a:cubicBezTo>
                  <a:pt x="45" y="78"/>
                  <a:pt x="41" y="80"/>
                  <a:pt x="38" y="83"/>
                </a:cubicBezTo>
                <a:lnTo>
                  <a:pt x="38" y="83"/>
                </a:lnTo>
                <a:lnTo>
                  <a:pt x="38" y="83"/>
                </a:lnTo>
                <a:cubicBezTo>
                  <a:pt x="35" y="86"/>
                  <a:pt x="33" y="90"/>
                  <a:pt x="33" y="94"/>
                </a:cubicBezTo>
                <a:cubicBezTo>
                  <a:pt x="33" y="99"/>
                  <a:pt x="35" y="103"/>
                  <a:pt x="38" y="106"/>
                </a:cubicBezTo>
                <a:lnTo>
                  <a:pt x="38" y="106"/>
                </a:lnTo>
                <a:cubicBezTo>
                  <a:pt x="41" y="109"/>
                  <a:pt x="45" y="111"/>
                  <a:pt x="49" y="111"/>
                </a:cubicBezTo>
                <a:cubicBezTo>
                  <a:pt x="54" y="111"/>
                  <a:pt x="58" y="109"/>
                  <a:pt x="61" y="106"/>
                </a:cubicBezTo>
                <a:lnTo>
                  <a:pt x="61" y="106"/>
                </a:lnTo>
                <a:cubicBezTo>
                  <a:pt x="64" y="103"/>
                  <a:pt x="66" y="99"/>
                  <a:pt x="66" y="94"/>
                </a:cubicBezTo>
                <a:cubicBezTo>
                  <a:pt x="66" y="90"/>
                  <a:pt x="64" y="86"/>
                  <a:pt x="61" y="83"/>
                </a:cubicBezTo>
                <a:lnTo>
                  <a:pt x="61" y="83"/>
                </a:lnTo>
                <a:cubicBezTo>
                  <a:pt x="58" y="80"/>
                  <a:pt x="54" y="78"/>
                  <a:pt x="49" y="78"/>
                </a:cubicBezTo>
                <a:close/>
                <a:moveTo>
                  <a:pt x="144" y="87"/>
                </a:moveTo>
                <a:lnTo>
                  <a:pt x="144" y="87"/>
                </a:lnTo>
                <a:cubicBezTo>
                  <a:pt x="146" y="85"/>
                  <a:pt x="148" y="83"/>
                  <a:pt x="151" y="83"/>
                </a:cubicBezTo>
                <a:cubicBezTo>
                  <a:pt x="154" y="83"/>
                  <a:pt x="157" y="85"/>
                  <a:pt x="159" y="87"/>
                </a:cubicBezTo>
                <a:lnTo>
                  <a:pt x="159" y="87"/>
                </a:lnTo>
                <a:cubicBezTo>
                  <a:pt x="161" y="89"/>
                  <a:pt x="162" y="91"/>
                  <a:pt x="162" y="94"/>
                </a:cubicBezTo>
                <a:cubicBezTo>
                  <a:pt x="162" y="97"/>
                  <a:pt x="161" y="100"/>
                  <a:pt x="159" y="102"/>
                </a:cubicBezTo>
                <a:lnTo>
                  <a:pt x="159" y="102"/>
                </a:lnTo>
                <a:cubicBezTo>
                  <a:pt x="157" y="104"/>
                  <a:pt x="154" y="105"/>
                  <a:pt x="151" y="105"/>
                </a:cubicBezTo>
                <a:cubicBezTo>
                  <a:pt x="148" y="105"/>
                  <a:pt x="146" y="104"/>
                  <a:pt x="144" y="102"/>
                </a:cubicBezTo>
                <a:cubicBezTo>
                  <a:pt x="142" y="100"/>
                  <a:pt x="140" y="97"/>
                  <a:pt x="140" y="94"/>
                </a:cubicBezTo>
                <a:cubicBezTo>
                  <a:pt x="140" y="91"/>
                  <a:pt x="142" y="89"/>
                  <a:pt x="144" y="87"/>
                </a:cubicBezTo>
                <a:close/>
                <a:moveTo>
                  <a:pt x="151" y="87"/>
                </a:moveTo>
                <a:lnTo>
                  <a:pt x="151" y="87"/>
                </a:lnTo>
                <a:cubicBezTo>
                  <a:pt x="154" y="87"/>
                  <a:pt x="155" y="88"/>
                  <a:pt x="157" y="89"/>
                </a:cubicBezTo>
                <a:cubicBezTo>
                  <a:pt x="158" y="90"/>
                  <a:pt x="159" y="92"/>
                  <a:pt x="159" y="94"/>
                </a:cubicBezTo>
                <a:cubicBezTo>
                  <a:pt x="159" y="96"/>
                  <a:pt x="158" y="98"/>
                  <a:pt x="157" y="100"/>
                </a:cubicBezTo>
                <a:lnTo>
                  <a:pt x="157" y="100"/>
                </a:lnTo>
                <a:cubicBezTo>
                  <a:pt x="155" y="101"/>
                  <a:pt x="154" y="102"/>
                  <a:pt x="151" y="102"/>
                </a:cubicBezTo>
                <a:cubicBezTo>
                  <a:pt x="149" y="102"/>
                  <a:pt x="147" y="101"/>
                  <a:pt x="146" y="100"/>
                </a:cubicBezTo>
                <a:cubicBezTo>
                  <a:pt x="145" y="98"/>
                  <a:pt x="144" y="96"/>
                  <a:pt x="144" y="94"/>
                </a:cubicBezTo>
                <a:cubicBezTo>
                  <a:pt x="144" y="92"/>
                  <a:pt x="145" y="90"/>
                  <a:pt x="146" y="89"/>
                </a:cubicBezTo>
                <a:cubicBezTo>
                  <a:pt x="147" y="88"/>
                  <a:pt x="149" y="87"/>
                  <a:pt x="151" y="87"/>
                </a:cubicBezTo>
                <a:close/>
                <a:moveTo>
                  <a:pt x="42" y="87"/>
                </a:moveTo>
                <a:lnTo>
                  <a:pt x="42" y="87"/>
                </a:lnTo>
                <a:cubicBezTo>
                  <a:pt x="40" y="89"/>
                  <a:pt x="38" y="91"/>
                  <a:pt x="38" y="94"/>
                </a:cubicBezTo>
                <a:cubicBezTo>
                  <a:pt x="38" y="97"/>
                  <a:pt x="40" y="100"/>
                  <a:pt x="42" y="102"/>
                </a:cubicBezTo>
                <a:lnTo>
                  <a:pt x="42" y="102"/>
                </a:lnTo>
                <a:cubicBezTo>
                  <a:pt x="44" y="104"/>
                  <a:pt x="46" y="105"/>
                  <a:pt x="49" y="105"/>
                </a:cubicBezTo>
                <a:cubicBezTo>
                  <a:pt x="52" y="105"/>
                  <a:pt x="55" y="104"/>
                  <a:pt x="57" y="102"/>
                </a:cubicBezTo>
                <a:cubicBezTo>
                  <a:pt x="59" y="100"/>
                  <a:pt x="60" y="97"/>
                  <a:pt x="60" y="94"/>
                </a:cubicBezTo>
                <a:cubicBezTo>
                  <a:pt x="60" y="91"/>
                  <a:pt x="59" y="89"/>
                  <a:pt x="57" y="87"/>
                </a:cubicBezTo>
                <a:lnTo>
                  <a:pt x="57" y="87"/>
                </a:lnTo>
                <a:lnTo>
                  <a:pt x="57" y="87"/>
                </a:lnTo>
                <a:cubicBezTo>
                  <a:pt x="55" y="85"/>
                  <a:pt x="52" y="83"/>
                  <a:pt x="49" y="83"/>
                </a:cubicBezTo>
                <a:cubicBezTo>
                  <a:pt x="46" y="83"/>
                  <a:pt x="44" y="85"/>
                  <a:pt x="42" y="87"/>
                </a:cubicBezTo>
                <a:close/>
                <a:moveTo>
                  <a:pt x="49" y="87"/>
                </a:moveTo>
                <a:lnTo>
                  <a:pt x="49" y="87"/>
                </a:lnTo>
                <a:cubicBezTo>
                  <a:pt x="47" y="87"/>
                  <a:pt x="45" y="88"/>
                  <a:pt x="44" y="89"/>
                </a:cubicBezTo>
                <a:cubicBezTo>
                  <a:pt x="43" y="90"/>
                  <a:pt x="42" y="92"/>
                  <a:pt x="42" y="94"/>
                </a:cubicBezTo>
                <a:cubicBezTo>
                  <a:pt x="42" y="96"/>
                  <a:pt x="43" y="98"/>
                  <a:pt x="44" y="100"/>
                </a:cubicBezTo>
                <a:lnTo>
                  <a:pt x="44" y="100"/>
                </a:lnTo>
                <a:cubicBezTo>
                  <a:pt x="45" y="101"/>
                  <a:pt x="47" y="102"/>
                  <a:pt x="49" y="102"/>
                </a:cubicBezTo>
                <a:cubicBezTo>
                  <a:pt x="51" y="102"/>
                  <a:pt x="53" y="101"/>
                  <a:pt x="55" y="100"/>
                </a:cubicBezTo>
                <a:cubicBezTo>
                  <a:pt x="56" y="98"/>
                  <a:pt x="57" y="96"/>
                  <a:pt x="57" y="94"/>
                </a:cubicBezTo>
                <a:cubicBezTo>
                  <a:pt x="57" y="92"/>
                  <a:pt x="56" y="90"/>
                  <a:pt x="55" y="89"/>
                </a:cubicBezTo>
                <a:cubicBezTo>
                  <a:pt x="53" y="88"/>
                  <a:pt x="51" y="87"/>
                  <a:pt x="49" y="87"/>
                </a:cubicBezTo>
                <a:close/>
                <a:moveTo>
                  <a:pt x="164" y="12"/>
                </a:moveTo>
                <a:lnTo>
                  <a:pt x="164" y="12"/>
                </a:lnTo>
                <a:cubicBezTo>
                  <a:pt x="165" y="12"/>
                  <a:pt x="167" y="12"/>
                  <a:pt x="168" y="13"/>
                </a:cubicBezTo>
                <a:lnTo>
                  <a:pt x="168" y="13"/>
                </a:lnTo>
                <a:lnTo>
                  <a:pt x="168" y="13"/>
                </a:lnTo>
                <a:cubicBezTo>
                  <a:pt x="169" y="14"/>
                  <a:pt x="170" y="15"/>
                  <a:pt x="170" y="17"/>
                </a:cubicBezTo>
                <a:lnTo>
                  <a:pt x="180" y="51"/>
                </a:lnTo>
                <a:lnTo>
                  <a:pt x="180" y="51"/>
                </a:lnTo>
                <a:cubicBezTo>
                  <a:pt x="180" y="51"/>
                  <a:pt x="180" y="52"/>
                  <a:pt x="180" y="52"/>
                </a:cubicBezTo>
                <a:cubicBezTo>
                  <a:pt x="180" y="52"/>
                  <a:pt x="180" y="52"/>
                  <a:pt x="180" y="53"/>
                </a:cubicBezTo>
                <a:lnTo>
                  <a:pt x="180" y="93"/>
                </a:lnTo>
                <a:lnTo>
                  <a:pt x="178" y="93"/>
                </a:lnTo>
                <a:cubicBezTo>
                  <a:pt x="178" y="86"/>
                  <a:pt x="175" y="80"/>
                  <a:pt x="170" y="76"/>
                </a:cubicBezTo>
                <a:lnTo>
                  <a:pt x="170" y="75"/>
                </a:lnTo>
                <a:cubicBezTo>
                  <a:pt x="165" y="71"/>
                  <a:pt x="159" y="68"/>
                  <a:pt x="151" y="68"/>
                </a:cubicBezTo>
                <a:cubicBezTo>
                  <a:pt x="144" y="68"/>
                  <a:pt x="137" y="71"/>
                  <a:pt x="133" y="76"/>
                </a:cubicBezTo>
                <a:cubicBezTo>
                  <a:pt x="128" y="80"/>
                  <a:pt x="125" y="86"/>
                  <a:pt x="125" y="93"/>
                </a:cubicBezTo>
                <a:lnTo>
                  <a:pt x="120" y="93"/>
                </a:lnTo>
                <a:lnTo>
                  <a:pt x="120" y="65"/>
                </a:lnTo>
                <a:lnTo>
                  <a:pt x="120" y="12"/>
                </a:lnTo>
                <a:lnTo>
                  <a:pt x="164" y="12"/>
                </a:lnTo>
                <a:close/>
                <a:moveTo>
                  <a:pt x="117" y="67"/>
                </a:moveTo>
                <a:lnTo>
                  <a:pt x="117" y="67"/>
                </a:lnTo>
                <a:lnTo>
                  <a:pt x="105" y="67"/>
                </a:lnTo>
                <a:lnTo>
                  <a:pt x="82" y="67"/>
                </a:lnTo>
                <a:lnTo>
                  <a:pt x="82" y="94"/>
                </a:lnTo>
                <a:lnTo>
                  <a:pt x="82" y="97"/>
                </a:lnTo>
                <a:lnTo>
                  <a:pt x="117" y="97"/>
                </a:lnTo>
                <a:lnTo>
                  <a:pt x="117" y="94"/>
                </a:lnTo>
                <a:lnTo>
                  <a:pt x="117" y="67"/>
                </a:lnTo>
                <a:close/>
                <a:moveTo>
                  <a:pt x="78" y="67"/>
                </a:moveTo>
                <a:lnTo>
                  <a:pt x="78" y="67"/>
                </a:lnTo>
                <a:lnTo>
                  <a:pt x="17" y="67"/>
                </a:lnTo>
                <a:lnTo>
                  <a:pt x="17" y="86"/>
                </a:lnTo>
                <a:cubicBezTo>
                  <a:pt x="17" y="87"/>
                  <a:pt x="18" y="89"/>
                  <a:pt x="19" y="90"/>
                </a:cubicBezTo>
                <a:cubicBezTo>
                  <a:pt x="20" y="91"/>
                  <a:pt x="21" y="92"/>
                  <a:pt x="23" y="92"/>
                </a:cubicBezTo>
                <a:cubicBezTo>
                  <a:pt x="23" y="86"/>
                  <a:pt x="26" y="80"/>
                  <a:pt x="31" y="75"/>
                </a:cubicBezTo>
                <a:cubicBezTo>
                  <a:pt x="35" y="71"/>
                  <a:pt x="42" y="68"/>
                  <a:pt x="49" y="68"/>
                </a:cubicBezTo>
                <a:cubicBezTo>
                  <a:pt x="57" y="68"/>
                  <a:pt x="63" y="71"/>
                  <a:pt x="68" y="75"/>
                </a:cubicBezTo>
                <a:cubicBezTo>
                  <a:pt x="73" y="80"/>
                  <a:pt x="75" y="86"/>
                  <a:pt x="76" y="92"/>
                </a:cubicBezTo>
                <a:lnTo>
                  <a:pt x="78" y="92"/>
                </a:lnTo>
                <a:lnTo>
                  <a:pt x="78" y="67"/>
                </a:lnTo>
                <a:close/>
                <a:moveTo>
                  <a:pt x="14" y="67"/>
                </a:moveTo>
                <a:lnTo>
                  <a:pt x="14" y="67"/>
                </a:lnTo>
                <a:lnTo>
                  <a:pt x="10" y="67"/>
                </a:lnTo>
                <a:cubicBezTo>
                  <a:pt x="7" y="67"/>
                  <a:pt x="5" y="66"/>
                  <a:pt x="3" y="64"/>
                </a:cubicBezTo>
                <a:cubicBezTo>
                  <a:pt x="1" y="62"/>
                  <a:pt x="0" y="60"/>
                  <a:pt x="0" y="57"/>
                </a:cubicBezTo>
                <a:lnTo>
                  <a:pt x="0" y="11"/>
                </a:lnTo>
                <a:cubicBezTo>
                  <a:pt x="0" y="8"/>
                  <a:pt x="1" y="5"/>
                  <a:pt x="3" y="3"/>
                </a:cubicBezTo>
                <a:cubicBezTo>
                  <a:pt x="5" y="1"/>
                  <a:pt x="7" y="0"/>
                  <a:pt x="10" y="0"/>
                </a:cubicBezTo>
                <a:lnTo>
                  <a:pt x="105" y="0"/>
                </a:lnTo>
                <a:cubicBezTo>
                  <a:pt x="108" y="0"/>
                  <a:pt x="111" y="1"/>
                  <a:pt x="112" y="3"/>
                </a:cubicBezTo>
                <a:lnTo>
                  <a:pt x="112" y="3"/>
                </a:lnTo>
                <a:cubicBezTo>
                  <a:pt x="114" y="5"/>
                  <a:pt x="115" y="8"/>
                  <a:pt x="115" y="11"/>
                </a:cubicBezTo>
                <a:lnTo>
                  <a:pt x="115" y="57"/>
                </a:lnTo>
                <a:cubicBezTo>
                  <a:pt x="115" y="59"/>
                  <a:pt x="114" y="62"/>
                  <a:pt x="113" y="64"/>
                </a:cubicBezTo>
                <a:lnTo>
                  <a:pt x="117" y="64"/>
                </a:lnTo>
                <a:lnTo>
                  <a:pt x="117" y="10"/>
                </a:lnTo>
                <a:cubicBezTo>
                  <a:pt x="117" y="9"/>
                  <a:pt x="118" y="8"/>
                  <a:pt x="119" y="8"/>
                </a:cubicBezTo>
                <a:lnTo>
                  <a:pt x="164" y="8"/>
                </a:lnTo>
                <a:cubicBezTo>
                  <a:pt x="166" y="8"/>
                  <a:pt x="168" y="9"/>
                  <a:pt x="170" y="10"/>
                </a:cubicBezTo>
                <a:lnTo>
                  <a:pt x="170" y="10"/>
                </a:lnTo>
                <a:cubicBezTo>
                  <a:pt x="172" y="12"/>
                  <a:pt x="173" y="14"/>
                  <a:pt x="174" y="16"/>
                </a:cubicBezTo>
                <a:lnTo>
                  <a:pt x="183" y="50"/>
                </a:lnTo>
                <a:lnTo>
                  <a:pt x="183" y="50"/>
                </a:lnTo>
                <a:cubicBezTo>
                  <a:pt x="183" y="50"/>
                  <a:pt x="183" y="51"/>
                  <a:pt x="183" y="51"/>
                </a:cubicBezTo>
                <a:cubicBezTo>
                  <a:pt x="184" y="52"/>
                  <a:pt x="184" y="52"/>
                  <a:pt x="184" y="53"/>
                </a:cubicBezTo>
                <a:lnTo>
                  <a:pt x="184" y="94"/>
                </a:lnTo>
                <a:cubicBezTo>
                  <a:pt x="184" y="95"/>
                  <a:pt x="183" y="96"/>
                  <a:pt x="182" y="96"/>
                </a:cubicBezTo>
                <a:lnTo>
                  <a:pt x="176" y="96"/>
                </a:lnTo>
                <a:cubicBezTo>
                  <a:pt x="175" y="96"/>
                  <a:pt x="175" y="95"/>
                  <a:pt x="175" y="94"/>
                </a:cubicBezTo>
                <a:cubicBezTo>
                  <a:pt x="175" y="88"/>
                  <a:pt x="172" y="82"/>
                  <a:pt x="168" y="78"/>
                </a:cubicBezTo>
                <a:lnTo>
                  <a:pt x="168" y="78"/>
                </a:lnTo>
                <a:cubicBezTo>
                  <a:pt x="164" y="74"/>
                  <a:pt x="158" y="71"/>
                  <a:pt x="151" y="71"/>
                </a:cubicBezTo>
                <a:cubicBezTo>
                  <a:pt x="145" y="71"/>
                  <a:pt x="139" y="74"/>
                  <a:pt x="135" y="78"/>
                </a:cubicBezTo>
                <a:cubicBezTo>
                  <a:pt x="131" y="82"/>
                  <a:pt x="128" y="88"/>
                  <a:pt x="128" y="94"/>
                </a:cubicBezTo>
                <a:cubicBezTo>
                  <a:pt x="128" y="95"/>
                  <a:pt x="127" y="96"/>
                  <a:pt x="127" y="96"/>
                </a:cubicBezTo>
                <a:lnTo>
                  <a:pt x="127" y="96"/>
                </a:lnTo>
                <a:lnTo>
                  <a:pt x="120" y="96"/>
                </a:lnTo>
                <a:lnTo>
                  <a:pt x="120" y="99"/>
                </a:lnTo>
                <a:cubicBezTo>
                  <a:pt x="120" y="100"/>
                  <a:pt x="120" y="101"/>
                  <a:pt x="119" y="101"/>
                </a:cubicBezTo>
                <a:lnTo>
                  <a:pt x="80" y="101"/>
                </a:lnTo>
                <a:cubicBezTo>
                  <a:pt x="79" y="101"/>
                  <a:pt x="78" y="100"/>
                  <a:pt x="78" y="99"/>
                </a:cubicBezTo>
                <a:lnTo>
                  <a:pt x="78" y="96"/>
                </a:lnTo>
                <a:lnTo>
                  <a:pt x="74" y="96"/>
                </a:lnTo>
                <a:cubicBezTo>
                  <a:pt x="73" y="96"/>
                  <a:pt x="73" y="95"/>
                  <a:pt x="73" y="94"/>
                </a:cubicBezTo>
                <a:lnTo>
                  <a:pt x="73" y="94"/>
                </a:lnTo>
                <a:cubicBezTo>
                  <a:pt x="73" y="88"/>
                  <a:pt x="70" y="82"/>
                  <a:pt x="66" y="78"/>
                </a:cubicBezTo>
                <a:cubicBezTo>
                  <a:pt x="62" y="74"/>
                  <a:pt x="56" y="71"/>
                  <a:pt x="49" y="71"/>
                </a:cubicBezTo>
                <a:cubicBezTo>
                  <a:pt x="43" y="71"/>
                  <a:pt x="37" y="74"/>
                  <a:pt x="33" y="78"/>
                </a:cubicBezTo>
                <a:cubicBezTo>
                  <a:pt x="29" y="82"/>
                  <a:pt x="26" y="88"/>
                  <a:pt x="26" y="94"/>
                </a:cubicBezTo>
                <a:cubicBezTo>
                  <a:pt x="26" y="95"/>
                  <a:pt x="25" y="96"/>
                  <a:pt x="24" y="96"/>
                </a:cubicBezTo>
                <a:lnTo>
                  <a:pt x="24" y="96"/>
                </a:lnTo>
                <a:lnTo>
                  <a:pt x="24" y="96"/>
                </a:lnTo>
                <a:cubicBezTo>
                  <a:pt x="21" y="96"/>
                  <a:pt x="19" y="95"/>
                  <a:pt x="17" y="93"/>
                </a:cubicBezTo>
                <a:cubicBezTo>
                  <a:pt x="15" y="91"/>
                  <a:pt x="14" y="88"/>
                  <a:pt x="14" y="86"/>
                </a:cubicBezTo>
                <a:lnTo>
                  <a:pt x="14" y="67"/>
                </a:lnTo>
                <a:close/>
                <a:moveTo>
                  <a:pt x="10" y="64"/>
                </a:moveTo>
                <a:lnTo>
                  <a:pt x="10" y="64"/>
                </a:lnTo>
                <a:lnTo>
                  <a:pt x="15" y="64"/>
                </a:lnTo>
                <a:lnTo>
                  <a:pt x="80" y="64"/>
                </a:lnTo>
                <a:lnTo>
                  <a:pt x="105" y="64"/>
                </a:lnTo>
                <a:cubicBezTo>
                  <a:pt x="107" y="64"/>
                  <a:pt x="109" y="63"/>
                  <a:pt x="110" y="62"/>
                </a:cubicBezTo>
                <a:lnTo>
                  <a:pt x="110" y="62"/>
                </a:lnTo>
                <a:cubicBezTo>
                  <a:pt x="111" y="60"/>
                  <a:pt x="112" y="59"/>
                  <a:pt x="112" y="57"/>
                </a:cubicBezTo>
                <a:lnTo>
                  <a:pt x="112" y="11"/>
                </a:lnTo>
                <a:cubicBezTo>
                  <a:pt x="112" y="9"/>
                  <a:pt x="111" y="7"/>
                  <a:pt x="110" y="6"/>
                </a:cubicBezTo>
                <a:lnTo>
                  <a:pt x="110" y="6"/>
                </a:lnTo>
                <a:cubicBezTo>
                  <a:pt x="109" y="4"/>
                  <a:pt x="107" y="4"/>
                  <a:pt x="105" y="4"/>
                </a:cubicBezTo>
                <a:lnTo>
                  <a:pt x="10" y="4"/>
                </a:lnTo>
                <a:cubicBezTo>
                  <a:pt x="8" y="4"/>
                  <a:pt x="7" y="4"/>
                  <a:pt x="5" y="6"/>
                </a:cubicBezTo>
                <a:cubicBezTo>
                  <a:pt x="4" y="7"/>
                  <a:pt x="3" y="9"/>
                  <a:pt x="3" y="11"/>
                </a:cubicBezTo>
                <a:lnTo>
                  <a:pt x="3" y="57"/>
                </a:lnTo>
                <a:cubicBezTo>
                  <a:pt x="3" y="59"/>
                  <a:pt x="4" y="60"/>
                  <a:pt x="5" y="62"/>
                </a:cubicBezTo>
                <a:cubicBezTo>
                  <a:pt x="7" y="63"/>
                  <a:pt x="8" y="64"/>
                  <a:pt x="10" y="64"/>
                </a:cubicBezTo>
                <a:close/>
                <a:moveTo>
                  <a:pt x="160" y="21"/>
                </a:moveTo>
                <a:lnTo>
                  <a:pt x="160" y="21"/>
                </a:lnTo>
                <a:lnTo>
                  <a:pt x="132" y="21"/>
                </a:lnTo>
                <a:lnTo>
                  <a:pt x="132" y="49"/>
                </a:lnTo>
                <a:lnTo>
                  <a:pt x="169" y="49"/>
                </a:lnTo>
                <a:lnTo>
                  <a:pt x="162" y="23"/>
                </a:lnTo>
                <a:lnTo>
                  <a:pt x="162" y="23"/>
                </a:lnTo>
                <a:lnTo>
                  <a:pt x="162" y="23"/>
                </a:lnTo>
                <a:cubicBezTo>
                  <a:pt x="162" y="23"/>
                  <a:pt x="162" y="22"/>
                  <a:pt x="161" y="22"/>
                </a:cubicBezTo>
                <a:lnTo>
                  <a:pt x="161" y="22"/>
                </a:lnTo>
                <a:cubicBezTo>
                  <a:pt x="161" y="22"/>
                  <a:pt x="160" y="21"/>
                  <a:pt x="160" y="21"/>
                </a:cubicBezTo>
                <a:close/>
                <a:moveTo>
                  <a:pt x="130" y="18"/>
                </a:moveTo>
                <a:lnTo>
                  <a:pt x="130" y="18"/>
                </a:lnTo>
                <a:lnTo>
                  <a:pt x="160" y="18"/>
                </a:lnTo>
                <a:cubicBezTo>
                  <a:pt x="161" y="18"/>
                  <a:pt x="162" y="18"/>
                  <a:pt x="163" y="19"/>
                </a:cubicBezTo>
                <a:lnTo>
                  <a:pt x="163" y="19"/>
                </a:lnTo>
                <a:cubicBezTo>
                  <a:pt x="164" y="20"/>
                  <a:pt x="165" y="21"/>
                  <a:pt x="165" y="22"/>
                </a:cubicBezTo>
                <a:lnTo>
                  <a:pt x="173" y="50"/>
                </a:lnTo>
                <a:cubicBezTo>
                  <a:pt x="174" y="51"/>
                  <a:pt x="173" y="52"/>
                  <a:pt x="172" y="53"/>
                </a:cubicBezTo>
                <a:cubicBezTo>
                  <a:pt x="172" y="53"/>
                  <a:pt x="172" y="53"/>
                  <a:pt x="172" y="53"/>
                </a:cubicBezTo>
                <a:lnTo>
                  <a:pt x="130" y="53"/>
                </a:lnTo>
                <a:cubicBezTo>
                  <a:pt x="129" y="53"/>
                  <a:pt x="128" y="52"/>
                  <a:pt x="128" y="51"/>
                </a:cubicBezTo>
                <a:lnTo>
                  <a:pt x="128" y="20"/>
                </a:lnTo>
                <a:cubicBezTo>
                  <a:pt x="128" y="19"/>
                  <a:pt x="129" y="18"/>
                  <a:pt x="130" y="18"/>
                </a:cubicBezTo>
                <a:close/>
                <a:moveTo>
                  <a:pt x="151" y="78"/>
                </a:moveTo>
                <a:lnTo>
                  <a:pt x="151" y="78"/>
                </a:lnTo>
                <a:cubicBezTo>
                  <a:pt x="147" y="78"/>
                  <a:pt x="143" y="80"/>
                  <a:pt x="140" y="83"/>
                </a:cubicBezTo>
                <a:cubicBezTo>
                  <a:pt x="137" y="86"/>
                  <a:pt x="135" y="90"/>
                  <a:pt x="135" y="94"/>
                </a:cubicBezTo>
                <a:cubicBezTo>
                  <a:pt x="135" y="99"/>
                  <a:pt x="137" y="103"/>
                  <a:pt x="140" y="106"/>
                </a:cubicBezTo>
                <a:cubicBezTo>
                  <a:pt x="143" y="109"/>
                  <a:pt x="147" y="111"/>
                  <a:pt x="151" y="111"/>
                </a:cubicBezTo>
                <a:cubicBezTo>
                  <a:pt x="156" y="111"/>
                  <a:pt x="160" y="109"/>
                  <a:pt x="163" y="106"/>
                </a:cubicBezTo>
                <a:cubicBezTo>
                  <a:pt x="166" y="103"/>
                  <a:pt x="168" y="99"/>
                  <a:pt x="168" y="94"/>
                </a:cubicBezTo>
                <a:cubicBezTo>
                  <a:pt x="168" y="90"/>
                  <a:pt x="166" y="86"/>
                  <a:pt x="163" y="83"/>
                </a:cubicBezTo>
                <a:lnTo>
                  <a:pt x="163" y="83"/>
                </a:lnTo>
                <a:cubicBezTo>
                  <a:pt x="160" y="80"/>
                  <a:pt x="156" y="78"/>
                  <a:pt x="151" y="78"/>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54" name="Freeform 113">
            <a:extLst>
              <a:ext uri="{FF2B5EF4-FFF2-40B4-BE49-F238E27FC236}">
                <a16:creationId xmlns:a16="http://schemas.microsoft.com/office/drawing/2014/main" id="{C28ADE15-986D-4066-A802-94EA94381B77}"/>
              </a:ext>
            </a:extLst>
          </p:cNvPr>
          <p:cNvSpPr>
            <a:spLocks noChangeAspect="1" noEditPoints="1"/>
          </p:cNvSpPr>
          <p:nvPr/>
        </p:nvSpPr>
        <p:spPr bwMode="auto">
          <a:xfrm>
            <a:off x="558685" y="3047048"/>
            <a:ext cx="126796" cy="258662"/>
          </a:xfrm>
          <a:custGeom>
            <a:avLst/>
            <a:gdLst>
              <a:gd name="T0" fmla="*/ 21 w 74"/>
              <a:gd name="T1" fmla="*/ 10 h 151"/>
              <a:gd name="T2" fmla="*/ 26 w 74"/>
              <a:gd name="T3" fmla="*/ 113 h 151"/>
              <a:gd name="T4" fmla="*/ 49 w 74"/>
              <a:gd name="T5" fmla="*/ 113 h 151"/>
              <a:gd name="T6" fmla="*/ 54 w 74"/>
              <a:gd name="T7" fmla="*/ 102 h 151"/>
              <a:gd name="T8" fmla="*/ 54 w 74"/>
              <a:gd name="T9" fmla="*/ 31 h 151"/>
              <a:gd name="T10" fmla="*/ 52 w 74"/>
              <a:gd name="T11" fmla="*/ 28 h 151"/>
              <a:gd name="T12" fmla="*/ 47 w 74"/>
              <a:gd name="T13" fmla="*/ 29 h 151"/>
              <a:gd name="T14" fmla="*/ 46 w 74"/>
              <a:gd name="T15" fmla="*/ 31 h 151"/>
              <a:gd name="T16" fmla="*/ 43 w 74"/>
              <a:gd name="T17" fmla="*/ 107 h 151"/>
              <a:gd name="T18" fmla="*/ 31 w 74"/>
              <a:gd name="T19" fmla="*/ 107 h 151"/>
              <a:gd name="T20" fmla="*/ 29 w 74"/>
              <a:gd name="T21" fmla="*/ 102 h 151"/>
              <a:gd name="T22" fmla="*/ 29 w 74"/>
              <a:gd name="T23" fmla="*/ 18 h 151"/>
              <a:gd name="T24" fmla="*/ 31 w 74"/>
              <a:gd name="T25" fmla="*/ 14 h 151"/>
              <a:gd name="T26" fmla="*/ 56 w 74"/>
              <a:gd name="T27" fmla="*/ 12 h 151"/>
              <a:gd name="T28" fmla="*/ 62 w 74"/>
              <a:gd name="T29" fmla="*/ 18 h 151"/>
              <a:gd name="T30" fmla="*/ 55 w 74"/>
              <a:gd name="T31" fmla="*/ 132 h 151"/>
              <a:gd name="T32" fmla="*/ 20 w 74"/>
              <a:gd name="T33" fmla="*/ 132 h 151"/>
              <a:gd name="T34" fmla="*/ 12 w 74"/>
              <a:gd name="T35" fmla="*/ 114 h 151"/>
              <a:gd name="T36" fmla="*/ 12 w 74"/>
              <a:gd name="T37" fmla="*/ 36 h 151"/>
              <a:gd name="T38" fmla="*/ 10 w 74"/>
              <a:gd name="T39" fmla="*/ 33 h 151"/>
              <a:gd name="T40" fmla="*/ 5 w 74"/>
              <a:gd name="T41" fmla="*/ 34 h 151"/>
              <a:gd name="T42" fmla="*/ 4 w 74"/>
              <a:gd name="T43" fmla="*/ 36 h 151"/>
              <a:gd name="T44" fmla="*/ 14 w 74"/>
              <a:gd name="T45" fmla="*/ 138 h 151"/>
              <a:gd name="T46" fmla="*/ 61 w 74"/>
              <a:gd name="T47" fmla="*/ 138 h 151"/>
              <a:gd name="T48" fmla="*/ 71 w 74"/>
              <a:gd name="T49" fmla="*/ 114 h 151"/>
              <a:gd name="T50" fmla="*/ 71 w 74"/>
              <a:gd name="T51" fmla="*/ 10 h 151"/>
              <a:gd name="T52" fmla="*/ 69 w 74"/>
              <a:gd name="T53" fmla="*/ 5 h 151"/>
              <a:gd name="T54" fmla="*/ 27 w 74"/>
              <a:gd name="T55" fmla="*/ 3 h 151"/>
              <a:gd name="T56" fmla="*/ 21 w 74"/>
              <a:gd name="T57" fmla="*/ 10 h 151"/>
              <a:gd name="T58" fmla="*/ 17 w 74"/>
              <a:gd name="T59" fmla="*/ 102 h 151"/>
              <a:gd name="T60" fmla="*/ 20 w 74"/>
              <a:gd name="T61" fmla="*/ 3 h 151"/>
              <a:gd name="T62" fmla="*/ 64 w 74"/>
              <a:gd name="T63" fmla="*/ 0 h 151"/>
              <a:gd name="T64" fmla="*/ 71 w 74"/>
              <a:gd name="T65" fmla="*/ 3 h 151"/>
              <a:gd name="T66" fmla="*/ 74 w 74"/>
              <a:gd name="T67" fmla="*/ 10 h 151"/>
              <a:gd name="T68" fmla="*/ 74 w 74"/>
              <a:gd name="T69" fmla="*/ 114 h 151"/>
              <a:gd name="T70" fmla="*/ 37 w 74"/>
              <a:gd name="T71" fmla="*/ 151 h 151"/>
              <a:gd name="T72" fmla="*/ 0 w 74"/>
              <a:gd name="T73" fmla="*/ 114 h 151"/>
              <a:gd name="T74" fmla="*/ 2 w 74"/>
              <a:gd name="T75" fmla="*/ 32 h 151"/>
              <a:gd name="T76" fmla="*/ 7 w 74"/>
              <a:gd name="T77" fmla="*/ 30 h 151"/>
              <a:gd name="T78" fmla="*/ 14 w 74"/>
              <a:gd name="T79" fmla="*/ 32 h 151"/>
              <a:gd name="T80" fmla="*/ 16 w 74"/>
              <a:gd name="T81" fmla="*/ 114 h 151"/>
              <a:gd name="T82" fmla="*/ 22 w 74"/>
              <a:gd name="T83" fmla="*/ 129 h 151"/>
              <a:gd name="T84" fmla="*/ 53 w 74"/>
              <a:gd name="T85" fmla="*/ 129 h 151"/>
              <a:gd name="T86" fmla="*/ 59 w 74"/>
              <a:gd name="T87" fmla="*/ 18 h 151"/>
              <a:gd name="T88" fmla="*/ 56 w 74"/>
              <a:gd name="T89" fmla="*/ 15 h 151"/>
              <a:gd name="T90" fmla="*/ 33 w 74"/>
              <a:gd name="T91" fmla="*/ 16 h 151"/>
              <a:gd name="T92" fmla="*/ 32 w 74"/>
              <a:gd name="T93" fmla="*/ 18 h 151"/>
              <a:gd name="T94" fmla="*/ 32 w 74"/>
              <a:gd name="T95" fmla="*/ 102 h 151"/>
              <a:gd name="T96" fmla="*/ 34 w 74"/>
              <a:gd name="T97" fmla="*/ 105 h 151"/>
              <a:gd name="T98" fmla="*/ 41 w 74"/>
              <a:gd name="T99" fmla="*/ 105 h 151"/>
              <a:gd name="T100" fmla="*/ 42 w 74"/>
              <a:gd name="T101" fmla="*/ 31 h 151"/>
              <a:gd name="T102" fmla="*/ 44 w 74"/>
              <a:gd name="T103" fmla="*/ 27 h 151"/>
              <a:gd name="T104" fmla="*/ 48 w 74"/>
              <a:gd name="T105" fmla="*/ 25 h 151"/>
              <a:gd name="T106" fmla="*/ 56 w 74"/>
              <a:gd name="T107" fmla="*/ 27 h 151"/>
              <a:gd name="T108" fmla="*/ 58 w 74"/>
              <a:gd name="T109" fmla="*/ 31 h 151"/>
              <a:gd name="T110" fmla="*/ 58 w 74"/>
              <a:gd name="T111" fmla="*/ 102 h 151"/>
              <a:gd name="T112" fmla="*/ 37 w 74"/>
              <a:gd name="T113" fmla="*/ 122 h 151"/>
              <a:gd name="T114" fmla="*/ 17 w 74"/>
              <a:gd name="T115" fmla="*/ 10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151">
                <a:moveTo>
                  <a:pt x="21" y="10"/>
                </a:moveTo>
                <a:lnTo>
                  <a:pt x="21" y="10"/>
                </a:lnTo>
                <a:lnTo>
                  <a:pt x="21" y="102"/>
                </a:lnTo>
                <a:cubicBezTo>
                  <a:pt x="21" y="106"/>
                  <a:pt x="22" y="110"/>
                  <a:pt x="26" y="113"/>
                </a:cubicBezTo>
                <a:cubicBezTo>
                  <a:pt x="29" y="116"/>
                  <a:pt x="33" y="118"/>
                  <a:pt x="37" y="118"/>
                </a:cubicBezTo>
                <a:cubicBezTo>
                  <a:pt x="42" y="118"/>
                  <a:pt x="46" y="116"/>
                  <a:pt x="49" y="113"/>
                </a:cubicBezTo>
                <a:cubicBezTo>
                  <a:pt x="52" y="110"/>
                  <a:pt x="54" y="106"/>
                  <a:pt x="54" y="102"/>
                </a:cubicBezTo>
                <a:lnTo>
                  <a:pt x="54" y="102"/>
                </a:lnTo>
                <a:lnTo>
                  <a:pt x="54" y="31"/>
                </a:lnTo>
                <a:lnTo>
                  <a:pt x="54" y="31"/>
                </a:lnTo>
                <a:cubicBezTo>
                  <a:pt x="54" y="30"/>
                  <a:pt x="54" y="29"/>
                  <a:pt x="53" y="29"/>
                </a:cubicBezTo>
                <a:cubicBezTo>
                  <a:pt x="53" y="29"/>
                  <a:pt x="52" y="28"/>
                  <a:pt x="52" y="28"/>
                </a:cubicBezTo>
                <a:lnTo>
                  <a:pt x="48" y="28"/>
                </a:lnTo>
                <a:cubicBezTo>
                  <a:pt x="48" y="28"/>
                  <a:pt x="47" y="29"/>
                  <a:pt x="47" y="29"/>
                </a:cubicBezTo>
                <a:lnTo>
                  <a:pt x="47" y="29"/>
                </a:lnTo>
                <a:cubicBezTo>
                  <a:pt x="46" y="29"/>
                  <a:pt x="46" y="30"/>
                  <a:pt x="46" y="31"/>
                </a:cubicBezTo>
                <a:lnTo>
                  <a:pt x="46" y="102"/>
                </a:lnTo>
                <a:cubicBezTo>
                  <a:pt x="46" y="104"/>
                  <a:pt x="45" y="106"/>
                  <a:pt x="43" y="107"/>
                </a:cubicBezTo>
                <a:cubicBezTo>
                  <a:pt x="42" y="109"/>
                  <a:pt x="40" y="110"/>
                  <a:pt x="37" y="110"/>
                </a:cubicBezTo>
                <a:cubicBezTo>
                  <a:pt x="35" y="110"/>
                  <a:pt x="33" y="109"/>
                  <a:pt x="31" y="107"/>
                </a:cubicBezTo>
                <a:cubicBezTo>
                  <a:pt x="30" y="106"/>
                  <a:pt x="29" y="104"/>
                  <a:pt x="29" y="102"/>
                </a:cubicBezTo>
                <a:lnTo>
                  <a:pt x="29" y="102"/>
                </a:lnTo>
                <a:lnTo>
                  <a:pt x="29" y="18"/>
                </a:lnTo>
                <a:lnTo>
                  <a:pt x="29" y="18"/>
                </a:lnTo>
                <a:cubicBezTo>
                  <a:pt x="29" y="16"/>
                  <a:pt x="30" y="15"/>
                  <a:pt x="31" y="14"/>
                </a:cubicBezTo>
                <a:cubicBezTo>
                  <a:pt x="31" y="14"/>
                  <a:pt x="31" y="14"/>
                  <a:pt x="31" y="14"/>
                </a:cubicBezTo>
                <a:cubicBezTo>
                  <a:pt x="32" y="12"/>
                  <a:pt x="33" y="12"/>
                  <a:pt x="35" y="12"/>
                </a:cubicBezTo>
                <a:lnTo>
                  <a:pt x="56" y="12"/>
                </a:lnTo>
                <a:cubicBezTo>
                  <a:pt x="58" y="12"/>
                  <a:pt x="60" y="12"/>
                  <a:pt x="61" y="14"/>
                </a:cubicBezTo>
                <a:cubicBezTo>
                  <a:pt x="62" y="15"/>
                  <a:pt x="62" y="16"/>
                  <a:pt x="62" y="18"/>
                </a:cubicBezTo>
                <a:lnTo>
                  <a:pt x="62" y="114"/>
                </a:lnTo>
                <a:cubicBezTo>
                  <a:pt x="62" y="121"/>
                  <a:pt x="60" y="127"/>
                  <a:pt x="55" y="132"/>
                </a:cubicBezTo>
                <a:cubicBezTo>
                  <a:pt x="51" y="136"/>
                  <a:pt x="44" y="139"/>
                  <a:pt x="37" y="139"/>
                </a:cubicBezTo>
                <a:cubicBezTo>
                  <a:pt x="30" y="139"/>
                  <a:pt x="24" y="136"/>
                  <a:pt x="20" y="132"/>
                </a:cubicBezTo>
                <a:cubicBezTo>
                  <a:pt x="15" y="127"/>
                  <a:pt x="12" y="121"/>
                  <a:pt x="12" y="114"/>
                </a:cubicBezTo>
                <a:lnTo>
                  <a:pt x="12" y="114"/>
                </a:lnTo>
                <a:lnTo>
                  <a:pt x="12" y="36"/>
                </a:lnTo>
                <a:lnTo>
                  <a:pt x="12" y="36"/>
                </a:lnTo>
                <a:cubicBezTo>
                  <a:pt x="12" y="35"/>
                  <a:pt x="12" y="35"/>
                  <a:pt x="12" y="34"/>
                </a:cubicBezTo>
                <a:cubicBezTo>
                  <a:pt x="11" y="34"/>
                  <a:pt x="10" y="33"/>
                  <a:pt x="10" y="33"/>
                </a:cubicBezTo>
                <a:lnTo>
                  <a:pt x="7" y="33"/>
                </a:lnTo>
                <a:cubicBezTo>
                  <a:pt x="6" y="33"/>
                  <a:pt x="5" y="34"/>
                  <a:pt x="5" y="34"/>
                </a:cubicBezTo>
                <a:lnTo>
                  <a:pt x="5" y="34"/>
                </a:lnTo>
                <a:cubicBezTo>
                  <a:pt x="4" y="35"/>
                  <a:pt x="4" y="35"/>
                  <a:pt x="4" y="36"/>
                </a:cubicBezTo>
                <a:lnTo>
                  <a:pt x="4" y="114"/>
                </a:lnTo>
                <a:cubicBezTo>
                  <a:pt x="4" y="123"/>
                  <a:pt x="8" y="132"/>
                  <a:pt x="14" y="138"/>
                </a:cubicBezTo>
                <a:cubicBezTo>
                  <a:pt x="20" y="144"/>
                  <a:pt x="28" y="147"/>
                  <a:pt x="37" y="147"/>
                </a:cubicBezTo>
                <a:cubicBezTo>
                  <a:pt x="47" y="147"/>
                  <a:pt x="55" y="144"/>
                  <a:pt x="61" y="138"/>
                </a:cubicBezTo>
                <a:cubicBezTo>
                  <a:pt x="67" y="132"/>
                  <a:pt x="71" y="123"/>
                  <a:pt x="71" y="114"/>
                </a:cubicBezTo>
                <a:lnTo>
                  <a:pt x="71" y="114"/>
                </a:lnTo>
                <a:lnTo>
                  <a:pt x="71" y="10"/>
                </a:lnTo>
                <a:lnTo>
                  <a:pt x="71" y="10"/>
                </a:lnTo>
                <a:cubicBezTo>
                  <a:pt x="71" y="8"/>
                  <a:pt x="70" y="7"/>
                  <a:pt x="69" y="5"/>
                </a:cubicBezTo>
                <a:lnTo>
                  <a:pt x="69" y="5"/>
                </a:lnTo>
                <a:cubicBezTo>
                  <a:pt x="68" y="4"/>
                  <a:pt x="66" y="3"/>
                  <a:pt x="64" y="3"/>
                </a:cubicBezTo>
                <a:lnTo>
                  <a:pt x="27" y="3"/>
                </a:lnTo>
                <a:cubicBezTo>
                  <a:pt x="26" y="3"/>
                  <a:pt x="24" y="4"/>
                  <a:pt x="23" y="5"/>
                </a:cubicBezTo>
                <a:cubicBezTo>
                  <a:pt x="21" y="7"/>
                  <a:pt x="21" y="8"/>
                  <a:pt x="21" y="10"/>
                </a:cubicBezTo>
                <a:close/>
                <a:moveTo>
                  <a:pt x="17" y="102"/>
                </a:moveTo>
                <a:lnTo>
                  <a:pt x="17" y="102"/>
                </a:lnTo>
                <a:lnTo>
                  <a:pt x="17" y="10"/>
                </a:lnTo>
                <a:cubicBezTo>
                  <a:pt x="17" y="7"/>
                  <a:pt x="18" y="5"/>
                  <a:pt x="20" y="3"/>
                </a:cubicBezTo>
                <a:cubicBezTo>
                  <a:pt x="22" y="1"/>
                  <a:pt x="25" y="0"/>
                  <a:pt x="27" y="0"/>
                </a:cubicBezTo>
                <a:lnTo>
                  <a:pt x="64" y="0"/>
                </a:lnTo>
                <a:cubicBezTo>
                  <a:pt x="67" y="0"/>
                  <a:pt x="69" y="1"/>
                  <a:pt x="71" y="3"/>
                </a:cubicBezTo>
                <a:lnTo>
                  <a:pt x="71" y="3"/>
                </a:lnTo>
                <a:cubicBezTo>
                  <a:pt x="73" y="5"/>
                  <a:pt x="74" y="7"/>
                  <a:pt x="74" y="10"/>
                </a:cubicBezTo>
                <a:lnTo>
                  <a:pt x="74" y="10"/>
                </a:lnTo>
                <a:lnTo>
                  <a:pt x="74" y="114"/>
                </a:lnTo>
                <a:lnTo>
                  <a:pt x="74" y="114"/>
                </a:lnTo>
                <a:cubicBezTo>
                  <a:pt x="74" y="124"/>
                  <a:pt x="70" y="133"/>
                  <a:pt x="63" y="140"/>
                </a:cubicBezTo>
                <a:cubicBezTo>
                  <a:pt x="57" y="147"/>
                  <a:pt x="48" y="151"/>
                  <a:pt x="37" y="151"/>
                </a:cubicBezTo>
                <a:cubicBezTo>
                  <a:pt x="27" y="151"/>
                  <a:pt x="18" y="147"/>
                  <a:pt x="11" y="140"/>
                </a:cubicBezTo>
                <a:cubicBezTo>
                  <a:pt x="5" y="133"/>
                  <a:pt x="0" y="124"/>
                  <a:pt x="0" y="114"/>
                </a:cubicBezTo>
                <a:lnTo>
                  <a:pt x="0" y="36"/>
                </a:lnTo>
                <a:cubicBezTo>
                  <a:pt x="0" y="34"/>
                  <a:pt x="1" y="33"/>
                  <a:pt x="2" y="32"/>
                </a:cubicBezTo>
                <a:lnTo>
                  <a:pt x="2" y="32"/>
                </a:lnTo>
                <a:cubicBezTo>
                  <a:pt x="3" y="31"/>
                  <a:pt x="5" y="30"/>
                  <a:pt x="7" y="30"/>
                </a:cubicBezTo>
                <a:lnTo>
                  <a:pt x="10" y="30"/>
                </a:lnTo>
                <a:cubicBezTo>
                  <a:pt x="11" y="30"/>
                  <a:pt x="13" y="31"/>
                  <a:pt x="14" y="32"/>
                </a:cubicBezTo>
                <a:cubicBezTo>
                  <a:pt x="15" y="33"/>
                  <a:pt x="16" y="34"/>
                  <a:pt x="16" y="36"/>
                </a:cubicBezTo>
                <a:lnTo>
                  <a:pt x="16" y="114"/>
                </a:lnTo>
                <a:lnTo>
                  <a:pt x="16" y="114"/>
                </a:lnTo>
                <a:cubicBezTo>
                  <a:pt x="16" y="120"/>
                  <a:pt x="18" y="125"/>
                  <a:pt x="22" y="129"/>
                </a:cubicBezTo>
                <a:cubicBezTo>
                  <a:pt x="26" y="133"/>
                  <a:pt x="31" y="136"/>
                  <a:pt x="37" y="136"/>
                </a:cubicBezTo>
                <a:cubicBezTo>
                  <a:pt x="43" y="136"/>
                  <a:pt x="49" y="133"/>
                  <a:pt x="53" y="129"/>
                </a:cubicBezTo>
                <a:cubicBezTo>
                  <a:pt x="57" y="125"/>
                  <a:pt x="59" y="120"/>
                  <a:pt x="59" y="114"/>
                </a:cubicBezTo>
                <a:lnTo>
                  <a:pt x="59" y="18"/>
                </a:lnTo>
                <a:cubicBezTo>
                  <a:pt x="59" y="17"/>
                  <a:pt x="59" y="16"/>
                  <a:pt x="58" y="16"/>
                </a:cubicBezTo>
                <a:cubicBezTo>
                  <a:pt x="58" y="15"/>
                  <a:pt x="57" y="15"/>
                  <a:pt x="56" y="15"/>
                </a:cubicBezTo>
                <a:lnTo>
                  <a:pt x="35" y="15"/>
                </a:lnTo>
                <a:cubicBezTo>
                  <a:pt x="34" y="15"/>
                  <a:pt x="34" y="15"/>
                  <a:pt x="33" y="16"/>
                </a:cubicBezTo>
                <a:lnTo>
                  <a:pt x="33" y="16"/>
                </a:lnTo>
                <a:cubicBezTo>
                  <a:pt x="33" y="16"/>
                  <a:pt x="32" y="17"/>
                  <a:pt x="32" y="18"/>
                </a:cubicBezTo>
                <a:lnTo>
                  <a:pt x="32" y="18"/>
                </a:lnTo>
                <a:lnTo>
                  <a:pt x="32" y="102"/>
                </a:lnTo>
                <a:lnTo>
                  <a:pt x="32" y="102"/>
                </a:lnTo>
                <a:cubicBezTo>
                  <a:pt x="32" y="103"/>
                  <a:pt x="33" y="104"/>
                  <a:pt x="34" y="105"/>
                </a:cubicBezTo>
                <a:cubicBezTo>
                  <a:pt x="35" y="106"/>
                  <a:pt x="36" y="106"/>
                  <a:pt x="37" y="106"/>
                </a:cubicBezTo>
                <a:cubicBezTo>
                  <a:pt x="39" y="106"/>
                  <a:pt x="40" y="106"/>
                  <a:pt x="41" y="105"/>
                </a:cubicBezTo>
                <a:cubicBezTo>
                  <a:pt x="42" y="104"/>
                  <a:pt x="42" y="103"/>
                  <a:pt x="42" y="102"/>
                </a:cubicBezTo>
                <a:lnTo>
                  <a:pt x="42" y="31"/>
                </a:lnTo>
                <a:cubicBezTo>
                  <a:pt x="42" y="29"/>
                  <a:pt x="43" y="28"/>
                  <a:pt x="44" y="27"/>
                </a:cubicBezTo>
                <a:lnTo>
                  <a:pt x="44" y="27"/>
                </a:lnTo>
                <a:lnTo>
                  <a:pt x="44" y="27"/>
                </a:lnTo>
                <a:cubicBezTo>
                  <a:pt x="45" y="26"/>
                  <a:pt x="47" y="25"/>
                  <a:pt x="48" y="25"/>
                </a:cubicBezTo>
                <a:lnTo>
                  <a:pt x="52" y="25"/>
                </a:lnTo>
                <a:cubicBezTo>
                  <a:pt x="53" y="25"/>
                  <a:pt x="55" y="26"/>
                  <a:pt x="56" y="27"/>
                </a:cubicBezTo>
                <a:cubicBezTo>
                  <a:pt x="57" y="28"/>
                  <a:pt x="58" y="29"/>
                  <a:pt x="58" y="31"/>
                </a:cubicBezTo>
                <a:lnTo>
                  <a:pt x="58" y="31"/>
                </a:lnTo>
                <a:lnTo>
                  <a:pt x="58" y="102"/>
                </a:lnTo>
                <a:lnTo>
                  <a:pt x="58" y="102"/>
                </a:lnTo>
                <a:cubicBezTo>
                  <a:pt x="58" y="107"/>
                  <a:pt x="55" y="112"/>
                  <a:pt x="52" y="116"/>
                </a:cubicBezTo>
                <a:cubicBezTo>
                  <a:pt x="48" y="119"/>
                  <a:pt x="43" y="122"/>
                  <a:pt x="37" y="122"/>
                </a:cubicBezTo>
                <a:cubicBezTo>
                  <a:pt x="32" y="122"/>
                  <a:pt x="27" y="119"/>
                  <a:pt x="23" y="116"/>
                </a:cubicBezTo>
                <a:cubicBezTo>
                  <a:pt x="19" y="112"/>
                  <a:pt x="17" y="107"/>
                  <a:pt x="17" y="102"/>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55" name="Freeform 117">
            <a:extLst>
              <a:ext uri="{FF2B5EF4-FFF2-40B4-BE49-F238E27FC236}">
                <a16:creationId xmlns:a16="http://schemas.microsoft.com/office/drawing/2014/main" id="{D9DB40AC-598E-4138-849F-6EEC1A6D407B}"/>
              </a:ext>
            </a:extLst>
          </p:cNvPr>
          <p:cNvSpPr>
            <a:spLocks noChangeAspect="1" noEditPoints="1"/>
          </p:cNvSpPr>
          <p:nvPr/>
        </p:nvSpPr>
        <p:spPr bwMode="auto">
          <a:xfrm>
            <a:off x="1816885" y="2694232"/>
            <a:ext cx="251900" cy="224850"/>
          </a:xfrm>
          <a:custGeom>
            <a:avLst/>
            <a:gdLst>
              <a:gd name="T0" fmla="*/ 44 w 147"/>
              <a:gd name="T1" fmla="*/ 111 h 131"/>
              <a:gd name="T2" fmla="*/ 71 w 147"/>
              <a:gd name="T3" fmla="*/ 111 h 131"/>
              <a:gd name="T4" fmla="*/ 71 w 147"/>
              <a:gd name="T5" fmla="*/ 64 h 131"/>
              <a:gd name="T6" fmla="*/ 71 w 147"/>
              <a:gd name="T7" fmla="*/ 64 h 131"/>
              <a:gd name="T8" fmla="*/ 72 w 147"/>
              <a:gd name="T9" fmla="*/ 64 h 131"/>
              <a:gd name="T10" fmla="*/ 72 w 147"/>
              <a:gd name="T11" fmla="*/ 64 h 131"/>
              <a:gd name="T12" fmla="*/ 72 w 147"/>
              <a:gd name="T13" fmla="*/ 64 h 131"/>
              <a:gd name="T14" fmla="*/ 72 w 147"/>
              <a:gd name="T15" fmla="*/ 64 h 131"/>
              <a:gd name="T16" fmla="*/ 73 w 147"/>
              <a:gd name="T17" fmla="*/ 64 h 131"/>
              <a:gd name="T18" fmla="*/ 73 w 147"/>
              <a:gd name="T19" fmla="*/ 64 h 131"/>
              <a:gd name="T20" fmla="*/ 73 w 147"/>
              <a:gd name="T21" fmla="*/ 64 h 131"/>
              <a:gd name="T22" fmla="*/ 73 w 147"/>
              <a:gd name="T23" fmla="*/ 64 h 131"/>
              <a:gd name="T24" fmla="*/ 74 w 147"/>
              <a:gd name="T25" fmla="*/ 64 h 131"/>
              <a:gd name="T26" fmla="*/ 74 w 147"/>
              <a:gd name="T27" fmla="*/ 64 h 131"/>
              <a:gd name="T28" fmla="*/ 74 w 147"/>
              <a:gd name="T29" fmla="*/ 64 h 131"/>
              <a:gd name="T30" fmla="*/ 74 w 147"/>
              <a:gd name="T31" fmla="*/ 64 h 131"/>
              <a:gd name="T32" fmla="*/ 75 w 147"/>
              <a:gd name="T33" fmla="*/ 64 h 131"/>
              <a:gd name="T34" fmla="*/ 75 w 147"/>
              <a:gd name="T35" fmla="*/ 64 h 131"/>
              <a:gd name="T36" fmla="*/ 75 w 147"/>
              <a:gd name="T37" fmla="*/ 64 h 131"/>
              <a:gd name="T38" fmla="*/ 76 w 147"/>
              <a:gd name="T39" fmla="*/ 111 h 131"/>
              <a:gd name="T40" fmla="*/ 137 w 147"/>
              <a:gd name="T41" fmla="*/ 64 h 131"/>
              <a:gd name="T42" fmla="*/ 78 w 147"/>
              <a:gd name="T43" fmla="*/ 60 h 131"/>
              <a:gd name="T44" fmla="*/ 77 w 147"/>
              <a:gd name="T45" fmla="*/ 60 h 131"/>
              <a:gd name="T46" fmla="*/ 77 w 147"/>
              <a:gd name="T47" fmla="*/ 60 h 131"/>
              <a:gd name="T48" fmla="*/ 77 w 147"/>
              <a:gd name="T49" fmla="*/ 60 h 131"/>
              <a:gd name="T50" fmla="*/ 77 w 147"/>
              <a:gd name="T51" fmla="*/ 60 h 131"/>
              <a:gd name="T52" fmla="*/ 76 w 147"/>
              <a:gd name="T53" fmla="*/ 60 h 131"/>
              <a:gd name="T54" fmla="*/ 76 w 147"/>
              <a:gd name="T55" fmla="*/ 60 h 131"/>
              <a:gd name="T56" fmla="*/ 76 w 147"/>
              <a:gd name="T57" fmla="*/ 60 h 131"/>
              <a:gd name="T58" fmla="*/ 76 w 147"/>
              <a:gd name="T59" fmla="*/ 60 h 131"/>
              <a:gd name="T60" fmla="*/ 75 w 147"/>
              <a:gd name="T61" fmla="*/ 60 h 131"/>
              <a:gd name="T62" fmla="*/ 75 w 147"/>
              <a:gd name="T63" fmla="*/ 60 h 131"/>
              <a:gd name="T64" fmla="*/ 75 w 147"/>
              <a:gd name="T65" fmla="*/ 60 h 131"/>
              <a:gd name="T66" fmla="*/ 75 w 147"/>
              <a:gd name="T67" fmla="*/ 60 h 131"/>
              <a:gd name="T68" fmla="*/ 74 w 147"/>
              <a:gd name="T69" fmla="*/ 60 h 131"/>
              <a:gd name="T70" fmla="*/ 74 w 147"/>
              <a:gd name="T71" fmla="*/ 60 h 131"/>
              <a:gd name="T72" fmla="*/ 73 w 147"/>
              <a:gd name="T73" fmla="*/ 60 h 131"/>
              <a:gd name="T74" fmla="*/ 73 w 147"/>
              <a:gd name="T75" fmla="*/ 60 h 131"/>
              <a:gd name="T76" fmla="*/ 73 w 147"/>
              <a:gd name="T77" fmla="*/ 60 h 131"/>
              <a:gd name="T78" fmla="*/ 73 w 147"/>
              <a:gd name="T79" fmla="*/ 60 h 131"/>
              <a:gd name="T80" fmla="*/ 72 w 147"/>
              <a:gd name="T81" fmla="*/ 60 h 131"/>
              <a:gd name="T82" fmla="*/ 72 w 147"/>
              <a:gd name="T83" fmla="*/ 60 h 131"/>
              <a:gd name="T84" fmla="*/ 71 w 147"/>
              <a:gd name="T85" fmla="*/ 60 h 131"/>
              <a:gd name="T86" fmla="*/ 71 w 147"/>
              <a:gd name="T87" fmla="*/ 60 h 131"/>
              <a:gd name="T88" fmla="*/ 71 w 147"/>
              <a:gd name="T89" fmla="*/ 60 h 131"/>
              <a:gd name="T90" fmla="*/ 71 w 147"/>
              <a:gd name="T91" fmla="*/ 60 h 131"/>
              <a:gd name="T92" fmla="*/ 70 w 147"/>
              <a:gd name="T93" fmla="*/ 60 h 131"/>
              <a:gd name="T94" fmla="*/ 70 w 147"/>
              <a:gd name="T95" fmla="*/ 60 h 131"/>
              <a:gd name="T96" fmla="*/ 70 w 147"/>
              <a:gd name="T97" fmla="*/ 60 h 131"/>
              <a:gd name="T98" fmla="*/ 70 w 147"/>
              <a:gd name="T99" fmla="*/ 60 h 131"/>
              <a:gd name="T100" fmla="*/ 69 w 147"/>
              <a:gd name="T101" fmla="*/ 60 h 131"/>
              <a:gd name="T102" fmla="*/ 69 w 147"/>
              <a:gd name="T103" fmla="*/ 60 h 131"/>
              <a:gd name="T104" fmla="*/ 69 w 147"/>
              <a:gd name="T105" fmla="*/ 60 h 131"/>
              <a:gd name="T106" fmla="*/ 73 w 147"/>
              <a:gd name="T107" fmla="*/ 12 h 131"/>
              <a:gd name="T108" fmla="*/ 73 w 147"/>
              <a:gd name="T109" fmla="*/ 0 h 131"/>
              <a:gd name="T110" fmla="*/ 146 w 147"/>
              <a:gd name="T111" fmla="*/ 69 h 131"/>
              <a:gd name="T112" fmla="*/ 111 w 147"/>
              <a:gd name="T113" fmla="*/ 70 h 131"/>
              <a:gd name="T114" fmla="*/ 52 w 147"/>
              <a:gd name="T115" fmla="*/ 130 h 131"/>
              <a:gd name="T116" fmla="*/ 51 w 147"/>
              <a:gd name="T117" fmla="*/ 113 h 131"/>
              <a:gd name="T118" fmla="*/ 34 w 147"/>
              <a:gd name="T119" fmla="*/ 70 h 131"/>
              <a:gd name="T120" fmla="*/ 45 w 147"/>
              <a:gd name="T121" fmla="*/ 13 h 131"/>
              <a:gd name="T122" fmla="*/ 72 w 147"/>
              <a:gd name="T123" fmla="*/ 4 h 131"/>
              <a:gd name="T124" fmla="*/ 3 w 147"/>
              <a:gd name="T125" fmla="*/ 6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7" h="131">
                <a:moveTo>
                  <a:pt x="68" y="125"/>
                </a:moveTo>
                <a:lnTo>
                  <a:pt x="68" y="125"/>
                </a:lnTo>
                <a:cubicBezTo>
                  <a:pt x="66" y="126"/>
                  <a:pt x="63" y="127"/>
                  <a:pt x="61" y="127"/>
                </a:cubicBezTo>
                <a:cubicBezTo>
                  <a:pt x="58" y="128"/>
                  <a:pt x="55" y="127"/>
                  <a:pt x="53" y="126"/>
                </a:cubicBezTo>
                <a:cubicBezTo>
                  <a:pt x="48" y="125"/>
                  <a:pt x="44" y="121"/>
                  <a:pt x="43" y="114"/>
                </a:cubicBezTo>
                <a:cubicBezTo>
                  <a:pt x="43" y="114"/>
                  <a:pt x="43" y="113"/>
                  <a:pt x="43" y="113"/>
                </a:cubicBezTo>
                <a:cubicBezTo>
                  <a:pt x="43" y="113"/>
                  <a:pt x="43" y="112"/>
                  <a:pt x="43" y="112"/>
                </a:cubicBezTo>
                <a:cubicBezTo>
                  <a:pt x="44" y="112"/>
                  <a:pt x="44" y="112"/>
                  <a:pt x="44" y="111"/>
                </a:cubicBezTo>
                <a:cubicBezTo>
                  <a:pt x="44" y="111"/>
                  <a:pt x="45" y="111"/>
                  <a:pt x="45" y="111"/>
                </a:cubicBezTo>
                <a:lnTo>
                  <a:pt x="45" y="111"/>
                </a:lnTo>
                <a:cubicBezTo>
                  <a:pt x="46" y="111"/>
                  <a:pt x="47" y="111"/>
                  <a:pt x="47" y="112"/>
                </a:cubicBezTo>
                <a:cubicBezTo>
                  <a:pt x="48" y="112"/>
                  <a:pt x="48" y="113"/>
                  <a:pt x="48" y="113"/>
                </a:cubicBezTo>
                <a:cubicBezTo>
                  <a:pt x="49" y="118"/>
                  <a:pt x="52" y="120"/>
                  <a:pt x="55" y="121"/>
                </a:cubicBezTo>
                <a:cubicBezTo>
                  <a:pt x="57" y="122"/>
                  <a:pt x="59" y="122"/>
                  <a:pt x="60" y="122"/>
                </a:cubicBezTo>
                <a:cubicBezTo>
                  <a:pt x="62" y="122"/>
                  <a:pt x="64" y="121"/>
                  <a:pt x="65" y="121"/>
                </a:cubicBezTo>
                <a:cubicBezTo>
                  <a:pt x="68" y="119"/>
                  <a:pt x="71" y="115"/>
                  <a:pt x="71" y="111"/>
                </a:cubicBezTo>
                <a:lnTo>
                  <a:pt x="71" y="64"/>
                </a:lnTo>
                <a:lnTo>
                  <a:pt x="71" y="64"/>
                </a:lnTo>
                <a:lnTo>
                  <a:pt x="71" y="64"/>
                </a:lnTo>
                <a:lnTo>
                  <a:pt x="71" y="64"/>
                </a:lnTo>
                <a:lnTo>
                  <a:pt x="71" y="64"/>
                </a:lnTo>
                <a:lnTo>
                  <a:pt x="71" y="64"/>
                </a:lnTo>
                <a:lnTo>
                  <a:pt x="71" y="64"/>
                </a:lnTo>
                <a:lnTo>
                  <a:pt x="71" y="64"/>
                </a:lnTo>
                <a:lnTo>
                  <a:pt x="71" y="64"/>
                </a:lnTo>
                <a:lnTo>
                  <a:pt x="71" y="64"/>
                </a:lnTo>
                <a:lnTo>
                  <a:pt x="71" y="64"/>
                </a:lnTo>
                <a:lnTo>
                  <a:pt x="71" y="64"/>
                </a:lnTo>
                <a:lnTo>
                  <a:pt x="71" y="64"/>
                </a:lnTo>
                <a:lnTo>
                  <a:pt x="71" y="64"/>
                </a:lnTo>
                <a:lnTo>
                  <a:pt x="71" y="64"/>
                </a:lnTo>
                <a:lnTo>
                  <a:pt x="71" y="64"/>
                </a:lnTo>
                <a:lnTo>
                  <a:pt x="71" y="64"/>
                </a:lnTo>
                <a:lnTo>
                  <a:pt x="71" y="64"/>
                </a:lnTo>
                <a:lnTo>
                  <a:pt x="71" y="64"/>
                </a:lnTo>
                <a:lnTo>
                  <a:pt x="71" y="64"/>
                </a:lnTo>
                <a:lnTo>
                  <a:pt x="72" y="64"/>
                </a:lnTo>
                <a:lnTo>
                  <a:pt x="72" y="64"/>
                </a:lnTo>
                <a:lnTo>
                  <a:pt x="72" y="64"/>
                </a:lnTo>
                <a:lnTo>
                  <a:pt x="72" y="64"/>
                </a:lnTo>
                <a:lnTo>
                  <a:pt x="72" y="64"/>
                </a:lnTo>
                <a:lnTo>
                  <a:pt x="72" y="64"/>
                </a:lnTo>
                <a:lnTo>
                  <a:pt x="72" y="64"/>
                </a:lnTo>
                <a:lnTo>
                  <a:pt x="72" y="64"/>
                </a:lnTo>
                <a:lnTo>
                  <a:pt x="72" y="64"/>
                </a:lnTo>
                <a:lnTo>
                  <a:pt x="72" y="64"/>
                </a:lnTo>
                <a:lnTo>
                  <a:pt x="72" y="64"/>
                </a:lnTo>
                <a:lnTo>
                  <a:pt x="72" y="64"/>
                </a:lnTo>
                <a:lnTo>
                  <a:pt x="72" y="64"/>
                </a:lnTo>
                <a:lnTo>
                  <a:pt x="72" y="64"/>
                </a:lnTo>
                <a:lnTo>
                  <a:pt x="72" y="64"/>
                </a:lnTo>
                <a:lnTo>
                  <a:pt x="72" y="64"/>
                </a:lnTo>
                <a:lnTo>
                  <a:pt x="72" y="64"/>
                </a:lnTo>
                <a:lnTo>
                  <a:pt x="72" y="64"/>
                </a:lnTo>
                <a:lnTo>
                  <a:pt x="72" y="64"/>
                </a:lnTo>
                <a:lnTo>
                  <a:pt x="72" y="64"/>
                </a:lnTo>
                <a:lnTo>
                  <a:pt x="72" y="64"/>
                </a:lnTo>
                <a:lnTo>
                  <a:pt x="72" y="64"/>
                </a:lnTo>
                <a:lnTo>
                  <a:pt x="72" y="64"/>
                </a:lnTo>
                <a:lnTo>
                  <a:pt x="72" y="64"/>
                </a:lnTo>
                <a:lnTo>
                  <a:pt x="72" y="64"/>
                </a:lnTo>
                <a:lnTo>
                  <a:pt x="72" y="64"/>
                </a:lnTo>
                <a:lnTo>
                  <a:pt x="72" y="64"/>
                </a:lnTo>
                <a:lnTo>
                  <a:pt x="72" y="64"/>
                </a:lnTo>
                <a:lnTo>
                  <a:pt x="72" y="64"/>
                </a:lnTo>
                <a:lnTo>
                  <a:pt x="72" y="64"/>
                </a:lnTo>
                <a:lnTo>
                  <a:pt x="72" y="64"/>
                </a:lnTo>
                <a:lnTo>
                  <a:pt x="72" y="64"/>
                </a:lnTo>
                <a:lnTo>
                  <a:pt x="73" y="64"/>
                </a:lnTo>
                <a:lnTo>
                  <a:pt x="73" y="64"/>
                </a:lnTo>
                <a:lnTo>
                  <a:pt x="73" y="64"/>
                </a:lnTo>
                <a:lnTo>
                  <a:pt x="73" y="64"/>
                </a:lnTo>
                <a:lnTo>
                  <a:pt x="73" y="64"/>
                </a:lnTo>
                <a:lnTo>
                  <a:pt x="73" y="64"/>
                </a:lnTo>
                <a:lnTo>
                  <a:pt x="73" y="64"/>
                </a:lnTo>
                <a:lnTo>
                  <a:pt x="73" y="64"/>
                </a:lnTo>
                <a:lnTo>
                  <a:pt x="73" y="64"/>
                </a:lnTo>
                <a:lnTo>
                  <a:pt x="73" y="64"/>
                </a:lnTo>
                <a:lnTo>
                  <a:pt x="73" y="64"/>
                </a:lnTo>
                <a:lnTo>
                  <a:pt x="73" y="64"/>
                </a:lnTo>
                <a:lnTo>
                  <a:pt x="73" y="64"/>
                </a:lnTo>
                <a:lnTo>
                  <a:pt x="73" y="64"/>
                </a:lnTo>
                <a:lnTo>
                  <a:pt x="73" y="64"/>
                </a:lnTo>
                <a:lnTo>
                  <a:pt x="73" y="64"/>
                </a:lnTo>
                <a:lnTo>
                  <a:pt x="73" y="64"/>
                </a:lnTo>
                <a:lnTo>
                  <a:pt x="73" y="64"/>
                </a:lnTo>
                <a:lnTo>
                  <a:pt x="73" y="64"/>
                </a:lnTo>
                <a:lnTo>
                  <a:pt x="73" y="64"/>
                </a:lnTo>
                <a:lnTo>
                  <a:pt x="73" y="64"/>
                </a:lnTo>
                <a:lnTo>
                  <a:pt x="73" y="64"/>
                </a:lnTo>
                <a:lnTo>
                  <a:pt x="73" y="64"/>
                </a:lnTo>
                <a:lnTo>
                  <a:pt x="73" y="64"/>
                </a:lnTo>
                <a:lnTo>
                  <a:pt x="73" y="64"/>
                </a:lnTo>
                <a:lnTo>
                  <a:pt x="73" y="64"/>
                </a:lnTo>
                <a:lnTo>
                  <a:pt x="73" y="64"/>
                </a:lnTo>
                <a:lnTo>
                  <a:pt x="73" y="64"/>
                </a:lnTo>
                <a:lnTo>
                  <a:pt x="73" y="64"/>
                </a:lnTo>
                <a:lnTo>
                  <a:pt x="74" y="64"/>
                </a:lnTo>
                <a:lnTo>
                  <a:pt x="74" y="64"/>
                </a:lnTo>
                <a:lnTo>
                  <a:pt x="74" y="64"/>
                </a:lnTo>
                <a:lnTo>
                  <a:pt x="74" y="64"/>
                </a:lnTo>
                <a:lnTo>
                  <a:pt x="74" y="64"/>
                </a:lnTo>
                <a:lnTo>
                  <a:pt x="74" y="64"/>
                </a:lnTo>
                <a:lnTo>
                  <a:pt x="74" y="64"/>
                </a:lnTo>
                <a:lnTo>
                  <a:pt x="74" y="64"/>
                </a:lnTo>
                <a:lnTo>
                  <a:pt x="74" y="64"/>
                </a:lnTo>
                <a:lnTo>
                  <a:pt x="74" y="64"/>
                </a:lnTo>
                <a:lnTo>
                  <a:pt x="74" y="64"/>
                </a:lnTo>
                <a:lnTo>
                  <a:pt x="74" y="64"/>
                </a:lnTo>
                <a:lnTo>
                  <a:pt x="74" y="64"/>
                </a:lnTo>
                <a:lnTo>
                  <a:pt x="74" y="64"/>
                </a:lnTo>
                <a:lnTo>
                  <a:pt x="74" y="64"/>
                </a:lnTo>
                <a:lnTo>
                  <a:pt x="74" y="64"/>
                </a:lnTo>
                <a:lnTo>
                  <a:pt x="74" y="64"/>
                </a:lnTo>
                <a:lnTo>
                  <a:pt x="74" y="64"/>
                </a:lnTo>
                <a:lnTo>
                  <a:pt x="74" y="64"/>
                </a:lnTo>
                <a:lnTo>
                  <a:pt x="74" y="64"/>
                </a:lnTo>
                <a:lnTo>
                  <a:pt x="74" y="64"/>
                </a:lnTo>
                <a:lnTo>
                  <a:pt x="74" y="64"/>
                </a:lnTo>
                <a:lnTo>
                  <a:pt x="74" y="64"/>
                </a:lnTo>
                <a:lnTo>
                  <a:pt x="74" y="64"/>
                </a:lnTo>
                <a:lnTo>
                  <a:pt x="74" y="64"/>
                </a:lnTo>
                <a:lnTo>
                  <a:pt x="74" y="64"/>
                </a:lnTo>
                <a:lnTo>
                  <a:pt x="74" y="64"/>
                </a:lnTo>
                <a:lnTo>
                  <a:pt x="74" y="64"/>
                </a:lnTo>
                <a:lnTo>
                  <a:pt x="74" y="64"/>
                </a:lnTo>
                <a:lnTo>
                  <a:pt x="74" y="64"/>
                </a:lnTo>
                <a:lnTo>
                  <a:pt x="74" y="64"/>
                </a:lnTo>
                <a:lnTo>
                  <a:pt x="74" y="64"/>
                </a:lnTo>
                <a:lnTo>
                  <a:pt x="75" y="64"/>
                </a:lnTo>
                <a:lnTo>
                  <a:pt x="75" y="64"/>
                </a:lnTo>
                <a:lnTo>
                  <a:pt x="75" y="64"/>
                </a:lnTo>
                <a:lnTo>
                  <a:pt x="75" y="64"/>
                </a:lnTo>
                <a:lnTo>
                  <a:pt x="75" y="64"/>
                </a:lnTo>
                <a:lnTo>
                  <a:pt x="75" y="64"/>
                </a:lnTo>
                <a:lnTo>
                  <a:pt x="75" y="64"/>
                </a:lnTo>
                <a:lnTo>
                  <a:pt x="75" y="64"/>
                </a:lnTo>
                <a:lnTo>
                  <a:pt x="75" y="64"/>
                </a:lnTo>
                <a:lnTo>
                  <a:pt x="75" y="64"/>
                </a:lnTo>
                <a:lnTo>
                  <a:pt x="75" y="64"/>
                </a:lnTo>
                <a:lnTo>
                  <a:pt x="75" y="64"/>
                </a:lnTo>
                <a:lnTo>
                  <a:pt x="75" y="64"/>
                </a:lnTo>
                <a:lnTo>
                  <a:pt x="75" y="64"/>
                </a:lnTo>
                <a:lnTo>
                  <a:pt x="75" y="64"/>
                </a:lnTo>
                <a:lnTo>
                  <a:pt x="75" y="64"/>
                </a:lnTo>
                <a:lnTo>
                  <a:pt x="75" y="64"/>
                </a:lnTo>
                <a:lnTo>
                  <a:pt x="75" y="64"/>
                </a:lnTo>
                <a:lnTo>
                  <a:pt x="75" y="64"/>
                </a:lnTo>
                <a:lnTo>
                  <a:pt x="75" y="64"/>
                </a:lnTo>
                <a:lnTo>
                  <a:pt x="75" y="64"/>
                </a:lnTo>
                <a:lnTo>
                  <a:pt x="75" y="64"/>
                </a:lnTo>
                <a:lnTo>
                  <a:pt x="75" y="64"/>
                </a:lnTo>
                <a:lnTo>
                  <a:pt x="75" y="64"/>
                </a:lnTo>
                <a:lnTo>
                  <a:pt x="75" y="64"/>
                </a:lnTo>
                <a:lnTo>
                  <a:pt x="75" y="64"/>
                </a:lnTo>
                <a:lnTo>
                  <a:pt x="75" y="64"/>
                </a:lnTo>
                <a:lnTo>
                  <a:pt x="75" y="64"/>
                </a:lnTo>
                <a:lnTo>
                  <a:pt x="76" y="64"/>
                </a:lnTo>
                <a:lnTo>
                  <a:pt x="76" y="64"/>
                </a:lnTo>
                <a:lnTo>
                  <a:pt x="76" y="111"/>
                </a:lnTo>
                <a:cubicBezTo>
                  <a:pt x="76" y="118"/>
                  <a:pt x="73" y="123"/>
                  <a:pt x="68" y="125"/>
                </a:cubicBezTo>
                <a:close/>
                <a:moveTo>
                  <a:pt x="86" y="13"/>
                </a:moveTo>
                <a:lnTo>
                  <a:pt x="86" y="13"/>
                </a:lnTo>
                <a:cubicBezTo>
                  <a:pt x="94" y="18"/>
                  <a:pt x="100" y="25"/>
                  <a:pt x="104" y="32"/>
                </a:cubicBezTo>
                <a:cubicBezTo>
                  <a:pt x="110" y="42"/>
                  <a:pt x="113" y="53"/>
                  <a:pt x="113" y="65"/>
                </a:cubicBezTo>
                <a:lnTo>
                  <a:pt x="117" y="64"/>
                </a:lnTo>
                <a:cubicBezTo>
                  <a:pt x="120" y="63"/>
                  <a:pt x="124" y="62"/>
                  <a:pt x="127" y="62"/>
                </a:cubicBezTo>
                <a:cubicBezTo>
                  <a:pt x="130" y="62"/>
                  <a:pt x="133" y="63"/>
                  <a:pt x="137" y="64"/>
                </a:cubicBezTo>
                <a:lnTo>
                  <a:pt x="143" y="66"/>
                </a:lnTo>
                <a:cubicBezTo>
                  <a:pt x="143" y="55"/>
                  <a:pt x="139" y="45"/>
                  <a:pt x="132" y="37"/>
                </a:cubicBezTo>
                <a:cubicBezTo>
                  <a:pt x="124" y="27"/>
                  <a:pt x="113" y="21"/>
                  <a:pt x="101" y="17"/>
                </a:cubicBezTo>
                <a:cubicBezTo>
                  <a:pt x="96" y="15"/>
                  <a:pt x="91" y="14"/>
                  <a:pt x="86" y="13"/>
                </a:cubicBezTo>
                <a:close/>
                <a:moveTo>
                  <a:pt x="110" y="66"/>
                </a:moveTo>
                <a:lnTo>
                  <a:pt x="110" y="66"/>
                </a:lnTo>
                <a:cubicBezTo>
                  <a:pt x="105" y="64"/>
                  <a:pt x="99" y="63"/>
                  <a:pt x="94" y="62"/>
                </a:cubicBezTo>
                <a:cubicBezTo>
                  <a:pt x="88" y="61"/>
                  <a:pt x="83" y="61"/>
                  <a:pt x="78" y="60"/>
                </a:cubicBezTo>
                <a:lnTo>
                  <a:pt x="78" y="60"/>
                </a:lnTo>
                <a:lnTo>
                  <a:pt x="78" y="60"/>
                </a:lnTo>
                <a:lnTo>
                  <a:pt x="78" y="60"/>
                </a:lnTo>
                <a:lnTo>
                  <a:pt x="78" y="60"/>
                </a:lnTo>
                <a:lnTo>
                  <a:pt x="78" y="60"/>
                </a:lnTo>
                <a:lnTo>
                  <a:pt x="78" y="60"/>
                </a:lnTo>
                <a:lnTo>
                  <a:pt x="77" y="60"/>
                </a:lnTo>
                <a:lnTo>
                  <a:pt x="77" y="60"/>
                </a:lnTo>
                <a:lnTo>
                  <a:pt x="77" y="60"/>
                </a:lnTo>
                <a:lnTo>
                  <a:pt x="77" y="60"/>
                </a:lnTo>
                <a:lnTo>
                  <a:pt x="77" y="60"/>
                </a:lnTo>
                <a:lnTo>
                  <a:pt x="77" y="60"/>
                </a:lnTo>
                <a:lnTo>
                  <a:pt x="77" y="60"/>
                </a:lnTo>
                <a:lnTo>
                  <a:pt x="77" y="60"/>
                </a:lnTo>
                <a:lnTo>
                  <a:pt x="77" y="60"/>
                </a:lnTo>
                <a:lnTo>
                  <a:pt x="77" y="60"/>
                </a:lnTo>
                <a:lnTo>
                  <a:pt x="77" y="60"/>
                </a:lnTo>
                <a:lnTo>
                  <a:pt x="77" y="60"/>
                </a:lnTo>
                <a:lnTo>
                  <a:pt x="77" y="60"/>
                </a:lnTo>
                <a:lnTo>
                  <a:pt x="77" y="60"/>
                </a:lnTo>
                <a:lnTo>
                  <a:pt x="77" y="60"/>
                </a:lnTo>
                <a:lnTo>
                  <a:pt x="77" y="60"/>
                </a:lnTo>
                <a:lnTo>
                  <a:pt x="77" y="60"/>
                </a:lnTo>
                <a:lnTo>
                  <a:pt x="77" y="60"/>
                </a:lnTo>
                <a:lnTo>
                  <a:pt x="77" y="60"/>
                </a:lnTo>
                <a:lnTo>
                  <a:pt x="77" y="60"/>
                </a:lnTo>
                <a:lnTo>
                  <a:pt x="77" y="60"/>
                </a:lnTo>
                <a:lnTo>
                  <a:pt x="77" y="60"/>
                </a:lnTo>
                <a:lnTo>
                  <a:pt x="77" y="60"/>
                </a:lnTo>
                <a:lnTo>
                  <a:pt x="77" y="60"/>
                </a:lnTo>
                <a:lnTo>
                  <a:pt x="77" y="60"/>
                </a:lnTo>
                <a:lnTo>
                  <a:pt x="77" y="60"/>
                </a:lnTo>
                <a:lnTo>
                  <a:pt x="77" y="60"/>
                </a:lnTo>
                <a:lnTo>
                  <a:pt x="77" y="60"/>
                </a:lnTo>
                <a:lnTo>
                  <a:pt x="77" y="60"/>
                </a:lnTo>
                <a:lnTo>
                  <a:pt x="77" y="60"/>
                </a:lnTo>
                <a:lnTo>
                  <a:pt x="76" y="60"/>
                </a:lnTo>
                <a:lnTo>
                  <a:pt x="76" y="60"/>
                </a:lnTo>
                <a:lnTo>
                  <a:pt x="76" y="60"/>
                </a:lnTo>
                <a:lnTo>
                  <a:pt x="76" y="60"/>
                </a:lnTo>
                <a:lnTo>
                  <a:pt x="76" y="60"/>
                </a:lnTo>
                <a:lnTo>
                  <a:pt x="76" y="60"/>
                </a:lnTo>
                <a:lnTo>
                  <a:pt x="76" y="60"/>
                </a:lnTo>
                <a:lnTo>
                  <a:pt x="76" y="60"/>
                </a:lnTo>
                <a:lnTo>
                  <a:pt x="76" y="60"/>
                </a:lnTo>
                <a:lnTo>
                  <a:pt x="76" y="60"/>
                </a:lnTo>
                <a:lnTo>
                  <a:pt x="76" y="60"/>
                </a:lnTo>
                <a:lnTo>
                  <a:pt x="76" y="60"/>
                </a:lnTo>
                <a:lnTo>
                  <a:pt x="76" y="60"/>
                </a:lnTo>
                <a:lnTo>
                  <a:pt x="76" y="60"/>
                </a:lnTo>
                <a:lnTo>
                  <a:pt x="76" y="60"/>
                </a:lnTo>
                <a:lnTo>
                  <a:pt x="76" y="60"/>
                </a:lnTo>
                <a:lnTo>
                  <a:pt x="76" y="60"/>
                </a:lnTo>
                <a:lnTo>
                  <a:pt x="76" y="60"/>
                </a:lnTo>
                <a:lnTo>
                  <a:pt x="76" y="60"/>
                </a:lnTo>
                <a:lnTo>
                  <a:pt x="76" y="60"/>
                </a:lnTo>
                <a:lnTo>
                  <a:pt x="76" y="60"/>
                </a:lnTo>
                <a:lnTo>
                  <a:pt x="76" y="60"/>
                </a:lnTo>
                <a:lnTo>
                  <a:pt x="76" y="60"/>
                </a:lnTo>
                <a:lnTo>
                  <a:pt x="76" y="60"/>
                </a:lnTo>
                <a:lnTo>
                  <a:pt x="76" y="60"/>
                </a:lnTo>
                <a:lnTo>
                  <a:pt x="76" y="60"/>
                </a:lnTo>
                <a:lnTo>
                  <a:pt x="76" y="60"/>
                </a:lnTo>
                <a:lnTo>
                  <a:pt x="76" y="60"/>
                </a:lnTo>
                <a:lnTo>
                  <a:pt x="76" y="60"/>
                </a:lnTo>
                <a:lnTo>
                  <a:pt x="76" y="60"/>
                </a:lnTo>
                <a:lnTo>
                  <a:pt x="75" y="60"/>
                </a:lnTo>
                <a:lnTo>
                  <a:pt x="75" y="60"/>
                </a:lnTo>
                <a:lnTo>
                  <a:pt x="75" y="60"/>
                </a:lnTo>
                <a:lnTo>
                  <a:pt x="75" y="60"/>
                </a:lnTo>
                <a:lnTo>
                  <a:pt x="75" y="60"/>
                </a:lnTo>
                <a:lnTo>
                  <a:pt x="75" y="60"/>
                </a:lnTo>
                <a:lnTo>
                  <a:pt x="75" y="60"/>
                </a:lnTo>
                <a:lnTo>
                  <a:pt x="75" y="60"/>
                </a:lnTo>
                <a:lnTo>
                  <a:pt x="75" y="60"/>
                </a:lnTo>
                <a:lnTo>
                  <a:pt x="75" y="60"/>
                </a:lnTo>
                <a:lnTo>
                  <a:pt x="75" y="60"/>
                </a:lnTo>
                <a:lnTo>
                  <a:pt x="75" y="60"/>
                </a:lnTo>
                <a:lnTo>
                  <a:pt x="75" y="60"/>
                </a:lnTo>
                <a:lnTo>
                  <a:pt x="75" y="60"/>
                </a:lnTo>
                <a:lnTo>
                  <a:pt x="75" y="60"/>
                </a:lnTo>
                <a:lnTo>
                  <a:pt x="75" y="60"/>
                </a:lnTo>
                <a:lnTo>
                  <a:pt x="75" y="60"/>
                </a:lnTo>
                <a:lnTo>
                  <a:pt x="75" y="60"/>
                </a:lnTo>
                <a:lnTo>
                  <a:pt x="75" y="60"/>
                </a:lnTo>
                <a:lnTo>
                  <a:pt x="75" y="60"/>
                </a:lnTo>
                <a:lnTo>
                  <a:pt x="75" y="60"/>
                </a:lnTo>
                <a:lnTo>
                  <a:pt x="75" y="60"/>
                </a:lnTo>
                <a:lnTo>
                  <a:pt x="75" y="60"/>
                </a:lnTo>
                <a:lnTo>
                  <a:pt x="75" y="60"/>
                </a:lnTo>
                <a:lnTo>
                  <a:pt x="75" y="60"/>
                </a:lnTo>
                <a:lnTo>
                  <a:pt x="75" y="60"/>
                </a:lnTo>
                <a:lnTo>
                  <a:pt x="75" y="60"/>
                </a:lnTo>
                <a:lnTo>
                  <a:pt x="75" y="60"/>
                </a:lnTo>
                <a:lnTo>
                  <a:pt x="75" y="60"/>
                </a:lnTo>
                <a:lnTo>
                  <a:pt x="75" y="60"/>
                </a:lnTo>
                <a:lnTo>
                  <a:pt x="74" y="60"/>
                </a:lnTo>
                <a:lnTo>
                  <a:pt x="74" y="60"/>
                </a:lnTo>
                <a:lnTo>
                  <a:pt x="74" y="60"/>
                </a:lnTo>
                <a:lnTo>
                  <a:pt x="74" y="60"/>
                </a:lnTo>
                <a:lnTo>
                  <a:pt x="74" y="60"/>
                </a:lnTo>
                <a:lnTo>
                  <a:pt x="74" y="60"/>
                </a:lnTo>
                <a:lnTo>
                  <a:pt x="74" y="60"/>
                </a:lnTo>
                <a:lnTo>
                  <a:pt x="74" y="60"/>
                </a:lnTo>
                <a:lnTo>
                  <a:pt x="74" y="60"/>
                </a:lnTo>
                <a:lnTo>
                  <a:pt x="74" y="60"/>
                </a:lnTo>
                <a:lnTo>
                  <a:pt x="74" y="60"/>
                </a:lnTo>
                <a:lnTo>
                  <a:pt x="74" y="60"/>
                </a:lnTo>
                <a:lnTo>
                  <a:pt x="74" y="60"/>
                </a:lnTo>
                <a:lnTo>
                  <a:pt x="74" y="60"/>
                </a:lnTo>
                <a:lnTo>
                  <a:pt x="74" y="60"/>
                </a:lnTo>
                <a:lnTo>
                  <a:pt x="74" y="60"/>
                </a:lnTo>
                <a:lnTo>
                  <a:pt x="74" y="60"/>
                </a:lnTo>
                <a:lnTo>
                  <a:pt x="74" y="60"/>
                </a:lnTo>
                <a:lnTo>
                  <a:pt x="73" y="60"/>
                </a:lnTo>
                <a:lnTo>
                  <a:pt x="73" y="60"/>
                </a:lnTo>
                <a:lnTo>
                  <a:pt x="73" y="60"/>
                </a:lnTo>
                <a:lnTo>
                  <a:pt x="73" y="60"/>
                </a:lnTo>
                <a:lnTo>
                  <a:pt x="73" y="60"/>
                </a:lnTo>
                <a:lnTo>
                  <a:pt x="73" y="60"/>
                </a:lnTo>
                <a:lnTo>
                  <a:pt x="73" y="60"/>
                </a:lnTo>
                <a:lnTo>
                  <a:pt x="73" y="60"/>
                </a:lnTo>
                <a:lnTo>
                  <a:pt x="73" y="60"/>
                </a:lnTo>
                <a:lnTo>
                  <a:pt x="73" y="60"/>
                </a:lnTo>
                <a:lnTo>
                  <a:pt x="73" y="60"/>
                </a:lnTo>
                <a:lnTo>
                  <a:pt x="73" y="60"/>
                </a:lnTo>
                <a:lnTo>
                  <a:pt x="73" y="60"/>
                </a:lnTo>
                <a:lnTo>
                  <a:pt x="73" y="60"/>
                </a:lnTo>
                <a:lnTo>
                  <a:pt x="73" y="60"/>
                </a:lnTo>
                <a:lnTo>
                  <a:pt x="73" y="60"/>
                </a:lnTo>
                <a:lnTo>
                  <a:pt x="73" y="60"/>
                </a:lnTo>
                <a:lnTo>
                  <a:pt x="73" y="60"/>
                </a:lnTo>
                <a:lnTo>
                  <a:pt x="73" y="60"/>
                </a:lnTo>
                <a:lnTo>
                  <a:pt x="73" y="60"/>
                </a:lnTo>
                <a:lnTo>
                  <a:pt x="73" y="60"/>
                </a:lnTo>
                <a:lnTo>
                  <a:pt x="73" y="60"/>
                </a:lnTo>
                <a:lnTo>
                  <a:pt x="73" y="60"/>
                </a:lnTo>
                <a:lnTo>
                  <a:pt x="73" y="60"/>
                </a:lnTo>
                <a:lnTo>
                  <a:pt x="73" y="60"/>
                </a:lnTo>
                <a:lnTo>
                  <a:pt x="73" y="60"/>
                </a:lnTo>
                <a:lnTo>
                  <a:pt x="73" y="60"/>
                </a:lnTo>
                <a:lnTo>
                  <a:pt x="73" y="60"/>
                </a:lnTo>
                <a:lnTo>
                  <a:pt x="73" y="60"/>
                </a:lnTo>
                <a:lnTo>
                  <a:pt x="73" y="60"/>
                </a:lnTo>
                <a:lnTo>
                  <a:pt x="72" y="60"/>
                </a:lnTo>
                <a:lnTo>
                  <a:pt x="72" y="60"/>
                </a:lnTo>
                <a:lnTo>
                  <a:pt x="72" y="60"/>
                </a:lnTo>
                <a:lnTo>
                  <a:pt x="72" y="60"/>
                </a:lnTo>
                <a:lnTo>
                  <a:pt x="72" y="60"/>
                </a:lnTo>
                <a:lnTo>
                  <a:pt x="72" y="60"/>
                </a:lnTo>
                <a:lnTo>
                  <a:pt x="72" y="60"/>
                </a:lnTo>
                <a:lnTo>
                  <a:pt x="72" y="60"/>
                </a:lnTo>
                <a:lnTo>
                  <a:pt x="72" y="60"/>
                </a:lnTo>
                <a:lnTo>
                  <a:pt x="72" y="60"/>
                </a:lnTo>
                <a:lnTo>
                  <a:pt x="72" y="60"/>
                </a:lnTo>
                <a:lnTo>
                  <a:pt x="72" y="60"/>
                </a:lnTo>
                <a:lnTo>
                  <a:pt x="72" y="60"/>
                </a:lnTo>
                <a:lnTo>
                  <a:pt x="72" y="60"/>
                </a:lnTo>
                <a:lnTo>
                  <a:pt x="72" y="60"/>
                </a:lnTo>
                <a:lnTo>
                  <a:pt x="72" y="60"/>
                </a:lnTo>
                <a:lnTo>
                  <a:pt x="72" y="60"/>
                </a:lnTo>
                <a:lnTo>
                  <a:pt x="72" y="60"/>
                </a:lnTo>
                <a:lnTo>
                  <a:pt x="71" y="60"/>
                </a:lnTo>
                <a:lnTo>
                  <a:pt x="71" y="60"/>
                </a:lnTo>
                <a:lnTo>
                  <a:pt x="71" y="60"/>
                </a:lnTo>
                <a:lnTo>
                  <a:pt x="71" y="60"/>
                </a:lnTo>
                <a:lnTo>
                  <a:pt x="71" y="60"/>
                </a:lnTo>
                <a:lnTo>
                  <a:pt x="71" y="60"/>
                </a:lnTo>
                <a:lnTo>
                  <a:pt x="71" y="60"/>
                </a:lnTo>
                <a:lnTo>
                  <a:pt x="71" y="60"/>
                </a:lnTo>
                <a:lnTo>
                  <a:pt x="71" y="60"/>
                </a:lnTo>
                <a:lnTo>
                  <a:pt x="71" y="60"/>
                </a:lnTo>
                <a:lnTo>
                  <a:pt x="71" y="60"/>
                </a:lnTo>
                <a:lnTo>
                  <a:pt x="71" y="60"/>
                </a:lnTo>
                <a:lnTo>
                  <a:pt x="71" y="60"/>
                </a:lnTo>
                <a:lnTo>
                  <a:pt x="71" y="60"/>
                </a:lnTo>
                <a:lnTo>
                  <a:pt x="71" y="60"/>
                </a:lnTo>
                <a:lnTo>
                  <a:pt x="71" y="60"/>
                </a:lnTo>
                <a:lnTo>
                  <a:pt x="71" y="60"/>
                </a:lnTo>
                <a:lnTo>
                  <a:pt x="71" y="60"/>
                </a:lnTo>
                <a:lnTo>
                  <a:pt x="71" y="60"/>
                </a:lnTo>
                <a:lnTo>
                  <a:pt x="71" y="60"/>
                </a:lnTo>
                <a:lnTo>
                  <a:pt x="71" y="60"/>
                </a:lnTo>
                <a:lnTo>
                  <a:pt x="71" y="60"/>
                </a:lnTo>
                <a:lnTo>
                  <a:pt x="71" y="60"/>
                </a:lnTo>
                <a:lnTo>
                  <a:pt x="71" y="60"/>
                </a:lnTo>
                <a:lnTo>
                  <a:pt x="71" y="60"/>
                </a:lnTo>
                <a:lnTo>
                  <a:pt x="71" y="60"/>
                </a:lnTo>
                <a:lnTo>
                  <a:pt x="71" y="60"/>
                </a:lnTo>
                <a:lnTo>
                  <a:pt x="71" y="60"/>
                </a:lnTo>
                <a:lnTo>
                  <a:pt x="71" y="60"/>
                </a:lnTo>
                <a:lnTo>
                  <a:pt x="71" y="60"/>
                </a:lnTo>
                <a:lnTo>
                  <a:pt x="71" y="60"/>
                </a:lnTo>
                <a:lnTo>
                  <a:pt x="71" y="60"/>
                </a:lnTo>
                <a:lnTo>
                  <a:pt x="71" y="60"/>
                </a:lnTo>
                <a:lnTo>
                  <a:pt x="71" y="60"/>
                </a:lnTo>
                <a:lnTo>
                  <a:pt x="70" y="60"/>
                </a:lnTo>
                <a:lnTo>
                  <a:pt x="70" y="60"/>
                </a:lnTo>
                <a:lnTo>
                  <a:pt x="70" y="60"/>
                </a:lnTo>
                <a:lnTo>
                  <a:pt x="70" y="60"/>
                </a:lnTo>
                <a:lnTo>
                  <a:pt x="70" y="60"/>
                </a:lnTo>
                <a:lnTo>
                  <a:pt x="70" y="60"/>
                </a:lnTo>
                <a:lnTo>
                  <a:pt x="70" y="60"/>
                </a:lnTo>
                <a:lnTo>
                  <a:pt x="70" y="60"/>
                </a:lnTo>
                <a:lnTo>
                  <a:pt x="70" y="60"/>
                </a:lnTo>
                <a:lnTo>
                  <a:pt x="70" y="60"/>
                </a:lnTo>
                <a:lnTo>
                  <a:pt x="70" y="60"/>
                </a:lnTo>
                <a:lnTo>
                  <a:pt x="70" y="60"/>
                </a:lnTo>
                <a:lnTo>
                  <a:pt x="70" y="60"/>
                </a:lnTo>
                <a:lnTo>
                  <a:pt x="70" y="60"/>
                </a:lnTo>
                <a:lnTo>
                  <a:pt x="70" y="60"/>
                </a:lnTo>
                <a:lnTo>
                  <a:pt x="70" y="60"/>
                </a:lnTo>
                <a:lnTo>
                  <a:pt x="70" y="60"/>
                </a:lnTo>
                <a:lnTo>
                  <a:pt x="70" y="60"/>
                </a:lnTo>
                <a:lnTo>
                  <a:pt x="70" y="60"/>
                </a:lnTo>
                <a:lnTo>
                  <a:pt x="70" y="60"/>
                </a:lnTo>
                <a:lnTo>
                  <a:pt x="70" y="60"/>
                </a:lnTo>
                <a:lnTo>
                  <a:pt x="70" y="60"/>
                </a:lnTo>
                <a:lnTo>
                  <a:pt x="70" y="60"/>
                </a:lnTo>
                <a:lnTo>
                  <a:pt x="70" y="60"/>
                </a:lnTo>
                <a:lnTo>
                  <a:pt x="70" y="60"/>
                </a:lnTo>
                <a:lnTo>
                  <a:pt x="70" y="60"/>
                </a:lnTo>
                <a:lnTo>
                  <a:pt x="70" y="60"/>
                </a:lnTo>
                <a:lnTo>
                  <a:pt x="70" y="60"/>
                </a:lnTo>
                <a:lnTo>
                  <a:pt x="70" y="60"/>
                </a:lnTo>
                <a:lnTo>
                  <a:pt x="70" y="60"/>
                </a:lnTo>
                <a:lnTo>
                  <a:pt x="70" y="60"/>
                </a:lnTo>
                <a:lnTo>
                  <a:pt x="70" y="60"/>
                </a:lnTo>
                <a:lnTo>
                  <a:pt x="70" y="60"/>
                </a:lnTo>
                <a:lnTo>
                  <a:pt x="70" y="60"/>
                </a:lnTo>
                <a:lnTo>
                  <a:pt x="69" y="60"/>
                </a:lnTo>
                <a:lnTo>
                  <a:pt x="69" y="60"/>
                </a:lnTo>
                <a:lnTo>
                  <a:pt x="69" y="60"/>
                </a:lnTo>
                <a:lnTo>
                  <a:pt x="69" y="60"/>
                </a:lnTo>
                <a:lnTo>
                  <a:pt x="69" y="60"/>
                </a:lnTo>
                <a:lnTo>
                  <a:pt x="69" y="60"/>
                </a:lnTo>
                <a:lnTo>
                  <a:pt x="69" y="60"/>
                </a:lnTo>
                <a:lnTo>
                  <a:pt x="69" y="60"/>
                </a:lnTo>
                <a:lnTo>
                  <a:pt x="69" y="60"/>
                </a:lnTo>
                <a:lnTo>
                  <a:pt x="69" y="60"/>
                </a:lnTo>
                <a:lnTo>
                  <a:pt x="69" y="60"/>
                </a:lnTo>
                <a:lnTo>
                  <a:pt x="69" y="60"/>
                </a:lnTo>
                <a:lnTo>
                  <a:pt x="69" y="60"/>
                </a:lnTo>
                <a:lnTo>
                  <a:pt x="69" y="60"/>
                </a:lnTo>
                <a:lnTo>
                  <a:pt x="69" y="60"/>
                </a:lnTo>
                <a:lnTo>
                  <a:pt x="69" y="60"/>
                </a:lnTo>
                <a:lnTo>
                  <a:pt x="69" y="60"/>
                </a:lnTo>
                <a:lnTo>
                  <a:pt x="69" y="60"/>
                </a:lnTo>
                <a:lnTo>
                  <a:pt x="69" y="60"/>
                </a:lnTo>
                <a:lnTo>
                  <a:pt x="69" y="60"/>
                </a:lnTo>
                <a:cubicBezTo>
                  <a:pt x="69" y="60"/>
                  <a:pt x="69" y="60"/>
                  <a:pt x="69" y="60"/>
                </a:cubicBezTo>
                <a:cubicBezTo>
                  <a:pt x="63" y="61"/>
                  <a:pt x="58" y="61"/>
                  <a:pt x="53" y="62"/>
                </a:cubicBezTo>
                <a:cubicBezTo>
                  <a:pt x="47" y="63"/>
                  <a:pt x="42" y="64"/>
                  <a:pt x="37" y="66"/>
                </a:cubicBezTo>
                <a:cubicBezTo>
                  <a:pt x="37" y="54"/>
                  <a:pt x="40" y="43"/>
                  <a:pt x="45" y="34"/>
                </a:cubicBezTo>
                <a:cubicBezTo>
                  <a:pt x="50" y="25"/>
                  <a:pt x="58" y="18"/>
                  <a:pt x="69" y="12"/>
                </a:cubicBezTo>
                <a:cubicBezTo>
                  <a:pt x="70" y="12"/>
                  <a:pt x="72" y="12"/>
                  <a:pt x="73" y="12"/>
                </a:cubicBezTo>
                <a:cubicBezTo>
                  <a:pt x="74" y="12"/>
                  <a:pt x="76" y="12"/>
                  <a:pt x="77" y="12"/>
                </a:cubicBezTo>
                <a:cubicBezTo>
                  <a:pt x="88" y="18"/>
                  <a:pt x="96" y="25"/>
                  <a:pt x="101" y="34"/>
                </a:cubicBezTo>
                <a:cubicBezTo>
                  <a:pt x="107" y="43"/>
                  <a:pt x="109" y="54"/>
                  <a:pt x="110" y="66"/>
                </a:cubicBezTo>
                <a:close/>
                <a:moveTo>
                  <a:pt x="67" y="9"/>
                </a:moveTo>
                <a:lnTo>
                  <a:pt x="67" y="9"/>
                </a:lnTo>
                <a:lnTo>
                  <a:pt x="67" y="6"/>
                </a:lnTo>
                <a:cubicBezTo>
                  <a:pt x="67" y="3"/>
                  <a:pt x="68" y="2"/>
                  <a:pt x="71" y="1"/>
                </a:cubicBezTo>
                <a:cubicBezTo>
                  <a:pt x="71" y="1"/>
                  <a:pt x="72" y="0"/>
                  <a:pt x="73" y="0"/>
                </a:cubicBezTo>
                <a:lnTo>
                  <a:pt x="73" y="0"/>
                </a:lnTo>
                <a:cubicBezTo>
                  <a:pt x="74" y="0"/>
                  <a:pt x="75" y="1"/>
                  <a:pt x="76" y="1"/>
                </a:cubicBezTo>
                <a:cubicBezTo>
                  <a:pt x="78" y="2"/>
                  <a:pt x="79" y="3"/>
                  <a:pt x="79" y="6"/>
                </a:cubicBezTo>
                <a:lnTo>
                  <a:pt x="79" y="9"/>
                </a:lnTo>
                <a:cubicBezTo>
                  <a:pt x="87" y="9"/>
                  <a:pt x="94" y="11"/>
                  <a:pt x="102" y="13"/>
                </a:cubicBezTo>
                <a:cubicBezTo>
                  <a:pt x="115" y="18"/>
                  <a:pt x="127" y="25"/>
                  <a:pt x="135" y="35"/>
                </a:cubicBezTo>
                <a:cubicBezTo>
                  <a:pt x="142" y="44"/>
                  <a:pt x="147" y="55"/>
                  <a:pt x="147" y="69"/>
                </a:cubicBezTo>
                <a:cubicBezTo>
                  <a:pt x="147" y="69"/>
                  <a:pt x="147" y="69"/>
                  <a:pt x="146" y="69"/>
                </a:cubicBezTo>
                <a:cubicBezTo>
                  <a:pt x="146" y="70"/>
                  <a:pt x="145" y="71"/>
                  <a:pt x="144" y="70"/>
                </a:cubicBezTo>
                <a:lnTo>
                  <a:pt x="135" y="67"/>
                </a:lnTo>
                <a:cubicBezTo>
                  <a:pt x="133" y="66"/>
                  <a:pt x="130" y="65"/>
                  <a:pt x="127" y="65"/>
                </a:cubicBezTo>
                <a:cubicBezTo>
                  <a:pt x="124" y="65"/>
                  <a:pt x="121" y="66"/>
                  <a:pt x="118" y="67"/>
                </a:cubicBezTo>
                <a:lnTo>
                  <a:pt x="112" y="70"/>
                </a:lnTo>
                <a:lnTo>
                  <a:pt x="112" y="70"/>
                </a:lnTo>
                <a:lnTo>
                  <a:pt x="112" y="70"/>
                </a:lnTo>
                <a:cubicBezTo>
                  <a:pt x="112" y="70"/>
                  <a:pt x="111" y="70"/>
                  <a:pt x="111" y="70"/>
                </a:cubicBezTo>
                <a:cubicBezTo>
                  <a:pt x="105" y="68"/>
                  <a:pt x="99" y="66"/>
                  <a:pt x="93" y="65"/>
                </a:cubicBezTo>
                <a:cubicBezTo>
                  <a:pt x="89" y="65"/>
                  <a:pt x="84" y="64"/>
                  <a:pt x="79" y="64"/>
                </a:cubicBezTo>
                <a:lnTo>
                  <a:pt x="79" y="111"/>
                </a:lnTo>
                <a:cubicBezTo>
                  <a:pt x="79" y="119"/>
                  <a:pt x="75" y="125"/>
                  <a:pt x="70" y="128"/>
                </a:cubicBezTo>
                <a:cubicBezTo>
                  <a:pt x="67" y="130"/>
                  <a:pt x="64" y="130"/>
                  <a:pt x="61" y="131"/>
                </a:cubicBezTo>
                <a:cubicBezTo>
                  <a:pt x="58" y="131"/>
                  <a:pt x="55" y="131"/>
                  <a:pt x="52" y="130"/>
                </a:cubicBezTo>
                <a:lnTo>
                  <a:pt x="52" y="130"/>
                </a:lnTo>
                <a:lnTo>
                  <a:pt x="52" y="130"/>
                </a:lnTo>
                <a:cubicBezTo>
                  <a:pt x="46" y="127"/>
                  <a:pt x="41" y="122"/>
                  <a:pt x="39" y="115"/>
                </a:cubicBezTo>
                <a:cubicBezTo>
                  <a:pt x="39" y="114"/>
                  <a:pt x="39" y="113"/>
                  <a:pt x="39" y="112"/>
                </a:cubicBezTo>
                <a:cubicBezTo>
                  <a:pt x="40" y="111"/>
                  <a:pt x="40" y="111"/>
                  <a:pt x="41" y="110"/>
                </a:cubicBezTo>
                <a:cubicBezTo>
                  <a:pt x="41" y="109"/>
                  <a:pt x="42" y="109"/>
                  <a:pt x="43" y="108"/>
                </a:cubicBezTo>
                <a:cubicBezTo>
                  <a:pt x="44" y="108"/>
                  <a:pt x="44" y="108"/>
                  <a:pt x="45" y="108"/>
                </a:cubicBezTo>
                <a:lnTo>
                  <a:pt x="45" y="108"/>
                </a:lnTo>
                <a:cubicBezTo>
                  <a:pt x="47" y="108"/>
                  <a:pt x="48" y="108"/>
                  <a:pt x="49" y="109"/>
                </a:cubicBezTo>
                <a:cubicBezTo>
                  <a:pt x="50" y="110"/>
                  <a:pt x="51" y="111"/>
                  <a:pt x="51" y="113"/>
                </a:cubicBezTo>
                <a:cubicBezTo>
                  <a:pt x="52" y="116"/>
                  <a:pt x="54" y="117"/>
                  <a:pt x="56" y="118"/>
                </a:cubicBezTo>
                <a:cubicBezTo>
                  <a:pt x="57" y="119"/>
                  <a:pt x="59" y="119"/>
                  <a:pt x="60" y="119"/>
                </a:cubicBezTo>
                <a:cubicBezTo>
                  <a:pt x="61" y="119"/>
                  <a:pt x="62" y="118"/>
                  <a:pt x="64" y="118"/>
                </a:cubicBezTo>
                <a:cubicBezTo>
                  <a:pt x="66" y="116"/>
                  <a:pt x="67" y="114"/>
                  <a:pt x="67" y="111"/>
                </a:cubicBezTo>
                <a:lnTo>
                  <a:pt x="67" y="64"/>
                </a:lnTo>
                <a:cubicBezTo>
                  <a:pt x="62" y="64"/>
                  <a:pt x="58" y="65"/>
                  <a:pt x="53" y="65"/>
                </a:cubicBezTo>
                <a:cubicBezTo>
                  <a:pt x="47" y="66"/>
                  <a:pt x="41" y="68"/>
                  <a:pt x="35" y="70"/>
                </a:cubicBezTo>
                <a:cubicBezTo>
                  <a:pt x="35" y="70"/>
                  <a:pt x="35" y="70"/>
                  <a:pt x="34" y="70"/>
                </a:cubicBezTo>
                <a:lnTo>
                  <a:pt x="28" y="67"/>
                </a:lnTo>
                <a:cubicBezTo>
                  <a:pt x="25" y="66"/>
                  <a:pt x="22" y="65"/>
                  <a:pt x="19" y="65"/>
                </a:cubicBezTo>
                <a:cubicBezTo>
                  <a:pt x="17" y="65"/>
                  <a:pt x="14" y="66"/>
                  <a:pt x="11" y="67"/>
                </a:cubicBezTo>
                <a:lnTo>
                  <a:pt x="2" y="70"/>
                </a:lnTo>
                <a:cubicBezTo>
                  <a:pt x="2" y="70"/>
                  <a:pt x="2" y="70"/>
                  <a:pt x="1" y="70"/>
                </a:cubicBezTo>
                <a:cubicBezTo>
                  <a:pt x="0" y="70"/>
                  <a:pt x="0" y="70"/>
                  <a:pt x="0" y="69"/>
                </a:cubicBezTo>
                <a:cubicBezTo>
                  <a:pt x="0" y="55"/>
                  <a:pt x="4" y="44"/>
                  <a:pt x="11" y="35"/>
                </a:cubicBezTo>
                <a:cubicBezTo>
                  <a:pt x="20" y="25"/>
                  <a:pt x="31" y="18"/>
                  <a:pt x="45" y="13"/>
                </a:cubicBezTo>
                <a:cubicBezTo>
                  <a:pt x="52" y="11"/>
                  <a:pt x="59" y="9"/>
                  <a:pt x="67" y="9"/>
                </a:cubicBezTo>
                <a:close/>
                <a:moveTo>
                  <a:pt x="76" y="9"/>
                </a:moveTo>
                <a:lnTo>
                  <a:pt x="76" y="9"/>
                </a:lnTo>
                <a:lnTo>
                  <a:pt x="76" y="6"/>
                </a:lnTo>
                <a:cubicBezTo>
                  <a:pt x="76" y="5"/>
                  <a:pt x="75" y="4"/>
                  <a:pt x="74" y="4"/>
                </a:cubicBezTo>
                <a:cubicBezTo>
                  <a:pt x="74" y="4"/>
                  <a:pt x="73" y="4"/>
                  <a:pt x="73" y="4"/>
                </a:cubicBezTo>
                <a:lnTo>
                  <a:pt x="73" y="4"/>
                </a:lnTo>
                <a:cubicBezTo>
                  <a:pt x="73" y="4"/>
                  <a:pt x="72" y="4"/>
                  <a:pt x="72" y="4"/>
                </a:cubicBezTo>
                <a:cubicBezTo>
                  <a:pt x="71" y="4"/>
                  <a:pt x="70" y="5"/>
                  <a:pt x="70" y="6"/>
                </a:cubicBezTo>
                <a:lnTo>
                  <a:pt x="70" y="9"/>
                </a:lnTo>
                <a:cubicBezTo>
                  <a:pt x="71" y="9"/>
                  <a:pt x="72" y="9"/>
                  <a:pt x="73" y="9"/>
                </a:cubicBezTo>
                <a:cubicBezTo>
                  <a:pt x="74" y="9"/>
                  <a:pt x="75" y="9"/>
                  <a:pt x="76" y="9"/>
                </a:cubicBezTo>
                <a:close/>
                <a:moveTo>
                  <a:pt x="46" y="17"/>
                </a:moveTo>
                <a:lnTo>
                  <a:pt x="46" y="17"/>
                </a:lnTo>
                <a:cubicBezTo>
                  <a:pt x="33" y="21"/>
                  <a:pt x="22" y="27"/>
                  <a:pt x="14" y="37"/>
                </a:cubicBezTo>
                <a:cubicBezTo>
                  <a:pt x="8" y="45"/>
                  <a:pt x="4" y="55"/>
                  <a:pt x="3" y="66"/>
                </a:cubicBezTo>
                <a:lnTo>
                  <a:pt x="10" y="64"/>
                </a:lnTo>
                <a:cubicBezTo>
                  <a:pt x="13" y="63"/>
                  <a:pt x="16" y="62"/>
                  <a:pt x="19" y="62"/>
                </a:cubicBezTo>
                <a:cubicBezTo>
                  <a:pt x="23" y="62"/>
                  <a:pt x="26" y="63"/>
                  <a:pt x="29" y="64"/>
                </a:cubicBezTo>
                <a:lnTo>
                  <a:pt x="33" y="65"/>
                </a:lnTo>
                <a:cubicBezTo>
                  <a:pt x="33" y="53"/>
                  <a:pt x="36" y="42"/>
                  <a:pt x="42" y="32"/>
                </a:cubicBezTo>
                <a:cubicBezTo>
                  <a:pt x="46" y="25"/>
                  <a:pt x="52" y="18"/>
                  <a:pt x="61" y="13"/>
                </a:cubicBezTo>
                <a:cubicBezTo>
                  <a:pt x="56" y="14"/>
                  <a:pt x="51" y="15"/>
                  <a:pt x="46" y="17"/>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56" name="Freeform 121">
            <a:extLst>
              <a:ext uri="{FF2B5EF4-FFF2-40B4-BE49-F238E27FC236}">
                <a16:creationId xmlns:a16="http://schemas.microsoft.com/office/drawing/2014/main" id="{61F40352-3D90-4051-AFE6-D2B7F5364291}"/>
              </a:ext>
            </a:extLst>
          </p:cNvPr>
          <p:cNvSpPr>
            <a:spLocks noChangeAspect="1" noEditPoints="1"/>
          </p:cNvSpPr>
          <p:nvPr/>
        </p:nvSpPr>
        <p:spPr bwMode="auto">
          <a:xfrm>
            <a:off x="2256009" y="2608642"/>
            <a:ext cx="241756" cy="231612"/>
          </a:xfrm>
          <a:custGeom>
            <a:avLst/>
            <a:gdLst>
              <a:gd name="T0" fmla="*/ 47 w 141"/>
              <a:gd name="T1" fmla="*/ 46 h 135"/>
              <a:gd name="T2" fmla="*/ 5 w 141"/>
              <a:gd name="T3" fmla="*/ 51 h 135"/>
              <a:gd name="T4" fmla="*/ 4 w 141"/>
              <a:gd name="T5" fmla="*/ 54 h 135"/>
              <a:gd name="T6" fmla="*/ 35 w 141"/>
              <a:gd name="T7" fmla="*/ 82 h 135"/>
              <a:gd name="T8" fmla="*/ 37 w 141"/>
              <a:gd name="T9" fmla="*/ 88 h 135"/>
              <a:gd name="T10" fmla="*/ 28 w 141"/>
              <a:gd name="T11" fmla="*/ 128 h 135"/>
              <a:gd name="T12" fmla="*/ 29 w 141"/>
              <a:gd name="T13" fmla="*/ 130 h 135"/>
              <a:gd name="T14" fmla="*/ 33 w 141"/>
              <a:gd name="T15" fmla="*/ 131 h 135"/>
              <a:gd name="T16" fmla="*/ 71 w 141"/>
              <a:gd name="T17" fmla="*/ 109 h 135"/>
              <a:gd name="T18" fmla="*/ 74 w 141"/>
              <a:gd name="T19" fmla="*/ 110 h 135"/>
              <a:gd name="T20" fmla="*/ 110 w 141"/>
              <a:gd name="T21" fmla="*/ 131 h 135"/>
              <a:gd name="T22" fmla="*/ 113 w 141"/>
              <a:gd name="T23" fmla="*/ 129 h 135"/>
              <a:gd name="T24" fmla="*/ 104 w 141"/>
              <a:gd name="T25" fmla="*/ 88 h 135"/>
              <a:gd name="T26" fmla="*/ 106 w 141"/>
              <a:gd name="T27" fmla="*/ 82 h 135"/>
              <a:gd name="T28" fmla="*/ 137 w 141"/>
              <a:gd name="T29" fmla="*/ 54 h 135"/>
              <a:gd name="T30" fmla="*/ 137 w 141"/>
              <a:gd name="T31" fmla="*/ 52 h 135"/>
              <a:gd name="T32" fmla="*/ 135 w 141"/>
              <a:gd name="T33" fmla="*/ 50 h 135"/>
              <a:gd name="T34" fmla="*/ 95 w 141"/>
              <a:gd name="T35" fmla="*/ 46 h 135"/>
              <a:gd name="T36" fmla="*/ 89 w 141"/>
              <a:gd name="T37" fmla="*/ 43 h 135"/>
              <a:gd name="T38" fmla="*/ 72 w 141"/>
              <a:gd name="T39" fmla="*/ 4 h 135"/>
              <a:gd name="T40" fmla="*/ 69 w 141"/>
              <a:gd name="T41" fmla="*/ 4 h 135"/>
              <a:gd name="T42" fmla="*/ 68 w 141"/>
              <a:gd name="T43" fmla="*/ 6 h 135"/>
              <a:gd name="T44" fmla="*/ 50 w 141"/>
              <a:gd name="T45" fmla="*/ 45 h 135"/>
              <a:gd name="T46" fmla="*/ 6 w 141"/>
              <a:gd name="T47" fmla="*/ 47 h 135"/>
              <a:gd name="T48" fmla="*/ 46 w 141"/>
              <a:gd name="T49" fmla="*/ 43 h 135"/>
              <a:gd name="T50" fmla="*/ 49 w 141"/>
              <a:gd name="T51" fmla="*/ 41 h 135"/>
              <a:gd name="T52" fmla="*/ 67 w 141"/>
              <a:gd name="T53" fmla="*/ 1 h 135"/>
              <a:gd name="T54" fmla="*/ 71 w 141"/>
              <a:gd name="T55" fmla="*/ 0 h 135"/>
              <a:gd name="T56" fmla="*/ 76 w 141"/>
              <a:gd name="T57" fmla="*/ 4 h 135"/>
              <a:gd name="T58" fmla="*/ 93 w 141"/>
              <a:gd name="T59" fmla="*/ 42 h 135"/>
              <a:gd name="T60" fmla="*/ 135 w 141"/>
              <a:gd name="T61" fmla="*/ 47 h 135"/>
              <a:gd name="T62" fmla="*/ 138 w 141"/>
              <a:gd name="T63" fmla="*/ 48 h 135"/>
              <a:gd name="T64" fmla="*/ 141 w 141"/>
              <a:gd name="T65" fmla="*/ 55 h 135"/>
              <a:gd name="T66" fmla="*/ 108 w 141"/>
              <a:gd name="T67" fmla="*/ 85 h 135"/>
              <a:gd name="T68" fmla="*/ 107 w 141"/>
              <a:gd name="T69" fmla="*/ 87 h 135"/>
              <a:gd name="T70" fmla="*/ 116 w 141"/>
              <a:gd name="T71" fmla="*/ 130 h 135"/>
              <a:gd name="T72" fmla="*/ 110 w 141"/>
              <a:gd name="T73" fmla="*/ 134 h 135"/>
              <a:gd name="T74" fmla="*/ 72 w 141"/>
              <a:gd name="T75" fmla="*/ 113 h 135"/>
              <a:gd name="T76" fmla="*/ 71 w 141"/>
              <a:gd name="T77" fmla="*/ 113 h 135"/>
              <a:gd name="T78" fmla="*/ 34 w 141"/>
              <a:gd name="T79" fmla="*/ 134 h 135"/>
              <a:gd name="T80" fmla="*/ 27 w 141"/>
              <a:gd name="T81" fmla="*/ 133 h 135"/>
              <a:gd name="T82" fmla="*/ 25 w 141"/>
              <a:gd name="T83" fmla="*/ 127 h 135"/>
              <a:gd name="T84" fmla="*/ 34 w 141"/>
              <a:gd name="T85" fmla="*/ 87 h 135"/>
              <a:gd name="T86" fmla="*/ 33 w 141"/>
              <a:gd name="T87" fmla="*/ 85 h 135"/>
              <a:gd name="T88" fmla="*/ 1 w 141"/>
              <a:gd name="T89" fmla="*/ 55 h 135"/>
              <a:gd name="T90" fmla="*/ 3 w 141"/>
              <a:gd name="T91" fmla="*/ 4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1" h="135">
                <a:moveTo>
                  <a:pt x="47" y="46"/>
                </a:moveTo>
                <a:lnTo>
                  <a:pt x="47" y="46"/>
                </a:lnTo>
                <a:lnTo>
                  <a:pt x="6" y="50"/>
                </a:lnTo>
                <a:cubicBezTo>
                  <a:pt x="6" y="50"/>
                  <a:pt x="5" y="50"/>
                  <a:pt x="5" y="51"/>
                </a:cubicBezTo>
                <a:cubicBezTo>
                  <a:pt x="5" y="51"/>
                  <a:pt x="4" y="52"/>
                  <a:pt x="4" y="52"/>
                </a:cubicBezTo>
                <a:cubicBezTo>
                  <a:pt x="4" y="53"/>
                  <a:pt x="4" y="53"/>
                  <a:pt x="4" y="54"/>
                </a:cubicBezTo>
                <a:cubicBezTo>
                  <a:pt x="4" y="54"/>
                  <a:pt x="4" y="55"/>
                  <a:pt x="5" y="55"/>
                </a:cubicBezTo>
                <a:lnTo>
                  <a:pt x="35" y="82"/>
                </a:lnTo>
                <a:cubicBezTo>
                  <a:pt x="36" y="83"/>
                  <a:pt x="37" y="84"/>
                  <a:pt x="37" y="85"/>
                </a:cubicBezTo>
                <a:cubicBezTo>
                  <a:pt x="37" y="86"/>
                  <a:pt x="37" y="87"/>
                  <a:pt x="37" y="88"/>
                </a:cubicBezTo>
                <a:lnTo>
                  <a:pt x="37" y="88"/>
                </a:lnTo>
                <a:lnTo>
                  <a:pt x="28" y="128"/>
                </a:lnTo>
                <a:cubicBezTo>
                  <a:pt x="28" y="128"/>
                  <a:pt x="28" y="129"/>
                  <a:pt x="28" y="129"/>
                </a:cubicBezTo>
                <a:cubicBezTo>
                  <a:pt x="29" y="130"/>
                  <a:pt x="29" y="130"/>
                  <a:pt x="29" y="130"/>
                </a:cubicBezTo>
                <a:cubicBezTo>
                  <a:pt x="30" y="131"/>
                  <a:pt x="30" y="131"/>
                  <a:pt x="31" y="131"/>
                </a:cubicBezTo>
                <a:cubicBezTo>
                  <a:pt x="32" y="131"/>
                  <a:pt x="32" y="131"/>
                  <a:pt x="33" y="131"/>
                </a:cubicBezTo>
                <a:lnTo>
                  <a:pt x="67" y="110"/>
                </a:lnTo>
                <a:cubicBezTo>
                  <a:pt x="68" y="109"/>
                  <a:pt x="69" y="109"/>
                  <a:pt x="71" y="109"/>
                </a:cubicBezTo>
                <a:lnTo>
                  <a:pt x="71" y="109"/>
                </a:lnTo>
                <a:cubicBezTo>
                  <a:pt x="72" y="109"/>
                  <a:pt x="73" y="109"/>
                  <a:pt x="74" y="110"/>
                </a:cubicBezTo>
                <a:lnTo>
                  <a:pt x="109" y="131"/>
                </a:lnTo>
                <a:cubicBezTo>
                  <a:pt x="109" y="131"/>
                  <a:pt x="110" y="131"/>
                  <a:pt x="110" y="131"/>
                </a:cubicBezTo>
                <a:cubicBezTo>
                  <a:pt x="111" y="131"/>
                  <a:pt x="111" y="131"/>
                  <a:pt x="112" y="131"/>
                </a:cubicBezTo>
                <a:cubicBezTo>
                  <a:pt x="112" y="130"/>
                  <a:pt x="113" y="130"/>
                  <a:pt x="113" y="129"/>
                </a:cubicBezTo>
                <a:cubicBezTo>
                  <a:pt x="113" y="129"/>
                  <a:pt x="113" y="128"/>
                  <a:pt x="113" y="128"/>
                </a:cubicBezTo>
                <a:lnTo>
                  <a:pt x="104" y="88"/>
                </a:lnTo>
                <a:cubicBezTo>
                  <a:pt x="104" y="87"/>
                  <a:pt x="104" y="86"/>
                  <a:pt x="104" y="85"/>
                </a:cubicBezTo>
                <a:cubicBezTo>
                  <a:pt x="105" y="84"/>
                  <a:pt x="105" y="83"/>
                  <a:pt x="106" y="82"/>
                </a:cubicBezTo>
                <a:lnTo>
                  <a:pt x="136" y="55"/>
                </a:lnTo>
                <a:cubicBezTo>
                  <a:pt x="137" y="55"/>
                  <a:pt x="137" y="54"/>
                  <a:pt x="137" y="54"/>
                </a:cubicBezTo>
                <a:cubicBezTo>
                  <a:pt x="137" y="53"/>
                  <a:pt x="137" y="53"/>
                  <a:pt x="137" y="52"/>
                </a:cubicBezTo>
                <a:lnTo>
                  <a:pt x="137" y="52"/>
                </a:lnTo>
                <a:cubicBezTo>
                  <a:pt x="137" y="52"/>
                  <a:pt x="137" y="51"/>
                  <a:pt x="136" y="51"/>
                </a:cubicBezTo>
                <a:cubicBezTo>
                  <a:pt x="136" y="51"/>
                  <a:pt x="135" y="50"/>
                  <a:pt x="135" y="50"/>
                </a:cubicBezTo>
                <a:lnTo>
                  <a:pt x="135" y="50"/>
                </a:lnTo>
                <a:lnTo>
                  <a:pt x="95" y="46"/>
                </a:lnTo>
                <a:cubicBezTo>
                  <a:pt x="93" y="46"/>
                  <a:pt x="92" y="46"/>
                  <a:pt x="91" y="45"/>
                </a:cubicBezTo>
                <a:cubicBezTo>
                  <a:pt x="90" y="45"/>
                  <a:pt x="90" y="44"/>
                  <a:pt x="89" y="43"/>
                </a:cubicBezTo>
                <a:lnTo>
                  <a:pt x="73" y="6"/>
                </a:lnTo>
                <a:cubicBezTo>
                  <a:pt x="73" y="5"/>
                  <a:pt x="73" y="5"/>
                  <a:pt x="72" y="4"/>
                </a:cubicBezTo>
                <a:cubicBezTo>
                  <a:pt x="72" y="4"/>
                  <a:pt x="71" y="4"/>
                  <a:pt x="71" y="4"/>
                </a:cubicBezTo>
                <a:cubicBezTo>
                  <a:pt x="70" y="4"/>
                  <a:pt x="70" y="4"/>
                  <a:pt x="69" y="4"/>
                </a:cubicBezTo>
                <a:lnTo>
                  <a:pt x="69" y="4"/>
                </a:lnTo>
                <a:cubicBezTo>
                  <a:pt x="69" y="5"/>
                  <a:pt x="68" y="5"/>
                  <a:pt x="68" y="6"/>
                </a:cubicBezTo>
                <a:lnTo>
                  <a:pt x="52" y="43"/>
                </a:lnTo>
                <a:cubicBezTo>
                  <a:pt x="51" y="44"/>
                  <a:pt x="51" y="45"/>
                  <a:pt x="50" y="45"/>
                </a:cubicBezTo>
                <a:cubicBezTo>
                  <a:pt x="49" y="46"/>
                  <a:pt x="48" y="46"/>
                  <a:pt x="47" y="46"/>
                </a:cubicBezTo>
                <a:close/>
                <a:moveTo>
                  <a:pt x="6" y="47"/>
                </a:moveTo>
                <a:lnTo>
                  <a:pt x="6" y="47"/>
                </a:lnTo>
                <a:lnTo>
                  <a:pt x="46" y="43"/>
                </a:lnTo>
                <a:cubicBezTo>
                  <a:pt x="47" y="43"/>
                  <a:pt x="47" y="43"/>
                  <a:pt x="48" y="42"/>
                </a:cubicBezTo>
                <a:cubicBezTo>
                  <a:pt x="48" y="42"/>
                  <a:pt x="49" y="42"/>
                  <a:pt x="49" y="41"/>
                </a:cubicBezTo>
                <a:lnTo>
                  <a:pt x="65" y="4"/>
                </a:lnTo>
                <a:cubicBezTo>
                  <a:pt x="65" y="3"/>
                  <a:pt x="66" y="2"/>
                  <a:pt x="67" y="1"/>
                </a:cubicBezTo>
                <a:cubicBezTo>
                  <a:pt x="67" y="1"/>
                  <a:pt x="67" y="1"/>
                  <a:pt x="67" y="1"/>
                </a:cubicBezTo>
                <a:cubicBezTo>
                  <a:pt x="68" y="1"/>
                  <a:pt x="69" y="0"/>
                  <a:pt x="71" y="0"/>
                </a:cubicBezTo>
                <a:cubicBezTo>
                  <a:pt x="72" y="0"/>
                  <a:pt x="73" y="1"/>
                  <a:pt x="74" y="1"/>
                </a:cubicBezTo>
                <a:cubicBezTo>
                  <a:pt x="75" y="2"/>
                  <a:pt x="76" y="3"/>
                  <a:pt x="76" y="4"/>
                </a:cubicBezTo>
                <a:lnTo>
                  <a:pt x="92" y="41"/>
                </a:lnTo>
                <a:cubicBezTo>
                  <a:pt x="93" y="42"/>
                  <a:pt x="93" y="42"/>
                  <a:pt x="93" y="42"/>
                </a:cubicBezTo>
                <a:cubicBezTo>
                  <a:pt x="94" y="43"/>
                  <a:pt x="94" y="43"/>
                  <a:pt x="95" y="43"/>
                </a:cubicBezTo>
                <a:lnTo>
                  <a:pt x="135" y="47"/>
                </a:lnTo>
                <a:lnTo>
                  <a:pt x="135" y="47"/>
                </a:lnTo>
                <a:cubicBezTo>
                  <a:pt x="136" y="47"/>
                  <a:pt x="138" y="47"/>
                  <a:pt x="138" y="48"/>
                </a:cubicBezTo>
                <a:cubicBezTo>
                  <a:pt x="139" y="49"/>
                  <a:pt x="140" y="50"/>
                  <a:pt x="140" y="51"/>
                </a:cubicBezTo>
                <a:cubicBezTo>
                  <a:pt x="141" y="52"/>
                  <a:pt x="141" y="54"/>
                  <a:pt x="141" y="55"/>
                </a:cubicBezTo>
                <a:cubicBezTo>
                  <a:pt x="140" y="56"/>
                  <a:pt x="140" y="57"/>
                  <a:pt x="139" y="58"/>
                </a:cubicBezTo>
                <a:lnTo>
                  <a:pt x="108" y="85"/>
                </a:lnTo>
                <a:cubicBezTo>
                  <a:pt x="108" y="85"/>
                  <a:pt x="108" y="85"/>
                  <a:pt x="107" y="86"/>
                </a:cubicBezTo>
                <a:cubicBezTo>
                  <a:pt x="107" y="86"/>
                  <a:pt x="107" y="87"/>
                  <a:pt x="107" y="87"/>
                </a:cubicBezTo>
                <a:lnTo>
                  <a:pt x="116" y="127"/>
                </a:lnTo>
                <a:cubicBezTo>
                  <a:pt x="116" y="128"/>
                  <a:pt x="116" y="129"/>
                  <a:pt x="116" y="130"/>
                </a:cubicBezTo>
                <a:cubicBezTo>
                  <a:pt x="116" y="132"/>
                  <a:pt x="115" y="133"/>
                  <a:pt x="114" y="133"/>
                </a:cubicBezTo>
                <a:cubicBezTo>
                  <a:pt x="113" y="134"/>
                  <a:pt x="112" y="134"/>
                  <a:pt x="110" y="134"/>
                </a:cubicBezTo>
                <a:cubicBezTo>
                  <a:pt x="109" y="135"/>
                  <a:pt x="108" y="134"/>
                  <a:pt x="107" y="134"/>
                </a:cubicBezTo>
                <a:lnTo>
                  <a:pt x="72" y="113"/>
                </a:lnTo>
                <a:cubicBezTo>
                  <a:pt x="72" y="113"/>
                  <a:pt x="71" y="113"/>
                  <a:pt x="71" y="113"/>
                </a:cubicBezTo>
                <a:lnTo>
                  <a:pt x="71" y="113"/>
                </a:lnTo>
                <a:cubicBezTo>
                  <a:pt x="70" y="113"/>
                  <a:pt x="70" y="113"/>
                  <a:pt x="69" y="113"/>
                </a:cubicBezTo>
                <a:lnTo>
                  <a:pt x="34" y="134"/>
                </a:lnTo>
                <a:cubicBezTo>
                  <a:pt x="33" y="134"/>
                  <a:pt x="32" y="135"/>
                  <a:pt x="31" y="134"/>
                </a:cubicBezTo>
                <a:cubicBezTo>
                  <a:pt x="30" y="134"/>
                  <a:pt x="28" y="134"/>
                  <a:pt x="27" y="133"/>
                </a:cubicBezTo>
                <a:cubicBezTo>
                  <a:pt x="26" y="133"/>
                  <a:pt x="26" y="131"/>
                  <a:pt x="25" y="130"/>
                </a:cubicBezTo>
                <a:cubicBezTo>
                  <a:pt x="25" y="129"/>
                  <a:pt x="25" y="128"/>
                  <a:pt x="25" y="127"/>
                </a:cubicBezTo>
                <a:lnTo>
                  <a:pt x="34" y="87"/>
                </a:lnTo>
                <a:lnTo>
                  <a:pt x="34" y="87"/>
                </a:lnTo>
                <a:cubicBezTo>
                  <a:pt x="34" y="87"/>
                  <a:pt x="34" y="86"/>
                  <a:pt x="34" y="86"/>
                </a:cubicBezTo>
                <a:cubicBezTo>
                  <a:pt x="34" y="85"/>
                  <a:pt x="33" y="85"/>
                  <a:pt x="33" y="85"/>
                </a:cubicBezTo>
                <a:lnTo>
                  <a:pt x="3" y="58"/>
                </a:lnTo>
                <a:cubicBezTo>
                  <a:pt x="2" y="57"/>
                  <a:pt x="1" y="56"/>
                  <a:pt x="1" y="55"/>
                </a:cubicBezTo>
                <a:cubicBezTo>
                  <a:pt x="0" y="54"/>
                  <a:pt x="0" y="52"/>
                  <a:pt x="1" y="51"/>
                </a:cubicBezTo>
                <a:cubicBezTo>
                  <a:pt x="1" y="50"/>
                  <a:pt x="2" y="49"/>
                  <a:pt x="3" y="48"/>
                </a:cubicBezTo>
                <a:cubicBezTo>
                  <a:pt x="4" y="47"/>
                  <a:pt x="5" y="47"/>
                  <a:pt x="6" y="47"/>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57" name="Freeform 123">
            <a:extLst>
              <a:ext uri="{FF2B5EF4-FFF2-40B4-BE49-F238E27FC236}">
                <a16:creationId xmlns:a16="http://schemas.microsoft.com/office/drawing/2014/main" id="{5B0A3018-AF79-4DD6-9137-E2CB71C0D291}"/>
              </a:ext>
            </a:extLst>
          </p:cNvPr>
          <p:cNvSpPr>
            <a:spLocks noChangeAspect="1" noEditPoints="1"/>
          </p:cNvSpPr>
          <p:nvPr/>
        </p:nvSpPr>
        <p:spPr bwMode="auto">
          <a:xfrm>
            <a:off x="2256009" y="3549484"/>
            <a:ext cx="272188" cy="224850"/>
          </a:xfrm>
          <a:custGeom>
            <a:avLst/>
            <a:gdLst>
              <a:gd name="T0" fmla="*/ 98 w 159"/>
              <a:gd name="T1" fmla="*/ 12 h 132"/>
              <a:gd name="T2" fmla="*/ 98 w 159"/>
              <a:gd name="T3" fmla="*/ 12 h 132"/>
              <a:gd name="T4" fmla="*/ 103 w 159"/>
              <a:gd name="T5" fmla="*/ 7 h 132"/>
              <a:gd name="T6" fmla="*/ 116 w 159"/>
              <a:gd name="T7" fmla="*/ 1 h 132"/>
              <a:gd name="T8" fmla="*/ 130 w 159"/>
              <a:gd name="T9" fmla="*/ 4 h 132"/>
              <a:gd name="T10" fmla="*/ 133 w 159"/>
              <a:gd name="T11" fmla="*/ 19 h 132"/>
              <a:gd name="T12" fmla="*/ 131 w 159"/>
              <a:gd name="T13" fmla="*/ 24 h 132"/>
              <a:gd name="T14" fmla="*/ 128 w 159"/>
              <a:gd name="T15" fmla="*/ 25 h 132"/>
              <a:gd name="T16" fmla="*/ 85 w 159"/>
              <a:gd name="T17" fmla="*/ 24 h 132"/>
              <a:gd name="T18" fmla="*/ 84 w 159"/>
              <a:gd name="T19" fmla="*/ 22 h 132"/>
              <a:gd name="T20" fmla="*/ 83 w 159"/>
              <a:gd name="T21" fmla="*/ 19 h 132"/>
              <a:gd name="T22" fmla="*/ 89 w 159"/>
              <a:gd name="T23" fmla="*/ 10 h 132"/>
              <a:gd name="T24" fmla="*/ 99 w 159"/>
              <a:gd name="T25" fmla="*/ 9 h 132"/>
              <a:gd name="T26" fmla="*/ 34 w 159"/>
              <a:gd name="T27" fmla="*/ 120 h 132"/>
              <a:gd name="T28" fmla="*/ 149 w 159"/>
              <a:gd name="T29" fmla="*/ 120 h 132"/>
              <a:gd name="T30" fmla="*/ 147 w 159"/>
              <a:gd name="T31" fmla="*/ 81 h 132"/>
              <a:gd name="T32" fmla="*/ 143 w 159"/>
              <a:gd name="T33" fmla="*/ 79 h 132"/>
              <a:gd name="T34" fmla="*/ 82 w 159"/>
              <a:gd name="T35" fmla="*/ 79 h 132"/>
              <a:gd name="T36" fmla="*/ 45 w 159"/>
              <a:gd name="T37" fmla="*/ 79 h 132"/>
              <a:gd name="T38" fmla="*/ 34 w 159"/>
              <a:gd name="T39" fmla="*/ 120 h 132"/>
              <a:gd name="T40" fmla="*/ 105 w 159"/>
              <a:gd name="T41" fmla="*/ 31 h 132"/>
              <a:gd name="T42" fmla="*/ 84 w 159"/>
              <a:gd name="T43" fmla="*/ 75 h 132"/>
              <a:gd name="T44" fmla="*/ 105 w 159"/>
              <a:gd name="T45" fmla="*/ 31 h 132"/>
              <a:gd name="T46" fmla="*/ 68 w 159"/>
              <a:gd name="T47" fmla="*/ 19 h 132"/>
              <a:gd name="T48" fmla="*/ 47 w 159"/>
              <a:gd name="T49" fmla="*/ 75 h 132"/>
              <a:gd name="T50" fmla="*/ 68 w 159"/>
              <a:gd name="T51" fmla="*/ 19 h 132"/>
              <a:gd name="T52" fmla="*/ 9 w 159"/>
              <a:gd name="T53" fmla="*/ 120 h 132"/>
              <a:gd name="T54" fmla="*/ 31 w 159"/>
              <a:gd name="T55" fmla="*/ 77 h 132"/>
              <a:gd name="T56" fmla="*/ 9 w 159"/>
              <a:gd name="T57" fmla="*/ 8 h 132"/>
              <a:gd name="T58" fmla="*/ 155 w 159"/>
              <a:gd name="T59" fmla="*/ 123 h 132"/>
              <a:gd name="T60" fmla="*/ 151 w 159"/>
              <a:gd name="T61" fmla="*/ 123 h 132"/>
              <a:gd name="T62" fmla="*/ 8 w 159"/>
              <a:gd name="T63" fmla="*/ 123 h 132"/>
              <a:gd name="T64" fmla="*/ 3 w 159"/>
              <a:gd name="T65" fmla="*/ 129 h 132"/>
              <a:gd name="T66" fmla="*/ 155 w 159"/>
              <a:gd name="T67" fmla="*/ 123 h 132"/>
              <a:gd name="T68" fmla="*/ 2 w 159"/>
              <a:gd name="T69" fmla="*/ 120 h 132"/>
              <a:gd name="T70" fmla="*/ 6 w 159"/>
              <a:gd name="T71" fmla="*/ 6 h 132"/>
              <a:gd name="T72" fmla="*/ 32 w 159"/>
              <a:gd name="T73" fmla="*/ 5 h 132"/>
              <a:gd name="T74" fmla="*/ 34 w 159"/>
              <a:gd name="T75" fmla="*/ 75 h 132"/>
              <a:gd name="T76" fmla="*/ 43 w 159"/>
              <a:gd name="T77" fmla="*/ 17 h 132"/>
              <a:gd name="T78" fmla="*/ 70 w 159"/>
              <a:gd name="T79" fmla="*/ 16 h 132"/>
              <a:gd name="T80" fmla="*/ 71 w 159"/>
              <a:gd name="T81" fmla="*/ 75 h 132"/>
              <a:gd name="T82" fmla="*/ 81 w 159"/>
              <a:gd name="T83" fmla="*/ 30 h 132"/>
              <a:gd name="T84" fmla="*/ 107 w 159"/>
              <a:gd name="T85" fmla="*/ 28 h 132"/>
              <a:gd name="T86" fmla="*/ 109 w 159"/>
              <a:gd name="T87" fmla="*/ 75 h 132"/>
              <a:gd name="T88" fmla="*/ 150 w 159"/>
              <a:gd name="T89" fmla="*/ 78 h 132"/>
              <a:gd name="T90" fmla="*/ 153 w 159"/>
              <a:gd name="T91" fmla="*/ 85 h 132"/>
              <a:gd name="T92" fmla="*/ 157 w 159"/>
              <a:gd name="T93" fmla="*/ 120 h 132"/>
              <a:gd name="T94" fmla="*/ 159 w 159"/>
              <a:gd name="T95" fmla="*/ 131 h 132"/>
              <a:gd name="T96" fmla="*/ 2 w 159"/>
              <a:gd name="T97" fmla="*/ 132 h 132"/>
              <a:gd name="T98" fmla="*/ 0 w 159"/>
              <a:gd name="T99" fmla="*/ 121 h 132"/>
              <a:gd name="T100" fmla="*/ 108 w 159"/>
              <a:gd name="T101" fmla="*/ 11 h 132"/>
              <a:gd name="T102" fmla="*/ 104 w 159"/>
              <a:gd name="T103" fmla="*/ 10 h 132"/>
              <a:gd name="T104" fmla="*/ 98 w 159"/>
              <a:gd name="T105" fmla="*/ 12 h 132"/>
              <a:gd name="T106" fmla="*/ 95 w 159"/>
              <a:gd name="T107" fmla="*/ 12 h 132"/>
              <a:gd name="T108" fmla="*/ 88 w 159"/>
              <a:gd name="T109" fmla="*/ 16 h 132"/>
              <a:gd name="T110" fmla="*/ 87 w 159"/>
              <a:gd name="T111" fmla="*/ 20 h 132"/>
              <a:gd name="T112" fmla="*/ 87 w 159"/>
              <a:gd name="T113" fmla="*/ 21 h 132"/>
              <a:gd name="T114" fmla="*/ 128 w 159"/>
              <a:gd name="T115" fmla="*/ 21 h 132"/>
              <a:gd name="T116" fmla="*/ 128 w 159"/>
              <a:gd name="T117" fmla="*/ 21 h 132"/>
              <a:gd name="T118" fmla="*/ 130 w 159"/>
              <a:gd name="T119" fmla="*/ 18 h 132"/>
              <a:gd name="T120" fmla="*/ 127 w 159"/>
              <a:gd name="T121" fmla="*/ 6 h 132"/>
              <a:gd name="T122" fmla="*/ 117 w 159"/>
              <a:gd name="T123" fmla="*/ 4 h 132"/>
              <a:gd name="T124" fmla="*/ 108 w 159"/>
              <a:gd name="T125" fmla="*/ 1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9" h="132">
                <a:moveTo>
                  <a:pt x="98" y="12"/>
                </a:moveTo>
                <a:lnTo>
                  <a:pt x="98" y="12"/>
                </a:lnTo>
                <a:lnTo>
                  <a:pt x="98" y="12"/>
                </a:lnTo>
                <a:lnTo>
                  <a:pt x="98" y="12"/>
                </a:lnTo>
                <a:close/>
                <a:moveTo>
                  <a:pt x="103" y="7"/>
                </a:moveTo>
                <a:lnTo>
                  <a:pt x="103" y="7"/>
                </a:lnTo>
                <a:cubicBezTo>
                  <a:pt x="105" y="7"/>
                  <a:pt x="106" y="7"/>
                  <a:pt x="108" y="7"/>
                </a:cubicBezTo>
                <a:cubicBezTo>
                  <a:pt x="110" y="4"/>
                  <a:pt x="113" y="2"/>
                  <a:pt x="116" y="1"/>
                </a:cubicBezTo>
                <a:cubicBezTo>
                  <a:pt x="118" y="0"/>
                  <a:pt x="121" y="0"/>
                  <a:pt x="123" y="1"/>
                </a:cubicBezTo>
                <a:cubicBezTo>
                  <a:pt x="125" y="1"/>
                  <a:pt x="128" y="2"/>
                  <a:pt x="130" y="4"/>
                </a:cubicBezTo>
                <a:cubicBezTo>
                  <a:pt x="132" y="6"/>
                  <a:pt x="134" y="10"/>
                  <a:pt x="134" y="15"/>
                </a:cubicBezTo>
                <a:cubicBezTo>
                  <a:pt x="134" y="16"/>
                  <a:pt x="134" y="18"/>
                  <a:pt x="133" y="19"/>
                </a:cubicBezTo>
                <a:cubicBezTo>
                  <a:pt x="133" y="21"/>
                  <a:pt x="132" y="22"/>
                  <a:pt x="131" y="24"/>
                </a:cubicBezTo>
                <a:lnTo>
                  <a:pt x="131" y="24"/>
                </a:lnTo>
                <a:cubicBezTo>
                  <a:pt x="130" y="24"/>
                  <a:pt x="130" y="24"/>
                  <a:pt x="130" y="25"/>
                </a:cubicBezTo>
                <a:cubicBezTo>
                  <a:pt x="129" y="25"/>
                  <a:pt x="129" y="25"/>
                  <a:pt x="128" y="25"/>
                </a:cubicBezTo>
                <a:lnTo>
                  <a:pt x="87" y="25"/>
                </a:lnTo>
                <a:cubicBezTo>
                  <a:pt x="86" y="25"/>
                  <a:pt x="86" y="25"/>
                  <a:pt x="85" y="24"/>
                </a:cubicBezTo>
                <a:cubicBezTo>
                  <a:pt x="85" y="24"/>
                  <a:pt x="84" y="23"/>
                  <a:pt x="84" y="22"/>
                </a:cubicBezTo>
                <a:lnTo>
                  <a:pt x="84" y="22"/>
                </a:lnTo>
                <a:cubicBezTo>
                  <a:pt x="84" y="22"/>
                  <a:pt x="84" y="21"/>
                  <a:pt x="84" y="21"/>
                </a:cubicBezTo>
                <a:cubicBezTo>
                  <a:pt x="83" y="20"/>
                  <a:pt x="83" y="20"/>
                  <a:pt x="83" y="19"/>
                </a:cubicBezTo>
                <a:cubicBezTo>
                  <a:pt x="83" y="17"/>
                  <a:pt x="84" y="16"/>
                  <a:pt x="85" y="14"/>
                </a:cubicBezTo>
                <a:cubicBezTo>
                  <a:pt x="86" y="12"/>
                  <a:pt x="87" y="11"/>
                  <a:pt x="89" y="10"/>
                </a:cubicBezTo>
                <a:cubicBezTo>
                  <a:pt x="91" y="9"/>
                  <a:pt x="93" y="8"/>
                  <a:pt x="95" y="8"/>
                </a:cubicBezTo>
                <a:cubicBezTo>
                  <a:pt x="97" y="8"/>
                  <a:pt x="98" y="8"/>
                  <a:pt x="99" y="9"/>
                </a:cubicBezTo>
                <a:cubicBezTo>
                  <a:pt x="100" y="8"/>
                  <a:pt x="102" y="7"/>
                  <a:pt x="103" y="7"/>
                </a:cubicBezTo>
                <a:close/>
                <a:moveTo>
                  <a:pt x="34" y="120"/>
                </a:moveTo>
                <a:lnTo>
                  <a:pt x="34" y="120"/>
                </a:lnTo>
                <a:lnTo>
                  <a:pt x="149" y="120"/>
                </a:lnTo>
                <a:lnTo>
                  <a:pt x="149" y="85"/>
                </a:lnTo>
                <a:cubicBezTo>
                  <a:pt x="149" y="84"/>
                  <a:pt x="149" y="82"/>
                  <a:pt x="147" y="81"/>
                </a:cubicBezTo>
                <a:lnTo>
                  <a:pt x="147" y="81"/>
                </a:lnTo>
                <a:cubicBezTo>
                  <a:pt x="146" y="79"/>
                  <a:pt x="144" y="79"/>
                  <a:pt x="143" y="79"/>
                </a:cubicBezTo>
                <a:lnTo>
                  <a:pt x="107" y="79"/>
                </a:lnTo>
                <a:lnTo>
                  <a:pt x="82" y="79"/>
                </a:lnTo>
                <a:lnTo>
                  <a:pt x="70" y="79"/>
                </a:lnTo>
                <a:lnTo>
                  <a:pt x="45" y="79"/>
                </a:lnTo>
                <a:lnTo>
                  <a:pt x="34" y="79"/>
                </a:lnTo>
                <a:lnTo>
                  <a:pt x="34" y="120"/>
                </a:lnTo>
                <a:close/>
                <a:moveTo>
                  <a:pt x="105" y="31"/>
                </a:moveTo>
                <a:lnTo>
                  <a:pt x="105" y="31"/>
                </a:lnTo>
                <a:lnTo>
                  <a:pt x="84" y="31"/>
                </a:lnTo>
                <a:lnTo>
                  <a:pt x="84" y="75"/>
                </a:lnTo>
                <a:lnTo>
                  <a:pt x="105" y="75"/>
                </a:lnTo>
                <a:lnTo>
                  <a:pt x="105" y="31"/>
                </a:lnTo>
                <a:close/>
                <a:moveTo>
                  <a:pt x="68" y="19"/>
                </a:moveTo>
                <a:lnTo>
                  <a:pt x="68" y="19"/>
                </a:lnTo>
                <a:lnTo>
                  <a:pt x="47" y="19"/>
                </a:lnTo>
                <a:lnTo>
                  <a:pt x="47" y="75"/>
                </a:lnTo>
                <a:lnTo>
                  <a:pt x="68" y="75"/>
                </a:lnTo>
                <a:lnTo>
                  <a:pt x="68" y="19"/>
                </a:lnTo>
                <a:close/>
                <a:moveTo>
                  <a:pt x="9" y="120"/>
                </a:moveTo>
                <a:lnTo>
                  <a:pt x="9" y="120"/>
                </a:lnTo>
                <a:lnTo>
                  <a:pt x="31" y="120"/>
                </a:lnTo>
                <a:lnTo>
                  <a:pt x="31" y="77"/>
                </a:lnTo>
                <a:lnTo>
                  <a:pt x="31" y="8"/>
                </a:lnTo>
                <a:lnTo>
                  <a:pt x="9" y="8"/>
                </a:lnTo>
                <a:lnTo>
                  <a:pt x="9" y="120"/>
                </a:lnTo>
                <a:close/>
                <a:moveTo>
                  <a:pt x="155" y="123"/>
                </a:moveTo>
                <a:lnTo>
                  <a:pt x="155" y="123"/>
                </a:lnTo>
                <a:lnTo>
                  <a:pt x="151" y="123"/>
                </a:lnTo>
                <a:lnTo>
                  <a:pt x="32" y="123"/>
                </a:lnTo>
                <a:lnTo>
                  <a:pt x="8" y="123"/>
                </a:lnTo>
                <a:lnTo>
                  <a:pt x="3" y="123"/>
                </a:lnTo>
                <a:lnTo>
                  <a:pt x="3" y="129"/>
                </a:lnTo>
                <a:lnTo>
                  <a:pt x="155" y="129"/>
                </a:lnTo>
                <a:lnTo>
                  <a:pt x="155" y="123"/>
                </a:lnTo>
                <a:close/>
                <a:moveTo>
                  <a:pt x="2" y="120"/>
                </a:moveTo>
                <a:lnTo>
                  <a:pt x="2" y="120"/>
                </a:lnTo>
                <a:lnTo>
                  <a:pt x="6" y="120"/>
                </a:lnTo>
                <a:lnTo>
                  <a:pt x="6" y="6"/>
                </a:lnTo>
                <a:cubicBezTo>
                  <a:pt x="6" y="5"/>
                  <a:pt x="7" y="5"/>
                  <a:pt x="8" y="5"/>
                </a:cubicBezTo>
                <a:lnTo>
                  <a:pt x="32" y="5"/>
                </a:lnTo>
                <a:cubicBezTo>
                  <a:pt x="33" y="5"/>
                  <a:pt x="34" y="5"/>
                  <a:pt x="34" y="6"/>
                </a:cubicBezTo>
                <a:lnTo>
                  <a:pt x="34" y="75"/>
                </a:lnTo>
                <a:lnTo>
                  <a:pt x="43" y="75"/>
                </a:lnTo>
                <a:lnTo>
                  <a:pt x="43" y="17"/>
                </a:lnTo>
                <a:cubicBezTo>
                  <a:pt x="43" y="16"/>
                  <a:pt x="44" y="16"/>
                  <a:pt x="45" y="16"/>
                </a:cubicBezTo>
                <a:lnTo>
                  <a:pt x="70" y="16"/>
                </a:lnTo>
                <a:cubicBezTo>
                  <a:pt x="71" y="16"/>
                  <a:pt x="71" y="16"/>
                  <a:pt x="71" y="17"/>
                </a:cubicBezTo>
                <a:lnTo>
                  <a:pt x="71" y="75"/>
                </a:lnTo>
                <a:lnTo>
                  <a:pt x="81" y="75"/>
                </a:lnTo>
                <a:lnTo>
                  <a:pt x="81" y="30"/>
                </a:lnTo>
                <a:cubicBezTo>
                  <a:pt x="81" y="29"/>
                  <a:pt x="81" y="28"/>
                  <a:pt x="82" y="28"/>
                </a:cubicBezTo>
                <a:lnTo>
                  <a:pt x="107" y="28"/>
                </a:lnTo>
                <a:cubicBezTo>
                  <a:pt x="108" y="28"/>
                  <a:pt x="109" y="29"/>
                  <a:pt x="109" y="30"/>
                </a:cubicBezTo>
                <a:lnTo>
                  <a:pt x="109" y="75"/>
                </a:lnTo>
                <a:lnTo>
                  <a:pt x="143" y="75"/>
                </a:lnTo>
                <a:cubicBezTo>
                  <a:pt x="145" y="75"/>
                  <a:pt x="148" y="76"/>
                  <a:pt x="150" y="78"/>
                </a:cubicBezTo>
                <a:lnTo>
                  <a:pt x="150" y="78"/>
                </a:lnTo>
                <a:cubicBezTo>
                  <a:pt x="152" y="80"/>
                  <a:pt x="153" y="83"/>
                  <a:pt x="153" y="85"/>
                </a:cubicBezTo>
                <a:lnTo>
                  <a:pt x="153" y="120"/>
                </a:lnTo>
                <a:lnTo>
                  <a:pt x="157" y="120"/>
                </a:lnTo>
                <a:cubicBezTo>
                  <a:pt x="158" y="120"/>
                  <a:pt x="159" y="120"/>
                  <a:pt x="159" y="121"/>
                </a:cubicBezTo>
                <a:lnTo>
                  <a:pt x="159" y="131"/>
                </a:lnTo>
                <a:cubicBezTo>
                  <a:pt x="159" y="132"/>
                  <a:pt x="158" y="132"/>
                  <a:pt x="157" y="132"/>
                </a:cubicBezTo>
                <a:lnTo>
                  <a:pt x="2" y="132"/>
                </a:lnTo>
                <a:cubicBezTo>
                  <a:pt x="1" y="132"/>
                  <a:pt x="0" y="132"/>
                  <a:pt x="0" y="131"/>
                </a:cubicBezTo>
                <a:lnTo>
                  <a:pt x="0" y="121"/>
                </a:lnTo>
                <a:cubicBezTo>
                  <a:pt x="0" y="120"/>
                  <a:pt x="1" y="120"/>
                  <a:pt x="2" y="120"/>
                </a:cubicBezTo>
                <a:close/>
                <a:moveTo>
                  <a:pt x="108" y="11"/>
                </a:moveTo>
                <a:lnTo>
                  <a:pt x="108" y="11"/>
                </a:lnTo>
                <a:cubicBezTo>
                  <a:pt x="107" y="10"/>
                  <a:pt x="106" y="10"/>
                  <a:pt x="104" y="10"/>
                </a:cubicBezTo>
                <a:cubicBezTo>
                  <a:pt x="103" y="11"/>
                  <a:pt x="101" y="11"/>
                  <a:pt x="100" y="12"/>
                </a:cubicBezTo>
                <a:cubicBezTo>
                  <a:pt x="100" y="13"/>
                  <a:pt x="99" y="13"/>
                  <a:pt x="98" y="12"/>
                </a:cubicBezTo>
                <a:lnTo>
                  <a:pt x="98" y="12"/>
                </a:lnTo>
                <a:cubicBezTo>
                  <a:pt x="97" y="12"/>
                  <a:pt x="96" y="12"/>
                  <a:pt x="95" y="12"/>
                </a:cubicBezTo>
                <a:cubicBezTo>
                  <a:pt x="94" y="12"/>
                  <a:pt x="92" y="12"/>
                  <a:pt x="91" y="13"/>
                </a:cubicBezTo>
                <a:cubicBezTo>
                  <a:pt x="90" y="14"/>
                  <a:pt x="88" y="15"/>
                  <a:pt x="88" y="16"/>
                </a:cubicBezTo>
                <a:cubicBezTo>
                  <a:pt x="87" y="17"/>
                  <a:pt x="87" y="18"/>
                  <a:pt x="87" y="19"/>
                </a:cubicBezTo>
                <a:cubicBezTo>
                  <a:pt x="87" y="19"/>
                  <a:pt x="87" y="20"/>
                  <a:pt x="87" y="20"/>
                </a:cubicBezTo>
                <a:cubicBezTo>
                  <a:pt x="87" y="21"/>
                  <a:pt x="87" y="21"/>
                  <a:pt x="87" y="21"/>
                </a:cubicBezTo>
                <a:lnTo>
                  <a:pt x="87" y="21"/>
                </a:lnTo>
                <a:lnTo>
                  <a:pt x="87" y="21"/>
                </a:lnTo>
                <a:lnTo>
                  <a:pt x="128" y="21"/>
                </a:lnTo>
                <a:lnTo>
                  <a:pt x="128" y="21"/>
                </a:lnTo>
                <a:lnTo>
                  <a:pt x="128" y="21"/>
                </a:lnTo>
                <a:lnTo>
                  <a:pt x="128" y="21"/>
                </a:lnTo>
                <a:cubicBezTo>
                  <a:pt x="129" y="21"/>
                  <a:pt x="130" y="19"/>
                  <a:pt x="130" y="18"/>
                </a:cubicBezTo>
                <a:cubicBezTo>
                  <a:pt x="131" y="17"/>
                  <a:pt x="131" y="16"/>
                  <a:pt x="131" y="15"/>
                </a:cubicBezTo>
                <a:cubicBezTo>
                  <a:pt x="131" y="11"/>
                  <a:pt x="130" y="8"/>
                  <a:pt x="127" y="6"/>
                </a:cubicBezTo>
                <a:cubicBezTo>
                  <a:pt x="126" y="5"/>
                  <a:pt x="124" y="4"/>
                  <a:pt x="122" y="4"/>
                </a:cubicBezTo>
                <a:cubicBezTo>
                  <a:pt x="120" y="3"/>
                  <a:pt x="119" y="3"/>
                  <a:pt x="117" y="4"/>
                </a:cubicBezTo>
                <a:cubicBezTo>
                  <a:pt x="114" y="5"/>
                  <a:pt x="112" y="7"/>
                  <a:pt x="110" y="10"/>
                </a:cubicBezTo>
                <a:cubicBezTo>
                  <a:pt x="110" y="11"/>
                  <a:pt x="109" y="11"/>
                  <a:pt x="108" y="11"/>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78" name="Freeform 126">
            <a:extLst>
              <a:ext uri="{FF2B5EF4-FFF2-40B4-BE49-F238E27FC236}">
                <a16:creationId xmlns:a16="http://schemas.microsoft.com/office/drawing/2014/main" id="{A735B93A-0B37-490C-805A-822686A3C27B}"/>
              </a:ext>
            </a:extLst>
          </p:cNvPr>
          <p:cNvSpPr>
            <a:spLocks noChangeAspect="1" noEditPoints="1"/>
          </p:cNvSpPr>
          <p:nvPr/>
        </p:nvSpPr>
        <p:spPr bwMode="auto">
          <a:xfrm>
            <a:off x="1406502" y="2656614"/>
            <a:ext cx="246828" cy="262043"/>
          </a:xfrm>
          <a:custGeom>
            <a:avLst/>
            <a:gdLst>
              <a:gd name="T0" fmla="*/ 54 w 145"/>
              <a:gd name="T1" fmla="*/ 42 h 153"/>
              <a:gd name="T2" fmla="*/ 64 w 145"/>
              <a:gd name="T3" fmla="*/ 52 h 153"/>
              <a:gd name="T4" fmla="*/ 73 w 145"/>
              <a:gd name="T5" fmla="*/ 58 h 153"/>
              <a:gd name="T6" fmla="*/ 82 w 145"/>
              <a:gd name="T7" fmla="*/ 50 h 153"/>
              <a:gd name="T8" fmla="*/ 77 w 145"/>
              <a:gd name="T9" fmla="*/ 40 h 153"/>
              <a:gd name="T10" fmla="*/ 66 w 145"/>
              <a:gd name="T11" fmla="*/ 41 h 153"/>
              <a:gd name="T12" fmla="*/ 48 w 145"/>
              <a:gd name="T13" fmla="*/ 40 h 153"/>
              <a:gd name="T14" fmla="*/ 57 w 145"/>
              <a:gd name="T15" fmla="*/ 67 h 153"/>
              <a:gd name="T16" fmla="*/ 72 w 145"/>
              <a:gd name="T17" fmla="*/ 61 h 153"/>
              <a:gd name="T18" fmla="*/ 87 w 145"/>
              <a:gd name="T19" fmla="*/ 69 h 153"/>
              <a:gd name="T20" fmla="*/ 97 w 145"/>
              <a:gd name="T21" fmla="*/ 42 h 153"/>
              <a:gd name="T22" fmla="*/ 96 w 145"/>
              <a:gd name="T23" fmla="*/ 39 h 153"/>
              <a:gd name="T24" fmla="*/ 73 w 145"/>
              <a:gd name="T25" fmla="*/ 22 h 153"/>
              <a:gd name="T26" fmla="*/ 49 w 145"/>
              <a:gd name="T27" fmla="*/ 39 h 153"/>
              <a:gd name="T28" fmla="*/ 32 w 145"/>
              <a:gd name="T29" fmla="*/ 3 h 153"/>
              <a:gd name="T30" fmla="*/ 55 w 145"/>
              <a:gd name="T31" fmla="*/ 97 h 153"/>
              <a:gd name="T32" fmla="*/ 59 w 145"/>
              <a:gd name="T33" fmla="*/ 128 h 153"/>
              <a:gd name="T34" fmla="*/ 88 w 145"/>
              <a:gd name="T35" fmla="*/ 99 h 153"/>
              <a:gd name="T36" fmla="*/ 113 w 145"/>
              <a:gd name="T37" fmla="*/ 12 h 153"/>
              <a:gd name="T38" fmla="*/ 28 w 145"/>
              <a:gd name="T39" fmla="*/ 77 h 153"/>
              <a:gd name="T40" fmla="*/ 6 w 145"/>
              <a:gd name="T41" fmla="*/ 16 h 153"/>
              <a:gd name="T42" fmla="*/ 4 w 145"/>
              <a:gd name="T43" fmla="*/ 55 h 153"/>
              <a:gd name="T44" fmla="*/ 28 w 145"/>
              <a:gd name="T45" fmla="*/ 77 h 153"/>
              <a:gd name="T46" fmla="*/ 117 w 145"/>
              <a:gd name="T47" fmla="*/ 77 h 153"/>
              <a:gd name="T48" fmla="*/ 141 w 145"/>
              <a:gd name="T49" fmla="*/ 55 h 153"/>
              <a:gd name="T50" fmla="*/ 134 w 145"/>
              <a:gd name="T51" fmla="*/ 14 h 153"/>
              <a:gd name="T52" fmla="*/ 30 w 145"/>
              <a:gd name="T53" fmla="*/ 0 h 153"/>
              <a:gd name="T54" fmla="*/ 117 w 145"/>
              <a:gd name="T55" fmla="*/ 11 h 153"/>
              <a:gd name="T56" fmla="*/ 145 w 145"/>
              <a:gd name="T57" fmla="*/ 21 h 153"/>
              <a:gd name="T58" fmla="*/ 140 w 145"/>
              <a:gd name="T59" fmla="*/ 64 h 153"/>
              <a:gd name="T60" fmla="*/ 93 w 145"/>
              <a:gd name="T61" fmla="*/ 98 h 153"/>
              <a:gd name="T62" fmla="*/ 90 w 145"/>
              <a:gd name="T63" fmla="*/ 128 h 153"/>
              <a:gd name="T64" fmla="*/ 117 w 145"/>
              <a:gd name="T65" fmla="*/ 138 h 153"/>
              <a:gd name="T66" fmla="*/ 30 w 145"/>
              <a:gd name="T67" fmla="*/ 153 h 153"/>
              <a:gd name="T68" fmla="*/ 31 w 145"/>
              <a:gd name="T69" fmla="*/ 131 h 153"/>
              <a:gd name="T70" fmla="*/ 39 w 145"/>
              <a:gd name="T71" fmla="*/ 128 h 153"/>
              <a:gd name="T72" fmla="*/ 55 w 145"/>
              <a:gd name="T73" fmla="*/ 102 h 153"/>
              <a:gd name="T74" fmla="*/ 29 w 145"/>
              <a:gd name="T75" fmla="*/ 82 h 153"/>
              <a:gd name="T76" fmla="*/ 0 w 145"/>
              <a:gd name="T77" fmla="*/ 55 h 153"/>
              <a:gd name="T78" fmla="*/ 3 w 145"/>
              <a:gd name="T79" fmla="*/ 14 h 153"/>
              <a:gd name="T80" fmla="*/ 11 w 145"/>
              <a:gd name="T81" fmla="*/ 11 h 153"/>
              <a:gd name="T82" fmla="*/ 30 w 145"/>
              <a:gd name="T83" fmla="*/ 0 h 153"/>
              <a:gd name="T84" fmla="*/ 113 w 145"/>
              <a:gd name="T85" fmla="*/ 150 h 153"/>
              <a:gd name="T86" fmla="*/ 106 w 145"/>
              <a:gd name="T87" fmla="*/ 132 h 153"/>
              <a:gd name="T88" fmla="*/ 39 w 145"/>
              <a:gd name="T89" fmla="*/ 132 h 153"/>
              <a:gd name="T90" fmla="*/ 32 w 145"/>
              <a:gd name="T91" fmla="*/ 13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5" h="153">
                <a:moveTo>
                  <a:pt x="66" y="41"/>
                </a:moveTo>
                <a:lnTo>
                  <a:pt x="66" y="41"/>
                </a:lnTo>
                <a:lnTo>
                  <a:pt x="54" y="42"/>
                </a:lnTo>
                <a:lnTo>
                  <a:pt x="63" y="50"/>
                </a:lnTo>
                <a:lnTo>
                  <a:pt x="63" y="50"/>
                </a:lnTo>
                <a:cubicBezTo>
                  <a:pt x="63" y="51"/>
                  <a:pt x="64" y="51"/>
                  <a:pt x="64" y="52"/>
                </a:cubicBezTo>
                <a:lnTo>
                  <a:pt x="61" y="64"/>
                </a:lnTo>
                <a:lnTo>
                  <a:pt x="72" y="58"/>
                </a:lnTo>
                <a:cubicBezTo>
                  <a:pt x="72" y="58"/>
                  <a:pt x="73" y="58"/>
                  <a:pt x="73" y="58"/>
                </a:cubicBezTo>
                <a:lnTo>
                  <a:pt x="84" y="64"/>
                </a:lnTo>
                <a:lnTo>
                  <a:pt x="81" y="52"/>
                </a:lnTo>
                <a:cubicBezTo>
                  <a:pt x="81" y="52"/>
                  <a:pt x="81" y="51"/>
                  <a:pt x="82" y="50"/>
                </a:cubicBezTo>
                <a:lnTo>
                  <a:pt x="91" y="42"/>
                </a:lnTo>
                <a:lnTo>
                  <a:pt x="79" y="41"/>
                </a:lnTo>
                <a:cubicBezTo>
                  <a:pt x="78" y="41"/>
                  <a:pt x="78" y="41"/>
                  <a:pt x="77" y="40"/>
                </a:cubicBezTo>
                <a:lnTo>
                  <a:pt x="72" y="28"/>
                </a:lnTo>
                <a:lnTo>
                  <a:pt x="67" y="40"/>
                </a:lnTo>
                <a:cubicBezTo>
                  <a:pt x="67" y="40"/>
                  <a:pt x="67" y="41"/>
                  <a:pt x="66" y="41"/>
                </a:cubicBezTo>
                <a:close/>
                <a:moveTo>
                  <a:pt x="49" y="39"/>
                </a:moveTo>
                <a:lnTo>
                  <a:pt x="49" y="39"/>
                </a:lnTo>
                <a:cubicBezTo>
                  <a:pt x="49" y="39"/>
                  <a:pt x="48" y="39"/>
                  <a:pt x="48" y="40"/>
                </a:cubicBezTo>
                <a:cubicBezTo>
                  <a:pt x="48" y="40"/>
                  <a:pt x="48" y="41"/>
                  <a:pt x="48" y="42"/>
                </a:cubicBezTo>
                <a:lnTo>
                  <a:pt x="60" y="52"/>
                </a:lnTo>
                <a:lnTo>
                  <a:pt x="57" y="67"/>
                </a:lnTo>
                <a:cubicBezTo>
                  <a:pt x="56" y="68"/>
                  <a:pt x="56" y="68"/>
                  <a:pt x="57" y="69"/>
                </a:cubicBezTo>
                <a:cubicBezTo>
                  <a:pt x="57" y="69"/>
                  <a:pt x="58" y="70"/>
                  <a:pt x="59" y="69"/>
                </a:cubicBezTo>
                <a:lnTo>
                  <a:pt x="72" y="61"/>
                </a:lnTo>
                <a:lnTo>
                  <a:pt x="86" y="69"/>
                </a:lnTo>
                <a:lnTo>
                  <a:pt x="86" y="69"/>
                </a:lnTo>
                <a:cubicBezTo>
                  <a:pt x="86" y="69"/>
                  <a:pt x="87" y="70"/>
                  <a:pt x="87" y="69"/>
                </a:cubicBezTo>
                <a:cubicBezTo>
                  <a:pt x="88" y="69"/>
                  <a:pt x="89" y="68"/>
                  <a:pt x="88" y="67"/>
                </a:cubicBezTo>
                <a:lnTo>
                  <a:pt x="85" y="52"/>
                </a:lnTo>
                <a:lnTo>
                  <a:pt x="97" y="42"/>
                </a:lnTo>
                <a:lnTo>
                  <a:pt x="97" y="42"/>
                </a:lnTo>
                <a:cubicBezTo>
                  <a:pt x="97" y="42"/>
                  <a:pt x="97" y="41"/>
                  <a:pt x="97" y="41"/>
                </a:cubicBezTo>
                <a:cubicBezTo>
                  <a:pt x="97" y="40"/>
                  <a:pt x="97" y="39"/>
                  <a:pt x="96" y="39"/>
                </a:cubicBezTo>
                <a:lnTo>
                  <a:pt x="80" y="38"/>
                </a:lnTo>
                <a:lnTo>
                  <a:pt x="74" y="23"/>
                </a:lnTo>
                <a:cubicBezTo>
                  <a:pt x="74" y="23"/>
                  <a:pt x="74" y="23"/>
                  <a:pt x="73" y="22"/>
                </a:cubicBezTo>
                <a:cubicBezTo>
                  <a:pt x="72" y="22"/>
                  <a:pt x="71" y="22"/>
                  <a:pt x="71" y="23"/>
                </a:cubicBezTo>
                <a:lnTo>
                  <a:pt x="65" y="38"/>
                </a:lnTo>
                <a:lnTo>
                  <a:pt x="49" y="39"/>
                </a:lnTo>
                <a:close/>
                <a:moveTo>
                  <a:pt x="113" y="3"/>
                </a:moveTo>
                <a:lnTo>
                  <a:pt x="113" y="3"/>
                </a:lnTo>
                <a:lnTo>
                  <a:pt x="32" y="3"/>
                </a:lnTo>
                <a:lnTo>
                  <a:pt x="32" y="12"/>
                </a:lnTo>
                <a:lnTo>
                  <a:pt x="32" y="79"/>
                </a:lnTo>
                <a:lnTo>
                  <a:pt x="55" y="97"/>
                </a:lnTo>
                <a:cubicBezTo>
                  <a:pt x="56" y="98"/>
                  <a:pt x="57" y="99"/>
                  <a:pt x="58" y="101"/>
                </a:cubicBezTo>
                <a:cubicBezTo>
                  <a:pt x="59" y="102"/>
                  <a:pt x="59" y="104"/>
                  <a:pt x="59" y="105"/>
                </a:cubicBezTo>
                <a:lnTo>
                  <a:pt x="59" y="128"/>
                </a:lnTo>
                <a:lnTo>
                  <a:pt x="87" y="128"/>
                </a:lnTo>
                <a:lnTo>
                  <a:pt x="87" y="104"/>
                </a:lnTo>
                <a:cubicBezTo>
                  <a:pt x="87" y="102"/>
                  <a:pt x="87" y="101"/>
                  <a:pt x="88" y="99"/>
                </a:cubicBezTo>
                <a:cubicBezTo>
                  <a:pt x="89" y="98"/>
                  <a:pt x="90" y="96"/>
                  <a:pt x="91" y="95"/>
                </a:cubicBezTo>
                <a:lnTo>
                  <a:pt x="113" y="79"/>
                </a:lnTo>
                <a:lnTo>
                  <a:pt x="113" y="12"/>
                </a:lnTo>
                <a:lnTo>
                  <a:pt x="113" y="3"/>
                </a:lnTo>
                <a:close/>
                <a:moveTo>
                  <a:pt x="28" y="77"/>
                </a:moveTo>
                <a:lnTo>
                  <a:pt x="28" y="77"/>
                </a:lnTo>
                <a:lnTo>
                  <a:pt x="28" y="14"/>
                </a:lnTo>
                <a:lnTo>
                  <a:pt x="11" y="14"/>
                </a:lnTo>
                <a:cubicBezTo>
                  <a:pt x="9" y="14"/>
                  <a:pt x="7" y="15"/>
                  <a:pt x="6" y="16"/>
                </a:cubicBezTo>
                <a:lnTo>
                  <a:pt x="6" y="16"/>
                </a:lnTo>
                <a:cubicBezTo>
                  <a:pt x="5" y="17"/>
                  <a:pt x="4" y="19"/>
                  <a:pt x="4" y="21"/>
                </a:cubicBezTo>
                <a:lnTo>
                  <a:pt x="4" y="55"/>
                </a:lnTo>
                <a:cubicBezTo>
                  <a:pt x="4" y="57"/>
                  <a:pt x="4" y="58"/>
                  <a:pt x="4" y="59"/>
                </a:cubicBezTo>
                <a:cubicBezTo>
                  <a:pt x="5" y="59"/>
                  <a:pt x="6" y="60"/>
                  <a:pt x="7" y="61"/>
                </a:cubicBezTo>
                <a:lnTo>
                  <a:pt x="28" y="77"/>
                </a:lnTo>
                <a:close/>
                <a:moveTo>
                  <a:pt x="117" y="14"/>
                </a:moveTo>
                <a:lnTo>
                  <a:pt x="117" y="14"/>
                </a:lnTo>
                <a:lnTo>
                  <a:pt x="117" y="77"/>
                </a:lnTo>
                <a:lnTo>
                  <a:pt x="138" y="61"/>
                </a:lnTo>
                <a:cubicBezTo>
                  <a:pt x="139" y="60"/>
                  <a:pt x="140" y="59"/>
                  <a:pt x="140" y="59"/>
                </a:cubicBezTo>
                <a:cubicBezTo>
                  <a:pt x="141" y="58"/>
                  <a:pt x="141" y="57"/>
                  <a:pt x="141" y="55"/>
                </a:cubicBezTo>
                <a:lnTo>
                  <a:pt x="141" y="21"/>
                </a:lnTo>
                <a:cubicBezTo>
                  <a:pt x="141" y="19"/>
                  <a:pt x="140" y="17"/>
                  <a:pt x="139" y="16"/>
                </a:cubicBezTo>
                <a:cubicBezTo>
                  <a:pt x="138" y="15"/>
                  <a:pt x="136" y="14"/>
                  <a:pt x="134" y="14"/>
                </a:cubicBezTo>
                <a:lnTo>
                  <a:pt x="117" y="14"/>
                </a:lnTo>
                <a:close/>
                <a:moveTo>
                  <a:pt x="30" y="0"/>
                </a:moveTo>
                <a:lnTo>
                  <a:pt x="30" y="0"/>
                </a:lnTo>
                <a:lnTo>
                  <a:pt x="115" y="0"/>
                </a:lnTo>
                <a:cubicBezTo>
                  <a:pt x="116" y="0"/>
                  <a:pt x="117" y="1"/>
                  <a:pt x="117" y="2"/>
                </a:cubicBezTo>
                <a:lnTo>
                  <a:pt x="117" y="11"/>
                </a:lnTo>
                <a:lnTo>
                  <a:pt x="134" y="11"/>
                </a:lnTo>
                <a:cubicBezTo>
                  <a:pt x="137" y="11"/>
                  <a:pt x="140" y="12"/>
                  <a:pt x="142" y="14"/>
                </a:cubicBezTo>
                <a:cubicBezTo>
                  <a:pt x="143" y="15"/>
                  <a:pt x="145" y="18"/>
                  <a:pt x="145" y="21"/>
                </a:cubicBezTo>
                <a:lnTo>
                  <a:pt x="145" y="55"/>
                </a:lnTo>
                <a:cubicBezTo>
                  <a:pt x="145" y="57"/>
                  <a:pt x="144" y="59"/>
                  <a:pt x="144" y="60"/>
                </a:cubicBezTo>
                <a:cubicBezTo>
                  <a:pt x="143" y="61"/>
                  <a:pt x="142" y="63"/>
                  <a:pt x="140" y="64"/>
                </a:cubicBezTo>
                <a:lnTo>
                  <a:pt x="116" y="82"/>
                </a:lnTo>
                <a:cubicBezTo>
                  <a:pt x="116" y="82"/>
                  <a:pt x="116" y="82"/>
                  <a:pt x="116" y="82"/>
                </a:cubicBezTo>
                <a:lnTo>
                  <a:pt x="93" y="98"/>
                </a:lnTo>
                <a:cubicBezTo>
                  <a:pt x="92" y="99"/>
                  <a:pt x="92" y="100"/>
                  <a:pt x="91" y="101"/>
                </a:cubicBezTo>
                <a:cubicBezTo>
                  <a:pt x="91" y="102"/>
                  <a:pt x="90" y="103"/>
                  <a:pt x="90" y="104"/>
                </a:cubicBezTo>
                <a:lnTo>
                  <a:pt x="90" y="128"/>
                </a:lnTo>
                <a:lnTo>
                  <a:pt x="106" y="128"/>
                </a:lnTo>
                <a:cubicBezTo>
                  <a:pt x="109" y="128"/>
                  <a:pt x="112" y="129"/>
                  <a:pt x="114" y="131"/>
                </a:cubicBezTo>
                <a:cubicBezTo>
                  <a:pt x="115" y="133"/>
                  <a:pt x="117" y="136"/>
                  <a:pt x="117" y="138"/>
                </a:cubicBezTo>
                <a:lnTo>
                  <a:pt x="117" y="152"/>
                </a:lnTo>
                <a:cubicBezTo>
                  <a:pt x="117" y="153"/>
                  <a:pt x="116" y="153"/>
                  <a:pt x="115" y="153"/>
                </a:cubicBezTo>
                <a:lnTo>
                  <a:pt x="30" y="153"/>
                </a:lnTo>
                <a:cubicBezTo>
                  <a:pt x="29" y="153"/>
                  <a:pt x="28" y="153"/>
                  <a:pt x="28" y="152"/>
                </a:cubicBezTo>
                <a:lnTo>
                  <a:pt x="28" y="138"/>
                </a:lnTo>
                <a:cubicBezTo>
                  <a:pt x="28" y="136"/>
                  <a:pt x="29" y="133"/>
                  <a:pt x="31" y="131"/>
                </a:cubicBezTo>
                <a:lnTo>
                  <a:pt x="31" y="131"/>
                </a:lnTo>
                <a:lnTo>
                  <a:pt x="31" y="131"/>
                </a:lnTo>
                <a:cubicBezTo>
                  <a:pt x="33" y="129"/>
                  <a:pt x="36" y="128"/>
                  <a:pt x="39" y="128"/>
                </a:cubicBezTo>
                <a:lnTo>
                  <a:pt x="56" y="128"/>
                </a:lnTo>
                <a:lnTo>
                  <a:pt x="56" y="105"/>
                </a:lnTo>
                <a:cubicBezTo>
                  <a:pt x="56" y="104"/>
                  <a:pt x="56" y="103"/>
                  <a:pt x="55" y="102"/>
                </a:cubicBezTo>
                <a:cubicBezTo>
                  <a:pt x="55" y="101"/>
                  <a:pt x="54" y="100"/>
                  <a:pt x="53" y="100"/>
                </a:cubicBezTo>
                <a:lnTo>
                  <a:pt x="29" y="82"/>
                </a:lnTo>
                <a:lnTo>
                  <a:pt x="29" y="82"/>
                </a:lnTo>
                <a:lnTo>
                  <a:pt x="5" y="64"/>
                </a:lnTo>
                <a:cubicBezTo>
                  <a:pt x="3" y="63"/>
                  <a:pt x="2" y="61"/>
                  <a:pt x="1" y="60"/>
                </a:cubicBezTo>
                <a:cubicBezTo>
                  <a:pt x="1" y="59"/>
                  <a:pt x="0" y="57"/>
                  <a:pt x="0" y="55"/>
                </a:cubicBezTo>
                <a:lnTo>
                  <a:pt x="0" y="21"/>
                </a:lnTo>
                <a:cubicBezTo>
                  <a:pt x="0" y="18"/>
                  <a:pt x="1" y="15"/>
                  <a:pt x="3" y="14"/>
                </a:cubicBezTo>
                <a:lnTo>
                  <a:pt x="3" y="14"/>
                </a:lnTo>
                <a:lnTo>
                  <a:pt x="3" y="14"/>
                </a:lnTo>
                <a:lnTo>
                  <a:pt x="3" y="14"/>
                </a:lnTo>
                <a:cubicBezTo>
                  <a:pt x="5" y="12"/>
                  <a:pt x="8" y="11"/>
                  <a:pt x="11" y="11"/>
                </a:cubicBezTo>
                <a:lnTo>
                  <a:pt x="28" y="11"/>
                </a:lnTo>
                <a:lnTo>
                  <a:pt x="28" y="2"/>
                </a:lnTo>
                <a:cubicBezTo>
                  <a:pt x="28" y="1"/>
                  <a:pt x="29" y="0"/>
                  <a:pt x="30" y="0"/>
                </a:cubicBezTo>
                <a:close/>
                <a:moveTo>
                  <a:pt x="32" y="150"/>
                </a:moveTo>
                <a:lnTo>
                  <a:pt x="32" y="150"/>
                </a:lnTo>
                <a:lnTo>
                  <a:pt x="113" y="150"/>
                </a:lnTo>
                <a:lnTo>
                  <a:pt x="113" y="138"/>
                </a:lnTo>
                <a:cubicBezTo>
                  <a:pt x="113" y="137"/>
                  <a:pt x="112" y="135"/>
                  <a:pt x="111" y="134"/>
                </a:cubicBezTo>
                <a:cubicBezTo>
                  <a:pt x="110" y="132"/>
                  <a:pt x="108" y="132"/>
                  <a:pt x="106" y="132"/>
                </a:cubicBezTo>
                <a:lnTo>
                  <a:pt x="89" y="132"/>
                </a:lnTo>
                <a:lnTo>
                  <a:pt x="58" y="132"/>
                </a:lnTo>
                <a:lnTo>
                  <a:pt x="39" y="132"/>
                </a:lnTo>
                <a:cubicBezTo>
                  <a:pt x="37" y="132"/>
                  <a:pt x="35" y="132"/>
                  <a:pt x="34" y="134"/>
                </a:cubicBezTo>
                <a:lnTo>
                  <a:pt x="34" y="134"/>
                </a:lnTo>
                <a:cubicBezTo>
                  <a:pt x="32" y="135"/>
                  <a:pt x="32" y="137"/>
                  <a:pt x="32" y="138"/>
                </a:cubicBezTo>
                <a:lnTo>
                  <a:pt x="32" y="150"/>
                </a:ln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79" name="Freeform 127">
            <a:extLst>
              <a:ext uri="{FF2B5EF4-FFF2-40B4-BE49-F238E27FC236}">
                <a16:creationId xmlns:a16="http://schemas.microsoft.com/office/drawing/2014/main" id="{808108E1-9C1A-4BE5-AD86-F2C784D45BCC}"/>
              </a:ext>
            </a:extLst>
          </p:cNvPr>
          <p:cNvSpPr>
            <a:spLocks noChangeAspect="1" noEditPoints="1"/>
          </p:cNvSpPr>
          <p:nvPr/>
        </p:nvSpPr>
        <p:spPr bwMode="auto">
          <a:xfrm>
            <a:off x="2730636" y="3132634"/>
            <a:ext cx="180894" cy="214707"/>
          </a:xfrm>
          <a:custGeom>
            <a:avLst/>
            <a:gdLst>
              <a:gd name="T0" fmla="*/ 23 w 106"/>
              <a:gd name="T1" fmla="*/ 58 h 125"/>
              <a:gd name="T2" fmla="*/ 15 w 106"/>
              <a:gd name="T3" fmla="*/ 58 h 125"/>
              <a:gd name="T4" fmla="*/ 14 w 106"/>
              <a:gd name="T5" fmla="*/ 58 h 125"/>
              <a:gd name="T6" fmla="*/ 10 w 106"/>
              <a:gd name="T7" fmla="*/ 58 h 125"/>
              <a:gd name="T8" fmla="*/ 6 w 106"/>
              <a:gd name="T9" fmla="*/ 60 h 125"/>
              <a:gd name="T10" fmla="*/ 4 w 106"/>
              <a:gd name="T11" fmla="*/ 65 h 125"/>
              <a:gd name="T12" fmla="*/ 6 w 106"/>
              <a:gd name="T13" fmla="*/ 120 h 125"/>
              <a:gd name="T14" fmla="*/ 95 w 106"/>
              <a:gd name="T15" fmla="*/ 122 h 125"/>
              <a:gd name="T16" fmla="*/ 100 w 106"/>
              <a:gd name="T17" fmla="*/ 120 h 125"/>
              <a:gd name="T18" fmla="*/ 102 w 106"/>
              <a:gd name="T19" fmla="*/ 65 h 125"/>
              <a:gd name="T20" fmla="*/ 96 w 106"/>
              <a:gd name="T21" fmla="*/ 58 h 125"/>
              <a:gd name="T22" fmla="*/ 83 w 106"/>
              <a:gd name="T23" fmla="*/ 58 h 125"/>
              <a:gd name="T24" fmla="*/ 24 w 106"/>
              <a:gd name="T25" fmla="*/ 54 h 125"/>
              <a:gd name="T26" fmla="*/ 82 w 106"/>
              <a:gd name="T27" fmla="*/ 54 h 125"/>
              <a:gd name="T28" fmla="*/ 80 w 106"/>
              <a:gd name="T29" fmla="*/ 34 h 125"/>
              <a:gd name="T30" fmla="*/ 64 w 106"/>
              <a:gd name="T31" fmla="*/ 18 h 125"/>
              <a:gd name="T32" fmla="*/ 42 w 106"/>
              <a:gd name="T33" fmla="*/ 18 h 125"/>
              <a:gd name="T34" fmla="*/ 26 w 106"/>
              <a:gd name="T35" fmla="*/ 34 h 125"/>
              <a:gd name="T36" fmla="*/ 24 w 106"/>
              <a:gd name="T37" fmla="*/ 54 h 125"/>
              <a:gd name="T38" fmla="*/ 11 w 106"/>
              <a:gd name="T39" fmla="*/ 54 h 125"/>
              <a:gd name="T40" fmla="*/ 20 w 106"/>
              <a:gd name="T41" fmla="*/ 45 h 125"/>
              <a:gd name="T42" fmla="*/ 30 w 106"/>
              <a:gd name="T43" fmla="*/ 22 h 125"/>
              <a:gd name="T44" fmla="*/ 53 w 106"/>
              <a:gd name="T45" fmla="*/ 12 h 125"/>
              <a:gd name="T46" fmla="*/ 76 w 106"/>
              <a:gd name="T47" fmla="*/ 22 h 125"/>
              <a:gd name="T48" fmla="*/ 85 w 106"/>
              <a:gd name="T49" fmla="*/ 45 h 125"/>
              <a:gd name="T50" fmla="*/ 95 w 106"/>
              <a:gd name="T51" fmla="*/ 54 h 125"/>
              <a:gd name="T52" fmla="*/ 91 w 106"/>
              <a:gd name="T53" fmla="*/ 29 h 125"/>
              <a:gd name="T54" fmla="*/ 69 w 106"/>
              <a:gd name="T55" fmla="*/ 6 h 125"/>
              <a:gd name="T56" fmla="*/ 37 w 106"/>
              <a:gd name="T57" fmla="*/ 6 h 125"/>
              <a:gd name="T58" fmla="*/ 14 w 106"/>
              <a:gd name="T59" fmla="*/ 29 h 125"/>
              <a:gd name="T60" fmla="*/ 11 w 106"/>
              <a:gd name="T61" fmla="*/ 54 h 125"/>
              <a:gd name="T62" fmla="*/ 59 w 106"/>
              <a:gd name="T63" fmla="*/ 74 h 125"/>
              <a:gd name="T64" fmla="*/ 47 w 106"/>
              <a:gd name="T65" fmla="*/ 74 h 125"/>
              <a:gd name="T66" fmla="*/ 45 w 106"/>
              <a:gd name="T67" fmla="*/ 84 h 125"/>
              <a:gd name="T68" fmla="*/ 49 w 106"/>
              <a:gd name="T69" fmla="*/ 89 h 125"/>
              <a:gd name="T70" fmla="*/ 49 w 106"/>
              <a:gd name="T71" fmla="*/ 106 h 125"/>
              <a:gd name="T72" fmla="*/ 51 w 106"/>
              <a:gd name="T73" fmla="*/ 107 h 125"/>
              <a:gd name="T74" fmla="*/ 56 w 106"/>
              <a:gd name="T75" fmla="*/ 106 h 125"/>
              <a:gd name="T76" fmla="*/ 57 w 106"/>
              <a:gd name="T77" fmla="*/ 89 h 125"/>
              <a:gd name="T78" fmla="*/ 61 w 106"/>
              <a:gd name="T79" fmla="*/ 84 h 125"/>
              <a:gd name="T80" fmla="*/ 59 w 106"/>
              <a:gd name="T81" fmla="*/ 74 h 125"/>
              <a:gd name="T82" fmla="*/ 53 w 106"/>
              <a:gd name="T83" fmla="*/ 68 h 125"/>
              <a:gd name="T84" fmla="*/ 41 w 106"/>
              <a:gd name="T85" fmla="*/ 80 h 125"/>
              <a:gd name="T86" fmla="*/ 45 w 106"/>
              <a:gd name="T87" fmla="*/ 89 h 125"/>
              <a:gd name="T88" fmla="*/ 47 w 106"/>
              <a:gd name="T89" fmla="*/ 108 h 125"/>
              <a:gd name="T90" fmla="*/ 55 w 106"/>
              <a:gd name="T91" fmla="*/ 110 h 125"/>
              <a:gd name="T92" fmla="*/ 61 w 106"/>
              <a:gd name="T93" fmla="*/ 104 h 125"/>
              <a:gd name="T94" fmla="*/ 64 w 106"/>
              <a:gd name="T95" fmla="*/ 86 h 125"/>
              <a:gd name="T96" fmla="*/ 61 w 106"/>
              <a:gd name="T97" fmla="*/ 72 h 125"/>
              <a:gd name="T98" fmla="*/ 95 w 106"/>
              <a:gd name="T99" fmla="*/ 125 h 125"/>
              <a:gd name="T100" fmla="*/ 11 w 106"/>
              <a:gd name="T101" fmla="*/ 125 h 125"/>
              <a:gd name="T102" fmla="*/ 0 w 106"/>
              <a:gd name="T103" fmla="*/ 115 h 125"/>
              <a:gd name="T104" fmla="*/ 3 w 106"/>
              <a:gd name="T105" fmla="*/ 57 h 125"/>
              <a:gd name="T106" fmla="*/ 3 w 106"/>
              <a:gd name="T107" fmla="*/ 57 h 125"/>
              <a:gd name="T108" fmla="*/ 8 w 106"/>
              <a:gd name="T109" fmla="*/ 55 h 125"/>
              <a:gd name="T110" fmla="*/ 11 w 106"/>
              <a:gd name="T111" fmla="*/ 27 h 125"/>
              <a:gd name="T112" fmla="*/ 36 w 106"/>
              <a:gd name="T113" fmla="*/ 3 h 125"/>
              <a:gd name="T114" fmla="*/ 70 w 106"/>
              <a:gd name="T115" fmla="*/ 3 h 125"/>
              <a:gd name="T116" fmla="*/ 95 w 106"/>
              <a:gd name="T117" fmla="*/ 27 h 125"/>
              <a:gd name="T118" fmla="*/ 98 w 106"/>
              <a:gd name="T119" fmla="*/ 55 h 125"/>
              <a:gd name="T120" fmla="*/ 106 w 106"/>
              <a:gd name="T121" fmla="*/ 65 h 125"/>
              <a:gd name="T122" fmla="*/ 102 w 106"/>
              <a:gd name="T123" fmla="*/ 122 h 125"/>
              <a:gd name="T124" fmla="*/ 95 w 106"/>
              <a:gd name="T125"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6" h="125">
                <a:moveTo>
                  <a:pt x="23" y="58"/>
                </a:moveTo>
                <a:lnTo>
                  <a:pt x="23" y="58"/>
                </a:lnTo>
                <a:cubicBezTo>
                  <a:pt x="22" y="58"/>
                  <a:pt x="22" y="58"/>
                  <a:pt x="22" y="58"/>
                </a:cubicBezTo>
                <a:lnTo>
                  <a:pt x="15" y="58"/>
                </a:lnTo>
                <a:lnTo>
                  <a:pt x="14" y="58"/>
                </a:lnTo>
                <a:lnTo>
                  <a:pt x="14" y="58"/>
                </a:lnTo>
                <a:lnTo>
                  <a:pt x="14" y="58"/>
                </a:lnTo>
                <a:lnTo>
                  <a:pt x="10" y="58"/>
                </a:lnTo>
                <a:lnTo>
                  <a:pt x="10" y="58"/>
                </a:lnTo>
                <a:cubicBezTo>
                  <a:pt x="8" y="58"/>
                  <a:pt x="7" y="59"/>
                  <a:pt x="6" y="60"/>
                </a:cubicBezTo>
                <a:lnTo>
                  <a:pt x="6" y="60"/>
                </a:lnTo>
                <a:cubicBezTo>
                  <a:pt x="5" y="61"/>
                  <a:pt x="4" y="63"/>
                  <a:pt x="4" y="65"/>
                </a:cubicBezTo>
                <a:lnTo>
                  <a:pt x="4" y="115"/>
                </a:lnTo>
                <a:cubicBezTo>
                  <a:pt x="4" y="117"/>
                  <a:pt x="5" y="119"/>
                  <a:pt x="6" y="120"/>
                </a:cubicBezTo>
                <a:cubicBezTo>
                  <a:pt x="7" y="121"/>
                  <a:pt x="9" y="122"/>
                  <a:pt x="11" y="122"/>
                </a:cubicBezTo>
                <a:lnTo>
                  <a:pt x="95" y="122"/>
                </a:lnTo>
                <a:cubicBezTo>
                  <a:pt x="97" y="122"/>
                  <a:pt x="99" y="121"/>
                  <a:pt x="100" y="120"/>
                </a:cubicBezTo>
                <a:lnTo>
                  <a:pt x="100" y="120"/>
                </a:lnTo>
                <a:cubicBezTo>
                  <a:pt x="101" y="119"/>
                  <a:pt x="102" y="117"/>
                  <a:pt x="102" y="115"/>
                </a:cubicBezTo>
                <a:lnTo>
                  <a:pt x="102" y="65"/>
                </a:lnTo>
                <a:cubicBezTo>
                  <a:pt x="102" y="63"/>
                  <a:pt x="101" y="61"/>
                  <a:pt x="100" y="60"/>
                </a:cubicBezTo>
                <a:cubicBezTo>
                  <a:pt x="99" y="59"/>
                  <a:pt x="98" y="58"/>
                  <a:pt x="96" y="58"/>
                </a:cubicBezTo>
                <a:lnTo>
                  <a:pt x="84" y="58"/>
                </a:lnTo>
                <a:cubicBezTo>
                  <a:pt x="84" y="58"/>
                  <a:pt x="83" y="58"/>
                  <a:pt x="83" y="58"/>
                </a:cubicBezTo>
                <a:lnTo>
                  <a:pt x="23" y="58"/>
                </a:lnTo>
                <a:close/>
                <a:moveTo>
                  <a:pt x="24" y="54"/>
                </a:moveTo>
                <a:lnTo>
                  <a:pt x="24" y="54"/>
                </a:lnTo>
                <a:lnTo>
                  <a:pt x="82" y="54"/>
                </a:lnTo>
                <a:lnTo>
                  <a:pt x="82" y="45"/>
                </a:lnTo>
                <a:cubicBezTo>
                  <a:pt x="82" y="41"/>
                  <a:pt x="81" y="37"/>
                  <a:pt x="80" y="34"/>
                </a:cubicBezTo>
                <a:cubicBezTo>
                  <a:pt x="78" y="30"/>
                  <a:pt x="76" y="27"/>
                  <a:pt x="73" y="24"/>
                </a:cubicBezTo>
                <a:cubicBezTo>
                  <a:pt x="71" y="21"/>
                  <a:pt x="68" y="19"/>
                  <a:pt x="64" y="18"/>
                </a:cubicBezTo>
                <a:cubicBezTo>
                  <a:pt x="61" y="16"/>
                  <a:pt x="57" y="16"/>
                  <a:pt x="53" y="16"/>
                </a:cubicBezTo>
                <a:cubicBezTo>
                  <a:pt x="49" y="16"/>
                  <a:pt x="45" y="16"/>
                  <a:pt x="42" y="18"/>
                </a:cubicBezTo>
                <a:cubicBezTo>
                  <a:pt x="38" y="19"/>
                  <a:pt x="35" y="21"/>
                  <a:pt x="32" y="24"/>
                </a:cubicBezTo>
                <a:cubicBezTo>
                  <a:pt x="30" y="27"/>
                  <a:pt x="28" y="30"/>
                  <a:pt x="26" y="34"/>
                </a:cubicBezTo>
                <a:cubicBezTo>
                  <a:pt x="25" y="37"/>
                  <a:pt x="24" y="41"/>
                  <a:pt x="24" y="45"/>
                </a:cubicBezTo>
                <a:lnTo>
                  <a:pt x="24" y="54"/>
                </a:lnTo>
                <a:close/>
                <a:moveTo>
                  <a:pt x="11" y="54"/>
                </a:moveTo>
                <a:lnTo>
                  <a:pt x="11" y="54"/>
                </a:lnTo>
                <a:lnTo>
                  <a:pt x="20" y="54"/>
                </a:lnTo>
                <a:lnTo>
                  <a:pt x="20" y="45"/>
                </a:lnTo>
                <a:cubicBezTo>
                  <a:pt x="20" y="40"/>
                  <a:pt x="21" y="36"/>
                  <a:pt x="23" y="32"/>
                </a:cubicBezTo>
                <a:cubicBezTo>
                  <a:pt x="25" y="28"/>
                  <a:pt x="27" y="25"/>
                  <a:pt x="30" y="22"/>
                </a:cubicBezTo>
                <a:cubicBezTo>
                  <a:pt x="33" y="19"/>
                  <a:pt x="37" y="16"/>
                  <a:pt x="41" y="15"/>
                </a:cubicBezTo>
                <a:cubicBezTo>
                  <a:pt x="44" y="13"/>
                  <a:pt x="49" y="12"/>
                  <a:pt x="53" y="12"/>
                </a:cubicBezTo>
                <a:cubicBezTo>
                  <a:pt x="57" y="12"/>
                  <a:pt x="62" y="13"/>
                  <a:pt x="65" y="15"/>
                </a:cubicBezTo>
                <a:cubicBezTo>
                  <a:pt x="69" y="16"/>
                  <a:pt x="73" y="19"/>
                  <a:pt x="76" y="22"/>
                </a:cubicBezTo>
                <a:cubicBezTo>
                  <a:pt x="79" y="25"/>
                  <a:pt x="81" y="28"/>
                  <a:pt x="83" y="32"/>
                </a:cubicBezTo>
                <a:cubicBezTo>
                  <a:pt x="85" y="36"/>
                  <a:pt x="85" y="40"/>
                  <a:pt x="85" y="45"/>
                </a:cubicBezTo>
                <a:lnTo>
                  <a:pt x="85" y="54"/>
                </a:lnTo>
                <a:lnTo>
                  <a:pt x="95" y="54"/>
                </a:lnTo>
                <a:lnTo>
                  <a:pt x="95" y="45"/>
                </a:lnTo>
                <a:cubicBezTo>
                  <a:pt x="95" y="39"/>
                  <a:pt x="93" y="34"/>
                  <a:pt x="91" y="29"/>
                </a:cubicBezTo>
                <a:cubicBezTo>
                  <a:pt x="89" y="24"/>
                  <a:pt x="86" y="19"/>
                  <a:pt x="82" y="15"/>
                </a:cubicBezTo>
                <a:cubicBezTo>
                  <a:pt x="79" y="11"/>
                  <a:pt x="74" y="8"/>
                  <a:pt x="69" y="6"/>
                </a:cubicBezTo>
                <a:cubicBezTo>
                  <a:pt x="64" y="4"/>
                  <a:pt x="59" y="3"/>
                  <a:pt x="53" y="3"/>
                </a:cubicBezTo>
                <a:cubicBezTo>
                  <a:pt x="47" y="3"/>
                  <a:pt x="42" y="4"/>
                  <a:pt x="37" y="6"/>
                </a:cubicBezTo>
                <a:cubicBezTo>
                  <a:pt x="32" y="8"/>
                  <a:pt x="27" y="11"/>
                  <a:pt x="24" y="15"/>
                </a:cubicBezTo>
                <a:cubicBezTo>
                  <a:pt x="20" y="19"/>
                  <a:pt x="17" y="24"/>
                  <a:pt x="14" y="29"/>
                </a:cubicBezTo>
                <a:cubicBezTo>
                  <a:pt x="12" y="34"/>
                  <a:pt x="11" y="39"/>
                  <a:pt x="11" y="45"/>
                </a:cubicBezTo>
                <a:lnTo>
                  <a:pt x="11" y="54"/>
                </a:lnTo>
                <a:close/>
                <a:moveTo>
                  <a:pt x="59" y="74"/>
                </a:moveTo>
                <a:lnTo>
                  <a:pt x="59" y="74"/>
                </a:lnTo>
                <a:cubicBezTo>
                  <a:pt x="57" y="72"/>
                  <a:pt x="55" y="71"/>
                  <a:pt x="53" y="71"/>
                </a:cubicBezTo>
                <a:cubicBezTo>
                  <a:pt x="51" y="71"/>
                  <a:pt x="48" y="72"/>
                  <a:pt x="47" y="74"/>
                </a:cubicBezTo>
                <a:cubicBezTo>
                  <a:pt x="45" y="76"/>
                  <a:pt x="44" y="78"/>
                  <a:pt x="44" y="80"/>
                </a:cubicBezTo>
                <a:cubicBezTo>
                  <a:pt x="44" y="82"/>
                  <a:pt x="45" y="83"/>
                  <a:pt x="45" y="84"/>
                </a:cubicBezTo>
                <a:cubicBezTo>
                  <a:pt x="46" y="85"/>
                  <a:pt x="47" y="86"/>
                  <a:pt x="48" y="87"/>
                </a:cubicBezTo>
                <a:cubicBezTo>
                  <a:pt x="48" y="88"/>
                  <a:pt x="49" y="88"/>
                  <a:pt x="49" y="89"/>
                </a:cubicBezTo>
                <a:lnTo>
                  <a:pt x="49" y="104"/>
                </a:lnTo>
                <a:cubicBezTo>
                  <a:pt x="49" y="105"/>
                  <a:pt x="49" y="105"/>
                  <a:pt x="49" y="106"/>
                </a:cubicBezTo>
                <a:cubicBezTo>
                  <a:pt x="50" y="106"/>
                  <a:pt x="50" y="107"/>
                  <a:pt x="51" y="107"/>
                </a:cubicBezTo>
                <a:lnTo>
                  <a:pt x="51" y="107"/>
                </a:lnTo>
                <a:lnTo>
                  <a:pt x="55" y="107"/>
                </a:lnTo>
                <a:cubicBezTo>
                  <a:pt x="55" y="107"/>
                  <a:pt x="56" y="106"/>
                  <a:pt x="56" y="106"/>
                </a:cubicBezTo>
                <a:cubicBezTo>
                  <a:pt x="57" y="105"/>
                  <a:pt x="57" y="105"/>
                  <a:pt x="57" y="104"/>
                </a:cubicBezTo>
                <a:lnTo>
                  <a:pt x="57" y="89"/>
                </a:lnTo>
                <a:cubicBezTo>
                  <a:pt x="57" y="88"/>
                  <a:pt x="57" y="88"/>
                  <a:pt x="58" y="87"/>
                </a:cubicBezTo>
                <a:cubicBezTo>
                  <a:pt x="59" y="86"/>
                  <a:pt x="60" y="85"/>
                  <a:pt x="61" y="84"/>
                </a:cubicBezTo>
                <a:cubicBezTo>
                  <a:pt x="61" y="83"/>
                  <a:pt x="62" y="82"/>
                  <a:pt x="62" y="80"/>
                </a:cubicBezTo>
                <a:cubicBezTo>
                  <a:pt x="62" y="78"/>
                  <a:pt x="61" y="76"/>
                  <a:pt x="59" y="74"/>
                </a:cubicBezTo>
                <a:close/>
                <a:moveTo>
                  <a:pt x="53" y="68"/>
                </a:moveTo>
                <a:lnTo>
                  <a:pt x="53" y="68"/>
                </a:lnTo>
                <a:cubicBezTo>
                  <a:pt x="50" y="68"/>
                  <a:pt x="47" y="69"/>
                  <a:pt x="44" y="72"/>
                </a:cubicBezTo>
                <a:cubicBezTo>
                  <a:pt x="42" y="74"/>
                  <a:pt x="41" y="77"/>
                  <a:pt x="41" y="80"/>
                </a:cubicBezTo>
                <a:cubicBezTo>
                  <a:pt x="41" y="82"/>
                  <a:pt x="41" y="84"/>
                  <a:pt x="42" y="86"/>
                </a:cubicBezTo>
                <a:cubicBezTo>
                  <a:pt x="43" y="87"/>
                  <a:pt x="44" y="88"/>
                  <a:pt x="45" y="89"/>
                </a:cubicBezTo>
                <a:lnTo>
                  <a:pt x="45" y="104"/>
                </a:lnTo>
                <a:cubicBezTo>
                  <a:pt x="45" y="106"/>
                  <a:pt x="46" y="107"/>
                  <a:pt x="47" y="108"/>
                </a:cubicBezTo>
                <a:cubicBezTo>
                  <a:pt x="48" y="109"/>
                  <a:pt x="50" y="110"/>
                  <a:pt x="51" y="110"/>
                </a:cubicBezTo>
                <a:lnTo>
                  <a:pt x="55" y="110"/>
                </a:lnTo>
                <a:cubicBezTo>
                  <a:pt x="56" y="110"/>
                  <a:pt x="58" y="109"/>
                  <a:pt x="59" y="108"/>
                </a:cubicBezTo>
                <a:cubicBezTo>
                  <a:pt x="60" y="107"/>
                  <a:pt x="61" y="106"/>
                  <a:pt x="61" y="104"/>
                </a:cubicBezTo>
                <a:lnTo>
                  <a:pt x="61" y="90"/>
                </a:lnTo>
                <a:cubicBezTo>
                  <a:pt x="62" y="88"/>
                  <a:pt x="63" y="87"/>
                  <a:pt x="64" y="86"/>
                </a:cubicBezTo>
                <a:cubicBezTo>
                  <a:pt x="65" y="84"/>
                  <a:pt x="65" y="82"/>
                  <a:pt x="65" y="80"/>
                </a:cubicBezTo>
                <a:cubicBezTo>
                  <a:pt x="65" y="77"/>
                  <a:pt x="64" y="74"/>
                  <a:pt x="61" y="72"/>
                </a:cubicBezTo>
                <a:cubicBezTo>
                  <a:pt x="59" y="69"/>
                  <a:pt x="56" y="68"/>
                  <a:pt x="53" y="68"/>
                </a:cubicBezTo>
                <a:close/>
                <a:moveTo>
                  <a:pt x="95" y="125"/>
                </a:moveTo>
                <a:lnTo>
                  <a:pt x="95" y="125"/>
                </a:lnTo>
                <a:lnTo>
                  <a:pt x="11" y="125"/>
                </a:lnTo>
                <a:cubicBezTo>
                  <a:pt x="8" y="125"/>
                  <a:pt x="5" y="124"/>
                  <a:pt x="3" y="122"/>
                </a:cubicBezTo>
                <a:cubicBezTo>
                  <a:pt x="1" y="120"/>
                  <a:pt x="0" y="118"/>
                  <a:pt x="0" y="115"/>
                </a:cubicBezTo>
                <a:lnTo>
                  <a:pt x="0" y="65"/>
                </a:lnTo>
                <a:cubicBezTo>
                  <a:pt x="0" y="62"/>
                  <a:pt x="1" y="59"/>
                  <a:pt x="3" y="57"/>
                </a:cubicBezTo>
                <a:lnTo>
                  <a:pt x="3" y="57"/>
                </a:lnTo>
                <a:lnTo>
                  <a:pt x="3" y="57"/>
                </a:lnTo>
                <a:lnTo>
                  <a:pt x="3" y="57"/>
                </a:lnTo>
                <a:cubicBezTo>
                  <a:pt x="5" y="56"/>
                  <a:pt x="6" y="55"/>
                  <a:pt x="8" y="55"/>
                </a:cubicBezTo>
                <a:lnTo>
                  <a:pt x="8" y="45"/>
                </a:lnTo>
                <a:cubicBezTo>
                  <a:pt x="8" y="38"/>
                  <a:pt x="9" y="33"/>
                  <a:pt x="11" y="27"/>
                </a:cubicBezTo>
                <a:cubicBezTo>
                  <a:pt x="14" y="22"/>
                  <a:pt x="17" y="17"/>
                  <a:pt x="21" y="13"/>
                </a:cubicBezTo>
                <a:cubicBezTo>
                  <a:pt x="25" y="9"/>
                  <a:pt x="30" y="5"/>
                  <a:pt x="36" y="3"/>
                </a:cubicBezTo>
                <a:cubicBezTo>
                  <a:pt x="41" y="1"/>
                  <a:pt x="47" y="0"/>
                  <a:pt x="53" y="0"/>
                </a:cubicBezTo>
                <a:cubicBezTo>
                  <a:pt x="59" y="0"/>
                  <a:pt x="65" y="1"/>
                  <a:pt x="70" y="3"/>
                </a:cubicBezTo>
                <a:cubicBezTo>
                  <a:pt x="76" y="5"/>
                  <a:pt x="81" y="9"/>
                  <a:pt x="85" y="13"/>
                </a:cubicBezTo>
                <a:cubicBezTo>
                  <a:pt x="89" y="17"/>
                  <a:pt x="92" y="22"/>
                  <a:pt x="95" y="27"/>
                </a:cubicBezTo>
                <a:cubicBezTo>
                  <a:pt x="97" y="33"/>
                  <a:pt x="98" y="39"/>
                  <a:pt x="98" y="45"/>
                </a:cubicBezTo>
                <a:lnTo>
                  <a:pt x="98" y="55"/>
                </a:lnTo>
                <a:cubicBezTo>
                  <a:pt x="100" y="55"/>
                  <a:pt x="101" y="56"/>
                  <a:pt x="102" y="57"/>
                </a:cubicBezTo>
                <a:cubicBezTo>
                  <a:pt x="104" y="59"/>
                  <a:pt x="106" y="62"/>
                  <a:pt x="106" y="65"/>
                </a:cubicBezTo>
                <a:lnTo>
                  <a:pt x="106" y="115"/>
                </a:lnTo>
                <a:cubicBezTo>
                  <a:pt x="106" y="118"/>
                  <a:pt x="104" y="120"/>
                  <a:pt x="102" y="122"/>
                </a:cubicBezTo>
                <a:lnTo>
                  <a:pt x="102" y="122"/>
                </a:lnTo>
                <a:cubicBezTo>
                  <a:pt x="101" y="124"/>
                  <a:pt x="98" y="125"/>
                  <a:pt x="95" y="125"/>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80" name="Freeform 128">
            <a:extLst>
              <a:ext uri="{FF2B5EF4-FFF2-40B4-BE49-F238E27FC236}">
                <a16:creationId xmlns:a16="http://schemas.microsoft.com/office/drawing/2014/main" id="{8ACE4B10-0EF2-4C8A-8F10-E4606C78B646}"/>
              </a:ext>
            </a:extLst>
          </p:cNvPr>
          <p:cNvSpPr>
            <a:spLocks noChangeAspect="1" noEditPoints="1"/>
          </p:cNvSpPr>
          <p:nvPr/>
        </p:nvSpPr>
        <p:spPr bwMode="auto">
          <a:xfrm>
            <a:off x="558685" y="2175734"/>
            <a:ext cx="299237" cy="248518"/>
          </a:xfrm>
          <a:custGeom>
            <a:avLst/>
            <a:gdLst>
              <a:gd name="T0" fmla="*/ 131 w 175"/>
              <a:gd name="T1" fmla="*/ 74 h 145"/>
              <a:gd name="T2" fmla="*/ 140 w 175"/>
              <a:gd name="T3" fmla="*/ 73 h 145"/>
              <a:gd name="T4" fmla="*/ 146 w 175"/>
              <a:gd name="T5" fmla="*/ 64 h 145"/>
              <a:gd name="T6" fmla="*/ 143 w 175"/>
              <a:gd name="T7" fmla="*/ 59 h 145"/>
              <a:gd name="T8" fmla="*/ 30 w 175"/>
              <a:gd name="T9" fmla="*/ 61 h 145"/>
              <a:gd name="T10" fmla="*/ 31 w 175"/>
              <a:gd name="T11" fmla="*/ 69 h 145"/>
              <a:gd name="T12" fmla="*/ 44 w 175"/>
              <a:gd name="T13" fmla="*/ 74 h 145"/>
              <a:gd name="T14" fmla="*/ 128 w 175"/>
              <a:gd name="T15" fmla="*/ 77 h 145"/>
              <a:gd name="T16" fmla="*/ 142 w 175"/>
              <a:gd name="T17" fmla="*/ 76 h 145"/>
              <a:gd name="T18" fmla="*/ 146 w 175"/>
              <a:gd name="T19" fmla="*/ 72 h 145"/>
              <a:gd name="T20" fmla="*/ 148 w 175"/>
              <a:gd name="T21" fmla="*/ 60 h 145"/>
              <a:gd name="T22" fmla="*/ 87 w 175"/>
              <a:gd name="T23" fmla="*/ 36 h 145"/>
              <a:gd name="T24" fmla="*/ 26 w 175"/>
              <a:gd name="T25" fmla="*/ 64 h 145"/>
              <a:gd name="T26" fmla="*/ 33 w 175"/>
              <a:gd name="T27" fmla="*/ 76 h 145"/>
              <a:gd name="T28" fmla="*/ 87 w 175"/>
              <a:gd name="T29" fmla="*/ 63 h 145"/>
              <a:gd name="T30" fmla="*/ 87 w 175"/>
              <a:gd name="T31" fmla="*/ 23 h 145"/>
              <a:gd name="T32" fmla="*/ 165 w 175"/>
              <a:gd name="T33" fmla="*/ 48 h 145"/>
              <a:gd name="T34" fmla="*/ 171 w 175"/>
              <a:gd name="T35" fmla="*/ 42 h 145"/>
              <a:gd name="T36" fmla="*/ 169 w 175"/>
              <a:gd name="T37" fmla="*/ 34 h 145"/>
              <a:gd name="T38" fmla="*/ 5 w 175"/>
              <a:gd name="T39" fmla="*/ 33 h 145"/>
              <a:gd name="T40" fmla="*/ 3 w 175"/>
              <a:gd name="T41" fmla="*/ 41 h 145"/>
              <a:gd name="T42" fmla="*/ 14 w 175"/>
              <a:gd name="T43" fmla="*/ 49 h 145"/>
              <a:gd name="T44" fmla="*/ 153 w 175"/>
              <a:gd name="T45" fmla="*/ 51 h 145"/>
              <a:gd name="T46" fmla="*/ 21 w 175"/>
              <a:gd name="T47" fmla="*/ 50 h 145"/>
              <a:gd name="T48" fmla="*/ 3 w 175"/>
              <a:gd name="T49" fmla="*/ 46 h 145"/>
              <a:gd name="T50" fmla="*/ 1 w 175"/>
              <a:gd name="T51" fmla="*/ 34 h 145"/>
              <a:gd name="T52" fmla="*/ 171 w 175"/>
              <a:gd name="T53" fmla="*/ 31 h 145"/>
              <a:gd name="T54" fmla="*/ 174 w 175"/>
              <a:gd name="T55" fmla="*/ 39 h 145"/>
              <a:gd name="T56" fmla="*/ 169 w 175"/>
              <a:gd name="T57" fmla="*/ 48 h 145"/>
              <a:gd name="T58" fmla="*/ 153 w 175"/>
              <a:gd name="T59" fmla="*/ 51 h 145"/>
              <a:gd name="T60" fmla="*/ 61 w 175"/>
              <a:gd name="T61" fmla="*/ 99 h 145"/>
              <a:gd name="T62" fmla="*/ 87 w 175"/>
              <a:gd name="T63" fmla="*/ 96 h 145"/>
              <a:gd name="T64" fmla="*/ 113 w 175"/>
              <a:gd name="T65" fmla="*/ 99 h 145"/>
              <a:gd name="T66" fmla="*/ 120 w 175"/>
              <a:gd name="T67" fmla="*/ 90 h 145"/>
              <a:gd name="T68" fmla="*/ 87 w 175"/>
              <a:gd name="T69" fmla="*/ 76 h 145"/>
              <a:gd name="T70" fmla="*/ 55 w 175"/>
              <a:gd name="T71" fmla="*/ 90 h 145"/>
              <a:gd name="T72" fmla="*/ 97 w 175"/>
              <a:gd name="T73" fmla="*/ 118 h 145"/>
              <a:gd name="T74" fmla="*/ 77 w 175"/>
              <a:gd name="T75" fmla="*/ 118 h 145"/>
              <a:gd name="T76" fmla="*/ 87 w 175"/>
              <a:gd name="T77" fmla="*/ 142 h 145"/>
              <a:gd name="T78" fmla="*/ 97 w 175"/>
              <a:gd name="T79" fmla="*/ 118 h 145"/>
              <a:gd name="T80" fmla="*/ 100 w 175"/>
              <a:gd name="T81" fmla="*/ 116 h 145"/>
              <a:gd name="T82" fmla="*/ 87 w 175"/>
              <a:gd name="T83" fmla="*/ 145 h 145"/>
              <a:gd name="T84" fmla="*/ 75 w 175"/>
              <a:gd name="T85" fmla="*/ 116 h 145"/>
              <a:gd name="T86" fmla="*/ 59 w 175"/>
              <a:gd name="T87" fmla="*/ 102 h 145"/>
              <a:gd name="T88" fmla="*/ 52 w 175"/>
              <a:gd name="T89" fmla="*/ 89 h 145"/>
              <a:gd name="T90" fmla="*/ 87 w 175"/>
              <a:gd name="T91" fmla="*/ 73 h 145"/>
              <a:gd name="T92" fmla="*/ 123 w 175"/>
              <a:gd name="T93" fmla="*/ 89 h 145"/>
              <a:gd name="T94" fmla="*/ 116 w 175"/>
              <a:gd name="T95" fmla="*/ 102 h 145"/>
              <a:gd name="T96" fmla="*/ 87 w 175"/>
              <a:gd name="T97" fmla="*/ 99 h 145"/>
              <a:gd name="T98" fmla="*/ 59 w 175"/>
              <a:gd name="T99" fmla="*/ 10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5" h="145">
                <a:moveTo>
                  <a:pt x="87" y="59"/>
                </a:moveTo>
                <a:lnTo>
                  <a:pt x="87" y="59"/>
                </a:lnTo>
                <a:cubicBezTo>
                  <a:pt x="103" y="59"/>
                  <a:pt x="118" y="64"/>
                  <a:pt x="131" y="74"/>
                </a:cubicBezTo>
                <a:cubicBezTo>
                  <a:pt x="132" y="75"/>
                  <a:pt x="134" y="75"/>
                  <a:pt x="135" y="75"/>
                </a:cubicBezTo>
                <a:lnTo>
                  <a:pt x="135" y="75"/>
                </a:lnTo>
                <a:cubicBezTo>
                  <a:pt x="137" y="75"/>
                  <a:pt x="138" y="75"/>
                  <a:pt x="140" y="73"/>
                </a:cubicBezTo>
                <a:lnTo>
                  <a:pt x="144" y="69"/>
                </a:lnTo>
                <a:cubicBezTo>
                  <a:pt x="144" y="69"/>
                  <a:pt x="145" y="68"/>
                  <a:pt x="145" y="67"/>
                </a:cubicBezTo>
                <a:cubicBezTo>
                  <a:pt x="146" y="66"/>
                  <a:pt x="146" y="65"/>
                  <a:pt x="146" y="64"/>
                </a:cubicBezTo>
                <a:cubicBezTo>
                  <a:pt x="146" y="63"/>
                  <a:pt x="145" y="62"/>
                  <a:pt x="145" y="61"/>
                </a:cubicBezTo>
                <a:lnTo>
                  <a:pt x="145" y="61"/>
                </a:lnTo>
                <a:cubicBezTo>
                  <a:pt x="144" y="60"/>
                  <a:pt x="144" y="60"/>
                  <a:pt x="143" y="59"/>
                </a:cubicBezTo>
                <a:cubicBezTo>
                  <a:pt x="127" y="46"/>
                  <a:pt x="107" y="39"/>
                  <a:pt x="87" y="39"/>
                </a:cubicBezTo>
                <a:cubicBezTo>
                  <a:pt x="68" y="39"/>
                  <a:pt x="48" y="46"/>
                  <a:pt x="32" y="59"/>
                </a:cubicBezTo>
                <a:cubicBezTo>
                  <a:pt x="31" y="60"/>
                  <a:pt x="30" y="60"/>
                  <a:pt x="30" y="61"/>
                </a:cubicBezTo>
                <a:cubicBezTo>
                  <a:pt x="29" y="62"/>
                  <a:pt x="29" y="63"/>
                  <a:pt x="29" y="64"/>
                </a:cubicBezTo>
                <a:cubicBezTo>
                  <a:pt x="29" y="65"/>
                  <a:pt x="29" y="66"/>
                  <a:pt x="29" y="67"/>
                </a:cubicBezTo>
                <a:cubicBezTo>
                  <a:pt x="30" y="68"/>
                  <a:pt x="30" y="68"/>
                  <a:pt x="31" y="69"/>
                </a:cubicBezTo>
                <a:lnTo>
                  <a:pt x="35" y="73"/>
                </a:lnTo>
                <a:cubicBezTo>
                  <a:pt x="36" y="74"/>
                  <a:pt x="38" y="75"/>
                  <a:pt x="39" y="75"/>
                </a:cubicBezTo>
                <a:cubicBezTo>
                  <a:pt x="41" y="75"/>
                  <a:pt x="43" y="75"/>
                  <a:pt x="44" y="74"/>
                </a:cubicBezTo>
                <a:cubicBezTo>
                  <a:pt x="57" y="64"/>
                  <a:pt x="72" y="59"/>
                  <a:pt x="87" y="59"/>
                </a:cubicBezTo>
                <a:close/>
                <a:moveTo>
                  <a:pt x="128" y="77"/>
                </a:moveTo>
                <a:lnTo>
                  <a:pt x="128" y="77"/>
                </a:lnTo>
                <a:cubicBezTo>
                  <a:pt x="131" y="78"/>
                  <a:pt x="133" y="79"/>
                  <a:pt x="135" y="79"/>
                </a:cubicBezTo>
                <a:lnTo>
                  <a:pt x="135" y="79"/>
                </a:lnTo>
                <a:cubicBezTo>
                  <a:pt x="138" y="79"/>
                  <a:pt x="140" y="78"/>
                  <a:pt x="142" y="76"/>
                </a:cubicBezTo>
                <a:lnTo>
                  <a:pt x="146" y="72"/>
                </a:lnTo>
                <a:lnTo>
                  <a:pt x="146" y="72"/>
                </a:lnTo>
                <a:lnTo>
                  <a:pt x="146" y="72"/>
                </a:lnTo>
                <a:cubicBezTo>
                  <a:pt x="147" y="71"/>
                  <a:pt x="148" y="69"/>
                  <a:pt x="148" y="68"/>
                </a:cubicBezTo>
                <a:cubicBezTo>
                  <a:pt x="149" y="67"/>
                  <a:pt x="149" y="65"/>
                  <a:pt x="149" y="64"/>
                </a:cubicBezTo>
                <a:cubicBezTo>
                  <a:pt x="149" y="62"/>
                  <a:pt x="149" y="61"/>
                  <a:pt x="148" y="60"/>
                </a:cubicBezTo>
                <a:lnTo>
                  <a:pt x="148" y="60"/>
                </a:lnTo>
                <a:cubicBezTo>
                  <a:pt x="147" y="58"/>
                  <a:pt x="146" y="57"/>
                  <a:pt x="145" y="56"/>
                </a:cubicBezTo>
                <a:cubicBezTo>
                  <a:pt x="128" y="43"/>
                  <a:pt x="108" y="36"/>
                  <a:pt x="87" y="36"/>
                </a:cubicBezTo>
                <a:cubicBezTo>
                  <a:pt x="67" y="36"/>
                  <a:pt x="47" y="43"/>
                  <a:pt x="29" y="56"/>
                </a:cubicBezTo>
                <a:cubicBezTo>
                  <a:pt x="28" y="57"/>
                  <a:pt x="27" y="58"/>
                  <a:pt x="27" y="60"/>
                </a:cubicBezTo>
                <a:cubicBezTo>
                  <a:pt x="26" y="61"/>
                  <a:pt x="26" y="62"/>
                  <a:pt x="26" y="64"/>
                </a:cubicBezTo>
                <a:cubicBezTo>
                  <a:pt x="25" y="65"/>
                  <a:pt x="26" y="67"/>
                  <a:pt x="26" y="68"/>
                </a:cubicBezTo>
                <a:cubicBezTo>
                  <a:pt x="27" y="69"/>
                  <a:pt x="27" y="71"/>
                  <a:pt x="29" y="72"/>
                </a:cubicBezTo>
                <a:lnTo>
                  <a:pt x="33" y="76"/>
                </a:lnTo>
                <a:cubicBezTo>
                  <a:pt x="34" y="77"/>
                  <a:pt x="37" y="78"/>
                  <a:pt x="39" y="79"/>
                </a:cubicBezTo>
                <a:cubicBezTo>
                  <a:pt x="42" y="79"/>
                  <a:pt x="44" y="78"/>
                  <a:pt x="46" y="77"/>
                </a:cubicBezTo>
                <a:cubicBezTo>
                  <a:pt x="58" y="67"/>
                  <a:pt x="73" y="63"/>
                  <a:pt x="87" y="63"/>
                </a:cubicBezTo>
                <a:cubicBezTo>
                  <a:pt x="102" y="63"/>
                  <a:pt x="116" y="67"/>
                  <a:pt x="128" y="77"/>
                </a:cubicBezTo>
                <a:close/>
                <a:moveTo>
                  <a:pt x="87" y="23"/>
                </a:moveTo>
                <a:lnTo>
                  <a:pt x="87" y="23"/>
                </a:lnTo>
                <a:cubicBezTo>
                  <a:pt x="112" y="23"/>
                  <a:pt x="136" y="31"/>
                  <a:pt x="156" y="48"/>
                </a:cubicBezTo>
                <a:cubicBezTo>
                  <a:pt x="157" y="49"/>
                  <a:pt x="159" y="50"/>
                  <a:pt x="160" y="50"/>
                </a:cubicBezTo>
                <a:cubicBezTo>
                  <a:pt x="162" y="50"/>
                  <a:pt x="164" y="49"/>
                  <a:pt x="165" y="48"/>
                </a:cubicBezTo>
                <a:lnTo>
                  <a:pt x="167" y="46"/>
                </a:lnTo>
                <a:lnTo>
                  <a:pt x="169" y="44"/>
                </a:lnTo>
                <a:cubicBezTo>
                  <a:pt x="170" y="43"/>
                  <a:pt x="170" y="42"/>
                  <a:pt x="171" y="42"/>
                </a:cubicBezTo>
                <a:cubicBezTo>
                  <a:pt x="171" y="41"/>
                  <a:pt x="171" y="40"/>
                  <a:pt x="171" y="39"/>
                </a:cubicBezTo>
                <a:cubicBezTo>
                  <a:pt x="171" y="38"/>
                  <a:pt x="171" y="37"/>
                  <a:pt x="170" y="36"/>
                </a:cubicBezTo>
                <a:cubicBezTo>
                  <a:pt x="170" y="35"/>
                  <a:pt x="169" y="35"/>
                  <a:pt x="169" y="34"/>
                </a:cubicBezTo>
                <a:lnTo>
                  <a:pt x="169" y="34"/>
                </a:lnTo>
                <a:cubicBezTo>
                  <a:pt x="145" y="14"/>
                  <a:pt x="116" y="3"/>
                  <a:pt x="87" y="3"/>
                </a:cubicBezTo>
                <a:cubicBezTo>
                  <a:pt x="58" y="3"/>
                  <a:pt x="29" y="13"/>
                  <a:pt x="5" y="33"/>
                </a:cubicBezTo>
                <a:cubicBezTo>
                  <a:pt x="5" y="34"/>
                  <a:pt x="4" y="35"/>
                  <a:pt x="4" y="35"/>
                </a:cubicBezTo>
                <a:cubicBezTo>
                  <a:pt x="3" y="36"/>
                  <a:pt x="3" y="37"/>
                  <a:pt x="3" y="38"/>
                </a:cubicBezTo>
                <a:cubicBezTo>
                  <a:pt x="3" y="39"/>
                  <a:pt x="3" y="40"/>
                  <a:pt x="3" y="41"/>
                </a:cubicBezTo>
                <a:cubicBezTo>
                  <a:pt x="4" y="42"/>
                  <a:pt x="4" y="43"/>
                  <a:pt x="5" y="43"/>
                </a:cubicBezTo>
                <a:lnTo>
                  <a:pt x="9" y="47"/>
                </a:lnTo>
                <a:cubicBezTo>
                  <a:pt x="10" y="49"/>
                  <a:pt x="12" y="49"/>
                  <a:pt x="14" y="49"/>
                </a:cubicBezTo>
                <a:cubicBezTo>
                  <a:pt x="15" y="49"/>
                  <a:pt x="17" y="49"/>
                  <a:pt x="18" y="48"/>
                </a:cubicBezTo>
                <a:cubicBezTo>
                  <a:pt x="38" y="31"/>
                  <a:pt x="63" y="23"/>
                  <a:pt x="87" y="23"/>
                </a:cubicBezTo>
                <a:close/>
                <a:moveTo>
                  <a:pt x="153" y="51"/>
                </a:moveTo>
                <a:lnTo>
                  <a:pt x="153" y="51"/>
                </a:lnTo>
                <a:cubicBezTo>
                  <a:pt x="135" y="35"/>
                  <a:pt x="111" y="26"/>
                  <a:pt x="87" y="26"/>
                </a:cubicBezTo>
                <a:cubicBezTo>
                  <a:pt x="64" y="26"/>
                  <a:pt x="40" y="34"/>
                  <a:pt x="21" y="50"/>
                </a:cubicBezTo>
                <a:cubicBezTo>
                  <a:pt x="18" y="52"/>
                  <a:pt x="16" y="53"/>
                  <a:pt x="13" y="53"/>
                </a:cubicBezTo>
                <a:cubicBezTo>
                  <a:pt x="11" y="53"/>
                  <a:pt x="8" y="52"/>
                  <a:pt x="7" y="50"/>
                </a:cubicBezTo>
                <a:lnTo>
                  <a:pt x="3" y="46"/>
                </a:lnTo>
                <a:cubicBezTo>
                  <a:pt x="2" y="45"/>
                  <a:pt x="1" y="44"/>
                  <a:pt x="0" y="42"/>
                </a:cubicBezTo>
                <a:cubicBezTo>
                  <a:pt x="0" y="41"/>
                  <a:pt x="0" y="40"/>
                  <a:pt x="0" y="38"/>
                </a:cubicBezTo>
                <a:cubicBezTo>
                  <a:pt x="0" y="37"/>
                  <a:pt x="0" y="35"/>
                  <a:pt x="1" y="34"/>
                </a:cubicBezTo>
                <a:cubicBezTo>
                  <a:pt x="1" y="33"/>
                  <a:pt x="2" y="32"/>
                  <a:pt x="3" y="31"/>
                </a:cubicBezTo>
                <a:cubicBezTo>
                  <a:pt x="28" y="10"/>
                  <a:pt x="57" y="0"/>
                  <a:pt x="87" y="0"/>
                </a:cubicBezTo>
                <a:cubicBezTo>
                  <a:pt x="117" y="0"/>
                  <a:pt x="147" y="10"/>
                  <a:pt x="171" y="31"/>
                </a:cubicBezTo>
                <a:lnTo>
                  <a:pt x="171" y="31"/>
                </a:lnTo>
                <a:cubicBezTo>
                  <a:pt x="172" y="32"/>
                  <a:pt x="173" y="33"/>
                  <a:pt x="174" y="35"/>
                </a:cubicBezTo>
                <a:cubicBezTo>
                  <a:pt x="174" y="36"/>
                  <a:pt x="174" y="37"/>
                  <a:pt x="174" y="39"/>
                </a:cubicBezTo>
                <a:cubicBezTo>
                  <a:pt x="175" y="40"/>
                  <a:pt x="174" y="42"/>
                  <a:pt x="174" y="43"/>
                </a:cubicBezTo>
                <a:cubicBezTo>
                  <a:pt x="173" y="44"/>
                  <a:pt x="173" y="45"/>
                  <a:pt x="171" y="46"/>
                </a:cubicBezTo>
                <a:lnTo>
                  <a:pt x="169" y="48"/>
                </a:lnTo>
                <a:lnTo>
                  <a:pt x="167" y="50"/>
                </a:lnTo>
                <a:cubicBezTo>
                  <a:pt x="166" y="52"/>
                  <a:pt x="163" y="53"/>
                  <a:pt x="161" y="53"/>
                </a:cubicBezTo>
                <a:cubicBezTo>
                  <a:pt x="158" y="53"/>
                  <a:pt x="156" y="53"/>
                  <a:pt x="153" y="51"/>
                </a:cubicBezTo>
                <a:close/>
                <a:moveTo>
                  <a:pt x="57" y="95"/>
                </a:moveTo>
                <a:lnTo>
                  <a:pt x="57" y="95"/>
                </a:lnTo>
                <a:lnTo>
                  <a:pt x="61" y="99"/>
                </a:lnTo>
                <a:cubicBezTo>
                  <a:pt x="62" y="101"/>
                  <a:pt x="64" y="101"/>
                  <a:pt x="65" y="101"/>
                </a:cubicBezTo>
                <a:cubicBezTo>
                  <a:pt x="67" y="102"/>
                  <a:pt x="68" y="101"/>
                  <a:pt x="69" y="100"/>
                </a:cubicBezTo>
                <a:cubicBezTo>
                  <a:pt x="75" y="97"/>
                  <a:pt x="81" y="96"/>
                  <a:pt x="87" y="96"/>
                </a:cubicBezTo>
                <a:cubicBezTo>
                  <a:pt x="93" y="96"/>
                  <a:pt x="100" y="97"/>
                  <a:pt x="105" y="101"/>
                </a:cubicBezTo>
                <a:cubicBezTo>
                  <a:pt x="106" y="101"/>
                  <a:pt x="108" y="102"/>
                  <a:pt x="109" y="101"/>
                </a:cubicBezTo>
                <a:cubicBezTo>
                  <a:pt x="111" y="101"/>
                  <a:pt x="112" y="101"/>
                  <a:pt x="113" y="99"/>
                </a:cubicBezTo>
                <a:lnTo>
                  <a:pt x="118" y="95"/>
                </a:lnTo>
                <a:cubicBezTo>
                  <a:pt x="118" y="95"/>
                  <a:pt x="119" y="94"/>
                  <a:pt x="119" y="93"/>
                </a:cubicBezTo>
                <a:cubicBezTo>
                  <a:pt x="120" y="92"/>
                  <a:pt x="120" y="91"/>
                  <a:pt x="120" y="90"/>
                </a:cubicBezTo>
                <a:cubicBezTo>
                  <a:pt x="119" y="89"/>
                  <a:pt x="119" y="88"/>
                  <a:pt x="119" y="87"/>
                </a:cubicBezTo>
                <a:cubicBezTo>
                  <a:pt x="118" y="86"/>
                  <a:pt x="117" y="85"/>
                  <a:pt x="116" y="85"/>
                </a:cubicBezTo>
                <a:cubicBezTo>
                  <a:pt x="108" y="79"/>
                  <a:pt x="97" y="76"/>
                  <a:pt x="87" y="76"/>
                </a:cubicBezTo>
                <a:cubicBezTo>
                  <a:pt x="77" y="76"/>
                  <a:pt x="67" y="79"/>
                  <a:pt x="58" y="85"/>
                </a:cubicBezTo>
                <a:cubicBezTo>
                  <a:pt x="57" y="85"/>
                  <a:pt x="57" y="86"/>
                  <a:pt x="56" y="87"/>
                </a:cubicBezTo>
                <a:cubicBezTo>
                  <a:pt x="56" y="88"/>
                  <a:pt x="55" y="89"/>
                  <a:pt x="55" y="90"/>
                </a:cubicBezTo>
                <a:cubicBezTo>
                  <a:pt x="55" y="91"/>
                  <a:pt x="55" y="92"/>
                  <a:pt x="55" y="93"/>
                </a:cubicBezTo>
                <a:cubicBezTo>
                  <a:pt x="56" y="94"/>
                  <a:pt x="56" y="95"/>
                  <a:pt x="57" y="95"/>
                </a:cubicBezTo>
                <a:close/>
                <a:moveTo>
                  <a:pt x="97" y="118"/>
                </a:moveTo>
                <a:lnTo>
                  <a:pt x="97" y="118"/>
                </a:lnTo>
                <a:cubicBezTo>
                  <a:pt x="95" y="116"/>
                  <a:pt x="91" y="114"/>
                  <a:pt x="87" y="114"/>
                </a:cubicBezTo>
                <a:cubicBezTo>
                  <a:pt x="83" y="114"/>
                  <a:pt x="80" y="116"/>
                  <a:pt x="77" y="118"/>
                </a:cubicBezTo>
                <a:cubicBezTo>
                  <a:pt x="75" y="121"/>
                  <a:pt x="73" y="124"/>
                  <a:pt x="73" y="128"/>
                </a:cubicBezTo>
                <a:cubicBezTo>
                  <a:pt x="73" y="132"/>
                  <a:pt x="75" y="135"/>
                  <a:pt x="77" y="138"/>
                </a:cubicBezTo>
                <a:cubicBezTo>
                  <a:pt x="80" y="140"/>
                  <a:pt x="83" y="142"/>
                  <a:pt x="87" y="142"/>
                </a:cubicBezTo>
                <a:cubicBezTo>
                  <a:pt x="91" y="142"/>
                  <a:pt x="95" y="140"/>
                  <a:pt x="97" y="138"/>
                </a:cubicBezTo>
                <a:cubicBezTo>
                  <a:pt x="100" y="135"/>
                  <a:pt x="101" y="132"/>
                  <a:pt x="101" y="128"/>
                </a:cubicBezTo>
                <a:cubicBezTo>
                  <a:pt x="101" y="124"/>
                  <a:pt x="100" y="121"/>
                  <a:pt x="97" y="118"/>
                </a:cubicBezTo>
                <a:close/>
                <a:moveTo>
                  <a:pt x="87" y="111"/>
                </a:moveTo>
                <a:lnTo>
                  <a:pt x="87" y="111"/>
                </a:lnTo>
                <a:cubicBezTo>
                  <a:pt x="92" y="111"/>
                  <a:pt x="97" y="113"/>
                  <a:pt x="100" y="116"/>
                </a:cubicBezTo>
                <a:cubicBezTo>
                  <a:pt x="103" y="119"/>
                  <a:pt x="105" y="123"/>
                  <a:pt x="105" y="128"/>
                </a:cubicBezTo>
                <a:cubicBezTo>
                  <a:pt x="105" y="133"/>
                  <a:pt x="103" y="137"/>
                  <a:pt x="100" y="140"/>
                </a:cubicBezTo>
                <a:cubicBezTo>
                  <a:pt x="97" y="144"/>
                  <a:pt x="92" y="145"/>
                  <a:pt x="87" y="145"/>
                </a:cubicBezTo>
                <a:cubicBezTo>
                  <a:pt x="82" y="145"/>
                  <a:pt x="78" y="144"/>
                  <a:pt x="75" y="140"/>
                </a:cubicBezTo>
                <a:cubicBezTo>
                  <a:pt x="72" y="137"/>
                  <a:pt x="70" y="133"/>
                  <a:pt x="70" y="128"/>
                </a:cubicBezTo>
                <a:cubicBezTo>
                  <a:pt x="70" y="123"/>
                  <a:pt x="72" y="119"/>
                  <a:pt x="75" y="116"/>
                </a:cubicBezTo>
                <a:cubicBezTo>
                  <a:pt x="78" y="113"/>
                  <a:pt x="83" y="111"/>
                  <a:pt x="87" y="111"/>
                </a:cubicBezTo>
                <a:close/>
                <a:moveTo>
                  <a:pt x="59" y="102"/>
                </a:moveTo>
                <a:lnTo>
                  <a:pt x="59" y="102"/>
                </a:lnTo>
                <a:lnTo>
                  <a:pt x="55" y="98"/>
                </a:lnTo>
                <a:cubicBezTo>
                  <a:pt x="53" y="97"/>
                  <a:pt x="53" y="95"/>
                  <a:pt x="52" y="94"/>
                </a:cubicBezTo>
                <a:cubicBezTo>
                  <a:pt x="52" y="92"/>
                  <a:pt x="51" y="91"/>
                  <a:pt x="52" y="89"/>
                </a:cubicBezTo>
                <a:cubicBezTo>
                  <a:pt x="52" y="88"/>
                  <a:pt x="52" y="86"/>
                  <a:pt x="53" y="85"/>
                </a:cubicBezTo>
                <a:cubicBezTo>
                  <a:pt x="54" y="84"/>
                  <a:pt x="55" y="83"/>
                  <a:pt x="56" y="82"/>
                </a:cubicBezTo>
                <a:cubicBezTo>
                  <a:pt x="66" y="76"/>
                  <a:pt x="77" y="73"/>
                  <a:pt x="87" y="73"/>
                </a:cubicBezTo>
                <a:cubicBezTo>
                  <a:pt x="98" y="73"/>
                  <a:pt x="109" y="76"/>
                  <a:pt x="118" y="82"/>
                </a:cubicBezTo>
                <a:cubicBezTo>
                  <a:pt x="120" y="83"/>
                  <a:pt x="121" y="84"/>
                  <a:pt x="122" y="85"/>
                </a:cubicBezTo>
                <a:cubicBezTo>
                  <a:pt x="122" y="86"/>
                  <a:pt x="123" y="88"/>
                  <a:pt x="123" y="89"/>
                </a:cubicBezTo>
                <a:cubicBezTo>
                  <a:pt x="123" y="91"/>
                  <a:pt x="123" y="93"/>
                  <a:pt x="122" y="94"/>
                </a:cubicBezTo>
                <a:cubicBezTo>
                  <a:pt x="122" y="95"/>
                  <a:pt x="121" y="97"/>
                  <a:pt x="120" y="98"/>
                </a:cubicBezTo>
                <a:lnTo>
                  <a:pt x="116" y="102"/>
                </a:lnTo>
                <a:cubicBezTo>
                  <a:pt x="114" y="104"/>
                  <a:pt x="112" y="105"/>
                  <a:pt x="110" y="105"/>
                </a:cubicBezTo>
                <a:cubicBezTo>
                  <a:pt x="108" y="105"/>
                  <a:pt x="105" y="105"/>
                  <a:pt x="103" y="103"/>
                </a:cubicBezTo>
                <a:cubicBezTo>
                  <a:pt x="98" y="101"/>
                  <a:pt x="93" y="99"/>
                  <a:pt x="87" y="99"/>
                </a:cubicBezTo>
                <a:cubicBezTo>
                  <a:pt x="82" y="99"/>
                  <a:pt x="76" y="100"/>
                  <a:pt x="71" y="103"/>
                </a:cubicBezTo>
                <a:cubicBezTo>
                  <a:pt x="69" y="105"/>
                  <a:pt x="67" y="105"/>
                  <a:pt x="65" y="105"/>
                </a:cubicBezTo>
                <a:cubicBezTo>
                  <a:pt x="62" y="105"/>
                  <a:pt x="60" y="103"/>
                  <a:pt x="59" y="102"/>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81" name="Freeform 130">
            <a:extLst>
              <a:ext uri="{FF2B5EF4-FFF2-40B4-BE49-F238E27FC236}">
                <a16:creationId xmlns:a16="http://schemas.microsoft.com/office/drawing/2014/main" id="{48843C9D-18CC-45C6-821B-53B3893CB3A5}"/>
              </a:ext>
            </a:extLst>
          </p:cNvPr>
          <p:cNvSpPr>
            <a:spLocks noChangeAspect="1" noEditPoints="1"/>
          </p:cNvSpPr>
          <p:nvPr/>
        </p:nvSpPr>
        <p:spPr bwMode="auto">
          <a:xfrm>
            <a:off x="3629170" y="2634372"/>
            <a:ext cx="221469" cy="221469"/>
          </a:xfrm>
          <a:custGeom>
            <a:avLst/>
            <a:gdLst>
              <a:gd name="T0" fmla="*/ 117 w 130"/>
              <a:gd name="T1" fmla="*/ 12 h 129"/>
              <a:gd name="T2" fmla="*/ 71 w 130"/>
              <a:gd name="T3" fmla="*/ 12 h 129"/>
              <a:gd name="T4" fmla="*/ 60 w 130"/>
              <a:gd name="T5" fmla="*/ 45 h 129"/>
              <a:gd name="T6" fmla="*/ 87 w 130"/>
              <a:gd name="T7" fmla="*/ 19 h 129"/>
              <a:gd name="T8" fmla="*/ 106 w 130"/>
              <a:gd name="T9" fmla="*/ 23 h 129"/>
              <a:gd name="T10" fmla="*/ 110 w 130"/>
              <a:gd name="T11" fmla="*/ 29 h 129"/>
              <a:gd name="T12" fmla="*/ 110 w 130"/>
              <a:gd name="T13" fmla="*/ 42 h 129"/>
              <a:gd name="T14" fmla="*/ 106 w 130"/>
              <a:gd name="T15" fmla="*/ 48 h 129"/>
              <a:gd name="T16" fmla="*/ 117 w 130"/>
              <a:gd name="T17" fmla="*/ 58 h 129"/>
              <a:gd name="T18" fmla="*/ 126 w 130"/>
              <a:gd name="T19" fmla="*/ 35 h 129"/>
              <a:gd name="T20" fmla="*/ 24 w 130"/>
              <a:gd name="T21" fmla="*/ 81 h 129"/>
              <a:gd name="T22" fmla="*/ 35 w 130"/>
              <a:gd name="T23" fmla="*/ 49 h 129"/>
              <a:gd name="T24" fmla="*/ 4 w 130"/>
              <a:gd name="T25" fmla="*/ 94 h 129"/>
              <a:gd name="T26" fmla="*/ 13 w 130"/>
              <a:gd name="T27" fmla="*/ 116 h 129"/>
              <a:gd name="T28" fmla="*/ 36 w 130"/>
              <a:gd name="T29" fmla="*/ 126 h 129"/>
              <a:gd name="T30" fmla="*/ 59 w 130"/>
              <a:gd name="T31" fmla="*/ 116 h 129"/>
              <a:gd name="T32" fmla="*/ 70 w 130"/>
              <a:gd name="T33" fmla="*/ 84 h 129"/>
              <a:gd name="T34" fmla="*/ 43 w 130"/>
              <a:gd name="T35" fmla="*/ 110 h 129"/>
              <a:gd name="T36" fmla="*/ 29 w 130"/>
              <a:gd name="T37" fmla="*/ 110 h 129"/>
              <a:gd name="T38" fmla="*/ 20 w 130"/>
              <a:gd name="T39" fmla="*/ 100 h 129"/>
              <a:gd name="T40" fmla="*/ 20 w 130"/>
              <a:gd name="T41" fmla="*/ 87 h 129"/>
              <a:gd name="T42" fmla="*/ 49 w 130"/>
              <a:gd name="T43" fmla="*/ 61 h 129"/>
              <a:gd name="T44" fmla="*/ 34 w 130"/>
              <a:gd name="T45" fmla="*/ 45 h 129"/>
              <a:gd name="T46" fmla="*/ 0 w 130"/>
              <a:gd name="T47" fmla="*/ 94 h 129"/>
              <a:gd name="T48" fmla="*/ 11 w 130"/>
              <a:gd name="T49" fmla="*/ 119 h 129"/>
              <a:gd name="T50" fmla="*/ 36 w 130"/>
              <a:gd name="T51" fmla="*/ 129 h 129"/>
              <a:gd name="T52" fmla="*/ 61 w 130"/>
              <a:gd name="T53" fmla="*/ 119 h 129"/>
              <a:gd name="T54" fmla="*/ 71 w 130"/>
              <a:gd name="T55" fmla="*/ 81 h 129"/>
              <a:gd name="T56" fmla="*/ 46 w 130"/>
              <a:gd name="T57" fmla="*/ 103 h 129"/>
              <a:gd name="T58" fmla="*/ 41 w 130"/>
              <a:gd name="T59" fmla="*/ 106 h 129"/>
              <a:gd name="T60" fmla="*/ 26 w 130"/>
              <a:gd name="T61" fmla="*/ 104 h 129"/>
              <a:gd name="T62" fmla="*/ 22 w 130"/>
              <a:gd name="T63" fmla="*/ 94 h 129"/>
              <a:gd name="T64" fmla="*/ 49 w 130"/>
              <a:gd name="T65" fmla="*/ 61 h 129"/>
              <a:gd name="T66" fmla="*/ 127 w 130"/>
              <a:gd name="T67" fmla="*/ 22 h 129"/>
              <a:gd name="T68" fmla="*/ 127 w 130"/>
              <a:gd name="T69" fmla="*/ 49 h 129"/>
              <a:gd name="T70" fmla="*/ 96 w 130"/>
              <a:gd name="T71" fmla="*/ 83 h 129"/>
              <a:gd name="T72" fmla="*/ 81 w 130"/>
              <a:gd name="T73" fmla="*/ 68 h 129"/>
              <a:gd name="T74" fmla="*/ 107 w 130"/>
              <a:gd name="T75" fmla="*/ 41 h 129"/>
              <a:gd name="T76" fmla="*/ 107 w 130"/>
              <a:gd name="T77" fmla="*/ 30 h 129"/>
              <a:gd name="T78" fmla="*/ 94 w 130"/>
              <a:gd name="T79" fmla="*/ 21 h 129"/>
              <a:gd name="T80" fmla="*/ 84 w 130"/>
              <a:gd name="T81" fmla="*/ 25 h 129"/>
              <a:gd name="T82" fmla="*/ 46 w 130"/>
              <a:gd name="T83" fmla="*/ 35 h 129"/>
              <a:gd name="T84" fmla="*/ 69 w 130"/>
              <a:gd name="T85" fmla="*/ 10 h 129"/>
              <a:gd name="T86" fmla="*/ 119 w 130"/>
              <a:gd name="T87" fmla="*/ 1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0" h="129">
                <a:moveTo>
                  <a:pt x="124" y="23"/>
                </a:moveTo>
                <a:lnTo>
                  <a:pt x="124" y="23"/>
                </a:lnTo>
                <a:cubicBezTo>
                  <a:pt x="122" y="19"/>
                  <a:pt x="120" y="16"/>
                  <a:pt x="117" y="12"/>
                </a:cubicBezTo>
                <a:cubicBezTo>
                  <a:pt x="111" y="6"/>
                  <a:pt x="102" y="3"/>
                  <a:pt x="94" y="3"/>
                </a:cubicBezTo>
                <a:cubicBezTo>
                  <a:pt x="90" y="3"/>
                  <a:pt x="86" y="4"/>
                  <a:pt x="82" y="5"/>
                </a:cubicBezTo>
                <a:cubicBezTo>
                  <a:pt x="78" y="7"/>
                  <a:pt x="75" y="9"/>
                  <a:pt x="71" y="12"/>
                </a:cubicBezTo>
                <a:cubicBezTo>
                  <a:pt x="71" y="12"/>
                  <a:pt x="71" y="13"/>
                  <a:pt x="71" y="13"/>
                </a:cubicBezTo>
                <a:lnTo>
                  <a:pt x="50" y="34"/>
                </a:lnTo>
                <a:lnTo>
                  <a:pt x="60" y="45"/>
                </a:lnTo>
                <a:lnTo>
                  <a:pt x="82" y="23"/>
                </a:lnTo>
                <a:cubicBezTo>
                  <a:pt x="82" y="23"/>
                  <a:pt x="82" y="23"/>
                  <a:pt x="82" y="23"/>
                </a:cubicBezTo>
                <a:cubicBezTo>
                  <a:pt x="83" y="21"/>
                  <a:pt x="85" y="20"/>
                  <a:pt x="87" y="19"/>
                </a:cubicBezTo>
                <a:cubicBezTo>
                  <a:pt x="90" y="18"/>
                  <a:pt x="92" y="18"/>
                  <a:pt x="94" y="18"/>
                </a:cubicBezTo>
                <a:cubicBezTo>
                  <a:pt x="96" y="18"/>
                  <a:pt x="99" y="18"/>
                  <a:pt x="101" y="19"/>
                </a:cubicBezTo>
                <a:cubicBezTo>
                  <a:pt x="103" y="20"/>
                  <a:pt x="105" y="21"/>
                  <a:pt x="106" y="23"/>
                </a:cubicBezTo>
                <a:lnTo>
                  <a:pt x="106" y="23"/>
                </a:lnTo>
                <a:lnTo>
                  <a:pt x="106" y="23"/>
                </a:lnTo>
                <a:cubicBezTo>
                  <a:pt x="108" y="25"/>
                  <a:pt x="109" y="27"/>
                  <a:pt x="110" y="29"/>
                </a:cubicBezTo>
                <a:cubicBezTo>
                  <a:pt x="111" y="31"/>
                  <a:pt x="112" y="33"/>
                  <a:pt x="112" y="35"/>
                </a:cubicBezTo>
                <a:cubicBezTo>
                  <a:pt x="112" y="37"/>
                  <a:pt x="111" y="40"/>
                  <a:pt x="110" y="42"/>
                </a:cubicBezTo>
                <a:lnTo>
                  <a:pt x="110" y="42"/>
                </a:lnTo>
                <a:cubicBezTo>
                  <a:pt x="109" y="44"/>
                  <a:pt x="108" y="46"/>
                  <a:pt x="107" y="48"/>
                </a:cubicBezTo>
                <a:lnTo>
                  <a:pt x="106" y="48"/>
                </a:lnTo>
                <a:cubicBezTo>
                  <a:pt x="106" y="48"/>
                  <a:pt x="106" y="48"/>
                  <a:pt x="106" y="48"/>
                </a:cubicBezTo>
                <a:lnTo>
                  <a:pt x="85" y="69"/>
                </a:lnTo>
                <a:lnTo>
                  <a:pt x="95" y="80"/>
                </a:lnTo>
                <a:lnTo>
                  <a:pt x="117" y="58"/>
                </a:lnTo>
                <a:cubicBezTo>
                  <a:pt x="117" y="58"/>
                  <a:pt x="117" y="58"/>
                  <a:pt x="117" y="58"/>
                </a:cubicBezTo>
                <a:cubicBezTo>
                  <a:pt x="120" y="55"/>
                  <a:pt x="122" y="51"/>
                  <a:pt x="124" y="48"/>
                </a:cubicBezTo>
                <a:cubicBezTo>
                  <a:pt x="126" y="44"/>
                  <a:pt x="126" y="39"/>
                  <a:pt x="126" y="35"/>
                </a:cubicBezTo>
                <a:lnTo>
                  <a:pt x="126" y="35"/>
                </a:lnTo>
                <a:cubicBezTo>
                  <a:pt x="126" y="31"/>
                  <a:pt x="126" y="27"/>
                  <a:pt x="124" y="23"/>
                </a:cubicBezTo>
                <a:close/>
                <a:moveTo>
                  <a:pt x="24" y="81"/>
                </a:moveTo>
                <a:lnTo>
                  <a:pt x="24" y="81"/>
                </a:lnTo>
                <a:lnTo>
                  <a:pt x="45" y="60"/>
                </a:lnTo>
                <a:lnTo>
                  <a:pt x="35" y="49"/>
                </a:lnTo>
                <a:lnTo>
                  <a:pt x="13" y="71"/>
                </a:lnTo>
                <a:cubicBezTo>
                  <a:pt x="10" y="74"/>
                  <a:pt x="8" y="77"/>
                  <a:pt x="6" y="81"/>
                </a:cubicBezTo>
                <a:cubicBezTo>
                  <a:pt x="4" y="85"/>
                  <a:pt x="4" y="89"/>
                  <a:pt x="4" y="94"/>
                </a:cubicBezTo>
                <a:lnTo>
                  <a:pt x="4" y="94"/>
                </a:lnTo>
                <a:cubicBezTo>
                  <a:pt x="4" y="98"/>
                  <a:pt x="4" y="102"/>
                  <a:pt x="6" y="106"/>
                </a:cubicBezTo>
                <a:cubicBezTo>
                  <a:pt x="8" y="110"/>
                  <a:pt x="10" y="113"/>
                  <a:pt x="13" y="116"/>
                </a:cubicBezTo>
                <a:cubicBezTo>
                  <a:pt x="16" y="119"/>
                  <a:pt x="20" y="122"/>
                  <a:pt x="23" y="123"/>
                </a:cubicBezTo>
                <a:cubicBezTo>
                  <a:pt x="27" y="125"/>
                  <a:pt x="32" y="126"/>
                  <a:pt x="36" y="126"/>
                </a:cubicBezTo>
                <a:lnTo>
                  <a:pt x="36" y="126"/>
                </a:lnTo>
                <a:cubicBezTo>
                  <a:pt x="40" y="126"/>
                  <a:pt x="44" y="125"/>
                  <a:pt x="48" y="123"/>
                </a:cubicBezTo>
                <a:cubicBezTo>
                  <a:pt x="52" y="122"/>
                  <a:pt x="55" y="120"/>
                  <a:pt x="59" y="116"/>
                </a:cubicBezTo>
                <a:lnTo>
                  <a:pt x="59" y="116"/>
                </a:lnTo>
                <a:cubicBezTo>
                  <a:pt x="59" y="116"/>
                  <a:pt x="59" y="116"/>
                  <a:pt x="59" y="116"/>
                </a:cubicBezTo>
                <a:lnTo>
                  <a:pt x="80" y="95"/>
                </a:lnTo>
                <a:lnTo>
                  <a:pt x="70" y="84"/>
                </a:lnTo>
                <a:lnTo>
                  <a:pt x="48" y="106"/>
                </a:lnTo>
                <a:cubicBezTo>
                  <a:pt x="48" y="106"/>
                  <a:pt x="48" y="106"/>
                  <a:pt x="48" y="106"/>
                </a:cubicBezTo>
                <a:cubicBezTo>
                  <a:pt x="46" y="108"/>
                  <a:pt x="45" y="109"/>
                  <a:pt x="43" y="110"/>
                </a:cubicBezTo>
                <a:lnTo>
                  <a:pt x="43" y="110"/>
                </a:lnTo>
                <a:cubicBezTo>
                  <a:pt x="40" y="111"/>
                  <a:pt x="38" y="111"/>
                  <a:pt x="36" y="111"/>
                </a:cubicBezTo>
                <a:cubicBezTo>
                  <a:pt x="34" y="111"/>
                  <a:pt x="31" y="111"/>
                  <a:pt x="29" y="110"/>
                </a:cubicBezTo>
                <a:cubicBezTo>
                  <a:pt x="27" y="109"/>
                  <a:pt x="25" y="108"/>
                  <a:pt x="24" y="106"/>
                </a:cubicBezTo>
                <a:lnTo>
                  <a:pt x="24" y="106"/>
                </a:lnTo>
                <a:cubicBezTo>
                  <a:pt x="22" y="104"/>
                  <a:pt x="21" y="102"/>
                  <a:pt x="20" y="100"/>
                </a:cubicBezTo>
                <a:cubicBezTo>
                  <a:pt x="19" y="98"/>
                  <a:pt x="18" y="96"/>
                  <a:pt x="18" y="94"/>
                </a:cubicBezTo>
                <a:lnTo>
                  <a:pt x="18" y="94"/>
                </a:lnTo>
                <a:cubicBezTo>
                  <a:pt x="18" y="91"/>
                  <a:pt x="19" y="89"/>
                  <a:pt x="20" y="87"/>
                </a:cubicBezTo>
                <a:cubicBezTo>
                  <a:pt x="21" y="85"/>
                  <a:pt x="22" y="83"/>
                  <a:pt x="24" y="81"/>
                </a:cubicBezTo>
                <a:close/>
                <a:moveTo>
                  <a:pt x="49" y="61"/>
                </a:moveTo>
                <a:lnTo>
                  <a:pt x="49" y="61"/>
                </a:lnTo>
                <a:cubicBezTo>
                  <a:pt x="50" y="60"/>
                  <a:pt x="50" y="59"/>
                  <a:pt x="49" y="58"/>
                </a:cubicBezTo>
                <a:lnTo>
                  <a:pt x="36" y="45"/>
                </a:lnTo>
                <a:cubicBezTo>
                  <a:pt x="35" y="45"/>
                  <a:pt x="34" y="45"/>
                  <a:pt x="34" y="45"/>
                </a:cubicBezTo>
                <a:lnTo>
                  <a:pt x="11" y="68"/>
                </a:lnTo>
                <a:cubicBezTo>
                  <a:pt x="7" y="72"/>
                  <a:pt x="5" y="76"/>
                  <a:pt x="3" y="80"/>
                </a:cubicBezTo>
                <a:cubicBezTo>
                  <a:pt x="1" y="84"/>
                  <a:pt x="0" y="89"/>
                  <a:pt x="0" y="94"/>
                </a:cubicBezTo>
                <a:lnTo>
                  <a:pt x="0" y="94"/>
                </a:lnTo>
                <a:cubicBezTo>
                  <a:pt x="0" y="98"/>
                  <a:pt x="1" y="103"/>
                  <a:pt x="3" y="107"/>
                </a:cubicBezTo>
                <a:cubicBezTo>
                  <a:pt x="5" y="112"/>
                  <a:pt x="7" y="115"/>
                  <a:pt x="11" y="119"/>
                </a:cubicBezTo>
                <a:cubicBezTo>
                  <a:pt x="14" y="122"/>
                  <a:pt x="18" y="125"/>
                  <a:pt x="22" y="127"/>
                </a:cubicBezTo>
                <a:cubicBezTo>
                  <a:pt x="27" y="128"/>
                  <a:pt x="31" y="129"/>
                  <a:pt x="36" y="129"/>
                </a:cubicBezTo>
                <a:lnTo>
                  <a:pt x="36" y="129"/>
                </a:lnTo>
                <a:cubicBezTo>
                  <a:pt x="40" y="129"/>
                  <a:pt x="45" y="128"/>
                  <a:pt x="49" y="127"/>
                </a:cubicBezTo>
                <a:cubicBezTo>
                  <a:pt x="54" y="125"/>
                  <a:pt x="57" y="122"/>
                  <a:pt x="61" y="119"/>
                </a:cubicBezTo>
                <a:cubicBezTo>
                  <a:pt x="61" y="119"/>
                  <a:pt x="61" y="119"/>
                  <a:pt x="61" y="119"/>
                </a:cubicBezTo>
                <a:lnTo>
                  <a:pt x="84" y="96"/>
                </a:lnTo>
                <a:cubicBezTo>
                  <a:pt x="85" y="95"/>
                  <a:pt x="85" y="94"/>
                  <a:pt x="84" y="93"/>
                </a:cubicBezTo>
                <a:lnTo>
                  <a:pt x="71" y="81"/>
                </a:lnTo>
                <a:cubicBezTo>
                  <a:pt x="70" y="80"/>
                  <a:pt x="69" y="80"/>
                  <a:pt x="69" y="81"/>
                </a:cubicBezTo>
                <a:lnTo>
                  <a:pt x="46" y="103"/>
                </a:lnTo>
                <a:lnTo>
                  <a:pt x="46" y="103"/>
                </a:lnTo>
                <a:cubicBezTo>
                  <a:pt x="46" y="104"/>
                  <a:pt x="46" y="104"/>
                  <a:pt x="45" y="104"/>
                </a:cubicBezTo>
                <a:cubicBezTo>
                  <a:pt x="44" y="105"/>
                  <a:pt x="43" y="106"/>
                  <a:pt x="41" y="106"/>
                </a:cubicBezTo>
                <a:lnTo>
                  <a:pt x="41" y="106"/>
                </a:lnTo>
                <a:cubicBezTo>
                  <a:pt x="39" y="107"/>
                  <a:pt x="38" y="108"/>
                  <a:pt x="36" y="108"/>
                </a:cubicBezTo>
                <a:cubicBezTo>
                  <a:pt x="34" y="108"/>
                  <a:pt x="32" y="107"/>
                  <a:pt x="30" y="106"/>
                </a:cubicBezTo>
                <a:cubicBezTo>
                  <a:pt x="29" y="106"/>
                  <a:pt x="27" y="105"/>
                  <a:pt x="26" y="104"/>
                </a:cubicBezTo>
                <a:lnTo>
                  <a:pt x="26" y="103"/>
                </a:lnTo>
                <a:cubicBezTo>
                  <a:pt x="25" y="102"/>
                  <a:pt x="24" y="101"/>
                  <a:pt x="23" y="99"/>
                </a:cubicBezTo>
                <a:cubicBezTo>
                  <a:pt x="22" y="97"/>
                  <a:pt x="22" y="95"/>
                  <a:pt x="22" y="94"/>
                </a:cubicBezTo>
                <a:cubicBezTo>
                  <a:pt x="22" y="92"/>
                  <a:pt x="22" y="90"/>
                  <a:pt x="23" y="88"/>
                </a:cubicBezTo>
                <a:cubicBezTo>
                  <a:pt x="24" y="87"/>
                  <a:pt x="25" y="85"/>
                  <a:pt x="26" y="84"/>
                </a:cubicBezTo>
                <a:lnTo>
                  <a:pt x="49" y="61"/>
                </a:lnTo>
                <a:close/>
                <a:moveTo>
                  <a:pt x="119" y="10"/>
                </a:moveTo>
                <a:lnTo>
                  <a:pt x="119" y="10"/>
                </a:lnTo>
                <a:cubicBezTo>
                  <a:pt x="123" y="13"/>
                  <a:pt x="125" y="17"/>
                  <a:pt x="127" y="22"/>
                </a:cubicBezTo>
                <a:cubicBezTo>
                  <a:pt x="129" y="26"/>
                  <a:pt x="130" y="31"/>
                  <a:pt x="130" y="35"/>
                </a:cubicBezTo>
                <a:lnTo>
                  <a:pt x="130" y="35"/>
                </a:lnTo>
                <a:cubicBezTo>
                  <a:pt x="130" y="40"/>
                  <a:pt x="129" y="45"/>
                  <a:pt x="127" y="49"/>
                </a:cubicBezTo>
                <a:cubicBezTo>
                  <a:pt x="125" y="53"/>
                  <a:pt x="123" y="57"/>
                  <a:pt x="120" y="60"/>
                </a:cubicBezTo>
                <a:cubicBezTo>
                  <a:pt x="120" y="60"/>
                  <a:pt x="119" y="60"/>
                  <a:pt x="119" y="60"/>
                </a:cubicBezTo>
                <a:lnTo>
                  <a:pt x="96" y="83"/>
                </a:lnTo>
                <a:cubicBezTo>
                  <a:pt x="96" y="84"/>
                  <a:pt x="95" y="84"/>
                  <a:pt x="94" y="83"/>
                </a:cubicBezTo>
                <a:lnTo>
                  <a:pt x="81" y="70"/>
                </a:lnTo>
                <a:cubicBezTo>
                  <a:pt x="80" y="70"/>
                  <a:pt x="80" y="69"/>
                  <a:pt x="81" y="68"/>
                </a:cubicBezTo>
                <a:lnTo>
                  <a:pt x="104" y="45"/>
                </a:lnTo>
                <a:cubicBezTo>
                  <a:pt x="104" y="45"/>
                  <a:pt x="104" y="45"/>
                  <a:pt x="104" y="45"/>
                </a:cubicBezTo>
                <a:cubicBezTo>
                  <a:pt x="105" y="44"/>
                  <a:pt x="106" y="42"/>
                  <a:pt x="107" y="41"/>
                </a:cubicBezTo>
                <a:lnTo>
                  <a:pt x="107" y="41"/>
                </a:lnTo>
                <a:cubicBezTo>
                  <a:pt x="108" y="39"/>
                  <a:pt x="108" y="37"/>
                  <a:pt x="108" y="35"/>
                </a:cubicBezTo>
                <a:cubicBezTo>
                  <a:pt x="108" y="33"/>
                  <a:pt x="108" y="32"/>
                  <a:pt x="107" y="30"/>
                </a:cubicBezTo>
                <a:cubicBezTo>
                  <a:pt x="106" y="28"/>
                  <a:pt x="105" y="27"/>
                  <a:pt x="104" y="25"/>
                </a:cubicBezTo>
                <a:cubicBezTo>
                  <a:pt x="103" y="24"/>
                  <a:pt x="101" y="23"/>
                  <a:pt x="100" y="22"/>
                </a:cubicBezTo>
                <a:cubicBezTo>
                  <a:pt x="98" y="22"/>
                  <a:pt x="96" y="21"/>
                  <a:pt x="94" y="21"/>
                </a:cubicBezTo>
                <a:cubicBezTo>
                  <a:pt x="92" y="21"/>
                  <a:pt x="90" y="22"/>
                  <a:pt x="89" y="22"/>
                </a:cubicBezTo>
                <a:cubicBezTo>
                  <a:pt x="87" y="23"/>
                  <a:pt x="86" y="24"/>
                  <a:pt x="84" y="25"/>
                </a:cubicBezTo>
                <a:cubicBezTo>
                  <a:pt x="84" y="25"/>
                  <a:pt x="84" y="25"/>
                  <a:pt x="84" y="25"/>
                </a:cubicBezTo>
                <a:lnTo>
                  <a:pt x="61" y="48"/>
                </a:lnTo>
                <a:cubicBezTo>
                  <a:pt x="61" y="49"/>
                  <a:pt x="60" y="49"/>
                  <a:pt x="59" y="48"/>
                </a:cubicBezTo>
                <a:lnTo>
                  <a:pt x="46" y="35"/>
                </a:lnTo>
                <a:cubicBezTo>
                  <a:pt x="45" y="35"/>
                  <a:pt x="45" y="34"/>
                  <a:pt x="46" y="33"/>
                </a:cubicBezTo>
                <a:lnTo>
                  <a:pt x="69" y="10"/>
                </a:lnTo>
                <a:cubicBezTo>
                  <a:pt x="69" y="10"/>
                  <a:pt x="69" y="10"/>
                  <a:pt x="69" y="10"/>
                </a:cubicBezTo>
                <a:cubicBezTo>
                  <a:pt x="73" y="6"/>
                  <a:pt x="76" y="4"/>
                  <a:pt x="80" y="2"/>
                </a:cubicBezTo>
                <a:cubicBezTo>
                  <a:pt x="85" y="0"/>
                  <a:pt x="90" y="0"/>
                  <a:pt x="94" y="0"/>
                </a:cubicBezTo>
                <a:cubicBezTo>
                  <a:pt x="103" y="0"/>
                  <a:pt x="112" y="3"/>
                  <a:pt x="119" y="10"/>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82" name="Freeform 5">
            <a:extLst>
              <a:ext uri="{FF2B5EF4-FFF2-40B4-BE49-F238E27FC236}">
                <a16:creationId xmlns:a16="http://schemas.microsoft.com/office/drawing/2014/main" id="{A521C3BB-D94D-4416-B225-2196A5959641}"/>
              </a:ext>
            </a:extLst>
          </p:cNvPr>
          <p:cNvSpPr>
            <a:spLocks noChangeAspect="1" noEditPoints="1"/>
          </p:cNvSpPr>
          <p:nvPr/>
        </p:nvSpPr>
        <p:spPr bwMode="auto">
          <a:xfrm>
            <a:off x="2256009" y="3051377"/>
            <a:ext cx="286984" cy="286984"/>
          </a:xfrm>
          <a:custGeom>
            <a:avLst/>
            <a:gdLst>
              <a:gd name="T0" fmla="*/ 185 w 188"/>
              <a:gd name="T1" fmla="*/ 167 h 187"/>
              <a:gd name="T2" fmla="*/ 185 w 188"/>
              <a:gd name="T3" fmla="*/ 167 h 187"/>
              <a:gd name="T4" fmla="*/ 142 w 188"/>
              <a:gd name="T5" fmla="*/ 183 h 187"/>
              <a:gd name="T6" fmla="*/ 142 w 188"/>
              <a:gd name="T7" fmla="*/ 20 h 187"/>
              <a:gd name="T8" fmla="*/ 185 w 188"/>
              <a:gd name="T9" fmla="*/ 4 h 187"/>
              <a:gd name="T10" fmla="*/ 185 w 188"/>
              <a:gd name="T11" fmla="*/ 167 h 187"/>
              <a:gd name="T12" fmla="*/ 95 w 188"/>
              <a:gd name="T13" fmla="*/ 4 h 187"/>
              <a:gd name="T14" fmla="*/ 95 w 188"/>
              <a:gd name="T15" fmla="*/ 4 h 187"/>
              <a:gd name="T16" fmla="*/ 138 w 188"/>
              <a:gd name="T17" fmla="*/ 20 h 187"/>
              <a:gd name="T18" fmla="*/ 138 w 188"/>
              <a:gd name="T19" fmla="*/ 183 h 187"/>
              <a:gd name="T20" fmla="*/ 95 w 188"/>
              <a:gd name="T21" fmla="*/ 167 h 187"/>
              <a:gd name="T22" fmla="*/ 95 w 188"/>
              <a:gd name="T23" fmla="*/ 4 h 187"/>
              <a:gd name="T24" fmla="*/ 49 w 188"/>
              <a:gd name="T25" fmla="*/ 20 h 187"/>
              <a:gd name="T26" fmla="*/ 49 w 188"/>
              <a:gd name="T27" fmla="*/ 20 h 187"/>
              <a:gd name="T28" fmla="*/ 92 w 188"/>
              <a:gd name="T29" fmla="*/ 4 h 187"/>
              <a:gd name="T30" fmla="*/ 92 w 188"/>
              <a:gd name="T31" fmla="*/ 167 h 187"/>
              <a:gd name="T32" fmla="*/ 49 w 188"/>
              <a:gd name="T33" fmla="*/ 183 h 187"/>
              <a:gd name="T34" fmla="*/ 49 w 188"/>
              <a:gd name="T35" fmla="*/ 20 h 187"/>
              <a:gd name="T36" fmla="*/ 3 w 188"/>
              <a:gd name="T37" fmla="*/ 4 h 187"/>
              <a:gd name="T38" fmla="*/ 3 w 188"/>
              <a:gd name="T39" fmla="*/ 4 h 187"/>
              <a:gd name="T40" fmla="*/ 46 w 188"/>
              <a:gd name="T41" fmla="*/ 20 h 187"/>
              <a:gd name="T42" fmla="*/ 46 w 188"/>
              <a:gd name="T43" fmla="*/ 183 h 187"/>
              <a:gd name="T44" fmla="*/ 3 w 188"/>
              <a:gd name="T45" fmla="*/ 167 h 187"/>
              <a:gd name="T46" fmla="*/ 3 w 188"/>
              <a:gd name="T47" fmla="*/ 4 h 187"/>
              <a:gd name="T48" fmla="*/ 187 w 188"/>
              <a:gd name="T49" fmla="*/ 0 h 187"/>
              <a:gd name="T50" fmla="*/ 187 w 188"/>
              <a:gd name="T51" fmla="*/ 0 h 187"/>
              <a:gd name="T52" fmla="*/ 186 w 188"/>
              <a:gd name="T53" fmla="*/ 0 h 187"/>
              <a:gd name="T54" fmla="*/ 140 w 188"/>
              <a:gd name="T55" fmla="*/ 16 h 187"/>
              <a:gd name="T56" fmla="*/ 94 w 188"/>
              <a:gd name="T57" fmla="*/ 0 h 187"/>
              <a:gd name="T58" fmla="*/ 94 w 188"/>
              <a:gd name="T59" fmla="*/ 0 h 187"/>
              <a:gd name="T60" fmla="*/ 93 w 188"/>
              <a:gd name="T61" fmla="*/ 0 h 187"/>
              <a:gd name="T62" fmla="*/ 47 w 188"/>
              <a:gd name="T63" fmla="*/ 16 h 187"/>
              <a:gd name="T64" fmla="*/ 2 w 188"/>
              <a:gd name="T65" fmla="*/ 0 h 187"/>
              <a:gd name="T66" fmla="*/ 0 w 188"/>
              <a:gd name="T67" fmla="*/ 0 h 187"/>
              <a:gd name="T68" fmla="*/ 0 w 188"/>
              <a:gd name="T69" fmla="*/ 2 h 187"/>
              <a:gd name="T70" fmla="*/ 0 w 188"/>
              <a:gd name="T71" fmla="*/ 168 h 187"/>
              <a:gd name="T72" fmla="*/ 1 w 188"/>
              <a:gd name="T73" fmla="*/ 170 h 187"/>
              <a:gd name="T74" fmla="*/ 47 w 188"/>
              <a:gd name="T75" fmla="*/ 187 h 187"/>
              <a:gd name="T76" fmla="*/ 47 w 188"/>
              <a:gd name="T77" fmla="*/ 187 h 187"/>
              <a:gd name="T78" fmla="*/ 48 w 188"/>
              <a:gd name="T79" fmla="*/ 187 h 187"/>
              <a:gd name="T80" fmla="*/ 94 w 188"/>
              <a:gd name="T81" fmla="*/ 170 h 187"/>
              <a:gd name="T82" fmla="*/ 139 w 188"/>
              <a:gd name="T83" fmla="*/ 187 h 187"/>
              <a:gd name="T84" fmla="*/ 140 w 188"/>
              <a:gd name="T85" fmla="*/ 187 h 187"/>
              <a:gd name="T86" fmla="*/ 141 w 188"/>
              <a:gd name="T87" fmla="*/ 187 h 187"/>
              <a:gd name="T88" fmla="*/ 187 w 188"/>
              <a:gd name="T89" fmla="*/ 170 h 187"/>
              <a:gd name="T90" fmla="*/ 188 w 188"/>
              <a:gd name="T91" fmla="*/ 168 h 187"/>
              <a:gd name="T92" fmla="*/ 188 w 188"/>
              <a:gd name="T93" fmla="*/ 2 h 187"/>
              <a:gd name="T94" fmla="*/ 187 w 188"/>
              <a:gd name="T95"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87">
                <a:moveTo>
                  <a:pt x="185" y="167"/>
                </a:moveTo>
                <a:lnTo>
                  <a:pt x="185" y="167"/>
                </a:lnTo>
                <a:lnTo>
                  <a:pt x="142" y="183"/>
                </a:lnTo>
                <a:lnTo>
                  <a:pt x="142" y="20"/>
                </a:lnTo>
                <a:lnTo>
                  <a:pt x="185" y="4"/>
                </a:lnTo>
                <a:lnTo>
                  <a:pt x="185" y="167"/>
                </a:lnTo>
                <a:close/>
                <a:moveTo>
                  <a:pt x="95" y="4"/>
                </a:moveTo>
                <a:lnTo>
                  <a:pt x="95" y="4"/>
                </a:lnTo>
                <a:lnTo>
                  <a:pt x="138" y="20"/>
                </a:lnTo>
                <a:lnTo>
                  <a:pt x="138" y="183"/>
                </a:lnTo>
                <a:lnTo>
                  <a:pt x="95" y="167"/>
                </a:lnTo>
                <a:lnTo>
                  <a:pt x="95" y="4"/>
                </a:lnTo>
                <a:close/>
                <a:moveTo>
                  <a:pt x="49" y="20"/>
                </a:moveTo>
                <a:lnTo>
                  <a:pt x="49" y="20"/>
                </a:lnTo>
                <a:lnTo>
                  <a:pt x="92" y="4"/>
                </a:lnTo>
                <a:lnTo>
                  <a:pt x="92" y="167"/>
                </a:lnTo>
                <a:lnTo>
                  <a:pt x="49" y="183"/>
                </a:lnTo>
                <a:lnTo>
                  <a:pt x="49" y="20"/>
                </a:lnTo>
                <a:close/>
                <a:moveTo>
                  <a:pt x="3" y="4"/>
                </a:moveTo>
                <a:lnTo>
                  <a:pt x="3" y="4"/>
                </a:lnTo>
                <a:lnTo>
                  <a:pt x="46" y="20"/>
                </a:lnTo>
                <a:lnTo>
                  <a:pt x="46" y="183"/>
                </a:lnTo>
                <a:lnTo>
                  <a:pt x="3" y="167"/>
                </a:lnTo>
                <a:lnTo>
                  <a:pt x="3" y="4"/>
                </a:lnTo>
                <a:close/>
                <a:moveTo>
                  <a:pt x="187" y="0"/>
                </a:moveTo>
                <a:lnTo>
                  <a:pt x="187" y="0"/>
                </a:lnTo>
                <a:cubicBezTo>
                  <a:pt x="187" y="0"/>
                  <a:pt x="186" y="0"/>
                  <a:pt x="186" y="0"/>
                </a:cubicBezTo>
                <a:lnTo>
                  <a:pt x="140" y="16"/>
                </a:lnTo>
                <a:lnTo>
                  <a:pt x="94" y="0"/>
                </a:lnTo>
                <a:cubicBezTo>
                  <a:pt x="94" y="0"/>
                  <a:pt x="94" y="0"/>
                  <a:pt x="94" y="0"/>
                </a:cubicBezTo>
                <a:cubicBezTo>
                  <a:pt x="94" y="0"/>
                  <a:pt x="93" y="0"/>
                  <a:pt x="93" y="0"/>
                </a:cubicBezTo>
                <a:lnTo>
                  <a:pt x="47" y="16"/>
                </a:lnTo>
                <a:lnTo>
                  <a:pt x="2" y="0"/>
                </a:lnTo>
                <a:cubicBezTo>
                  <a:pt x="1" y="0"/>
                  <a:pt x="1" y="0"/>
                  <a:pt x="0" y="0"/>
                </a:cubicBezTo>
                <a:cubicBezTo>
                  <a:pt x="0" y="1"/>
                  <a:pt x="0" y="1"/>
                  <a:pt x="0" y="2"/>
                </a:cubicBezTo>
                <a:lnTo>
                  <a:pt x="0" y="168"/>
                </a:lnTo>
                <a:cubicBezTo>
                  <a:pt x="0" y="169"/>
                  <a:pt x="0" y="170"/>
                  <a:pt x="1" y="170"/>
                </a:cubicBezTo>
                <a:lnTo>
                  <a:pt x="47" y="187"/>
                </a:lnTo>
                <a:cubicBezTo>
                  <a:pt x="47" y="187"/>
                  <a:pt x="47" y="187"/>
                  <a:pt x="47" y="187"/>
                </a:cubicBezTo>
                <a:cubicBezTo>
                  <a:pt x="48" y="187"/>
                  <a:pt x="48" y="187"/>
                  <a:pt x="48" y="187"/>
                </a:cubicBezTo>
                <a:lnTo>
                  <a:pt x="94" y="170"/>
                </a:lnTo>
                <a:lnTo>
                  <a:pt x="139" y="187"/>
                </a:lnTo>
                <a:cubicBezTo>
                  <a:pt x="140" y="187"/>
                  <a:pt x="140" y="187"/>
                  <a:pt x="140" y="187"/>
                </a:cubicBezTo>
                <a:cubicBezTo>
                  <a:pt x="140" y="187"/>
                  <a:pt x="140" y="187"/>
                  <a:pt x="141" y="187"/>
                </a:cubicBezTo>
                <a:lnTo>
                  <a:pt x="187" y="170"/>
                </a:lnTo>
                <a:cubicBezTo>
                  <a:pt x="188" y="170"/>
                  <a:pt x="188" y="169"/>
                  <a:pt x="188" y="168"/>
                </a:cubicBezTo>
                <a:lnTo>
                  <a:pt x="188" y="2"/>
                </a:lnTo>
                <a:cubicBezTo>
                  <a:pt x="188" y="1"/>
                  <a:pt x="188" y="1"/>
                  <a:pt x="187" y="0"/>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83" name="Freeform 23">
            <a:extLst>
              <a:ext uri="{FF2B5EF4-FFF2-40B4-BE49-F238E27FC236}">
                <a16:creationId xmlns:a16="http://schemas.microsoft.com/office/drawing/2014/main" id="{74971BF9-F594-4610-8CA5-40DEC560DE5F}"/>
              </a:ext>
            </a:extLst>
          </p:cNvPr>
          <p:cNvSpPr>
            <a:spLocks noChangeAspect="1" noEditPoints="1"/>
          </p:cNvSpPr>
          <p:nvPr/>
        </p:nvSpPr>
        <p:spPr bwMode="auto">
          <a:xfrm>
            <a:off x="4098724" y="2711294"/>
            <a:ext cx="263734" cy="238375"/>
          </a:xfrm>
          <a:custGeom>
            <a:avLst/>
            <a:gdLst>
              <a:gd name="T0" fmla="*/ 10 w 155"/>
              <a:gd name="T1" fmla="*/ 110 h 139"/>
              <a:gd name="T2" fmla="*/ 38 w 155"/>
              <a:gd name="T3" fmla="*/ 110 h 139"/>
              <a:gd name="T4" fmla="*/ 117 w 155"/>
              <a:gd name="T5" fmla="*/ 110 h 139"/>
              <a:gd name="T6" fmla="*/ 117 w 155"/>
              <a:gd name="T7" fmla="*/ 110 h 139"/>
              <a:gd name="T8" fmla="*/ 145 w 155"/>
              <a:gd name="T9" fmla="*/ 16 h 139"/>
              <a:gd name="T10" fmla="*/ 10 w 155"/>
              <a:gd name="T11" fmla="*/ 110 h 139"/>
              <a:gd name="T12" fmla="*/ 8 w 155"/>
              <a:gd name="T13" fmla="*/ 12 h 139"/>
              <a:gd name="T14" fmla="*/ 151 w 155"/>
              <a:gd name="T15" fmla="*/ 12 h 139"/>
              <a:gd name="T16" fmla="*/ 4 w 155"/>
              <a:gd name="T17" fmla="*/ 3 h 139"/>
              <a:gd name="T18" fmla="*/ 8 w 155"/>
              <a:gd name="T19" fmla="*/ 12 h 139"/>
              <a:gd name="T20" fmla="*/ 116 w 155"/>
              <a:gd name="T21" fmla="*/ 33 h 139"/>
              <a:gd name="T22" fmla="*/ 66 w 155"/>
              <a:gd name="T23" fmla="*/ 49 h 139"/>
              <a:gd name="T24" fmla="*/ 33 w 155"/>
              <a:gd name="T25" fmla="*/ 80 h 139"/>
              <a:gd name="T26" fmla="*/ 36 w 155"/>
              <a:gd name="T27" fmla="*/ 82 h 139"/>
              <a:gd name="T28" fmla="*/ 82 w 155"/>
              <a:gd name="T29" fmla="*/ 70 h 139"/>
              <a:gd name="T30" fmla="*/ 119 w 155"/>
              <a:gd name="T31" fmla="*/ 35 h 139"/>
              <a:gd name="T32" fmla="*/ 116 w 155"/>
              <a:gd name="T33" fmla="*/ 33 h 139"/>
              <a:gd name="T34" fmla="*/ 119 w 155"/>
              <a:gd name="T35" fmla="*/ 137 h 139"/>
              <a:gd name="T36" fmla="*/ 116 w 155"/>
              <a:gd name="T37" fmla="*/ 137 h 139"/>
              <a:gd name="T38" fmla="*/ 39 w 155"/>
              <a:gd name="T39" fmla="*/ 113 h 139"/>
              <a:gd name="T40" fmla="*/ 38 w 155"/>
              <a:gd name="T41" fmla="*/ 139 h 139"/>
              <a:gd name="T42" fmla="*/ 36 w 155"/>
              <a:gd name="T43" fmla="*/ 113 h 139"/>
              <a:gd name="T44" fmla="*/ 2 w 155"/>
              <a:gd name="T45" fmla="*/ 113 h 139"/>
              <a:gd name="T46" fmla="*/ 2 w 155"/>
              <a:gd name="T47" fmla="*/ 110 h 139"/>
              <a:gd name="T48" fmla="*/ 6 w 155"/>
              <a:gd name="T49" fmla="*/ 16 h 139"/>
              <a:gd name="T50" fmla="*/ 0 w 155"/>
              <a:gd name="T51" fmla="*/ 14 h 139"/>
              <a:gd name="T52" fmla="*/ 2 w 155"/>
              <a:gd name="T53" fmla="*/ 0 h 139"/>
              <a:gd name="T54" fmla="*/ 155 w 155"/>
              <a:gd name="T55" fmla="*/ 1 h 139"/>
              <a:gd name="T56" fmla="*/ 153 w 155"/>
              <a:gd name="T57" fmla="*/ 16 h 139"/>
              <a:gd name="T58" fmla="*/ 148 w 155"/>
              <a:gd name="T59" fmla="*/ 110 h 139"/>
              <a:gd name="T60" fmla="*/ 155 w 155"/>
              <a:gd name="T61" fmla="*/ 111 h 139"/>
              <a:gd name="T62" fmla="*/ 147 w 155"/>
              <a:gd name="T63" fmla="*/ 113 h 139"/>
              <a:gd name="T64" fmla="*/ 119 w 155"/>
              <a:gd name="T65" fmla="*/ 13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 h="139">
                <a:moveTo>
                  <a:pt x="10" y="110"/>
                </a:moveTo>
                <a:lnTo>
                  <a:pt x="10" y="110"/>
                </a:lnTo>
                <a:lnTo>
                  <a:pt x="38" y="110"/>
                </a:lnTo>
                <a:lnTo>
                  <a:pt x="38" y="110"/>
                </a:lnTo>
                <a:lnTo>
                  <a:pt x="38" y="110"/>
                </a:lnTo>
                <a:lnTo>
                  <a:pt x="117" y="110"/>
                </a:lnTo>
                <a:lnTo>
                  <a:pt x="117" y="110"/>
                </a:lnTo>
                <a:lnTo>
                  <a:pt x="117" y="110"/>
                </a:lnTo>
                <a:lnTo>
                  <a:pt x="145" y="110"/>
                </a:lnTo>
                <a:lnTo>
                  <a:pt x="145" y="16"/>
                </a:lnTo>
                <a:lnTo>
                  <a:pt x="10" y="16"/>
                </a:lnTo>
                <a:lnTo>
                  <a:pt x="10" y="110"/>
                </a:lnTo>
                <a:close/>
                <a:moveTo>
                  <a:pt x="8" y="12"/>
                </a:moveTo>
                <a:lnTo>
                  <a:pt x="8" y="12"/>
                </a:lnTo>
                <a:lnTo>
                  <a:pt x="147" y="12"/>
                </a:lnTo>
                <a:lnTo>
                  <a:pt x="151" y="12"/>
                </a:lnTo>
                <a:lnTo>
                  <a:pt x="151" y="3"/>
                </a:lnTo>
                <a:lnTo>
                  <a:pt x="4" y="3"/>
                </a:lnTo>
                <a:lnTo>
                  <a:pt x="4" y="12"/>
                </a:lnTo>
                <a:lnTo>
                  <a:pt x="8" y="12"/>
                </a:lnTo>
                <a:close/>
                <a:moveTo>
                  <a:pt x="116" y="33"/>
                </a:moveTo>
                <a:lnTo>
                  <a:pt x="116" y="33"/>
                </a:lnTo>
                <a:lnTo>
                  <a:pt x="83" y="66"/>
                </a:lnTo>
                <a:lnTo>
                  <a:pt x="66" y="49"/>
                </a:lnTo>
                <a:cubicBezTo>
                  <a:pt x="65" y="49"/>
                  <a:pt x="64" y="49"/>
                  <a:pt x="64" y="49"/>
                </a:cubicBezTo>
                <a:lnTo>
                  <a:pt x="33" y="80"/>
                </a:lnTo>
                <a:cubicBezTo>
                  <a:pt x="33" y="81"/>
                  <a:pt x="33" y="82"/>
                  <a:pt x="33" y="82"/>
                </a:cubicBezTo>
                <a:cubicBezTo>
                  <a:pt x="34" y="83"/>
                  <a:pt x="35" y="83"/>
                  <a:pt x="36" y="82"/>
                </a:cubicBezTo>
                <a:lnTo>
                  <a:pt x="65" y="53"/>
                </a:lnTo>
                <a:lnTo>
                  <a:pt x="82" y="70"/>
                </a:lnTo>
                <a:cubicBezTo>
                  <a:pt x="82" y="70"/>
                  <a:pt x="83" y="70"/>
                  <a:pt x="84" y="70"/>
                </a:cubicBezTo>
                <a:lnTo>
                  <a:pt x="119" y="35"/>
                </a:lnTo>
                <a:cubicBezTo>
                  <a:pt x="119" y="35"/>
                  <a:pt x="119" y="33"/>
                  <a:pt x="119" y="33"/>
                </a:cubicBezTo>
                <a:cubicBezTo>
                  <a:pt x="118" y="32"/>
                  <a:pt x="117" y="32"/>
                  <a:pt x="116" y="33"/>
                </a:cubicBezTo>
                <a:close/>
                <a:moveTo>
                  <a:pt x="119" y="137"/>
                </a:moveTo>
                <a:lnTo>
                  <a:pt x="119" y="137"/>
                </a:lnTo>
                <a:cubicBezTo>
                  <a:pt x="119" y="138"/>
                  <a:pt x="118" y="139"/>
                  <a:pt x="117" y="139"/>
                </a:cubicBezTo>
                <a:cubicBezTo>
                  <a:pt x="116" y="139"/>
                  <a:pt x="116" y="138"/>
                  <a:pt x="116" y="137"/>
                </a:cubicBezTo>
                <a:lnTo>
                  <a:pt x="116" y="113"/>
                </a:lnTo>
                <a:lnTo>
                  <a:pt x="39" y="113"/>
                </a:lnTo>
                <a:lnTo>
                  <a:pt x="39" y="137"/>
                </a:lnTo>
                <a:cubicBezTo>
                  <a:pt x="39" y="138"/>
                  <a:pt x="39" y="139"/>
                  <a:pt x="38" y="139"/>
                </a:cubicBezTo>
                <a:cubicBezTo>
                  <a:pt x="37" y="139"/>
                  <a:pt x="36" y="138"/>
                  <a:pt x="36" y="137"/>
                </a:cubicBezTo>
                <a:lnTo>
                  <a:pt x="36" y="113"/>
                </a:lnTo>
                <a:lnTo>
                  <a:pt x="8" y="113"/>
                </a:lnTo>
                <a:lnTo>
                  <a:pt x="2" y="113"/>
                </a:lnTo>
                <a:cubicBezTo>
                  <a:pt x="1" y="113"/>
                  <a:pt x="0" y="112"/>
                  <a:pt x="0" y="111"/>
                </a:cubicBezTo>
                <a:cubicBezTo>
                  <a:pt x="0" y="111"/>
                  <a:pt x="1" y="110"/>
                  <a:pt x="2" y="110"/>
                </a:cubicBezTo>
                <a:lnTo>
                  <a:pt x="6" y="110"/>
                </a:lnTo>
                <a:lnTo>
                  <a:pt x="6" y="16"/>
                </a:lnTo>
                <a:lnTo>
                  <a:pt x="2" y="16"/>
                </a:lnTo>
                <a:cubicBezTo>
                  <a:pt x="1" y="16"/>
                  <a:pt x="0" y="15"/>
                  <a:pt x="0" y="14"/>
                </a:cubicBezTo>
                <a:lnTo>
                  <a:pt x="0" y="1"/>
                </a:lnTo>
                <a:cubicBezTo>
                  <a:pt x="0" y="0"/>
                  <a:pt x="1" y="0"/>
                  <a:pt x="2" y="0"/>
                </a:cubicBezTo>
                <a:lnTo>
                  <a:pt x="153" y="0"/>
                </a:lnTo>
                <a:cubicBezTo>
                  <a:pt x="154" y="0"/>
                  <a:pt x="155" y="0"/>
                  <a:pt x="155" y="1"/>
                </a:cubicBezTo>
                <a:lnTo>
                  <a:pt x="155" y="14"/>
                </a:lnTo>
                <a:cubicBezTo>
                  <a:pt x="155" y="15"/>
                  <a:pt x="154" y="16"/>
                  <a:pt x="153" y="16"/>
                </a:cubicBezTo>
                <a:lnTo>
                  <a:pt x="148" y="16"/>
                </a:lnTo>
                <a:lnTo>
                  <a:pt x="148" y="110"/>
                </a:lnTo>
                <a:lnTo>
                  <a:pt x="153" y="110"/>
                </a:lnTo>
                <a:cubicBezTo>
                  <a:pt x="154" y="110"/>
                  <a:pt x="155" y="111"/>
                  <a:pt x="155" y="111"/>
                </a:cubicBezTo>
                <a:cubicBezTo>
                  <a:pt x="155" y="112"/>
                  <a:pt x="154" y="113"/>
                  <a:pt x="153" y="113"/>
                </a:cubicBezTo>
                <a:lnTo>
                  <a:pt x="147" y="113"/>
                </a:lnTo>
                <a:lnTo>
                  <a:pt x="119" y="113"/>
                </a:lnTo>
                <a:lnTo>
                  <a:pt x="119" y="137"/>
                </a:ln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84" name="Freeform 124">
            <a:extLst>
              <a:ext uri="{FF2B5EF4-FFF2-40B4-BE49-F238E27FC236}">
                <a16:creationId xmlns:a16="http://schemas.microsoft.com/office/drawing/2014/main" id="{3A5746E8-BEAF-49EB-A409-2EE7250EC86B}"/>
              </a:ext>
            </a:extLst>
          </p:cNvPr>
          <p:cNvSpPr>
            <a:spLocks noChangeAspect="1" noEditPoints="1"/>
          </p:cNvSpPr>
          <p:nvPr/>
        </p:nvSpPr>
        <p:spPr bwMode="auto">
          <a:xfrm>
            <a:off x="4573348" y="2743415"/>
            <a:ext cx="191038" cy="206254"/>
          </a:xfrm>
          <a:custGeom>
            <a:avLst/>
            <a:gdLst>
              <a:gd name="T0" fmla="*/ 4 w 112"/>
              <a:gd name="T1" fmla="*/ 55 h 121"/>
              <a:gd name="T2" fmla="*/ 4 w 112"/>
              <a:gd name="T3" fmla="*/ 55 h 121"/>
              <a:gd name="T4" fmla="*/ 54 w 112"/>
              <a:gd name="T5" fmla="*/ 55 h 121"/>
              <a:gd name="T6" fmla="*/ 54 w 112"/>
              <a:gd name="T7" fmla="*/ 3 h 121"/>
              <a:gd name="T8" fmla="*/ 10 w 112"/>
              <a:gd name="T9" fmla="*/ 3 h 121"/>
              <a:gd name="T10" fmla="*/ 8 w 112"/>
              <a:gd name="T11" fmla="*/ 4 h 121"/>
              <a:gd name="T12" fmla="*/ 5 w 112"/>
              <a:gd name="T13" fmla="*/ 5 h 121"/>
              <a:gd name="T14" fmla="*/ 4 w 112"/>
              <a:gd name="T15" fmla="*/ 7 h 121"/>
              <a:gd name="T16" fmla="*/ 3 w 112"/>
              <a:gd name="T17" fmla="*/ 10 h 121"/>
              <a:gd name="T18" fmla="*/ 3 w 112"/>
              <a:gd name="T19" fmla="*/ 29 h 121"/>
              <a:gd name="T20" fmla="*/ 4 w 112"/>
              <a:gd name="T21" fmla="*/ 55 h 121"/>
              <a:gd name="T22" fmla="*/ 54 w 112"/>
              <a:gd name="T23" fmla="*/ 117 h 121"/>
              <a:gd name="T24" fmla="*/ 54 w 112"/>
              <a:gd name="T25" fmla="*/ 117 h 121"/>
              <a:gd name="T26" fmla="*/ 54 w 112"/>
              <a:gd name="T27" fmla="*/ 58 h 121"/>
              <a:gd name="T28" fmla="*/ 4 w 112"/>
              <a:gd name="T29" fmla="*/ 58 h 121"/>
              <a:gd name="T30" fmla="*/ 54 w 112"/>
              <a:gd name="T31" fmla="*/ 117 h 121"/>
              <a:gd name="T32" fmla="*/ 108 w 112"/>
              <a:gd name="T33" fmla="*/ 58 h 121"/>
              <a:gd name="T34" fmla="*/ 108 w 112"/>
              <a:gd name="T35" fmla="*/ 58 h 121"/>
              <a:gd name="T36" fmla="*/ 58 w 112"/>
              <a:gd name="T37" fmla="*/ 58 h 121"/>
              <a:gd name="T38" fmla="*/ 58 w 112"/>
              <a:gd name="T39" fmla="*/ 117 h 121"/>
              <a:gd name="T40" fmla="*/ 108 w 112"/>
              <a:gd name="T41" fmla="*/ 58 h 121"/>
              <a:gd name="T42" fmla="*/ 58 w 112"/>
              <a:gd name="T43" fmla="*/ 55 h 121"/>
              <a:gd name="T44" fmla="*/ 58 w 112"/>
              <a:gd name="T45" fmla="*/ 55 h 121"/>
              <a:gd name="T46" fmla="*/ 108 w 112"/>
              <a:gd name="T47" fmla="*/ 55 h 121"/>
              <a:gd name="T48" fmla="*/ 108 w 112"/>
              <a:gd name="T49" fmla="*/ 29 h 121"/>
              <a:gd name="T50" fmla="*/ 108 w 112"/>
              <a:gd name="T51" fmla="*/ 10 h 121"/>
              <a:gd name="T52" fmla="*/ 108 w 112"/>
              <a:gd name="T53" fmla="*/ 7 h 121"/>
              <a:gd name="T54" fmla="*/ 106 w 112"/>
              <a:gd name="T55" fmla="*/ 5 h 121"/>
              <a:gd name="T56" fmla="*/ 104 w 112"/>
              <a:gd name="T57" fmla="*/ 4 h 121"/>
              <a:gd name="T58" fmla="*/ 102 w 112"/>
              <a:gd name="T59" fmla="*/ 3 h 121"/>
              <a:gd name="T60" fmla="*/ 58 w 112"/>
              <a:gd name="T61" fmla="*/ 3 h 121"/>
              <a:gd name="T62" fmla="*/ 58 w 112"/>
              <a:gd name="T63" fmla="*/ 55 h 121"/>
              <a:gd name="T64" fmla="*/ 55 w 112"/>
              <a:gd name="T65" fmla="*/ 120 h 121"/>
              <a:gd name="T66" fmla="*/ 55 w 112"/>
              <a:gd name="T67" fmla="*/ 120 h 121"/>
              <a:gd name="T68" fmla="*/ 0 w 112"/>
              <a:gd name="T69" fmla="*/ 29 h 121"/>
              <a:gd name="T70" fmla="*/ 0 w 112"/>
              <a:gd name="T71" fmla="*/ 10 h 121"/>
              <a:gd name="T72" fmla="*/ 0 w 112"/>
              <a:gd name="T73" fmla="*/ 10 h 121"/>
              <a:gd name="T74" fmla="*/ 1 w 112"/>
              <a:gd name="T75" fmla="*/ 6 h 121"/>
              <a:gd name="T76" fmla="*/ 3 w 112"/>
              <a:gd name="T77" fmla="*/ 3 h 121"/>
              <a:gd name="T78" fmla="*/ 6 w 112"/>
              <a:gd name="T79" fmla="*/ 0 h 121"/>
              <a:gd name="T80" fmla="*/ 10 w 112"/>
              <a:gd name="T81" fmla="*/ 0 h 121"/>
              <a:gd name="T82" fmla="*/ 102 w 112"/>
              <a:gd name="T83" fmla="*/ 0 h 121"/>
              <a:gd name="T84" fmla="*/ 106 w 112"/>
              <a:gd name="T85" fmla="*/ 0 h 121"/>
              <a:gd name="T86" fmla="*/ 109 w 112"/>
              <a:gd name="T87" fmla="*/ 3 h 121"/>
              <a:gd name="T88" fmla="*/ 111 w 112"/>
              <a:gd name="T89" fmla="*/ 6 h 121"/>
              <a:gd name="T90" fmla="*/ 112 w 112"/>
              <a:gd name="T91" fmla="*/ 10 h 121"/>
              <a:gd name="T92" fmla="*/ 112 w 112"/>
              <a:gd name="T93" fmla="*/ 29 h 121"/>
              <a:gd name="T94" fmla="*/ 56 w 112"/>
              <a:gd name="T95" fmla="*/ 120 h 121"/>
              <a:gd name="T96" fmla="*/ 56 w 112"/>
              <a:gd name="T97" fmla="*/ 121 h 121"/>
              <a:gd name="T98" fmla="*/ 55 w 112"/>
              <a:gd name="T99" fmla="*/ 12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2" h="121">
                <a:moveTo>
                  <a:pt x="4" y="55"/>
                </a:moveTo>
                <a:lnTo>
                  <a:pt x="4" y="55"/>
                </a:lnTo>
                <a:lnTo>
                  <a:pt x="54" y="55"/>
                </a:lnTo>
                <a:lnTo>
                  <a:pt x="54" y="3"/>
                </a:lnTo>
                <a:lnTo>
                  <a:pt x="10" y="3"/>
                </a:lnTo>
                <a:cubicBezTo>
                  <a:pt x="9" y="3"/>
                  <a:pt x="8" y="3"/>
                  <a:pt x="8" y="4"/>
                </a:cubicBezTo>
                <a:cubicBezTo>
                  <a:pt x="7" y="4"/>
                  <a:pt x="6" y="4"/>
                  <a:pt x="5" y="5"/>
                </a:cubicBezTo>
                <a:cubicBezTo>
                  <a:pt x="5" y="6"/>
                  <a:pt x="4" y="7"/>
                  <a:pt x="4" y="7"/>
                </a:cubicBezTo>
                <a:cubicBezTo>
                  <a:pt x="4" y="8"/>
                  <a:pt x="3" y="9"/>
                  <a:pt x="3" y="10"/>
                </a:cubicBezTo>
                <a:cubicBezTo>
                  <a:pt x="3" y="17"/>
                  <a:pt x="3" y="23"/>
                  <a:pt x="3" y="29"/>
                </a:cubicBezTo>
                <a:cubicBezTo>
                  <a:pt x="3" y="38"/>
                  <a:pt x="3" y="47"/>
                  <a:pt x="4" y="55"/>
                </a:cubicBezTo>
                <a:close/>
                <a:moveTo>
                  <a:pt x="54" y="117"/>
                </a:moveTo>
                <a:lnTo>
                  <a:pt x="54" y="117"/>
                </a:lnTo>
                <a:lnTo>
                  <a:pt x="54" y="58"/>
                </a:lnTo>
                <a:lnTo>
                  <a:pt x="4" y="58"/>
                </a:lnTo>
                <a:cubicBezTo>
                  <a:pt x="6" y="87"/>
                  <a:pt x="15" y="107"/>
                  <a:pt x="54" y="117"/>
                </a:cubicBezTo>
                <a:close/>
                <a:moveTo>
                  <a:pt x="108" y="58"/>
                </a:moveTo>
                <a:lnTo>
                  <a:pt x="108" y="58"/>
                </a:lnTo>
                <a:lnTo>
                  <a:pt x="58" y="58"/>
                </a:lnTo>
                <a:lnTo>
                  <a:pt x="58" y="117"/>
                </a:lnTo>
                <a:cubicBezTo>
                  <a:pt x="97" y="107"/>
                  <a:pt x="106" y="87"/>
                  <a:pt x="108" y="58"/>
                </a:cubicBezTo>
                <a:close/>
                <a:moveTo>
                  <a:pt x="58" y="55"/>
                </a:moveTo>
                <a:lnTo>
                  <a:pt x="58" y="55"/>
                </a:lnTo>
                <a:lnTo>
                  <a:pt x="108" y="55"/>
                </a:lnTo>
                <a:cubicBezTo>
                  <a:pt x="108" y="47"/>
                  <a:pt x="108" y="38"/>
                  <a:pt x="108" y="29"/>
                </a:cubicBezTo>
                <a:cubicBezTo>
                  <a:pt x="108" y="23"/>
                  <a:pt x="108" y="17"/>
                  <a:pt x="108" y="10"/>
                </a:cubicBezTo>
                <a:cubicBezTo>
                  <a:pt x="108" y="9"/>
                  <a:pt x="108" y="8"/>
                  <a:pt x="108" y="7"/>
                </a:cubicBezTo>
                <a:cubicBezTo>
                  <a:pt x="108" y="7"/>
                  <a:pt x="107" y="6"/>
                  <a:pt x="106" y="5"/>
                </a:cubicBezTo>
                <a:cubicBezTo>
                  <a:pt x="106" y="4"/>
                  <a:pt x="105" y="4"/>
                  <a:pt x="104" y="4"/>
                </a:cubicBezTo>
                <a:cubicBezTo>
                  <a:pt x="103" y="3"/>
                  <a:pt x="103" y="3"/>
                  <a:pt x="102" y="3"/>
                </a:cubicBezTo>
                <a:lnTo>
                  <a:pt x="58" y="3"/>
                </a:lnTo>
                <a:lnTo>
                  <a:pt x="58" y="55"/>
                </a:lnTo>
                <a:close/>
                <a:moveTo>
                  <a:pt x="55" y="120"/>
                </a:moveTo>
                <a:lnTo>
                  <a:pt x="55" y="120"/>
                </a:lnTo>
                <a:cubicBezTo>
                  <a:pt x="0" y="107"/>
                  <a:pt x="0" y="75"/>
                  <a:pt x="0" y="29"/>
                </a:cubicBezTo>
                <a:cubicBezTo>
                  <a:pt x="0" y="23"/>
                  <a:pt x="0" y="17"/>
                  <a:pt x="0" y="10"/>
                </a:cubicBezTo>
                <a:lnTo>
                  <a:pt x="0" y="10"/>
                </a:lnTo>
                <a:cubicBezTo>
                  <a:pt x="0" y="9"/>
                  <a:pt x="0" y="7"/>
                  <a:pt x="1" y="6"/>
                </a:cubicBezTo>
                <a:cubicBezTo>
                  <a:pt x="1" y="5"/>
                  <a:pt x="2" y="4"/>
                  <a:pt x="3" y="3"/>
                </a:cubicBezTo>
                <a:cubicBezTo>
                  <a:pt x="4" y="2"/>
                  <a:pt x="5" y="1"/>
                  <a:pt x="6" y="0"/>
                </a:cubicBezTo>
                <a:cubicBezTo>
                  <a:pt x="8" y="0"/>
                  <a:pt x="9" y="0"/>
                  <a:pt x="10" y="0"/>
                </a:cubicBezTo>
                <a:lnTo>
                  <a:pt x="102" y="0"/>
                </a:lnTo>
                <a:cubicBezTo>
                  <a:pt x="103" y="0"/>
                  <a:pt x="104" y="0"/>
                  <a:pt x="106" y="0"/>
                </a:cubicBezTo>
                <a:cubicBezTo>
                  <a:pt x="107" y="1"/>
                  <a:pt x="108" y="2"/>
                  <a:pt x="109" y="3"/>
                </a:cubicBezTo>
                <a:cubicBezTo>
                  <a:pt x="110" y="4"/>
                  <a:pt x="111" y="5"/>
                  <a:pt x="111" y="6"/>
                </a:cubicBezTo>
                <a:cubicBezTo>
                  <a:pt x="112" y="7"/>
                  <a:pt x="112" y="9"/>
                  <a:pt x="112" y="10"/>
                </a:cubicBezTo>
                <a:cubicBezTo>
                  <a:pt x="112" y="17"/>
                  <a:pt x="112" y="23"/>
                  <a:pt x="112" y="29"/>
                </a:cubicBezTo>
                <a:cubicBezTo>
                  <a:pt x="112" y="75"/>
                  <a:pt x="112" y="107"/>
                  <a:pt x="56" y="120"/>
                </a:cubicBezTo>
                <a:cubicBezTo>
                  <a:pt x="56" y="121"/>
                  <a:pt x="56" y="121"/>
                  <a:pt x="56" y="121"/>
                </a:cubicBezTo>
                <a:cubicBezTo>
                  <a:pt x="56" y="121"/>
                  <a:pt x="56" y="121"/>
                  <a:pt x="55" y="120"/>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85" name="Freeform 8">
            <a:extLst>
              <a:ext uri="{FF2B5EF4-FFF2-40B4-BE49-F238E27FC236}">
                <a16:creationId xmlns:a16="http://schemas.microsoft.com/office/drawing/2014/main" id="{672A14D8-8F76-4D4D-89A7-4D218A7B3FE1}"/>
              </a:ext>
            </a:extLst>
          </p:cNvPr>
          <p:cNvSpPr>
            <a:spLocks noChangeAspect="1" noEditPoints="1"/>
          </p:cNvSpPr>
          <p:nvPr/>
        </p:nvSpPr>
        <p:spPr bwMode="auto">
          <a:xfrm>
            <a:off x="558685" y="1715563"/>
            <a:ext cx="238375" cy="289093"/>
          </a:xfrm>
          <a:custGeom>
            <a:avLst/>
            <a:gdLst>
              <a:gd name="T0" fmla="*/ 12 w 139"/>
              <a:gd name="T1" fmla="*/ 120 h 169"/>
              <a:gd name="T2" fmla="*/ 5 w 139"/>
              <a:gd name="T3" fmla="*/ 164 h 169"/>
              <a:gd name="T4" fmla="*/ 128 w 139"/>
              <a:gd name="T5" fmla="*/ 166 h 169"/>
              <a:gd name="T6" fmla="*/ 135 w 139"/>
              <a:gd name="T7" fmla="*/ 136 h 169"/>
              <a:gd name="T8" fmla="*/ 87 w 139"/>
              <a:gd name="T9" fmla="*/ 119 h 169"/>
              <a:gd name="T10" fmla="*/ 38 w 139"/>
              <a:gd name="T11" fmla="*/ 109 h 169"/>
              <a:gd name="T12" fmla="*/ 42 w 139"/>
              <a:gd name="T13" fmla="*/ 107 h 169"/>
              <a:gd name="T14" fmla="*/ 69 w 139"/>
              <a:gd name="T15" fmla="*/ 120 h 169"/>
              <a:gd name="T16" fmla="*/ 96 w 139"/>
              <a:gd name="T17" fmla="*/ 107 h 169"/>
              <a:gd name="T18" fmla="*/ 70 w 139"/>
              <a:gd name="T19" fmla="*/ 114 h 169"/>
              <a:gd name="T20" fmla="*/ 103 w 139"/>
              <a:gd name="T21" fmla="*/ 44 h 169"/>
              <a:gd name="T22" fmla="*/ 69 w 139"/>
              <a:gd name="T23" fmla="*/ 3 h 169"/>
              <a:gd name="T24" fmla="*/ 35 w 139"/>
              <a:gd name="T25" fmla="*/ 41 h 169"/>
              <a:gd name="T26" fmla="*/ 38 w 139"/>
              <a:gd name="T27" fmla="*/ 25 h 169"/>
              <a:gd name="T28" fmla="*/ 80 w 139"/>
              <a:gd name="T29" fmla="*/ 24 h 169"/>
              <a:gd name="T30" fmla="*/ 102 w 139"/>
              <a:gd name="T31" fmla="*/ 31 h 169"/>
              <a:gd name="T32" fmla="*/ 103 w 139"/>
              <a:gd name="T33" fmla="*/ 44 h 169"/>
              <a:gd name="T34" fmla="*/ 49 w 139"/>
              <a:gd name="T35" fmla="*/ 89 h 169"/>
              <a:gd name="T36" fmla="*/ 56 w 139"/>
              <a:gd name="T37" fmla="*/ 107 h 169"/>
              <a:gd name="T38" fmla="*/ 89 w 139"/>
              <a:gd name="T39" fmla="*/ 103 h 169"/>
              <a:gd name="T40" fmla="*/ 89 w 139"/>
              <a:gd name="T41" fmla="*/ 89 h 169"/>
              <a:gd name="T42" fmla="*/ 55 w 139"/>
              <a:gd name="T43" fmla="*/ 93 h 169"/>
              <a:gd name="T44" fmla="*/ 49 w 139"/>
              <a:gd name="T45" fmla="*/ 84 h 169"/>
              <a:gd name="T46" fmla="*/ 49 w 139"/>
              <a:gd name="T47" fmla="*/ 84 h 169"/>
              <a:gd name="T48" fmla="*/ 81 w 139"/>
              <a:gd name="T49" fmla="*/ 90 h 169"/>
              <a:gd name="T50" fmla="*/ 103 w 139"/>
              <a:gd name="T51" fmla="*/ 55 h 169"/>
              <a:gd name="T52" fmla="*/ 99 w 139"/>
              <a:gd name="T53" fmla="*/ 41 h 169"/>
              <a:gd name="T54" fmla="*/ 99 w 139"/>
              <a:gd name="T55" fmla="*/ 31 h 169"/>
              <a:gd name="T56" fmla="*/ 69 w 139"/>
              <a:gd name="T57" fmla="*/ 29 h 169"/>
              <a:gd name="T58" fmla="*/ 39 w 139"/>
              <a:gd name="T59" fmla="*/ 31 h 169"/>
              <a:gd name="T60" fmla="*/ 39 w 139"/>
              <a:gd name="T61" fmla="*/ 41 h 169"/>
              <a:gd name="T62" fmla="*/ 38 w 139"/>
              <a:gd name="T63" fmla="*/ 46 h 169"/>
              <a:gd name="T64" fmla="*/ 46 w 139"/>
              <a:gd name="T65" fmla="*/ 80 h 169"/>
              <a:gd name="T66" fmla="*/ 92 w 139"/>
              <a:gd name="T67" fmla="*/ 86 h 169"/>
              <a:gd name="T68" fmla="*/ 100 w 139"/>
              <a:gd name="T69" fmla="*/ 106 h 169"/>
              <a:gd name="T70" fmla="*/ 139 w 139"/>
              <a:gd name="T71" fmla="*/ 136 h 169"/>
              <a:gd name="T72" fmla="*/ 135 w 139"/>
              <a:gd name="T73" fmla="*/ 166 h 169"/>
              <a:gd name="T74" fmla="*/ 3 w 139"/>
              <a:gd name="T75" fmla="*/ 166 h 169"/>
              <a:gd name="T76" fmla="*/ 0 w 139"/>
              <a:gd name="T77" fmla="*/ 136 h 169"/>
              <a:gd name="T78" fmla="*/ 44 w 139"/>
              <a:gd name="T79" fmla="*/ 102 h 169"/>
              <a:gd name="T80" fmla="*/ 43 w 139"/>
              <a:gd name="T81" fmla="*/ 82 h 169"/>
              <a:gd name="T82" fmla="*/ 31 w 139"/>
              <a:gd name="T83" fmla="*/ 51 h 169"/>
              <a:gd name="T84" fmla="*/ 31 w 139"/>
              <a:gd name="T85" fmla="*/ 41 h 169"/>
              <a:gd name="T86" fmla="*/ 107 w 139"/>
              <a:gd name="T87" fmla="*/ 48 h 169"/>
              <a:gd name="T88" fmla="*/ 107 w 139"/>
              <a:gd name="T89" fmla="*/ 51 h 169"/>
              <a:gd name="T90" fmla="*/ 104 w 139"/>
              <a:gd name="T91" fmla="*/ 6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9" h="169">
                <a:moveTo>
                  <a:pt x="38" y="109"/>
                </a:moveTo>
                <a:lnTo>
                  <a:pt x="38" y="109"/>
                </a:lnTo>
                <a:cubicBezTo>
                  <a:pt x="28" y="112"/>
                  <a:pt x="18" y="115"/>
                  <a:pt x="12" y="120"/>
                </a:cubicBezTo>
                <a:cubicBezTo>
                  <a:pt x="6" y="124"/>
                  <a:pt x="3" y="130"/>
                  <a:pt x="3" y="136"/>
                </a:cubicBezTo>
                <a:lnTo>
                  <a:pt x="3" y="159"/>
                </a:lnTo>
                <a:cubicBezTo>
                  <a:pt x="3" y="161"/>
                  <a:pt x="4" y="163"/>
                  <a:pt x="5" y="164"/>
                </a:cubicBezTo>
                <a:lnTo>
                  <a:pt x="5" y="164"/>
                </a:lnTo>
                <a:cubicBezTo>
                  <a:pt x="6" y="165"/>
                  <a:pt x="8" y="166"/>
                  <a:pt x="10" y="166"/>
                </a:cubicBezTo>
                <a:lnTo>
                  <a:pt x="128" y="166"/>
                </a:lnTo>
                <a:cubicBezTo>
                  <a:pt x="130" y="166"/>
                  <a:pt x="132" y="165"/>
                  <a:pt x="133" y="164"/>
                </a:cubicBezTo>
                <a:cubicBezTo>
                  <a:pt x="134" y="163"/>
                  <a:pt x="135" y="161"/>
                  <a:pt x="135" y="159"/>
                </a:cubicBezTo>
                <a:lnTo>
                  <a:pt x="135" y="136"/>
                </a:lnTo>
                <a:cubicBezTo>
                  <a:pt x="135" y="130"/>
                  <a:pt x="132" y="124"/>
                  <a:pt x="126" y="120"/>
                </a:cubicBezTo>
                <a:cubicBezTo>
                  <a:pt x="120" y="115"/>
                  <a:pt x="110" y="112"/>
                  <a:pt x="100" y="109"/>
                </a:cubicBezTo>
                <a:cubicBezTo>
                  <a:pt x="97" y="113"/>
                  <a:pt x="93" y="117"/>
                  <a:pt x="87" y="119"/>
                </a:cubicBezTo>
                <a:cubicBezTo>
                  <a:pt x="82" y="122"/>
                  <a:pt x="75" y="124"/>
                  <a:pt x="69" y="124"/>
                </a:cubicBezTo>
                <a:cubicBezTo>
                  <a:pt x="63" y="124"/>
                  <a:pt x="56" y="122"/>
                  <a:pt x="50" y="119"/>
                </a:cubicBezTo>
                <a:cubicBezTo>
                  <a:pt x="45" y="117"/>
                  <a:pt x="41" y="114"/>
                  <a:pt x="38" y="109"/>
                </a:cubicBezTo>
                <a:close/>
                <a:moveTo>
                  <a:pt x="46" y="105"/>
                </a:moveTo>
                <a:lnTo>
                  <a:pt x="46" y="105"/>
                </a:lnTo>
                <a:lnTo>
                  <a:pt x="42" y="107"/>
                </a:lnTo>
                <a:lnTo>
                  <a:pt x="41" y="108"/>
                </a:lnTo>
                <a:cubicBezTo>
                  <a:pt x="44" y="111"/>
                  <a:pt x="47" y="114"/>
                  <a:pt x="51" y="116"/>
                </a:cubicBezTo>
                <a:cubicBezTo>
                  <a:pt x="57" y="119"/>
                  <a:pt x="63" y="120"/>
                  <a:pt x="69" y="120"/>
                </a:cubicBezTo>
                <a:cubicBezTo>
                  <a:pt x="75" y="120"/>
                  <a:pt x="81" y="119"/>
                  <a:pt x="86" y="116"/>
                </a:cubicBezTo>
                <a:cubicBezTo>
                  <a:pt x="90" y="114"/>
                  <a:pt x="94" y="111"/>
                  <a:pt x="97" y="108"/>
                </a:cubicBezTo>
                <a:lnTo>
                  <a:pt x="96" y="107"/>
                </a:lnTo>
                <a:lnTo>
                  <a:pt x="92" y="105"/>
                </a:lnTo>
                <a:cubicBezTo>
                  <a:pt x="91" y="106"/>
                  <a:pt x="90" y="107"/>
                  <a:pt x="89" y="107"/>
                </a:cubicBezTo>
                <a:cubicBezTo>
                  <a:pt x="83" y="111"/>
                  <a:pt x="77" y="114"/>
                  <a:pt x="70" y="114"/>
                </a:cubicBezTo>
                <a:cubicBezTo>
                  <a:pt x="64" y="115"/>
                  <a:pt x="57" y="113"/>
                  <a:pt x="49" y="107"/>
                </a:cubicBezTo>
                <a:cubicBezTo>
                  <a:pt x="48" y="107"/>
                  <a:pt x="47" y="106"/>
                  <a:pt x="46" y="105"/>
                </a:cubicBezTo>
                <a:close/>
                <a:moveTo>
                  <a:pt x="103" y="44"/>
                </a:moveTo>
                <a:lnTo>
                  <a:pt x="103" y="44"/>
                </a:lnTo>
                <a:lnTo>
                  <a:pt x="103" y="41"/>
                </a:lnTo>
                <a:cubicBezTo>
                  <a:pt x="104" y="19"/>
                  <a:pt x="104" y="3"/>
                  <a:pt x="69" y="3"/>
                </a:cubicBezTo>
                <a:cubicBezTo>
                  <a:pt x="34" y="3"/>
                  <a:pt x="34" y="19"/>
                  <a:pt x="35" y="41"/>
                </a:cubicBezTo>
                <a:lnTo>
                  <a:pt x="35" y="44"/>
                </a:lnTo>
                <a:cubicBezTo>
                  <a:pt x="35" y="43"/>
                  <a:pt x="35" y="42"/>
                  <a:pt x="35" y="41"/>
                </a:cubicBezTo>
                <a:cubicBezTo>
                  <a:pt x="35" y="39"/>
                  <a:pt x="35" y="38"/>
                  <a:pt x="35" y="36"/>
                </a:cubicBezTo>
                <a:cubicBezTo>
                  <a:pt x="36" y="34"/>
                  <a:pt x="36" y="33"/>
                  <a:pt x="36" y="31"/>
                </a:cubicBezTo>
                <a:cubicBezTo>
                  <a:pt x="36" y="29"/>
                  <a:pt x="37" y="27"/>
                  <a:pt x="38" y="25"/>
                </a:cubicBezTo>
                <a:cubicBezTo>
                  <a:pt x="42" y="20"/>
                  <a:pt x="51" y="22"/>
                  <a:pt x="59" y="24"/>
                </a:cubicBezTo>
                <a:cubicBezTo>
                  <a:pt x="63" y="25"/>
                  <a:pt x="66" y="26"/>
                  <a:pt x="69" y="26"/>
                </a:cubicBezTo>
                <a:cubicBezTo>
                  <a:pt x="72" y="26"/>
                  <a:pt x="76" y="25"/>
                  <a:pt x="80" y="24"/>
                </a:cubicBezTo>
                <a:cubicBezTo>
                  <a:pt x="88" y="22"/>
                  <a:pt x="96" y="20"/>
                  <a:pt x="100" y="25"/>
                </a:cubicBezTo>
                <a:cubicBezTo>
                  <a:pt x="101" y="27"/>
                  <a:pt x="102" y="29"/>
                  <a:pt x="102" y="31"/>
                </a:cubicBezTo>
                <a:lnTo>
                  <a:pt x="102" y="31"/>
                </a:lnTo>
                <a:cubicBezTo>
                  <a:pt x="103" y="33"/>
                  <a:pt x="103" y="34"/>
                  <a:pt x="103" y="36"/>
                </a:cubicBezTo>
                <a:cubicBezTo>
                  <a:pt x="103" y="38"/>
                  <a:pt x="103" y="39"/>
                  <a:pt x="103" y="41"/>
                </a:cubicBezTo>
                <a:cubicBezTo>
                  <a:pt x="103" y="42"/>
                  <a:pt x="103" y="43"/>
                  <a:pt x="103" y="44"/>
                </a:cubicBezTo>
                <a:close/>
                <a:moveTo>
                  <a:pt x="49" y="89"/>
                </a:moveTo>
                <a:lnTo>
                  <a:pt x="49" y="89"/>
                </a:lnTo>
                <a:lnTo>
                  <a:pt x="49" y="89"/>
                </a:lnTo>
                <a:cubicBezTo>
                  <a:pt x="49" y="94"/>
                  <a:pt x="48" y="99"/>
                  <a:pt x="48" y="102"/>
                </a:cubicBezTo>
                <a:cubicBezTo>
                  <a:pt x="48" y="103"/>
                  <a:pt x="48" y="103"/>
                  <a:pt x="49" y="103"/>
                </a:cubicBezTo>
                <a:cubicBezTo>
                  <a:pt x="51" y="105"/>
                  <a:pt x="53" y="106"/>
                  <a:pt x="56" y="107"/>
                </a:cubicBezTo>
                <a:cubicBezTo>
                  <a:pt x="61" y="110"/>
                  <a:pt x="66" y="111"/>
                  <a:pt x="70" y="111"/>
                </a:cubicBezTo>
                <a:cubicBezTo>
                  <a:pt x="74" y="111"/>
                  <a:pt x="78" y="109"/>
                  <a:pt x="82" y="107"/>
                </a:cubicBezTo>
                <a:cubicBezTo>
                  <a:pt x="84" y="106"/>
                  <a:pt x="87" y="105"/>
                  <a:pt x="89" y="103"/>
                </a:cubicBezTo>
                <a:cubicBezTo>
                  <a:pt x="90" y="103"/>
                  <a:pt x="90" y="103"/>
                  <a:pt x="90" y="102"/>
                </a:cubicBezTo>
                <a:cubicBezTo>
                  <a:pt x="90" y="99"/>
                  <a:pt x="89" y="94"/>
                  <a:pt x="89" y="89"/>
                </a:cubicBezTo>
                <a:lnTo>
                  <a:pt x="89" y="89"/>
                </a:lnTo>
                <a:cubicBezTo>
                  <a:pt x="87" y="90"/>
                  <a:pt x="85" y="92"/>
                  <a:pt x="83" y="93"/>
                </a:cubicBezTo>
                <a:cubicBezTo>
                  <a:pt x="78" y="96"/>
                  <a:pt x="74" y="97"/>
                  <a:pt x="69" y="97"/>
                </a:cubicBezTo>
                <a:cubicBezTo>
                  <a:pt x="64" y="97"/>
                  <a:pt x="60" y="96"/>
                  <a:pt x="55" y="93"/>
                </a:cubicBezTo>
                <a:cubicBezTo>
                  <a:pt x="53" y="92"/>
                  <a:pt x="51" y="90"/>
                  <a:pt x="49" y="89"/>
                </a:cubicBezTo>
                <a:close/>
                <a:moveTo>
                  <a:pt x="49" y="84"/>
                </a:moveTo>
                <a:lnTo>
                  <a:pt x="49" y="84"/>
                </a:lnTo>
                <a:lnTo>
                  <a:pt x="49" y="84"/>
                </a:lnTo>
                <a:lnTo>
                  <a:pt x="49" y="84"/>
                </a:lnTo>
                <a:lnTo>
                  <a:pt x="49" y="84"/>
                </a:lnTo>
                <a:cubicBezTo>
                  <a:pt x="51" y="86"/>
                  <a:pt x="54" y="89"/>
                  <a:pt x="57" y="90"/>
                </a:cubicBezTo>
                <a:cubicBezTo>
                  <a:pt x="61" y="93"/>
                  <a:pt x="65" y="94"/>
                  <a:pt x="69" y="94"/>
                </a:cubicBezTo>
                <a:cubicBezTo>
                  <a:pt x="73" y="94"/>
                  <a:pt x="77" y="93"/>
                  <a:pt x="81" y="90"/>
                </a:cubicBezTo>
                <a:cubicBezTo>
                  <a:pt x="85" y="88"/>
                  <a:pt x="89" y="84"/>
                  <a:pt x="92" y="80"/>
                </a:cubicBezTo>
                <a:cubicBezTo>
                  <a:pt x="96" y="76"/>
                  <a:pt x="98" y="71"/>
                  <a:pt x="100" y="66"/>
                </a:cubicBezTo>
                <a:cubicBezTo>
                  <a:pt x="102" y="62"/>
                  <a:pt x="103" y="58"/>
                  <a:pt x="103" y="55"/>
                </a:cubicBezTo>
                <a:lnTo>
                  <a:pt x="100" y="46"/>
                </a:lnTo>
                <a:lnTo>
                  <a:pt x="100" y="46"/>
                </a:lnTo>
                <a:cubicBezTo>
                  <a:pt x="100" y="44"/>
                  <a:pt x="100" y="42"/>
                  <a:pt x="99" y="41"/>
                </a:cubicBezTo>
                <a:cubicBezTo>
                  <a:pt x="99" y="39"/>
                  <a:pt x="99" y="38"/>
                  <a:pt x="99" y="36"/>
                </a:cubicBezTo>
                <a:cubicBezTo>
                  <a:pt x="99" y="35"/>
                  <a:pt x="99" y="33"/>
                  <a:pt x="99" y="31"/>
                </a:cubicBezTo>
                <a:lnTo>
                  <a:pt x="99" y="31"/>
                </a:lnTo>
                <a:cubicBezTo>
                  <a:pt x="99" y="30"/>
                  <a:pt x="98" y="29"/>
                  <a:pt x="97" y="27"/>
                </a:cubicBezTo>
                <a:cubicBezTo>
                  <a:pt x="94" y="24"/>
                  <a:pt x="87" y="26"/>
                  <a:pt x="80" y="27"/>
                </a:cubicBezTo>
                <a:cubicBezTo>
                  <a:pt x="76" y="28"/>
                  <a:pt x="72" y="29"/>
                  <a:pt x="69" y="29"/>
                </a:cubicBezTo>
                <a:cubicBezTo>
                  <a:pt x="66" y="29"/>
                  <a:pt x="62" y="28"/>
                  <a:pt x="58" y="27"/>
                </a:cubicBezTo>
                <a:cubicBezTo>
                  <a:pt x="51" y="26"/>
                  <a:pt x="43" y="24"/>
                  <a:pt x="41" y="27"/>
                </a:cubicBezTo>
                <a:cubicBezTo>
                  <a:pt x="40" y="29"/>
                  <a:pt x="40" y="30"/>
                  <a:pt x="39" y="31"/>
                </a:cubicBezTo>
                <a:cubicBezTo>
                  <a:pt x="39" y="33"/>
                  <a:pt x="39" y="35"/>
                  <a:pt x="39" y="36"/>
                </a:cubicBezTo>
                <a:cubicBezTo>
                  <a:pt x="39" y="38"/>
                  <a:pt x="39" y="39"/>
                  <a:pt x="39" y="41"/>
                </a:cubicBezTo>
                <a:lnTo>
                  <a:pt x="39" y="41"/>
                </a:lnTo>
                <a:cubicBezTo>
                  <a:pt x="39" y="42"/>
                  <a:pt x="38" y="44"/>
                  <a:pt x="38" y="46"/>
                </a:cubicBezTo>
                <a:lnTo>
                  <a:pt x="38" y="46"/>
                </a:lnTo>
                <a:lnTo>
                  <a:pt x="38" y="46"/>
                </a:lnTo>
                <a:lnTo>
                  <a:pt x="35" y="54"/>
                </a:lnTo>
                <a:cubicBezTo>
                  <a:pt x="35" y="58"/>
                  <a:pt x="36" y="62"/>
                  <a:pt x="38" y="66"/>
                </a:cubicBezTo>
                <a:cubicBezTo>
                  <a:pt x="40" y="71"/>
                  <a:pt x="42" y="76"/>
                  <a:pt x="46" y="80"/>
                </a:cubicBezTo>
                <a:cubicBezTo>
                  <a:pt x="47" y="81"/>
                  <a:pt x="48" y="82"/>
                  <a:pt x="49" y="84"/>
                </a:cubicBezTo>
                <a:close/>
                <a:moveTo>
                  <a:pt x="92" y="86"/>
                </a:moveTo>
                <a:lnTo>
                  <a:pt x="92" y="86"/>
                </a:lnTo>
                <a:cubicBezTo>
                  <a:pt x="92" y="87"/>
                  <a:pt x="93" y="88"/>
                  <a:pt x="93" y="89"/>
                </a:cubicBezTo>
                <a:cubicBezTo>
                  <a:pt x="93" y="94"/>
                  <a:pt x="93" y="100"/>
                  <a:pt x="94" y="102"/>
                </a:cubicBezTo>
                <a:lnTo>
                  <a:pt x="100" y="106"/>
                </a:lnTo>
                <a:cubicBezTo>
                  <a:pt x="111" y="108"/>
                  <a:pt x="121" y="112"/>
                  <a:pt x="128" y="117"/>
                </a:cubicBezTo>
                <a:cubicBezTo>
                  <a:pt x="135" y="122"/>
                  <a:pt x="139" y="128"/>
                  <a:pt x="139" y="136"/>
                </a:cubicBezTo>
                <a:lnTo>
                  <a:pt x="139" y="136"/>
                </a:lnTo>
                <a:lnTo>
                  <a:pt x="139" y="159"/>
                </a:lnTo>
                <a:cubicBezTo>
                  <a:pt x="139" y="162"/>
                  <a:pt x="137" y="165"/>
                  <a:pt x="135" y="166"/>
                </a:cubicBezTo>
                <a:lnTo>
                  <a:pt x="135" y="166"/>
                </a:lnTo>
                <a:cubicBezTo>
                  <a:pt x="134" y="168"/>
                  <a:pt x="131" y="169"/>
                  <a:pt x="128" y="169"/>
                </a:cubicBezTo>
                <a:lnTo>
                  <a:pt x="10" y="169"/>
                </a:lnTo>
                <a:cubicBezTo>
                  <a:pt x="7" y="169"/>
                  <a:pt x="4" y="168"/>
                  <a:pt x="3" y="166"/>
                </a:cubicBezTo>
                <a:lnTo>
                  <a:pt x="3" y="166"/>
                </a:lnTo>
                <a:cubicBezTo>
                  <a:pt x="1" y="164"/>
                  <a:pt x="0" y="162"/>
                  <a:pt x="0" y="159"/>
                </a:cubicBezTo>
                <a:lnTo>
                  <a:pt x="0" y="136"/>
                </a:lnTo>
                <a:cubicBezTo>
                  <a:pt x="0" y="128"/>
                  <a:pt x="3" y="122"/>
                  <a:pt x="10" y="117"/>
                </a:cubicBezTo>
                <a:cubicBezTo>
                  <a:pt x="17" y="112"/>
                  <a:pt x="27" y="108"/>
                  <a:pt x="38" y="106"/>
                </a:cubicBezTo>
                <a:lnTo>
                  <a:pt x="44" y="102"/>
                </a:lnTo>
                <a:cubicBezTo>
                  <a:pt x="45" y="99"/>
                  <a:pt x="45" y="93"/>
                  <a:pt x="45" y="89"/>
                </a:cubicBezTo>
                <a:cubicBezTo>
                  <a:pt x="45" y="88"/>
                  <a:pt x="46" y="86"/>
                  <a:pt x="46" y="85"/>
                </a:cubicBezTo>
                <a:cubicBezTo>
                  <a:pt x="45" y="84"/>
                  <a:pt x="44" y="83"/>
                  <a:pt x="43" y="82"/>
                </a:cubicBezTo>
                <a:cubicBezTo>
                  <a:pt x="39" y="78"/>
                  <a:pt x="36" y="73"/>
                  <a:pt x="34" y="67"/>
                </a:cubicBezTo>
                <a:cubicBezTo>
                  <a:pt x="33" y="62"/>
                  <a:pt x="31" y="56"/>
                  <a:pt x="31" y="51"/>
                </a:cubicBezTo>
                <a:lnTo>
                  <a:pt x="31" y="51"/>
                </a:lnTo>
                <a:cubicBezTo>
                  <a:pt x="31" y="50"/>
                  <a:pt x="31" y="50"/>
                  <a:pt x="31" y="50"/>
                </a:cubicBezTo>
                <a:cubicBezTo>
                  <a:pt x="31" y="49"/>
                  <a:pt x="31" y="49"/>
                  <a:pt x="31" y="48"/>
                </a:cubicBezTo>
                <a:cubicBezTo>
                  <a:pt x="31" y="45"/>
                  <a:pt x="31" y="43"/>
                  <a:pt x="31" y="41"/>
                </a:cubicBezTo>
                <a:cubicBezTo>
                  <a:pt x="31" y="17"/>
                  <a:pt x="31" y="0"/>
                  <a:pt x="69" y="0"/>
                </a:cubicBezTo>
                <a:cubicBezTo>
                  <a:pt x="107" y="0"/>
                  <a:pt x="107" y="17"/>
                  <a:pt x="107" y="41"/>
                </a:cubicBezTo>
                <a:cubicBezTo>
                  <a:pt x="107" y="43"/>
                  <a:pt x="107" y="45"/>
                  <a:pt x="107" y="48"/>
                </a:cubicBezTo>
                <a:cubicBezTo>
                  <a:pt x="107" y="48"/>
                  <a:pt x="107" y="49"/>
                  <a:pt x="107" y="49"/>
                </a:cubicBezTo>
                <a:lnTo>
                  <a:pt x="107" y="50"/>
                </a:lnTo>
                <a:cubicBezTo>
                  <a:pt x="107" y="50"/>
                  <a:pt x="107" y="50"/>
                  <a:pt x="107" y="51"/>
                </a:cubicBezTo>
                <a:lnTo>
                  <a:pt x="107" y="51"/>
                </a:lnTo>
                <a:lnTo>
                  <a:pt x="107" y="51"/>
                </a:lnTo>
                <a:cubicBezTo>
                  <a:pt x="107" y="56"/>
                  <a:pt x="106" y="62"/>
                  <a:pt x="104" y="67"/>
                </a:cubicBezTo>
                <a:cubicBezTo>
                  <a:pt x="102" y="73"/>
                  <a:pt x="99" y="78"/>
                  <a:pt x="95" y="82"/>
                </a:cubicBezTo>
                <a:cubicBezTo>
                  <a:pt x="94" y="83"/>
                  <a:pt x="93" y="85"/>
                  <a:pt x="92" y="86"/>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86" name="Freeform 16">
            <a:extLst>
              <a:ext uri="{FF2B5EF4-FFF2-40B4-BE49-F238E27FC236}">
                <a16:creationId xmlns:a16="http://schemas.microsoft.com/office/drawing/2014/main" id="{1EC03C15-7EE3-4B8A-94B6-8452F7B7DD15}"/>
              </a:ext>
            </a:extLst>
          </p:cNvPr>
          <p:cNvSpPr>
            <a:spLocks noChangeAspect="1" noEditPoints="1"/>
          </p:cNvSpPr>
          <p:nvPr/>
        </p:nvSpPr>
        <p:spPr bwMode="auto">
          <a:xfrm>
            <a:off x="2730636" y="1770507"/>
            <a:ext cx="258662" cy="179204"/>
          </a:xfrm>
          <a:custGeom>
            <a:avLst/>
            <a:gdLst>
              <a:gd name="T0" fmla="*/ 77 w 151"/>
              <a:gd name="T1" fmla="*/ 17 h 105"/>
              <a:gd name="T2" fmla="*/ 70 w 151"/>
              <a:gd name="T3" fmla="*/ 17 h 105"/>
              <a:gd name="T4" fmla="*/ 70 w 151"/>
              <a:gd name="T5" fmla="*/ 24 h 105"/>
              <a:gd name="T6" fmla="*/ 77 w 151"/>
              <a:gd name="T7" fmla="*/ 24 h 105"/>
              <a:gd name="T8" fmla="*/ 79 w 151"/>
              <a:gd name="T9" fmla="*/ 20 h 105"/>
              <a:gd name="T10" fmla="*/ 77 w 151"/>
              <a:gd name="T11" fmla="*/ 17 h 105"/>
              <a:gd name="T12" fmla="*/ 141 w 151"/>
              <a:gd name="T13" fmla="*/ 3 h 105"/>
              <a:gd name="T14" fmla="*/ 5 w 151"/>
              <a:gd name="T15" fmla="*/ 5 h 105"/>
              <a:gd name="T16" fmla="*/ 3 w 151"/>
              <a:gd name="T17" fmla="*/ 95 h 105"/>
              <a:gd name="T18" fmla="*/ 5 w 151"/>
              <a:gd name="T19" fmla="*/ 99 h 105"/>
              <a:gd name="T20" fmla="*/ 141 w 151"/>
              <a:gd name="T21" fmla="*/ 102 h 105"/>
              <a:gd name="T22" fmla="*/ 148 w 151"/>
              <a:gd name="T23" fmla="*/ 95 h 105"/>
              <a:gd name="T24" fmla="*/ 146 w 151"/>
              <a:gd name="T25" fmla="*/ 5 h 105"/>
              <a:gd name="T26" fmla="*/ 141 w 151"/>
              <a:gd name="T27" fmla="*/ 3 h 105"/>
              <a:gd name="T28" fmla="*/ 10 w 151"/>
              <a:gd name="T29" fmla="*/ 0 h 105"/>
              <a:gd name="T30" fmla="*/ 0 w 151"/>
              <a:gd name="T31" fmla="*/ 10 h 105"/>
              <a:gd name="T32" fmla="*/ 3 w 151"/>
              <a:gd name="T33" fmla="*/ 102 h 105"/>
              <a:gd name="T34" fmla="*/ 3 w 151"/>
              <a:gd name="T35" fmla="*/ 102 h 105"/>
              <a:gd name="T36" fmla="*/ 10 w 151"/>
              <a:gd name="T37" fmla="*/ 105 h 105"/>
              <a:gd name="T38" fmla="*/ 148 w 151"/>
              <a:gd name="T39" fmla="*/ 102 h 105"/>
              <a:gd name="T40" fmla="*/ 151 w 151"/>
              <a:gd name="T41" fmla="*/ 10 h 105"/>
              <a:gd name="T42" fmla="*/ 148 w 151"/>
              <a:gd name="T43" fmla="*/ 3 h 105"/>
              <a:gd name="T44" fmla="*/ 10 w 151"/>
              <a:gd name="T45" fmla="*/ 0 h 105"/>
              <a:gd name="T46" fmla="*/ 43 w 151"/>
              <a:gd name="T47" fmla="*/ 42 h 105"/>
              <a:gd name="T48" fmla="*/ 27 w 151"/>
              <a:gd name="T49" fmla="*/ 42 h 105"/>
              <a:gd name="T50" fmla="*/ 27 w 151"/>
              <a:gd name="T51" fmla="*/ 58 h 105"/>
              <a:gd name="T52" fmla="*/ 35 w 151"/>
              <a:gd name="T53" fmla="*/ 61 h 105"/>
              <a:gd name="T54" fmla="*/ 43 w 151"/>
              <a:gd name="T55" fmla="*/ 58 h 105"/>
              <a:gd name="T56" fmla="*/ 43 w 151"/>
              <a:gd name="T57" fmla="*/ 42 h 105"/>
              <a:gd name="T58" fmla="*/ 36 w 151"/>
              <a:gd name="T59" fmla="*/ 64 h 105"/>
              <a:gd name="T60" fmla="*/ 34 w 151"/>
              <a:gd name="T61" fmla="*/ 64 h 105"/>
              <a:gd name="T62" fmla="*/ 16 w 151"/>
              <a:gd name="T63" fmla="*/ 82 h 105"/>
              <a:gd name="T64" fmla="*/ 49 w 151"/>
              <a:gd name="T65" fmla="*/ 70 h 105"/>
              <a:gd name="T66" fmla="*/ 36 w 151"/>
              <a:gd name="T67" fmla="*/ 64 h 105"/>
              <a:gd name="T68" fmla="*/ 35 w 151"/>
              <a:gd name="T69" fmla="*/ 35 h 105"/>
              <a:gd name="T70" fmla="*/ 50 w 151"/>
              <a:gd name="T71" fmla="*/ 50 h 105"/>
              <a:gd name="T72" fmla="*/ 43 w 151"/>
              <a:gd name="T73" fmla="*/ 62 h 105"/>
              <a:gd name="T74" fmla="*/ 51 w 151"/>
              <a:gd name="T75" fmla="*/ 68 h 105"/>
              <a:gd name="T76" fmla="*/ 56 w 151"/>
              <a:gd name="T77" fmla="*/ 86 h 105"/>
              <a:gd name="T78" fmla="*/ 12 w 151"/>
              <a:gd name="T79" fmla="*/ 84 h 105"/>
              <a:gd name="T80" fmla="*/ 19 w 151"/>
              <a:gd name="T81" fmla="*/ 68 h 105"/>
              <a:gd name="T82" fmla="*/ 25 w 151"/>
              <a:gd name="T83" fmla="*/ 60 h 105"/>
              <a:gd name="T84" fmla="*/ 25 w 151"/>
              <a:gd name="T85" fmla="*/ 39 h 105"/>
              <a:gd name="T86" fmla="*/ 74 w 151"/>
              <a:gd name="T87" fmla="*/ 71 h 105"/>
              <a:gd name="T88" fmla="*/ 72 w 151"/>
              <a:gd name="T89" fmla="*/ 69 h 105"/>
              <a:gd name="T90" fmla="*/ 136 w 151"/>
              <a:gd name="T91" fmla="*/ 68 h 105"/>
              <a:gd name="T92" fmla="*/ 136 w 151"/>
              <a:gd name="T93" fmla="*/ 71 h 105"/>
              <a:gd name="T94" fmla="*/ 74 w 151"/>
              <a:gd name="T95" fmla="*/ 86 h 105"/>
              <a:gd name="T96" fmla="*/ 72 w 151"/>
              <a:gd name="T97" fmla="*/ 84 h 105"/>
              <a:gd name="T98" fmla="*/ 126 w 151"/>
              <a:gd name="T99" fmla="*/ 82 h 105"/>
              <a:gd name="T100" fmla="*/ 126 w 151"/>
              <a:gd name="T101" fmla="*/ 86 h 105"/>
              <a:gd name="T102" fmla="*/ 74 w 151"/>
              <a:gd name="T103" fmla="*/ 12 h 105"/>
              <a:gd name="T104" fmla="*/ 80 w 151"/>
              <a:gd name="T105" fmla="*/ 14 h 105"/>
              <a:gd name="T106" fmla="*/ 82 w 151"/>
              <a:gd name="T107" fmla="*/ 20 h 105"/>
              <a:gd name="T108" fmla="*/ 80 w 151"/>
              <a:gd name="T109" fmla="*/ 26 h 105"/>
              <a:gd name="T110" fmla="*/ 67 w 151"/>
              <a:gd name="T111" fmla="*/ 26 h 105"/>
              <a:gd name="T112" fmla="*/ 67 w 151"/>
              <a:gd name="T113"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1" h="105">
                <a:moveTo>
                  <a:pt x="77" y="17"/>
                </a:moveTo>
                <a:lnTo>
                  <a:pt x="77" y="17"/>
                </a:lnTo>
                <a:cubicBezTo>
                  <a:pt x="76" y="16"/>
                  <a:pt x="75" y="15"/>
                  <a:pt x="74" y="15"/>
                </a:cubicBezTo>
                <a:cubicBezTo>
                  <a:pt x="72" y="15"/>
                  <a:pt x="71" y="16"/>
                  <a:pt x="70" y="17"/>
                </a:cubicBezTo>
                <a:cubicBezTo>
                  <a:pt x="69" y="18"/>
                  <a:pt x="68" y="19"/>
                  <a:pt x="68" y="20"/>
                </a:cubicBezTo>
                <a:cubicBezTo>
                  <a:pt x="68" y="22"/>
                  <a:pt x="69" y="23"/>
                  <a:pt x="70" y="24"/>
                </a:cubicBezTo>
                <a:cubicBezTo>
                  <a:pt x="71" y="25"/>
                  <a:pt x="72" y="25"/>
                  <a:pt x="74" y="25"/>
                </a:cubicBezTo>
                <a:cubicBezTo>
                  <a:pt x="75" y="25"/>
                  <a:pt x="76" y="25"/>
                  <a:pt x="77" y="24"/>
                </a:cubicBezTo>
                <a:lnTo>
                  <a:pt x="77" y="24"/>
                </a:lnTo>
                <a:cubicBezTo>
                  <a:pt x="78" y="23"/>
                  <a:pt x="79" y="22"/>
                  <a:pt x="79" y="20"/>
                </a:cubicBezTo>
                <a:cubicBezTo>
                  <a:pt x="79" y="19"/>
                  <a:pt x="78" y="18"/>
                  <a:pt x="77" y="17"/>
                </a:cubicBezTo>
                <a:lnTo>
                  <a:pt x="77" y="17"/>
                </a:lnTo>
                <a:close/>
                <a:moveTo>
                  <a:pt x="141" y="3"/>
                </a:moveTo>
                <a:lnTo>
                  <a:pt x="141" y="3"/>
                </a:lnTo>
                <a:lnTo>
                  <a:pt x="10" y="3"/>
                </a:lnTo>
                <a:cubicBezTo>
                  <a:pt x="8" y="3"/>
                  <a:pt x="7" y="4"/>
                  <a:pt x="5" y="5"/>
                </a:cubicBezTo>
                <a:cubicBezTo>
                  <a:pt x="4" y="7"/>
                  <a:pt x="3" y="8"/>
                  <a:pt x="3" y="10"/>
                </a:cubicBezTo>
                <a:lnTo>
                  <a:pt x="3" y="95"/>
                </a:lnTo>
                <a:cubicBezTo>
                  <a:pt x="3" y="97"/>
                  <a:pt x="4" y="98"/>
                  <a:pt x="5" y="99"/>
                </a:cubicBezTo>
                <a:lnTo>
                  <a:pt x="5" y="99"/>
                </a:lnTo>
                <a:cubicBezTo>
                  <a:pt x="7" y="101"/>
                  <a:pt x="8" y="102"/>
                  <a:pt x="10" y="102"/>
                </a:cubicBezTo>
                <a:lnTo>
                  <a:pt x="141" y="102"/>
                </a:lnTo>
                <a:cubicBezTo>
                  <a:pt x="143" y="102"/>
                  <a:pt x="145" y="101"/>
                  <a:pt x="146" y="99"/>
                </a:cubicBezTo>
                <a:cubicBezTo>
                  <a:pt x="147" y="98"/>
                  <a:pt x="148" y="97"/>
                  <a:pt x="148" y="95"/>
                </a:cubicBezTo>
                <a:lnTo>
                  <a:pt x="148" y="10"/>
                </a:lnTo>
                <a:cubicBezTo>
                  <a:pt x="148" y="8"/>
                  <a:pt x="147" y="7"/>
                  <a:pt x="146" y="5"/>
                </a:cubicBezTo>
                <a:lnTo>
                  <a:pt x="146" y="5"/>
                </a:lnTo>
                <a:cubicBezTo>
                  <a:pt x="145" y="4"/>
                  <a:pt x="143" y="3"/>
                  <a:pt x="141" y="3"/>
                </a:cubicBezTo>
                <a:close/>
                <a:moveTo>
                  <a:pt x="10" y="0"/>
                </a:moveTo>
                <a:lnTo>
                  <a:pt x="10" y="0"/>
                </a:lnTo>
                <a:cubicBezTo>
                  <a:pt x="8" y="0"/>
                  <a:pt x="5" y="1"/>
                  <a:pt x="3" y="3"/>
                </a:cubicBezTo>
                <a:cubicBezTo>
                  <a:pt x="1" y="5"/>
                  <a:pt x="0" y="7"/>
                  <a:pt x="0" y="10"/>
                </a:cubicBezTo>
                <a:lnTo>
                  <a:pt x="0" y="95"/>
                </a:lnTo>
                <a:cubicBezTo>
                  <a:pt x="0" y="97"/>
                  <a:pt x="1" y="100"/>
                  <a:pt x="3" y="102"/>
                </a:cubicBezTo>
                <a:lnTo>
                  <a:pt x="3" y="102"/>
                </a:lnTo>
                <a:lnTo>
                  <a:pt x="3" y="102"/>
                </a:lnTo>
                <a:lnTo>
                  <a:pt x="3" y="102"/>
                </a:lnTo>
                <a:cubicBezTo>
                  <a:pt x="5" y="104"/>
                  <a:pt x="8" y="105"/>
                  <a:pt x="10" y="105"/>
                </a:cubicBezTo>
                <a:lnTo>
                  <a:pt x="141" y="105"/>
                </a:lnTo>
                <a:cubicBezTo>
                  <a:pt x="144" y="105"/>
                  <a:pt x="146" y="104"/>
                  <a:pt x="148" y="102"/>
                </a:cubicBezTo>
                <a:cubicBezTo>
                  <a:pt x="150" y="100"/>
                  <a:pt x="151" y="97"/>
                  <a:pt x="151" y="95"/>
                </a:cubicBezTo>
                <a:lnTo>
                  <a:pt x="151" y="10"/>
                </a:lnTo>
                <a:cubicBezTo>
                  <a:pt x="151" y="7"/>
                  <a:pt x="150" y="5"/>
                  <a:pt x="148" y="3"/>
                </a:cubicBezTo>
                <a:lnTo>
                  <a:pt x="148" y="3"/>
                </a:lnTo>
                <a:cubicBezTo>
                  <a:pt x="146" y="1"/>
                  <a:pt x="144" y="0"/>
                  <a:pt x="141" y="0"/>
                </a:cubicBezTo>
                <a:lnTo>
                  <a:pt x="10" y="0"/>
                </a:lnTo>
                <a:close/>
                <a:moveTo>
                  <a:pt x="43" y="42"/>
                </a:moveTo>
                <a:lnTo>
                  <a:pt x="43" y="42"/>
                </a:lnTo>
                <a:cubicBezTo>
                  <a:pt x="41" y="40"/>
                  <a:pt x="38" y="38"/>
                  <a:pt x="35" y="38"/>
                </a:cubicBezTo>
                <a:cubicBezTo>
                  <a:pt x="32" y="38"/>
                  <a:pt x="29" y="40"/>
                  <a:pt x="27" y="42"/>
                </a:cubicBezTo>
                <a:cubicBezTo>
                  <a:pt x="25" y="44"/>
                  <a:pt x="24" y="46"/>
                  <a:pt x="24" y="50"/>
                </a:cubicBezTo>
                <a:cubicBezTo>
                  <a:pt x="24" y="53"/>
                  <a:pt x="25" y="56"/>
                  <a:pt x="27" y="58"/>
                </a:cubicBezTo>
                <a:cubicBezTo>
                  <a:pt x="29" y="60"/>
                  <a:pt x="32" y="61"/>
                  <a:pt x="34" y="61"/>
                </a:cubicBezTo>
                <a:lnTo>
                  <a:pt x="35" y="61"/>
                </a:lnTo>
                <a:lnTo>
                  <a:pt x="36" y="61"/>
                </a:lnTo>
                <a:cubicBezTo>
                  <a:pt x="38" y="61"/>
                  <a:pt x="41" y="60"/>
                  <a:pt x="43" y="58"/>
                </a:cubicBezTo>
                <a:cubicBezTo>
                  <a:pt x="45" y="56"/>
                  <a:pt x="46" y="53"/>
                  <a:pt x="46" y="50"/>
                </a:cubicBezTo>
                <a:cubicBezTo>
                  <a:pt x="46" y="46"/>
                  <a:pt x="45" y="44"/>
                  <a:pt x="43" y="42"/>
                </a:cubicBezTo>
                <a:close/>
                <a:moveTo>
                  <a:pt x="36" y="64"/>
                </a:moveTo>
                <a:lnTo>
                  <a:pt x="36" y="64"/>
                </a:lnTo>
                <a:cubicBezTo>
                  <a:pt x="35" y="64"/>
                  <a:pt x="35" y="64"/>
                  <a:pt x="35" y="64"/>
                </a:cubicBezTo>
                <a:cubicBezTo>
                  <a:pt x="35" y="64"/>
                  <a:pt x="35" y="64"/>
                  <a:pt x="34" y="64"/>
                </a:cubicBezTo>
                <a:cubicBezTo>
                  <a:pt x="29" y="64"/>
                  <a:pt x="25" y="67"/>
                  <a:pt x="21" y="70"/>
                </a:cubicBezTo>
                <a:cubicBezTo>
                  <a:pt x="18" y="73"/>
                  <a:pt x="16" y="77"/>
                  <a:pt x="16" y="82"/>
                </a:cubicBezTo>
                <a:lnTo>
                  <a:pt x="54" y="82"/>
                </a:lnTo>
                <a:cubicBezTo>
                  <a:pt x="54" y="77"/>
                  <a:pt x="52" y="73"/>
                  <a:pt x="49" y="70"/>
                </a:cubicBezTo>
                <a:lnTo>
                  <a:pt x="49" y="70"/>
                </a:lnTo>
                <a:cubicBezTo>
                  <a:pt x="45" y="67"/>
                  <a:pt x="41" y="64"/>
                  <a:pt x="36" y="64"/>
                </a:cubicBezTo>
                <a:close/>
                <a:moveTo>
                  <a:pt x="35" y="35"/>
                </a:moveTo>
                <a:lnTo>
                  <a:pt x="35" y="35"/>
                </a:lnTo>
                <a:cubicBezTo>
                  <a:pt x="39" y="35"/>
                  <a:pt x="43" y="36"/>
                  <a:pt x="45" y="39"/>
                </a:cubicBezTo>
                <a:cubicBezTo>
                  <a:pt x="48" y="42"/>
                  <a:pt x="50" y="46"/>
                  <a:pt x="50" y="50"/>
                </a:cubicBezTo>
                <a:cubicBezTo>
                  <a:pt x="50" y="54"/>
                  <a:pt x="48" y="57"/>
                  <a:pt x="45" y="60"/>
                </a:cubicBezTo>
                <a:cubicBezTo>
                  <a:pt x="45" y="61"/>
                  <a:pt x="44" y="62"/>
                  <a:pt x="43" y="62"/>
                </a:cubicBezTo>
                <a:cubicBezTo>
                  <a:pt x="46" y="63"/>
                  <a:pt x="49" y="65"/>
                  <a:pt x="51" y="68"/>
                </a:cubicBezTo>
                <a:lnTo>
                  <a:pt x="51" y="68"/>
                </a:lnTo>
                <a:cubicBezTo>
                  <a:pt x="55" y="72"/>
                  <a:pt x="58" y="78"/>
                  <a:pt x="58" y="84"/>
                </a:cubicBezTo>
                <a:cubicBezTo>
                  <a:pt x="58" y="85"/>
                  <a:pt x="57" y="86"/>
                  <a:pt x="56" y="86"/>
                </a:cubicBezTo>
                <a:lnTo>
                  <a:pt x="14" y="86"/>
                </a:lnTo>
                <a:cubicBezTo>
                  <a:pt x="13" y="86"/>
                  <a:pt x="12" y="85"/>
                  <a:pt x="12" y="84"/>
                </a:cubicBezTo>
                <a:cubicBezTo>
                  <a:pt x="12" y="78"/>
                  <a:pt x="15" y="72"/>
                  <a:pt x="19" y="68"/>
                </a:cubicBezTo>
                <a:lnTo>
                  <a:pt x="19" y="68"/>
                </a:lnTo>
                <a:cubicBezTo>
                  <a:pt x="21" y="65"/>
                  <a:pt x="24" y="63"/>
                  <a:pt x="27" y="62"/>
                </a:cubicBezTo>
                <a:cubicBezTo>
                  <a:pt x="26" y="62"/>
                  <a:pt x="25" y="61"/>
                  <a:pt x="25" y="60"/>
                </a:cubicBezTo>
                <a:cubicBezTo>
                  <a:pt x="22" y="57"/>
                  <a:pt x="20" y="54"/>
                  <a:pt x="20" y="50"/>
                </a:cubicBezTo>
                <a:cubicBezTo>
                  <a:pt x="20" y="46"/>
                  <a:pt x="22" y="42"/>
                  <a:pt x="25" y="39"/>
                </a:cubicBezTo>
                <a:cubicBezTo>
                  <a:pt x="27" y="36"/>
                  <a:pt x="31" y="35"/>
                  <a:pt x="35" y="35"/>
                </a:cubicBezTo>
                <a:close/>
                <a:moveTo>
                  <a:pt x="74" y="71"/>
                </a:moveTo>
                <a:lnTo>
                  <a:pt x="74" y="71"/>
                </a:lnTo>
                <a:cubicBezTo>
                  <a:pt x="73" y="71"/>
                  <a:pt x="72" y="70"/>
                  <a:pt x="72" y="69"/>
                </a:cubicBezTo>
                <a:cubicBezTo>
                  <a:pt x="72" y="68"/>
                  <a:pt x="73" y="68"/>
                  <a:pt x="74" y="68"/>
                </a:cubicBezTo>
                <a:lnTo>
                  <a:pt x="136" y="68"/>
                </a:lnTo>
                <a:cubicBezTo>
                  <a:pt x="137" y="68"/>
                  <a:pt x="138" y="68"/>
                  <a:pt x="138" y="69"/>
                </a:cubicBezTo>
                <a:cubicBezTo>
                  <a:pt x="138" y="70"/>
                  <a:pt x="137" y="71"/>
                  <a:pt x="136" y="71"/>
                </a:cubicBezTo>
                <a:lnTo>
                  <a:pt x="74" y="71"/>
                </a:lnTo>
                <a:close/>
                <a:moveTo>
                  <a:pt x="74" y="86"/>
                </a:moveTo>
                <a:lnTo>
                  <a:pt x="74" y="86"/>
                </a:lnTo>
                <a:cubicBezTo>
                  <a:pt x="73" y="86"/>
                  <a:pt x="72" y="85"/>
                  <a:pt x="72" y="84"/>
                </a:cubicBezTo>
                <a:cubicBezTo>
                  <a:pt x="72" y="83"/>
                  <a:pt x="73" y="82"/>
                  <a:pt x="74" y="82"/>
                </a:cubicBezTo>
                <a:lnTo>
                  <a:pt x="126" y="82"/>
                </a:lnTo>
                <a:cubicBezTo>
                  <a:pt x="127" y="82"/>
                  <a:pt x="127" y="83"/>
                  <a:pt x="127" y="84"/>
                </a:cubicBezTo>
                <a:cubicBezTo>
                  <a:pt x="127" y="85"/>
                  <a:pt x="127" y="86"/>
                  <a:pt x="126" y="86"/>
                </a:cubicBezTo>
                <a:lnTo>
                  <a:pt x="74" y="86"/>
                </a:lnTo>
                <a:close/>
                <a:moveTo>
                  <a:pt x="74" y="12"/>
                </a:moveTo>
                <a:lnTo>
                  <a:pt x="74" y="12"/>
                </a:lnTo>
                <a:cubicBezTo>
                  <a:pt x="76" y="12"/>
                  <a:pt x="78" y="13"/>
                  <a:pt x="80" y="14"/>
                </a:cubicBezTo>
                <a:lnTo>
                  <a:pt x="80" y="14"/>
                </a:lnTo>
                <a:cubicBezTo>
                  <a:pt x="81" y="16"/>
                  <a:pt x="82" y="18"/>
                  <a:pt x="82" y="20"/>
                </a:cubicBezTo>
                <a:cubicBezTo>
                  <a:pt x="82" y="23"/>
                  <a:pt x="81" y="25"/>
                  <a:pt x="80" y="26"/>
                </a:cubicBezTo>
                <a:lnTo>
                  <a:pt x="80" y="26"/>
                </a:lnTo>
                <a:cubicBezTo>
                  <a:pt x="78" y="28"/>
                  <a:pt x="76" y="29"/>
                  <a:pt x="74" y="29"/>
                </a:cubicBezTo>
                <a:cubicBezTo>
                  <a:pt x="71" y="29"/>
                  <a:pt x="69" y="28"/>
                  <a:pt x="67" y="26"/>
                </a:cubicBezTo>
                <a:cubicBezTo>
                  <a:pt x="66" y="25"/>
                  <a:pt x="65" y="23"/>
                  <a:pt x="65" y="20"/>
                </a:cubicBezTo>
                <a:cubicBezTo>
                  <a:pt x="65" y="18"/>
                  <a:pt x="66" y="16"/>
                  <a:pt x="67" y="14"/>
                </a:cubicBezTo>
                <a:cubicBezTo>
                  <a:pt x="69" y="13"/>
                  <a:pt x="71" y="12"/>
                  <a:pt x="74" y="12"/>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87" name="Freeform 19">
            <a:extLst>
              <a:ext uri="{FF2B5EF4-FFF2-40B4-BE49-F238E27FC236}">
                <a16:creationId xmlns:a16="http://schemas.microsoft.com/office/drawing/2014/main" id="{31294E5F-4B17-4D56-8C71-D034701CA972}"/>
              </a:ext>
            </a:extLst>
          </p:cNvPr>
          <p:cNvSpPr>
            <a:spLocks noChangeAspect="1" noEditPoints="1"/>
          </p:cNvSpPr>
          <p:nvPr/>
        </p:nvSpPr>
        <p:spPr bwMode="auto">
          <a:xfrm>
            <a:off x="999499" y="1714717"/>
            <a:ext cx="204564" cy="290784"/>
          </a:xfrm>
          <a:custGeom>
            <a:avLst/>
            <a:gdLst>
              <a:gd name="T0" fmla="*/ 117 w 120"/>
              <a:gd name="T1" fmla="*/ 158 h 170"/>
              <a:gd name="T2" fmla="*/ 110 w 120"/>
              <a:gd name="T3" fmla="*/ 167 h 170"/>
              <a:gd name="T4" fmla="*/ 3 w 120"/>
              <a:gd name="T5" fmla="*/ 160 h 170"/>
              <a:gd name="T6" fmla="*/ 6 w 120"/>
              <a:gd name="T7" fmla="*/ 130 h 170"/>
              <a:gd name="T8" fmla="*/ 85 w 120"/>
              <a:gd name="T9" fmla="*/ 129 h 170"/>
              <a:gd name="T10" fmla="*/ 76 w 120"/>
              <a:gd name="T11" fmla="*/ 96 h 170"/>
              <a:gd name="T12" fmla="*/ 49 w 120"/>
              <a:gd name="T13" fmla="*/ 99 h 170"/>
              <a:gd name="T14" fmla="*/ 42 w 120"/>
              <a:gd name="T15" fmla="*/ 105 h 170"/>
              <a:gd name="T16" fmla="*/ 32 w 120"/>
              <a:gd name="T17" fmla="*/ 108 h 170"/>
              <a:gd name="T18" fmla="*/ 82 w 120"/>
              <a:gd name="T19" fmla="*/ 107 h 170"/>
              <a:gd name="T20" fmla="*/ 76 w 120"/>
              <a:gd name="T21" fmla="*/ 100 h 170"/>
              <a:gd name="T22" fmla="*/ 86 w 120"/>
              <a:gd name="T23" fmla="*/ 72 h 170"/>
              <a:gd name="T24" fmla="*/ 88 w 120"/>
              <a:gd name="T25" fmla="*/ 60 h 170"/>
              <a:gd name="T26" fmla="*/ 89 w 120"/>
              <a:gd name="T27" fmla="*/ 56 h 170"/>
              <a:gd name="T28" fmla="*/ 89 w 120"/>
              <a:gd name="T29" fmla="*/ 49 h 170"/>
              <a:gd name="T30" fmla="*/ 56 w 120"/>
              <a:gd name="T31" fmla="*/ 37 h 170"/>
              <a:gd name="T32" fmla="*/ 32 w 120"/>
              <a:gd name="T33" fmla="*/ 54 h 170"/>
              <a:gd name="T34" fmla="*/ 35 w 120"/>
              <a:gd name="T35" fmla="*/ 75 h 170"/>
              <a:gd name="T36" fmla="*/ 42 w 120"/>
              <a:gd name="T37" fmla="*/ 88 h 170"/>
              <a:gd name="T38" fmla="*/ 74 w 120"/>
              <a:gd name="T39" fmla="*/ 93 h 170"/>
              <a:gd name="T40" fmla="*/ 80 w 120"/>
              <a:gd name="T41" fmla="*/ 86 h 170"/>
              <a:gd name="T42" fmla="*/ 83 w 120"/>
              <a:gd name="T43" fmla="*/ 86 h 170"/>
              <a:gd name="T44" fmla="*/ 87 w 120"/>
              <a:gd name="T45" fmla="*/ 15 h 170"/>
              <a:gd name="T46" fmla="*/ 59 w 120"/>
              <a:gd name="T47" fmla="*/ 8 h 170"/>
              <a:gd name="T48" fmla="*/ 28 w 120"/>
              <a:gd name="T49" fmla="*/ 21 h 170"/>
              <a:gd name="T50" fmla="*/ 36 w 120"/>
              <a:gd name="T51" fmla="*/ 86 h 170"/>
              <a:gd name="T52" fmla="*/ 28 w 120"/>
              <a:gd name="T53" fmla="*/ 58 h 170"/>
              <a:gd name="T54" fmla="*/ 29 w 120"/>
              <a:gd name="T55" fmla="*/ 50 h 170"/>
              <a:gd name="T56" fmla="*/ 44 w 120"/>
              <a:gd name="T57" fmla="*/ 24 h 170"/>
              <a:gd name="T58" fmla="*/ 57 w 120"/>
              <a:gd name="T59" fmla="*/ 34 h 170"/>
              <a:gd name="T60" fmla="*/ 92 w 120"/>
              <a:gd name="T61" fmla="*/ 48 h 170"/>
              <a:gd name="T62" fmla="*/ 92 w 120"/>
              <a:gd name="T63" fmla="*/ 55 h 170"/>
              <a:gd name="T64" fmla="*/ 92 w 120"/>
              <a:gd name="T65" fmla="*/ 60 h 170"/>
              <a:gd name="T66" fmla="*/ 88 w 120"/>
              <a:gd name="T67" fmla="*/ 77 h 170"/>
              <a:gd name="T68" fmla="*/ 39 w 120"/>
              <a:gd name="T69" fmla="*/ 90 h 170"/>
              <a:gd name="T70" fmla="*/ 40 w 120"/>
              <a:gd name="T71" fmla="*/ 100 h 170"/>
              <a:gd name="T72" fmla="*/ 36 w 120"/>
              <a:gd name="T73" fmla="*/ 104 h 170"/>
              <a:gd name="T74" fmla="*/ 0 w 120"/>
              <a:gd name="T75" fmla="*/ 158 h 170"/>
              <a:gd name="T76" fmla="*/ 3 w 120"/>
              <a:gd name="T77" fmla="*/ 167 h 170"/>
              <a:gd name="T78" fmla="*/ 117 w 120"/>
              <a:gd name="T79" fmla="*/ 167 h 170"/>
              <a:gd name="T80" fmla="*/ 117 w 120"/>
              <a:gd name="T81" fmla="*/ 129 h 170"/>
              <a:gd name="T82" fmla="*/ 81 w 120"/>
              <a:gd name="T83" fmla="*/ 103 h 170"/>
              <a:gd name="T84" fmla="*/ 84 w 120"/>
              <a:gd name="T85" fmla="*/ 90 h 170"/>
              <a:gd name="T86" fmla="*/ 100 w 120"/>
              <a:gd name="T87" fmla="*/ 32 h 170"/>
              <a:gd name="T88" fmla="*/ 53 w 120"/>
              <a:gd name="T89" fmla="*/ 1 h 170"/>
              <a:gd name="T90" fmla="*/ 31 w 120"/>
              <a:gd name="T91" fmla="*/ 88 h 170"/>
              <a:gd name="T92" fmla="*/ 20 w 120"/>
              <a:gd name="T93" fmla="*/ 112 h 170"/>
              <a:gd name="T94" fmla="*/ 60 w 120"/>
              <a:gd name="T95" fmla="*/ 132 h 170"/>
              <a:gd name="T96" fmla="*/ 93 w 120"/>
              <a:gd name="T97" fmla="*/ 109 h 170"/>
              <a:gd name="T98" fmla="*/ 22 w 120"/>
              <a:gd name="T99" fmla="*/ 111 h 170"/>
              <a:gd name="T100" fmla="*/ 28 w 120"/>
              <a:gd name="T101" fmla="*/ 59 h 170"/>
              <a:gd name="T102" fmla="*/ 42 w 120"/>
              <a:gd name="T103" fmla="*/ 9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0" h="170">
                <a:moveTo>
                  <a:pt x="103" y="114"/>
                </a:moveTo>
                <a:lnTo>
                  <a:pt x="103" y="114"/>
                </a:lnTo>
                <a:cubicBezTo>
                  <a:pt x="109" y="118"/>
                  <a:pt x="112" y="124"/>
                  <a:pt x="114" y="130"/>
                </a:cubicBezTo>
                <a:cubicBezTo>
                  <a:pt x="117" y="139"/>
                  <a:pt x="117" y="149"/>
                  <a:pt x="117" y="158"/>
                </a:cubicBezTo>
                <a:lnTo>
                  <a:pt x="117" y="158"/>
                </a:lnTo>
                <a:lnTo>
                  <a:pt x="117" y="160"/>
                </a:lnTo>
                <a:cubicBezTo>
                  <a:pt x="117" y="162"/>
                  <a:pt x="116" y="164"/>
                  <a:pt x="115" y="165"/>
                </a:cubicBezTo>
                <a:cubicBezTo>
                  <a:pt x="114" y="166"/>
                  <a:pt x="112" y="167"/>
                  <a:pt x="110" y="167"/>
                </a:cubicBezTo>
                <a:lnTo>
                  <a:pt x="10" y="167"/>
                </a:lnTo>
                <a:cubicBezTo>
                  <a:pt x="8" y="167"/>
                  <a:pt x="6" y="166"/>
                  <a:pt x="5" y="165"/>
                </a:cubicBezTo>
                <a:lnTo>
                  <a:pt x="5" y="165"/>
                </a:lnTo>
                <a:cubicBezTo>
                  <a:pt x="4" y="164"/>
                  <a:pt x="3" y="162"/>
                  <a:pt x="3" y="160"/>
                </a:cubicBezTo>
                <a:lnTo>
                  <a:pt x="3" y="158"/>
                </a:lnTo>
                <a:lnTo>
                  <a:pt x="3" y="158"/>
                </a:lnTo>
                <a:cubicBezTo>
                  <a:pt x="3" y="148"/>
                  <a:pt x="3" y="139"/>
                  <a:pt x="6" y="130"/>
                </a:cubicBezTo>
                <a:lnTo>
                  <a:pt x="6" y="130"/>
                </a:lnTo>
                <a:cubicBezTo>
                  <a:pt x="8" y="124"/>
                  <a:pt x="11" y="118"/>
                  <a:pt x="17" y="114"/>
                </a:cubicBezTo>
                <a:cubicBezTo>
                  <a:pt x="20" y="121"/>
                  <a:pt x="26" y="126"/>
                  <a:pt x="33" y="129"/>
                </a:cubicBezTo>
                <a:cubicBezTo>
                  <a:pt x="42" y="133"/>
                  <a:pt x="52" y="135"/>
                  <a:pt x="60" y="135"/>
                </a:cubicBezTo>
                <a:cubicBezTo>
                  <a:pt x="69" y="135"/>
                  <a:pt x="78" y="133"/>
                  <a:pt x="85" y="129"/>
                </a:cubicBezTo>
                <a:cubicBezTo>
                  <a:pt x="93" y="125"/>
                  <a:pt x="100" y="120"/>
                  <a:pt x="103" y="114"/>
                </a:cubicBezTo>
                <a:close/>
                <a:moveTo>
                  <a:pt x="76" y="95"/>
                </a:moveTo>
                <a:lnTo>
                  <a:pt x="76" y="95"/>
                </a:lnTo>
                <a:lnTo>
                  <a:pt x="76" y="96"/>
                </a:lnTo>
                <a:lnTo>
                  <a:pt x="76" y="96"/>
                </a:lnTo>
                <a:cubicBezTo>
                  <a:pt x="73" y="98"/>
                  <a:pt x="71" y="100"/>
                  <a:pt x="68" y="101"/>
                </a:cubicBezTo>
                <a:cubicBezTo>
                  <a:pt x="66" y="102"/>
                  <a:pt x="63" y="102"/>
                  <a:pt x="60" y="102"/>
                </a:cubicBezTo>
                <a:cubicBezTo>
                  <a:pt x="56" y="102"/>
                  <a:pt x="52" y="101"/>
                  <a:pt x="49" y="99"/>
                </a:cubicBezTo>
                <a:cubicBezTo>
                  <a:pt x="47" y="98"/>
                  <a:pt x="45" y="97"/>
                  <a:pt x="44" y="95"/>
                </a:cubicBezTo>
                <a:lnTo>
                  <a:pt x="43" y="100"/>
                </a:lnTo>
                <a:lnTo>
                  <a:pt x="43" y="100"/>
                </a:lnTo>
                <a:cubicBezTo>
                  <a:pt x="43" y="102"/>
                  <a:pt x="43" y="104"/>
                  <a:pt x="42" y="105"/>
                </a:cubicBezTo>
                <a:cubicBezTo>
                  <a:pt x="41" y="106"/>
                  <a:pt x="39" y="107"/>
                  <a:pt x="38" y="107"/>
                </a:cubicBezTo>
                <a:cubicBezTo>
                  <a:pt x="38" y="107"/>
                  <a:pt x="38" y="107"/>
                  <a:pt x="38" y="107"/>
                </a:cubicBezTo>
                <a:lnTo>
                  <a:pt x="36" y="108"/>
                </a:lnTo>
                <a:cubicBezTo>
                  <a:pt x="35" y="108"/>
                  <a:pt x="33" y="108"/>
                  <a:pt x="32" y="108"/>
                </a:cubicBezTo>
                <a:cubicBezTo>
                  <a:pt x="43" y="116"/>
                  <a:pt x="52" y="120"/>
                  <a:pt x="61" y="119"/>
                </a:cubicBezTo>
                <a:cubicBezTo>
                  <a:pt x="70" y="119"/>
                  <a:pt x="78" y="115"/>
                  <a:pt x="88" y="108"/>
                </a:cubicBezTo>
                <a:cubicBezTo>
                  <a:pt x="87" y="108"/>
                  <a:pt x="85" y="108"/>
                  <a:pt x="84" y="108"/>
                </a:cubicBezTo>
                <a:lnTo>
                  <a:pt x="82" y="107"/>
                </a:lnTo>
                <a:lnTo>
                  <a:pt x="82" y="107"/>
                </a:lnTo>
                <a:cubicBezTo>
                  <a:pt x="81" y="107"/>
                  <a:pt x="79" y="106"/>
                  <a:pt x="78" y="105"/>
                </a:cubicBezTo>
                <a:cubicBezTo>
                  <a:pt x="77" y="104"/>
                  <a:pt x="77" y="102"/>
                  <a:pt x="76" y="100"/>
                </a:cubicBezTo>
                <a:lnTo>
                  <a:pt x="76" y="100"/>
                </a:lnTo>
                <a:lnTo>
                  <a:pt x="76" y="95"/>
                </a:lnTo>
                <a:close/>
                <a:moveTo>
                  <a:pt x="84" y="76"/>
                </a:moveTo>
                <a:lnTo>
                  <a:pt x="84" y="76"/>
                </a:lnTo>
                <a:cubicBezTo>
                  <a:pt x="85" y="75"/>
                  <a:pt x="85" y="74"/>
                  <a:pt x="86" y="72"/>
                </a:cubicBezTo>
                <a:cubicBezTo>
                  <a:pt x="86" y="71"/>
                  <a:pt x="86" y="70"/>
                  <a:pt x="87" y="68"/>
                </a:cubicBezTo>
                <a:cubicBezTo>
                  <a:pt x="87" y="67"/>
                  <a:pt x="87" y="65"/>
                  <a:pt x="88" y="64"/>
                </a:cubicBezTo>
                <a:cubicBezTo>
                  <a:pt x="88" y="62"/>
                  <a:pt x="88" y="61"/>
                  <a:pt x="88" y="60"/>
                </a:cubicBezTo>
                <a:lnTo>
                  <a:pt x="88" y="60"/>
                </a:lnTo>
                <a:cubicBezTo>
                  <a:pt x="88" y="59"/>
                  <a:pt x="88" y="59"/>
                  <a:pt x="88" y="58"/>
                </a:cubicBezTo>
                <a:lnTo>
                  <a:pt x="88" y="58"/>
                </a:lnTo>
                <a:lnTo>
                  <a:pt x="88" y="58"/>
                </a:lnTo>
                <a:cubicBezTo>
                  <a:pt x="88" y="57"/>
                  <a:pt x="88" y="57"/>
                  <a:pt x="89" y="56"/>
                </a:cubicBezTo>
                <a:cubicBezTo>
                  <a:pt x="89" y="56"/>
                  <a:pt x="89" y="55"/>
                  <a:pt x="89" y="54"/>
                </a:cubicBezTo>
                <a:cubicBezTo>
                  <a:pt x="89" y="54"/>
                  <a:pt x="89" y="53"/>
                  <a:pt x="89" y="53"/>
                </a:cubicBezTo>
                <a:cubicBezTo>
                  <a:pt x="89" y="51"/>
                  <a:pt x="89" y="51"/>
                  <a:pt x="89" y="50"/>
                </a:cubicBezTo>
                <a:cubicBezTo>
                  <a:pt x="89" y="50"/>
                  <a:pt x="89" y="50"/>
                  <a:pt x="89" y="49"/>
                </a:cubicBezTo>
                <a:lnTo>
                  <a:pt x="88" y="48"/>
                </a:lnTo>
                <a:cubicBezTo>
                  <a:pt x="88" y="46"/>
                  <a:pt x="86" y="44"/>
                  <a:pt x="84" y="43"/>
                </a:cubicBezTo>
                <a:cubicBezTo>
                  <a:pt x="80" y="42"/>
                  <a:pt x="76" y="41"/>
                  <a:pt x="72" y="41"/>
                </a:cubicBezTo>
                <a:cubicBezTo>
                  <a:pt x="66" y="40"/>
                  <a:pt x="61" y="39"/>
                  <a:pt x="56" y="37"/>
                </a:cubicBezTo>
                <a:cubicBezTo>
                  <a:pt x="51" y="35"/>
                  <a:pt x="47" y="32"/>
                  <a:pt x="45" y="28"/>
                </a:cubicBezTo>
                <a:cubicBezTo>
                  <a:pt x="40" y="32"/>
                  <a:pt x="33" y="39"/>
                  <a:pt x="32" y="51"/>
                </a:cubicBezTo>
                <a:cubicBezTo>
                  <a:pt x="32" y="51"/>
                  <a:pt x="32" y="52"/>
                  <a:pt x="32" y="53"/>
                </a:cubicBezTo>
                <a:cubicBezTo>
                  <a:pt x="32" y="53"/>
                  <a:pt x="32" y="54"/>
                  <a:pt x="32" y="54"/>
                </a:cubicBezTo>
                <a:cubicBezTo>
                  <a:pt x="32" y="55"/>
                  <a:pt x="32" y="56"/>
                  <a:pt x="32" y="56"/>
                </a:cubicBezTo>
                <a:cubicBezTo>
                  <a:pt x="32" y="57"/>
                  <a:pt x="32" y="58"/>
                  <a:pt x="32" y="58"/>
                </a:cubicBezTo>
                <a:cubicBezTo>
                  <a:pt x="32" y="58"/>
                  <a:pt x="32" y="58"/>
                  <a:pt x="32" y="58"/>
                </a:cubicBezTo>
                <a:cubicBezTo>
                  <a:pt x="32" y="64"/>
                  <a:pt x="33" y="70"/>
                  <a:pt x="35" y="75"/>
                </a:cubicBezTo>
                <a:cubicBezTo>
                  <a:pt x="37" y="79"/>
                  <a:pt x="39" y="84"/>
                  <a:pt x="41" y="87"/>
                </a:cubicBezTo>
                <a:lnTo>
                  <a:pt x="41" y="88"/>
                </a:lnTo>
                <a:lnTo>
                  <a:pt x="42" y="88"/>
                </a:lnTo>
                <a:cubicBezTo>
                  <a:pt x="42" y="88"/>
                  <a:pt x="42" y="88"/>
                  <a:pt x="42" y="88"/>
                </a:cubicBezTo>
                <a:cubicBezTo>
                  <a:pt x="44" y="91"/>
                  <a:pt x="47" y="94"/>
                  <a:pt x="50" y="96"/>
                </a:cubicBezTo>
                <a:cubicBezTo>
                  <a:pt x="53" y="98"/>
                  <a:pt x="57" y="99"/>
                  <a:pt x="60" y="99"/>
                </a:cubicBezTo>
                <a:cubicBezTo>
                  <a:pt x="62" y="99"/>
                  <a:pt x="65" y="98"/>
                  <a:pt x="67" y="97"/>
                </a:cubicBezTo>
                <a:cubicBezTo>
                  <a:pt x="69" y="96"/>
                  <a:pt x="71" y="95"/>
                  <a:pt x="74" y="93"/>
                </a:cubicBezTo>
                <a:cubicBezTo>
                  <a:pt x="74" y="93"/>
                  <a:pt x="74" y="93"/>
                  <a:pt x="74" y="93"/>
                </a:cubicBezTo>
                <a:cubicBezTo>
                  <a:pt x="75" y="92"/>
                  <a:pt x="76" y="91"/>
                  <a:pt x="76" y="90"/>
                </a:cubicBezTo>
                <a:cubicBezTo>
                  <a:pt x="76" y="90"/>
                  <a:pt x="77" y="90"/>
                  <a:pt x="77" y="90"/>
                </a:cubicBezTo>
                <a:cubicBezTo>
                  <a:pt x="78" y="89"/>
                  <a:pt x="79" y="87"/>
                  <a:pt x="80" y="86"/>
                </a:cubicBezTo>
                <a:cubicBezTo>
                  <a:pt x="82" y="83"/>
                  <a:pt x="83" y="80"/>
                  <a:pt x="84" y="76"/>
                </a:cubicBezTo>
                <a:lnTo>
                  <a:pt x="84" y="76"/>
                </a:lnTo>
                <a:close/>
                <a:moveTo>
                  <a:pt x="83" y="86"/>
                </a:moveTo>
                <a:lnTo>
                  <a:pt x="83" y="86"/>
                </a:lnTo>
                <a:lnTo>
                  <a:pt x="84" y="86"/>
                </a:lnTo>
                <a:cubicBezTo>
                  <a:pt x="85" y="86"/>
                  <a:pt x="86" y="86"/>
                  <a:pt x="87" y="86"/>
                </a:cubicBezTo>
                <a:cubicBezTo>
                  <a:pt x="99" y="66"/>
                  <a:pt x="101" y="47"/>
                  <a:pt x="97" y="33"/>
                </a:cubicBezTo>
                <a:cubicBezTo>
                  <a:pt x="95" y="26"/>
                  <a:pt x="91" y="19"/>
                  <a:pt x="87" y="15"/>
                </a:cubicBezTo>
                <a:cubicBezTo>
                  <a:pt x="83" y="10"/>
                  <a:pt x="78" y="7"/>
                  <a:pt x="74" y="5"/>
                </a:cubicBezTo>
                <a:cubicBezTo>
                  <a:pt x="69" y="3"/>
                  <a:pt x="65" y="4"/>
                  <a:pt x="61" y="6"/>
                </a:cubicBezTo>
                <a:cubicBezTo>
                  <a:pt x="61" y="6"/>
                  <a:pt x="60" y="7"/>
                  <a:pt x="60" y="7"/>
                </a:cubicBezTo>
                <a:cubicBezTo>
                  <a:pt x="60" y="7"/>
                  <a:pt x="59" y="8"/>
                  <a:pt x="59" y="8"/>
                </a:cubicBezTo>
                <a:cubicBezTo>
                  <a:pt x="57" y="8"/>
                  <a:pt x="57" y="7"/>
                  <a:pt x="56" y="5"/>
                </a:cubicBezTo>
                <a:cubicBezTo>
                  <a:pt x="56" y="5"/>
                  <a:pt x="55" y="4"/>
                  <a:pt x="53" y="5"/>
                </a:cubicBezTo>
                <a:cubicBezTo>
                  <a:pt x="50" y="5"/>
                  <a:pt x="46" y="6"/>
                  <a:pt x="41" y="9"/>
                </a:cubicBezTo>
                <a:cubicBezTo>
                  <a:pt x="37" y="12"/>
                  <a:pt x="32" y="16"/>
                  <a:pt x="28" y="21"/>
                </a:cubicBezTo>
                <a:lnTo>
                  <a:pt x="28" y="21"/>
                </a:lnTo>
                <a:lnTo>
                  <a:pt x="28" y="21"/>
                </a:lnTo>
                <a:cubicBezTo>
                  <a:pt x="19" y="34"/>
                  <a:pt x="15" y="55"/>
                  <a:pt x="33" y="85"/>
                </a:cubicBezTo>
                <a:cubicBezTo>
                  <a:pt x="34" y="86"/>
                  <a:pt x="35" y="86"/>
                  <a:pt x="36" y="86"/>
                </a:cubicBezTo>
                <a:lnTo>
                  <a:pt x="36" y="86"/>
                </a:lnTo>
                <a:cubicBezTo>
                  <a:pt x="35" y="83"/>
                  <a:pt x="33" y="80"/>
                  <a:pt x="32" y="76"/>
                </a:cubicBezTo>
                <a:cubicBezTo>
                  <a:pt x="30" y="70"/>
                  <a:pt x="29" y="65"/>
                  <a:pt x="28" y="59"/>
                </a:cubicBezTo>
                <a:lnTo>
                  <a:pt x="28" y="58"/>
                </a:lnTo>
                <a:cubicBezTo>
                  <a:pt x="28" y="58"/>
                  <a:pt x="28" y="57"/>
                  <a:pt x="28" y="56"/>
                </a:cubicBezTo>
                <a:cubicBezTo>
                  <a:pt x="28" y="56"/>
                  <a:pt x="28" y="55"/>
                  <a:pt x="28" y="54"/>
                </a:cubicBezTo>
                <a:cubicBezTo>
                  <a:pt x="28" y="54"/>
                  <a:pt x="28" y="53"/>
                  <a:pt x="28" y="52"/>
                </a:cubicBezTo>
                <a:cubicBezTo>
                  <a:pt x="28" y="52"/>
                  <a:pt x="28" y="51"/>
                  <a:pt x="29" y="50"/>
                </a:cubicBezTo>
                <a:cubicBezTo>
                  <a:pt x="30" y="36"/>
                  <a:pt x="39" y="29"/>
                  <a:pt x="44" y="24"/>
                </a:cubicBezTo>
                <a:lnTo>
                  <a:pt x="44" y="24"/>
                </a:lnTo>
                <a:lnTo>
                  <a:pt x="44" y="24"/>
                </a:lnTo>
                <a:lnTo>
                  <a:pt x="44" y="24"/>
                </a:lnTo>
                <a:lnTo>
                  <a:pt x="44" y="24"/>
                </a:lnTo>
                <a:cubicBezTo>
                  <a:pt x="44" y="24"/>
                  <a:pt x="44" y="24"/>
                  <a:pt x="44" y="24"/>
                </a:cubicBezTo>
                <a:cubicBezTo>
                  <a:pt x="45" y="24"/>
                  <a:pt x="46" y="24"/>
                  <a:pt x="47" y="25"/>
                </a:cubicBezTo>
                <a:cubicBezTo>
                  <a:pt x="49" y="29"/>
                  <a:pt x="53" y="32"/>
                  <a:pt x="57" y="34"/>
                </a:cubicBezTo>
                <a:cubicBezTo>
                  <a:pt x="61" y="35"/>
                  <a:pt x="67" y="36"/>
                  <a:pt x="72" y="37"/>
                </a:cubicBezTo>
                <a:cubicBezTo>
                  <a:pt x="77" y="38"/>
                  <a:pt x="81" y="39"/>
                  <a:pt x="85" y="40"/>
                </a:cubicBezTo>
                <a:cubicBezTo>
                  <a:pt x="89" y="42"/>
                  <a:pt x="91" y="44"/>
                  <a:pt x="92" y="48"/>
                </a:cubicBezTo>
                <a:lnTo>
                  <a:pt x="92" y="48"/>
                </a:lnTo>
                <a:lnTo>
                  <a:pt x="92" y="49"/>
                </a:lnTo>
                <a:cubicBezTo>
                  <a:pt x="92" y="49"/>
                  <a:pt x="92" y="50"/>
                  <a:pt x="92" y="50"/>
                </a:cubicBezTo>
                <a:cubicBezTo>
                  <a:pt x="92" y="51"/>
                  <a:pt x="92" y="52"/>
                  <a:pt x="92" y="53"/>
                </a:cubicBezTo>
                <a:cubicBezTo>
                  <a:pt x="92" y="53"/>
                  <a:pt x="92" y="54"/>
                  <a:pt x="92" y="55"/>
                </a:cubicBezTo>
                <a:cubicBezTo>
                  <a:pt x="92" y="55"/>
                  <a:pt x="92" y="56"/>
                  <a:pt x="92" y="56"/>
                </a:cubicBezTo>
                <a:cubicBezTo>
                  <a:pt x="92" y="57"/>
                  <a:pt x="92" y="58"/>
                  <a:pt x="92" y="58"/>
                </a:cubicBezTo>
                <a:cubicBezTo>
                  <a:pt x="92" y="59"/>
                  <a:pt x="92" y="59"/>
                  <a:pt x="92" y="60"/>
                </a:cubicBezTo>
                <a:cubicBezTo>
                  <a:pt x="92" y="60"/>
                  <a:pt x="92" y="60"/>
                  <a:pt x="92" y="60"/>
                </a:cubicBezTo>
                <a:cubicBezTo>
                  <a:pt x="91" y="62"/>
                  <a:pt x="91" y="63"/>
                  <a:pt x="91" y="64"/>
                </a:cubicBezTo>
                <a:cubicBezTo>
                  <a:pt x="91" y="66"/>
                  <a:pt x="90" y="67"/>
                  <a:pt x="90" y="69"/>
                </a:cubicBezTo>
                <a:cubicBezTo>
                  <a:pt x="90" y="70"/>
                  <a:pt x="89" y="72"/>
                  <a:pt x="89" y="73"/>
                </a:cubicBezTo>
                <a:cubicBezTo>
                  <a:pt x="89" y="75"/>
                  <a:pt x="88" y="76"/>
                  <a:pt x="88" y="77"/>
                </a:cubicBezTo>
                <a:lnTo>
                  <a:pt x="88" y="77"/>
                </a:lnTo>
                <a:cubicBezTo>
                  <a:pt x="88" y="78"/>
                  <a:pt x="88" y="78"/>
                  <a:pt x="88" y="78"/>
                </a:cubicBezTo>
                <a:cubicBezTo>
                  <a:pt x="86" y="81"/>
                  <a:pt x="85" y="84"/>
                  <a:pt x="83" y="86"/>
                </a:cubicBezTo>
                <a:close/>
                <a:moveTo>
                  <a:pt x="39" y="90"/>
                </a:moveTo>
                <a:lnTo>
                  <a:pt x="39" y="90"/>
                </a:lnTo>
                <a:cubicBezTo>
                  <a:pt x="39" y="91"/>
                  <a:pt x="40" y="91"/>
                  <a:pt x="40" y="92"/>
                </a:cubicBezTo>
                <a:lnTo>
                  <a:pt x="40" y="100"/>
                </a:lnTo>
                <a:lnTo>
                  <a:pt x="40" y="100"/>
                </a:lnTo>
                <a:cubicBezTo>
                  <a:pt x="40" y="101"/>
                  <a:pt x="40" y="102"/>
                  <a:pt x="39" y="103"/>
                </a:cubicBezTo>
                <a:cubicBezTo>
                  <a:pt x="39" y="103"/>
                  <a:pt x="38" y="104"/>
                  <a:pt x="37" y="104"/>
                </a:cubicBezTo>
                <a:lnTo>
                  <a:pt x="37" y="104"/>
                </a:lnTo>
                <a:lnTo>
                  <a:pt x="36" y="104"/>
                </a:lnTo>
                <a:cubicBezTo>
                  <a:pt x="30" y="105"/>
                  <a:pt x="25" y="106"/>
                  <a:pt x="20" y="108"/>
                </a:cubicBezTo>
                <a:cubicBezTo>
                  <a:pt x="10" y="113"/>
                  <a:pt x="5" y="120"/>
                  <a:pt x="3" y="129"/>
                </a:cubicBezTo>
                <a:lnTo>
                  <a:pt x="3" y="129"/>
                </a:lnTo>
                <a:cubicBezTo>
                  <a:pt x="0" y="138"/>
                  <a:pt x="0" y="148"/>
                  <a:pt x="0" y="158"/>
                </a:cubicBezTo>
                <a:lnTo>
                  <a:pt x="0" y="158"/>
                </a:lnTo>
                <a:lnTo>
                  <a:pt x="0" y="160"/>
                </a:lnTo>
                <a:cubicBezTo>
                  <a:pt x="0" y="163"/>
                  <a:pt x="1" y="165"/>
                  <a:pt x="3" y="167"/>
                </a:cubicBezTo>
                <a:lnTo>
                  <a:pt x="3" y="167"/>
                </a:lnTo>
                <a:lnTo>
                  <a:pt x="3" y="167"/>
                </a:lnTo>
                <a:cubicBezTo>
                  <a:pt x="5" y="169"/>
                  <a:pt x="7" y="170"/>
                  <a:pt x="10" y="170"/>
                </a:cubicBezTo>
                <a:lnTo>
                  <a:pt x="110" y="170"/>
                </a:lnTo>
                <a:cubicBezTo>
                  <a:pt x="113" y="170"/>
                  <a:pt x="115" y="169"/>
                  <a:pt x="117" y="167"/>
                </a:cubicBezTo>
                <a:cubicBezTo>
                  <a:pt x="119" y="166"/>
                  <a:pt x="120" y="163"/>
                  <a:pt x="120" y="160"/>
                </a:cubicBezTo>
                <a:lnTo>
                  <a:pt x="120" y="158"/>
                </a:lnTo>
                <a:lnTo>
                  <a:pt x="120" y="158"/>
                </a:lnTo>
                <a:cubicBezTo>
                  <a:pt x="120" y="148"/>
                  <a:pt x="120" y="138"/>
                  <a:pt x="117" y="129"/>
                </a:cubicBezTo>
                <a:cubicBezTo>
                  <a:pt x="115" y="120"/>
                  <a:pt x="109" y="113"/>
                  <a:pt x="100" y="108"/>
                </a:cubicBezTo>
                <a:cubicBezTo>
                  <a:pt x="95" y="106"/>
                  <a:pt x="90" y="105"/>
                  <a:pt x="84" y="104"/>
                </a:cubicBezTo>
                <a:lnTo>
                  <a:pt x="83" y="104"/>
                </a:lnTo>
                <a:cubicBezTo>
                  <a:pt x="82" y="104"/>
                  <a:pt x="81" y="103"/>
                  <a:pt x="81" y="103"/>
                </a:cubicBezTo>
                <a:cubicBezTo>
                  <a:pt x="80" y="102"/>
                  <a:pt x="80" y="101"/>
                  <a:pt x="80" y="100"/>
                </a:cubicBezTo>
                <a:lnTo>
                  <a:pt x="80" y="92"/>
                </a:lnTo>
                <a:cubicBezTo>
                  <a:pt x="80" y="91"/>
                  <a:pt x="80" y="91"/>
                  <a:pt x="81" y="90"/>
                </a:cubicBezTo>
                <a:cubicBezTo>
                  <a:pt x="82" y="90"/>
                  <a:pt x="83" y="90"/>
                  <a:pt x="84" y="90"/>
                </a:cubicBezTo>
                <a:cubicBezTo>
                  <a:pt x="86" y="89"/>
                  <a:pt x="87" y="89"/>
                  <a:pt x="88" y="89"/>
                </a:cubicBezTo>
                <a:lnTo>
                  <a:pt x="88" y="89"/>
                </a:lnTo>
                <a:cubicBezTo>
                  <a:pt x="89" y="89"/>
                  <a:pt x="89" y="88"/>
                  <a:pt x="89" y="88"/>
                </a:cubicBezTo>
                <a:cubicBezTo>
                  <a:pt x="103" y="67"/>
                  <a:pt x="104" y="47"/>
                  <a:pt x="100" y="32"/>
                </a:cubicBezTo>
                <a:cubicBezTo>
                  <a:pt x="98" y="24"/>
                  <a:pt x="94" y="18"/>
                  <a:pt x="90" y="12"/>
                </a:cubicBezTo>
                <a:cubicBezTo>
                  <a:pt x="85" y="7"/>
                  <a:pt x="80" y="4"/>
                  <a:pt x="75" y="2"/>
                </a:cubicBezTo>
                <a:cubicBezTo>
                  <a:pt x="69" y="0"/>
                  <a:pt x="64" y="0"/>
                  <a:pt x="59" y="3"/>
                </a:cubicBezTo>
                <a:cubicBezTo>
                  <a:pt x="58" y="2"/>
                  <a:pt x="56" y="1"/>
                  <a:pt x="53" y="1"/>
                </a:cubicBezTo>
                <a:cubicBezTo>
                  <a:pt x="49" y="1"/>
                  <a:pt x="44" y="3"/>
                  <a:pt x="39" y="6"/>
                </a:cubicBezTo>
                <a:cubicBezTo>
                  <a:pt x="34" y="9"/>
                  <a:pt x="29" y="13"/>
                  <a:pt x="25" y="19"/>
                </a:cubicBezTo>
                <a:lnTo>
                  <a:pt x="25" y="19"/>
                </a:lnTo>
                <a:cubicBezTo>
                  <a:pt x="15" y="33"/>
                  <a:pt x="11" y="56"/>
                  <a:pt x="31" y="88"/>
                </a:cubicBezTo>
                <a:cubicBezTo>
                  <a:pt x="31" y="88"/>
                  <a:pt x="31" y="88"/>
                  <a:pt x="32" y="88"/>
                </a:cubicBezTo>
                <a:cubicBezTo>
                  <a:pt x="33" y="89"/>
                  <a:pt x="34" y="89"/>
                  <a:pt x="35" y="89"/>
                </a:cubicBezTo>
                <a:cubicBezTo>
                  <a:pt x="36" y="90"/>
                  <a:pt x="38" y="90"/>
                  <a:pt x="39" y="90"/>
                </a:cubicBezTo>
                <a:close/>
                <a:moveTo>
                  <a:pt x="20" y="112"/>
                </a:moveTo>
                <a:lnTo>
                  <a:pt x="20" y="112"/>
                </a:lnTo>
                <a:lnTo>
                  <a:pt x="20" y="112"/>
                </a:lnTo>
                <a:cubicBezTo>
                  <a:pt x="23" y="118"/>
                  <a:pt x="28" y="123"/>
                  <a:pt x="35" y="126"/>
                </a:cubicBezTo>
                <a:cubicBezTo>
                  <a:pt x="43" y="130"/>
                  <a:pt x="52" y="132"/>
                  <a:pt x="60" y="132"/>
                </a:cubicBezTo>
                <a:cubicBezTo>
                  <a:pt x="68" y="132"/>
                  <a:pt x="77" y="130"/>
                  <a:pt x="84" y="126"/>
                </a:cubicBezTo>
                <a:cubicBezTo>
                  <a:pt x="91" y="123"/>
                  <a:pt x="97" y="118"/>
                  <a:pt x="100" y="112"/>
                </a:cubicBezTo>
                <a:cubicBezTo>
                  <a:pt x="100" y="112"/>
                  <a:pt x="99" y="112"/>
                  <a:pt x="98" y="111"/>
                </a:cubicBezTo>
                <a:cubicBezTo>
                  <a:pt x="97" y="111"/>
                  <a:pt x="95" y="110"/>
                  <a:pt x="93" y="109"/>
                </a:cubicBezTo>
                <a:cubicBezTo>
                  <a:pt x="93" y="109"/>
                  <a:pt x="93" y="110"/>
                  <a:pt x="93" y="110"/>
                </a:cubicBezTo>
                <a:cubicBezTo>
                  <a:pt x="81" y="117"/>
                  <a:pt x="71" y="122"/>
                  <a:pt x="61" y="123"/>
                </a:cubicBezTo>
                <a:cubicBezTo>
                  <a:pt x="51" y="123"/>
                  <a:pt x="41" y="119"/>
                  <a:pt x="27" y="109"/>
                </a:cubicBezTo>
                <a:cubicBezTo>
                  <a:pt x="25" y="110"/>
                  <a:pt x="24" y="111"/>
                  <a:pt x="22" y="111"/>
                </a:cubicBezTo>
                <a:cubicBezTo>
                  <a:pt x="21" y="112"/>
                  <a:pt x="20" y="112"/>
                  <a:pt x="20" y="112"/>
                </a:cubicBezTo>
                <a:close/>
                <a:moveTo>
                  <a:pt x="28" y="59"/>
                </a:moveTo>
                <a:lnTo>
                  <a:pt x="28" y="59"/>
                </a:lnTo>
                <a:lnTo>
                  <a:pt x="28" y="59"/>
                </a:lnTo>
                <a:lnTo>
                  <a:pt x="28" y="59"/>
                </a:lnTo>
                <a:close/>
                <a:moveTo>
                  <a:pt x="40" y="100"/>
                </a:moveTo>
                <a:lnTo>
                  <a:pt x="40" y="100"/>
                </a:lnTo>
                <a:cubicBezTo>
                  <a:pt x="40" y="99"/>
                  <a:pt x="41" y="98"/>
                  <a:pt x="42" y="98"/>
                </a:cubicBezTo>
                <a:lnTo>
                  <a:pt x="40" y="100"/>
                </a:ln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88" name="Freeform 118">
            <a:extLst>
              <a:ext uri="{FF2B5EF4-FFF2-40B4-BE49-F238E27FC236}">
                <a16:creationId xmlns:a16="http://schemas.microsoft.com/office/drawing/2014/main" id="{64F6BC3C-DDB5-4B39-B181-D129101FE2FC}"/>
              </a:ext>
            </a:extLst>
          </p:cNvPr>
          <p:cNvSpPr>
            <a:spLocks noChangeAspect="1" noEditPoints="1"/>
          </p:cNvSpPr>
          <p:nvPr/>
        </p:nvSpPr>
        <p:spPr bwMode="auto">
          <a:xfrm>
            <a:off x="2256009" y="1768817"/>
            <a:ext cx="272188" cy="182585"/>
          </a:xfrm>
          <a:custGeom>
            <a:avLst/>
            <a:gdLst>
              <a:gd name="T0" fmla="*/ 134 w 159"/>
              <a:gd name="T1" fmla="*/ 69 h 107"/>
              <a:gd name="T2" fmla="*/ 134 w 159"/>
              <a:gd name="T3" fmla="*/ 4 h 107"/>
              <a:gd name="T4" fmla="*/ 130 w 159"/>
              <a:gd name="T5" fmla="*/ 53 h 107"/>
              <a:gd name="T6" fmla="*/ 118 w 159"/>
              <a:gd name="T7" fmla="*/ 13 h 107"/>
              <a:gd name="T8" fmla="*/ 3 w 159"/>
              <a:gd name="T9" fmla="*/ 3 h 107"/>
              <a:gd name="T10" fmla="*/ 25 w 159"/>
              <a:gd name="T11" fmla="*/ 4 h 107"/>
              <a:gd name="T12" fmla="*/ 42 w 159"/>
              <a:gd name="T13" fmla="*/ 13 h 107"/>
              <a:gd name="T14" fmla="*/ 28 w 159"/>
              <a:gd name="T15" fmla="*/ 56 h 107"/>
              <a:gd name="T16" fmla="*/ 81 w 159"/>
              <a:gd name="T17" fmla="*/ 97 h 107"/>
              <a:gd name="T18" fmla="*/ 99 w 159"/>
              <a:gd name="T19" fmla="*/ 100 h 107"/>
              <a:gd name="T20" fmla="*/ 39 w 159"/>
              <a:gd name="T21" fmla="*/ 74 h 107"/>
              <a:gd name="T22" fmla="*/ 58 w 159"/>
              <a:gd name="T23" fmla="*/ 66 h 107"/>
              <a:gd name="T24" fmla="*/ 68 w 159"/>
              <a:gd name="T25" fmla="*/ 72 h 107"/>
              <a:gd name="T26" fmla="*/ 102 w 159"/>
              <a:gd name="T27" fmla="*/ 97 h 107"/>
              <a:gd name="T28" fmla="*/ 83 w 159"/>
              <a:gd name="T29" fmla="*/ 70 h 107"/>
              <a:gd name="T30" fmla="*/ 116 w 159"/>
              <a:gd name="T31" fmla="*/ 84 h 107"/>
              <a:gd name="T32" fmla="*/ 118 w 159"/>
              <a:gd name="T33" fmla="*/ 81 h 107"/>
              <a:gd name="T34" fmla="*/ 119 w 159"/>
              <a:gd name="T35" fmla="*/ 74 h 107"/>
              <a:gd name="T36" fmla="*/ 54 w 159"/>
              <a:gd name="T37" fmla="*/ 39 h 107"/>
              <a:gd name="T38" fmla="*/ 77 w 159"/>
              <a:gd name="T39" fmla="*/ 24 h 107"/>
              <a:gd name="T40" fmla="*/ 44 w 159"/>
              <a:gd name="T41" fmla="*/ 18 h 107"/>
              <a:gd name="T42" fmla="*/ 69 w 159"/>
              <a:gd name="T43" fmla="*/ 96 h 107"/>
              <a:gd name="T44" fmla="*/ 75 w 159"/>
              <a:gd name="T45" fmla="*/ 99 h 107"/>
              <a:gd name="T46" fmla="*/ 81 w 159"/>
              <a:gd name="T47" fmla="*/ 89 h 107"/>
              <a:gd name="T48" fmla="*/ 69 w 159"/>
              <a:gd name="T49" fmla="*/ 96 h 107"/>
              <a:gd name="T50" fmla="*/ 74 w 159"/>
              <a:gd name="T51" fmla="*/ 81 h 107"/>
              <a:gd name="T52" fmla="*/ 58 w 159"/>
              <a:gd name="T53" fmla="*/ 70 h 107"/>
              <a:gd name="T54" fmla="*/ 55 w 159"/>
              <a:gd name="T55" fmla="*/ 89 h 107"/>
              <a:gd name="T56" fmla="*/ 120 w 159"/>
              <a:gd name="T57" fmla="*/ 70 h 107"/>
              <a:gd name="T58" fmla="*/ 115 w 159"/>
              <a:gd name="T59" fmla="*/ 17 h 107"/>
              <a:gd name="T60" fmla="*/ 89 w 159"/>
              <a:gd name="T61" fmla="*/ 23 h 107"/>
              <a:gd name="T62" fmla="*/ 56 w 159"/>
              <a:gd name="T63" fmla="*/ 36 h 107"/>
              <a:gd name="T64" fmla="*/ 89 w 159"/>
              <a:gd name="T65" fmla="*/ 37 h 107"/>
              <a:gd name="T66" fmla="*/ 132 w 159"/>
              <a:gd name="T67" fmla="*/ 0 h 107"/>
              <a:gd name="T68" fmla="*/ 157 w 159"/>
              <a:gd name="T69" fmla="*/ 72 h 107"/>
              <a:gd name="T70" fmla="*/ 123 w 159"/>
              <a:gd name="T71" fmla="*/ 73 h 107"/>
              <a:gd name="T72" fmla="*/ 122 w 159"/>
              <a:gd name="T73" fmla="*/ 79 h 107"/>
              <a:gd name="T74" fmla="*/ 94 w 159"/>
              <a:gd name="T75" fmla="*/ 107 h 107"/>
              <a:gd name="T76" fmla="*/ 78 w 159"/>
              <a:gd name="T77" fmla="*/ 101 h 107"/>
              <a:gd name="T78" fmla="*/ 40 w 159"/>
              <a:gd name="T79" fmla="*/ 84 h 107"/>
              <a:gd name="T80" fmla="*/ 37 w 159"/>
              <a:gd name="T81" fmla="*/ 77 h 107"/>
              <a:gd name="T82" fmla="*/ 1 w 159"/>
              <a:gd name="T83" fmla="*/ 72 h 107"/>
              <a:gd name="T84" fmla="*/ 27 w 159"/>
              <a:gd name="T85" fmla="*/ 0 h 107"/>
              <a:gd name="T86" fmla="*/ 45 w 159"/>
              <a:gd name="T87" fmla="*/ 10 h 107"/>
              <a:gd name="T88" fmla="*/ 60 w 159"/>
              <a:gd name="T89" fmla="*/ 16 h 107"/>
              <a:gd name="T90" fmla="*/ 115 w 159"/>
              <a:gd name="T91" fmla="*/ 10 h 107"/>
              <a:gd name="T92" fmla="*/ 132 w 159"/>
              <a:gd name="T93" fmla="*/ 0 h 107"/>
              <a:gd name="T94" fmla="*/ 52 w 159"/>
              <a:gd name="T95" fmla="*/ 68 h 107"/>
              <a:gd name="T96" fmla="*/ 48 w 159"/>
              <a:gd name="T97" fmla="*/ 68 h 107"/>
              <a:gd name="T98" fmla="*/ 41 w 159"/>
              <a:gd name="T99" fmla="*/ 80 h 107"/>
              <a:gd name="T100" fmla="*/ 53 w 159"/>
              <a:gd name="T101" fmla="*/ 3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9" h="107">
                <a:moveTo>
                  <a:pt x="134" y="64"/>
                </a:moveTo>
                <a:lnTo>
                  <a:pt x="134" y="64"/>
                </a:lnTo>
                <a:lnTo>
                  <a:pt x="134" y="64"/>
                </a:lnTo>
                <a:lnTo>
                  <a:pt x="134" y="69"/>
                </a:lnTo>
                <a:lnTo>
                  <a:pt x="156" y="69"/>
                </a:lnTo>
                <a:lnTo>
                  <a:pt x="156" y="3"/>
                </a:lnTo>
                <a:lnTo>
                  <a:pt x="134" y="3"/>
                </a:lnTo>
                <a:lnTo>
                  <a:pt x="134" y="4"/>
                </a:lnTo>
                <a:lnTo>
                  <a:pt x="134" y="4"/>
                </a:lnTo>
                <a:lnTo>
                  <a:pt x="134" y="64"/>
                </a:lnTo>
                <a:close/>
                <a:moveTo>
                  <a:pt x="130" y="53"/>
                </a:moveTo>
                <a:lnTo>
                  <a:pt x="130" y="53"/>
                </a:lnTo>
                <a:lnTo>
                  <a:pt x="130" y="7"/>
                </a:lnTo>
                <a:lnTo>
                  <a:pt x="120" y="10"/>
                </a:lnTo>
                <a:cubicBezTo>
                  <a:pt x="119" y="10"/>
                  <a:pt x="118" y="11"/>
                  <a:pt x="118" y="11"/>
                </a:cubicBezTo>
                <a:cubicBezTo>
                  <a:pt x="118" y="12"/>
                  <a:pt x="118" y="13"/>
                  <a:pt x="118" y="13"/>
                </a:cubicBezTo>
                <a:lnTo>
                  <a:pt x="130" y="53"/>
                </a:lnTo>
                <a:close/>
                <a:moveTo>
                  <a:pt x="25" y="3"/>
                </a:moveTo>
                <a:lnTo>
                  <a:pt x="25" y="3"/>
                </a:lnTo>
                <a:lnTo>
                  <a:pt x="3" y="3"/>
                </a:lnTo>
                <a:lnTo>
                  <a:pt x="3" y="69"/>
                </a:lnTo>
                <a:lnTo>
                  <a:pt x="25" y="69"/>
                </a:lnTo>
                <a:lnTo>
                  <a:pt x="25" y="67"/>
                </a:lnTo>
                <a:lnTo>
                  <a:pt x="25" y="4"/>
                </a:lnTo>
                <a:lnTo>
                  <a:pt x="25" y="3"/>
                </a:lnTo>
                <a:close/>
                <a:moveTo>
                  <a:pt x="28" y="56"/>
                </a:moveTo>
                <a:lnTo>
                  <a:pt x="28" y="56"/>
                </a:lnTo>
                <a:lnTo>
                  <a:pt x="42" y="13"/>
                </a:lnTo>
                <a:cubicBezTo>
                  <a:pt x="42" y="13"/>
                  <a:pt x="42" y="12"/>
                  <a:pt x="41" y="11"/>
                </a:cubicBezTo>
                <a:cubicBezTo>
                  <a:pt x="41" y="11"/>
                  <a:pt x="41" y="10"/>
                  <a:pt x="40" y="10"/>
                </a:cubicBezTo>
                <a:lnTo>
                  <a:pt x="28" y="7"/>
                </a:lnTo>
                <a:lnTo>
                  <a:pt x="28" y="56"/>
                </a:lnTo>
                <a:close/>
                <a:moveTo>
                  <a:pt x="85" y="89"/>
                </a:moveTo>
                <a:lnTo>
                  <a:pt x="85" y="89"/>
                </a:lnTo>
                <a:cubicBezTo>
                  <a:pt x="84" y="90"/>
                  <a:pt x="84" y="90"/>
                  <a:pt x="84" y="91"/>
                </a:cubicBezTo>
                <a:lnTo>
                  <a:pt x="81" y="97"/>
                </a:lnTo>
                <a:lnTo>
                  <a:pt x="92" y="103"/>
                </a:lnTo>
                <a:cubicBezTo>
                  <a:pt x="92" y="104"/>
                  <a:pt x="93" y="104"/>
                  <a:pt x="93" y="104"/>
                </a:cubicBezTo>
                <a:cubicBezTo>
                  <a:pt x="94" y="104"/>
                  <a:pt x="94" y="103"/>
                  <a:pt x="95" y="103"/>
                </a:cubicBezTo>
                <a:lnTo>
                  <a:pt x="99" y="100"/>
                </a:lnTo>
                <a:lnTo>
                  <a:pt x="85" y="89"/>
                </a:lnTo>
                <a:close/>
                <a:moveTo>
                  <a:pt x="29" y="65"/>
                </a:moveTo>
                <a:lnTo>
                  <a:pt x="29" y="65"/>
                </a:lnTo>
                <a:lnTo>
                  <a:pt x="39" y="74"/>
                </a:lnTo>
                <a:lnTo>
                  <a:pt x="45" y="66"/>
                </a:lnTo>
                <a:cubicBezTo>
                  <a:pt x="45" y="65"/>
                  <a:pt x="46" y="64"/>
                  <a:pt x="48" y="64"/>
                </a:cubicBezTo>
                <a:cubicBezTo>
                  <a:pt x="49" y="63"/>
                  <a:pt x="50" y="63"/>
                  <a:pt x="52" y="64"/>
                </a:cubicBezTo>
                <a:lnTo>
                  <a:pt x="58" y="66"/>
                </a:lnTo>
                <a:cubicBezTo>
                  <a:pt x="60" y="67"/>
                  <a:pt x="62" y="68"/>
                  <a:pt x="64" y="69"/>
                </a:cubicBezTo>
                <a:cubicBezTo>
                  <a:pt x="65" y="70"/>
                  <a:pt x="66" y="71"/>
                  <a:pt x="68" y="72"/>
                </a:cubicBezTo>
                <a:lnTo>
                  <a:pt x="68" y="72"/>
                </a:lnTo>
                <a:cubicBezTo>
                  <a:pt x="68" y="72"/>
                  <a:pt x="68" y="72"/>
                  <a:pt x="68" y="72"/>
                </a:cubicBezTo>
                <a:cubicBezTo>
                  <a:pt x="68" y="72"/>
                  <a:pt x="69" y="72"/>
                  <a:pt x="69" y="72"/>
                </a:cubicBezTo>
                <a:lnTo>
                  <a:pt x="82" y="83"/>
                </a:lnTo>
                <a:cubicBezTo>
                  <a:pt x="83" y="84"/>
                  <a:pt x="84" y="84"/>
                  <a:pt x="84" y="85"/>
                </a:cubicBezTo>
                <a:lnTo>
                  <a:pt x="102" y="97"/>
                </a:lnTo>
                <a:lnTo>
                  <a:pt x="107" y="94"/>
                </a:lnTo>
                <a:cubicBezTo>
                  <a:pt x="108" y="93"/>
                  <a:pt x="108" y="93"/>
                  <a:pt x="109" y="92"/>
                </a:cubicBezTo>
                <a:lnTo>
                  <a:pt x="83" y="72"/>
                </a:lnTo>
                <a:cubicBezTo>
                  <a:pt x="82" y="72"/>
                  <a:pt x="82" y="71"/>
                  <a:pt x="83" y="70"/>
                </a:cubicBezTo>
                <a:cubicBezTo>
                  <a:pt x="83" y="69"/>
                  <a:pt x="84" y="69"/>
                  <a:pt x="85" y="70"/>
                </a:cubicBezTo>
                <a:lnTo>
                  <a:pt x="111" y="90"/>
                </a:lnTo>
                <a:cubicBezTo>
                  <a:pt x="112" y="89"/>
                  <a:pt x="113" y="88"/>
                  <a:pt x="114" y="87"/>
                </a:cubicBezTo>
                <a:cubicBezTo>
                  <a:pt x="115" y="86"/>
                  <a:pt x="115" y="85"/>
                  <a:pt x="116" y="84"/>
                </a:cubicBezTo>
                <a:lnTo>
                  <a:pt x="93" y="63"/>
                </a:lnTo>
                <a:cubicBezTo>
                  <a:pt x="92" y="62"/>
                  <a:pt x="92" y="61"/>
                  <a:pt x="93" y="61"/>
                </a:cubicBezTo>
                <a:cubicBezTo>
                  <a:pt x="93" y="60"/>
                  <a:pt x="94" y="60"/>
                  <a:pt x="95" y="61"/>
                </a:cubicBezTo>
                <a:lnTo>
                  <a:pt x="118" y="81"/>
                </a:lnTo>
                <a:cubicBezTo>
                  <a:pt x="118" y="80"/>
                  <a:pt x="119" y="79"/>
                  <a:pt x="119" y="78"/>
                </a:cubicBezTo>
                <a:lnTo>
                  <a:pt x="120" y="77"/>
                </a:lnTo>
                <a:cubicBezTo>
                  <a:pt x="120" y="76"/>
                  <a:pt x="120" y="76"/>
                  <a:pt x="120" y="75"/>
                </a:cubicBezTo>
                <a:cubicBezTo>
                  <a:pt x="120" y="75"/>
                  <a:pt x="119" y="74"/>
                  <a:pt x="119" y="74"/>
                </a:cubicBezTo>
                <a:lnTo>
                  <a:pt x="88" y="40"/>
                </a:lnTo>
                <a:lnTo>
                  <a:pt x="68" y="46"/>
                </a:lnTo>
                <a:cubicBezTo>
                  <a:pt x="65" y="47"/>
                  <a:pt x="62" y="46"/>
                  <a:pt x="60" y="45"/>
                </a:cubicBezTo>
                <a:cubicBezTo>
                  <a:pt x="58" y="44"/>
                  <a:pt x="55" y="42"/>
                  <a:pt x="54" y="39"/>
                </a:cubicBezTo>
                <a:lnTo>
                  <a:pt x="53" y="36"/>
                </a:lnTo>
                <a:lnTo>
                  <a:pt x="52" y="36"/>
                </a:lnTo>
                <a:cubicBezTo>
                  <a:pt x="52" y="35"/>
                  <a:pt x="53" y="34"/>
                  <a:pt x="53" y="33"/>
                </a:cubicBezTo>
                <a:lnTo>
                  <a:pt x="77" y="24"/>
                </a:lnTo>
                <a:cubicBezTo>
                  <a:pt x="79" y="23"/>
                  <a:pt x="80" y="23"/>
                  <a:pt x="81" y="22"/>
                </a:cubicBezTo>
                <a:lnTo>
                  <a:pt x="59" y="20"/>
                </a:lnTo>
                <a:lnTo>
                  <a:pt x="59" y="20"/>
                </a:lnTo>
                <a:lnTo>
                  <a:pt x="44" y="18"/>
                </a:lnTo>
                <a:lnTo>
                  <a:pt x="44" y="18"/>
                </a:lnTo>
                <a:lnTo>
                  <a:pt x="29" y="65"/>
                </a:lnTo>
                <a:close/>
                <a:moveTo>
                  <a:pt x="69" y="96"/>
                </a:moveTo>
                <a:lnTo>
                  <a:pt x="69" y="96"/>
                </a:lnTo>
                <a:lnTo>
                  <a:pt x="73" y="99"/>
                </a:lnTo>
                <a:lnTo>
                  <a:pt x="73" y="99"/>
                </a:lnTo>
                <a:cubicBezTo>
                  <a:pt x="73" y="99"/>
                  <a:pt x="73" y="99"/>
                  <a:pt x="74" y="99"/>
                </a:cubicBezTo>
                <a:cubicBezTo>
                  <a:pt x="74" y="99"/>
                  <a:pt x="74" y="99"/>
                  <a:pt x="75" y="99"/>
                </a:cubicBezTo>
                <a:cubicBezTo>
                  <a:pt x="75" y="99"/>
                  <a:pt x="75" y="99"/>
                  <a:pt x="76" y="98"/>
                </a:cubicBezTo>
                <a:lnTo>
                  <a:pt x="76" y="98"/>
                </a:lnTo>
                <a:cubicBezTo>
                  <a:pt x="76" y="98"/>
                  <a:pt x="76" y="98"/>
                  <a:pt x="76" y="98"/>
                </a:cubicBezTo>
                <a:lnTo>
                  <a:pt x="81" y="89"/>
                </a:lnTo>
                <a:cubicBezTo>
                  <a:pt x="81" y="89"/>
                  <a:pt x="81" y="88"/>
                  <a:pt x="81" y="87"/>
                </a:cubicBezTo>
                <a:cubicBezTo>
                  <a:pt x="81" y="87"/>
                  <a:pt x="81" y="86"/>
                  <a:pt x="80" y="86"/>
                </a:cubicBezTo>
                <a:lnTo>
                  <a:pt x="77" y="83"/>
                </a:lnTo>
                <a:lnTo>
                  <a:pt x="69" y="96"/>
                </a:lnTo>
                <a:close/>
                <a:moveTo>
                  <a:pt x="58" y="90"/>
                </a:moveTo>
                <a:lnTo>
                  <a:pt x="58" y="90"/>
                </a:lnTo>
                <a:lnTo>
                  <a:pt x="66" y="95"/>
                </a:lnTo>
                <a:lnTo>
                  <a:pt x="74" y="81"/>
                </a:lnTo>
                <a:lnTo>
                  <a:pt x="68" y="76"/>
                </a:lnTo>
                <a:lnTo>
                  <a:pt x="58" y="90"/>
                </a:lnTo>
                <a:close/>
                <a:moveTo>
                  <a:pt x="58" y="70"/>
                </a:moveTo>
                <a:lnTo>
                  <a:pt x="58" y="70"/>
                </a:lnTo>
                <a:cubicBezTo>
                  <a:pt x="58" y="70"/>
                  <a:pt x="58" y="70"/>
                  <a:pt x="59" y="70"/>
                </a:cubicBezTo>
                <a:cubicBezTo>
                  <a:pt x="60" y="71"/>
                  <a:pt x="61" y="71"/>
                  <a:pt x="62" y="72"/>
                </a:cubicBezTo>
                <a:cubicBezTo>
                  <a:pt x="63" y="72"/>
                  <a:pt x="64" y="73"/>
                  <a:pt x="65" y="74"/>
                </a:cubicBezTo>
                <a:lnTo>
                  <a:pt x="55" y="89"/>
                </a:lnTo>
                <a:lnTo>
                  <a:pt x="49" y="85"/>
                </a:lnTo>
                <a:lnTo>
                  <a:pt x="58" y="70"/>
                </a:lnTo>
                <a:close/>
                <a:moveTo>
                  <a:pt x="120" y="70"/>
                </a:moveTo>
                <a:lnTo>
                  <a:pt x="120" y="70"/>
                </a:lnTo>
                <a:cubicBezTo>
                  <a:pt x="120" y="70"/>
                  <a:pt x="120" y="70"/>
                  <a:pt x="121" y="70"/>
                </a:cubicBezTo>
                <a:lnTo>
                  <a:pt x="130" y="64"/>
                </a:lnTo>
                <a:cubicBezTo>
                  <a:pt x="130" y="64"/>
                  <a:pt x="130" y="64"/>
                  <a:pt x="130" y="64"/>
                </a:cubicBezTo>
                <a:lnTo>
                  <a:pt x="115" y="17"/>
                </a:lnTo>
                <a:lnTo>
                  <a:pt x="97" y="21"/>
                </a:lnTo>
                <a:cubicBezTo>
                  <a:pt x="94" y="22"/>
                  <a:pt x="92" y="22"/>
                  <a:pt x="89" y="23"/>
                </a:cubicBezTo>
                <a:lnTo>
                  <a:pt x="89" y="23"/>
                </a:lnTo>
                <a:lnTo>
                  <a:pt x="89" y="23"/>
                </a:lnTo>
                <a:lnTo>
                  <a:pt x="89" y="23"/>
                </a:lnTo>
                <a:cubicBezTo>
                  <a:pt x="89" y="23"/>
                  <a:pt x="88" y="23"/>
                  <a:pt x="88" y="23"/>
                </a:cubicBezTo>
                <a:cubicBezTo>
                  <a:pt x="85" y="24"/>
                  <a:pt x="82" y="25"/>
                  <a:pt x="79" y="27"/>
                </a:cubicBezTo>
                <a:lnTo>
                  <a:pt x="56" y="36"/>
                </a:lnTo>
                <a:lnTo>
                  <a:pt x="57" y="38"/>
                </a:lnTo>
                <a:cubicBezTo>
                  <a:pt x="58" y="40"/>
                  <a:pt x="60" y="41"/>
                  <a:pt x="61" y="42"/>
                </a:cubicBezTo>
                <a:cubicBezTo>
                  <a:pt x="63" y="43"/>
                  <a:pt x="65" y="43"/>
                  <a:pt x="67" y="42"/>
                </a:cubicBezTo>
                <a:lnTo>
                  <a:pt x="89" y="37"/>
                </a:lnTo>
                <a:cubicBezTo>
                  <a:pt x="89" y="37"/>
                  <a:pt x="90" y="37"/>
                  <a:pt x="90" y="37"/>
                </a:cubicBezTo>
                <a:lnTo>
                  <a:pt x="120" y="70"/>
                </a:lnTo>
                <a:close/>
                <a:moveTo>
                  <a:pt x="132" y="0"/>
                </a:moveTo>
                <a:lnTo>
                  <a:pt x="132" y="0"/>
                </a:lnTo>
                <a:lnTo>
                  <a:pt x="157" y="0"/>
                </a:lnTo>
                <a:cubicBezTo>
                  <a:pt x="158" y="0"/>
                  <a:pt x="159" y="1"/>
                  <a:pt x="159" y="2"/>
                </a:cubicBezTo>
                <a:lnTo>
                  <a:pt x="159" y="71"/>
                </a:lnTo>
                <a:cubicBezTo>
                  <a:pt x="159" y="72"/>
                  <a:pt x="158" y="72"/>
                  <a:pt x="157" y="72"/>
                </a:cubicBezTo>
                <a:lnTo>
                  <a:pt x="132" y="72"/>
                </a:lnTo>
                <a:cubicBezTo>
                  <a:pt x="131" y="72"/>
                  <a:pt x="130" y="72"/>
                  <a:pt x="130" y="71"/>
                </a:cubicBezTo>
                <a:lnTo>
                  <a:pt x="130" y="68"/>
                </a:lnTo>
                <a:lnTo>
                  <a:pt x="123" y="73"/>
                </a:lnTo>
                <a:lnTo>
                  <a:pt x="122" y="73"/>
                </a:lnTo>
                <a:cubicBezTo>
                  <a:pt x="123" y="73"/>
                  <a:pt x="123" y="74"/>
                  <a:pt x="123" y="75"/>
                </a:cubicBezTo>
                <a:cubicBezTo>
                  <a:pt x="123" y="76"/>
                  <a:pt x="123" y="77"/>
                  <a:pt x="123" y="78"/>
                </a:cubicBezTo>
                <a:lnTo>
                  <a:pt x="122" y="79"/>
                </a:lnTo>
                <a:cubicBezTo>
                  <a:pt x="121" y="83"/>
                  <a:pt x="119" y="86"/>
                  <a:pt x="117" y="89"/>
                </a:cubicBezTo>
                <a:cubicBezTo>
                  <a:pt x="115" y="92"/>
                  <a:pt x="112" y="94"/>
                  <a:pt x="109" y="96"/>
                </a:cubicBezTo>
                <a:lnTo>
                  <a:pt x="97" y="106"/>
                </a:lnTo>
                <a:cubicBezTo>
                  <a:pt x="96" y="107"/>
                  <a:pt x="95" y="107"/>
                  <a:pt x="94" y="107"/>
                </a:cubicBezTo>
                <a:cubicBezTo>
                  <a:pt x="93" y="107"/>
                  <a:pt x="91" y="107"/>
                  <a:pt x="90" y="106"/>
                </a:cubicBezTo>
                <a:lnTo>
                  <a:pt x="79" y="100"/>
                </a:lnTo>
                <a:cubicBezTo>
                  <a:pt x="79" y="100"/>
                  <a:pt x="78" y="101"/>
                  <a:pt x="78" y="101"/>
                </a:cubicBezTo>
                <a:lnTo>
                  <a:pt x="78" y="101"/>
                </a:lnTo>
                <a:cubicBezTo>
                  <a:pt x="77" y="102"/>
                  <a:pt x="76" y="102"/>
                  <a:pt x="76" y="102"/>
                </a:cubicBezTo>
                <a:cubicBezTo>
                  <a:pt x="75" y="102"/>
                  <a:pt x="74" y="102"/>
                  <a:pt x="73" y="102"/>
                </a:cubicBezTo>
                <a:cubicBezTo>
                  <a:pt x="72" y="102"/>
                  <a:pt x="72" y="102"/>
                  <a:pt x="71" y="102"/>
                </a:cubicBezTo>
                <a:lnTo>
                  <a:pt x="40" y="84"/>
                </a:lnTo>
                <a:cubicBezTo>
                  <a:pt x="39" y="83"/>
                  <a:pt x="39" y="83"/>
                  <a:pt x="38" y="82"/>
                </a:cubicBezTo>
                <a:cubicBezTo>
                  <a:pt x="38" y="81"/>
                  <a:pt x="37" y="81"/>
                  <a:pt x="37" y="80"/>
                </a:cubicBezTo>
                <a:cubicBezTo>
                  <a:pt x="37" y="79"/>
                  <a:pt x="37" y="78"/>
                  <a:pt x="37" y="77"/>
                </a:cubicBezTo>
                <a:cubicBezTo>
                  <a:pt x="37" y="77"/>
                  <a:pt x="37" y="77"/>
                  <a:pt x="37" y="77"/>
                </a:cubicBezTo>
                <a:lnTo>
                  <a:pt x="28" y="68"/>
                </a:lnTo>
                <a:lnTo>
                  <a:pt x="28" y="71"/>
                </a:lnTo>
                <a:cubicBezTo>
                  <a:pt x="28" y="72"/>
                  <a:pt x="28" y="72"/>
                  <a:pt x="27" y="72"/>
                </a:cubicBezTo>
                <a:lnTo>
                  <a:pt x="1" y="72"/>
                </a:lnTo>
                <a:cubicBezTo>
                  <a:pt x="0" y="72"/>
                  <a:pt x="0" y="72"/>
                  <a:pt x="0" y="71"/>
                </a:cubicBezTo>
                <a:lnTo>
                  <a:pt x="0" y="2"/>
                </a:lnTo>
                <a:cubicBezTo>
                  <a:pt x="0" y="1"/>
                  <a:pt x="0" y="0"/>
                  <a:pt x="1" y="0"/>
                </a:cubicBezTo>
                <a:lnTo>
                  <a:pt x="27" y="0"/>
                </a:lnTo>
                <a:cubicBezTo>
                  <a:pt x="28" y="0"/>
                  <a:pt x="28" y="1"/>
                  <a:pt x="28" y="2"/>
                </a:cubicBezTo>
                <a:lnTo>
                  <a:pt x="28" y="3"/>
                </a:lnTo>
                <a:lnTo>
                  <a:pt x="41" y="7"/>
                </a:lnTo>
                <a:cubicBezTo>
                  <a:pt x="43" y="7"/>
                  <a:pt x="44" y="9"/>
                  <a:pt x="45" y="10"/>
                </a:cubicBezTo>
                <a:cubicBezTo>
                  <a:pt x="45" y="11"/>
                  <a:pt x="45" y="13"/>
                  <a:pt x="45" y="14"/>
                </a:cubicBezTo>
                <a:lnTo>
                  <a:pt x="45" y="15"/>
                </a:lnTo>
                <a:lnTo>
                  <a:pt x="60" y="16"/>
                </a:lnTo>
                <a:lnTo>
                  <a:pt x="60" y="16"/>
                </a:lnTo>
                <a:lnTo>
                  <a:pt x="89" y="20"/>
                </a:lnTo>
                <a:cubicBezTo>
                  <a:pt x="91" y="19"/>
                  <a:pt x="94" y="18"/>
                  <a:pt x="96" y="18"/>
                </a:cubicBezTo>
                <a:lnTo>
                  <a:pt x="114" y="14"/>
                </a:lnTo>
                <a:cubicBezTo>
                  <a:pt x="114" y="12"/>
                  <a:pt x="114" y="11"/>
                  <a:pt x="115" y="10"/>
                </a:cubicBezTo>
                <a:cubicBezTo>
                  <a:pt x="116" y="8"/>
                  <a:pt x="117" y="7"/>
                  <a:pt x="119" y="7"/>
                </a:cubicBezTo>
                <a:lnTo>
                  <a:pt x="130" y="3"/>
                </a:lnTo>
                <a:lnTo>
                  <a:pt x="130" y="2"/>
                </a:lnTo>
                <a:cubicBezTo>
                  <a:pt x="130" y="1"/>
                  <a:pt x="131" y="0"/>
                  <a:pt x="132" y="0"/>
                </a:cubicBezTo>
                <a:close/>
                <a:moveTo>
                  <a:pt x="46" y="83"/>
                </a:moveTo>
                <a:lnTo>
                  <a:pt x="46" y="83"/>
                </a:lnTo>
                <a:lnTo>
                  <a:pt x="54" y="68"/>
                </a:lnTo>
                <a:cubicBezTo>
                  <a:pt x="54" y="68"/>
                  <a:pt x="53" y="68"/>
                  <a:pt x="52" y="68"/>
                </a:cubicBezTo>
                <a:lnTo>
                  <a:pt x="50" y="67"/>
                </a:lnTo>
                <a:cubicBezTo>
                  <a:pt x="50" y="67"/>
                  <a:pt x="49" y="67"/>
                  <a:pt x="49" y="67"/>
                </a:cubicBezTo>
                <a:lnTo>
                  <a:pt x="49" y="67"/>
                </a:lnTo>
                <a:cubicBezTo>
                  <a:pt x="48" y="67"/>
                  <a:pt x="48" y="67"/>
                  <a:pt x="48" y="68"/>
                </a:cubicBezTo>
                <a:lnTo>
                  <a:pt x="47" y="69"/>
                </a:lnTo>
                <a:lnTo>
                  <a:pt x="41" y="78"/>
                </a:lnTo>
                <a:cubicBezTo>
                  <a:pt x="41" y="78"/>
                  <a:pt x="41" y="79"/>
                  <a:pt x="41" y="79"/>
                </a:cubicBezTo>
                <a:cubicBezTo>
                  <a:pt x="41" y="80"/>
                  <a:pt x="41" y="80"/>
                  <a:pt x="41" y="80"/>
                </a:cubicBezTo>
                <a:cubicBezTo>
                  <a:pt x="41" y="80"/>
                  <a:pt x="42" y="81"/>
                  <a:pt x="42" y="81"/>
                </a:cubicBezTo>
                <a:lnTo>
                  <a:pt x="46" y="83"/>
                </a:lnTo>
                <a:close/>
                <a:moveTo>
                  <a:pt x="53" y="36"/>
                </a:moveTo>
                <a:lnTo>
                  <a:pt x="53" y="36"/>
                </a:lnTo>
                <a:lnTo>
                  <a:pt x="53" y="36"/>
                </a:lnTo>
                <a:lnTo>
                  <a:pt x="53" y="36"/>
                </a:ln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89" name="Freeform 119">
            <a:extLst>
              <a:ext uri="{FF2B5EF4-FFF2-40B4-BE49-F238E27FC236}">
                <a16:creationId xmlns:a16="http://schemas.microsoft.com/office/drawing/2014/main" id="{A4CCDBAB-EB1E-412B-B810-0F8E111D5BA6}"/>
              </a:ext>
            </a:extLst>
          </p:cNvPr>
          <p:cNvSpPr>
            <a:spLocks noChangeAspect="1" noEditPoints="1"/>
          </p:cNvSpPr>
          <p:nvPr/>
        </p:nvSpPr>
        <p:spPr bwMode="auto">
          <a:xfrm>
            <a:off x="1816885" y="1715563"/>
            <a:ext cx="236685" cy="289093"/>
          </a:xfrm>
          <a:custGeom>
            <a:avLst/>
            <a:gdLst>
              <a:gd name="T0" fmla="*/ 134 w 139"/>
              <a:gd name="T1" fmla="*/ 164 h 169"/>
              <a:gd name="T2" fmla="*/ 127 w 139"/>
              <a:gd name="T3" fmla="*/ 120 h 169"/>
              <a:gd name="T4" fmla="*/ 78 w 139"/>
              <a:gd name="T5" fmla="*/ 160 h 169"/>
              <a:gd name="T6" fmla="*/ 78 w 139"/>
              <a:gd name="T7" fmla="*/ 160 h 169"/>
              <a:gd name="T8" fmla="*/ 13 w 139"/>
              <a:gd name="T9" fmla="*/ 120 h 169"/>
              <a:gd name="T10" fmla="*/ 6 w 139"/>
              <a:gd name="T11" fmla="*/ 164 h 169"/>
              <a:gd name="T12" fmla="*/ 62 w 139"/>
              <a:gd name="T13" fmla="*/ 161 h 169"/>
              <a:gd name="T14" fmla="*/ 39 w 139"/>
              <a:gd name="T15" fmla="*/ 109 h 169"/>
              <a:gd name="T16" fmla="*/ 72 w 139"/>
              <a:gd name="T17" fmla="*/ 117 h 169"/>
              <a:gd name="T18" fmla="*/ 97 w 139"/>
              <a:gd name="T19" fmla="*/ 108 h 169"/>
              <a:gd name="T20" fmla="*/ 62 w 139"/>
              <a:gd name="T21" fmla="*/ 127 h 169"/>
              <a:gd name="T22" fmla="*/ 64 w 139"/>
              <a:gd name="T23" fmla="*/ 124 h 169"/>
              <a:gd name="T24" fmla="*/ 62 w 139"/>
              <a:gd name="T25" fmla="*/ 154 h 169"/>
              <a:gd name="T26" fmla="*/ 66 w 139"/>
              <a:gd name="T27" fmla="*/ 130 h 169"/>
              <a:gd name="T28" fmla="*/ 64 w 139"/>
              <a:gd name="T29" fmla="*/ 130 h 169"/>
              <a:gd name="T30" fmla="*/ 60 w 139"/>
              <a:gd name="T31" fmla="*/ 150 h 169"/>
              <a:gd name="T32" fmla="*/ 75 w 139"/>
              <a:gd name="T33" fmla="*/ 129 h 169"/>
              <a:gd name="T34" fmla="*/ 74 w 139"/>
              <a:gd name="T35" fmla="*/ 130 h 169"/>
              <a:gd name="T36" fmla="*/ 80 w 139"/>
              <a:gd name="T37" fmla="*/ 150 h 169"/>
              <a:gd name="T38" fmla="*/ 76 w 139"/>
              <a:gd name="T39" fmla="*/ 130 h 169"/>
              <a:gd name="T40" fmla="*/ 68 w 139"/>
              <a:gd name="T41" fmla="*/ 128 h 169"/>
              <a:gd name="T42" fmla="*/ 67 w 139"/>
              <a:gd name="T43" fmla="*/ 149 h 169"/>
              <a:gd name="T44" fmla="*/ 75 w 139"/>
              <a:gd name="T45" fmla="*/ 159 h 169"/>
              <a:gd name="T46" fmla="*/ 72 w 139"/>
              <a:gd name="T47" fmla="*/ 128 h 169"/>
              <a:gd name="T48" fmla="*/ 104 w 139"/>
              <a:gd name="T49" fmla="*/ 36 h 169"/>
              <a:gd name="T50" fmla="*/ 36 w 139"/>
              <a:gd name="T51" fmla="*/ 31 h 169"/>
              <a:gd name="T52" fmla="*/ 56 w 139"/>
              <a:gd name="T53" fmla="*/ 23 h 169"/>
              <a:gd name="T54" fmla="*/ 93 w 139"/>
              <a:gd name="T55" fmla="*/ 22 h 169"/>
              <a:gd name="T56" fmla="*/ 104 w 139"/>
              <a:gd name="T57" fmla="*/ 36 h 169"/>
              <a:gd name="T58" fmla="*/ 48 w 139"/>
              <a:gd name="T59" fmla="*/ 102 h 169"/>
              <a:gd name="T60" fmla="*/ 90 w 139"/>
              <a:gd name="T61" fmla="*/ 89 h 169"/>
              <a:gd name="T62" fmla="*/ 50 w 139"/>
              <a:gd name="T63" fmla="*/ 89 h 169"/>
              <a:gd name="T64" fmla="*/ 49 w 139"/>
              <a:gd name="T65" fmla="*/ 84 h 169"/>
              <a:gd name="T66" fmla="*/ 82 w 139"/>
              <a:gd name="T67" fmla="*/ 90 h 169"/>
              <a:gd name="T68" fmla="*/ 102 w 139"/>
              <a:gd name="T69" fmla="*/ 46 h 169"/>
              <a:gd name="T70" fmla="*/ 99 w 139"/>
              <a:gd name="T71" fmla="*/ 27 h 169"/>
              <a:gd name="T72" fmla="*/ 85 w 139"/>
              <a:gd name="T73" fmla="*/ 27 h 169"/>
              <a:gd name="T74" fmla="*/ 46 w 139"/>
              <a:gd name="T75" fmla="*/ 25 h 169"/>
              <a:gd name="T76" fmla="*/ 39 w 139"/>
              <a:gd name="T77" fmla="*/ 41 h 169"/>
              <a:gd name="T78" fmla="*/ 46 w 139"/>
              <a:gd name="T79" fmla="*/ 80 h 169"/>
              <a:gd name="T80" fmla="*/ 93 w 139"/>
              <a:gd name="T81" fmla="*/ 89 h 169"/>
              <a:gd name="T82" fmla="*/ 139 w 139"/>
              <a:gd name="T83" fmla="*/ 136 h 169"/>
              <a:gd name="T84" fmla="*/ 129 w 139"/>
              <a:gd name="T85" fmla="*/ 169 h 169"/>
              <a:gd name="T86" fmla="*/ 11 w 139"/>
              <a:gd name="T87" fmla="*/ 169 h 169"/>
              <a:gd name="T88" fmla="*/ 0 w 139"/>
              <a:gd name="T89" fmla="*/ 159 h 169"/>
              <a:gd name="T90" fmla="*/ 45 w 139"/>
              <a:gd name="T91" fmla="*/ 102 h 169"/>
              <a:gd name="T92" fmla="*/ 35 w 139"/>
              <a:gd name="T93" fmla="*/ 67 h 169"/>
              <a:gd name="T94" fmla="*/ 32 w 139"/>
              <a:gd name="T95" fmla="*/ 48 h 169"/>
              <a:gd name="T96" fmla="*/ 107 w 139"/>
              <a:gd name="T97" fmla="*/ 48 h 169"/>
              <a:gd name="T98" fmla="*/ 107 w 139"/>
              <a:gd name="T99" fmla="*/ 51 h 169"/>
              <a:gd name="T100" fmla="*/ 107 w 139"/>
              <a:gd name="T101" fmla="*/ 5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9" h="169">
                <a:moveTo>
                  <a:pt x="75" y="166"/>
                </a:moveTo>
                <a:lnTo>
                  <a:pt x="75" y="166"/>
                </a:lnTo>
                <a:lnTo>
                  <a:pt x="129" y="166"/>
                </a:lnTo>
                <a:cubicBezTo>
                  <a:pt x="131" y="166"/>
                  <a:pt x="133" y="165"/>
                  <a:pt x="134" y="164"/>
                </a:cubicBezTo>
                <a:cubicBezTo>
                  <a:pt x="135" y="163"/>
                  <a:pt x="136" y="161"/>
                  <a:pt x="136" y="159"/>
                </a:cubicBezTo>
                <a:lnTo>
                  <a:pt x="136" y="136"/>
                </a:lnTo>
                <a:lnTo>
                  <a:pt x="136" y="136"/>
                </a:lnTo>
                <a:cubicBezTo>
                  <a:pt x="136" y="130"/>
                  <a:pt x="132" y="124"/>
                  <a:pt x="127" y="120"/>
                </a:cubicBezTo>
                <a:cubicBezTo>
                  <a:pt x="120" y="115"/>
                  <a:pt x="111" y="112"/>
                  <a:pt x="101" y="109"/>
                </a:cubicBezTo>
                <a:cubicBezTo>
                  <a:pt x="95" y="129"/>
                  <a:pt x="90" y="138"/>
                  <a:pt x="83" y="152"/>
                </a:cubicBezTo>
                <a:lnTo>
                  <a:pt x="83" y="152"/>
                </a:lnTo>
                <a:cubicBezTo>
                  <a:pt x="81" y="154"/>
                  <a:pt x="80" y="157"/>
                  <a:pt x="78" y="160"/>
                </a:cubicBezTo>
                <a:lnTo>
                  <a:pt x="78" y="160"/>
                </a:lnTo>
                <a:lnTo>
                  <a:pt x="78" y="160"/>
                </a:lnTo>
                <a:lnTo>
                  <a:pt x="78" y="160"/>
                </a:lnTo>
                <a:lnTo>
                  <a:pt x="78" y="160"/>
                </a:lnTo>
                <a:lnTo>
                  <a:pt x="75" y="166"/>
                </a:lnTo>
                <a:close/>
                <a:moveTo>
                  <a:pt x="39" y="109"/>
                </a:moveTo>
                <a:lnTo>
                  <a:pt x="39" y="109"/>
                </a:lnTo>
                <a:cubicBezTo>
                  <a:pt x="28" y="112"/>
                  <a:pt x="19" y="115"/>
                  <a:pt x="13" y="120"/>
                </a:cubicBezTo>
                <a:cubicBezTo>
                  <a:pt x="7" y="124"/>
                  <a:pt x="4" y="130"/>
                  <a:pt x="4" y="136"/>
                </a:cubicBezTo>
                <a:lnTo>
                  <a:pt x="4" y="159"/>
                </a:lnTo>
                <a:cubicBezTo>
                  <a:pt x="4" y="161"/>
                  <a:pt x="4" y="163"/>
                  <a:pt x="6" y="164"/>
                </a:cubicBezTo>
                <a:lnTo>
                  <a:pt x="6" y="164"/>
                </a:lnTo>
                <a:cubicBezTo>
                  <a:pt x="7" y="165"/>
                  <a:pt x="9" y="166"/>
                  <a:pt x="11" y="166"/>
                </a:cubicBezTo>
                <a:lnTo>
                  <a:pt x="65" y="166"/>
                </a:lnTo>
                <a:lnTo>
                  <a:pt x="62" y="161"/>
                </a:lnTo>
                <a:lnTo>
                  <a:pt x="62" y="161"/>
                </a:lnTo>
                <a:lnTo>
                  <a:pt x="62" y="161"/>
                </a:lnTo>
                <a:cubicBezTo>
                  <a:pt x="60" y="157"/>
                  <a:pt x="58" y="154"/>
                  <a:pt x="57" y="152"/>
                </a:cubicBezTo>
                <a:lnTo>
                  <a:pt x="57" y="151"/>
                </a:lnTo>
                <a:cubicBezTo>
                  <a:pt x="49" y="138"/>
                  <a:pt x="44" y="129"/>
                  <a:pt x="39" y="109"/>
                </a:cubicBezTo>
                <a:close/>
                <a:moveTo>
                  <a:pt x="97" y="108"/>
                </a:moveTo>
                <a:lnTo>
                  <a:pt x="97" y="108"/>
                </a:lnTo>
                <a:lnTo>
                  <a:pt x="93" y="105"/>
                </a:lnTo>
                <a:lnTo>
                  <a:pt x="72" y="117"/>
                </a:lnTo>
                <a:lnTo>
                  <a:pt x="76" y="124"/>
                </a:lnTo>
                <a:lnTo>
                  <a:pt x="76" y="124"/>
                </a:lnTo>
                <a:lnTo>
                  <a:pt x="77" y="127"/>
                </a:lnTo>
                <a:lnTo>
                  <a:pt x="97" y="108"/>
                </a:lnTo>
                <a:close/>
                <a:moveTo>
                  <a:pt x="47" y="105"/>
                </a:moveTo>
                <a:lnTo>
                  <a:pt x="47" y="105"/>
                </a:lnTo>
                <a:lnTo>
                  <a:pt x="43" y="108"/>
                </a:lnTo>
                <a:lnTo>
                  <a:pt x="62" y="127"/>
                </a:lnTo>
                <a:lnTo>
                  <a:pt x="64" y="124"/>
                </a:lnTo>
                <a:lnTo>
                  <a:pt x="64" y="124"/>
                </a:lnTo>
                <a:lnTo>
                  <a:pt x="64" y="124"/>
                </a:lnTo>
                <a:lnTo>
                  <a:pt x="64" y="124"/>
                </a:lnTo>
                <a:lnTo>
                  <a:pt x="68" y="117"/>
                </a:lnTo>
                <a:lnTo>
                  <a:pt x="47" y="105"/>
                </a:lnTo>
                <a:close/>
                <a:moveTo>
                  <a:pt x="62" y="154"/>
                </a:moveTo>
                <a:lnTo>
                  <a:pt x="62" y="154"/>
                </a:lnTo>
                <a:lnTo>
                  <a:pt x="63" y="149"/>
                </a:lnTo>
                <a:cubicBezTo>
                  <a:pt x="64" y="143"/>
                  <a:pt x="65" y="137"/>
                  <a:pt x="66" y="130"/>
                </a:cubicBezTo>
                <a:lnTo>
                  <a:pt x="66" y="130"/>
                </a:lnTo>
                <a:cubicBezTo>
                  <a:pt x="66" y="130"/>
                  <a:pt x="66" y="130"/>
                  <a:pt x="66" y="130"/>
                </a:cubicBezTo>
                <a:cubicBezTo>
                  <a:pt x="65" y="130"/>
                  <a:pt x="65" y="129"/>
                  <a:pt x="65" y="129"/>
                </a:cubicBezTo>
                <a:cubicBezTo>
                  <a:pt x="65" y="129"/>
                  <a:pt x="65" y="129"/>
                  <a:pt x="65" y="129"/>
                </a:cubicBezTo>
                <a:lnTo>
                  <a:pt x="65" y="129"/>
                </a:lnTo>
                <a:lnTo>
                  <a:pt x="64" y="130"/>
                </a:lnTo>
                <a:cubicBezTo>
                  <a:pt x="64" y="130"/>
                  <a:pt x="64" y="130"/>
                  <a:pt x="64" y="131"/>
                </a:cubicBezTo>
                <a:cubicBezTo>
                  <a:pt x="63" y="131"/>
                  <a:pt x="62" y="131"/>
                  <a:pt x="62" y="131"/>
                </a:cubicBezTo>
                <a:lnTo>
                  <a:pt x="43" y="113"/>
                </a:lnTo>
                <a:cubicBezTo>
                  <a:pt x="48" y="129"/>
                  <a:pt x="53" y="138"/>
                  <a:pt x="60" y="150"/>
                </a:cubicBezTo>
                <a:lnTo>
                  <a:pt x="60" y="150"/>
                </a:lnTo>
                <a:cubicBezTo>
                  <a:pt x="61" y="151"/>
                  <a:pt x="61" y="153"/>
                  <a:pt x="62" y="154"/>
                </a:cubicBezTo>
                <a:close/>
                <a:moveTo>
                  <a:pt x="75" y="129"/>
                </a:moveTo>
                <a:lnTo>
                  <a:pt x="75" y="129"/>
                </a:lnTo>
                <a:lnTo>
                  <a:pt x="75" y="129"/>
                </a:lnTo>
                <a:lnTo>
                  <a:pt x="75" y="129"/>
                </a:lnTo>
                <a:cubicBezTo>
                  <a:pt x="75" y="129"/>
                  <a:pt x="75" y="129"/>
                  <a:pt x="75" y="129"/>
                </a:cubicBezTo>
                <a:cubicBezTo>
                  <a:pt x="74" y="129"/>
                  <a:pt x="74" y="130"/>
                  <a:pt x="74" y="130"/>
                </a:cubicBezTo>
                <a:cubicBezTo>
                  <a:pt x="74" y="130"/>
                  <a:pt x="74" y="130"/>
                  <a:pt x="74" y="130"/>
                </a:cubicBezTo>
                <a:cubicBezTo>
                  <a:pt x="75" y="137"/>
                  <a:pt x="76" y="143"/>
                  <a:pt x="77" y="149"/>
                </a:cubicBezTo>
                <a:lnTo>
                  <a:pt x="77" y="154"/>
                </a:lnTo>
                <a:cubicBezTo>
                  <a:pt x="78" y="153"/>
                  <a:pt x="79" y="151"/>
                  <a:pt x="80" y="150"/>
                </a:cubicBezTo>
                <a:cubicBezTo>
                  <a:pt x="87" y="138"/>
                  <a:pt x="91" y="129"/>
                  <a:pt x="96" y="113"/>
                </a:cubicBezTo>
                <a:lnTo>
                  <a:pt x="78" y="131"/>
                </a:lnTo>
                <a:cubicBezTo>
                  <a:pt x="78" y="131"/>
                  <a:pt x="76" y="131"/>
                  <a:pt x="76" y="131"/>
                </a:cubicBezTo>
                <a:cubicBezTo>
                  <a:pt x="76" y="130"/>
                  <a:pt x="76" y="130"/>
                  <a:pt x="76" y="130"/>
                </a:cubicBezTo>
                <a:lnTo>
                  <a:pt x="75" y="129"/>
                </a:lnTo>
                <a:close/>
                <a:moveTo>
                  <a:pt x="67" y="125"/>
                </a:moveTo>
                <a:lnTo>
                  <a:pt x="67" y="125"/>
                </a:lnTo>
                <a:lnTo>
                  <a:pt x="68" y="128"/>
                </a:lnTo>
                <a:cubicBezTo>
                  <a:pt x="69" y="128"/>
                  <a:pt x="69" y="128"/>
                  <a:pt x="69" y="129"/>
                </a:cubicBezTo>
                <a:cubicBezTo>
                  <a:pt x="69" y="129"/>
                  <a:pt x="69" y="130"/>
                  <a:pt x="69" y="131"/>
                </a:cubicBezTo>
                <a:lnTo>
                  <a:pt x="69" y="131"/>
                </a:lnTo>
                <a:cubicBezTo>
                  <a:pt x="68" y="137"/>
                  <a:pt x="67" y="143"/>
                  <a:pt x="67" y="149"/>
                </a:cubicBezTo>
                <a:cubicBezTo>
                  <a:pt x="66" y="153"/>
                  <a:pt x="66" y="156"/>
                  <a:pt x="65" y="160"/>
                </a:cubicBezTo>
                <a:lnTo>
                  <a:pt x="69" y="166"/>
                </a:lnTo>
                <a:lnTo>
                  <a:pt x="71" y="166"/>
                </a:lnTo>
                <a:lnTo>
                  <a:pt x="75" y="159"/>
                </a:lnTo>
                <a:cubicBezTo>
                  <a:pt x="74" y="156"/>
                  <a:pt x="74" y="152"/>
                  <a:pt x="73" y="149"/>
                </a:cubicBezTo>
                <a:cubicBezTo>
                  <a:pt x="73" y="143"/>
                  <a:pt x="72" y="137"/>
                  <a:pt x="71" y="131"/>
                </a:cubicBezTo>
                <a:cubicBezTo>
                  <a:pt x="71" y="130"/>
                  <a:pt x="71" y="129"/>
                  <a:pt x="71" y="129"/>
                </a:cubicBezTo>
                <a:cubicBezTo>
                  <a:pt x="71" y="128"/>
                  <a:pt x="71" y="128"/>
                  <a:pt x="72" y="128"/>
                </a:cubicBezTo>
                <a:lnTo>
                  <a:pt x="73" y="125"/>
                </a:lnTo>
                <a:lnTo>
                  <a:pt x="70" y="120"/>
                </a:lnTo>
                <a:lnTo>
                  <a:pt x="67" y="125"/>
                </a:lnTo>
                <a:close/>
                <a:moveTo>
                  <a:pt x="104" y="36"/>
                </a:moveTo>
                <a:lnTo>
                  <a:pt x="104" y="36"/>
                </a:lnTo>
                <a:cubicBezTo>
                  <a:pt x="104" y="17"/>
                  <a:pt x="102" y="3"/>
                  <a:pt x="70" y="3"/>
                </a:cubicBezTo>
                <a:cubicBezTo>
                  <a:pt x="38" y="3"/>
                  <a:pt x="35" y="17"/>
                  <a:pt x="35" y="36"/>
                </a:cubicBezTo>
                <a:cubicBezTo>
                  <a:pt x="35" y="34"/>
                  <a:pt x="36" y="32"/>
                  <a:pt x="36" y="31"/>
                </a:cubicBezTo>
                <a:cubicBezTo>
                  <a:pt x="36" y="29"/>
                  <a:pt x="37" y="27"/>
                  <a:pt x="38" y="25"/>
                </a:cubicBezTo>
                <a:cubicBezTo>
                  <a:pt x="40" y="23"/>
                  <a:pt x="43" y="22"/>
                  <a:pt x="46" y="22"/>
                </a:cubicBezTo>
                <a:cubicBezTo>
                  <a:pt x="49" y="22"/>
                  <a:pt x="52" y="23"/>
                  <a:pt x="55" y="23"/>
                </a:cubicBezTo>
                <a:lnTo>
                  <a:pt x="56" y="23"/>
                </a:lnTo>
                <a:cubicBezTo>
                  <a:pt x="60" y="25"/>
                  <a:pt x="65" y="26"/>
                  <a:pt x="70" y="26"/>
                </a:cubicBezTo>
                <a:cubicBezTo>
                  <a:pt x="75" y="26"/>
                  <a:pt x="80" y="25"/>
                  <a:pt x="84" y="23"/>
                </a:cubicBezTo>
                <a:lnTo>
                  <a:pt x="84" y="23"/>
                </a:lnTo>
                <a:cubicBezTo>
                  <a:pt x="87" y="23"/>
                  <a:pt x="90" y="22"/>
                  <a:pt x="93" y="22"/>
                </a:cubicBezTo>
                <a:cubicBezTo>
                  <a:pt x="96" y="22"/>
                  <a:pt x="99" y="23"/>
                  <a:pt x="101" y="25"/>
                </a:cubicBezTo>
                <a:lnTo>
                  <a:pt x="101" y="25"/>
                </a:lnTo>
                <a:cubicBezTo>
                  <a:pt x="103" y="27"/>
                  <a:pt x="103" y="29"/>
                  <a:pt x="104" y="31"/>
                </a:cubicBezTo>
                <a:cubicBezTo>
                  <a:pt x="104" y="32"/>
                  <a:pt x="104" y="34"/>
                  <a:pt x="104" y="36"/>
                </a:cubicBezTo>
                <a:close/>
                <a:moveTo>
                  <a:pt x="50" y="89"/>
                </a:moveTo>
                <a:lnTo>
                  <a:pt x="50" y="89"/>
                </a:lnTo>
                <a:lnTo>
                  <a:pt x="50" y="89"/>
                </a:lnTo>
                <a:cubicBezTo>
                  <a:pt x="49" y="93"/>
                  <a:pt x="49" y="99"/>
                  <a:pt x="48" y="102"/>
                </a:cubicBezTo>
                <a:lnTo>
                  <a:pt x="70" y="114"/>
                </a:lnTo>
                <a:lnTo>
                  <a:pt x="91" y="102"/>
                </a:lnTo>
                <a:cubicBezTo>
                  <a:pt x="91" y="99"/>
                  <a:pt x="90" y="94"/>
                  <a:pt x="90" y="89"/>
                </a:cubicBezTo>
                <a:lnTo>
                  <a:pt x="90" y="89"/>
                </a:lnTo>
                <a:cubicBezTo>
                  <a:pt x="88" y="90"/>
                  <a:pt x="86" y="92"/>
                  <a:pt x="83" y="93"/>
                </a:cubicBezTo>
                <a:cubicBezTo>
                  <a:pt x="79" y="96"/>
                  <a:pt x="74" y="97"/>
                  <a:pt x="70" y="97"/>
                </a:cubicBezTo>
                <a:cubicBezTo>
                  <a:pt x="65" y="97"/>
                  <a:pt x="60" y="96"/>
                  <a:pt x="56" y="93"/>
                </a:cubicBezTo>
                <a:cubicBezTo>
                  <a:pt x="54" y="92"/>
                  <a:pt x="52" y="90"/>
                  <a:pt x="50" y="89"/>
                </a:cubicBezTo>
                <a:close/>
                <a:moveTo>
                  <a:pt x="49" y="84"/>
                </a:moveTo>
                <a:lnTo>
                  <a:pt x="49" y="84"/>
                </a:lnTo>
                <a:lnTo>
                  <a:pt x="49" y="84"/>
                </a:lnTo>
                <a:lnTo>
                  <a:pt x="49" y="84"/>
                </a:lnTo>
                <a:lnTo>
                  <a:pt x="49" y="84"/>
                </a:lnTo>
                <a:cubicBezTo>
                  <a:pt x="52" y="86"/>
                  <a:pt x="55" y="89"/>
                  <a:pt x="58" y="90"/>
                </a:cubicBezTo>
                <a:cubicBezTo>
                  <a:pt x="62" y="93"/>
                  <a:pt x="66" y="94"/>
                  <a:pt x="70" y="94"/>
                </a:cubicBezTo>
                <a:cubicBezTo>
                  <a:pt x="74" y="94"/>
                  <a:pt x="78" y="93"/>
                  <a:pt x="82" y="90"/>
                </a:cubicBezTo>
                <a:cubicBezTo>
                  <a:pt x="86" y="88"/>
                  <a:pt x="90" y="84"/>
                  <a:pt x="93" y="80"/>
                </a:cubicBezTo>
                <a:cubicBezTo>
                  <a:pt x="96" y="76"/>
                  <a:pt x="99" y="71"/>
                  <a:pt x="101" y="66"/>
                </a:cubicBezTo>
                <a:cubicBezTo>
                  <a:pt x="102" y="62"/>
                  <a:pt x="103" y="58"/>
                  <a:pt x="104" y="54"/>
                </a:cubicBezTo>
                <a:lnTo>
                  <a:pt x="102" y="46"/>
                </a:lnTo>
                <a:cubicBezTo>
                  <a:pt x="101" y="44"/>
                  <a:pt x="101" y="42"/>
                  <a:pt x="101" y="41"/>
                </a:cubicBezTo>
                <a:cubicBezTo>
                  <a:pt x="101" y="39"/>
                  <a:pt x="101" y="38"/>
                  <a:pt x="101" y="36"/>
                </a:cubicBezTo>
                <a:cubicBezTo>
                  <a:pt x="101" y="35"/>
                  <a:pt x="101" y="33"/>
                  <a:pt x="100" y="31"/>
                </a:cubicBezTo>
                <a:cubicBezTo>
                  <a:pt x="100" y="30"/>
                  <a:pt x="100" y="29"/>
                  <a:pt x="99" y="27"/>
                </a:cubicBezTo>
                <a:lnTo>
                  <a:pt x="99" y="27"/>
                </a:lnTo>
                <a:cubicBezTo>
                  <a:pt x="97" y="26"/>
                  <a:pt x="95" y="25"/>
                  <a:pt x="93" y="25"/>
                </a:cubicBezTo>
                <a:cubicBezTo>
                  <a:pt x="91" y="25"/>
                  <a:pt x="88" y="26"/>
                  <a:pt x="85" y="27"/>
                </a:cubicBezTo>
                <a:lnTo>
                  <a:pt x="85" y="27"/>
                </a:lnTo>
                <a:cubicBezTo>
                  <a:pt x="80" y="28"/>
                  <a:pt x="75" y="29"/>
                  <a:pt x="70" y="29"/>
                </a:cubicBezTo>
                <a:cubicBezTo>
                  <a:pt x="64" y="29"/>
                  <a:pt x="59" y="28"/>
                  <a:pt x="55" y="27"/>
                </a:cubicBezTo>
                <a:cubicBezTo>
                  <a:pt x="55" y="27"/>
                  <a:pt x="55" y="27"/>
                  <a:pt x="55" y="27"/>
                </a:cubicBezTo>
                <a:cubicBezTo>
                  <a:pt x="51" y="26"/>
                  <a:pt x="49" y="25"/>
                  <a:pt x="46" y="25"/>
                </a:cubicBezTo>
                <a:cubicBezTo>
                  <a:pt x="44" y="25"/>
                  <a:pt x="42" y="26"/>
                  <a:pt x="41" y="27"/>
                </a:cubicBezTo>
                <a:cubicBezTo>
                  <a:pt x="40" y="29"/>
                  <a:pt x="39" y="30"/>
                  <a:pt x="39" y="31"/>
                </a:cubicBezTo>
                <a:cubicBezTo>
                  <a:pt x="39" y="33"/>
                  <a:pt x="39" y="35"/>
                  <a:pt x="39" y="36"/>
                </a:cubicBezTo>
                <a:cubicBezTo>
                  <a:pt x="39" y="38"/>
                  <a:pt x="39" y="39"/>
                  <a:pt x="39" y="41"/>
                </a:cubicBezTo>
                <a:cubicBezTo>
                  <a:pt x="38" y="42"/>
                  <a:pt x="38" y="44"/>
                  <a:pt x="38" y="46"/>
                </a:cubicBezTo>
                <a:lnTo>
                  <a:pt x="36" y="54"/>
                </a:lnTo>
                <a:cubicBezTo>
                  <a:pt x="36" y="58"/>
                  <a:pt x="37" y="62"/>
                  <a:pt x="38" y="66"/>
                </a:cubicBezTo>
                <a:cubicBezTo>
                  <a:pt x="40" y="71"/>
                  <a:pt x="43" y="76"/>
                  <a:pt x="46" y="80"/>
                </a:cubicBezTo>
                <a:cubicBezTo>
                  <a:pt x="47" y="81"/>
                  <a:pt x="48" y="82"/>
                  <a:pt x="49" y="84"/>
                </a:cubicBezTo>
                <a:close/>
                <a:moveTo>
                  <a:pt x="93" y="86"/>
                </a:moveTo>
                <a:lnTo>
                  <a:pt x="93" y="86"/>
                </a:lnTo>
                <a:cubicBezTo>
                  <a:pt x="93" y="87"/>
                  <a:pt x="93" y="88"/>
                  <a:pt x="93" y="89"/>
                </a:cubicBezTo>
                <a:cubicBezTo>
                  <a:pt x="94" y="94"/>
                  <a:pt x="94" y="100"/>
                  <a:pt x="95" y="102"/>
                </a:cubicBezTo>
                <a:lnTo>
                  <a:pt x="100" y="106"/>
                </a:lnTo>
                <a:cubicBezTo>
                  <a:pt x="112" y="108"/>
                  <a:pt x="122" y="112"/>
                  <a:pt x="129" y="117"/>
                </a:cubicBezTo>
                <a:cubicBezTo>
                  <a:pt x="135" y="122"/>
                  <a:pt x="139" y="128"/>
                  <a:pt x="139" y="136"/>
                </a:cubicBezTo>
                <a:lnTo>
                  <a:pt x="139" y="159"/>
                </a:lnTo>
                <a:cubicBezTo>
                  <a:pt x="139" y="162"/>
                  <a:pt x="138" y="165"/>
                  <a:pt x="136" y="166"/>
                </a:cubicBezTo>
                <a:lnTo>
                  <a:pt x="136" y="166"/>
                </a:lnTo>
                <a:cubicBezTo>
                  <a:pt x="134" y="168"/>
                  <a:pt x="132" y="169"/>
                  <a:pt x="129" y="169"/>
                </a:cubicBezTo>
                <a:lnTo>
                  <a:pt x="72" y="169"/>
                </a:lnTo>
                <a:lnTo>
                  <a:pt x="72" y="169"/>
                </a:lnTo>
                <a:lnTo>
                  <a:pt x="68" y="169"/>
                </a:lnTo>
                <a:lnTo>
                  <a:pt x="11" y="169"/>
                </a:lnTo>
                <a:cubicBezTo>
                  <a:pt x="8" y="169"/>
                  <a:pt x="5" y="168"/>
                  <a:pt x="3" y="166"/>
                </a:cubicBezTo>
                <a:lnTo>
                  <a:pt x="3" y="166"/>
                </a:lnTo>
                <a:lnTo>
                  <a:pt x="3" y="166"/>
                </a:lnTo>
                <a:cubicBezTo>
                  <a:pt x="1" y="164"/>
                  <a:pt x="0" y="162"/>
                  <a:pt x="0" y="159"/>
                </a:cubicBezTo>
                <a:lnTo>
                  <a:pt x="0" y="136"/>
                </a:lnTo>
                <a:cubicBezTo>
                  <a:pt x="0" y="128"/>
                  <a:pt x="4" y="122"/>
                  <a:pt x="11" y="117"/>
                </a:cubicBezTo>
                <a:cubicBezTo>
                  <a:pt x="18" y="112"/>
                  <a:pt x="28" y="108"/>
                  <a:pt x="39" y="106"/>
                </a:cubicBezTo>
                <a:lnTo>
                  <a:pt x="45" y="102"/>
                </a:lnTo>
                <a:cubicBezTo>
                  <a:pt x="46" y="99"/>
                  <a:pt x="46" y="93"/>
                  <a:pt x="46" y="89"/>
                </a:cubicBezTo>
                <a:cubicBezTo>
                  <a:pt x="46" y="88"/>
                  <a:pt x="46" y="86"/>
                  <a:pt x="46" y="85"/>
                </a:cubicBezTo>
                <a:cubicBezTo>
                  <a:pt x="45" y="84"/>
                  <a:pt x="44" y="83"/>
                  <a:pt x="44" y="82"/>
                </a:cubicBezTo>
                <a:cubicBezTo>
                  <a:pt x="40" y="78"/>
                  <a:pt x="37" y="73"/>
                  <a:pt x="35" y="67"/>
                </a:cubicBezTo>
                <a:cubicBezTo>
                  <a:pt x="33" y="62"/>
                  <a:pt x="32" y="56"/>
                  <a:pt x="32" y="51"/>
                </a:cubicBezTo>
                <a:lnTo>
                  <a:pt x="32" y="51"/>
                </a:lnTo>
                <a:cubicBezTo>
                  <a:pt x="32" y="50"/>
                  <a:pt x="32" y="50"/>
                  <a:pt x="32" y="50"/>
                </a:cubicBezTo>
                <a:cubicBezTo>
                  <a:pt x="32" y="49"/>
                  <a:pt x="32" y="49"/>
                  <a:pt x="32" y="48"/>
                </a:cubicBezTo>
                <a:cubicBezTo>
                  <a:pt x="32" y="45"/>
                  <a:pt x="32" y="43"/>
                  <a:pt x="32" y="41"/>
                </a:cubicBezTo>
                <a:cubicBezTo>
                  <a:pt x="32" y="17"/>
                  <a:pt x="31" y="0"/>
                  <a:pt x="70" y="0"/>
                </a:cubicBezTo>
                <a:cubicBezTo>
                  <a:pt x="108" y="0"/>
                  <a:pt x="108" y="17"/>
                  <a:pt x="107" y="41"/>
                </a:cubicBezTo>
                <a:cubicBezTo>
                  <a:pt x="107" y="43"/>
                  <a:pt x="107" y="45"/>
                  <a:pt x="107" y="48"/>
                </a:cubicBezTo>
                <a:cubicBezTo>
                  <a:pt x="107" y="48"/>
                  <a:pt x="107" y="49"/>
                  <a:pt x="107" y="49"/>
                </a:cubicBezTo>
                <a:lnTo>
                  <a:pt x="107" y="50"/>
                </a:lnTo>
                <a:cubicBezTo>
                  <a:pt x="107" y="50"/>
                  <a:pt x="107" y="50"/>
                  <a:pt x="107" y="51"/>
                </a:cubicBezTo>
                <a:lnTo>
                  <a:pt x="107" y="51"/>
                </a:lnTo>
                <a:lnTo>
                  <a:pt x="107" y="51"/>
                </a:lnTo>
                <a:cubicBezTo>
                  <a:pt x="107" y="52"/>
                  <a:pt x="107" y="53"/>
                  <a:pt x="107" y="54"/>
                </a:cubicBezTo>
                <a:lnTo>
                  <a:pt x="107" y="54"/>
                </a:lnTo>
                <a:lnTo>
                  <a:pt x="107" y="55"/>
                </a:lnTo>
                <a:cubicBezTo>
                  <a:pt x="107" y="59"/>
                  <a:pt x="106" y="63"/>
                  <a:pt x="104" y="67"/>
                </a:cubicBezTo>
                <a:cubicBezTo>
                  <a:pt x="102" y="73"/>
                  <a:pt x="99" y="78"/>
                  <a:pt x="96" y="82"/>
                </a:cubicBezTo>
                <a:cubicBezTo>
                  <a:pt x="95" y="83"/>
                  <a:pt x="94" y="85"/>
                  <a:pt x="93" y="86"/>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90" name="Freeform 120">
            <a:extLst>
              <a:ext uri="{FF2B5EF4-FFF2-40B4-BE49-F238E27FC236}">
                <a16:creationId xmlns:a16="http://schemas.microsoft.com/office/drawing/2014/main" id="{9F81CA1A-BD0C-4047-BD17-2D81377AD375}"/>
              </a:ext>
            </a:extLst>
          </p:cNvPr>
          <p:cNvSpPr>
            <a:spLocks noChangeAspect="1" noEditPoints="1"/>
          </p:cNvSpPr>
          <p:nvPr/>
        </p:nvSpPr>
        <p:spPr bwMode="auto">
          <a:xfrm>
            <a:off x="1406502" y="1714717"/>
            <a:ext cx="207944" cy="290784"/>
          </a:xfrm>
          <a:custGeom>
            <a:avLst/>
            <a:gdLst>
              <a:gd name="T0" fmla="*/ 29 w 121"/>
              <a:gd name="T1" fmla="*/ 59 h 170"/>
              <a:gd name="T2" fmla="*/ 32 w 121"/>
              <a:gd name="T3" fmla="*/ 75 h 170"/>
              <a:gd name="T4" fmla="*/ 29 w 121"/>
              <a:gd name="T5" fmla="*/ 54 h 170"/>
              <a:gd name="T6" fmla="*/ 45 w 121"/>
              <a:gd name="T7" fmla="*/ 24 h 170"/>
              <a:gd name="T8" fmla="*/ 45 w 121"/>
              <a:gd name="T9" fmla="*/ 24 h 170"/>
              <a:gd name="T10" fmla="*/ 73 w 121"/>
              <a:gd name="T11" fmla="*/ 37 h 170"/>
              <a:gd name="T12" fmla="*/ 93 w 121"/>
              <a:gd name="T13" fmla="*/ 49 h 170"/>
              <a:gd name="T14" fmla="*/ 93 w 121"/>
              <a:gd name="T15" fmla="*/ 55 h 170"/>
              <a:gd name="T16" fmla="*/ 92 w 121"/>
              <a:gd name="T17" fmla="*/ 60 h 170"/>
              <a:gd name="T18" fmla="*/ 88 w 121"/>
              <a:gd name="T19" fmla="*/ 77 h 170"/>
              <a:gd name="T20" fmla="*/ 84 w 121"/>
              <a:gd name="T21" fmla="*/ 86 h 170"/>
              <a:gd name="T22" fmla="*/ 88 w 121"/>
              <a:gd name="T23" fmla="*/ 15 h 170"/>
              <a:gd name="T24" fmla="*/ 59 w 121"/>
              <a:gd name="T25" fmla="*/ 8 h 170"/>
              <a:gd name="T26" fmla="*/ 29 w 121"/>
              <a:gd name="T27" fmla="*/ 21 h 170"/>
              <a:gd name="T28" fmla="*/ 37 w 121"/>
              <a:gd name="T29" fmla="*/ 86 h 170"/>
              <a:gd name="T30" fmla="*/ 41 w 121"/>
              <a:gd name="T31" fmla="*/ 100 h 170"/>
              <a:gd name="T32" fmla="*/ 118 w 121"/>
              <a:gd name="T33" fmla="*/ 158 h 170"/>
              <a:gd name="T34" fmla="*/ 115 w 121"/>
              <a:gd name="T35" fmla="*/ 165 h 170"/>
              <a:gd name="T36" fmla="*/ 6 w 121"/>
              <a:gd name="T37" fmla="*/ 165 h 170"/>
              <a:gd name="T38" fmla="*/ 6 w 121"/>
              <a:gd name="T39" fmla="*/ 130 h 170"/>
              <a:gd name="T40" fmla="*/ 25 w 121"/>
              <a:gd name="T41" fmla="*/ 113 h 170"/>
              <a:gd name="T42" fmla="*/ 41 w 121"/>
              <a:gd name="T43" fmla="*/ 118 h 170"/>
              <a:gd name="T44" fmla="*/ 79 w 121"/>
              <a:gd name="T45" fmla="*/ 118 h 170"/>
              <a:gd name="T46" fmla="*/ 96 w 121"/>
              <a:gd name="T47" fmla="*/ 113 h 170"/>
              <a:gd name="T48" fmla="*/ 77 w 121"/>
              <a:gd name="T49" fmla="*/ 90 h 170"/>
              <a:gd name="T50" fmla="*/ 68 w 121"/>
              <a:gd name="T51" fmla="*/ 97 h 170"/>
              <a:gd name="T52" fmla="*/ 42 w 121"/>
              <a:gd name="T53" fmla="*/ 88 h 170"/>
              <a:gd name="T54" fmla="*/ 32 w 121"/>
              <a:gd name="T55" fmla="*/ 58 h 170"/>
              <a:gd name="T56" fmla="*/ 32 w 121"/>
              <a:gd name="T57" fmla="*/ 53 h 170"/>
              <a:gd name="T58" fmla="*/ 72 w 121"/>
              <a:gd name="T59" fmla="*/ 41 h 170"/>
              <a:gd name="T60" fmla="*/ 89 w 121"/>
              <a:gd name="T61" fmla="*/ 50 h 170"/>
              <a:gd name="T62" fmla="*/ 89 w 121"/>
              <a:gd name="T63" fmla="*/ 58 h 170"/>
              <a:gd name="T64" fmla="*/ 88 w 121"/>
              <a:gd name="T65" fmla="*/ 64 h 170"/>
              <a:gd name="T66" fmla="*/ 85 w 121"/>
              <a:gd name="T67" fmla="*/ 76 h 170"/>
              <a:gd name="T68" fmla="*/ 79 w 121"/>
              <a:gd name="T69" fmla="*/ 88 h 170"/>
              <a:gd name="T70" fmla="*/ 84 w 121"/>
              <a:gd name="T71" fmla="*/ 104 h 170"/>
              <a:gd name="T72" fmla="*/ 94 w 121"/>
              <a:gd name="T73" fmla="*/ 106 h 170"/>
              <a:gd name="T74" fmla="*/ 121 w 121"/>
              <a:gd name="T75" fmla="*/ 158 h 170"/>
              <a:gd name="T76" fmla="*/ 11 w 121"/>
              <a:gd name="T77" fmla="*/ 170 h 170"/>
              <a:gd name="T78" fmla="*/ 0 w 121"/>
              <a:gd name="T79" fmla="*/ 160 h 170"/>
              <a:gd name="T80" fmla="*/ 3 w 121"/>
              <a:gd name="T81" fmla="*/ 129 h 170"/>
              <a:gd name="T82" fmla="*/ 36 w 121"/>
              <a:gd name="T83" fmla="*/ 104 h 170"/>
              <a:gd name="T84" fmla="*/ 41 w 121"/>
              <a:gd name="T85" fmla="*/ 100 h 170"/>
              <a:gd name="T86" fmla="*/ 36 w 121"/>
              <a:gd name="T87" fmla="*/ 89 h 170"/>
              <a:gd name="T88" fmla="*/ 26 w 121"/>
              <a:gd name="T89" fmla="*/ 19 h 170"/>
              <a:gd name="T90" fmla="*/ 76 w 121"/>
              <a:gd name="T91" fmla="*/ 2 h 170"/>
              <a:gd name="T92" fmla="*/ 89 w 121"/>
              <a:gd name="T93" fmla="*/ 89 h 170"/>
              <a:gd name="T94" fmla="*/ 81 w 121"/>
              <a:gd name="T95" fmla="*/ 100 h 170"/>
              <a:gd name="T96" fmla="*/ 84 w 121"/>
              <a:gd name="T97" fmla="*/ 104 h 170"/>
              <a:gd name="T98" fmla="*/ 48 w 121"/>
              <a:gd name="T99" fmla="*/ 114 h 170"/>
              <a:gd name="T100" fmla="*/ 73 w 121"/>
              <a:gd name="T101" fmla="*/ 113 h 170"/>
              <a:gd name="T102" fmla="*/ 84 w 121"/>
              <a:gd name="T103" fmla="*/ 108 h 170"/>
              <a:gd name="T104" fmla="*/ 79 w 121"/>
              <a:gd name="T105" fmla="*/ 114 h 170"/>
              <a:gd name="T106" fmla="*/ 60 w 121"/>
              <a:gd name="T107" fmla="*/ 155 h 170"/>
              <a:gd name="T108" fmla="*/ 26 w 121"/>
              <a:gd name="T109" fmla="*/ 123 h 170"/>
              <a:gd name="T110" fmla="*/ 46 w 121"/>
              <a:gd name="T111" fmla="*/ 111 h 170"/>
              <a:gd name="T112" fmla="*/ 50 w 121"/>
              <a:gd name="T113" fmla="*/ 110 h 170"/>
              <a:gd name="T114" fmla="*/ 72 w 121"/>
              <a:gd name="T115" fmla="*/ 109 h 170"/>
              <a:gd name="T116" fmla="*/ 77 w 121"/>
              <a:gd name="T117" fmla="*/ 100 h 170"/>
              <a:gd name="T118" fmla="*/ 76 w 121"/>
              <a:gd name="T119" fmla="*/ 96 h 170"/>
              <a:gd name="T120" fmla="*/ 49 w 121"/>
              <a:gd name="T121" fmla="*/ 99 h 170"/>
              <a:gd name="T122" fmla="*/ 42 w 121"/>
              <a:gd name="T123" fmla="*/ 105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1" h="170">
                <a:moveTo>
                  <a:pt x="29" y="59"/>
                </a:moveTo>
                <a:lnTo>
                  <a:pt x="29" y="59"/>
                </a:lnTo>
                <a:lnTo>
                  <a:pt x="29" y="59"/>
                </a:lnTo>
                <a:lnTo>
                  <a:pt x="29" y="59"/>
                </a:lnTo>
                <a:close/>
                <a:moveTo>
                  <a:pt x="37" y="86"/>
                </a:moveTo>
                <a:lnTo>
                  <a:pt x="37" y="86"/>
                </a:lnTo>
                <a:lnTo>
                  <a:pt x="37" y="86"/>
                </a:lnTo>
                <a:cubicBezTo>
                  <a:pt x="35" y="83"/>
                  <a:pt x="33" y="79"/>
                  <a:pt x="32" y="75"/>
                </a:cubicBezTo>
                <a:cubicBezTo>
                  <a:pt x="30" y="70"/>
                  <a:pt x="29" y="65"/>
                  <a:pt x="29" y="59"/>
                </a:cubicBezTo>
                <a:lnTo>
                  <a:pt x="29" y="58"/>
                </a:lnTo>
                <a:cubicBezTo>
                  <a:pt x="29" y="58"/>
                  <a:pt x="29" y="57"/>
                  <a:pt x="29" y="56"/>
                </a:cubicBezTo>
                <a:cubicBezTo>
                  <a:pt x="29" y="56"/>
                  <a:pt x="29" y="55"/>
                  <a:pt x="29" y="54"/>
                </a:cubicBezTo>
                <a:cubicBezTo>
                  <a:pt x="29" y="54"/>
                  <a:pt x="29" y="53"/>
                  <a:pt x="29" y="52"/>
                </a:cubicBezTo>
                <a:cubicBezTo>
                  <a:pt x="29" y="52"/>
                  <a:pt x="29" y="51"/>
                  <a:pt x="29" y="50"/>
                </a:cubicBezTo>
                <a:cubicBezTo>
                  <a:pt x="31" y="36"/>
                  <a:pt x="40" y="29"/>
                  <a:pt x="45" y="24"/>
                </a:cubicBezTo>
                <a:lnTo>
                  <a:pt x="45" y="24"/>
                </a:lnTo>
                <a:lnTo>
                  <a:pt x="45" y="24"/>
                </a:lnTo>
                <a:lnTo>
                  <a:pt x="45" y="24"/>
                </a:lnTo>
                <a:lnTo>
                  <a:pt x="45" y="24"/>
                </a:lnTo>
                <a:lnTo>
                  <a:pt x="45" y="24"/>
                </a:lnTo>
                <a:cubicBezTo>
                  <a:pt x="45" y="24"/>
                  <a:pt x="45" y="24"/>
                  <a:pt x="45" y="24"/>
                </a:cubicBezTo>
                <a:cubicBezTo>
                  <a:pt x="46" y="24"/>
                  <a:pt x="47" y="24"/>
                  <a:pt x="47" y="25"/>
                </a:cubicBezTo>
                <a:cubicBezTo>
                  <a:pt x="49" y="29"/>
                  <a:pt x="53" y="32"/>
                  <a:pt x="58" y="34"/>
                </a:cubicBezTo>
                <a:cubicBezTo>
                  <a:pt x="62" y="35"/>
                  <a:pt x="68" y="36"/>
                  <a:pt x="73" y="37"/>
                </a:cubicBezTo>
                <a:cubicBezTo>
                  <a:pt x="77" y="38"/>
                  <a:pt x="82" y="39"/>
                  <a:pt x="85" y="40"/>
                </a:cubicBezTo>
                <a:cubicBezTo>
                  <a:pt x="89" y="42"/>
                  <a:pt x="92" y="44"/>
                  <a:pt x="93" y="48"/>
                </a:cubicBezTo>
                <a:lnTo>
                  <a:pt x="93" y="48"/>
                </a:lnTo>
                <a:lnTo>
                  <a:pt x="93" y="49"/>
                </a:lnTo>
                <a:lnTo>
                  <a:pt x="93" y="49"/>
                </a:lnTo>
                <a:cubicBezTo>
                  <a:pt x="93" y="49"/>
                  <a:pt x="93" y="50"/>
                  <a:pt x="93" y="50"/>
                </a:cubicBezTo>
                <a:cubicBezTo>
                  <a:pt x="93" y="51"/>
                  <a:pt x="93" y="52"/>
                  <a:pt x="93" y="53"/>
                </a:cubicBezTo>
                <a:cubicBezTo>
                  <a:pt x="93" y="53"/>
                  <a:pt x="93" y="54"/>
                  <a:pt x="93" y="55"/>
                </a:cubicBezTo>
                <a:cubicBezTo>
                  <a:pt x="93" y="55"/>
                  <a:pt x="93" y="56"/>
                  <a:pt x="93" y="56"/>
                </a:cubicBezTo>
                <a:cubicBezTo>
                  <a:pt x="93" y="57"/>
                  <a:pt x="92" y="58"/>
                  <a:pt x="92" y="58"/>
                </a:cubicBezTo>
                <a:cubicBezTo>
                  <a:pt x="92" y="59"/>
                  <a:pt x="92" y="59"/>
                  <a:pt x="92" y="60"/>
                </a:cubicBezTo>
                <a:cubicBezTo>
                  <a:pt x="92" y="60"/>
                  <a:pt x="92" y="60"/>
                  <a:pt x="92" y="60"/>
                </a:cubicBezTo>
                <a:cubicBezTo>
                  <a:pt x="92" y="62"/>
                  <a:pt x="92" y="63"/>
                  <a:pt x="92" y="64"/>
                </a:cubicBezTo>
                <a:cubicBezTo>
                  <a:pt x="91" y="66"/>
                  <a:pt x="91" y="67"/>
                  <a:pt x="91" y="69"/>
                </a:cubicBezTo>
                <a:cubicBezTo>
                  <a:pt x="90" y="70"/>
                  <a:pt x="90" y="72"/>
                  <a:pt x="90" y="73"/>
                </a:cubicBezTo>
                <a:cubicBezTo>
                  <a:pt x="89" y="75"/>
                  <a:pt x="89" y="76"/>
                  <a:pt x="88" y="77"/>
                </a:cubicBezTo>
                <a:lnTo>
                  <a:pt x="88" y="77"/>
                </a:lnTo>
                <a:cubicBezTo>
                  <a:pt x="88" y="78"/>
                  <a:pt x="88" y="78"/>
                  <a:pt x="88" y="78"/>
                </a:cubicBezTo>
                <a:cubicBezTo>
                  <a:pt x="87" y="80"/>
                  <a:pt x="86" y="82"/>
                  <a:pt x="85" y="84"/>
                </a:cubicBezTo>
                <a:cubicBezTo>
                  <a:pt x="85" y="85"/>
                  <a:pt x="85" y="86"/>
                  <a:pt x="84" y="86"/>
                </a:cubicBezTo>
                <a:lnTo>
                  <a:pt x="84" y="86"/>
                </a:lnTo>
                <a:cubicBezTo>
                  <a:pt x="85" y="86"/>
                  <a:pt x="86" y="86"/>
                  <a:pt x="87" y="86"/>
                </a:cubicBezTo>
                <a:cubicBezTo>
                  <a:pt x="100" y="66"/>
                  <a:pt x="102" y="47"/>
                  <a:pt x="97" y="33"/>
                </a:cubicBezTo>
                <a:cubicBezTo>
                  <a:pt x="95" y="26"/>
                  <a:pt x="92" y="19"/>
                  <a:pt x="88" y="15"/>
                </a:cubicBezTo>
                <a:cubicBezTo>
                  <a:pt x="84" y="10"/>
                  <a:pt x="79" y="7"/>
                  <a:pt x="75" y="5"/>
                </a:cubicBezTo>
                <a:cubicBezTo>
                  <a:pt x="70" y="3"/>
                  <a:pt x="65" y="4"/>
                  <a:pt x="61" y="6"/>
                </a:cubicBezTo>
                <a:cubicBezTo>
                  <a:pt x="61" y="6"/>
                  <a:pt x="61" y="7"/>
                  <a:pt x="61" y="7"/>
                </a:cubicBezTo>
                <a:cubicBezTo>
                  <a:pt x="60" y="7"/>
                  <a:pt x="60" y="8"/>
                  <a:pt x="59" y="8"/>
                </a:cubicBezTo>
                <a:cubicBezTo>
                  <a:pt x="58" y="8"/>
                  <a:pt x="57" y="7"/>
                  <a:pt x="57" y="5"/>
                </a:cubicBezTo>
                <a:cubicBezTo>
                  <a:pt x="56" y="5"/>
                  <a:pt x="55" y="4"/>
                  <a:pt x="53" y="5"/>
                </a:cubicBezTo>
                <a:cubicBezTo>
                  <a:pt x="50" y="5"/>
                  <a:pt x="46" y="6"/>
                  <a:pt x="42" y="9"/>
                </a:cubicBezTo>
                <a:cubicBezTo>
                  <a:pt x="37" y="12"/>
                  <a:pt x="32" y="16"/>
                  <a:pt x="29" y="21"/>
                </a:cubicBezTo>
                <a:lnTo>
                  <a:pt x="29" y="21"/>
                </a:lnTo>
                <a:lnTo>
                  <a:pt x="29" y="21"/>
                </a:lnTo>
                <a:cubicBezTo>
                  <a:pt x="19" y="34"/>
                  <a:pt x="15" y="55"/>
                  <a:pt x="34" y="85"/>
                </a:cubicBezTo>
                <a:cubicBezTo>
                  <a:pt x="35" y="86"/>
                  <a:pt x="36" y="86"/>
                  <a:pt x="37" y="86"/>
                </a:cubicBezTo>
                <a:close/>
                <a:moveTo>
                  <a:pt x="41" y="100"/>
                </a:moveTo>
                <a:lnTo>
                  <a:pt x="41" y="100"/>
                </a:lnTo>
                <a:cubicBezTo>
                  <a:pt x="41" y="99"/>
                  <a:pt x="42" y="98"/>
                  <a:pt x="43" y="98"/>
                </a:cubicBezTo>
                <a:lnTo>
                  <a:pt x="41" y="100"/>
                </a:lnTo>
                <a:close/>
                <a:moveTo>
                  <a:pt x="99" y="111"/>
                </a:moveTo>
                <a:lnTo>
                  <a:pt x="99" y="111"/>
                </a:lnTo>
                <a:cubicBezTo>
                  <a:pt x="108" y="115"/>
                  <a:pt x="112" y="122"/>
                  <a:pt x="115" y="130"/>
                </a:cubicBezTo>
                <a:cubicBezTo>
                  <a:pt x="117" y="139"/>
                  <a:pt x="118" y="149"/>
                  <a:pt x="118" y="158"/>
                </a:cubicBezTo>
                <a:lnTo>
                  <a:pt x="118" y="158"/>
                </a:lnTo>
                <a:lnTo>
                  <a:pt x="118" y="158"/>
                </a:lnTo>
                <a:lnTo>
                  <a:pt x="118" y="160"/>
                </a:lnTo>
                <a:cubicBezTo>
                  <a:pt x="118" y="162"/>
                  <a:pt x="117" y="164"/>
                  <a:pt x="115" y="165"/>
                </a:cubicBezTo>
                <a:cubicBezTo>
                  <a:pt x="114" y="166"/>
                  <a:pt x="113" y="167"/>
                  <a:pt x="111" y="167"/>
                </a:cubicBezTo>
                <a:lnTo>
                  <a:pt x="11" y="167"/>
                </a:lnTo>
                <a:cubicBezTo>
                  <a:pt x="9" y="167"/>
                  <a:pt x="7" y="166"/>
                  <a:pt x="6" y="165"/>
                </a:cubicBezTo>
                <a:lnTo>
                  <a:pt x="6" y="165"/>
                </a:lnTo>
                <a:cubicBezTo>
                  <a:pt x="5" y="164"/>
                  <a:pt x="4" y="162"/>
                  <a:pt x="4" y="160"/>
                </a:cubicBezTo>
                <a:lnTo>
                  <a:pt x="4" y="158"/>
                </a:lnTo>
                <a:cubicBezTo>
                  <a:pt x="4" y="158"/>
                  <a:pt x="4" y="158"/>
                  <a:pt x="4" y="158"/>
                </a:cubicBezTo>
                <a:cubicBezTo>
                  <a:pt x="4" y="148"/>
                  <a:pt x="4" y="139"/>
                  <a:pt x="6" y="130"/>
                </a:cubicBezTo>
                <a:lnTo>
                  <a:pt x="7" y="130"/>
                </a:lnTo>
                <a:cubicBezTo>
                  <a:pt x="9" y="122"/>
                  <a:pt x="14" y="115"/>
                  <a:pt x="22" y="111"/>
                </a:cubicBezTo>
                <a:cubicBezTo>
                  <a:pt x="23" y="111"/>
                  <a:pt x="24" y="111"/>
                  <a:pt x="25" y="110"/>
                </a:cubicBezTo>
                <a:cubicBezTo>
                  <a:pt x="25" y="111"/>
                  <a:pt x="25" y="112"/>
                  <a:pt x="25" y="113"/>
                </a:cubicBezTo>
                <a:cubicBezTo>
                  <a:pt x="24" y="116"/>
                  <a:pt x="24" y="119"/>
                  <a:pt x="22" y="126"/>
                </a:cubicBezTo>
                <a:cubicBezTo>
                  <a:pt x="21" y="126"/>
                  <a:pt x="21" y="127"/>
                  <a:pt x="22" y="127"/>
                </a:cubicBezTo>
                <a:cubicBezTo>
                  <a:pt x="22" y="128"/>
                  <a:pt x="23" y="128"/>
                  <a:pt x="24" y="128"/>
                </a:cubicBezTo>
                <a:lnTo>
                  <a:pt x="41" y="118"/>
                </a:lnTo>
                <a:lnTo>
                  <a:pt x="59" y="160"/>
                </a:lnTo>
                <a:cubicBezTo>
                  <a:pt x="59" y="160"/>
                  <a:pt x="59" y="161"/>
                  <a:pt x="60" y="161"/>
                </a:cubicBezTo>
                <a:cubicBezTo>
                  <a:pt x="60" y="161"/>
                  <a:pt x="61" y="161"/>
                  <a:pt x="62" y="160"/>
                </a:cubicBezTo>
                <a:lnTo>
                  <a:pt x="79" y="118"/>
                </a:lnTo>
                <a:lnTo>
                  <a:pt x="97" y="128"/>
                </a:lnTo>
                <a:cubicBezTo>
                  <a:pt x="97" y="128"/>
                  <a:pt x="97" y="128"/>
                  <a:pt x="98" y="128"/>
                </a:cubicBezTo>
                <a:cubicBezTo>
                  <a:pt x="99" y="128"/>
                  <a:pt x="99" y="127"/>
                  <a:pt x="99" y="126"/>
                </a:cubicBezTo>
                <a:cubicBezTo>
                  <a:pt x="97" y="120"/>
                  <a:pt x="96" y="116"/>
                  <a:pt x="96" y="113"/>
                </a:cubicBezTo>
                <a:cubicBezTo>
                  <a:pt x="96" y="112"/>
                  <a:pt x="96" y="111"/>
                  <a:pt x="95" y="110"/>
                </a:cubicBezTo>
                <a:cubicBezTo>
                  <a:pt x="97" y="110"/>
                  <a:pt x="98" y="111"/>
                  <a:pt x="99" y="111"/>
                </a:cubicBezTo>
                <a:close/>
                <a:moveTo>
                  <a:pt x="77" y="90"/>
                </a:moveTo>
                <a:lnTo>
                  <a:pt x="77" y="90"/>
                </a:lnTo>
                <a:lnTo>
                  <a:pt x="77" y="91"/>
                </a:lnTo>
                <a:cubicBezTo>
                  <a:pt x="76" y="92"/>
                  <a:pt x="75" y="92"/>
                  <a:pt x="74" y="93"/>
                </a:cubicBezTo>
                <a:cubicBezTo>
                  <a:pt x="74" y="93"/>
                  <a:pt x="74" y="93"/>
                  <a:pt x="74" y="93"/>
                </a:cubicBezTo>
                <a:cubicBezTo>
                  <a:pt x="72" y="95"/>
                  <a:pt x="70" y="96"/>
                  <a:pt x="68" y="97"/>
                </a:cubicBezTo>
                <a:cubicBezTo>
                  <a:pt x="65" y="98"/>
                  <a:pt x="63" y="99"/>
                  <a:pt x="61" y="99"/>
                </a:cubicBezTo>
                <a:cubicBezTo>
                  <a:pt x="57" y="99"/>
                  <a:pt x="54" y="98"/>
                  <a:pt x="51" y="96"/>
                </a:cubicBezTo>
                <a:cubicBezTo>
                  <a:pt x="48" y="94"/>
                  <a:pt x="45" y="91"/>
                  <a:pt x="42" y="88"/>
                </a:cubicBezTo>
                <a:cubicBezTo>
                  <a:pt x="42" y="88"/>
                  <a:pt x="42" y="88"/>
                  <a:pt x="42" y="88"/>
                </a:cubicBezTo>
                <a:lnTo>
                  <a:pt x="42" y="88"/>
                </a:lnTo>
                <a:lnTo>
                  <a:pt x="42" y="88"/>
                </a:lnTo>
                <a:cubicBezTo>
                  <a:pt x="39" y="84"/>
                  <a:pt x="37" y="79"/>
                  <a:pt x="35" y="74"/>
                </a:cubicBezTo>
                <a:cubicBezTo>
                  <a:pt x="34" y="69"/>
                  <a:pt x="33" y="64"/>
                  <a:pt x="32" y="58"/>
                </a:cubicBezTo>
                <a:cubicBezTo>
                  <a:pt x="32" y="58"/>
                  <a:pt x="32" y="58"/>
                  <a:pt x="32" y="58"/>
                </a:cubicBezTo>
                <a:cubicBezTo>
                  <a:pt x="32" y="58"/>
                  <a:pt x="32" y="57"/>
                  <a:pt x="32" y="56"/>
                </a:cubicBezTo>
                <a:cubicBezTo>
                  <a:pt x="32" y="56"/>
                  <a:pt x="32" y="55"/>
                  <a:pt x="32" y="54"/>
                </a:cubicBezTo>
                <a:cubicBezTo>
                  <a:pt x="32" y="54"/>
                  <a:pt x="32" y="53"/>
                  <a:pt x="32" y="53"/>
                </a:cubicBezTo>
                <a:cubicBezTo>
                  <a:pt x="32" y="52"/>
                  <a:pt x="33" y="51"/>
                  <a:pt x="33" y="51"/>
                </a:cubicBezTo>
                <a:cubicBezTo>
                  <a:pt x="34" y="39"/>
                  <a:pt x="41" y="32"/>
                  <a:pt x="45" y="28"/>
                </a:cubicBezTo>
                <a:cubicBezTo>
                  <a:pt x="48" y="32"/>
                  <a:pt x="52" y="35"/>
                  <a:pt x="56" y="37"/>
                </a:cubicBezTo>
                <a:cubicBezTo>
                  <a:pt x="61" y="39"/>
                  <a:pt x="67" y="40"/>
                  <a:pt x="72" y="41"/>
                </a:cubicBezTo>
                <a:cubicBezTo>
                  <a:pt x="77" y="41"/>
                  <a:pt x="81" y="42"/>
                  <a:pt x="84" y="43"/>
                </a:cubicBezTo>
                <a:cubicBezTo>
                  <a:pt x="87" y="44"/>
                  <a:pt x="89" y="46"/>
                  <a:pt x="89" y="48"/>
                </a:cubicBezTo>
                <a:lnTo>
                  <a:pt x="89" y="49"/>
                </a:lnTo>
                <a:cubicBezTo>
                  <a:pt x="89" y="50"/>
                  <a:pt x="89" y="50"/>
                  <a:pt x="89" y="50"/>
                </a:cubicBezTo>
                <a:cubicBezTo>
                  <a:pt x="89" y="51"/>
                  <a:pt x="89" y="51"/>
                  <a:pt x="89" y="53"/>
                </a:cubicBezTo>
                <a:cubicBezTo>
                  <a:pt x="89" y="53"/>
                  <a:pt x="89" y="54"/>
                  <a:pt x="89" y="54"/>
                </a:cubicBezTo>
                <a:cubicBezTo>
                  <a:pt x="89" y="55"/>
                  <a:pt x="89" y="56"/>
                  <a:pt x="89" y="56"/>
                </a:cubicBezTo>
                <a:cubicBezTo>
                  <a:pt x="89" y="57"/>
                  <a:pt x="89" y="57"/>
                  <a:pt x="89" y="58"/>
                </a:cubicBezTo>
                <a:lnTo>
                  <a:pt x="89" y="58"/>
                </a:lnTo>
                <a:cubicBezTo>
                  <a:pt x="89" y="59"/>
                  <a:pt x="89" y="59"/>
                  <a:pt x="89" y="60"/>
                </a:cubicBezTo>
                <a:lnTo>
                  <a:pt x="89" y="60"/>
                </a:lnTo>
                <a:cubicBezTo>
                  <a:pt x="89" y="61"/>
                  <a:pt x="88" y="62"/>
                  <a:pt x="88" y="64"/>
                </a:cubicBezTo>
                <a:cubicBezTo>
                  <a:pt x="88" y="65"/>
                  <a:pt x="88" y="67"/>
                  <a:pt x="87" y="68"/>
                </a:cubicBezTo>
                <a:cubicBezTo>
                  <a:pt x="87" y="70"/>
                  <a:pt x="87" y="71"/>
                  <a:pt x="86" y="72"/>
                </a:cubicBezTo>
                <a:cubicBezTo>
                  <a:pt x="86" y="74"/>
                  <a:pt x="86" y="75"/>
                  <a:pt x="85" y="76"/>
                </a:cubicBezTo>
                <a:lnTo>
                  <a:pt x="85" y="76"/>
                </a:lnTo>
                <a:cubicBezTo>
                  <a:pt x="84" y="78"/>
                  <a:pt x="83" y="80"/>
                  <a:pt x="82" y="82"/>
                </a:cubicBezTo>
                <a:cubicBezTo>
                  <a:pt x="81" y="84"/>
                  <a:pt x="80" y="86"/>
                  <a:pt x="79" y="88"/>
                </a:cubicBezTo>
                <a:lnTo>
                  <a:pt x="79" y="88"/>
                </a:lnTo>
                <a:lnTo>
                  <a:pt x="79" y="88"/>
                </a:lnTo>
                <a:cubicBezTo>
                  <a:pt x="79" y="89"/>
                  <a:pt x="78" y="89"/>
                  <a:pt x="77" y="90"/>
                </a:cubicBezTo>
                <a:cubicBezTo>
                  <a:pt x="77" y="90"/>
                  <a:pt x="77" y="90"/>
                  <a:pt x="77" y="90"/>
                </a:cubicBezTo>
                <a:close/>
                <a:moveTo>
                  <a:pt x="84" y="104"/>
                </a:moveTo>
                <a:lnTo>
                  <a:pt x="84" y="104"/>
                </a:lnTo>
                <a:cubicBezTo>
                  <a:pt x="84" y="104"/>
                  <a:pt x="85" y="104"/>
                  <a:pt x="85" y="104"/>
                </a:cubicBezTo>
                <a:lnTo>
                  <a:pt x="85" y="104"/>
                </a:lnTo>
                <a:cubicBezTo>
                  <a:pt x="88" y="105"/>
                  <a:pt x="90" y="105"/>
                  <a:pt x="93" y="106"/>
                </a:cubicBezTo>
                <a:cubicBezTo>
                  <a:pt x="93" y="106"/>
                  <a:pt x="93" y="106"/>
                  <a:pt x="94" y="106"/>
                </a:cubicBezTo>
                <a:cubicBezTo>
                  <a:pt x="96" y="107"/>
                  <a:pt x="98" y="107"/>
                  <a:pt x="100" y="108"/>
                </a:cubicBezTo>
                <a:cubicBezTo>
                  <a:pt x="110" y="113"/>
                  <a:pt x="115" y="120"/>
                  <a:pt x="118" y="129"/>
                </a:cubicBezTo>
                <a:cubicBezTo>
                  <a:pt x="121" y="138"/>
                  <a:pt x="121" y="148"/>
                  <a:pt x="121" y="158"/>
                </a:cubicBezTo>
                <a:lnTo>
                  <a:pt x="121" y="158"/>
                </a:lnTo>
                <a:lnTo>
                  <a:pt x="121" y="160"/>
                </a:lnTo>
                <a:cubicBezTo>
                  <a:pt x="121" y="163"/>
                  <a:pt x="120" y="166"/>
                  <a:pt x="118" y="167"/>
                </a:cubicBezTo>
                <a:cubicBezTo>
                  <a:pt x="116" y="169"/>
                  <a:pt x="113" y="170"/>
                  <a:pt x="111" y="170"/>
                </a:cubicBezTo>
                <a:lnTo>
                  <a:pt x="11" y="170"/>
                </a:lnTo>
                <a:cubicBezTo>
                  <a:pt x="8" y="170"/>
                  <a:pt x="5" y="169"/>
                  <a:pt x="3" y="167"/>
                </a:cubicBezTo>
                <a:lnTo>
                  <a:pt x="3" y="167"/>
                </a:lnTo>
                <a:lnTo>
                  <a:pt x="3" y="167"/>
                </a:lnTo>
                <a:cubicBezTo>
                  <a:pt x="1" y="165"/>
                  <a:pt x="0" y="163"/>
                  <a:pt x="0" y="160"/>
                </a:cubicBezTo>
                <a:lnTo>
                  <a:pt x="0" y="158"/>
                </a:lnTo>
                <a:lnTo>
                  <a:pt x="0" y="158"/>
                </a:lnTo>
                <a:cubicBezTo>
                  <a:pt x="0" y="148"/>
                  <a:pt x="1" y="138"/>
                  <a:pt x="3" y="129"/>
                </a:cubicBezTo>
                <a:lnTo>
                  <a:pt x="3" y="129"/>
                </a:lnTo>
                <a:cubicBezTo>
                  <a:pt x="6" y="120"/>
                  <a:pt x="11" y="113"/>
                  <a:pt x="21" y="108"/>
                </a:cubicBezTo>
                <a:cubicBezTo>
                  <a:pt x="23" y="107"/>
                  <a:pt x="25" y="107"/>
                  <a:pt x="27" y="106"/>
                </a:cubicBezTo>
                <a:cubicBezTo>
                  <a:pt x="27" y="106"/>
                  <a:pt x="27" y="106"/>
                  <a:pt x="28" y="106"/>
                </a:cubicBezTo>
                <a:cubicBezTo>
                  <a:pt x="30" y="105"/>
                  <a:pt x="33" y="105"/>
                  <a:pt x="36" y="104"/>
                </a:cubicBezTo>
                <a:lnTo>
                  <a:pt x="38" y="104"/>
                </a:lnTo>
                <a:lnTo>
                  <a:pt x="38" y="104"/>
                </a:lnTo>
                <a:cubicBezTo>
                  <a:pt x="38" y="104"/>
                  <a:pt x="39" y="103"/>
                  <a:pt x="40" y="103"/>
                </a:cubicBezTo>
                <a:cubicBezTo>
                  <a:pt x="40" y="102"/>
                  <a:pt x="41" y="101"/>
                  <a:pt x="41" y="100"/>
                </a:cubicBezTo>
                <a:lnTo>
                  <a:pt x="41" y="100"/>
                </a:lnTo>
                <a:lnTo>
                  <a:pt x="41" y="92"/>
                </a:lnTo>
                <a:cubicBezTo>
                  <a:pt x="41" y="91"/>
                  <a:pt x="40" y="91"/>
                  <a:pt x="40" y="90"/>
                </a:cubicBezTo>
                <a:cubicBezTo>
                  <a:pt x="38" y="90"/>
                  <a:pt x="37" y="90"/>
                  <a:pt x="36" y="89"/>
                </a:cubicBezTo>
                <a:cubicBezTo>
                  <a:pt x="35" y="89"/>
                  <a:pt x="33" y="89"/>
                  <a:pt x="32" y="88"/>
                </a:cubicBezTo>
                <a:cubicBezTo>
                  <a:pt x="32" y="88"/>
                  <a:pt x="31" y="88"/>
                  <a:pt x="31" y="88"/>
                </a:cubicBezTo>
                <a:cubicBezTo>
                  <a:pt x="12" y="56"/>
                  <a:pt x="16" y="33"/>
                  <a:pt x="26" y="19"/>
                </a:cubicBezTo>
                <a:lnTo>
                  <a:pt x="26" y="19"/>
                </a:lnTo>
                <a:cubicBezTo>
                  <a:pt x="30" y="13"/>
                  <a:pt x="35" y="9"/>
                  <a:pt x="40" y="6"/>
                </a:cubicBezTo>
                <a:cubicBezTo>
                  <a:pt x="45" y="3"/>
                  <a:pt x="50" y="1"/>
                  <a:pt x="53" y="1"/>
                </a:cubicBezTo>
                <a:cubicBezTo>
                  <a:pt x="56" y="1"/>
                  <a:pt x="59" y="2"/>
                  <a:pt x="60" y="3"/>
                </a:cubicBezTo>
                <a:cubicBezTo>
                  <a:pt x="64" y="0"/>
                  <a:pt x="70" y="0"/>
                  <a:pt x="76" y="2"/>
                </a:cubicBezTo>
                <a:cubicBezTo>
                  <a:pt x="81" y="4"/>
                  <a:pt x="86" y="7"/>
                  <a:pt x="90" y="12"/>
                </a:cubicBezTo>
                <a:cubicBezTo>
                  <a:pt x="95" y="18"/>
                  <a:pt x="99" y="24"/>
                  <a:pt x="101" y="32"/>
                </a:cubicBezTo>
                <a:cubicBezTo>
                  <a:pt x="105" y="47"/>
                  <a:pt x="104" y="67"/>
                  <a:pt x="90" y="88"/>
                </a:cubicBezTo>
                <a:cubicBezTo>
                  <a:pt x="89" y="88"/>
                  <a:pt x="89" y="89"/>
                  <a:pt x="89" y="89"/>
                </a:cubicBezTo>
                <a:cubicBezTo>
                  <a:pt x="88" y="89"/>
                  <a:pt x="86" y="89"/>
                  <a:pt x="85" y="90"/>
                </a:cubicBezTo>
                <a:cubicBezTo>
                  <a:pt x="84" y="90"/>
                  <a:pt x="83" y="90"/>
                  <a:pt x="81" y="90"/>
                </a:cubicBezTo>
                <a:cubicBezTo>
                  <a:pt x="81" y="91"/>
                  <a:pt x="81" y="91"/>
                  <a:pt x="80" y="92"/>
                </a:cubicBezTo>
                <a:lnTo>
                  <a:pt x="81" y="100"/>
                </a:lnTo>
                <a:cubicBezTo>
                  <a:pt x="81" y="101"/>
                  <a:pt x="81" y="102"/>
                  <a:pt x="82" y="103"/>
                </a:cubicBezTo>
                <a:cubicBezTo>
                  <a:pt x="82" y="103"/>
                  <a:pt x="83" y="104"/>
                  <a:pt x="84" y="104"/>
                </a:cubicBezTo>
                <a:lnTo>
                  <a:pt x="84" y="104"/>
                </a:lnTo>
                <a:lnTo>
                  <a:pt x="84" y="104"/>
                </a:lnTo>
                <a:close/>
                <a:moveTo>
                  <a:pt x="46" y="111"/>
                </a:moveTo>
                <a:lnTo>
                  <a:pt x="46" y="111"/>
                </a:lnTo>
                <a:cubicBezTo>
                  <a:pt x="46" y="112"/>
                  <a:pt x="47" y="112"/>
                  <a:pt x="47" y="112"/>
                </a:cubicBezTo>
                <a:cubicBezTo>
                  <a:pt x="48" y="113"/>
                  <a:pt x="48" y="113"/>
                  <a:pt x="48" y="114"/>
                </a:cubicBezTo>
                <a:lnTo>
                  <a:pt x="59" y="138"/>
                </a:lnTo>
                <a:cubicBezTo>
                  <a:pt x="59" y="139"/>
                  <a:pt x="60" y="139"/>
                  <a:pt x="61" y="139"/>
                </a:cubicBezTo>
                <a:cubicBezTo>
                  <a:pt x="62" y="138"/>
                  <a:pt x="62" y="138"/>
                  <a:pt x="62" y="138"/>
                </a:cubicBezTo>
                <a:lnTo>
                  <a:pt x="73" y="113"/>
                </a:lnTo>
                <a:cubicBezTo>
                  <a:pt x="73" y="112"/>
                  <a:pt x="74" y="112"/>
                  <a:pt x="74" y="112"/>
                </a:cubicBezTo>
                <a:cubicBezTo>
                  <a:pt x="74" y="111"/>
                  <a:pt x="75" y="111"/>
                  <a:pt x="76" y="111"/>
                </a:cubicBezTo>
                <a:lnTo>
                  <a:pt x="84" y="107"/>
                </a:lnTo>
                <a:lnTo>
                  <a:pt x="84" y="108"/>
                </a:lnTo>
                <a:cubicBezTo>
                  <a:pt x="87" y="108"/>
                  <a:pt x="89" y="108"/>
                  <a:pt x="92" y="109"/>
                </a:cubicBezTo>
                <a:cubicBezTo>
                  <a:pt x="92" y="110"/>
                  <a:pt x="92" y="112"/>
                  <a:pt x="92" y="113"/>
                </a:cubicBezTo>
                <a:cubicBezTo>
                  <a:pt x="93" y="116"/>
                  <a:pt x="93" y="118"/>
                  <a:pt x="94" y="123"/>
                </a:cubicBezTo>
                <a:lnTo>
                  <a:pt x="79" y="114"/>
                </a:lnTo>
                <a:cubicBezTo>
                  <a:pt x="78" y="114"/>
                  <a:pt x="77" y="114"/>
                  <a:pt x="77" y="115"/>
                </a:cubicBezTo>
                <a:cubicBezTo>
                  <a:pt x="77" y="115"/>
                  <a:pt x="77" y="115"/>
                  <a:pt x="77" y="115"/>
                </a:cubicBezTo>
                <a:lnTo>
                  <a:pt x="77" y="115"/>
                </a:lnTo>
                <a:lnTo>
                  <a:pt x="60" y="155"/>
                </a:lnTo>
                <a:lnTo>
                  <a:pt x="44" y="115"/>
                </a:lnTo>
                <a:cubicBezTo>
                  <a:pt x="43" y="114"/>
                  <a:pt x="42" y="114"/>
                  <a:pt x="41" y="114"/>
                </a:cubicBezTo>
                <a:cubicBezTo>
                  <a:pt x="41" y="114"/>
                  <a:pt x="41" y="114"/>
                  <a:pt x="41" y="114"/>
                </a:cubicBezTo>
                <a:lnTo>
                  <a:pt x="26" y="123"/>
                </a:lnTo>
                <a:cubicBezTo>
                  <a:pt x="27" y="118"/>
                  <a:pt x="28" y="116"/>
                  <a:pt x="28" y="113"/>
                </a:cubicBezTo>
                <a:cubicBezTo>
                  <a:pt x="28" y="112"/>
                  <a:pt x="28" y="110"/>
                  <a:pt x="29" y="109"/>
                </a:cubicBezTo>
                <a:cubicBezTo>
                  <a:pt x="31" y="109"/>
                  <a:pt x="34" y="108"/>
                  <a:pt x="37" y="108"/>
                </a:cubicBezTo>
                <a:lnTo>
                  <a:pt x="46" y="111"/>
                </a:lnTo>
                <a:close/>
                <a:moveTo>
                  <a:pt x="41" y="106"/>
                </a:moveTo>
                <a:lnTo>
                  <a:pt x="41" y="106"/>
                </a:lnTo>
                <a:lnTo>
                  <a:pt x="47" y="108"/>
                </a:lnTo>
                <a:cubicBezTo>
                  <a:pt x="48" y="109"/>
                  <a:pt x="49" y="109"/>
                  <a:pt x="50" y="110"/>
                </a:cubicBezTo>
                <a:cubicBezTo>
                  <a:pt x="50" y="111"/>
                  <a:pt x="51" y="112"/>
                  <a:pt x="51" y="112"/>
                </a:cubicBezTo>
                <a:lnTo>
                  <a:pt x="61" y="133"/>
                </a:lnTo>
                <a:lnTo>
                  <a:pt x="70" y="111"/>
                </a:lnTo>
                <a:cubicBezTo>
                  <a:pt x="70" y="111"/>
                  <a:pt x="71" y="110"/>
                  <a:pt x="72" y="109"/>
                </a:cubicBezTo>
                <a:cubicBezTo>
                  <a:pt x="72" y="108"/>
                  <a:pt x="73" y="108"/>
                  <a:pt x="74" y="107"/>
                </a:cubicBezTo>
                <a:lnTo>
                  <a:pt x="79" y="105"/>
                </a:lnTo>
                <a:cubicBezTo>
                  <a:pt x="79" y="105"/>
                  <a:pt x="79" y="105"/>
                  <a:pt x="79" y="105"/>
                </a:cubicBezTo>
                <a:cubicBezTo>
                  <a:pt x="78" y="104"/>
                  <a:pt x="77" y="102"/>
                  <a:pt x="77" y="100"/>
                </a:cubicBezTo>
                <a:lnTo>
                  <a:pt x="77" y="100"/>
                </a:lnTo>
                <a:lnTo>
                  <a:pt x="77" y="95"/>
                </a:lnTo>
                <a:lnTo>
                  <a:pt x="76" y="96"/>
                </a:lnTo>
                <a:lnTo>
                  <a:pt x="76" y="96"/>
                </a:lnTo>
                <a:lnTo>
                  <a:pt x="76" y="96"/>
                </a:lnTo>
                <a:cubicBezTo>
                  <a:pt x="74" y="98"/>
                  <a:pt x="72" y="100"/>
                  <a:pt x="69" y="101"/>
                </a:cubicBezTo>
                <a:cubicBezTo>
                  <a:pt x="66" y="102"/>
                  <a:pt x="63" y="102"/>
                  <a:pt x="61" y="102"/>
                </a:cubicBezTo>
                <a:cubicBezTo>
                  <a:pt x="57" y="102"/>
                  <a:pt x="53" y="101"/>
                  <a:pt x="49" y="99"/>
                </a:cubicBezTo>
                <a:cubicBezTo>
                  <a:pt x="48" y="98"/>
                  <a:pt x="46" y="97"/>
                  <a:pt x="44" y="95"/>
                </a:cubicBezTo>
                <a:lnTo>
                  <a:pt x="44" y="100"/>
                </a:lnTo>
                <a:lnTo>
                  <a:pt x="44" y="100"/>
                </a:lnTo>
                <a:cubicBezTo>
                  <a:pt x="44" y="102"/>
                  <a:pt x="43" y="104"/>
                  <a:pt x="42" y="105"/>
                </a:cubicBezTo>
                <a:cubicBezTo>
                  <a:pt x="42" y="105"/>
                  <a:pt x="42" y="106"/>
                  <a:pt x="41" y="106"/>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91" name="Freeform 41">
            <a:extLst>
              <a:ext uri="{FF2B5EF4-FFF2-40B4-BE49-F238E27FC236}">
                <a16:creationId xmlns:a16="http://schemas.microsoft.com/office/drawing/2014/main" id="{BCDBF528-C0E6-4C9D-A68A-8C7FC48AA2A7}"/>
              </a:ext>
            </a:extLst>
          </p:cNvPr>
          <p:cNvSpPr>
            <a:spLocks noChangeAspect="1" noEditPoints="1"/>
          </p:cNvSpPr>
          <p:nvPr/>
        </p:nvSpPr>
        <p:spPr bwMode="auto">
          <a:xfrm>
            <a:off x="3629170" y="1759518"/>
            <a:ext cx="267115" cy="201182"/>
          </a:xfrm>
          <a:custGeom>
            <a:avLst/>
            <a:gdLst>
              <a:gd name="T0" fmla="*/ 88 w 156"/>
              <a:gd name="T1" fmla="*/ 34 h 118"/>
              <a:gd name="T2" fmla="*/ 68 w 156"/>
              <a:gd name="T3" fmla="*/ 55 h 118"/>
              <a:gd name="T4" fmla="*/ 45 w 156"/>
              <a:gd name="T5" fmla="*/ 57 h 118"/>
              <a:gd name="T6" fmla="*/ 66 w 156"/>
              <a:gd name="T7" fmla="*/ 77 h 118"/>
              <a:gd name="T8" fmla="*/ 68 w 156"/>
              <a:gd name="T9" fmla="*/ 100 h 118"/>
              <a:gd name="T10" fmla="*/ 88 w 156"/>
              <a:gd name="T11" fmla="*/ 79 h 118"/>
              <a:gd name="T12" fmla="*/ 111 w 156"/>
              <a:gd name="T13" fmla="*/ 77 h 118"/>
              <a:gd name="T14" fmla="*/ 90 w 156"/>
              <a:gd name="T15" fmla="*/ 57 h 118"/>
              <a:gd name="T16" fmla="*/ 88 w 156"/>
              <a:gd name="T17" fmla="*/ 34 h 118"/>
              <a:gd name="T18" fmla="*/ 54 w 156"/>
              <a:gd name="T19" fmla="*/ 16 h 118"/>
              <a:gd name="T20" fmla="*/ 55 w 156"/>
              <a:gd name="T21" fmla="*/ 4 h 118"/>
              <a:gd name="T22" fmla="*/ 57 w 156"/>
              <a:gd name="T23" fmla="*/ 4 h 118"/>
              <a:gd name="T24" fmla="*/ 101 w 156"/>
              <a:gd name="T25" fmla="*/ 4 h 118"/>
              <a:gd name="T26" fmla="*/ 102 w 156"/>
              <a:gd name="T27" fmla="*/ 6 h 118"/>
              <a:gd name="T28" fmla="*/ 54 w 156"/>
              <a:gd name="T29" fmla="*/ 16 h 118"/>
              <a:gd name="T30" fmla="*/ 146 w 156"/>
              <a:gd name="T31" fmla="*/ 19 h 118"/>
              <a:gd name="T32" fmla="*/ 53 w 156"/>
              <a:gd name="T33" fmla="*/ 19 h 118"/>
              <a:gd name="T34" fmla="*/ 6 w 156"/>
              <a:gd name="T35" fmla="*/ 21 h 118"/>
              <a:gd name="T36" fmla="*/ 4 w 156"/>
              <a:gd name="T37" fmla="*/ 26 h 118"/>
              <a:gd name="T38" fmla="*/ 6 w 156"/>
              <a:gd name="T39" fmla="*/ 113 h 118"/>
              <a:gd name="T40" fmla="*/ 146 w 156"/>
              <a:gd name="T41" fmla="*/ 115 h 118"/>
              <a:gd name="T42" fmla="*/ 151 w 156"/>
              <a:gd name="T43" fmla="*/ 113 h 118"/>
              <a:gd name="T44" fmla="*/ 153 w 156"/>
              <a:gd name="T45" fmla="*/ 26 h 118"/>
              <a:gd name="T46" fmla="*/ 146 w 156"/>
              <a:gd name="T47" fmla="*/ 19 h 118"/>
              <a:gd name="T48" fmla="*/ 10 w 156"/>
              <a:gd name="T49" fmla="*/ 16 h 118"/>
              <a:gd name="T50" fmla="*/ 3 w 156"/>
              <a:gd name="T51" fmla="*/ 19 h 118"/>
              <a:gd name="T52" fmla="*/ 0 w 156"/>
              <a:gd name="T53" fmla="*/ 26 h 118"/>
              <a:gd name="T54" fmla="*/ 3 w 156"/>
              <a:gd name="T55" fmla="*/ 115 h 118"/>
              <a:gd name="T56" fmla="*/ 146 w 156"/>
              <a:gd name="T57" fmla="*/ 118 h 118"/>
              <a:gd name="T58" fmla="*/ 153 w 156"/>
              <a:gd name="T59" fmla="*/ 115 h 118"/>
              <a:gd name="T60" fmla="*/ 156 w 156"/>
              <a:gd name="T61" fmla="*/ 26 h 118"/>
              <a:gd name="T62" fmla="*/ 146 w 156"/>
              <a:gd name="T63" fmla="*/ 16 h 118"/>
              <a:gd name="T64" fmla="*/ 105 w 156"/>
              <a:gd name="T65" fmla="*/ 6 h 118"/>
              <a:gd name="T66" fmla="*/ 103 w 156"/>
              <a:gd name="T67" fmla="*/ 2 h 118"/>
              <a:gd name="T68" fmla="*/ 99 w 156"/>
              <a:gd name="T69" fmla="*/ 0 h 118"/>
              <a:gd name="T70" fmla="*/ 53 w 156"/>
              <a:gd name="T71" fmla="*/ 2 h 118"/>
              <a:gd name="T72" fmla="*/ 51 w 156"/>
              <a:gd name="T73" fmla="*/ 6 h 118"/>
              <a:gd name="T74" fmla="*/ 10 w 156"/>
              <a:gd name="T75" fmla="*/ 16 h 118"/>
              <a:gd name="T76" fmla="*/ 66 w 156"/>
              <a:gd name="T77" fmla="*/ 30 h 118"/>
              <a:gd name="T78" fmla="*/ 92 w 156"/>
              <a:gd name="T79" fmla="*/ 32 h 118"/>
              <a:gd name="T80" fmla="*/ 113 w 156"/>
              <a:gd name="T81" fmla="*/ 53 h 118"/>
              <a:gd name="T82" fmla="*/ 115 w 156"/>
              <a:gd name="T83" fmla="*/ 79 h 118"/>
              <a:gd name="T84" fmla="*/ 92 w 156"/>
              <a:gd name="T85" fmla="*/ 81 h 118"/>
              <a:gd name="T86" fmla="*/ 90 w 156"/>
              <a:gd name="T87" fmla="*/ 104 h 118"/>
              <a:gd name="T88" fmla="*/ 64 w 156"/>
              <a:gd name="T89" fmla="*/ 102 h 118"/>
              <a:gd name="T90" fmla="*/ 43 w 156"/>
              <a:gd name="T91" fmla="*/ 81 h 118"/>
              <a:gd name="T92" fmla="*/ 41 w 156"/>
              <a:gd name="T93" fmla="*/ 55 h 118"/>
              <a:gd name="T94" fmla="*/ 64 w 156"/>
              <a:gd name="T95" fmla="*/ 53 h 118"/>
              <a:gd name="T96" fmla="*/ 66 w 156"/>
              <a:gd name="T97" fmla="*/ 3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6" h="118">
                <a:moveTo>
                  <a:pt x="88" y="34"/>
                </a:moveTo>
                <a:lnTo>
                  <a:pt x="88" y="34"/>
                </a:lnTo>
                <a:lnTo>
                  <a:pt x="68" y="34"/>
                </a:lnTo>
                <a:lnTo>
                  <a:pt x="68" y="55"/>
                </a:lnTo>
                <a:cubicBezTo>
                  <a:pt x="68" y="56"/>
                  <a:pt x="67" y="57"/>
                  <a:pt x="66" y="57"/>
                </a:cubicBezTo>
                <a:lnTo>
                  <a:pt x="45" y="57"/>
                </a:lnTo>
                <a:lnTo>
                  <a:pt x="45" y="77"/>
                </a:lnTo>
                <a:lnTo>
                  <a:pt x="66" y="77"/>
                </a:lnTo>
                <a:cubicBezTo>
                  <a:pt x="67" y="77"/>
                  <a:pt x="68" y="78"/>
                  <a:pt x="68" y="79"/>
                </a:cubicBezTo>
                <a:lnTo>
                  <a:pt x="68" y="100"/>
                </a:lnTo>
                <a:lnTo>
                  <a:pt x="88" y="100"/>
                </a:lnTo>
                <a:lnTo>
                  <a:pt x="88" y="79"/>
                </a:lnTo>
                <a:cubicBezTo>
                  <a:pt x="88" y="78"/>
                  <a:pt x="89" y="77"/>
                  <a:pt x="90" y="77"/>
                </a:cubicBezTo>
                <a:lnTo>
                  <a:pt x="111" y="77"/>
                </a:lnTo>
                <a:lnTo>
                  <a:pt x="111" y="57"/>
                </a:lnTo>
                <a:lnTo>
                  <a:pt x="90" y="57"/>
                </a:lnTo>
                <a:cubicBezTo>
                  <a:pt x="89" y="57"/>
                  <a:pt x="88" y="56"/>
                  <a:pt x="88" y="55"/>
                </a:cubicBezTo>
                <a:lnTo>
                  <a:pt x="88" y="34"/>
                </a:lnTo>
                <a:close/>
                <a:moveTo>
                  <a:pt x="54" y="16"/>
                </a:moveTo>
                <a:lnTo>
                  <a:pt x="54" y="16"/>
                </a:lnTo>
                <a:lnTo>
                  <a:pt x="54" y="6"/>
                </a:lnTo>
                <a:cubicBezTo>
                  <a:pt x="54" y="5"/>
                  <a:pt x="55" y="5"/>
                  <a:pt x="55" y="4"/>
                </a:cubicBezTo>
                <a:lnTo>
                  <a:pt x="55" y="4"/>
                </a:lnTo>
                <a:cubicBezTo>
                  <a:pt x="56" y="4"/>
                  <a:pt x="56" y="4"/>
                  <a:pt x="57" y="4"/>
                </a:cubicBezTo>
                <a:lnTo>
                  <a:pt x="99" y="4"/>
                </a:lnTo>
                <a:cubicBezTo>
                  <a:pt x="100" y="4"/>
                  <a:pt x="101" y="4"/>
                  <a:pt x="101" y="4"/>
                </a:cubicBezTo>
                <a:lnTo>
                  <a:pt x="101" y="4"/>
                </a:lnTo>
                <a:cubicBezTo>
                  <a:pt x="101" y="5"/>
                  <a:pt x="102" y="5"/>
                  <a:pt x="102" y="6"/>
                </a:cubicBezTo>
                <a:lnTo>
                  <a:pt x="102" y="16"/>
                </a:lnTo>
                <a:lnTo>
                  <a:pt x="54" y="16"/>
                </a:lnTo>
                <a:close/>
                <a:moveTo>
                  <a:pt x="146" y="19"/>
                </a:moveTo>
                <a:lnTo>
                  <a:pt x="146" y="19"/>
                </a:lnTo>
                <a:lnTo>
                  <a:pt x="103" y="19"/>
                </a:lnTo>
                <a:lnTo>
                  <a:pt x="53" y="19"/>
                </a:lnTo>
                <a:lnTo>
                  <a:pt x="10" y="19"/>
                </a:lnTo>
                <a:cubicBezTo>
                  <a:pt x="9" y="19"/>
                  <a:pt x="7" y="20"/>
                  <a:pt x="6" y="21"/>
                </a:cubicBezTo>
                <a:lnTo>
                  <a:pt x="6" y="21"/>
                </a:lnTo>
                <a:cubicBezTo>
                  <a:pt x="4" y="22"/>
                  <a:pt x="4" y="24"/>
                  <a:pt x="4" y="26"/>
                </a:cubicBezTo>
                <a:lnTo>
                  <a:pt x="4" y="108"/>
                </a:lnTo>
                <a:cubicBezTo>
                  <a:pt x="4" y="110"/>
                  <a:pt x="4" y="111"/>
                  <a:pt x="6" y="113"/>
                </a:cubicBezTo>
                <a:cubicBezTo>
                  <a:pt x="7" y="114"/>
                  <a:pt x="9" y="115"/>
                  <a:pt x="10" y="115"/>
                </a:cubicBezTo>
                <a:lnTo>
                  <a:pt x="146" y="115"/>
                </a:lnTo>
                <a:cubicBezTo>
                  <a:pt x="148" y="115"/>
                  <a:pt x="149" y="114"/>
                  <a:pt x="151" y="113"/>
                </a:cubicBezTo>
                <a:lnTo>
                  <a:pt x="151" y="113"/>
                </a:lnTo>
                <a:cubicBezTo>
                  <a:pt x="152" y="111"/>
                  <a:pt x="153" y="110"/>
                  <a:pt x="153" y="108"/>
                </a:cubicBezTo>
                <a:lnTo>
                  <a:pt x="153" y="26"/>
                </a:lnTo>
                <a:cubicBezTo>
                  <a:pt x="153" y="24"/>
                  <a:pt x="152" y="22"/>
                  <a:pt x="151" y="21"/>
                </a:cubicBezTo>
                <a:cubicBezTo>
                  <a:pt x="149" y="20"/>
                  <a:pt x="148" y="19"/>
                  <a:pt x="146" y="19"/>
                </a:cubicBezTo>
                <a:close/>
                <a:moveTo>
                  <a:pt x="10" y="16"/>
                </a:moveTo>
                <a:lnTo>
                  <a:pt x="10" y="16"/>
                </a:lnTo>
                <a:cubicBezTo>
                  <a:pt x="8" y="16"/>
                  <a:pt x="5" y="17"/>
                  <a:pt x="3" y="19"/>
                </a:cubicBezTo>
                <a:lnTo>
                  <a:pt x="3" y="19"/>
                </a:lnTo>
                <a:lnTo>
                  <a:pt x="3" y="19"/>
                </a:lnTo>
                <a:cubicBezTo>
                  <a:pt x="1" y="20"/>
                  <a:pt x="0" y="23"/>
                  <a:pt x="0" y="26"/>
                </a:cubicBezTo>
                <a:lnTo>
                  <a:pt x="0" y="108"/>
                </a:lnTo>
                <a:cubicBezTo>
                  <a:pt x="0" y="111"/>
                  <a:pt x="1" y="113"/>
                  <a:pt x="3" y="115"/>
                </a:cubicBezTo>
                <a:cubicBezTo>
                  <a:pt x="5" y="117"/>
                  <a:pt x="8" y="118"/>
                  <a:pt x="10" y="118"/>
                </a:cubicBezTo>
                <a:lnTo>
                  <a:pt x="146" y="118"/>
                </a:lnTo>
                <a:cubicBezTo>
                  <a:pt x="149" y="118"/>
                  <a:pt x="151" y="117"/>
                  <a:pt x="153" y="115"/>
                </a:cubicBezTo>
                <a:lnTo>
                  <a:pt x="153" y="115"/>
                </a:lnTo>
                <a:cubicBezTo>
                  <a:pt x="155" y="113"/>
                  <a:pt x="156" y="111"/>
                  <a:pt x="156" y="108"/>
                </a:cubicBezTo>
                <a:lnTo>
                  <a:pt x="156" y="26"/>
                </a:lnTo>
                <a:cubicBezTo>
                  <a:pt x="156" y="23"/>
                  <a:pt x="155" y="20"/>
                  <a:pt x="153" y="19"/>
                </a:cubicBezTo>
                <a:cubicBezTo>
                  <a:pt x="151" y="17"/>
                  <a:pt x="149" y="16"/>
                  <a:pt x="146" y="16"/>
                </a:cubicBezTo>
                <a:lnTo>
                  <a:pt x="105" y="16"/>
                </a:lnTo>
                <a:lnTo>
                  <a:pt x="105" y="6"/>
                </a:lnTo>
                <a:cubicBezTo>
                  <a:pt x="105" y="5"/>
                  <a:pt x="105" y="3"/>
                  <a:pt x="103" y="2"/>
                </a:cubicBezTo>
                <a:lnTo>
                  <a:pt x="103" y="2"/>
                </a:lnTo>
                <a:lnTo>
                  <a:pt x="103" y="2"/>
                </a:lnTo>
                <a:cubicBezTo>
                  <a:pt x="102" y="1"/>
                  <a:pt x="101" y="0"/>
                  <a:pt x="99" y="0"/>
                </a:cubicBezTo>
                <a:lnTo>
                  <a:pt x="57" y="0"/>
                </a:lnTo>
                <a:cubicBezTo>
                  <a:pt x="55" y="0"/>
                  <a:pt x="54" y="1"/>
                  <a:pt x="53" y="2"/>
                </a:cubicBezTo>
                <a:lnTo>
                  <a:pt x="53" y="2"/>
                </a:lnTo>
                <a:cubicBezTo>
                  <a:pt x="52" y="3"/>
                  <a:pt x="51" y="5"/>
                  <a:pt x="51" y="6"/>
                </a:cubicBezTo>
                <a:lnTo>
                  <a:pt x="51" y="16"/>
                </a:lnTo>
                <a:lnTo>
                  <a:pt x="10" y="16"/>
                </a:lnTo>
                <a:close/>
                <a:moveTo>
                  <a:pt x="66" y="30"/>
                </a:moveTo>
                <a:lnTo>
                  <a:pt x="66" y="30"/>
                </a:lnTo>
                <a:lnTo>
                  <a:pt x="90" y="30"/>
                </a:lnTo>
                <a:cubicBezTo>
                  <a:pt x="91" y="30"/>
                  <a:pt x="92" y="31"/>
                  <a:pt x="92" y="32"/>
                </a:cubicBezTo>
                <a:lnTo>
                  <a:pt x="92" y="53"/>
                </a:lnTo>
                <a:lnTo>
                  <a:pt x="113" y="53"/>
                </a:lnTo>
                <a:cubicBezTo>
                  <a:pt x="114" y="53"/>
                  <a:pt x="115" y="54"/>
                  <a:pt x="115" y="55"/>
                </a:cubicBezTo>
                <a:lnTo>
                  <a:pt x="115" y="79"/>
                </a:lnTo>
                <a:cubicBezTo>
                  <a:pt x="115" y="80"/>
                  <a:pt x="114" y="81"/>
                  <a:pt x="113" y="81"/>
                </a:cubicBezTo>
                <a:lnTo>
                  <a:pt x="92" y="81"/>
                </a:lnTo>
                <a:lnTo>
                  <a:pt x="92" y="102"/>
                </a:lnTo>
                <a:cubicBezTo>
                  <a:pt x="92" y="103"/>
                  <a:pt x="91" y="104"/>
                  <a:pt x="90" y="104"/>
                </a:cubicBezTo>
                <a:lnTo>
                  <a:pt x="66" y="104"/>
                </a:lnTo>
                <a:cubicBezTo>
                  <a:pt x="65" y="104"/>
                  <a:pt x="64" y="103"/>
                  <a:pt x="64" y="102"/>
                </a:cubicBezTo>
                <a:lnTo>
                  <a:pt x="64" y="81"/>
                </a:lnTo>
                <a:lnTo>
                  <a:pt x="43" y="81"/>
                </a:lnTo>
                <a:cubicBezTo>
                  <a:pt x="42" y="81"/>
                  <a:pt x="41" y="80"/>
                  <a:pt x="41" y="79"/>
                </a:cubicBezTo>
                <a:lnTo>
                  <a:pt x="41" y="55"/>
                </a:lnTo>
                <a:cubicBezTo>
                  <a:pt x="41" y="54"/>
                  <a:pt x="42" y="53"/>
                  <a:pt x="43" y="53"/>
                </a:cubicBezTo>
                <a:lnTo>
                  <a:pt x="64" y="53"/>
                </a:lnTo>
                <a:lnTo>
                  <a:pt x="64" y="32"/>
                </a:lnTo>
                <a:cubicBezTo>
                  <a:pt x="64" y="31"/>
                  <a:pt x="65" y="30"/>
                  <a:pt x="66" y="30"/>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92" name="Freeform 5">
            <a:extLst>
              <a:ext uri="{FF2B5EF4-FFF2-40B4-BE49-F238E27FC236}">
                <a16:creationId xmlns:a16="http://schemas.microsoft.com/office/drawing/2014/main" id="{B77201DD-622C-4699-8474-22C79AD937CA}"/>
              </a:ext>
            </a:extLst>
          </p:cNvPr>
          <p:cNvSpPr>
            <a:spLocks noChangeAspect="1" noEditPoints="1"/>
          </p:cNvSpPr>
          <p:nvPr/>
        </p:nvSpPr>
        <p:spPr bwMode="auto">
          <a:xfrm>
            <a:off x="3191737" y="2628666"/>
            <a:ext cx="240410" cy="296807"/>
          </a:xfrm>
          <a:custGeom>
            <a:avLst/>
            <a:gdLst>
              <a:gd name="T0" fmla="*/ 755 w 953"/>
              <a:gd name="T1" fmla="*/ 244 h 1185"/>
              <a:gd name="T2" fmla="*/ 723 w 953"/>
              <a:gd name="T3" fmla="*/ 230 h 1185"/>
              <a:gd name="T4" fmla="*/ 709 w 953"/>
              <a:gd name="T5" fmla="*/ 39 h 1185"/>
              <a:gd name="T6" fmla="*/ 755 w 953"/>
              <a:gd name="T7" fmla="*/ 244 h 1185"/>
              <a:gd name="T8" fmla="*/ 953 w 953"/>
              <a:gd name="T9" fmla="*/ 255 h 1185"/>
              <a:gd name="T10" fmla="*/ 706 w 953"/>
              <a:gd name="T11" fmla="*/ 4 h 1185"/>
              <a:gd name="T12" fmla="*/ 696 w 953"/>
              <a:gd name="T13" fmla="*/ 0 h 1185"/>
              <a:gd name="T14" fmla="*/ 248 w 953"/>
              <a:gd name="T15" fmla="*/ 19 h 1185"/>
              <a:gd name="T16" fmla="*/ 227 w 953"/>
              <a:gd name="T17" fmla="*/ 68 h 1185"/>
              <a:gd name="T18" fmla="*/ 250 w 953"/>
              <a:gd name="T19" fmla="*/ 206 h 1185"/>
              <a:gd name="T20" fmla="*/ 250 w 953"/>
              <a:gd name="T21" fmla="*/ 68 h 1185"/>
              <a:gd name="T22" fmla="*/ 297 w 953"/>
              <a:gd name="T23" fmla="*/ 22 h 1185"/>
              <a:gd name="T24" fmla="*/ 686 w 953"/>
              <a:gd name="T25" fmla="*/ 198 h 1185"/>
              <a:gd name="T26" fmla="*/ 706 w 953"/>
              <a:gd name="T27" fmla="*/ 246 h 1185"/>
              <a:gd name="T28" fmla="*/ 930 w 953"/>
              <a:gd name="T29" fmla="*/ 267 h 1185"/>
              <a:gd name="T30" fmla="*/ 930 w 953"/>
              <a:gd name="T31" fmla="*/ 888 h 1185"/>
              <a:gd name="T32" fmla="*/ 884 w 953"/>
              <a:gd name="T33" fmla="*/ 934 h 1185"/>
              <a:gd name="T34" fmla="*/ 747 w 953"/>
              <a:gd name="T35" fmla="*/ 957 h 1185"/>
              <a:gd name="T36" fmla="*/ 933 w 953"/>
              <a:gd name="T37" fmla="*/ 936 h 1185"/>
              <a:gd name="T38" fmla="*/ 953 w 953"/>
              <a:gd name="T39" fmla="*/ 888 h 1185"/>
              <a:gd name="T40" fmla="*/ 953 w 953"/>
              <a:gd name="T41" fmla="*/ 255 h 1185"/>
              <a:gd name="T42" fmla="*/ 725 w 953"/>
              <a:gd name="T43" fmla="*/ 484 h 1185"/>
              <a:gd name="T44" fmla="*/ 721 w 953"/>
              <a:gd name="T45" fmla="*/ 474 h 1185"/>
              <a:gd name="T46" fmla="*/ 470 w 953"/>
              <a:gd name="T47" fmla="*/ 227 h 1185"/>
              <a:gd name="T48" fmla="*/ 69 w 953"/>
              <a:gd name="T49" fmla="*/ 227 h 1185"/>
              <a:gd name="T50" fmla="*/ 0 w 953"/>
              <a:gd name="T51" fmla="*/ 296 h 1185"/>
              <a:gd name="T52" fmla="*/ 0 w 953"/>
              <a:gd name="T53" fmla="*/ 1115 h 1185"/>
              <a:gd name="T54" fmla="*/ 69 w 953"/>
              <a:gd name="T55" fmla="*/ 1185 h 1185"/>
              <a:gd name="T56" fmla="*/ 656 w 953"/>
              <a:gd name="T57" fmla="*/ 1185 h 1185"/>
              <a:gd name="T58" fmla="*/ 725 w 953"/>
              <a:gd name="T59" fmla="*/ 1115 h 1185"/>
              <a:gd name="T60" fmla="*/ 725 w 953"/>
              <a:gd name="T61" fmla="*/ 484 h 1185"/>
              <a:gd name="T62" fmla="*/ 702 w 953"/>
              <a:gd name="T63" fmla="*/ 494 h 1185"/>
              <a:gd name="T64" fmla="*/ 479 w 953"/>
              <a:gd name="T65" fmla="*/ 474 h 1185"/>
              <a:gd name="T66" fmla="*/ 458 w 953"/>
              <a:gd name="T67" fmla="*/ 425 h 1185"/>
              <a:gd name="T68" fmla="*/ 69 w 953"/>
              <a:gd name="T69" fmla="*/ 250 h 1185"/>
              <a:gd name="T70" fmla="*/ 69 w 953"/>
              <a:gd name="T71" fmla="*/ 250 h 1185"/>
              <a:gd name="T72" fmla="*/ 23 w 953"/>
              <a:gd name="T73" fmla="*/ 296 h 1185"/>
              <a:gd name="T74" fmla="*/ 22 w 953"/>
              <a:gd name="T75" fmla="*/ 1115 h 1185"/>
              <a:gd name="T76" fmla="*/ 22 w 953"/>
              <a:gd name="T77" fmla="*/ 1115 h 1185"/>
              <a:gd name="T78" fmla="*/ 69 w 953"/>
              <a:gd name="T79" fmla="*/ 1161 h 1185"/>
              <a:gd name="T80" fmla="*/ 656 w 953"/>
              <a:gd name="T81" fmla="*/ 1162 h 1185"/>
              <a:gd name="T82" fmla="*/ 656 w 953"/>
              <a:gd name="T83" fmla="*/ 1162 h 1185"/>
              <a:gd name="T84" fmla="*/ 702 w 953"/>
              <a:gd name="T85" fmla="*/ 1115 h 1185"/>
              <a:gd name="T86" fmla="*/ 702 w 953"/>
              <a:gd name="T87" fmla="*/ 494 h 1185"/>
              <a:gd name="T88" fmla="*/ 481 w 953"/>
              <a:gd name="T89" fmla="*/ 266 h 1185"/>
              <a:gd name="T90" fmla="*/ 527 w 953"/>
              <a:gd name="T91" fmla="*/ 471 h 1185"/>
              <a:gd name="T92" fmla="*/ 495 w 953"/>
              <a:gd name="T93" fmla="*/ 458 h 1185"/>
              <a:gd name="T94" fmla="*/ 481 w 953"/>
              <a:gd name="T95" fmla="*/ 266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53" h="1185">
                <a:moveTo>
                  <a:pt x="755" y="244"/>
                </a:moveTo>
                <a:lnTo>
                  <a:pt x="755" y="244"/>
                </a:lnTo>
                <a:cubicBezTo>
                  <a:pt x="742" y="244"/>
                  <a:pt x="731" y="238"/>
                  <a:pt x="723" y="230"/>
                </a:cubicBezTo>
                <a:lnTo>
                  <a:pt x="723" y="230"/>
                </a:lnTo>
                <a:cubicBezTo>
                  <a:pt x="714" y="222"/>
                  <a:pt x="709" y="210"/>
                  <a:pt x="709" y="198"/>
                </a:cubicBezTo>
                <a:lnTo>
                  <a:pt x="709" y="39"/>
                </a:lnTo>
                <a:lnTo>
                  <a:pt x="914" y="244"/>
                </a:lnTo>
                <a:lnTo>
                  <a:pt x="755" y="244"/>
                </a:lnTo>
                <a:close/>
                <a:moveTo>
                  <a:pt x="953" y="255"/>
                </a:moveTo>
                <a:lnTo>
                  <a:pt x="953" y="255"/>
                </a:lnTo>
                <a:cubicBezTo>
                  <a:pt x="953" y="252"/>
                  <a:pt x="952" y="249"/>
                  <a:pt x="949" y="246"/>
                </a:cubicBezTo>
                <a:lnTo>
                  <a:pt x="706" y="4"/>
                </a:lnTo>
                <a:cubicBezTo>
                  <a:pt x="704" y="2"/>
                  <a:pt x="701" y="0"/>
                  <a:pt x="698" y="0"/>
                </a:cubicBezTo>
                <a:lnTo>
                  <a:pt x="696" y="0"/>
                </a:lnTo>
                <a:lnTo>
                  <a:pt x="297" y="0"/>
                </a:lnTo>
                <a:cubicBezTo>
                  <a:pt x="277" y="0"/>
                  <a:pt x="260" y="7"/>
                  <a:pt x="248" y="19"/>
                </a:cubicBezTo>
                <a:cubicBezTo>
                  <a:pt x="235" y="32"/>
                  <a:pt x="227" y="49"/>
                  <a:pt x="227" y="68"/>
                </a:cubicBezTo>
                <a:lnTo>
                  <a:pt x="227" y="68"/>
                </a:lnTo>
                <a:lnTo>
                  <a:pt x="227" y="206"/>
                </a:lnTo>
                <a:lnTo>
                  <a:pt x="250" y="206"/>
                </a:lnTo>
                <a:lnTo>
                  <a:pt x="250" y="68"/>
                </a:lnTo>
                <a:lnTo>
                  <a:pt x="250" y="68"/>
                </a:lnTo>
                <a:cubicBezTo>
                  <a:pt x="250" y="56"/>
                  <a:pt x="256" y="44"/>
                  <a:pt x="264" y="36"/>
                </a:cubicBezTo>
                <a:cubicBezTo>
                  <a:pt x="272" y="27"/>
                  <a:pt x="284" y="22"/>
                  <a:pt x="297" y="22"/>
                </a:cubicBezTo>
                <a:lnTo>
                  <a:pt x="686" y="22"/>
                </a:lnTo>
                <a:lnTo>
                  <a:pt x="686" y="198"/>
                </a:lnTo>
                <a:cubicBezTo>
                  <a:pt x="686" y="216"/>
                  <a:pt x="694" y="234"/>
                  <a:pt x="706" y="246"/>
                </a:cubicBezTo>
                <a:lnTo>
                  <a:pt x="706" y="246"/>
                </a:lnTo>
                <a:cubicBezTo>
                  <a:pt x="719" y="259"/>
                  <a:pt x="736" y="267"/>
                  <a:pt x="755" y="267"/>
                </a:cubicBezTo>
                <a:lnTo>
                  <a:pt x="930" y="267"/>
                </a:lnTo>
                <a:lnTo>
                  <a:pt x="930" y="888"/>
                </a:lnTo>
                <a:lnTo>
                  <a:pt x="930" y="888"/>
                </a:lnTo>
                <a:cubicBezTo>
                  <a:pt x="930" y="900"/>
                  <a:pt x="925" y="912"/>
                  <a:pt x="917" y="920"/>
                </a:cubicBezTo>
                <a:cubicBezTo>
                  <a:pt x="908" y="929"/>
                  <a:pt x="897" y="934"/>
                  <a:pt x="884" y="934"/>
                </a:cubicBezTo>
                <a:lnTo>
                  <a:pt x="747" y="934"/>
                </a:lnTo>
                <a:lnTo>
                  <a:pt x="747" y="957"/>
                </a:lnTo>
                <a:lnTo>
                  <a:pt x="884" y="957"/>
                </a:lnTo>
                <a:cubicBezTo>
                  <a:pt x="903" y="957"/>
                  <a:pt x="920" y="949"/>
                  <a:pt x="933" y="936"/>
                </a:cubicBezTo>
                <a:cubicBezTo>
                  <a:pt x="945" y="924"/>
                  <a:pt x="953" y="907"/>
                  <a:pt x="953" y="888"/>
                </a:cubicBezTo>
                <a:lnTo>
                  <a:pt x="953" y="888"/>
                </a:lnTo>
                <a:lnTo>
                  <a:pt x="953" y="256"/>
                </a:lnTo>
                <a:lnTo>
                  <a:pt x="953" y="255"/>
                </a:lnTo>
                <a:close/>
                <a:moveTo>
                  <a:pt x="725" y="484"/>
                </a:moveTo>
                <a:lnTo>
                  <a:pt x="725" y="484"/>
                </a:lnTo>
                <a:lnTo>
                  <a:pt x="725" y="483"/>
                </a:lnTo>
                <a:cubicBezTo>
                  <a:pt x="725" y="479"/>
                  <a:pt x="724" y="476"/>
                  <a:pt x="721" y="474"/>
                </a:cubicBezTo>
                <a:lnTo>
                  <a:pt x="478" y="231"/>
                </a:lnTo>
                <a:cubicBezTo>
                  <a:pt x="476" y="229"/>
                  <a:pt x="473" y="227"/>
                  <a:pt x="470" y="227"/>
                </a:cubicBezTo>
                <a:lnTo>
                  <a:pt x="469" y="227"/>
                </a:lnTo>
                <a:lnTo>
                  <a:pt x="69" y="227"/>
                </a:lnTo>
                <a:cubicBezTo>
                  <a:pt x="50" y="227"/>
                  <a:pt x="32" y="235"/>
                  <a:pt x="20" y="247"/>
                </a:cubicBezTo>
                <a:cubicBezTo>
                  <a:pt x="7" y="260"/>
                  <a:pt x="0" y="277"/>
                  <a:pt x="0" y="296"/>
                </a:cubicBezTo>
                <a:lnTo>
                  <a:pt x="0" y="296"/>
                </a:lnTo>
                <a:lnTo>
                  <a:pt x="0" y="1115"/>
                </a:lnTo>
                <a:cubicBezTo>
                  <a:pt x="0" y="1134"/>
                  <a:pt x="7" y="1152"/>
                  <a:pt x="20" y="1164"/>
                </a:cubicBezTo>
                <a:cubicBezTo>
                  <a:pt x="32" y="1177"/>
                  <a:pt x="50" y="1185"/>
                  <a:pt x="69" y="1185"/>
                </a:cubicBezTo>
                <a:lnTo>
                  <a:pt x="69" y="1185"/>
                </a:lnTo>
                <a:lnTo>
                  <a:pt x="656" y="1185"/>
                </a:lnTo>
                <a:cubicBezTo>
                  <a:pt x="675" y="1185"/>
                  <a:pt x="693" y="1177"/>
                  <a:pt x="705" y="1164"/>
                </a:cubicBezTo>
                <a:cubicBezTo>
                  <a:pt x="718" y="1152"/>
                  <a:pt x="725" y="1134"/>
                  <a:pt x="725" y="1115"/>
                </a:cubicBezTo>
                <a:lnTo>
                  <a:pt x="725" y="1115"/>
                </a:lnTo>
                <a:lnTo>
                  <a:pt x="725" y="484"/>
                </a:lnTo>
                <a:close/>
                <a:moveTo>
                  <a:pt x="702" y="494"/>
                </a:moveTo>
                <a:lnTo>
                  <a:pt x="702" y="494"/>
                </a:lnTo>
                <a:lnTo>
                  <a:pt x="527" y="494"/>
                </a:lnTo>
                <a:cubicBezTo>
                  <a:pt x="508" y="494"/>
                  <a:pt x="491" y="487"/>
                  <a:pt x="479" y="474"/>
                </a:cubicBezTo>
                <a:lnTo>
                  <a:pt x="478" y="474"/>
                </a:lnTo>
                <a:cubicBezTo>
                  <a:pt x="466" y="461"/>
                  <a:pt x="458" y="444"/>
                  <a:pt x="458" y="425"/>
                </a:cubicBezTo>
                <a:lnTo>
                  <a:pt x="458" y="250"/>
                </a:lnTo>
                <a:lnTo>
                  <a:pt x="69" y="250"/>
                </a:lnTo>
                <a:lnTo>
                  <a:pt x="69" y="250"/>
                </a:lnTo>
                <a:lnTo>
                  <a:pt x="69" y="250"/>
                </a:lnTo>
                <a:cubicBezTo>
                  <a:pt x="56" y="250"/>
                  <a:pt x="45" y="255"/>
                  <a:pt x="36" y="264"/>
                </a:cubicBezTo>
                <a:cubicBezTo>
                  <a:pt x="28" y="272"/>
                  <a:pt x="23" y="283"/>
                  <a:pt x="23" y="296"/>
                </a:cubicBezTo>
                <a:lnTo>
                  <a:pt x="23" y="296"/>
                </a:lnTo>
                <a:lnTo>
                  <a:pt x="22" y="1115"/>
                </a:lnTo>
                <a:lnTo>
                  <a:pt x="23" y="1115"/>
                </a:lnTo>
                <a:lnTo>
                  <a:pt x="22" y="1115"/>
                </a:lnTo>
                <a:cubicBezTo>
                  <a:pt x="22" y="1128"/>
                  <a:pt x="28" y="1139"/>
                  <a:pt x="36" y="1148"/>
                </a:cubicBezTo>
                <a:cubicBezTo>
                  <a:pt x="44" y="1156"/>
                  <a:pt x="56" y="1161"/>
                  <a:pt x="69" y="1161"/>
                </a:cubicBezTo>
                <a:lnTo>
                  <a:pt x="69" y="1161"/>
                </a:lnTo>
                <a:lnTo>
                  <a:pt x="656" y="1162"/>
                </a:lnTo>
                <a:lnTo>
                  <a:pt x="656" y="1161"/>
                </a:lnTo>
                <a:lnTo>
                  <a:pt x="656" y="1162"/>
                </a:lnTo>
                <a:cubicBezTo>
                  <a:pt x="669" y="1162"/>
                  <a:pt x="680" y="1156"/>
                  <a:pt x="689" y="1148"/>
                </a:cubicBezTo>
                <a:cubicBezTo>
                  <a:pt x="697" y="1140"/>
                  <a:pt x="702" y="1128"/>
                  <a:pt x="702" y="1115"/>
                </a:cubicBezTo>
                <a:lnTo>
                  <a:pt x="702" y="1115"/>
                </a:lnTo>
                <a:lnTo>
                  <a:pt x="702" y="494"/>
                </a:lnTo>
                <a:close/>
                <a:moveTo>
                  <a:pt x="481" y="266"/>
                </a:moveTo>
                <a:lnTo>
                  <a:pt x="481" y="266"/>
                </a:lnTo>
                <a:lnTo>
                  <a:pt x="686" y="471"/>
                </a:lnTo>
                <a:lnTo>
                  <a:pt x="527" y="471"/>
                </a:lnTo>
                <a:cubicBezTo>
                  <a:pt x="515" y="471"/>
                  <a:pt x="503" y="466"/>
                  <a:pt x="495" y="458"/>
                </a:cubicBezTo>
                <a:lnTo>
                  <a:pt x="495" y="458"/>
                </a:lnTo>
                <a:cubicBezTo>
                  <a:pt x="486" y="450"/>
                  <a:pt x="481" y="438"/>
                  <a:pt x="481" y="425"/>
                </a:cubicBezTo>
                <a:lnTo>
                  <a:pt x="481" y="266"/>
                </a:lnTo>
                <a:close/>
              </a:path>
            </a:pathLst>
          </a:custGeom>
          <a:solidFill>
            <a:srgbClr val="000000"/>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93" name="Freeform 14">
            <a:extLst>
              <a:ext uri="{FF2B5EF4-FFF2-40B4-BE49-F238E27FC236}">
                <a16:creationId xmlns:a16="http://schemas.microsoft.com/office/drawing/2014/main" id="{4F9175BC-95E5-44BD-B29C-C06E13A87A3F}"/>
              </a:ext>
            </a:extLst>
          </p:cNvPr>
          <p:cNvSpPr>
            <a:spLocks noChangeAspect="1" noEditPoints="1"/>
          </p:cNvSpPr>
          <p:nvPr/>
        </p:nvSpPr>
        <p:spPr bwMode="auto">
          <a:xfrm>
            <a:off x="8339849" y="2650013"/>
            <a:ext cx="187657" cy="255281"/>
          </a:xfrm>
          <a:custGeom>
            <a:avLst/>
            <a:gdLst>
              <a:gd name="T0" fmla="*/ 109 w 109"/>
              <a:gd name="T1" fmla="*/ 42 h 149"/>
              <a:gd name="T2" fmla="*/ 106 w 109"/>
              <a:gd name="T3" fmla="*/ 146 h 149"/>
              <a:gd name="T4" fmla="*/ 99 w 109"/>
              <a:gd name="T5" fmla="*/ 149 h 149"/>
              <a:gd name="T6" fmla="*/ 10 w 109"/>
              <a:gd name="T7" fmla="*/ 149 h 149"/>
              <a:gd name="T8" fmla="*/ 3 w 109"/>
              <a:gd name="T9" fmla="*/ 146 h 149"/>
              <a:gd name="T10" fmla="*/ 0 w 109"/>
              <a:gd name="T11" fmla="*/ 138 h 149"/>
              <a:gd name="T12" fmla="*/ 0 w 109"/>
              <a:gd name="T13" fmla="*/ 74 h 149"/>
              <a:gd name="T14" fmla="*/ 0 w 109"/>
              <a:gd name="T15" fmla="*/ 10 h 149"/>
              <a:gd name="T16" fmla="*/ 3 w 109"/>
              <a:gd name="T17" fmla="*/ 3 h 149"/>
              <a:gd name="T18" fmla="*/ 10 w 109"/>
              <a:gd name="T19" fmla="*/ 0 h 149"/>
              <a:gd name="T20" fmla="*/ 67 w 109"/>
              <a:gd name="T21" fmla="*/ 0 h 149"/>
              <a:gd name="T22" fmla="*/ 75 w 109"/>
              <a:gd name="T23" fmla="*/ 3 h 149"/>
              <a:gd name="T24" fmla="*/ 108 w 109"/>
              <a:gd name="T25" fmla="*/ 38 h 149"/>
              <a:gd name="T26" fmla="*/ 21 w 109"/>
              <a:gd name="T27" fmla="*/ 110 h 149"/>
              <a:gd name="T28" fmla="*/ 41 w 109"/>
              <a:gd name="T29" fmla="*/ 110 h 149"/>
              <a:gd name="T30" fmla="*/ 21 w 109"/>
              <a:gd name="T31" fmla="*/ 128 h 149"/>
              <a:gd name="T32" fmla="*/ 45 w 109"/>
              <a:gd name="T33" fmla="*/ 110 h 149"/>
              <a:gd name="T34" fmla="*/ 65 w 109"/>
              <a:gd name="T35" fmla="*/ 110 h 149"/>
              <a:gd name="T36" fmla="*/ 45 w 109"/>
              <a:gd name="T37" fmla="*/ 128 h 149"/>
              <a:gd name="T38" fmla="*/ 68 w 109"/>
              <a:gd name="T39" fmla="*/ 110 h 149"/>
              <a:gd name="T40" fmla="*/ 88 w 109"/>
              <a:gd name="T41" fmla="*/ 110 h 149"/>
              <a:gd name="T42" fmla="*/ 68 w 109"/>
              <a:gd name="T43" fmla="*/ 128 h 149"/>
              <a:gd name="T44" fmla="*/ 45 w 109"/>
              <a:gd name="T45" fmla="*/ 74 h 149"/>
              <a:gd name="T46" fmla="*/ 65 w 109"/>
              <a:gd name="T47" fmla="*/ 74 h 149"/>
              <a:gd name="T48" fmla="*/ 45 w 109"/>
              <a:gd name="T49" fmla="*/ 92 h 149"/>
              <a:gd name="T50" fmla="*/ 68 w 109"/>
              <a:gd name="T51" fmla="*/ 74 h 149"/>
              <a:gd name="T52" fmla="*/ 88 w 109"/>
              <a:gd name="T53" fmla="*/ 74 h 149"/>
              <a:gd name="T54" fmla="*/ 68 w 109"/>
              <a:gd name="T55" fmla="*/ 92 h 149"/>
              <a:gd name="T56" fmla="*/ 20 w 109"/>
              <a:gd name="T57" fmla="*/ 71 h 149"/>
              <a:gd name="T58" fmla="*/ 43 w 109"/>
              <a:gd name="T59" fmla="*/ 71 h 149"/>
              <a:gd name="T60" fmla="*/ 90 w 109"/>
              <a:gd name="T61" fmla="*/ 71 h 149"/>
              <a:gd name="T62" fmla="*/ 91 w 109"/>
              <a:gd name="T63" fmla="*/ 94 h 149"/>
              <a:gd name="T64" fmla="*/ 91 w 109"/>
              <a:gd name="T65" fmla="*/ 130 h 149"/>
              <a:gd name="T66" fmla="*/ 66 w 109"/>
              <a:gd name="T67" fmla="*/ 131 h 149"/>
              <a:gd name="T68" fmla="*/ 20 w 109"/>
              <a:gd name="T69" fmla="*/ 131 h 149"/>
              <a:gd name="T70" fmla="*/ 18 w 109"/>
              <a:gd name="T71" fmla="*/ 108 h 149"/>
              <a:gd name="T72" fmla="*/ 20 w 109"/>
              <a:gd name="T73" fmla="*/ 71 h 149"/>
              <a:gd name="T74" fmla="*/ 41 w 109"/>
              <a:gd name="T75" fmla="*/ 74 h 149"/>
              <a:gd name="T76" fmla="*/ 43 w 109"/>
              <a:gd name="T77" fmla="*/ 95 h 149"/>
              <a:gd name="T78" fmla="*/ 88 w 109"/>
              <a:gd name="T79" fmla="*/ 95 h 149"/>
              <a:gd name="T80" fmla="*/ 66 w 109"/>
              <a:gd name="T81" fmla="*/ 107 h 149"/>
              <a:gd name="T82" fmla="*/ 21 w 109"/>
              <a:gd name="T83" fmla="*/ 107 h 149"/>
              <a:gd name="T84" fmla="*/ 41 w 109"/>
              <a:gd name="T85" fmla="*/ 74 h 149"/>
              <a:gd name="T86" fmla="*/ 106 w 109"/>
              <a:gd name="T87" fmla="*/ 138 h 149"/>
              <a:gd name="T88" fmla="*/ 105 w 109"/>
              <a:gd name="T89" fmla="*/ 40 h 149"/>
              <a:gd name="T90" fmla="*/ 72 w 109"/>
              <a:gd name="T91" fmla="*/ 6 h 149"/>
              <a:gd name="T92" fmla="*/ 67 w 109"/>
              <a:gd name="T93" fmla="*/ 4 h 149"/>
              <a:gd name="T94" fmla="*/ 39 w 109"/>
              <a:gd name="T95" fmla="*/ 4 h 149"/>
              <a:gd name="T96" fmla="*/ 6 w 109"/>
              <a:gd name="T97" fmla="*/ 6 h 149"/>
              <a:gd name="T98" fmla="*/ 4 w 109"/>
              <a:gd name="T99" fmla="*/ 10 h 149"/>
              <a:gd name="T100" fmla="*/ 3 w 109"/>
              <a:gd name="T101" fmla="*/ 138 h 149"/>
              <a:gd name="T102" fmla="*/ 6 w 109"/>
              <a:gd name="T103" fmla="*/ 143 h 149"/>
              <a:gd name="T104" fmla="*/ 10 w 109"/>
              <a:gd name="T105" fmla="*/ 145 h 149"/>
              <a:gd name="T106" fmla="*/ 99 w 109"/>
              <a:gd name="T107" fmla="*/ 145 h 149"/>
              <a:gd name="T108" fmla="*/ 104 w 109"/>
              <a:gd name="T109" fmla="*/ 14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9" h="149">
                <a:moveTo>
                  <a:pt x="109" y="42"/>
                </a:moveTo>
                <a:lnTo>
                  <a:pt x="109" y="42"/>
                </a:lnTo>
                <a:lnTo>
                  <a:pt x="109" y="138"/>
                </a:lnTo>
                <a:cubicBezTo>
                  <a:pt x="109" y="141"/>
                  <a:pt x="108" y="144"/>
                  <a:pt x="106" y="146"/>
                </a:cubicBezTo>
                <a:lnTo>
                  <a:pt x="106" y="146"/>
                </a:lnTo>
                <a:cubicBezTo>
                  <a:pt x="104" y="148"/>
                  <a:pt x="102" y="149"/>
                  <a:pt x="99" y="149"/>
                </a:cubicBezTo>
                <a:cubicBezTo>
                  <a:pt x="84" y="149"/>
                  <a:pt x="69" y="149"/>
                  <a:pt x="55" y="149"/>
                </a:cubicBezTo>
                <a:cubicBezTo>
                  <a:pt x="40" y="149"/>
                  <a:pt x="25" y="149"/>
                  <a:pt x="10" y="149"/>
                </a:cubicBezTo>
                <a:lnTo>
                  <a:pt x="10" y="149"/>
                </a:lnTo>
                <a:cubicBezTo>
                  <a:pt x="8" y="149"/>
                  <a:pt x="5" y="148"/>
                  <a:pt x="3" y="146"/>
                </a:cubicBezTo>
                <a:lnTo>
                  <a:pt x="3" y="146"/>
                </a:lnTo>
                <a:cubicBezTo>
                  <a:pt x="1" y="144"/>
                  <a:pt x="0" y="141"/>
                  <a:pt x="0" y="138"/>
                </a:cubicBezTo>
                <a:lnTo>
                  <a:pt x="0" y="138"/>
                </a:lnTo>
                <a:cubicBezTo>
                  <a:pt x="0" y="117"/>
                  <a:pt x="0" y="96"/>
                  <a:pt x="0" y="74"/>
                </a:cubicBezTo>
                <a:cubicBezTo>
                  <a:pt x="0" y="53"/>
                  <a:pt x="0" y="32"/>
                  <a:pt x="0" y="10"/>
                </a:cubicBezTo>
                <a:lnTo>
                  <a:pt x="0" y="10"/>
                </a:lnTo>
                <a:cubicBezTo>
                  <a:pt x="0" y="8"/>
                  <a:pt x="1" y="5"/>
                  <a:pt x="3" y="3"/>
                </a:cubicBezTo>
                <a:lnTo>
                  <a:pt x="3" y="3"/>
                </a:lnTo>
                <a:cubicBezTo>
                  <a:pt x="5" y="1"/>
                  <a:pt x="8" y="0"/>
                  <a:pt x="10" y="0"/>
                </a:cubicBezTo>
                <a:lnTo>
                  <a:pt x="10" y="0"/>
                </a:lnTo>
                <a:lnTo>
                  <a:pt x="39" y="0"/>
                </a:lnTo>
                <a:lnTo>
                  <a:pt x="67" y="0"/>
                </a:lnTo>
                <a:cubicBezTo>
                  <a:pt x="69" y="0"/>
                  <a:pt x="70" y="0"/>
                  <a:pt x="71" y="1"/>
                </a:cubicBezTo>
                <a:cubicBezTo>
                  <a:pt x="72" y="1"/>
                  <a:pt x="74" y="2"/>
                  <a:pt x="75" y="3"/>
                </a:cubicBezTo>
                <a:lnTo>
                  <a:pt x="106" y="35"/>
                </a:lnTo>
                <a:cubicBezTo>
                  <a:pt x="107" y="36"/>
                  <a:pt x="108" y="37"/>
                  <a:pt x="108" y="38"/>
                </a:cubicBezTo>
                <a:cubicBezTo>
                  <a:pt x="109" y="39"/>
                  <a:pt x="109" y="41"/>
                  <a:pt x="109" y="42"/>
                </a:cubicBezTo>
                <a:close/>
                <a:moveTo>
                  <a:pt x="21" y="110"/>
                </a:moveTo>
                <a:lnTo>
                  <a:pt x="21" y="110"/>
                </a:lnTo>
                <a:lnTo>
                  <a:pt x="41" y="110"/>
                </a:lnTo>
                <a:lnTo>
                  <a:pt x="41" y="128"/>
                </a:lnTo>
                <a:lnTo>
                  <a:pt x="21" y="128"/>
                </a:lnTo>
                <a:lnTo>
                  <a:pt x="21" y="110"/>
                </a:lnTo>
                <a:close/>
                <a:moveTo>
                  <a:pt x="45" y="110"/>
                </a:moveTo>
                <a:lnTo>
                  <a:pt x="45" y="110"/>
                </a:lnTo>
                <a:lnTo>
                  <a:pt x="65" y="110"/>
                </a:lnTo>
                <a:lnTo>
                  <a:pt x="65" y="128"/>
                </a:lnTo>
                <a:lnTo>
                  <a:pt x="45" y="128"/>
                </a:lnTo>
                <a:lnTo>
                  <a:pt x="45" y="110"/>
                </a:lnTo>
                <a:close/>
                <a:moveTo>
                  <a:pt x="68" y="110"/>
                </a:moveTo>
                <a:lnTo>
                  <a:pt x="68" y="110"/>
                </a:lnTo>
                <a:lnTo>
                  <a:pt x="88" y="110"/>
                </a:lnTo>
                <a:lnTo>
                  <a:pt x="88" y="128"/>
                </a:lnTo>
                <a:lnTo>
                  <a:pt x="68" y="128"/>
                </a:lnTo>
                <a:lnTo>
                  <a:pt x="68" y="110"/>
                </a:lnTo>
                <a:close/>
                <a:moveTo>
                  <a:pt x="45" y="74"/>
                </a:moveTo>
                <a:lnTo>
                  <a:pt x="45" y="74"/>
                </a:lnTo>
                <a:lnTo>
                  <a:pt x="65" y="74"/>
                </a:lnTo>
                <a:lnTo>
                  <a:pt x="65" y="92"/>
                </a:lnTo>
                <a:lnTo>
                  <a:pt x="45" y="92"/>
                </a:lnTo>
                <a:lnTo>
                  <a:pt x="45" y="74"/>
                </a:lnTo>
                <a:close/>
                <a:moveTo>
                  <a:pt x="68" y="74"/>
                </a:moveTo>
                <a:lnTo>
                  <a:pt x="68" y="74"/>
                </a:lnTo>
                <a:lnTo>
                  <a:pt x="88" y="74"/>
                </a:lnTo>
                <a:lnTo>
                  <a:pt x="88" y="92"/>
                </a:lnTo>
                <a:lnTo>
                  <a:pt x="68" y="92"/>
                </a:lnTo>
                <a:lnTo>
                  <a:pt x="68" y="74"/>
                </a:lnTo>
                <a:close/>
                <a:moveTo>
                  <a:pt x="20" y="71"/>
                </a:moveTo>
                <a:lnTo>
                  <a:pt x="20" y="71"/>
                </a:lnTo>
                <a:lnTo>
                  <a:pt x="43" y="71"/>
                </a:lnTo>
                <a:lnTo>
                  <a:pt x="66" y="71"/>
                </a:lnTo>
                <a:lnTo>
                  <a:pt x="90" y="71"/>
                </a:lnTo>
                <a:cubicBezTo>
                  <a:pt x="91" y="71"/>
                  <a:pt x="91" y="71"/>
                  <a:pt x="91" y="72"/>
                </a:cubicBezTo>
                <a:lnTo>
                  <a:pt x="91" y="94"/>
                </a:lnTo>
                <a:lnTo>
                  <a:pt x="91" y="108"/>
                </a:lnTo>
                <a:lnTo>
                  <a:pt x="91" y="130"/>
                </a:lnTo>
                <a:cubicBezTo>
                  <a:pt x="91" y="131"/>
                  <a:pt x="91" y="131"/>
                  <a:pt x="90" y="131"/>
                </a:cubicBezTo>
                <a:lnTo>
                  <a:pt x="66" y="131"/>
                </a:lnTo>
                <a:lnTo>
                  <a:pt x="43" y="131"/>
                </a:lnTo>
                <a:lnTo>
                  <a:pt x="20" y="131"/>
                </a:lnTo>
                <a:cubicBezTo>
                  <a:pt x="19" y="131"/>
                  <a:pt x="18" y="131"/>
                  <a:pt x="18" y="130"/>
                </a:cubicBezTo>
                <a:lnTo>
                  <a:pt x="18" y="108"/>
                </a:lnTo>
                <a:lnTo>
                  <a:pt x="18" y="72"/>
                </a:lnTo>
                <a:cubicBezTo>
                  <a:pt x="18" y="71"/>
                  <a:pt x="19" y="71"/>
                  <a:pt x="20" y="71"/>
                </a:cubicBezTo>
                <a:close/>
                <a:moveTo>
                  <a:pt x="41" y="74"/>
                </a:moveTo>
                <a:lnTo>
                  <a:pt x="41" y="74"/>
                </a:lnTo>
                <a:lnTo>
                  <a:pt x="41" y="94"/>
                </a:lnTo>
                <a:cubicBezTo>
                  <a:pt x="41" y="94"/>
                  <a:pt x="42" y="95"/>
                  <a:pt x="43" y="95"/>
                </a:cubicBezTo>
                <a:lnTo>
                  <a:pt x="66" y="95"/>
                </a:lnTo>
                <a:lnTo>
                  <a:pt x="88" y="95"/>
                </a:lnTo>
                <a:lnTo>
                  <a:pt x="88" y="107"/>
                </a:lnTo>
                <a:lnTo>
                  <a:pt x="66" y="107"/>
                </a:lnTo>
                <a:lnTo>
                  <a:pt x="43" y="107"/>
                </a:lnTo>
                <a:lnTo>
                  <a:pt x="21" y="107"/>
                </a:lnTo>
                <a:lnTo>
                  <a:pt x="21" y="74"/>
                </a:lnTo>
                <a:lnTo>
                  <a:pt x="41" y="74"/>
                </a:lnTo>
                <a:close/>
                <a:moveTo>
                  <a:pt x="106" y="138"/>
                </a:moveTo>
                <a:lnTo>
                  <a:pt x="106" y="138"/>
                </a:lnTo>
                <a:lnTo>
                  <a:pt x="106" y="42"/>
                </a:lnTo>
                <a:cubicBezTo>
                  <a:pt x="106" y="41"/>
                  <a:pt x="106" y="40"/>
                  <a:pt x="105" y="40"/>
                </a:cubicBezTo>
                <a:cubicBezTo>
                  <a:pt x="105" y="39"/>
                  <a:pt x="104" y="38"/>
                  <a:pt x="104" y="37"/>
                </a:cubicBezTo>
                <a:lnTo>
                  <a:pt x="72" y="6"/>
                </a:lnTo>
                <a:cubicBezTo>
                  <a:pt x="71" y="5"/>
                  <a:pt x="71" y="4"/>
                  <a:pt x="70" y="4"/>
                </a:cubicBezTo>
                <a:cubicBezTo>
                  <a:pt x="69" y="4"/>
                  <a:pt x="68" y="4"/>
                  <a:pt x="67" y="4"/>
                </a:cubicBezTo>
                <a:lnTo>
                  <a:pt x="67" y="4"/>
                </a:lnTo>
                <a:lnTo>
                  <a:pt x="39" y="4"/>
                </a:lnTo>
                <a:lnTo>
                  <a:pt x="10" y="4"/>
                </a:lnTo>
                <a:cubicBezTo>
                  <a:pt x="9" y="4"/>
                  <a:pt x="7" y="4"/>
                  <a:pt x="6" y="6"/>
                </a:cubicBezTo>
                <a:lnTo>
                  <a:pt x="6" y="6"/>
                </a:lnTo>
                <a:cubicBezTo>
                  <a:pt x="4" y="7"/>
                  <a:pt x="4" y="9"/>
                  <a:pt x="4" y="10"/>
                </a:cubicBezTo>
                <a:cubicBezTo>
                  <a:pt x="4" y="32"/>
                  <a:pt x="4" y="53"/>
                  <a:pt x="4" y="74"/>
                </a:cubicBezTo>
                <a:cubicBezTo>
                  <a:pt x="3" y="96"/>
                  <a:pt x="3" y="117"/>
                  <a:pt x="3" y="138"/>
                </a:cubicBezTo>
                <a:lnTo>
                  <a:pt x="3" y="138"/>
                </a:lnTo>
                <a:cubicBezTo>
                  <a:pt x="3" y="140"/>
                  <a:pt x="4" y="142"/>
                  <a:pt x="6" y="143"/>
                </a:cubicBezTo>
                <a:lnTo>
                  <a:pt x="6" y="143"/>
                </a:lnTo>
                <a:cubicBezTo>
                  <a:pt x="7" y="145"/>
                  <a:pt x="9" y="145"/>
                  <a:pt x="10" y="145"/>
                </a:cubicBezTo>
                <a:cubicBezTo>
                  <a:pt x="25" y="145"/>
                  <a:pt x="40" y="145"/>
                  <a:pt x="55" y="145"/>
                </a:cubicBezTo>
                <a:lnTo>
                  <a:pt x="99" y="145"/>
                </a:lnTo>
                <a:cubicBezTo>
                  <a:pt x="101" y="145"/>
                  <a:pt x="102" y="145"/>
                  <a:pt x="104" y="143"/>
                </a:cubicBezTo>
                <a:lnTo>
                  <a:pt x="104" y="143"/>
                </a:lnTo>
                <a:cubicBezTo>
                  <a:pt x="105" y="142"/>
                  <a:pt x="106" y="140"/>
                  <a:pt x="106" y="138"/>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94" name="Freeform 18">
            <a:extLst>
              <a:ext uri="{FF2B5EF4-FFF2-40B4-BE49-F238E27FC236}">
                <a16:creationId xmlns:a16="http://schemas.microsoft.com/office/drawing/2014/main" id="{9D2FD393-3036-4031-ADF0-D8B172009F3E}"/>
              </a:ext>
            </a:extLst>
          </p:cNvPr>
          <p:cNvSpPr>
            <a:spLocks noChangeAspect="1" noEditPoints="1"/>
          </p:cNvSpPr>
          <p:nvPr/>
        </p:nvSpPr>
        <p:spPr bwMode="auto">
          <a:xfrm>
            <a:off x="8312799" y="2173227"/>
            <a:ext cx="241756" cy="275569"/>
          </a:xfrm>
          <a:custGeom>
            <a:avLst/>
            <a:gdLst>
              <a:gd name="T0" fmla="*/ 36 w 141"/>
              <a:gd name="T1" fmla="*/ 65 h 161"/>
              <a:gd name="T2" fmla="*/ 26 w 141"/>
              <a:gd name="T3" fmla="*/ 68 h 161"/>
              <a:gd name="T4" fmla="*/ 26 w 141"/>
              <a:gd name="T5" fmla="*/ 121 h 161"/>
              <a:gd name="T6" fmla="*/ 36 w 141"/>
              <a:gd name="T7" fmla="*/ 65 h 161"/>
              <a:gd name="T8" fmla="*/ 22 w 141"/>
              <a:gd name="T9" fmla="*/ 70 h 161"/>
              <a:gd name="T10" fmla="*/ 11 w 141"/>
              <a:gd name="T11" fmla="*/ 70 h 161"/>
              <a:gd name="T12" fmla="*/ 6 w 141"/>
              <a:gd name="T13" fmla="*/ 72 h 161"/>
              <a:gd name="T14" fmla="*/ 4 w 141"/>
              <a:gd name="T15" fmla="*/ 109 h 161"/>
              <a:gd name="T16" fmla="*/ 6 w 141"/>
              <a:gd name="T17" fmla="*/ 114 h 161"/>
              <a:gd name="T18" fmla="*/ 22 w 141"/>
              <a:gd name="T19" fmla="*/ 116 h 161"/>
              <a:gd name="T20" fmla="*/ 115 w 141"/>
              <a:gd name="T21" fmla="*/ 65 h 161"/>
              <a:gd name="T22" fmla="*/ 105 w 141"/>
              <a:gd name="T23" fmla="*/ 65 h 161"/>
              <a:gd name="T24" fmla="*/ 115 w 141"/>
              <a:gd name="T25" fmla="*/ 121 h 161"/>
              <a:gd name="T26" fmla="*/ 115 w 141"/>
              <a:gd name="T27" fmla="*/ 68 h 161"/>
              <a:gd name="T28" fmla="*/ 131 w 141"/>
              <a:gd name="T29" fmla="*/ 70 h 161"/>
              <a:gd name="T30" fmla="*/ 130 w 141"/>
              <a:gd name="T31" fmla="*/ 70 h 161"/>
              <a:gd name="T32" fmla="*/ 119 w 141"/>
              <a:gd name="T33" fmla="*/ 70 h 161"/>
              <a:gd name="T34" fmla="*/ 120 w 141"/>
              <a:gd name="T35" fmla="*/ 116 h 161"/>
              <a:gd name="T36" fmla="*/ 120 w 141"/>
              <a:gd name="T37" fmla="*/ 116 h 161"/>
              <a:gd name="T38" fmla="*/ 135 w 141"/>
              <a:gd name="T39" fmla="*/ 114 h 161"/>
              <a:gd name="T40" fmla="*/ 137 w 141"/>
              <a:gd name="T41" fmla="*/ 77 h 161"/>
              <a:gd name="T42" fmla="*/ 135 w 141"/>
              <a:gd name="T43" fmla="*/ 72 h 161"/>
              <a:gd name="T44" fmla="*/ 112 w 141"/>
              <a:gd name="T45" fmla="*/ 20 h 161"/>
              <a:gd name="T46" fmla="*/ 71 w 141"/>
              <a:gd name="T47" fmla="*/ 3 h 161"/>
              <a:gd name="T48" fmla="*/ 13 w 141"/>
              <a:gd name="T49" fmla="*/ 61 h 161"/>
              <a:gd name="T50" fmla="*/ 20 w 141"/>
              <a:gd name="T51" fmla="*/ 67 h 161"/>
              <a:gd name="T52" fmla="*/ 35 w 141"/>
              <a:gd name="T53" fmla="*/ 26 h 161"/>
              <a:gd name="T54" fmla="*/ 106 w 141"/>
              <a:gd name="T55" fmla="*/ 26 h 161"/>
              <a:gd name="T56" fmla="*/ 121 w 141"/>
              <a:gd name="T57" fmla="*/ 67 h 161"/>
              <a:gd name="T58" fmla="*/ 129 w 141"/>
              <a:gd name="T59" fmla="*/ 61 h 161"/>
              <a:gd name="T60" fmla="*/ 71 w 141"/>
              <a:gd name="T61" fmla="*/ 0 h 161"/>
              <a:gd name="T62" fmla="*/ 114 w 141"/>
              <a:gd name="T63" fmla="*/ 18 h 161"/>
              <a:gd name="T64" fmla="*/ 132 w 141"/>
              <a:gd name="T65" fmla="*/ 67 h 161"/>
              <a:gd name="T66" fmla="*/ 138 w 141"/>
              <a:gd name="T67" fmla="*/ 70 h 161"/>
              <a:gd name="T68" fmla="*/ 141 w 141"/>
              <a:gd name="T69" fmla="*/ 109 h 161"/>
              <a:gd name="T70" fmla="*/ 131 w 141"/>
              <a:gd name="T71" fmla="*/ 119 h 161"/>
              <a:gd name="T72" fmla="*/ 121 w 141"/>
              <a:gd name="T73" fmla="*/ 126 h 161"/>
              <a:gd name="T74" fmla="*/ 95 w 141"/>
              <a:gd name="T75" fmla="*/ 154 h 161"/>
              <a:gd name="T76" fmla="*/ 93 w 141"/>
              <a:gd name="T77" fmla="*/ 161 h 161"/>
              <a:gd name="T78" fmla="*/ 78 w 141"/>
              <a:gd name="T79" fmla="*/ 159 h 161"/>
              <a:gd name="T80" fmla="*/ 80 w 141"/>
              <a:gd name="T81" fmla="*/ 143 h 161"/>
              <a:gd name="T82" fmla="*/ 95 w 141"/>
              <a:gd name="T83" fmla="*/ 144 h 161"/>
              <a:gd name="T84" fmla="*/ 111 w 141"/>
              <a:gd name="T85" fmla="*/ 143 h 161"/>
              <a:gd name="T86" fmla="*/ 118 w 141"/>
              <a:gd name="T87" fmla="*/ 124 h 161"/>
              <a:gd name="T88" fmla="*/ 103 w 141"/>
              <a:gd name="T89" fmla="*/ 125 h 161"/>
              <a:gd name="T90" fmla="*/ 102 w 141"/>
              <a:gd name="T91" fmla="*/ 63 h 161"/>
              <a:gd name="T92" fmla="*/ 117 w 141"/>
              <a:gd name="T93" fmla="*/ 62 h 161"/>
              <a:gd name="T94" fmla="*/ 117 w 141"/>
              <a:gd name="T95" fmla="*/ 61 h 161"/>
              <a:gd name="T96" fmla="*/ 71 w 141"/>
              <a:gd name="T97" fmla="*/ 15 h 161"/>
              <a:gd name="T98" fmla="*/ 24 w 141"/>
              <a:gd name="T99" fmla="*/ 61 h 161"/>
              <a:gd name="T100" fmla="*/ 24 w 141"/>
              <a:gd name="T101" fmla="*/ 62 h 161"/>
              <a:gd name="T102" fmla="*/ 40 w 141"/>
              <a:gd name="T103" fmla="*/ 63 h 161"/>
              <a:gd name="T104" fmla="*/ 38 w 141"/>
              <a:gd name="T105" fmla="*/ 125 h 161"/>
              <a:gd name="T106" fmla="*/ 22 w 141"/>
              <a:gd name="T107" fmla="*/ 123 h 161"/>
              <a:gd name="T108" fmla="*/ 11 w 141"/>
              <a:gd name="T109" fmla="*/ 119 h 161"/>
              <a:gd name="T110" fmla="*/ 3 w 141"/>
              <a:gd name="T111" fmla="*/ 116 h 161"/>
              <a:gd name="T112" fmla="*/ 0 w 141"/>
              <a:gd name="T113" fmla="*/ 109 h 161"/>
              <a:gd name="T114" fmla="*/ 3 w 141"/>
              <a:gd name="T115" fmla="*/ 70 h 161"/>
              <a:gd name="T116" fmla="*/ 9 w 141"/>
              <a:gd name="T117" fmla="*/ 61 h 161"/>
              <a:gd name="T118" fmla="*/ 71 w 141"/>
              <a:gd name="T119" fmla="*/ 0 h 161"/>
              <a:gd name="T120" fmla="*/ 92 w 141"/>
              <a:gd name="T121" fmla="*/ 146 h 161"/>
              <a:gd name="T122" fmla="*/ 81 w 141"/>
              <a:gd name="T123" fmla="*/ 158 h 161"/>
              <a:gd name="T124" fmla="*/ 92 w 141"/>
              <a:gd name="T125" fmla="*/ 15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1" h="161">
                <a:moveTo>
                  <a:pt x="36" y="65"/>
                </a:moveTo>
                <a:lnTo>
                  <a:pt x="36" y="65"/>
                </a:lnTo>
                <a:lnTo>
                  <a:pt x="26" y="65"/>
                </a:lnTo>
                <a:lnTo>
                  <a:pt x="26" y="68"/>
                </a:lnTo>
                <a:lnTo>
                  <a:pt x="26" y="118"/>
                </a:lnTo>
                <a:lnTo>
                  <a:pt x="26" y="121"/>
                </a:lnTo>
                <a:lnTo>
                  <a:pt x="36" y="121"/>
                </a:lnTo>
                <a:lnTo>
                  <a:pt x="36" y="65"/>
                </a:lnTo>
                <a:close/>
                <a:moveTo>
                  <a:pt x="22" y="70"/>
                </a:moveTo>
                <a:lnTo>
                  <a:pt x="22" y="70"/>
                </a:lnTo>
                <a:lnTo>
                  <a:pt x="22" y="70"/>
                </a:lnTo>
                <a:lnTo>
                  <a:pt x="11" y="70"/>
                </a:lnTo>
                <a:lnTo>
                  <a:pt x="11" y="70"/>
                </a:lnTo>
                <a:cubicBezTo>
                  <a:pt x="9" y="70"/>
                  <a:pt x="7" y="71"/>
                  <a:pt x="6" y="72"/>
                </a:cubicBezTo>
                <a:cubicBezTo>
                  <a:pt x="5" y="73"/>
                  <a:pt x="4" y="75"/>
                  <a:pt x="4" y="77"/>
                </a:cubicBezTo>
                <a:lnTo>
                  <a:pt x="4" y="109"/>
                </a:lnTo>
                <a:cubicBezTo>
                  <a:pt x="4" y="111"/>
                  <a:pt x="5" y="113"/>
                  <a:pt x="6" y="114"/>
                </a:cubicBezTo>
                <a:lnTo>
                  <a:pt x="6" y="114"/>
                </a:lnTo>
                <a:cubicBezTo>
                  <a:pt x="7" y="115"/>
                  <a:pt x="9" y="116"/>
                  <a:pt x="11" y="116"/>
                </a:cubicBezTo>
                <a:lnTo>
                  <a:pt x="22" y="116"/>
                </a:lnTo>
                <a:lnTo>
                  <a:pt x="22" y="70"/>
                </a:lnTo>
                <a:close/>
                <a:moveTo>
                  <a:pt x="115" y="65"/>
                </a:moveTo>
                <a:lnTo>
                  <a:pt x="115" y="65"/>
                </a:lnTo>
                <a:lnTo>
                  <a:pt x="105" y="65"/>
                </a:lnTo>
                <a:lnTo>
                  <a:pt x="105" y="121"/>
                </a:lnTo>
                <a:lnTo>
                  <a:pt x="115" y="121"/>
                </a:lnTo>
                <a:lnTo>
                  <a:pt x="115" y="118"/>
                </a:lnTo>
                <a:lnTo>
                  <a:pt x="115" y="68"/>
                </a:lnTo>
                <a:lnTo>
                  <a:pt x="115" y="65"/>
                </a:lnTo>
                <a:close/>
                <a:moveTo>
                  <a:pt x="131" y="70"/>
                </a:moveTo>
                <a:lnTo>
                  <a:pt x="131" y="70"/>
                </a:lnTo>
                <a:lnTo>
                  <a:pt x="130" y="70"/>
                </a:lnTo>
                <a:lnTo>
                  <a:pt x="119" y="70"/>
                </a:lnTo>
                <a:lnTo>
                  <a:pt x="119" y="70"/>
                </a:lnTo>
                <a:lnTo>
                  <a:pt x="119" y="116"/>
                </a:lnTo>
                <a:lnTo>
                  <a:pt x="120" y="116"/>
                </a:lnTo>
                <a:lnTo>
                  <a:pt x="120" y="116"/>
                </a:lnTo>
                <a:lnTo>
                  <a:pt x="120" y="116"/>
                </a:lnTo>
                <a:lnTo>
                  <a:pt x="131" y="116"/>
                </a:lnTo>
                <a:cubicBezTo>
                  <a:pt x="132" y="116"/>
                  <a:pt x="134" y="115"/>
                  <a:pt x="135" y="114"/>
                </a:cubicBezTo>
                <a:cubicBezTo>
                  <a:pt x="137" y="113"/>
                  <a:pt x="137" y="111"/>
                  <a:pt x="137" y="109"/>
                </a:cubicBezTo>
                <a:lnTo>
                  <a:pt x="137" y="77"/>
                </a:lnTo>
                <a:cubicBezTo>
                  <a:pt x="137" y="75"/>
                  <a:pt x="137" y="73"/>
                  <a:pt x="135" y="72"/>
                </a:cubicBezTo>
                <a:lnTo>
                  <a:pt x="135" y="72"/>
                </a:lnTo>
                <a:cubicBezTo>
                  <a:pt x="134" y="71"/>
                  <a:pt x="132" y="70"/>
                  <a:pt x="131" y="70"/>
                </a:cubicBezTo>
                <a:close/>
                <a:moveTo>
                  <a:pt x="112" y="20"/>
                </a:moveTo>
                <a:lnTo>
                  <a:pt x="112" y="20"/>
                </a:lnTo>
                <a:cubicBezTo>
                  <a:pt x="101" y="10"/>
                  <a:pt x="87" y="3"/>
                  <a:pt x="71" y="3"/>
                </a:cubicBezTo>
                <a:cubicBezTo>
                  <a:pt x="55" y="3"/>
                  <a:pt x="40" y="10"/>
                  <a:pt x="30" y="20"/>
                </a:cubicBezTo>
                <a:cubicBezTo>
                  <a:pt x="19" y="31"/>
                  <a:pt x="13" y="45"/>
                  <a:pt x="13" y="61"/>
                </a:cubicBezTo>
                <a:lnTo>
                  <a:pt x="13" y="67"/>
                </a:lnTo>
                <a:lnTo>
                  <a:pt x="20" y="67"/>
                </a:lnTo>
                <a:lnTo>
                  <a:pt x="20" y="61"/>
                </a:lnTo>
                <a:cubicBezTo>
                  <a:pt x="20" y="47"/>
                  <a:pt x="26" y="35"/>
                  <a:pt x="35" y="26"/>
                </a:cubicBezTo>
                <a:cubicBezTo>
                  <a:pt x="44" y="17"/>
                  <a:pt x="57" y="11"/>
                  <a:pt x="71" y="11"/>
                </a:cubicBezTo>
                <a:cubicBezTo>
                  <a:pt x="84" y="11"/>
                  <a:pt x="97" y="17"/>
                  <a:pt x="106" y="26"/>
                </a:cubicBezTo>
                <a:cubicBezTo>
                  <a:pt x="115" y="35"/>
                  <a:pt x="121" y="47"/>
                  <a:pt x="121" y="61"/>
                </a:cubicBezTo>
                <a:lnTo>
                  <a:pt x="121" y="67"/>
                </a:lnTo>
                <a:lnTo>
                  <a:pt x="129" y="67"/>
                </a:lnTo>
                <a:lnTo>
                  <a:pt x="129" y="61"/>
                </a:lnTo>
                <a:cubicBezTo>
                  <a:pt x="129" y="45"/>
                  <a:pt x="122" y="31"/>
                  <a:pt x="112" y="20"/>
                </a:cubicBezTo>
                <a:close/>
                <a:moveTo>
                  <a:pt x="71" y="0"/>
                </a:moveTo>
                <a:lnTo>
                  <a:pt x="71" y="0"/>
                </a:lnTo>
                <a:cubicBezTo>
                  <a:pt x="88" y="0"/>
                  <a:pt x="103" y="7"/>
                  <a:pt x="114" y="18"/>
                </a:cubicBezTo>
                <a:cubicBezTo>
                  <a:pt x="125" y="29"/>
                  <a:pt x="132" y="44"/>
                  <a:pt x="132" y="61"/>
                </a:cubicBezTo>
                <a:lnTo>
                  <a:pt x="132" y="67"/>
                </a:lnTo>
                <a:cubicBezTo>
                  <a:pt x="134" y="67"/>
                  <a:pt x="136" y="68"/>
                  <a:pt x="138" y="70"/>
                </a:cubicBezTo>
                <a:lnTo>
                  <a:pt x="138" y="70"/>
                </a:lnTo>
                <a:cubicBezTo>
                  <a:pt x="140" y="72"/>
                  <a:pt x="141" y="74"/>
                  <a:pt x="141" y="77"/>
                </a:cubicBezTo>
                <a:lnTo>
                  <a:pt x="141" y="109"/>
                </a:lnTo>
                <a:cubicBezTo>
                  <a:pt x="141" y="112"/>
                  <a:pt x="140" y="114"/>
                  <a:pt x="138" y="116"/>
                </a:cubicBezTo>
                <a:cubicBezTo>
                  <a:pt x="136" y="118"/>
                  <a:pt x="133" y="119"/>
                  <a:pt x="131" y="119"/>
                </a:cubicBezTo>
                <a:lnTo>
                  <a:pt x="121" y="119"/>
                </a:lnTo>
                <a:lnTo>
                  <a:pt x="121" y="126"/>
                </a:lnTo>
                <a:cubicBezTo>
                  <a:pt x="121" y="133"/>
                  <a:pt x="118" y="140"/>
                  <a:pt x="113" y="145"/>
                </a:cubicBezTo>
                <a:cubicBezTo>
                  <a:pt x="109" y="150"/>
                  <a:pt x="102" y="153"/>
                  <a:pt x="95" y="154"/>
                </a:cubicBezTo>
                <a:lnTo>
                  <a:pt x="95" y="159"/>
                </a:lnTo>
                <a:cubicBezTo>
                  <a:pt x="95" y="160"/>
                  <a:pt x="94" y="161"/>
                  <a:pt x="93" y="161"/>
                </a:cubicBezTo>
                <a:lnTo>
                  <a:pt x="80" y="161"/>
                </a:lnTo>
                <a:cubicBezTo>
                  <a:pt x="79" y="161"/>
                  <a:pt x="78" y="160"/>
                  <a:pt x="78" y="159"/>
                </a:cubicBezTo>
                <a:lnTo>
                  <a:pt x="78" y="144"/>
                </a:lnTo>
                <a:cubicBezTo>
                  <a:pt x="78" y="144"/>
                  <a:pt x="79" y="143"/>
                  <a:pt x="80" y="143"/>
                </a:cubicBezTo>
                <a:lnTo>
                  <a:pt x="93" y="143"/>
                </a:lnTo>
                <a:cubicBezTo>
                  <a:pt x="94" y="143"/>
                  <a:pt x="95" y="144"/>
                  <a:pt x="95" y="144"/>
                </a:cubicBezTo>
                <a:lnTo>
                  <a:pt x="95" y="150"/>
                </a:lnTo>
                <a:cubicBezTo>
                  <a:pt x="101" y="150"/>
                  <a:pt x="107" y="147"/>
                  <a:pt x="111" y="143"/>
                </a:cubicBezTo>
                <a:cubicBezTo>
                  <a:pt x="115" y="138"/>
                  <a:pt x="118" y="132"/>
                  <a:pt x="118" y="126"/>
                </a:cubicBezTo>
                <a:lnTo>
                  <a:pt x="118" y="124"/>
                </a:lnTo>
                <a:cubicBezTo>
                  <a:pt x="118" y="124"/>
                  <a:pt x="117" y="125"/>
                  <a:pt x="117" y="125"/>
                </a:cubicBezTo>
                <a:lnTo>
                  <a:pt x="103" y="125"/>
                </a:lnTo>
                <a:cubicBezTo>
                  <a:pt x="102" y="125"/>
                  <a:pt x="102" y="124"/>
                  <a:pt x="102" y="123"/>
                </a:cubicBezTo>
                <a:lnTo>
                  <a:pt x="102" y="63"/>
                </a:lnTo>
                <a:cubicBezTo>
                  <a:pt x="102" y="62"/>
                  <a:pt x="102" y="62"/>
                  <a:pt x="103" y="62"/>
                </a:cubicBezTo>
                <a:lnTo>
                  <a:pt x="117" y="62"/>
                </a:lnTo>
                <a:cubicBezTo>
                  <a:pt x="117" y="62"/>
                  <a:pt x="117" y="62"/>
                  <a:pt x="117" y="62"/>
                </a:cubicBezTo>
                <a:lnTo>
                  <a:pt x="117" y="61"/>
                </a:lnTo>
                <a:cubicBezTo>
                  <a:pt x="117" y="48"/>
                  <a:pt x="112" y="37"/>
                  <a:pt x="104" y="28"/>
                </a:cubicBezTo>
                <a:cubicBezTo>
                  <a:pt x="95" y="20"/>
                  <a:pt x="84" y="15"/>
                  <a:pt x="71" y="15"/>
                </a:cubicBezTo>
                <a:cubicBezTo>
                  <a:pt x="58" y="15"/>
                  <a:pt x="46" y="20"/>
                  <a:pt x="38" y="28"/>
                </a:cubicBezTo>
                <a:cubicBezTo>
                  <a:pt x="29" y="37"/>
                  <a:pt x="24" y="48"/>
                  <a:pt x="24" y="61"/>
                </a:cubicBezTo>
                <a:lnTo>
                  <a:pt x="24" y="62"/>
                </a:lnTo>
                <a:cubicBezTo>
                  <a:pt x="24" y="62"/>
                  <a:pt x="24" y="62"/>
                  <a:pt x="24" y="62"/>
                </a:cubicBezTo>
                <a:lnTo>
                  <a:pt x="38" y="62"/>
                </a:lnTo>
                <a:cubicBezTo>
                  <a:pt x="39" y="62"/>
                  <a:pt x="40" y="62"/>
                  <a:pt x="40" y="63"/>
                </a:cubicBezTo>
                <a:lnTo>
                  <a:pt x="40" y="123"/>
                </a:lnTo>
                <a:cubicBezTo>
                  <a:pt x="40" y="124"/>
                  <a:pt x="39" y="125"/>
                  <a:pt x="38" y="125"/>
                </a:cubicBezTo>
                <a:lnTo>
                  <a:pt x="24" y="125"/>
                </a:lnTo>
                <a:cubicBezTo>
                  <a:pt x="23" y="125"/>
                  <a:pt x="22" y="124"/>
                  <a:pt x="22" y="123"/>
                </a:cubicBezTo>
                <a:lnTo>
                  <a:pt x="22" y="119"/>
                </a:lnTo>
                <a:lnTo>
                  <a:pt x="11" y="119"/>
                </a:lnTo>
                <a:cubicBezTo>
                  <a:pt x="8" y="119"/>
                  <a:pt x="5" y="118"/>
                  <a:pt x="3" y="116"/>
                </a:cubicBezTo>
                <a:lnTo>
                  <a:pt x="3" y="116"/>
                </a:lnTo>
                <a:lnTo>
                  <a:pt x="3" y="116"/>
                </a:lnTo>
                <a:cubicBezTo>
                  <a:pt x="2" y="114"/>
                  <a:pt x="0" y="112"/>
                  <a:pt x="0" y="109"/>
                </a:cubicBezTo>
                <a:lnTo>
                  <a:pt x="0" y="77"/>
                </a:lnTo>
                <a:cubicBezTo>
                  <a:pt x="0" y="74"/>
                  <a:pt x="2" y="72"/>
                  <a:pt x="3" y="70"/>
                </a:cubicBezTo>
                <a:cubicBezTo>
                  <a:pt x="5" y="68"/>
                  <a:pt x="7" y="67"/>
                  <a:pt x="9" y="67"/>
                </a:cubicBezTo>
                <a:lnTo>
                  <a:pt x="9" y="61"/>
                </a:lnTo>
                <a:cubicBezTo>
                  <a:pt x="9" y="44"/>
                  <a:pt x="16" y="29"/>
                  <a:pt x="27" y="18"/>
                </a:cubicBezTo>
                <a:cubicBezTo>
                  <a:pt x="38" y="7"/>
                  <a:pt x="54" y="0"/>
                  <a:pt x="71" y="0"/>
                </a:cubicBezTo>
                <a:close/>
                <a:moveTo>
                  <a:pt x="92" y="146"/>
                </a:moveTo>
                <a:lnTo>
                  <a:pt x="92" y="146"/>
                </a:lnTo>
                <a:lnTo>
                  <a:pt x="81" y="146"/>
                </a:lnTo>
                <a:lnTo>
                  <a:pt x="81" y="158"/>
                </a:lnTo>
                <a:lnTo>
                  <a:pt x="92" y="158"/>
                </a:lnTo>
                <a:lnTo>
                  <a:pt x="92" y="152"/>
                </a:lnTo>
                <a:lnTo>
                  <a:pt x="92" y="146"/>
                </a:ln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95" name="Freeform 21">
            <a:extLst>
              <a:ext uri="{FF2B5EF4-FFF2-40B4-BE49-F238E27FC236}">
                <a16:creationId xmlns:a16="http://schemas.microsoft.com/office/drawing/2014/main" id="{A80EB824-EC1F-49FB-86BB-8F9154097FF3}"/>
              </a:ext>
            </a:extLst>
          </p:cNvPr>
          <p:cNvSpPr>
            <a:spLocks noChangeAspect="1" noEditPoints="1"/>
          </p:cNvSpPr>
          <p:nvPr/>
        </p:nvSpPr>
        <p:spPr bwMode="auto">
          <a:xfrm>
            <a:off x="7418490" y="2199854"/>
            <a:ext cx="284022" cy="213017"/>
          </a:xfrm>
          <a:custGeom>
            <a:avLst/>
            <a:gdLst>
              <a:gd name="T0" fmla="*/ 152 w 166"/>
              <a:gd name="T1" fmla="*/ 107 h 125"/>
              <a:gd name="T2" fmla="*/ 152 w 166"/>
              <a:gd name="T3" fmla="*/ 107 h 125"/>
              <a:gd name="T4" fmla="*/ 13 w 166"/>
              <a:gd name="T5" fmla="*/ 107 h 125"/>
              <a:gd name="T6" fmla="*/ 13 w 166"/>
              <a:gd name="T7" fmla="*/ 13 h 125"/>
              <a:gd name="T8" fmla="*/ 152 w 166"/>
              <a:gd name="T9" fmla="*/ 13 h 125"/>
              <a:gd name="T10" fmla="*/ 152 w 166"/>
              <a:gd name="T11" fmla="*/ 107 h 125"/>
              <a:gd name="T12" fmla="*/ 156 w 166"/>
              <a:gd name="T13" fmla="*/ 12 h 125"/>
              <a:gd name="T14" fmla="*/ 156 w 166"/>
              <a:gd name="T15" fmla="*/ 12 h 125"/>
              <a:gd name="T16" fmla="*/ 156 w 166"/>
              <a:gd name="T17" fmla="*/ 109 h 125"/>
              <a:gd name="T18" fmla="*/ 154 w 166"/>
              <a:gd name="T19" fmla="*/ 110 h 125"/>
              <a:gd name="T20" fmla="*/ 11 w 166"/>
              <a:gd name="T21" fmla="*/ 110 h 125"/>
              <a:gd name="T22" fmla="*/ 10 w 166"/>
              <a:gd name="T23" fmla="*/ 109 h 125"/>
              <a:gd name="T24" fmla="*/ 10 w 166"/>
              <a:gd name="T25" fmla="*/ 12 h 125"/>
              <a:gd name="T26" fmla="*/ 11 w 166"/>
              <a:gd name="T27" fmla="*/ 10 h 125"/>
              <a:gd name="T28" fmla="*/ 154 w 166"/>
              <a:gd name="T29" fmla="*/ 10 h 125"/>
              <a:gd name="T30" fmla="*/ 156 w 166"/>
              <a:gd name="T31" fmla="*/ 12 h 125"/>
              <a:gd name="T32" fmla="*/ 162 w 166"/>
              <a:gd name="T33" fmla="*/ 114 h 125"/>
              <a:gd name="T34" fmla="*/ 162 w 166"/>
              <a:gd name="T35" fmla="*/ 114 h 125"/>
              <a:gd name="T36" fmla="*/ 162 w 166"/>
              <a:gd name="T37" fmla="*/ 11 h 125"/>
              <a:gd name="T38" fmla="*/ 160 w 166"/>
              <a:gd name="T39" fmla="*/ 6 h 125"/>
              <a:gd name="T40" fmla="*/ 160 w 166"/>
              <a:gd name="T41" fmla="*/ 6 h 125"/>
              <a:gd name="T42" fmla="*/ 155 w 166"/>
              <a:gd name="T43" fmla="*/ 4 h 125"/>
              <a:gd name="T44" fmla="*/ 10 w 166"/>
              <a:gd name="T45" fmla="*/ 4 h 125"/>
              <a:gd name="T46" fmla="*/ 5 w 166"/>
              <a:gd name="T47" fmla="*/ 6 h 125"/>
              <a:gd name="T48" fmla="*/ 3 w 166"/>
              <a:gd name="T49" fmla="*/ 11 h 125"/>
              <a:gd name="T50" fmla="*/ 3 w 166"/>
              <a:gd name="T51" fmla="*/ 114 h 125"/>
              <a:gd name="T52" fmla="*/ 5 w 166"/>
              <a:gd name="T53" fmla="*/ 119 h 125"/>
              <a:gd name="T54" fmla="*/ 5 w 166"/>
              <a:gd name="T55" fmla="*/ 119 h 125"/>
              <a:gd name="T56" fmla="*/ 10 w 166"/>
              <a:gd name="T57" fmla="*/ 121 h 125"/>
              <a:gd name="T58" fmla="*/ 155 w 166"/>
              <a:gd name="T59" fmla="*/ 121 h 125"/>
              <a:gd name="T60" fmla="*/ 160 w 166"/>
              <a:gd name="T61" fmla="*/ 119 h 125"/>
              <a:gd name="T62" fmla="*/ 162 w 166"/>
              <a:gd name="T63" fmla="*/ 114 h 125"/>
              <a:gd name="T64" fmla="*/ 166 w 166"/>
              <a:gd name="T65" fmla="*/ 11 h 125"/>
              <a:gd name="T66" fmla="*/ 166 w 166"/>
              <a:gd name="T67" fmla="*/ 11 h 125"/>
              <a:gd name="T68" fmla="*/ 163 w 166"/>
              <a:gd name="T69" fmla="*/ 3 h 125"/>
              <a:gd name="T70" fmla="*/ 163 w 166"/>
              <a:gd name="T71" fmla="*/ 3 h 125"/>
              <a:gd name="T72" fmla="*/ 155 w 166"/>
              <a:gd name="T73" fmla="*/ 0 h 125"/>
              <a:gd name="T74" fmla="*/ 10 w 166"/>
              <a:gd name="T75" fmla="*/ 0 h 125"/>
              <a:gd name="T76" fmla="*/ 3 w 166"/>
              <a:gd name="T77" fmla="*/ 3 h 125"/>
              <a:gd name="T78" fmla="*/ 0 w 166"/>
              <a:gd name="T79" fmla="*/ 11 h 125"/>
              <a:gd name="T80" fmla="*/ 0 w 166"/>
              <a:gd name="T81" fmla="*/ 114 h 125"/>
              <a:gd name="T82" fmla="*/ 3 w 166"/>
              <a:gd name="T83" fmla="*/ 121 h 125"/>
              <a:gd name="T84" fmla="*/ 3 w 166"/>
              <a:gd name="T85" fmla="*/ 121 h 125"/>
              <a:gd name="T86" fmla="*/ 3 w 166"/>
              <a:gd name="T87" fmla="*/ 121 h 125"/>
              <a:gd name="T88" fmla="*/ 10 w 166"/>
              <a:gd name="T89" fmla="*/ 125 h 125"/>
              <a:gd name="T90" fmla="*/ 155 w 166"/>
              <a:gd name="T91" fmla="*/ 125 h 125"/>
              <a:gd name="T92" fmla="*/ 163 w 166"/>
              <a:gd name="T93" fmla="*/ 121 h 125"/>
              <a:gd name="T94" fmla="*/ 166 w 166"/>
              <a:gd name="T95" fmla="*/ 114 h 125"/>
              <a:gd name="T96" fmla="*/ 166 w 166"/>
              <a:gd name="T97" fmla="*/ 11 h 125"/>
              <a:gd name="T98" fmla="*/ 72 w 166"/>
              <a:gd name="T99" fmla="*/ 117 h 125"/>
              <a:gd name="T100" fmla="*/ 72 w 166"/>
              <a:gd name="T101" fmla="*/ 117 h 125"/>
              <a:gd name="T102" fmla="*/ 70 w 166"/>
              <a:gd name="T103" fmla="*/ 115 h 125"/>
              <a:gd name="T104" fmla="*/ 72 w 166"/>
              <a:gd name="T105" fmla="*/ 114 h 125"/>
              <a:gd name="T106" fmla="*/ 93 w 166"/>
              <a:gd name="T107" fmla="*/ 114 h 125"/>
              <a:gd name="T108" fmla="*/ 95 w 166"/>
              <a:gd name="T109" fmla="*/ 115 h 125"/>
              <a:gd name="T110" fmla="*/ 93 w 166"/>
              <a:gd name="T111" fmla="*/ 117 h 125"/>
              <a:gd name="T112" fmla="*/ 72 w 166"/>
              <a:gd name="T113" fmla="*/ 11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6" h="125">
                <a:moveTo>
                  <a:pt x="152" y="107"/>
                </a:moveTo>
                <a:lnTo>
                  <a:pt x="152" y="107"/>
                </a:lnTo>
                <a:lnTo>
                  <a:pt x="13" y="107"/>
                </a:lnTo>
                <a:lnTo>
                  <a:pt x="13" y="13"/>
                </a:lnTo>
                <a:lnTo>
                  <a:pt x="152" y="13"/>
                </a:lnTo>
                <a:lnTo>
                  <a:pt x="152" y="107"/>
                </a:lnTo>
                <a:close/>
                <a:moveTo>
                  <a:pt x="156" y="12"/>
                </a:moveTo>
                <a:lnTo>
                  <a:pt x="156" y="12"/>
                </a:lnTo>
                <a:lnTo>
                  <a:pt x="156" y="109"/>
                </a:lnTo>
                <a:cubicBezTo>
                  <a:pt x="156" y="110"/>
                  <a:pt x="155" y="110"/>
                  <a:pt x="154" y="110"/>
                </a:cubicBezTo>
                <a:lnTo>
                  <a:pt x="11" y="110"/>
                </a:lnTo>
                <a:cubicBezTo>
                  <a:pt x="10" y="110"/>
                  <a:pt x="10" y="110"/>
                  <a:pt x="10" y="109"/>
                </a:cubicBezTo>
                <a:lnTo>
                  <a:pt x="10" y="12"/>
                </a:lnTo>
                <a:cubicBezTo>
                  <a:pt x="10" y="11"/>
                  <a:pt x="10" y="10"/>
                  <a:pt x="11" y="10"/>
                </a:cubicBezTo>
                <a:lnTo>
                  <a:pt x="154" y="10"/>
                </a:lnTo>
                <a:cubicBezTo>
                  <a:pt x="155" y="10"/>
                  <a:pt x="156" y="11"/>
                  <a:pt x="156" y="12"/>
                </a:cubicBezTo>
                <a:close/>
                <a:moveTo>
                  <a:pt x="162" y="114"/>
                </a:moveTo>
                <a:lnTo>
                  <a:pt x="162" y="114"/>
                </a:lnTo>
                <a:lnTo>
                  <a:pt x="162" y="11"/>
                </a:lnTo>
                <a:cubicBezTo>
                  <a:pt x="162" y="9"/>
                  <a:pt x="162" y="7"/>
                  <a:pt x="160" y="6"/>
                </a:cubicBezTo>
                <a:lnTo>
                  <a:pt x="160" y="6"/>
                </a:lnTo>
                <a:cubicBezTo>
                  <a:pt x="159" y="5"/>
                  <a:pt x="157" y="4"/>
                  <a:pt x="155" y="4"/>
                </a:cubicBezTo>
                <a:lnTo>
                  <a:pt x="10" y="4"/>
                </a:lnTo>
                <a:cubicBezTo>
                  <a:pt x="8" y="4"/>
                  <a:pt x="6" y="5"/>
                  <a:pt x="5" y="6"/>
                </a:cubicBezTo>
                <a:cubicBezTo>
                  <a:pt x="4" y="7"/>
                  <a:pt x="3" y="9"/>
                  <a:pt x="3" y="11"/>
                </a:cubicBezTo>
                <a:lnTo>
                  <a:pt x="3" y="114"/>
                </a:lnTo>
                <a:cubicBezTo>
                  <a:pt x="3" y="116"/>
                  <a:pt x="4" y="118"/>
                  <a:pt x="5" y="119"/>
                </a:cubicBezTo>
                <a:lnTo>
                  <a:pt x="5" y="119"/>
                </a:lnTo>
                <a:cubicBezTo>
                  <a:pt x="6" y="120"/>
                  <a:pt x="8" y="121"/>
                  <a:pt x="10" y="121"/>
                </a:cubicBezTo>
                <a:lnTo>
                  <a:pt x="155" y="121"/>
                </a:lnTo>
                <a:cubicBezTo>
                  <a:pt x="157" y="121"/>
                  <a:pt x="159" y="120"/>
                  <a:pt x="160" y="119"/>
                </a:cubicBezTo>
                <a:cubicBezTo>
                  <a:pt x="162" y="118"/>
                  <a:pt x="162" y="116"/>
                  <a:pt x="162" y="114"/>
                </a:cubicBezTo>
                <a:close/>
                <a:moveTo>
                  <a:pt x="166" y="11"/>
                </a:moveTo>
                <a:lnTo>
                  <a:pt x="166" y="11"/>
                </a:lnTo>
                <a:cubicBezTo>
                  <a:pt x="166" y="8"/>
                  <a:pt x="165" y="5"/>
                  <a:pt x="163" y="3"/>
                </a:cubicBezTo>
                <a:lnTo>
                  <a:pt x="163" y="3"/>
                </a:lnTo>
                <a:cubicBezTo>
                  <a:pt x="161" y="1"/>
                  <a:pt x="158" y="0"/>
                  <a:pt x="155" y="0"/>
                </a:cubicBezTo>
                <a:lnTo>
                  <a:pt x="10" y="0"/>
                </a:lnTo>
                <a:cubicBezTo>
                  <a:pt x="7" y="0"/>
                  <a:pt x="5" y="1"/>
                  <a:pt x="3" y="3"/>
                </a:cubicBezTo>
                <a:cubicBezTo>
                  <a:pt x="1" y="5"/>
                  <a:pt x="0" y="8"/>
                  <a:pt x="0" y="11"/>
                </a:cubicBezTo>
                <a:lnTo>
                  <a:pt x="0" y="114"/>
                </a:lnTo>
                <a:cubicBezTo>
                  <a:pt x="0" y="117"/>
                  <a:pt x="1" y="120"/>
                  <a:pt x="3" y="121"/>
                </a:cubicBezTo>
                <a:lnTo>
                  <a:pt x="3" y="121"/>
                </a:lnTo>
                <a:lnTo>
                  <a:pt x="3" y="121"/>
                </a:lnTo>
                <a:cubicBezTo>
                  <a:pt x="5" y="123"/>
                  <a:pt x="7" y="125"/>
                  <a:pt x="10" y="125"/>
                </a:cubicBezTo>
                <a:lnTo>
                  <a:pt x="155" y="125"/>
                </a:lnTo>
                <a:cubicBezTo>
                  <a:pt x="158" y="125"/>
                  <a:pt x="161" y="123"/>
                  <a:pt x="163" y="121"/>
                </a:cubicBezTo>
                <a:cubicBezTo>
                  <a:pt x="165" y="120"/>
                  <a:pt x="166" y="117"/>
                  <a:pt x="166" y="114"/>
                </a:cubicBezTo>
                <a:lnTo>
                  <a:pt x="166" y="11"/>
                </a:lnTo>
                <a:close/>
                <a:moveTo>
                  <a:pt x="72" y="117"/>
                </a:moveTo>
                <a:lnTo>
                  <a:pt x="72" y="117"/>
                </a:lnTo>
                <a:cubicBezTo>
                  <a:pt x="71" y="117"/>
                  <a:pt x="70" y="116"/>
                  <a:pt x="70" y="115"/>
                </a:cubicBezTo>
                <a:cubicBezTo>
                  <a:pt x="70" y="115"/>
                  <a:pt x="71" y="114"/>
                  <a:pt x="72" y="114"/>
                </a:cubicBezTo>
                <a:lnTo>
                  <a:pt x="93" y="114"/>
                </a:lnTo>
                <a:cubicBezTo>
                  <a:pt x="94" y="114"/>
                  <a:pt x="95" y="115"/>
                  <a:pt x="95" y="115"/>
                </a:cubicBezTo>
                <a:cubicBezTo>
                  <a:pt x="95" y="116"/>
                  <a:pt x="94" y="117"/>
                  <a:pt x="93" y="117"/>
                </a:cubicBezTo>
                <a:lnTo>
                  <a:pt x="72" y="117"/>
                </a:ln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96" name="Freeform 22">
            <a:extLst>
              <a:ext uri="{FF2B5EF4-FFF2-40B4-BE49-F238E27FC236}">
                <a16:creationId xmlns:a16="http://schemas.microsoft.com/office/drawing/2014/main" id="{5E9FE2F3-6BF2-410E-B3C5-A6E5BB2C73BD}"/>
              </a:ext>
            </a:extLst>
          </p:cNvPr>
          <p:cNvSpPr>
            <a:spLocks noChangeAspect="1" noEditPoints="1"/>
          </p:cNvSpPr>
          <p:nvPr/>
        </p:nvSpPr>
        <p:spPr bwMode="auto">
          <a:xfrm>
            <a:off x="5242314" y="2628035"/>
            <a:ext cx="246828" cy="240065"/>
          </a:xfrm>
          <a:custGeom>
            <a:avLst/>
            <a:gdLst>
              <a:gd name="T0" fmla="*/ 52 w 144"/>
              <a:gd name="T1" fmla="*/ 121 h 141"/>
              <a:gd name="T2" fmla="*/ 52 w 144"/>
              <a:gd name="T3" fmla="*/ 73 h 141"/>
              <a:gd name="T4" fmla="*/ 51 w 144"/>
              <a:gd name="T5" fmla="*/ 71 h 141"/>
              <a:gd name="T6" fmla="*/ 21 w 144"/>
              <a:gd name="T7" fmla="*/ 70 h 141"/>
              <a:gd name="T8" fmla="*/ 18 w 144"/>
              <a:gd name="T9" fmla="*/ 73 h 141"/>
              <a:gd name="T10" fmla="*/ 52 w 144"/>
              <a:gd name="T11" fmla="*/ 121 h 141"/>
              <a:gd name="T12" fmla="*/ 141 w 144"/>
              <a:gd name="T13" fmla="*/ 125 h 141"/>
              <a:gd name="T14" fmla="*/ 128 w 144"/>
              <a:gd name="T15" fmla="*/ 125 h 141"/>
              <a:gd name="T16" fmla="*/ 91 w 144"/>
              <a:gd name="T17" fmla="*/ 125 h 141"/>
              <a:gd name="T18" fmla="*/ 16 w 144"/>
              <a:gd name="T19" fmla="*/ 125 h 141"/>
              <a:gd name="T20" fmla="*/ 4 w 144"/>
              <a:gd name="T21" fmla="*/ 137 h 141"/>
              <a:gd name="T22" fmla="*/ 141 w 144"/>
              <a:gd name="T23" fmla="*/ 125 h 141"/>
              <a:gd name="T24" fmla="*/ 93 w 144"/>
              <a:gd name="T25" fmla="*/ 121 h 141"/>
              <a:gd name="T26" fmla="*/ 127 w 144"/>
              <a:gd name="T27" fmla="*/ 48 h 141"/>
              <a:gd name="T28" fmla="*/ 126 w 144"/>
              <a:gd name="T29" fmla="*/ 47 h 141"/>
              <a:gd name="T30" fmla="*/ 95 w 144"/>
              <a:gd name="T31" fmla="*/ 46 h 141"/>
              <a:gd name="T32" fmla="*/ 93 w 144"/>
              <a:gd name="T33" fmla="*/ 48 h 141"/>
              <a:gd name="T34" fmla="*/ 93 w 144"/>
              <a:gd name="T35" fmla="*/ 121 h 141"/>
              <a:gd name="T36" fmla="*/ 2 w 144"/>
              <a:gd name="T37" fmla="*/ 121 h 141"/>
              <a:gd name="T38" fmla="*/ 15 w 144"/>
              <a:gd name="T39" fmla="*/ 73 h 141"/>
              <a:gd name="T40" fmla="*/ 16 w 144"/>
              <a:gd name="T41" fmla="*/ 69 h 141"/>
              <a:gd name="T42" fmla="*/ 21 w 144"/>
              <a:gd name="T43" fmla="*/ 67 h 141"/>
              <a:gd name="T44" fmla="*/ 52 w 144"/>
              <a:gd name="T45" fmla="*/ 68 h 141"/>
              <a:gd name="T46" fmla="*/ 54 w 144"/>
              <a:gd name="T47" fmla="*/ 2 h 141"/>
              <a:gd name="T48" fmla="*/ 58 w 144"/>
              <a:gd name="T49" fmla="*/ 0 h 141"/>
              <a:gd name="T50" fmla="*/ 91 w 144"/>
              <a:gd name="T51" fmla="*/ 2 h 141"/>
              <a:gd name="T52" fmla="*/ 93 w 144"/>
              <a:gd name="T53" fmla="*/ 43 h 141"/>
              <a:gd name="T54" fmla="*/ 124 w 144"/>
              <a:gd name="T55" fmla="*/ 42 h 141"/>
              <a:gd name="T56" fmla="*/ 128 w 144"/>
              <a:gd name="T57" fmla="*/ 44 h 141"/>
              <a:gd name="T58" fmla="*/ 130 w 144"/>
              <a:gd name="T59" fmla="*/ 121 h 141"/>
              <a:gd name="T60" fmla="*/ 144 w 144"/>
              <a:gd name="T61" fmla="*/ 123 h 141"/>
              <a:gd name="T62" fmla="*/ 143 w 144"/>
              <a:gd name="T63" fmla="*/ 141 h 141"/>
              <a:gd name="T64" fmla="*/ 0 w 144"/>
              <a:gd name="T65" fmla="*/ 139 h 141"/>
              <a:gd name="T66" fmla="*/ 2 w 144"/>
              <a:gd name="T67" fmla="*/ 121 h 141"/>
              <a:gd name="T68" fmla="*/ 89 w 144"/>
              <a:gd name="T69" fmla="*/ 121 h 141"/>
              <a:gd name="T70" fmla="*/ 89 w 144"/>
              <a:gd name="T71" fmla="*/ 6 h 141"/>
              <a:gd name="T72" fmla="*/ 87 w 144"/>
              <a:gd name="T73" fmla="*/ 4 h 141"/>
              <a:gd name="T74" fmla="*/ 56 w 144"/>
              <a:gd name="T75" fmla="*/ 4 h 141"/>
              <a:gd name="T76" fmla="*/ 55 w 144"/>
              <a:gd name="T77" fmla="*/ 6 h 141"/>
              <a:gd name="T78" fmla="*/ 55 w 144"/>
              <a:gd name="T79" fmla="*/ 12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4" h="141">
                <a:moveTo>
                  <a:pt x="52" y="121"/>
                </a:moveTo>
                <a:lnTo>
                  <a:pt x="52" y="121"/>
                </a:lnTo>
                <a:lnTo>
                  <a:pt x="52" y="73"/>
                </a:lnTo>
                <a:lnTo>
                  <a:pt x="52" y="73"/>
                </a:lnTo>
                <a:cubicBezTo>
                  <a:pt x="52" y="72"/>
                  <a:pt x="52" y="72"/>
                  <a:pt x="51" y="71"/>
                </a:cubicBezTo>
                <a:lnTo>
                  <a:pt x="51" y="71"/>
                </a:lnTo>
                <a:cubicBezTo>
                  <a:pt x="51" y="71"/>
                  <a:pt x="50" y="70"/>
                  <a:pt x="49" y="70"/>
                </a:cubicBezTo>
                <a:lnTo>
                  <a:pt x="21" y="70"/>
                </a:lnTo>
                <a:cubicBezTo>
                  <a:pt x="20" y="70"/>
                  <a:pt x="19" y="71"/>
                  <a:pt x="19" y="71"/>
                </a:cubicBezTo>
                <a:cubicBezTo>
                  <a:pt x="18" y="72"/>
                  <a:pt x="18" y="72"/>
                  <a:pt x="18" y="73"/>
                </a:cubicBezTo>
                <a:lnTo>
                  <a:pt x="18" y="121"/>
                </a:lnTo>
                <a:lnTo>
                  <a:pt x="52" y="121"/>
                </a:lnTo>
                <a:close/>
                <a:moveTo>
                  <a:pt x="141" y="125"/>
                </a:moveTo>
                <a:lnTo>
                  <a:pt x="141" y="125"/>
                </a:lnTo>
                <a:lnTo>
                  <a:pt x="128" y="125"/>
                </a:lnTo>
                <a:lnTo>
                  <a:pt x="128" y="125"/>
                </a:lnTo>
                <a:lnTo>
                  <a:pt x="91" y="125"/>
                </a:lnTo>
                <a:lnTo>
                  <a:pt x="91" y="125"/>
                </a:lnTo>
                <a:lnTo>
                  <a:pt x="54" y="125"/>
                </a:lnTo>
                <a:lnTo>
                  <a:pt x="16" y="125"/>
                </a:lnTo>
                <a:lnTo>
                  <a:pt x="4" y="125"/>
                </a:lnTo>
                <a:lnTo>
                  <a:pt x="4" y="137"/>
                </a:lnTo>
                <a:lnTo>
                  <a:pt x="141" y="137"/>
                </a:lnTo>
                <a:lnTo>
                  <a:pt x="141" y="125"/>
                </a:lnTo>
                <a:close/>
                <a:moveTo>
                  <a:pt x="93" y="121"/>
                </a:moveTo>
                <a:lnTo>
                  <a:pt x="93" y="121"/>
                </a:lnTo>
                <a:lnTo>
                  <a:pt x="127" y="121"/>
                </a:lnTo>
                <a:lnTo>
                  <a:pt x="127" y="48"/>
                </a:lnTo>
                <a:cubicBezTo>
                  <a:pt x="127" y="48"/>
                  <a:pt x="126" y="47"/>
                  <a:pt x="126" y="47"/>
                </a:cubicBezTo>
                <a:lnTo>
                  <a:pt x="126" y="47"/>
                </a:lnTo>
                <a:cubicBezTo>
                  <a:pt x="125" y="46"/>
                  <a:pt x="125" y="46"/>
                  <a:pt x="124" y="46"/>
                </a:cubicBezTo>
                <a:lnTo>
                  <a:pt x="95" y="46"/>
                </a:lnTo>
                <a:cubicBezTo>
                  <a:pt x="95" y="46"/>
                  <a:pt x="94" y="46"/>
                  <a:pt x="94" y="47"/>
                </a:cubicBezTo>
                <a:cubicBezTo>
                  <a:pt x="93" y="47"/>
                  <a:pt x="93" y="48"/>
                  <a:pt x="93" y="48"/>
                </a:cubicBezTo>
                <a:lnTo>
                  <a:pt x="93" y="48"/>
                </a:lnTo>
                <a:lnTo>
                  <a:pt x="93" y="121"/>
                </a:lnTo>
                <a:close/>
                <a:moveTo>
                  <a:pt x="2" y="121"/>
                </a:moveTo>
                <a:lnTo>
                  <a:pt x="2" y="121"/>
                </a:lnTo>
                <a:lnTo>
                  <a:pt x="15" y="121"/>
                </a:lnTo>
                <a:lnTo>
                  <a:pt x="15" y="73"/>
                </a:lnTo>
                <a:cubicBezTo>
                  <a:pt x="15" y="71"/>
                  <a:pt x="15" y="70"/>
                  <a:pt x="16" y="69"/>
                </a:cubicBezTo>
                <a:lnTo>
                  <a:pt x="16" y="69"/>
                </a:lnTo>
                <a:lnTo>
                  <a:pt x="16" y="69"/>
                </a:lnTo>
                <a:cubicBezTo>
                  <a:pt x="18" y="68"/>
                  <a:pt x="19" y="67"/>
                  <a:pt x="21" y="67"/>
                </a:cubicBezTo>
                <a:lnTo>
                  <a:pt x="49" y="67"/>
                </a:lnTo>
                <a:cubicBezTo>
                  <a:pt x="50" y="67"/>
                  <a:pt x="51" y="67"/>
                  <a:pt x="52" y="68"/>
                </a:cubicBezTo>
                <a:lnTo>
                  <a:pt x="52" y="6"/>
                </a:lnTo>
                <a:cubicBezTo>
                  <a:pt x="52" y="5"/>
                  <a:pt x="53" y="3"/>
                  <a:pt x="54" y="2"/>
                </a:cubicBezTo>
                <a:lnTo>
                  <a:pt x="54" y="2"/>
                </a:lnTo>
                <a:cubicBezTo>
                  <a:pt x="55" y="1"/>
                  <a:pt x="56" y="0"/>
                  <a:pt x="58" y="0"/>
                </a:cubicBezTo>
                <a:lnTo>
                  <a:pt x="87" y="0"/>
                </a:lnTo>
                <a:cubicBezTo>
                  <a:pt x="88" y="0"/>
                  <a:pt x="90" y="1"/>
                  <a:pt x="91" y="2"/>
                </a:cubicBezTo>
                <a:cubicBezTo>
                  <a:pt x="92" y="3"/>
                  <a:pt x="93" y="5"/>
                  <a:pt x="93" y="6"/>
                </a:cubicBezTo>
                <a:lnTo>
                  <a:pt x="93" y="43"/>
                </a:lnTo>
                <a:cubicBezTo>
                  <a:pt x="94" y="43"/>
                  <a:pt x="94" y="42"/>
                  <a:pt x="95" y="42"/>
                </a:cubicBezTo>
                <a:lnTo>
                  <a:pt x="124" y="42"/>
                </a:lnTo>
                <a:cubicBezTo>
                  <a:pt x="126" y="42"/>
                  <a:pt x="127" y="43"/>
                  <a:pt x="128" y="44"/>
                </a:cubicBezTo>
                <a:cubicBezTo>
                  <a:pt x="128" y="44"/>
                  <a:pt x="128" y="44"/>
                  <a:pt x="128" y="44"/>
                </a:cubicBezTo>
                <a:cubicBezTo>
                  <a:pt x="130" y="45"/>
                  <a:pt x="130" y="47"/>
                  <a:pt x="130" y="48"/>
                </a:cubicBezTo>
                <a:lnTo>
                  <a:pt x="130" y="121"/>
                </a:lnTo>
                <a:lnTo>
                  <a:pt x="143" y="121"/>
                </a:lnTo>
                <a:cubicBezTo>
                  <a:pt x="144" y="121"/>
                  <a:pt x="144" y="122"/>
                  <a:pt x="144" y="123"/>
                </a:cubicBezTo>
                <a:lnTo>
                  <a:pt x="144" y="139"/>
                </a:lnTo>
                <a:cubicBezTo>
                  <a:pt x="144" y="140"/>
                  <a:pt x="144" y="141"/>
                  <a:pt x="143" y="141"/>
                </a:cubicBezTo>
                <a:lnTo>
                  <a:pt x="2" y="141"/>
                </a:lnTo>
                <a:cubicBezTo>
                  <a:pt x="1" y="141"/>
                  <a:pt x="0" y="140"/>
                  <a:pt x="0" y="139"/>
                </a:cubicBezTo>
                <a:lnTo>
                  <a:pt x="0" y="123"/>
                </a:lnTo>
                <a:cubicBezTo>
                  <a:pt x="0" y="122"/>
                  <a:pt x="1" y="121"/>
                  <a:pt x="2" y="121"/>
                </a:cubicBezTo>
                <a:close/>
                <a:moveTo>
                  <a:pt x="89" y="121"/>
                </a:moveTo>
                <a:lnTo>
                  <a:pt x="89" y="121"/>
                </a:lnTo>
                <a:lnTo>
                  <a:pt x="89" y="48"/>
                </a:lnTo>
                <a:lnTo>
                  <a:pt x="89" y="6"/>
                </a:lnTo>
                <a:cubicBezTo>
                  <a:pt x="89" y="6"/>
                  <a:pt x="89" y="5"/>
                  <a:pt x="89" y="4"/>
                </a:cubicBezTo>
                <a:cubicBezTo>
                  <a:pt x="88" y="4"/>
                  <a:pt x="87" y="4"/>
                  <a:pt x="87" y="4"/>
                </a:cubicBezTo>
                <a:lnTo>
                  <a:pt x="58" y="4"/>
                </a:lnTo>
                <a:cubicBezTo>
                  <a:pt x="57" y="4"/>
                  <a:pt x="57" y="4"/>
                  <a:pt x="56" y="4"/>
                </a:cubicBezTo>
                <a:lnTo>
                  <a:pt x="56" y="4"/>
                </a:lnTo>
                <a:cubicBezTo>
                  <a:pt x="56" y="5"/>
                  <a:pt x="55" y="6"/>
                  <a:pt x="55" y="6"/>
                </a:cubicBezTo>
                <a:lnTo>
                  <a:pt x="55" y="73"/>
                </a:lnTo>
                <a:lnTo>
                  <a:pt x="55" y="121"/>
                </a:lnTo>
                <a:lnTo>
                  <a:pt x="89" y="121"/>
                </a:ln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97" name="Freeform 27">
            <a:extLst>
              <a:ext uri="{FF2B5EF4-FFF2-40B4-BE49-F238E27FC236}">
                <a16:creationId xmlns:a16="http://schemas.microsoft.com/office/drawing/2014/main" id="{65624D89-91F0-4AC1-890B-6AE6162DC400}"/>
              </a:ext>
            </a:extLst>
          </p:cNvPr>
          <p:cNvSpPr>
            <a:spLocks noChangeAspect="1" noEditPoints="1"/>
          </p:cNvSpPr>
          <p:nvPr/>
        </p:nvSpPr>
        <p:spPr bwMode="auto">
          <a:xfrm>
            <a:off x="6974295" y="2193937"/>
            <a:ext cx="191038" cy="255281"/>
          </a:xfrm>
          <a:custGeom>
            <a:avLst/>
            <a:gdLst>
              <a:gd name="T0" fmla="*/ 76 w 111"/>
              <a:gd name="T1" fmla="*/ 47 h 149"/>
              <a:gd name="T2" fmla="*/ 76 w 111"/>
              <a:gd name="T3" fmla="*/ 47 h 149"/>
              <a:gd name="T4" fmla="*/ 76 w 111"/>
              <a:gd name="T5" fmla="*/ 47 h 149"/>
              <a:gd name="T6" fmla="*/ 76 w 111"/>
              <a:gd name="T7" fmla="*/ 47 h 149"/>
              <a:gd name="T8" fmla="*/ 1 w 111"/>
              <a:gd name="T9" fmla="*/ 126 h 149"/>
              <a:gd name="T10" fmla="*/ 1 w 111"/>
              <a:gd name="T11" fmla="*/ 126 h 149"/>
              <a:gd name="T12" fmla="*/ 27 w 111"/>
              <a:gd name="T13" fmla="*/ 94 h 149"/>
              <a:gd name="T14" fmla="*/ 27 w 111"/>
              <a:gd name="T15" fmla="*/ 94 h 149"/>
              <a:gd name="T16" fmla="*/ 29 w 111"/>
              <a:gd name="T17" fmla="*/ 93 h 149"/>
              <a:gd name="T18" fmla="*/ 40 w 111"/>
              <a:gd name="T19" fmla="*/ 102 h 149"/>
              <a:gd name="T20" fmla="*/ 57 w 111"/>
              <a:gd name="T21" fmla="*/ 75 h 149"/>
              <a:gd name="T22" fmla="*/ 72 w 111"/>
              <a:gd name="T23" fmla="*/ 47 h 149"/>
              <a:gd name="T24" fmla="*/ 59 w 111"/>
              <a:gd name="T25" fmla="*/ 42 h 149"/>
              <a:gd name="T26" fmla="*/ 59 w 111"/>
              <a:gd name="T27" fmla="*/ 42 h 149"/>
              <a:gd name="T28" fmla="*/ 58 w 111"/>
              <a:gd name="T29" fmla="*/ 40 h 149"/>
              <a:gd name="T30" fmla="*/ 73 w 111"/>
              <a:gd name="T31" fmla="*/ 2 h 149"/>
              <a:gd name="T32" fmla="*/ 73 w 111"/>
              <a:gd name="T33" fmla="*/ 1 h 149"/>
              <a:gd name="T34" fmla="*/ 75 w 111"/>
              <a:gd name="T35" fmla="*/ 0 h 149"/>
              <a:gd name="T36" fmla="*/ 98 w 111"/>
              <a:gd name="T37" fmla="*/ 10 h 149"/>
              <a:gd name="T38" fmla="*/ 109 w 111"/>
              <a:gd name="T39" fmla="*/ 20 h 149"/>
              <a:gd name="T40" fmla="*/ 109 w 111"/>
              <a:gd name="T41" fmla="*/ 34 h 149"/>
              <a:gd name="T42" fmla="*/ 83 w 111"/>
              <a:gd name="T43" fmla="*/ 90 h 149"/>
              <a:gd name="T44" fmla="*/ 47 w 111"/>
              <a:gd name="T45" fmla="*/ 141 h 149"/>
              <a:gd name="T46" fmla="*/ 35 w 111"/>
              <a:gd name="T47" fmla="*/ 148 h 149"/>
              <a:gd name="T48" fmla="*/ 21 w 111"/>
              <a:gd name="T49" fmla="*/ 144 h 149"/>
              <a:gd name="T50" fmla="*/ 1 w 111"/>
              <a:gd name="T51" fmla="*/ 129 h 149"/>
              <a:gd name="T52" fmla="*/ 1 w 111"/>
              <a:gd name="T53" fmla="*/ 126 h 149"/>
              <a:gd name="T54" fmla="*/ 28 w 111"/>
              <a:gd name="T55" fmla="*/ 97 h 149"/>
              <a:gd name="T56" fmla="*/ 28 w 111"/>
              <a:gd name="T57" fmla="*/ 97 h 149"/>
              <a:gd name="T58" fmla="*/ 5 w 111"/>
              <a:gd name="T59" fmla="*/ 127 h 149"/>
              <a:gd name="T60" fmla="*/ 23 w 111"/>
              <a:gd name="T61" fmla="*/ 142 h 149"/>
              <a:gd name="T62" fmla="*/ 34 w 111"/>
              <a:gd name="T63" fmla="*/ 145 h 149"/>
              <a:gd name="T64" fmla="*/ 45 w 111"/>
              <a:gd name="T65" fmla="*/ 139 h 149"/>
              <a:gd name="T66" fmla="*/ 80 w 111"/>
              <a:gd name="T67" fmla="*/ 89 h 149"/>
              <a:gd name="T68" fmla="*/ 106 w 111"/>
              <a:gd name="T69" fmla="*/ 33 h 149"/>
              <a:gd name="T70" fmla="*/ 106 w 111"/>
              <a:gd name="T71" fmla="*/ 21 h 149"/>
              <a:gd name="T72" fmla="*/ 97 w 111"/>
              <a:gd name="T73" fmla="*/ 13 h 149"/>
              <a:gd name="T74" fmla="*/ 76 w 111"/>
              <a:gd name="T75" fmla="*/ 4 h 149"/>
              <a:gd name="T76" fmla="*/ 61 w 111"/>
              <a:gd name="T77" fmla="*/ 40 h 149"/>
              <a:gd name="T78" fmla="*/ 75 w 111"/>
              <a:gd name="T79" fmla="*/ 45 h 149"/>
              <a:gd name="T80" fmla="*/ 76 w 111"/>
              <a:gd name="T81" fmla="*/ 47 h 149"/>
              <a:gd name="T82" fmla="*/ 76 w 111"/>
              <a:gd name="T83" fmla="*/ 47 h 149"/>
              <a:gd name="T84" fmla="*/ 60 w 111"/>
              <a:gd name="T85" fmla="*/ 77 h 149"/>
              <a:gd name="T86" fmla="*/ 60 w 111"/>
              <a:gd name="T87" fmla="*/ 77 h 149"/>
              <a:gd name="T88" fmla="*/ 60 w 111"/>
              <a:gd name="T89" fmla="*/ 77 h 149"/>
              <a:gd name="T90" fmla="*/ 42 w 111"/>
              <a:gd name="T91" fmla="*/ 106 h 149"/>
              <a:gd name="T92" fmla="*/ 39 w 111"/>
              <a:gd name="T93" fmla="*/ 106 h 149"/>
              <a:gd name="T94" fmla="*/ 39 w 111"/>
              <a:gd name="T95" fmla="*/ 106 h 149"/>
              <a:gd name="T96" fmla="*/ 28 w 111"/>
              <a:gd name="T97" fmla="*/ 9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1" h="149">
                <a:moveTo>
                  <a:pt x="76" y="47"/>
                </a:moveTo>
                <a:lnTo>
                  <a:pt x="76" y="47"/>
                </a:lnTo>
                <a:lnTo>
                  <a:pt x="76" y="47"/>
                </a:lnTo>
                <a:lnTo>
                  <a:pt x="76" y="47"/>
                </a:lnTo>
                <a:close/>
                <a:moveTo>
                  <a:pt x="1" y="126"/>
                </a:moveTo>
                <a:lnTo>
                  <a:pt x="1" y="126"/>
                </a:lnTo>
                <a:lnTo>
                  <a:pt x="27" y="94"/>
                </a:lnTo>
                <a:lnTo>
                  <a:pt x="27" y="94"/>
                </a:lnTo>
                <a:cubicBezTo>
                  <a:pt x="27" y="93"/>
                  <a:pt x="28" y="93"/>
                  <a:pt x="29" y="93"/>
                </a:cubicBezTo>
                <a:lnTo>
                  <a:pt x="40" y="102"/>
                </a:lnTo>
                <a:cubicBezTo>
                  <a:pt x="46" y="94"/>
                  <a:pt x="52" y="85"/>
                  <a:pt x="57" y="75"/>
                </a:cubicBezTo>
                <a:cubicBezTo>
                  <a:pt x="62" y="66"/>
                  <a:pt x="67" y="57"/>
                  <a:pt x="72" y="47"/>
                </a:cubicBezTo>
                <a:lnTo>
                  <a:pt x="59" y="42"/>
                </a:lnTo>
                <a:lnTo>
                  <a:pt x="59" y="42"/>
                </a:lnTo>
                <a:cubicBezTo>
                  <a:pt x="58" y="42"/>
                  <a:pt x="57" y="41"/>
                  <a:pt x="58" y="40"/>
                </a:cubicBezTo>
                <a:lnTo>
                  <a:pt x="73" y="2"/>
                </a:lnTo>
                <a:lnTo>
                  <a:pt x="73" y="1"/>
                </a:lnTo>
                <a:cubicBezTo>
                  <a:pt x="73" y="1"/>
                  <a:pt x="74" y="0"/>
                  <a:pt x="75" y="0"/>
                </a:cubicBezTo>
                <a:lnTo>
                  <a:pt x="98" y="10"/>
                </a:lnTo>
                <a:cubicBezTo>
                  <a:pt x="103" y="11"/>
                  <a:pt x="107" y="15"/>
                  <a:pt x="109" y="20"/>
                </a:cubicBezTo>
                <a:cubicBezTo>
                  <a:pt x="111" y="24"/>
                  <a:pt x="111" y="29"/>
                  <a:pt x="109" y="34"/>
                </a:cubicBezTo>
                <a:cubicBezTo>
                  <a:pt x="102" y="53"/>
                  <a:pt x="93" y="72"/>
                  <a:pt x="83" y="90"/>
                </a:cubicBezTo>
                <a:cubicBezTo>
                  <a:pt x="72" y="108"/>
                  <a:pt x="61" y="125"/>
                  <a:pt x="47" y="141"/>
                </a:cubicBezTo>
                <a:cubicBezTo>
                  <a:pt x="44" y="145"/>
                  <a:pt x="40" y="148"/>
                  <a:pt x="35" y="148"/>
                </a:cubicBezTo>
                <a:cubicBezTo>
                  <a:pt x="30" y="149"/>
                  <a:pt x="25" y="148"/>
                  <a:pt x="21" y="144"/>
                </a:cubicBezTo>
                <a:lnTo>
                  <a:pt x="1" y="129"/>
                </a:lnTo>
                <a:cubicBezTo>
                  <a:pt x="0" y="128"/>
                  <a:pt x="0" y="127"/>
                  <a:pt x="1" y="126"/>
                </a:cubicBezTo>
                <a:close/>
                <a:moveTo>
                  <a:pt x="28" y="97"/>
                </a:moveTo>
                <a:lnTo>
                  <a:pt x="28" y="97"/>
                </a:lnTo>
                <a:lnTo>
                  <a:pt x="5" y="127"/>
                </a:lnTo>
                <a:lnTo>
                  <a:pt x="23" y="142"/>
                </a:lnTo>
                <a:cubicBezTo>
                  <a:pt x="26" y="144"/>
                  <a:pt x="30" y="145"/>
                  <a:pt x="34" y="145"/>
                </a:cubicBezTo>
                <a:cubicBezTo>
                  <a:pt x="38" y="144"/>
                  <a:pt x="42" y="143"/>
                  <a:pt x="45" y="139"/>
                </a:cubicBezTo>
                <a:cubicBezTo>
                  <a:pt x="58" y="123"/>
                  <a:pt x="70" y="106"/>
                  <a:pt x="80" y="89"/>
                </a:cubicBezTo>
                <a:cubicBezTo>
                  <a:pt x="90" y="71"/>
                  <a:pt x="99" y="52"/>
                  <a:pt x="106" y="33"/>
                </a:cubicBezTo>
                <a:cubicBezTo>
                  <a:pt x="108" y="29"/>
                  <a:pt x="107" y="25"/>
                  <a:pt x="106" y="21"/>
                </a:cubicBezTo>
                <a:cubicBezTo>
                  <a:pt x="104" y="17"/>
                  <a:pt x="101" y="14"/>
                  <a:pt x="97" y="13"/>
                </a:cubicBezTo>
                <a:lnTo>
                  <a:pt x="76" y="4"/>
                </a:lnTo>
                <a:lnTo>
                  <a:pt x="61" y="40"/>
                </a:lnTo>
                <a:lnTo>
                  <a:pt x="75" y="45"/>
                </a:lnTo>
                <a:cubicBezTo>
                  <a:pt x="76" y="45"/>
                  <a:pt x="76" y="46"/>
                  <a:pt x="76" y="47"/>
                </a:cubicBezTo>
                <a:lnTo>
                  <a:pt x="76" y="47"/>
                </a:lnTo>
                <a:cubicBezTo>
                  <a:pt x="71" y="57"/>
                  <a:pt x="66" y="67"/>
                  <a:pt x="60" y="77"/>
                </a:cubicBezTo>
                <a:lnTo>
                  <a:pt x="60" y="77"/>
                </a:lnTo>
                <a:lnTo>
                  <a:pt x="60" y="77"/>
                </a:lnTo>
                <a:cubicBezTo>
                  <a:pt x="54" y="87"/>
                  <a:pt x="48" y="97"/>
                  <a:pt x="42" y="106"/>
                </a:cubicBezTo>
                <a:cubicBezTo>
                  <a:pt x="41" y="106"/>
                  <a:pt x="40" y="107"/>
                  <a:pt x="39" y="106"/>
                </a:cubicBezTo>
                <a:lnTo>
                  <a:pt x="39" y="106"/>
                </a:lnTo>
                <a:lnTo>
                  <a:pt x="28" y="97"/>
                </a:ln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98" name="Freeform 28">
            <a:extLst>
              <a:ext uri="{FF2B5EF4-FFF2-40B4-BE49-F238E27FC236}">
                <a16:creationId xmlns:a16="http://schemas.microsoft.com/office/drawing/2014/main" id="{1DC006FD-43BF-47EC-8F21-2BDF05A5846B}"/>
              </a:ext>
            </a:extLst>
          </p:cNvPr>
          <p:cNvSpPr>
            <a:spLocks noChangeAspect="1" noEditPoints="1"/>
          </p:cNvSpPr>
          <p:nvPr/>
        </p:nvSpPr>
        <p:spPr bwMode="auto">
          <a:xfrm>
            <a:off x="7891427" y="3542722"/>
            <a:ext cx="184275" cy="243447"/>
          </a:xfrm>
          <a:custGeom>
            <a:avLst/>
            <a:gdLst>
              <a:gd name="T0" fmla="*/ 72 w 108"/>
              <a:gd name="T1" fmla="*/ 6 h 142"/>
              <a:gd name="T2" fmla="*/ 74 w 108"/>
              <a:gd name="T3" fmla="*/ 34 h 142"/>
              <a:gd name="T4" fmla="*/ 79 w 108"/>
              <a:gd name="T5" fmla="*/ 36 h 142"/>
              <a:gd name="T6" fmla="*/ 72 w 108"/>
              <a:gd name="T7" fmla="*/ 6 h 142"/>
              <a:gd name="T8" fmla="*/ 105 w 108"/>
              <a:gd name="T9" fmla="*/ 40 h 142"/>
              <a:gd name="T10" fmla="*/ 72 w 108"/>
              <a:gd name="T11" fmla="*/ 37 h 142"/>
              <a:gd name="T12" fmla="*/ 72 w 108"/>
              <a:gd name="T13" fmla="*/ 37 h 142"/>
              <a:gd name="T14" fmla="*/ 69 w 108"/>
              <a:gd name="T15" fmla="*/ 3 h 142"/>
              <a:gd name="T16" fmla="*/ 10 w 108"/>
              <a:gd name="T17" fmla="*/ 3 h 142"/>
              <a:gd name="T18" fmla="*/ 10 w 108"/>
              <a:gd name="T19" fmla="*/ 3 h 142"/>
              <a:gd name="T20" fmla="*/ 4 w 108"/>
              <a:gd name="T21" fmla="*/ 10 h 142"/>
              <a:gd name="T22" fmla="*/ 4 w 108"/>
              <a:gd name="T23" fmla="*/ 132 h 142"/>
              <a:gd name="T24" fmla="*/ 4 w 108"/>
              <a:gd name="T25" fmla="*/ 132 h 142"/>
              <a:gd name="T26" fmla="*/ 10 w 108"/>
              <a:gd name="T27" fmla="*/ 139 h 142"/>
              <a:gd name="T28" fmla="*/ 10 w 108"/>
              <a:gd name="T29" fmla="*/ 139 h 142"/>
              <a:gd name="T30" fmla="*/ 103 w 108"/>
              <a:gd name="T31" fmla="*/ 137 h 142"/>
              <a:gd name="T32" fmla="*/ 105 w 108"/>
              <a:gd name="T33" fmla="*/ 40 h 142"/>
              <a:gd name="T34" fmla="*/ 72 w 108"/>
              <a:gd name="T35" fmla="*/ 97 h 142"/>
              <a:gd name="T36" fmla="*/ 68 w 108"/>
              <a:gd name="T37" fmla="*/ 107 h 142"/>
              <a:gd name="T38" fmla="*/ 82 w 108"/>
              <a:gd name="T39" fmla="*/ 121 h 142"/>
              <a:gd name="T40" fmla="*/ 92 w 108"/>
              <a:gd name="T41" fmla="*/ 117 h 142"/>
              <a:gd name="T42" fmla="*/ 92 w 108"/>
              <a:gd name="T43" fmla="*/ 97 h 142"/>
              <a:gd name="T44" fmla="*/ 82 w 108"/>
              <a:gd name="T45" fmla="*/ 93 h 142"/>
              <a:gd name="T46" fmla="*/ 82 w 108"/>
              <a:gd name="T47" fmla="*/ 97 h 142"/>
              <a:gd name="T48" fmla="*/ 75 w 108"/>
              <a:gd name="T49" fmla="*/ 100 h 142"/>
              <a:gd name="T50" fmla="*/ 72 w 108"/>
              <a:gd name="T51" fmla="*/ 107 h 142"/>
              <a:gd name="T52" fmla="*/ 82 w 108"/>
              <a:gd name="T53" fmla="*/ 117 h 142"/>
              <a:gd name="T54" fmla="*/ 89 w 108"/>
              <a:gd name="T55" fmla="*/ 114 h 142"/>
              <a:gd name="T56" fmla="*/ 89 w 108"/>
              <a:gd name="T57" fmla="*/ 100 h 142"/>
              <a:gd name="T58" fmla="*/ 82 w 108"/>
              <a:gd name="T59" fmla="*/ 97 h 142"/>
              <a:gd name="T60" fmla="*/ 20 w 108"/>
              <a:gd name="T61" fmla="*/ 54 h 142"/>
              <a:gd name="T62" fmla="*/ 82 w 108"/>
              <a:gd name="T63" fmla="*/ 52 h 142"/>
              <a:gd name="T64" fmla="*/ 20 w 108"/>
              <a:gd name="T65" fmla="*/ 50 h 142"/>
              <a:gd name="T66" fmla="*/ 20 w 108"/>
              <a:gd name="T67" fmla="*/ 54 h 142"/>
              <a:gd name="T68" fmla="*/ 20 w 108"/>
              <a:gd name="T69" fmla="*/ 72 h 142"/>
              <a:gd name="T70" fmla="*/ 87 w 108"/>
              <a:gd name="T71" fmla="*/ 70 h 142"/>
              <a:gd name="T72" fmla="*/ 20 w 108"/>
              <a:gd name="T73" fmla="*/ 68 h 142"/>
              <a:gd name="T74" fmla="*/ 20 w 108"/>
              <a:gd name="T75" fmla="*/ 72 h 142"/>
              <a:gd name="T76" fmla="*/ 20 w 108"/>
              <a:gd name="T77" fmla="*/ 91 h 142"/>
              <a:gd name="T78" fmla="*/ 73 w 108"/>
              <a:gd name="T79" fmla="*/ 89 h 142"/>
              <a:gd name="T80" fmla="*/ 20 w 108"/>
              <a:gd name="T81" fmla="*/ 87 h 142"/>
              <a:gd name="T82" fmla="*/ 20 w 108"/>
              <a:gd name="T83" fmla="*/ 91 h 142"/>
              <a:gd name="T84" fmla="*/ 10 w 108"/>
              <a:gd name="T85" fmla="*/ 0 h 142"/>
              <a:gd name="T86" fmla="*/ 70 w 108"/>
              <a:gd name="T87" fmla="*/ 0 h 142"/>
              <a:gd name="T88" fmla="*/ 108 w 108"/>
              <a:gd name="T89" fmla="*/ 37 h 142"/>
              <a:gd name="T90" fmla="*/ 108 w 108"/>
              <a:gd name="T91" fmla="*/ 38 h 142"/>
              <a:gd name="T92" fmla="*/ 105 w 108"/>
              <a:gd name="T93" fmla="*/ 139 h 142"/>
              <a:gd name="T94" fmla="*/ 10 w 108"/>
              <a:gd name="T95" fmla="*/ 142 h 142"/>
              <a:gd name="T96" fmla="*/ 10 w 108"/>
              <a:gd name="T97" fmla="*/ 142 h 142"/>
              <a:gd name="T98" fmla="*/ 0 w 108"/>
              <a:gd name="T99" fmla="*/ 132 h 142"/>
              <a:gd name="T100" fmla="*/ 0 w 108"/>
              <a:gd name="T101" fmla="*/ 132 h 142"/>
              <a:gd name="T102" fmla="*/ 0 w 108"/>
              <a:gd name="T103" fmla="*/ 10 h 142"/>
              <a:gd name="T104" fmla="*/ 10 w 108"/>
              <a:gd name="T105" fmla="*/ 0 h 142"/>
              <a:gd name="T106" fmla="*/ 10 w 108"/>
              <a:gd name="T10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8" h="142">
                <a:moveTo>
                  <a:pt x="72" y="6"/>
                </a:moveTo>
                <a:lnTo>
                  <a:pt x="72" y="6"/>
                </a:lnTo>
                <a:lnTo>
                  <a:pt x="72" y="29"/>
                </a:lnTo>
                <a:cubicBezTo>
                  <a:pt x="72" y="31"/>
                  <a:pt x="73" y="33"/>
                  <a:pt x="74" y="34"/>
                </a:cubicBezTo>
                <a:lnTo>
                  <a:pt x="74" y="34"/>
                </a:lnTo>
                <a:cubicBezTo>
                  <a:pt x="75" y="36"/>
                  <a:pt x="77" y="36"/>
                  <a:pt x="79" y="36"/>
                </a:cubicBezTo>
                <a:lnTo>
                  <a:pt x="103" y="36"/>
                </a:lnTo>
                <a:lnTo>
                  <a:pt x="72" y="6"/>
                </a:lnTo>
                <a:close/>
                <a:moveTo>
                  <a:pt x="105" y="40"/>
                </a:moveTo>
                <a:lnTo>
                  <a:pt x="105" y="40"/>
                </a:lnTo>
                <a:lnTo>
                  <a:pt x="79" y="40"/>
                </a:lnTo>
                <a:cubicBezTo>
                  <a:pt x="76" y="40"/>
                  <a:pt x="74" y="39"/>
                  <a:pt x="72" y="37"/>
                </a:cubicBezTo>
                <a:lnTo>
                  <a:pt x="72" y="37"/>
                </a:lnTo>
                <a:lnTo>
                  <a:pt x="72" y="37"/>
                </a:lnTo>
                <a:cubicBezTo>
                  <a:pt x="70" y="35"/>
                  <a:pt x="69" y="32"/>
                  <a:pt x="69" y="29"/>
                </a:cubicBezTo>
                <a:lnTo>
                  <a:pt x="69" y="3"/>
                </a:lnTo>
                <a:lnTo>
                  <a:pt x="10" y="3"/>
                </a:lnTo>
                <a:lnTo>
                  <a:pt x="10" y="3"/>
                </a:lnTo>
                <a:lnTo>
                  <a:pt x="10" y="3"/>
                </a:lnTo>
                <a:lnTo>
                  <a:pt x="10" y="3"/>
                </a:lnTo>
                <a:cubicBezTo>
                  <a:pt x="9" y="3"/>
                  <a:pt x="7" y="4"/>
                  <a:pt x="6" y="5"/>
                </a:cubicBezTo>
                <a:cubicBezTo>
                  <a:pt x="4" y="7"/>
                  <a:pt x="4" y="8"/>
                  <a:pt x="4" y="10"/>
                </a:cubicBezTo>
                <a:lnTo>
                  <a:pt x="4" y="10"/>
                </a:lnTo>
                <a:lnTo>
                  <a:pt x="4" y="132"/>
                </a:lnTo>
                <a:lnTo>
                  <a:pt x="4" y="132"/>
                </a:lnTo>
                <a:lnTo>
                  <a:pt x="4" y="132"/>
                </a:lnTo>
                <a:cubicBezTo>
                  <a:pt x="4" y="134"/>
                  <a:pt x="4" y="136"/>
                  <a:pt x="6" y="137"/>
                </a:cubicBezTo>
                <a:cubicBezTo>
                  <a:pt x="7" y="138"/>
                  <a:pt x="9" y="139"/>
                  <a:pt x="10" y="139"/>
                </a:cubicBezTo>
                <a:lnTo>
                  <a:pt x="10" y="139"/>
                </a:lnTo>
                <a:lnTo>
                  <a:pt x="10" y="139"/>
                </a:lnTo>
                <a:lnTo>
                  <a:pt x="98" y="139"/>
                </a:lnTo>
                <a:cubicBezTo>
                  <a:pt x="100" y="139"/>
                  <a:pt x="102" y="138"/>
                  <a:pt x="103" y="137"/>
                </a:cubicBezTo>
                <a:cubicBezTo>
                  <a:pt x="104" y="136"/>
                  <a:pt x="105" y="134"/>
                  <a:pt x="105" y="132"/>
                </a:cubicBezTo>
                <a:lnTo>
                  <a:pt x="105" y="40"/>
                </a:lnTo>
                <a:close/>
                <a:moveTo>
                  <a:pt x="72" y="97"/>
                </a:moveTo>
                <a:lnTo>
                  <a:pt x="72" y="97"/>
                </a:lnTo>
                <a:lnTo>
                  <a:pt x="72" y="98"/>
                </a:lnTo>
                <a:cubicBezTo>
                  <a:pt x="70" y="100"/>
                  <a:pt x="68" y="103"/>
                  <a:pt x="68" y="107"/>
                </a:cubicBezTo>
                <a:cubicBezTo>
                  <a:pt x="68" y="111"/>
                  <a:pt x="70" y="114"/>
                  <a:pt x="72" y="117"/>
                </a:cubicBezTo>
                <a:cubicBezTo>
                  <a:pt x="75" y="119"/>
                  <a:pt x="78" y="121"/>
                  <a:pt x="82" y="121"/>
                </a:cubicBezTo>
                <a:cubicBezTo>
                  <a:pt x="86" y="121"/>
                  <a:pt x="89" y="119"/>
                  <a:pt x="92" y="117"/>
                </a:cubicBezTo>
                <a:lnTo>
                  <a:pt x="92" y="117"/>
                </a:lnTo>
                <a:cubicBezTo>
                  <a:pt x="94" y="114"/>
                  <a:pt x="96" y="111"/>
                  <a:pt x="96" y="107"/>
                </a:cubicBezTo>
                <a:cubicBezTo>
                  <a:pt x="96" y="103"/>
                  <a:pt x="94" y="100"/>
                  <a:pt x="92" y="97"/>
                </a:cubicBezTo>
                <a:lnTo>
                  <a:pt x="92" y="97"/>
                </a:lnTo>
                <a:cubicBezTo>
                  <a:pt x="89" y="95"/>
                  <a:pt x="86" y="93"/>
                  <a:pt x="82" y="93"/>
                </a:cubicBezTo>
                <a:cubicBezTo>
                  <a:pt x="78" y="93"/>
                  <a:pt x="75" y="95"/>
                  <a:pt x="72" y="97"/>
                </a:cubicBezTo>
                <a:close/>
                <a:moveTo>
                  <a:pt x="82" y="97"/>
                </a:moveTo>
                <a:lnTo>
                  <a:pt x="82" y="97"/>
                </a:lnTo>
                <a:cubicBezTo>
                  <a:pt x="79" y="97"/>
                  <a:pt x="77" y="98"/>
                  <a:pt x="75" y="100"/>
                </a:cubicBezTo>
                <a:lnTo>
                  <a:pt x="75" y="100"/>
                </a:lnTo>
                <a:cubicBezTo>
                  <a:pt x="73" y="102"/>
                  <a:pt x="72" y="104"/>
                  <a:pt x="72" y="107"/>
                </a:cubicBezTo>
                <a:cubicBezTo>
                  <a:pt x="72" y="110"/>
                  <a:pt x="73" y="113"/>
                  <a:pt x="75" y="114"/>
                </a:cubicBezTo>
                <a:cubicBezTo>
                  <a:pt x="77" y="116"/>
                  <a:pt x="79" y="117"/>
                  <a:pt x="82" y="117"/>
                </a:cubicBezTo>
                <a:cubicBezTo>
                  <a:pt x="85" y="117"/>
                  <a:pt x="88" y="116"/>
                  <a:pt x="89" y="114"/>
                </a:cubicBezTo>
                <a:lnTo>
                  <a:pt x="89" y="114"/>
                </a:lnTo>
                <a:cubicBezTo>
                  <a:pt x="91" y="113"/>
                  <a:pt x="92" y="110"/>
                  <a:pt x="92" y="107"/>
                </a:cubicBezTo>
                <a:cubicBezTo>
                  <a:pt x="92" y="104"/>
                  <a:pt x="91" y="102"/>
                  <a:pt x="89" y="100"/>
                </a:cubicBezTo>
                <a:lnTo>
                  <a:pt x="89" y="100"/>
                </a:lnTo>
                <a:cubicBezTo>
                  <a:pt x="88" y="98"/>
                  <a:pt x="85" y="97"/>
                  <a:pt x="82" y="97"/>
                </a:cubicBezTo>
                <a:close/>
                <a:moveTo>
                  <a:pt x="20" y="54"/>
                </a:moveTo>
                <a:lnTo>
                  <a:pt x="20" y="54"/>
                </a:lnTo>
                <a:lnTo>
                  <a:pt x="80" y="54"/>
                </a:lnTo>
                <a:cubicBezTo>
                  <a:pt x="81" y="54"/>
                  <a:pt x="82" y="53"/>
                  <a:pt x="82" y="52"/>
                </a:cubicBezTo>
                <a:cubicBezTo>
                  <a:pt x="82" y="51"/>
                  <a:pt x="81" y="50"/>
                  <a:pt x="80" y="50"/>
                </a:cubicBezTo>
                <a:lnTo>
                  <a:pt x="20" y="50"/>
                </a:lnTo>
                <a:cubicBezTo>
                  <a:pt x="19" y="50"/>
                  <a:pt x="18" y="51"/>
                  <a:pt x="18" y="52"/>
                </a:cubicBezTo>
                <a:cubicBezTo>
                  <a:pt x="18" y="53"/>
                  <a:pt x="19" y="54"/>
                  <a:pt x="20" y="54"/>
                </a:cubicBezTo>
                <a:close/>
                <a:moveTo>
                  <a:pt x="20" y="72"/>
                </a:moveTo>
                <a:lnTo>
                  <a:pt x="20" y="72"/>
                </a:lnTo>
                <a:lnTo>
                  <a:pt x="85" y="72"/>
                </a:lnTo>
                <a:cubicBezTo>
                  <a:pt x="86" y="72"/>
                  <a:pt x="87" y="71"/>
                  <a:pt x="87" y="70"/>
                </a:cubicBezTo>
                <a:cubicBezTo>
                  <a:pt x="87" y="69"/>
                  <a:pt x="86" y="68"/>
                  <a:pt x="85" y="68"/>
                </a:cubicBezTo>
                <a:lnTo>
                  <a:pt x="20" y="68"/>
                </a:lnTo>
                <a:cubicBezTo>
                  <a:pt x="19" y="68"/>
                  <a:pt x="18" y="69"/>
                  <a:pt x="18" y="70"/>
                </a:cubicBezTo>
                <a:cubicBezTo>
                  <a:pt x="18" y="71"/>
                  <a:pt x="19" y="72"/>
                  <a:pt x="20" y="72"/>
                </a:cubicBezTo>
                <a:close/>
                <a:moveTo>
                  <a:pt x="20" y="91"/>
                </a:moveTo>
                <a:lnTo>
                  <a:pt x="20" y="91"/>
                </a:lnTo>
                <a:lnTo>
                  <a:pt x="71" y="91"/>
                </a:lnTo>
                <a:cubicBezTo>
                  <a:pt x="72" y="91"/>
                  <a:pt x="73" y="90"/>
                  <a:pt x="73" y="89"/>
                </a:cubicBezTo>
                <a:cubicBezTo>
                  <a:pt x="73" y="88"/>
                  <a:pt x="72" y="87"/>
                  <a:pt x="71" y="87"/>
                </a:cubicBezTo>
                <a:lnTo>
                  <a:pt x="20" y="87"/>
                </a:lnTo>
                <a:cubicBezTo>
                  <a:pt x="19" y="87"/>
                  <a:pt x="18" y="88"/>
                  <a:pt x="18" y="89"/>
                </a:cubicBezTo>
                <a:cubicBezTo>
                  <a:pt x="18" y="90"/>
                  <a:pt x="19" y="91"/>
                  <a:pt x="20" y="91"/>
                </a:cubicBezTo>
                <a:close/>
                <a:moveTo>
                  <a:pt x="10" y="0"/>
                </a:moveTo>
                <a:lnTo>
                  <a:pt x="10" y="0"/>
                </a:lnTo>
                <a:lnTo>
                  <a:pt x="70" y="0"/>
                </a:lnTo>
                <a:lnTo>
                  <a:pt x="70" y="0"/>
                </a:lnTo>
                <a:cubicBezTo>
                  <a:pt x="71" y="0"/>
                  <a:pt x="71" y="0"/>
                  <a:pt x="72" y="0"/>
                </a:cubicBezTo>
                <a:lnTo>
                  <a:pt x="108" y="37"/>
                </a:lnTo>
                <a:cubicBezTo>
                  <a:pt x="108" y="37"/>
                  <a:pt x="108" y="38"/>
                  <a:pt x="108" y="38"/>
                </a:cubicBezTo>
                <a:lnTo>
                  <a:pt x="108" y="38"/>
                </a:lnTo>
                <a:lnTo>
                  <a:pt x="108" y="132"/>
                </a:lnTo>
                <a:cubicBezTo>
                  <a:pt x="108" y="135"/>
                  <a:pt x="107" y="137"/>
                  <a:pt x="105" y="139"/>
                </a:cubicBezTo>
                <a:cubicBezTo>
                  <a:pt x="104" y="141"/>
                  <a:pt x="101" y="142"/>
                  <a:pt x="98" y="142"/>
                </a:cubicBezTo>
                <a:lnTo>
                  <a:pt x="10" y="142"/>
                </a:lnTo>
                <a:lnTo>
                  <a:pt x="10" y="142"/>
                </a:lnTo>
                <a:lnTo>
                  <a:pt x="10" y="142"/>
                </a:lnTo>
                <a:cubicBezTo>
                  <a:pt x="8" y="142"/>
                  <a:pt x="5" y="141"/>
                  <a:pt x="3" y="139"/>
                </a:cubicBezTo>
                <a:cubicBezTo>
                  <a:pt x="1" y="137"/>
                  <a:pt x="0" y="135"/>
                  <a:pt x="0" y="132"/>
                </a:cubicBezTo>
                <a:lnTo>
                  <a:pt x="0" y="132"/>
                </a:lnTo>
                <a:lnTo>
                  <a:pt x="0" y="132"/>
                </a:lnTo>
                <a:lnTo>
                  <a:pt x="0" y="10"/>
                </a:lnTo>
                <a:lnTo>
                  <a:pt x="0" y="10"/>
                </a:lnTo>
                <a:cubicBezTo>
                  <a:pt x="0" y="7"/>
                  <a:pt x="1" y="5"/>
                  <a:pt x="3" y="3"/>
                </a:cubicBezTo>
                <a:cubicBezTo>
                  <a:pt x="5" y="1"/>
                  <a:pt x="8" y="0"/>
                  <a:pt x="10" y="0"/>
                </a:cubicBezTo>
                <a:lnTo>
                  <a:pt x="10" y="0"/>
                </a:lnTo>
                <a:lnTo>
                  <a:pt x="10" y="0"/>
                </a:lnTo>
                <a:lnTo>
                  <a:pt x="10" y="0"/>
                </a:ln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99" name="Freeform 32">
            <a:extLst>
              <a:ext uri="{FF2B5EF4-FFF2-40B4-BE49-F238E27FC236}">
                <a16:creationId xmlns:a16="http://schemas.microsoft.com/office/drawing/2014/main" id="{286242FD-6151-4E23-84A2-EF3E6DB7115A}"/>
              </a:ext>
            </a:extLst>
          </p:cNvPr>
          <p:cNvSpPr>
            <a:spLocks noChangeAspect="1" noEditPoints="1"/>
          </p:cNvSpPr>
          <p:nvPr/>
        </p:nvSpPr>
        <p:spPr bwMode="auto">
          <a:xfrm>
            <a:off x="6144230" y="2181257"/>
            <a:ext cx="153845" cy="251900"/>
          </a:xfrm>
          <a:custGeom>
            <a:avLst/>
            <a:gdLst>
              <a:gd name="T0" fmla="*/ 80 w 90"/>
              <a:gd name="T1" fmla="*/ 3 h 147"/>
              <a:gd name="T2" fmla="*/ 80 w 90"/>
              <a:gd name="T3" fmla="*/ 3 h 147"/>
              <a:gd name="T4" fmla="*/ 10 w 90"/>
              <a:gd name="T5" fmla="*/ 3 h 147"/>
              <a:gd name="T6" fmla="*/ 5 w 90"/>
              <a:gd name="T7" fmla="*/ 5 h 147"/>
              <a:gd name="T8" fmla="*/ 3 w 90"/>
              <a:gd name="T9" fmla="*/ 10 h 147"/>
              <a:gd name="T10" fmla="*/ 3 w 90"/>
              <a:gd name="T11" fmla="*/ 137 h 147"/>
              <a:gd name="T12" fmla="*/ 5 w 90"/>
              <a:gd name="T13" fmla="*/ 141 h 147"/>
              <a:gd name="T14" fmla="*/ 5 w 90"/>
              <a:gd name="T15" fmla="*/ 141 h 147"/>
              <a:gd name="T16" fmla="*/ 10 w 90"/>
              <a:gd name="T17" fmla="*/ 143 h 147"/>
              <a:gd name="T18" fmla="*/ 80 w 90"/>
              <a:gd name="T19" fmla="*/ 143 h 147"/>
              <a:gd name="T20" fmla="*/ 85 w 90"/>
              <a:gd name="T21" fmla="*/ 141 h 147"/>
              <a:gd name="T22" fmla="*/ 87 w 90"/>
              <a:gd name="T23" fmla="*/ 137 h 147"/>
              <a:gd name="T24" fmla="*/ 87 w 90"/>
              <a:gd name="T25" fmla="*/ 10 h 147"/>
              <a:gd name="T26" fmla="*/ 85 w 90"/>
              <a:gd name="T27" fmla="*/ 5 h 147"/>
              <a:gd name="T28" fmla="*/ 85 w 90"/>
              <a:gd name="T29" fmla="*/ 5 h 147"/>
              <a:gd name="T30" fmla="*/ 80 w 90"/>
              <a:gd name="T31" fmla="*/ 3 h 147"/>
              <a:gd name="T32" fmla="*/ 78 w 90"/>
              <a:gd name="T33" fmla="*/ 17 h 147"/>
              <a:gd name="T34" fmla="*/ 78 w 90"/>
              <a:gd name="T35" fmla="*/ 17 h 147"/>
              <a:gd name="T36" fmla="*/ 12 w 90"/>
              <a:gd name="T37" fmla="*/ 17 h 147"/>
              <a:gd name="T38" fmla="*/ 12 w 90"/>
              <a:gd name="T39" fmla="*/ 123 h 147"/>
              <a:gd name="T40" fmla="*/ 78 w 90"/>
              <a:gd name="T41" fmla="*/ 123 h 147"/>
              <a:gd name="T42" fmla="*/ 78 w 90"/>
              <a:gd name="T43" fmla="*/ 17 h 147"/>
              <a:gd name="T44" fmla="*/ 10 w 90"/>
              <a:gd name="T45" fmla="*/ 14 h 147"/>
              <a:gd name="T46" fmla="*/ 10 w 90"/>
              <a:gd name="T47" fmla="*/ 14 h 147"/>
              <a:gd name="T48" fmla="*/ 9 w 90"/>
              <a:gd name="T49" fmla="*/ 16 h 147"/>
              <a:gd name="T50" fmla="*/ 9 w 90"/>
              <a:gd name="T51" fmla="*/ 124 h 147"/>
              <a:gd name="T52" fmla="*/ 10 w 90"/>
              <a:gd name="T53" fmla="*/ 126 h 147"/>
              <a:gd name="T54" fmla="*/ 80 w 90"/>
              <a:gd name="T55" fmla="*/ 126 h 147"/>
              <a:gd name="T56" fmla="*/ 82 w 90"/>
              <a:gd name="T57" fmla="*/ 124 h 147"/>
              <a:gd name="T58" fmla="*/ 82 w 90"/>
              <a:gd name="T59" fmla="*/ 16 h 147"/>
              <a:gd name="T60" fmla="*/ 80 w 90"/>
              <a:gd name="T61" fmla="*/ 14 h 147"/>
              <a:gd name="T62" fmla="*/ 10 w 90"/>
              <a:gd name="T63" fmla="*/ 14 h 147"/>
              <a:gd name="T64" fmla="*/ 36 w 90"/>
              <a:gd name="T65" fmla="*/ 136 h 147"/>
              <a:gd name="T66" fmla="*/ 36 w 90"/>
              <a:gd name="T67" fmla="*/ 136 h 147"/>
              <a:gd name="T68" fmla="*/ 54 w 90"/>
              <a:gd name="T69" fmla="*/ 136 h 147"/>
              <a:gd name="T70" fmla="*/ 56 w 90"/>
              <a:gd name="T71" fmla="*/ 134 h 147"/>
              <a:gd name="T72" fmla="*/ 54 w 90"/>
              <a:gd name="T73" fmla="*/ 132 h 147"/>
              <a:gd name="T74" fmla="*/ 36 w 90"/>
              <a:gd name="T75" fmla="*/ 132 h 147"/>
              <a:gd name="T76" fmla="*/ 34 w 90"/>
              <a:gd name="T77" fmla="*/ 134 h 147"/>
              <a:gd name="T78" fmla="*/ 36 w 90"/>
              <a:gd name="T79" fmla="*/ 136 h 147"/>
              <a:gd name="T80" fmla="*/ 10 w 90"/>
              <a:gd name="T81" fmla="*/ 0 h 147"/>
              <a:gd name="T82" fmla="*/ 10 w 90"/>
              <a:gd name="T83" fmla="*/ 0 h 147"/>
              <a:gd name="T84" fmla="*/ 80 w 90"/>
              <a:gd name="T85" fmla="*/ 0 h 147"/>
              <a:gd name="T86" fmla="*/ 87 w 90"/>
              <a:gd name="T87" fmla="*/ 3 h 147"/>
              <a:gd name="T88" fmla="*/ 87 w 90"/>
              <a:gd name="T89" fmla="*/ 3 h 147"/>
              <a:gd name="T90" fmla="*/ 90 w 90"/>
              <a:gd name="T91" fmla="*/ 10 h 147"/>
              <a:gd name="T92" fmla="*/ 90 w 90"/>
              <a:gd name="T93" fmla="*/ 137 h 147"/>
              <a:gd name="T94" fmla="*/ 87 w 90"/>
              <a:gd name="T95" fmla="*/ 144 h 147"/>
              <a:gd name="T96" fmla="*/ 80 w 90"/>
              <a:gd name="T97" fmla="*/ 147 h 147"/>
              <a:gd name="T98" fmla="*/ 10 w 90"/>
              <a:gd name="T99" fmla="*/ 147 h 147"/>
              <a:gd name="T100" fmla="*/ 3 w 90"/>
              <a:gd name="T101" fmla="*/ 144 h 147"/>
              <a:gd name="T102" fmla="*/ 3 w 90"/>
              <a:gd name="T103" fmla="*/ 144 h 147"/>
              <a:gd name="T104" fmla="*/ 0 w 90"/>
              <a:gd name="T105" fmla="*/ 137 h 147"/>
              <a:gd name="T106" fmla="*/ 0 w 90"/>
              <a:gd name="T107" fmla="*/ 10 h 147"/>
              <a:gd name="T108" fmla="*/ 3 w 90"/>
              <a:gd name="T109" fmla="*/ 3 h 147"/>
              <a:gd name="T110" fmla="*/ 10 w 90"/>
              <a:gd name="T111"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0" h="147">
                <a:moveTo>
                  <a:pt x="80" y="3"/>
                </a:moveTo>
                <a:lnTo>
                  <a:pt x="80" y="3"/>
                </a:lnTo>
                <a:lnTo>
                  <a:pt x="10" y="3"/>
                </a:lnTo>
                <a:cubicBezTo>
                  <a:pt x="8" y="3"/>
                  <a:pt x="6" y="4"/>
                  <a:pt x="5" y="5"/>
                </a:cubicBezTo>
                <a:cubicBezTo>
                  <a:pt x="4" y="7"/>
                  <a:pt x="3" y="8"/>
                  <a:pt x="3" y="10"/>
                </a:cubicBezTo>
                <a:lnTo>
                  <a:pt x="3" y="137"/>
                </a:lnTo>
                <a:cubicBezTo>
                  <a:pt x="3" y="138"/>
                  <a:pt x="4" y="140"/>
                  <a:pt x="5" y="141"/>
                </a:cubicBezTo>
                <a:lnTo>
                  <a:pt x="5" y="141"/>
                </a:lnTo>
                <a:cubicBezTo>
                  <a:pt x="6" y="143"/>
                  <a:pt x="8" y="143"/>
                  <a:pt x="10" y="143"/>
                </a:cubicBezTo>
                <a:lnTo>
                  <a:pt x="80" y="143"/>
                </a:lnTo>
                <a:cubicBezTo>
                  <a:pt x="82" y="143"/>
                  <a:pt x="84" y="143"/>
                  <a:pt x="85" y="141"/>
                </a:cubicBezTo>
                <a:cubicBezTo>
                  <a:pt x="86" y="140"/>
                  <a:pt x="87" y="138"/>
                  <a:pt x="87" y="137"/>
                </a:cubicBezTo>
                <a:lnTo>
                  <a:pt x="87" y="10"/>
                </a:lnTo>
                <a:cubicBezTo>
                  <a:pt x="87" y="8"/>
                  <a:pt x="86" y="7"/>
                  <a:pt x="85" y="5"/>
                </a:cubicBezTo>
                <a:lnTo>
                  <a:pt x="85" y="5"/>
                </a:lnTo>
                <a:cubicBezTo>
                  <a:pt x="84" y="4"/>
                  <a:pt x="82" y="3"/>
                  <a:pt x="80" y="3"/>
                </a:cubicBezTo>
                <a:close/>
                <a:moveTo>
                  <a:pt x="78" y="17"/>
                </a:moveTo>
                <a:lnTo>
                  <a:pt x="78" y="17"/>
                </a:lnTo>
                <a:lnTo>
                  <a:pt x="12" y="17"/>
                </a:lnTo>
                <a:lnTo>
                  <a:pt x="12" y="123"/>
                </a:lnTo>
                <a:lnTo>
                  <a:pt x="78" y="123"/>
                </a:lnTo>
                <a:lnTo>
                  <a:pt x="78" y="17"/>
                </a:lnTo>
                <a:close/>
                <a:moveTo>
                  <a:pt x="10" y="14"/>
                </a:moveTo>
                <a:lnTo>
                  <a:pt x="10" y="14"/>
                </a:lnTo>
                <a:cubicBezTo>
                  <a:pt x="9" y="14"/>
                  <a:pt x="9" y="15"/>
                  <a:pt x="9" y="16"/>
                </a:cubicBezTo>
                <a:lnTo>
                  <a:pt x="9" y="124"/>
                </a:lnTo>
                <a:cubicBezTo>
                  <a:pt x="9" y="125"/>
                  <a:pt x="9" y="126"/>
                  <a:pt x="10" y="126"/>
                </a:cubicBezTo>
                <a:lnTo>
                  <a:pt x="80" y="126"/>
                </a:lnTo>
                <a:cubicBezTo>
                  <a:pt x="81" y="126"/>
                  <a:pt x="82" y="125"/>
                  <a:pt x="82" y="124"/>
                </a:cubicBezTo>
                <a:lnTo>
                  <a:pt x="82" y="16"/>
                </a:lnTo>
                <a:cubicBezTo>
                  <a:pt x="82" y="15"/>
                  <a:pt x="81" y="14"/>
                  <a:pt x="80" y="14"/>
                </a:cubicBezTo>
                <a:lnTo>
                  <a:pt x="10" y="14"/>
                </a:lnTo>
                <a:close/>
                <a:moveTo>
                  <a:pt x="36" y="136"/>
                </a:moveTo>
                <a:lnTo>
                  <a:pt x="36" y="136"/>
                </a:lnTo>
                <a:lnTo>
                  <a:pt x="54" y="136"/>
                </a:lnTo>
                <a:cubicBezTo>
                  <a:pt x="55" y="136"/>
                  <a:pt x="56" y="135"/>
                  <a:pt x="56" y="134"/>
                </a:cubicBezTo>
                <a:cubicBezTo>
                  <a:pt x="56" y="133"/>
                  <a:pt x="55" y="132"/>
                  <a:pt x="54" y="132"/>
                </a:cubicBezTo>
                <a:lnTo>
                  <a:pt x="36" y="132"/>
                </a:lnTo>
                <a:cubicBezTo>
                  <a:pt x="35" y="132"/>
                  <a:pt x="34" y="133"/>
                  <a:pt x="34" y="134"/>
                </a:cubicBezTo>
                <a:cubicBezTo>
                  <a:pt x="34" y="135"/>
                  <a:pt x="35" y="136"/>
                  <a:pt x="36" y="136"/>
                </a:cubicBezTo>
                <a:close/>
                <a:moveTo>
                  <a:pt x="10" y="0"/>
                </a:moveTo>
                <a:lnTo>
                  <a:pt x="10" y="0"/>
                </a:lnTo>
                <a:lnTo>
                  <a:pt x="80" y="0"/>
                </a:lnTo>
                <a:cubicBezTo>
                  <a:pt x="83" y="0"/>
                  <a:pt x="85" y="1"/>
                  <a:pt x="87" y="3"/>
                </a:cubicBezTo>
                <a:lnTo>
                  <a:pt x="87" y="3"/>
                </a:lnTo>
                <a:cubicBezTo>
                  <a:pt x="89" y="5"/>
                  <a:pt x="90" y="7"/>
                  <a:pt x="90" y="10"/>
                </a:cubicBezTo>
                <a:lnTo>
                  <a:pt x="90" y="137"/>
                </a:lnTo>
                <a:cubicBezTo>
                  <a:pt x="90" y="139"/>
                  <a:pt x="89" y="142"/>
                  <a:pt x="87" y="144"/>
                </a:cubicBezTo>
                <a:cubicBezTo>
                  <a:pt x="85" y="146"/>
                  <a:pt x="83" y="147"/>
                  <a:pt x="80" y="147"/>
                </a:cubicBezTo>
                <a:lnTo>
                  <a:pt x="10" y="147"/>
                </a:lnTo>
                <a:cubicBezTo>
                  <a:pt x="7" y="147"/>
                  <a:pt x="5" y="146"/>
                  <a:pt x="3" y="144"/>
                </a:cubicBezTo>
                <a:lnTo>
                  <a:pt x="3" y="144"/>
                </a:lnTo>
                <a:cubicBezTo>
                  <a:pt x="1" y="142"/>
                  <a:pt x="0" y="139"/>
                  <a:pt x="0" y="137"/>
                </a:cubicBezTo>
                <a:lnTo>
                  <a:pt x="0" y="10"/>
                </a:lnTo>
                <a:cubicBezTo>
                  <a:pt x="0" y="7"/>
                  <a:pt x="1" y="5"/>
                  <a:pt x="3" y="3"/>
                </a:cubicBezTo>
                <a:cubicBezTo>
                  <a:pt x="5" y="1"/>
                  <a:pt x="7" y="0"/>
                  <a:pt x="10" y="0"/>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00" name="Freeform 36">
            <a:extLst>
              <a:ext uri="{FF2B5EF4-FFF2-40B4-BE49-F238E27FC236}">
                <a16:creationId xmlns:a16="http://schemas.microsoft.com/office/drawing/2014/main" id="{FDC3B3D7-9245-4FE4-AEB1-9EDC5543BD3E}"/>
              </a:ext>
            </a:extLst>
          </p:cNvPr>
          <p:cNvSpPr>
            <a:spLocks noChangeAspect="1" noEditPoints="1"/>
          </p:cNvSpPr>
          <p:nvPr/>
        </p:nvSpPr>
        <p:spPr bwMode="auto">
          <a:xfrm>
            <a:off x="5685663" y="2655084"/>
            <a:ext cx="246828" cy="240065"/>
          </a:xfrm>
          <a:custGeom>
            <a:avLst/>
            <a:gdLst>
              <a:gd name="T0" fmla="*/ 52 w 144"/>
              <a:gd name="T1" fmla="*/ 73 h 141"/>
              <a:gd name="T2" fmla="*/ 51 w 144"/>
              <a:gd name="T3" fmla="*/ 71 h 141"/>
              <a:gd name="T4" fmla="*/ 20 w 144"/>
              <a:gd name="T5" fmla="*/ 70 h 141"/>
              <a:gd name="T6" fmla="*/ 18 w 144"/>
              <a:gd name="T7" fmla="*/ 73 h 141"/>
              <a:gd name="T8" fmla="*/ 52 w 144"/>
              <a:gd name="T9" fmla="*/ 121 h 141"/>
              <a:gd name="T10" fmla="*/ 127 w 144"/>
              <a:gd name="T11" fmla="*/ 121 h 141"/>
              <a:gd name="T12" fmla="*/ 127 w 144"/>
              <a:gd name="T13" fmla="*/ 6 h 141"/>
              <a:gd name="T14" fmla="*/ 124 w 144"/>
              <a:gd name="T15" fmla="*/ 4 h 141"/>
              <a:gd name="T16" fmla="*/ 93 w 144"/>
              <a:gd name="T17" fmla="*/ 4 h 141"/>
              <a:gd name="T18" fmla="*/ 93 w 144"/>
              <a:gd name="T19" fmla="*/ 40 h 141"/>
              <a:gd name="T20" fmla="*/ 127 w 144"/>
              <a:gd name="T21" fmla="*/ 121 h 141"/>
              <a:gd name="T22" fmla="*/ 141 w 144"/>
              <a:gd name="T23" fmla="*/ 125 h 141"/>
              <a:gd name="T24" fmla="*/ 91 w 144"/>
              <a:gd name="T25" fmla="*/ 125 h 141"/>
              <a:gd name="T26" fmla="*/ 54 w 144"/>
              <a:gd name="T27" fmla="*/ 125 h 141"/>
              <a:gd name="T28" fmla="*/ 16 w 144"/>
              <a:gd name="T29" fmla="*/ 125 h 141"/>
              <a:gd name="T30" fmla="*/ 4 w 144"/>
              <a:gd name="T31" fmla="*/ 137 h 141"/>
              <a:gd name="T32" fmla="*/ 141 w 144"/>
              <a:gd name="T33" fmla="*/ 125 h 141"/>
              <a:gd name="T34" fmla="*/ 2 w 144"/>
              <a:gd name="T35" fmla="*/ 121 h 141"/>
              <a:gd name="T36" fmla="*/ 14 w 144"/>
              <a:gd name="T37" fmla="*/ 73 h 141"/>
              <a:gd name="T38" fmla="*/ 16 w 144"/>
              <a:gd name="T39" fmla="*/ 69 h 141"/>
              <a:gd name="T40" fmla="*/ 20 w 144"/>
              <a:gd name="T41" fmla="*/ 67 h 141"/>
              <a:gd name="T42" fmla="*/ 52 w 144"/>
              <a:gd name="T43" fmla="*/ 68 h 141"/>
              <a:gd name="T44" fmla="*/ 53 w 144"/>
              <a:gd name="T45" fmla="*/ 35 h 141"/>
              <a:gd name="T46" fmla="*/ 58 w 144"/>
              <a:gd name="T47" fmla="*/ 34 h 141"/>
              <a:gd name="T48" fmla="*/ 89 w 144"/>
              <a:gd name="T49" fmla="*/ 34 h 141"/>
              <a:gd name="T50" fmla="*/ 91 w 144"/>
              <a:gd name="T51" fmla="*/ 2 h 141"/>
              <a:gd name="T52" fmla="*/ 124 w 144"/>
              <a:gd name="T53" fmla="*/ 0 h 141"/>
              <a:gd name="T54" fmla="*/ 130 w 144"/>
              <a:gd name="T55" fmla="*/ 6 h 141"/>
              <a:gd name="T56" fmla="*/ 143 w 144"/>
              <a:gd name="T57" fmla="*/ 121 h 141"/>
              <a:gd name="T58" fmla="*/ 144 w 144"/>
              <a:gd name="T59" fmla="*/ 139 h 141"/>
              <a:gd name="T60" fmla="*/ 2 w 144"/>
              <a:gd name="T61" fmla="*/ 141 h 141"/>
              <a:gd name="T62" fmla="*/ 0 w 144"/>
              <a:gd name="T63" fmla="*/ 123 h 141"/>
              <a:gd name="T64" fmla="*/ 89 w 144"/>
              <a:gd name="T65" fmla="*/ 121 h 141"/>
              <a:gd name="T66" fmla="*/ 89 w 144"/>
              <a:gd name="T67" fmla="*/ 40 h 141"/>
              <a:gd name="T68" fmla="*/ 88 w 144"/>
              <a:gd name="T69" fmla="*/ 38 h 141"/>
              <a:gd name="T70" fmla="*/ 58 w 144"/>
              <a:gd name="T71" fmla="*/ 37 h 141"/>
              <a:gd name="T72" fmla="*/ 56 w 144"/>
              <a:gd name="T73" fmla="*/ 38 h 141"/>
              <a:gd name="T74" fmla="*/ 55 w 144"/>
              <a:gd name="T75" fmla="*/ 73 h 141"/>
              <a:gd name="T76" fmla="*/ 55 w 144"/>
              <a:gd name="T77" fmla="*/ 12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 h="141">
                <a:moveTo>
                  <a:pt x="52" y="73"/>
                </a:moveTo>
                <a:lnTo>
                  <a:pt x="52" y="73"/>
                </a:lnTo>
                <a:cubicBezTo>
                  <a:pt x="52" y="72"/>
                  <a:pt x="52" y="72"/>
                  <a:pt x="51" y="71"/>
                </a:cubicBezTo>
                <a:lnTo>
                  <a:pt x="51" y="71"/>
                </a:lnTo>
                <a:cubicBezTo>
                  <a:pt x="51" y="71"/>
                  <a:pt x="50" y="70"/>
                  <a:pt x="49" y="70"/>
                </a:cubicBezTo>
                <a:lnTo>
                  <a:pt x="20" y="70"/>
                </a:lnTo>
                <a:cubicBezTo>
                  <a:pt x="20" y="70"/>
                  <a:pt x="19" y="71"/>
                  <a:pt x="19" y="71"/>
                </a:cubicBezTo>
                <a:cubicBezTo>
                  <a:pt x="18" y="72"/>
                  <a:pt x="18" y="72"/>
                  <a:pt x="18" y="73"/>
                </a:cubicBezTo>
                <a:lnTo>
                  <a:pt x="18" y="121"/>
                </a:lnTo>
                <a:lnTo>
                  <a:pt x="52" y="121"/>
                </a:lnTo>
                <a:lnTo>
                  <a:pt x="52" y="73"/>
                </a:lnTo>
                <a:close/>
                <a:moveTo>
                  <a:pt x="127" y="121"/>
                </a:moveTo>
                <a:lnTo>
                  <a:pt x="127" y="121"/>
                </a:lnTo>
                <a:lnTo>
                  <a:pt x="127" y="6"/>
                </a:lnTo>
                <a:cubicBezTo>
                  <a:pt x="127" y="6"/>
                  <a:pt x="126" y="5"/>
                  <a:pt x="126" y="4"/>
                </a:cubicBezTo>
                <a:cubicBezTo>
                  <a:pt x="125" y="4"/>
                  <a:pt x="125" y="4"/>
                  <a:pt x="124" y="4"/>
                </a:cubicBezTo>
                <a:lnTo>
                  <a:pt x="95" y="4"/>
                </a:lnTo>
                <a:cubicBezTo>
                  <a:pt x="94" y="4"/>
                  <a:pt x="94" y="4"/>
                  <a:pt x="93" y="4"/>
                </a:cubicBezTo>
                <a:cubicBezTo>
                  <a:pt x="93" y="5"/>
                  <a:pt x="93" y="6"/>
                  <a:pt x="93" y="6"/>
                </a:cubicBezTo>
                <a:lnTo>
                  <a:pt x="93" y="40"/>
                </a:lnTo>
                <a:lnTo>
                  <a:pt x="93" y="121"/>
                </a:lnTo>
                <a:lnTo>
                  <a:pt x="127" y="121"/>
                </a:lnTo>
                <a:close/>
                <a:moveTo>
                  <a:pt x="141" y="125"/>
                </a:moveTo>
                <a:lnTo>
                  <a:pt x="141" y="125"/>
                </a:lnTo>
                <a:lnTo>
                  <a:pt x="128" y="125"/>
                </a:lnTo>
                <a:lnTo>
                  <a:pt x="91" y="125"/>
                </a:lnTo>
                <a:lnTo>
                  <a:pt x="91" y="125"/>
                </a:lnTo>
                <a:lnTo>
                  <a:pt x="54" y="125"/>
                </a:lnTo>
                <a:lnTo>
                  <a:pt x="53" y="125"/>
                </a:lnTo>
                <a:lnTo>
                  <a:pt x="16" y="125"/>
                </a:lnTo>
                <a:lnTo>
                  <a:pt x="4" y="125"/>
                </a:lnTo>
                <a:lnTo>
                  <a:pt x="4" y="137"/>
                </a:lnTo>
                <a:lnTo>
                  <a:pt x="141" y="137"/>
                </a:lnTo>
                <a:lnTo>
                  <a:pt x="141" y="125"/>
                </a:lnTo>
                <a:close/>
                <a:moveTo>
                  <a:pt x="2" y="121"/>
                </a:moveTo>
                <a:lnTo>
                  <a:pt x="2" y="121"/>
                </a:lnTo>
                <a:lnTo>
                  <a:pt x="14" y="121"/>
                </a:lnTo>
                <a:lnTo>
                  <a:pt x="14" y="73"/>
                </a:lnTo>
                <a:cubicBezTo>
                  <a:pt x="14" y="71"/>
                  <a:pt x="15" y="70"/>
                  <a:pt x="16" y="69"/>
                </a:cubicBezTo>
                <a:lnTo>
                  <a:pt x="16" y="69"/>
                </a:lnTo>
                <a:lnTo>
                  <a:pt x="16" y="69"/>
                </a:lnTo>
                <a:cubicBezTo>
                  <a:pt x="17" y="68"/>
                  <a:pt x="19" y="67"/>
                  <a:pt x="20" y="67"/>
                </a:cubicBezTo>
                <a:lnTo>
                  <a:pt x="49" y="67"/>
                </a:lnTo>
                <a:cubicBezTo>
                  <a:pt x="50" y="67"/>
                  <a:pt x="51" y="67"/>
                  <a:pt x="52" y="68"/>
                </a:cubicBezTo>
                <a:lnTo>
                  <a:pt x="52" y="40"/>
                </a:lnTo>
                <a:cubicBezTo>
                  <a:pt x="52" y="38"/>
                  <a:pt x="52" y="37"/>
                  <a:pt x="53" y="35"/>
                </a:cubicBezTo>
                <a:cubicBezTo>
                  <a:pt x="54" y="35"/>
                  <a:pt x="54" y="35"/>
                  <a:pt x="54" y="35"/>
                </a:cubicBezTo>
                <a:cubicBezTo>
                  <a:pt x="55" y="34"/>
                  <a:pt x="56" y="34"/>
                  <a:pt x="58" y="34"/>
                </a:cubicBezTo>
                <a:lnTo>
                  <a:pt x="87" y="34"/>
                </a:lnTo>
                <a:cubicBezTo>
                  <a:pt x="88" y="34"/>
                  <a:pt x="88" y="34"/>
                  <a:pt x="89" y="34"/>
                </a:cubicBezTo>
                <a:lnTo>
                  <a:pt x="89" y="6"/>
                </a:lnTo>
                <a:cubicBezTo>
                  <a:pt x="89" y="5"/>
                  <a:pt x="90" y="3"/>
                  <a:pt x="91" y="2"/>
                </a:cubicBezTo>
                <a:cubicBezTo>
                  <a:pt x="92" y="1"/>
                  <a:pt x="94" y="0"/>
                  <a:pt x="95" y="0"/>
                </a:cubicBezTo>
                <a:lnTo>
                  <a:pt x="124" y="0"/>
                </a:lnTo>
                <a:cubicBezTo>
                  <a:pt x="126" y="0"/>
                  <a:pt x="127" y="1"/>
                  <a:pt x="128" y="2"/>
                </a:cubicBezTo>
                <a:cubicBezTo>
                  <a:pt x="129" y="3"/>
                  <a:pt x="130" y="5"/>
                  <a:pt x="130" y="6"/>
                </a:cubicBezTo>
                <a:lnTo>
                  <a:pt x="130" y="121"/>
                </a:lnTo>
                <a:lnTo>
                  <a:pt x="143" y="121"/>
                </a:lnTo>
                <a:cubicBezTo>
                  <a:pt x="144" y="121"/>
                  <a:pt x="144" y="122"/>
                  <a:pt x="144" y="123"/>
                </a:cubicBezTo>
                <a:lnTo>
                  <a:pt x="144" y="139"/>
                </a:lnTo>
                <a:cubicBezTo>
                  <a:pt x="144" y="140"/>
                  <a:pt x="144" y="141"/>
                  <a:pt x="143" y="141"/>
                </a:cubicBezTo>
                <a:lnTo>
                  <a:pt x="2" y="141"/>
                </a:lnTo>
                <a:cubicBezTo>
                  <a:pt x="1" y="141"/>
                  <a:pt x="0" y="140"/>
                  <a:pt x="0" y="139"/>
                </a:cubicBezTo>
                <a:lnTo>
                  <a:pt x="0" y="123"/>
                </a:lnTo>
                <a:cubicBezTo>
                  <a:pt x="0" y="122"/>
                  <a:pt x="1" y="121"/>
                  <a:pt x="2" y="121"/>
                </a:cubicBezTo>
                <a:close/>
                <a:moveTo>
                  <a:pt x="89" y="121"/>
                </a:moveTo>
                <a:lnTo>
                  <a:pt x="89" y="121"/>
                </a:lnTo>
                <a:lnTo>
                  <a:pt x="89" y="40"/>
                </a:lnTo>
                <a:lnTo>
                  <a:pt x="89" y="40"/>
                </a:lnTo>
                <a:cubicBezTo>
                  <a:pt x="89" y="39"/>
                  <a:pt x="89" y="38"/>
                  <a:pt x="88" y="38"/>
                </a:cubicBezTo>
                <a:cubicBezTo>
                  <a:pt x="88" y="37"/>
                  <a:pt x="87" y="37"/>
                  <a:pt x="87" y="37"/>
                </a:cubicBezTo>
                <a:lnTo>
                  <a:pt x="58" y="37"/>
                </a:lnTo>
                <a:cubicBezTo>
                  <a:pt x="57" y="37"/>
                  <a:pt x="56" y="37"/>
                  <a:pt x="56" y="38"/>
                </a:cubicBezTo>
                <a:lnTo>
                  <a:pt x="56" y="38"/>
                </a:lnTo>
                <a:cubicBezTo>
                  <a:pt x="56" y="38"/>
                  <a:pt x="55" y="39"/>
                  <a:pt x="55" y="40"/>
                </a:cubicBezTo>
                <a:lnTo>
                  <a:pt x="55" y="73"/>
                </a:lnTo>
                <a:lnTo>
                  <a:pt x="55" y="73"/>
                </a:lnTo>
                <a:lnTo>
                  <a:pt x="55" y="121"/>
                </a:lnTo>
                <a:lnTo>
                  <a:pt x="89" y="121"/>
                </a:ln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01" name="Freeform 37">
            <a:extLst>
              <a:ext uri="{FF2B5EF4-FFF2-40B4-BE49-F238E27FC236}">
                <a16:creationId xmlns:a16="http://schemas.microsoft.com/office/drawing/2014/main" id="{23C79A35-C263-4750-8344-D245B444C317}"/>
              </a:ext>
            </a:extLst>
          </p:cNvPr>
          <p:cNvSpPr>
            <a:spLocks noChangeAspect="1" noEditPoints="1"/>
          </p:cNvSpPr>
          <p:nvPr/>
        </p:nvSpPr>
        <p:spPr bwMode="auto">
          <a:xfrm>
            <a:off x="6481917" y="2174918"/>
            <a:ext cx="267115" cy="262043"/>
          </a:xfrm>
          <a:custGeom>
            <a:avLst/>
            <a:gdLst>
              <a:gd name="T0" fmla="*/ 11 w 156"/>
              <a:gd name="T1" fmla="*/ 32 h 153"/>
              <a:gd name="T2" fmla="*/ 4 w 156"/>
              <a:gd name="T3" fmla="*/ 135 h 153"/>
              <a:gd name="T4" fmla="*/ 11 w 156"/>
              <a:gd name="T5" fmla="*/ 142 h 153"/>
              <a:gd name="T6" fmla="*/ 14 w 156"/>
              <a:gd name="T7" fmla="*/ 32 h 153"/>
              <a:gd name="T8" fmla="*/ 17 w 156"/>
              <a:gd name="T9" fmla="*/ 142 h 153"/>
              <a:gd name="T10" fmla="*/ 24 w 156"/>
              <a:gd name="T11" fmla="*/ 149 h 153"/>
              <a:gd name="T12" fmla="*/ 61 w 156"/>
              <a:gd name="T13" fmla="*/ 142 h 153"/>
              <a:gd name="T14" fmla="*/ 59 w 156"/>
              <a:gd name="T15" fmla="*/ 23 h 153"/>
              <a:gd name="T16" fmla="*/ 24 w 156"/>
              <a:gd name="T17" fmla="*/ 21 h 153"/>
              <a:gd name="T18" fmla="*/ 17 w 156"/>
              <a:gd name="T19" fmla="*/ 31 h 153"/>
              <a:gd name="T20" fmla="*/ 65 w 156"/>
              <a:gd name="T21" fmla="*/ 142 h 153"/>
              <a:gd name="T22" fmla="*/ 150 w 156"/>
              <a:gd name="T23" fmla="*/ 140 h 153"/>
              <a:gd name="T24" fmla="*/ 150 w 156"/>
              <a:gd name="T25" fmla="*/ 34 h 153"/>
              <a:gd name="T26" fmla="*/ 65 w 156"/>
              <a:gd name="T27" fmla="*/ 32 h 153"/>
              <a:gd name="T28" fmla="*/ 129 w 156"/>
              <a:gd name="T29" fmla="*/ 60 h 153"/>
              <a:gd name="T30" fmla="*/ 87 w 156"/>
              <a:gd name="T31" fmla="*/ 60 h 153"/>
              <a:gd name="T32" fmla="*/ 98 w 156"/>
              <a:gd name="T33" fmla="*/ 90 h 153"/>
              <a:gd name="T34" fmla="*/ 88 w 156"/>
              <a:gd name="T35" fmla="*/ 87 h 153"/>
              <a:gd name="T36" fmla="*/ 88 w 156"/>
              <a:gd name="T37" fmla="*/ 105 h 153"/>
              <a:gd name="T38" fmla="*/ 100 w 156"/>
              <a:gd name="T39" fmla="*/ 104 h 153"/>
              <a:gd name="T40" fmla="*/ 87 w 156"/>
              <a:gd name="T41" fmla="*/ 104 h 153"/>
              <a:gd name="T42" fmla="*/ 88 w 156"/>
              <a:gd name="T43" fmla="*/ 120 h 153"/>
              <a:gd name="T44" fmla="*/ 98 w 156"/>
              <a:gd name="T45" fmla="*/ 117 h 153"/>
              <a:gd name="T46" fmla="*/ 88 w 156"/>
              <a:gd name="T47" fmla="*/ 120 h 153"/>
              <a:gd name="T48" fmla="*/ 113 w 156"/>
              <a:gd name="T49" fmla="*/ 90 h 153"/>
              <a:gd name="T50" fmla="*/ 104 w 156"/>
              <a:gd name="T51" fmla="*/ 87 h 153"/>
              <a:gd name="T52" fmla="*/ 104 w 156"/>
              <a:gd name="T53" fmla="*/ 105 h 153"/>
              <a:gd name="T54" fmla="*/ 115 w 156"/>
              <a:gd name="T55" fmla="*/ 104 h 153"/>
              <a:gd name="T56" fmla="*/ 102 w 156"/>
              <a:gd name="T57" fmla="*/ 104 h 153"/>
              <a:gd name="T58" fmla="*/ 104 w 156"/>
              <a:gd name="T59" fmla="*/ 120 h 153"/>
              <a:gd name="T60" fmla="*/ 113 w 156"/>
              <a:gd name="T61" fmla="*/ 117 h 153"/>
              <a:gd name="T62" fmla="*/ 104 w 156"/>
              <a:gd name="T63" fmla="*/ 120 h 153"/>
              <a:gd name="T64" fmla="*/ 128 w 156"/>
              <a:gd name="T65" fmla="*/ 90 h 153"/>
              <a:gd name="T66" fmla="*/ 119 w 156"/>
              <a:gd name="T67" fmla="*/ 87 h 153"/>
              <a:gd name="T68" fmla="*/ 119 w 156"/>
              <a:gd name="T69" fmla="*/ 105 h 153"/>
              <a:gd name="T70" fmla="*/ 130 w 156"/>
              <a:gd name="T71" fmla="*/ 104 h 153"/>
              <a:gd name="T72" fmla="*/ 117 w 156"/>
              <a:gd name="T73" fmla="*/ 104 h 153"/>
              <a:gd name="T74" fmla="*/ 119 w 156"/>
              <a:gd name="T75" fmla="*/ 120 h 153"/>
              <a:gd name="T76" fmla="*/ 128 w 156"/>
              <a:gd name="T77" fmla="*/ 117 h 153"/>
              <a:gd name="T78" fmla="*/ 119 w 156"/>
              <a:gd name="T79" fmla="*/ 120 h 153"/>
              <a:gd name="T80" fmla="*/ 133 w 156"/>
              <a:gd name="T81" fmla="*/ 62 h 153"/>
              <a:gd name="T82" fmla="*/ 86 w 156"/>
              <a:gd name="T83" fmla="*/ 47 h 153"/>
              <a:gd name="T84" fmla="*/ 86 w 156"/>
              <a:gd name="T85" fmla="*/ 64 h 153"/>
              <a:gd name="T86" fmla="*/ 11 w 156"/>
              <a:gd name="T87" fmla="*/ 29 h 153"/>
              <a:gd name="T88" fmla="*/ 17 w 156"/>
              <a:gd name="T89" fmla="*/ 21 h 153"/>
              <a:gd name="T90" fmla="*/ 61 w 156"/>
              <a:gd name="T91" fmla="*/ 20 h 153"/>
              <a:gd name="T92" fmla="*/ 65 w 156"/>
              <a:gd name="T93" fmla="*/ 2 h 153"/>
              <a:gd name="T94" fmla="*/ 145 w 156"/>
              <a:gd name="T95" fmla="*/ 29 h 153"/>
              <a:gd name="T96" fmla="*/ 156 w 156"/>
              <a:gd name="T97" fmla="*/ 39 h 153"/>
              <a:gd name="T98" fmla="*/ 145 w 156"/>
              <a:gd name="T99" fmla="*/ 146 h 153"/>
              <a:gd name="T100" fmla="*/ 54 w 156"/>
              <a:gd name="T101" fmla="*/ 153 h 153"/>
              <a:gd name="T102" fmla="*/ 17 w 156"/>
              <a:gd name="T103" fmla="*/ 150 h 153"/>
              <a:gd name="T104" fmla="*/ 3 w 156"/>
              <a:gd name="T105" fmla="*/ 143 h 153"/>
              <a:gd name="T106" fmla="*/ 3 w 156"/>
              <a:gd name="T107" fmla="*/ 143 h 153"/>
              <a:gd name="T108" fmla="*/ 3 w 156"/>
              <a:gd name="T109" fmla="*/ 3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6" h="153">
                <a:moveTo>
                  <a:pt x="14" y="32"/>
                </a:moveTo>
                <a:lnTo>
                  <a:pt x="14" y="32"/>
                </a:lnTo>
                <a:lnTo>
                  <a:pt x="11" y="32"/>
                </a:lnTo>
                <a:cubicBezTo>
                  <a:pt x="9" y="32"/>
                  <a:pt x="7" y="33"/>
                  <a:pt x="6" y="34"/>
                </a:cubicBezTo>
                <a:cubicBezTo>
                  <a:pt x="5" y="36"/>
                  <a:pt x="4" y="37"/>
                  <a:pt x="4" y="39"/>
                </a:cubicBezTo>
                <a:lnTo>
                  <a:pt x="4" y="135"/>
                </a:lnTo>
                <a:cubicBezTo>
                  <a:pt x="4" y="137"/>
                  <a:pt x="5" y="139"/>
                  <a:pt x="6" y="140"/>
                </a:cubicBezTo>
                <a:lnTo>
                  <a:pt x="6" y="140"/>
                </a:lnTo>
                <a:cubicBezTo>
                  <a:pt x="7" y="142"/>
                  <a:pt x="9" y="142"/>
                  <a:pt x="11" y="142"/>
                </a:cubicBezTo>
                <a:lnTo>
                  <a:pt x="14" y="142"/>
                </a:lnTo>
                <a:lnTo>
                  <a:pt x="14" y="142"/>
                </a:lnTo>
                <a:lnTo>
                  <a:pt x="14" y="32"/>
                </a:lnTo>
                <a:close/>
                <a:moveTo>
                  <a:pt x="17" y="31"/>
                </a:moveTo>
                <a:lnTo>
                  <a:pt x="17" y="31"/>
                </a:lnTo>
                <a:lnTo>
                  <a:pt x="17" y="142"/>
                </a:lnTo>
                <a:cubicBezTo>
                  <a:pt x="17" y="144"/>
                  <a:pt x="18" y="146"/>
                  <a:pt x="19" y="147"/>
                </a:cubicBezTo>
                <a:lnTo>
                  <a:pt x="19" y="147"/>
                </a:lnTo>
                <a:cubicBezTo>
                  <a:pt x="20" y="148"/>
                  <a:pt x="22" y="149"/>
                  <a:pt x="24" y="149"/>
                </a:cubicBezTo>
                <a:lnTo>
                  <a:pt x="54" y="149"/>
                </a:lnTo>
                <a:cubicBezTo>
                  <a:pt x="56" y="149"/>
                  <a:pt x="58" y="148"/>
                  <a:pt x="59" y="147"/>
                </a:cubicBezTo>
                <a:cubicBezTo>
                  <a:pt x="60" y="146"/>
                  <a:pt x="61" y="144"/>
                  <a:pt x="61" y="142"/>
                </a:cubicBezTo>
                <a:lnTo>
                  <a:pt x="61" y="31"/>
                </a:lnTo>
                <a:lnTo>
                  <a:pt x="61" y="28"/>
                </a:lnTo>
                <a:cubicBezTo>
                  <a:pt x="61" y="26"/>
                  <a:pt x="60" y="24"/>
                  <a:pt x="59" y="23"/>
                </a:cubicBezTo>
                <a:lnTo>
                  <a:pt x="59" y="23"/>
                </a:lnTo>
                <a:cubicBezTo>
                  <a:pt x="58" y="22"/>
                  <a:pt x="56" y="21"/>
                  <a:pt x="54" y="21"/>
                </a:cubicBezTo>
                <a:lnTo>
                  <a:pt x="24" y="21"/>
                </a:lnTo>
                <a:cubicBezTo>
                  <a:pt x="22" y="21"/>
                  <a:pt x="20" y="22"/>
                  <a:pt x="19" y="23"/>
                </a:cubicBezTo>
                <a:cubicBezTo>
                  <a:pt x="18" y="24"/>
                  <a:pt x="17" y="26"/>
                  <a:pt x="17" y="28"/>
                </a:cubicBezTo>
                <a:lnTo>
                  <a:pt x="17" y="31"/>
                </a:lnTo>
                <a:close/>
                <a:moveTo>
                  <a:pt x="65" y="32"/>
                </a:moveTo>
                <a:lnTo>
                  <a:pt x="65" y="32"/>
                </a:lnTo>
                <a:lnTo>
                  <a:pt x="65" y="142"/>
                </a:lnTo>
                <a:lnTo>
                  <a:pt x="65" y="142"/>
                </a:lnTo>
                <a:lnTo>
                  <a:pt x="145" y="142"/>
                </a:lnTo>
                <a:cubicBezTo>
                  <a:pt x="147" y="142"/>
                  <a:pt x="149" y="142"/>
                  <a:pt x="150" y="140"/>
                </a:cubicBezTo>
                <a:cubicBezTo>
                  <a:pt x="151" y="139"/>
                  <a:pt x="152" y="137"/>
                  <a:pt x="152" y="135"/>
                </a:cubicBezTo>
                <a:lnTo>
                  <a:pt x="152" y="39"/>
                </a:lnTo>
                <a:cubicBezTo>
                  <a:pt x="152" y="37"/>
                  <a:pt x="151" y="36"/>
                  <a:pt x="150" y="34"/>
                </a:cubicBezTo>
                <a:lnTo>
                  <a:pt x="150" y="34"/>
                </a:lnTo>
                <a:cubicBezTo>
                  <a:pt x="149" y="33"/>
                  <a:pt x="147" y="32"/>
                  <a:pt x="145" y="32"/>
                </a:cubicBezTo>
                <a:lnTo>
                  <a:pt x="65" y="32"/>
                </a:lnTo>
                <a:close/>
                <a:moveTo>
                  <a:pt x="87" y="60"/>
                </a:moveTo>
                <a:lnTo>
                  <a:pt x="87" y="60"/>
                </a:lnTo>
                <a:lnTo>
                  <a:pt x="129" y="60"/>
                </a:lnTo>
                <a:lnTo>
                  <a:pt x="129" y="50"/>
                </a:lnTo>
                <a:lnTo>
                  <a:pt x="87" y="50"/>
                </a:lnTo>
                <a:lnTo>
                  <a:pt x="87" y="60"/>
                </a:lnTo>
                <a:close/>
                <a:moveTo>
                  <a:pt x="88" y="90"/>
                </a:moveTo>
                <a:lnTo>
                  <a:pt x="88" y="90"/>
                </a:lnTo>
                <a:lnTo>
                  <a:pt x="98" y="90"/>
                </a:lnTo>
                <a:cubicBezTo>
                  <a:pt x="99" y="90"/>
                  <a:pt x="100" y="89"/>
                  <a:pt x="100" y="89"/>
                </a:cubicBezTo>
                <a:cubicBezTo>
                  <a:pt x="100" y="88"/>
                  <a:pt x="99" y="87"/>
                  <a:pt x="98" y="87"/>
                </a:cubicBezTo>
                <a:lnTo>
                  <a:pt x="88" y="87"/>
                </a:lnTo>
                <a:cubicBezTo>
                  <a:pt x="87" y="87"/>
                  <a:pt x="87" y="88"/>
                  <a:pt x="87" y="89"/>
                </a:cubicBezTo>
                <a:cubicBezTo>
                  <a:pt x="87" y="89"/>
                  <a:pt x="87" y="90"/>
                  <a:pt x="88" y="90"/>
                </a:cubicBezTo>
                <a:close/>
                <a:moveTo>
                  <a:pt x="88" y="105"/>
                </a:moveTo>
                <a:lnTo>
                  <a:pt x="88" y="105"/>
                </a:lnTo>
                <a:lnTo>
                  <a:pt x="98" y="105"/>
                </a:lnTo>
                <a:cubicBezTo>
                  <a:pt x="99" y="105"/>
                  <a:pt x="100" y="105"/>
                  <a:pt x="100" y="104"/>
                </a:cubicBezTo>
                <a:cubicBezTo>
                  <a:pt x="100" y="103"/>
                  <a:pt x="99" y="102"/>
                  <a:pt x="98" y="102"/>
                </a:cubicBezTo>
                <a:lnTo>
                  <a:pt x="88" y="102"/>
                </a:lnTo>
                <a:cubicBezTo>
                  <a:pt x="87" y="102"/>
                  <a:pt x="87" y="103"/>
                  <a:pt x="87" y="104"/>
                </a:cubicBezTo>
                <a:cubicBezTo>
                  <a:pt x="87" y="105"/>
                  <a:pt x="87" y="105"/>
                  <a:pt x="88" y="105"/>
                </a:cubicBezTo>
                <a:close/>
                <a:moveTo>
                  <a:pt x="88" y="120"/>
                </a:moveTo>
                <a:lnTo>
                  <a:pt x="88" y="120"/>
                </a:lnTo>
                <a:lnTo>
                  <a:pt x="98" y="120"/>
                </a:lnTo>
                <a:cubicBezTo>
                  <a:pt x="99" y="120"/>
                  <a:pt x="100" y="120"/>
                  <a:pt x="100" y="119"/>
                </a:cubicBezTo>
                <a:cubicBezTo>
                  <a:pt x="100" y="118"/>
                  <a:pt x="99" y="117"/>
                  <a:pt x="98" y="117"/>
                </a:cubicBezTo>
                <a:lnTo>
                  <a:pt x="88" y="117"/>
                </a:lnTo>
                <a:cubicBezTo>
                  <a:pt x="87" y="117"/>
                  <a:pt x="87" y="118"/>
                  <a:pt x="87" y="119"/>
                </a:cubicBezTo>
                <a:cubicBezTo>
                  <a:pt x="87" y="120"/>
                  <a:pt x="87" y="120"/>
                  <a:pt x="88" y="120"/>
                </a:cubicBezTo>
                <a:close/>
                <a:moveTo>
                  <a:pt x="104" y="90"/>
                </a:moveTo>
                <a:lnTo>
                  <a:pt x="104" y="90"/>
                </a:lnTo>
                <a:lnTo>
                  <a:pt x="113" y="90"/>
                </a:lnTo>
                <a:cubicBezTo>
                  <a:pt x="114" y="90"/>
                  <a:pt x="115" y="89"/>
                  <a:pt x="115" y="89"/>
                </a:cubicBezTo>
                <a:cubicBezTo>
                  <a:pt x="115" y="88"/>
                  <a:pt x="114" y="87"/>
                  <a:pt x="113" y="87"/>
                </a:cubicBezTo>
                <a:lnTo>
                  <a:pt x="104" y="87"/>
                </a:lnTo>
                <a:cubicBezTo>
                  <a:pt x="103" y="87"/>
                  <a:pt x="102" y="88"/>
                  <a:pt x="102" y="89"/>
                </a:cubicBezTo>
                <a:cubicBezTo>
                  <a:pt x="102" y="89"/>
                  <a:pt x="103" y="90"/>
                  <a:pt x="104" y="90"/>
                </a:cubicBezTo>
                <a:close/>
                <a:moveTo>
                  <a:pt x="104" y="105"/>
                </a:moveTo>
                <a:lnTo>
                  <a:pt x="104" y="105"/>
                </a:lnTo>
                <a:lnTo>
                  <a:pt x="113" y="105"/>
                </a:lnTo>
                <a:cubicBezTo>
                  <a:pt x="114" y="105"/>
                  <a:pt x="115" y="105"/>
                  <a:pt x="115" y="104"/>
                </a:cubicBezTo>
                <a:cubicBezTo>
                  <a:pt x="115" y="103"/>
                  <a:pt x="114" y="102"/>
                  <a:pt x="113" y="102"/>
                </a:cubicBezTo>
                <a:lnTo>
                  <a:pt x="104" y="102"/>
                </a:lnTo>
                <a:cubicBezTo>
                  <a:pt x="103" y="102"/>
                  <a:pt x="102" y="103"/>
                  <a:pt x="102" y="104"/>
                </a:cubicBezTo>
                <a:cubicBezTo>
                  <a:pt x="102" y="105"/>
                  <a:pt x="103" y="105"/>
                  <a:pt x="104" y="105"/>
                </a:cubicBezTo>
                <a:close/>
                <a:moveTo>
                  <a:pt x="104" y="120"/>
                </a:moveTo>
                <a:lnTo>
                  <a:pt x="104" y="120"/>
                </a:lnTo>
                <a:lnTo>
                  <a:pt x="113" y="120"/>
                </a:lnTo>
                <a:cubicBezTo>
                  <a:pt x="114" y="120"/>
                  <a:pt x="115" y="120"/>
                  <a:pt x="115" y="119"/>
                </a:cubicBezTo>
                <a:cubicBezTo>
                  <a:pt x="115" y="118"/>
                  <a:pt x="114" y="117"/>
                  <a:pt x="113" y="117"/>
                </a:cubicBezTo>
                <a:lnTo>
                  <a:pt x="104" y="117"/>
                </a:lnTo>
                <a:cubicBezTo>
                  <a:pt x="103" y="117"/>
                  <a:pt x="102" y="118"/>
                  <a:pt x="102" y="119"/>
                </a:cubicBezTo>
                <a:cubicBezTo>
                  <a:pt x="102" y="120"/>
                  <a:pt x="103" y="120"/>
                  <a:pt x="104" y="120"/>
                </a:cubicBezTo>
                <a:close/>
                <a:moveTo>
                  <a:pt x="119" y="90"/>
                </a:moveTo>
                <a:lnTo>
                  <a:pt x="119" y="90"/>
                </a:lnTo>
                <a:lnTo>
                  <a:pt x="128" y="90"/>
                </a:lnTo>
                <a:cubicBezTo>
                  <a:pt x="129" y="90"/>
                  <a:pt x="130" y="89"/>
                  <a:pt x="130" y="89"/>
                </a:cubicBezTo>
                <a:cubicBezTo>
                  <a:pt x="130" y="88"/>
                  <a:pt x="129" y="87"/>
                  <a:pt x="128" y="87"/>
                </a:cubicBezTo>
                <a:lnTo>
                  <a:pt x="119" y="87"/>
                </a:lnTo>
                <a:cubicBezTo>
                  <a:pt x="118" y="87"/>
                  <a:pt x="117" y="88"/>
                  <a:pt x="117" y="89"/>
                </a:cubicBezTo>
                <a:cubicBezTo>
                  <a:pt x="117" y="89"/>
                  <a:pt x="118" y="90"/>
                  <a:pt x="119" y="90"/>
                </a:cubicBezTo>
                <a:close/>
                <a:moveTo>
                  <a:pt x="119" y="105"/>
                </a:moveTo>
                <a:lnTo>
                  <a:pt x="119" y="105"/>
                </a:lnTo>
                <a:lnTo>
                  <a:pt x="128" y="105"/>
                </a:lnTo>
                <a:cubicBezTo>
                  <a:pt x="129" y="105"/>
                  <a:pt x="130" y="105"/>
                  <a:pt x="130" y="104"/>
                </a:cubicBezTo>
                <a:cubicBezTo>
                  <a:pt x="130" y="103"/>
                  <a:pt x="129" y="102"/>
                  <a:pt x="128" y="102"/>
                </a:cubicBezTo>
                <a:lnTo>
                  <a:pt x="119" y="102"/>
                </a:lnTo>
                <a:cubicBezTo>
                  <a:pt x="118" y="102"/>
                  <a:pt x="117" y="103"/>
                  <a:pt x="117" y="104"/>
                </a:cubicBezTo>
                <a:cubicBezTo>
                  <a:pt x="117" y="105"/>
                  <a:pt x="118" y="105"/>
                  <a:pt x="119" y="105"/>
                </a:cubicBezTo>
                <a:close/>
                <a:moveTo>
                  <a:pt x="119" y="120"/>
                </a:moveTo>
                <a:lnTo>
                  <a:pt x="119" y="120"/>
                </a:lnTo>
                <a:lnTo>
                  <a:pt x="128" y="120"/>
                </a:lnTo>
                <a:cubicBezTo>
                  <a:pt x="129" y="120"/>
                  <a:pt x="130" y="120"/>
                  <a:pt x="130" y="119"/>
                </a:cubicBezTo>
                <a:cubicBezTo>
                  <a:pt x="130" y="118"/>
                  <a:pt x="129" y="117"/>
                  <a:pt x="128" y="117"/>
                </a:cubicBezTo>
                <a:lnTo>
                  <a:pt x="119" y="117"/>
                </a:lnTo>
                <a:cubicBezTo>
                  <a:pt x="118" y="117"/>
                  <a:pt x="117" y="118"/>
                  <a:pt x="117" y="119"/>
                </a:cubicBezTo>
                <a:cubicBezTo>
                  <a:pt x="117" y="120"/>
                  <a:pt x="118" y="120"/>
                  <a:pt x="119" y="120"/>
                </a:cubicBezTo>
                <a:close/>
                <a:moveTo>
                  <a:pt x="131" y="64"/>
                </a:moveTo>
                <a:lnTo>
                  <a:pt x="131" y="64"/>
                </a:lnTo>
                <a:cubicBezTo>
                  <a:pt x="132" y="64"/>
                  <a:pt x="133" y="63"/>
                  <a:pt x="133" y="62"/>
                </a:cubicBezTo>
                <a:lnTo>
                  <a:pt x="133" y="48"/>
                </a:lnTo>
                <a:cubicBezTo>
                  <a:pt x="133" y="48"/>
                  <a:pt x="132" y="47"/>
                  <a:pt x="131" y="47"/>
                </a:cubicBezTo>
                <a:lnTo>
                  <a:pt x="86" y="47"/>
                </a:lnTo>
                <a:cubicBezTo>
                  <a:pt x="85" y="47"/>
                  <a:pt x="84" y="48"/>
                  <a:pt x="84" y="48"/>
                </a:cubicBezTo>
                <a:lnTo>
                  <a:pt x="84" y="62"/>
                </a:lnTo>
                <a:cubicBezTo>
                  <a:pt x="84" y="63"/>
                  <a:pt x="85" y="64"/>
                  <a:pt x="86" y="64"/>
                </a:cubicBezTo>
                <a:lnTo>
                  <a:pt x="131" y="64"/>
                </a:lnTo>
                <a:close/>
                <a:moveTo>
                  <a:pt x="11" y="29"/>
                </a:moveTo>
                <a:lnTo>
                  <a:pt x="11" y="29"/>
                </a:lnTo>
                <a:lnTo>
                  <a:pt x="14" y="29"/>
                </a:lnTo>
                <a:lnTo>
                  <a:pt x="14" y="28"/>
                </a:lnTo>
                <a:cubicBezTo>
                  <a:pt x="14" y="25"/>
                  <a:pt x="15" y="22"/>
                  <a:pt x="17" y="21"/>
                </a:cubicBezTo>
                <a:cubicBezTo>
                  <a:pt x="19" y="19"/>
                  <a:pt x="21" y="18"/>
                  <a:pt x="24" y="18"/>
                </a:cubicBezTo>
                <a:lnTo>
                  <a:pt x="54" y="18"/>
                </a:lnTo>
                <a:cubicBezTo>
                  <a:pt x="57" y="18"/>
                  <a:pt x="59" y="19"/>
                  <a:pt x="61" y="20"/>
                </a:cubicBezTo>
                <a:lnTo>
                  <a:pt x="61" y="2"/>
                </a:lnTo>
                <a:cubicBezTo>
                  <a:pt x="61" y="1"/>
                  <a:pt x="62" y="0"/>
                  <a:pt x="63" y="0"/>
                </a:cubicBezTo>
                <a:cubicBezTo>
                  <a:pt x="64" y="0"/>
                  <a:pt x="65" y="1"/>
                  <a:pt x="65" y="2"/>
                </a:cubicBezTo>
                <a:lnTo>
                  <a:pt x="65" y="28"/>
                </a:lnTo>
                <a:lnTo>
                  <a:pt x="65" y="29"/>
                </a:lnTo>
                <a:lnTo>
                  <a:pt x="145" y="29"/>
                </a:lnTo>
                <a:cubicBezTo>
                  <a:pt x="148" y="29"/>
                  <a:pt x="151" y="30"/>
                  <a:pt x="153" y="32"/>
                </a:cubicBezTo>
                <a:lnTo>
                  <a:pt x="153" y="32"/>
                </a:lnTo>
                <a:cubicBezTo>
                  <a:pt x="154" y="34"/>
                  <a:pt x="156" y="36"/>
                  <a:pt x="156" y="39"/>
                </a:cubicBezTo>
                <a:lnTo>
                  <a:pt x="156" y="135"/>
                </a:lnTo>
                <a:cubicBezTo>
                  <a:pt x="156" y="138"/>
                  <a:pt x="154" y="141"/>
                  <a:pt x="153" y="143"/>
                </a:cubicBezTo>
                <a:cubicBezTo>
                  <a:pt x="151" y="145"/>
                  <a:pt x="148" y="146"/>
                  <a:pt x="145" y="146"/>
                </a:cubicBezTo>
                <a:lnTo>
                  <a:pt x="64" y="146"/>
                </a:lnTo>
                <a:cubicBezTo>
                  <a:pt x="63" y="147"/>
                  <a:pt x="63" y="149"/>
                  <a:pt x="62" y="150"/>
                </a:cubicBezTo>
                <a:cubicBezTo>
                  <a:pt x="60" y="151"/>
                  <a:pt x="57" y="153"/>
                  <a:pt x="54" y="153"/>
                </a:cubicBezTo>
                <a:lnTo>
                  <a:pt x="24" y="153"/>
                </a:lnTo>
                <a:cubicBezTo>
                  <a:pt x="21" y="153"/>
                  <a:pt x="19" y="151"/>
                  <a:pt x="17" y="150"/>
                </a:cubicBezTo>
                <a:lnTo>
                  <a:pt x="17" y="150"/>
                </a:lnTo>
                <a:cubicBezTo>
                  <a:pt x="16" y="149"/>
                  <a:pt x="15" y="147"/>
                  <a:pt x="14" y="146"/>
                </a:cubicBezTo>
                <a:lnTo>
                  <a:pt x="11" y="146"/>
                </a:lnTo>
                <a:cubicBezTo>
                  <a:pt x="8" y="146"/>
                  <a:pt x="5" y="145"/>
                  <a:pt x="3" y="143"/>
                </a:cubicBezTo>
                <a:lnTo>
                  <a:pt x="3" y="143"/>
                </a:lnTo>
                <a:lnTo>
                  <a:pt x="3" y="143"/>
                </a:lnTo>
                <a:lnTo>
                  <a:pt x="3" y="143"/>
                </a:lnTo>
                <a:cubicBezTo>
                  <a:pt x="1" y="141"/>
                  <a:pt x="0" y="138"/>
                  <a:pt x="0" y="135"/>
                </a:cubicBezTo>
                <a:lnTo>
                  <a:pt x="0" y="39"/>
                </a:lnTo>
                <a:cubicBezTo>
                  <a:pt x="0" y="36"/>
                  <a:pt x="1" y="34"/>
                  <a:pt x="3" y="32"/>
                </a:cubicBezTo>
                <a:cubicBezTo>
                  <a:pt x="5" y="30"/>
                  <a:pt x="8" y="29"/>
                  <a:pt x="11" y="29"/>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02" name="Freeform 39">
            <a:extLst>
              <a:ext uri="{FF2B5EF4-FFF2-40B4-BE49-F238E27FC236}">
                <a16:creationId xmlns:a16="http://schemas.microsoft.com/office/drawing/2014/main" id="{51DA4DC1-68BD-446F-ACF7-15AF32DC87F4}"/>
              </a:ext>
            </a:extLst>
          </p:cNvPr>
          <p:cNvSpPr>
            <a:spLocks noChangeAspect="1" noEditPoints="1"/>
          </p:cNvSpPr>
          <p:nvPr/>
        </p:nvSpPr>
        <p:spPr bwMode="auto">
          <a:xfrm>
            <a:off x="8386341" y="3495097"/>
            <a:ext cx="94673" cy="277260"/>
          </a:xfrm>
          <a:custGeom>
            <a:avLst/>
            <a:gdLst>
              <a:gd name="T0" fmla="*/ 19 w 55"/>
              <a:gd name="T1" fmla="*/ 145 h 162"/>
              <a:gd name="T2" fmla="*/ 26 w 55"/>
              <a:gd name="T3" fmla="*/ 159 h 162"/>
              <a:gd name="T4" fmla="*/ 29 w 55"/>
              <a:gd name="T5" fmla="*/ 159 h 162"/>
              <a:gd name="T6" fmla="*/ 37 w 55"/>
              <a:gd name="T7" fmla="*/ 143 h 162"/>
              <a:gd name="T8" fmla="*/ 23 w 55"/>
              <a:gd name="T9" fmla="*/ 146 h 162"/>
              <a:gd name="T10" fmla="*/ 19 w 55"/>
              <a:gd name="T11" fmla="*/ 145 h 162"/>
              <a:gd name="T12" fmla="*/ 50 w 55"/>
              <a:gd name="T13" fmla="*/ 118 h 162"/>
              <a:gd name="T14" fmla="*/ 30 w 55"/>
              <a:gd name="T15" fmla="*/ 136 h 162"/>
              <a:gd name="T16" fmla="*/ 22 w 55"/>
              <a:gd name="T17" fmla="*/ 143 h 162"/>
              <a:gd name="T18" fmla="*/ 5 w 55"/>
              <a:gd name="T19" fmla="*/ 120 h 162"/>
              <a:gd name="T20" fmla="*/ 16 w 55"/>
              <a:gd name="T21" fmla="*/ 124 h 162"/>
              <a:gd name="T22" fmla="*/ 38 w 55"/>
              <a:gd name="T23" fmla="*/ 116 h 162"/>
              <a:gd name="T24" fmla="*/ 38 w 55"/>
              <a:gd name="T25" fmla="*/ 116 h 162"/>
              <a:gd name="T26" fmla="*/ 50 w 55"/>
              <a:gd name="T27" fmla="*/ 118 h 162"/>
              <a:gd name="T28" fmla="*/ 55 w 55"/>
              <a:gd name="T29" fmla="*/ 117 h 162"/>
              <a:gd name="T30" fmla="*/ 54 w 55"/>
              <a:gd name="T31" fmla="*/ 118 h 162"/>
              <a:gd name="T32" fmla="*/ 31 w 55"/>
              <a:gd name="T33" fmla="*/ 162 h 162"/>
              <a:gd name="T34" fmla="*/ 24 w 55"/>
              <a:gd name="T35" fmla="*/ 162 h 162"/>
              <a:gd name="T36" fmla="*/ 0 w 55"/>
              <a:gd name="T37" fmla="*/ 118 h 162"/>
              <a:gd name="T38" fmla="*/ 0 w 55"/>
              <a:gd name="T39" fmla="*/ 10 h 162"/>
              <a:gd name="T40" fmla="*/ 10 w 55"/>
              <a:gd name="T41" fmla="*/ 0 h 162"/>
              <a:gd name="T42" fmla="*/ 38 w 55"/>
              <a:gd name="T43" fmla="*/ 0 h 162"/>
              <a:gd name="T44" fmla="*/ 44 w 55"/>
              <a:gd name="T45" fmla="*/ 0 h 162"/>
              <a:gd name="T46" fmla="*/ 55 w 55"/>
              <a:gd name="T47" fmla="*/ 10 h 162"/>
              <a:gd name="T48" fmla="*/ 40 w 55"/>
              <a:gd name="T49" fmla="*/ 3 h 162"/>
              <a:gd name="T50" fmla="*/ 40 w 55"/>
              <a:gd name="T51" fmla="*/ 112 h 162"/>
              <a:gd name="T52" fmla="*/ 51 w 55"/>
              <a:gd name="T53" fmla="*/ 115 h 162"/>
              <a:gd name="T54" fmla="*/ 51 w 55"/>
              <a:gd name="T55" fmla="*/ 10 h 162"/>
              <a:gd name="T56" fmla="*/ 44 w 55"/>
              <a:gd name="T57" fmla="*/ 3 h 162"/>
              <a:gd name="T58" fmla="*/ 18 w 55"/>
              <a:gd name="T59" fmla="*/ 3 h 162"/>
              <a:gd name="T60" fmla="*/ 18 w 55"/>
              <a:gd name="T61" fmla="*/ 120 h 162"/>
              <a:gd name="T62" fmla="*/ 37 w 55"/>
              <a:gd name="T63" fmla="*/ 112 h 162"/>
              <a:gd name="T64" fmla="*/ 37 w 55"/>
              <a:gd name="T65" fmla="*/ 3 h 162"/>
              <a:gd name="T66" fmla="*/ 15 w 55"/>
              <a:gd name="T67" fmla="*/ 120 h 162"/>
              <a:gd name="T68" fmla="*/ 15 w 55"/>
              <a:gd name="T69" fmla="*/ 3 h 162"/>
              <a:gd name="T70" fmla="*/ 5 w 55"/>
              <a:gd name="T71" fmla="*/ 5 h 162"/>
              <a:gd name="T72" fmla="*/ 3 w 55"/>
              <a:gd name="T73" fmla="*/ 116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5" h="162">
                <a:moveTo>
                  <a:pt x="19" y="145"/>
                </a:moveTo>
                <a:lnTo>
                  <a:pt x="19" y="145"/>
                </a:lnTo>
                <a:lnTo>
                  <a:pt x="25" y="158"/>
                </a:lnTo>
                <a:cubicBezTo>
                  <a:pt x="25" y="158"/>
                  <a:pt x="26" y="158"/>
                  <a:pt x="26" y="159"/>
                </a:cubicBezTo>
                <a:cubicBezTo>
                  <a:pt x="26" y="159"/>
                  <a:pt x="27" y="159"/>
                  <a:pt x="27" y="159"/>
                </a:cubicBezTo>
                <a:cubicBezTo>
                  <a:pt x="28" y="159"/>
                  <a:pt x="28" y="159"/>
                  <a:pt x="29" y="159"/>
                </a:cubicBezTo>
                <a:cubicBezTo>
                  <a:pt x="29" y="158"/>
                  <a:pt x="29" y="158"/>
                  <a:pt x="30" y="158"/>
                </a:cubicBezTo>
                <a:lnTo>
                  <a:pt x="37" y="143"/>
                </a:lnTo>
                <a:lnTo>
                  <a:pt x="30" y="140"/>
                </a:lnTo>
                <a:lnTo>
                  <a:pt x="23" y="146"/>
                </a:lnTo>
                <a:cubicBezTo>
                  <a:pt x="23" y="146"/>
                  <a:pt x="22" y="147"/>
                  <a:pt x="21" y="146"/>
                </a:cubicBezTo>
                <a:lnTo>
                  <a:pt x="19" y="145"/>
                </a:lnTo>
                <a:close/>
                <a:moveTo>
                  <a:pt x="50" y="118"/>
                </a:moveTo>
                <a:lnTo>
                  <a:pt x="50" y="118"/>
                </a:lnTo>
                <a:lnTo>
                  <a:pt x="39" y="140"/>
                </a:lnTo>
                <a:lnTo>
                  <a:pt x="30" y="136"/>
                </a:lnTo>
                <a:cubicBezTo>
                  <a:pt x="29" y="136"/>
                  <a:pt x="29" y="136"/>
                  <a:pt x="28" y="137"/>
                </a:cubicBezTo>
                <a:lnTo>
                  <a:pt x="22" y="143"/>
                </a:lnTo>
                <a:lnTo>
                  <a:pt x="16" y="141"/>
                </a:lnTo>
                <a:lnTo>
                  <a:pt x="5" y="120"/>
                </a:lnTo>
                <a:lnTo>
                  <a:pt x="14" y="124"/>
                </a:lnTo>
                <a:cubicBezTo>
                  <a:pt x="15" y="124"/>
                  <a:pt x="16" y="124"/>
                  <a:pt x="16" y="124"/>
                </a:cubicBezTo>
                <a:cubicBezTo>
                  <a:pt x="17" y="124"/>
                  <a:pt x="18" y="124"/>
                  <a:pt x="19" y="124"/>
                </a:cubicBezTo>
                <a:lnTo>
                  <a:pt x="38" y="116"/>
                </a:lnTo>
                <a:lnTo>
                  <a:pt x="38" y="116"/>
                </a:lnTo>
                <a:cubicBezTo>
                  <a:pt x="38" y="116"/>
                  <a:pt x="38" y="116"/>
                  <a:pt x="38" y="116"/>
                </a:cubicBezTo>
                <a:cubicBezTo>
                  <a:pt x="39" y="116"/>
                  <a:pt x="39" y="116"/>
                  <a:pt x="39" y="116"/>
                </a:cubicBezTo>
                <a:lnTo>
                  <a:pt x="50" y="118"/>
                </a:lnTo>
                <a:close/>
                <a:moveTo>
                  <a:pt x="55" y="117"/>
                </a:moveTo>
                <a:lnTo>
                  <a:pt x="55" y="117"/>
                </a:lnTo>
                <a:cubicBezTo>
                  <a:pt x="55" y="117"/>
                  <a:pt x="55" y="118"/>
                  <a:pt x="55" y="118"/>
                </a:cubicBezTo>
                <a:cubicBezTo>
                  <a:pt x="55" y="118"/>
                  <a:pt x="55" y="118"/>
                  <a:pt x="54" y="118"/>
                </a:cubicBezTo>
                <a:lnTo>
                  <a:pt x="33" y="159"/>
                </a:lnTo>
                <a:cubicBezTo>
                  <a:pt x="32" y="160"/>
                  <a:pt x="31" y="161"/>
                  <a:pt x="31" y="162"/>
                </a:cubicBezTo>
                <a:cubicBezTo>
                  <a:pt x="30" y="162"/>
                  <a:pt x="29" y="162"/>
                  <a:pt x="27" y="162"/>
                </a:cubicBezTo>
                <a:cubicBezTo>
                  <a:pt x="26" y="162"/>
                  <a:pt x="25" y="162"/>
                  <a:pt x="24" y="162"/>
                </a:cubicBezTo>
                <a:cubicBezTo>
                  <a:pt x="23" y="161"/>
                  <a:pt x="23" y="160"/>
                  <a:pt x="22" y="159"/>
                </a:cubicBezTo>
                <a:lnTo>
                  <a:pt x="0" y="118"/>
                </a:lnTo>
                <a:cubicBezTo>
                  <a:pt x="0" y="118"/>
                  <a:pt x="0" y="118"/>
                  <a:pt x="0" y="117"/>
                </a:cubicBezTo>
                <a:lnTo>
                  <a:pt x="0" y="10"/>
                </a:lnTo>
                <a:cubicBezTo>
                  <a:pt x="0" y="7"/>
                  <a:pt x="1" y="5"/>
                  <a:pt x="3" y="3"/>
                </a:cubicBezTo>
                <a:cubicBezTo>
                  <a:pt x="5" y="1"/>
                  <a:pt x="8" y="0"/>
                  <a:pt x="10" y="0"/>
                </a:cubicBezTo>
                <a:lnTo>
                  <a:pt x="16" y="0"/>
                </a:lnTo>
                <a:lnTo>
                  <a:pt x="38" y="0"/>
                </a:lnTo>
                <a:lnTo>
                  <a:pt x="44" y="0"/>
                </a:lnTo>
                <a:lnTo>
                  <a:pt x="44" y="0"/>
                </a:lnTo>
                <a:cubicBezTo>
                  <a:pt x="47" y="0"/>
                  <a:pt x="50" y="1"/>
                  <a:pt x="52" y="3"/>
                </a:cubicBezTo>
                <a:cubicBezTo>
                  <a:pt x="54" y="5"/>
                  <a:pt x="55" y="7"/>
                  <a:pt x="55" y="10"/>
                </a:cubicBezTo>
                <a:lnTo>
                  <a:pt x="55" y="117"/>
                </a:lnTo>
                <a:close/>
                <a:moveTo>
                  <a:pt x="40" y="3"/>
                </a:moveTo>
                <a:lnTo>
                  <a:pt x="40" y="3"/>
                </a:lnTo>
                <a:lnTo>
                  <a:pt x="40" y="112"/>
                </a:lnTo>
                <a:lnTo>
                  <a:pt x="40" y="112"/>
                </a:lnTo>
                <a:lnTo>
                  <a:pt x="51" y="115"/>
                </a:lnTo>
                <a:lnTo>
                  <a:pt x="51" y="10"/>
                </a:lnTo>
                <a:lnTo>
                  <a:pt x="51" y="10"/>
                </a:lnTo>
                <a:cubicBezTo>
                  <a:pt x="51" y="8"/>
                  <a:pt x="51" y="7"/>
                  <a:pt x="49" y="5"/>
                </a:cubicBezTo>
                <a:cubicBezTo>
                  <a:pt x="48" y="4"/>
                  <a:pt x="46" y="3"/>
                  <a:pt x="44" y="3"/>
                </a:cubicBezTo>
                <a:lnTo>
                  <a:pt x="40" y="3"/>
                </a:lnTo>
                <a:close/>
                <a:moveTo>
                  <a:pt x="18" y="3"/>
                </a:moveTo>
                <a:lnTo>
                  <a:pt x="18" y="3"/>
                </a:lnTo>
                <a:lnTo>
                  <a:pt x="18" y="120"/>
                </a:lnTo>
                <a:lnTo>
                  <a:pt x="36" y="113"/>
                </a:lnTo>
                <a:cubicBezTo>
                  <a:pt x="36" y="113"/>
                  <a:pt x="37" y="113"/>
                  <a:pt x="37" y="112"/>
                </a:cubicBezTo>
                <a:lnTo>
                  <a:pt x="37" y="112"/>
                </a:lnTo>
                <a:lnTo>
                  <a:pt x="37" y="3"/>
                </a:lnTo>
                <a:lnTo>
                  <a:pt x="18" y="3"/>
                </a:lnTo>
                <a:close/>
                <a:moveTo>
                  <a:pt x="15" y="120"/>
                </a:moveTo>
                <a:lnTo>
                  <a:pt x="15" y="120"/>
                </a:lnTo>
                <a:lnTo>
                  <a:pt x="15" y="3"/>
                </a:lnTo>
                <a:lnTo>
                  <a:pt x="10" y="3"/>
                </a:lnTo>
                <a:cubicBezTo>
                  <a:pt x="8" y="3"/>
                  <a:pt x="7" y="4"/>
                  <a:pt x="5" y="5"/>
                </a:cubicBezTo>
                <a:cubicBezTo>
                  <a:pt x="4" y="7"/>
                  <a:pt x="3" y="8"/>
                  <a:pt x="3" y="10"/>
                </a:cubicBezTo>
                <a:lnTo>
                  <a:pt x="3" y="116"/>
                </a:lnTo>
                <a:lnTo>
                  <a:pt x="15" y="120"/>
                </a:ln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03" name="Freeform 40">
            <a:extLst>
              <a:ext uri="{FF2B5EF4-FFF2-40B4-BE49-F238E27FC236}">
                <a16:creationId xmlns:a16="http://schemas.microsoft.com/office/drawing/2014/main" id="{AF40B19F-95BC-485E-9166-35A2D12AB0EF}"/>
              </a:ext>
            </a:extLst>
          </p:cNvPr>
          <p:cNvSpPr>
            <a:spLocks noChangeAspect="1" noEditPoints="1"/>
          </p:cNvSpPr>
          <p:nvPr/>
        </p:nvSpPr>
        <p:spPr bwMode="auto">
          <a:xfrm>
            <a:off x="7395668" y="2640715"/>
            <a:ext cx="329667" cy="211326"/>
          </a:xfrm>
          <a:custGeom>
            <a:avLst/>
            <a:gdLst>
              <a:gd name="T0" fmla="*/ 167 w 193"/>
              <a:gd name="T1" fmla="*/ 11 h 123"/>
              <a:gd name="T2" fmla="*/ 25 w 193"/>
              <a:gd name="T3" fmla="*/ 99 h 123"/>
              <a:gd name="T4" fmla="*/ 167 w 193"/>
              <a:gd name="T5" fmla="*/ 11 h 123"/>
              <a:gd name="T6" fmla="*/ 23 w 193"/>
              <a:gd name="T7" fmla="*/ 8 h 123"/>
              <a:gd name="T8" fmla="*/ 22 w 193"/>
              <a:gd name="T9" fmla="*/ 101 h 123"/>
              <a:gd name="T10" fmla="*/ 169 w 193"/>
              <a:gd name="T11" fmla="*/ 103 h 123"/>
              <a:gd name="T12" fmla="*/ 170 w 193"/>
              <a:gd name="T13" fmla="*/ 10 h 123"/>
              <a:gd name="T14" fmla="*/ 23 w 193"/>
              <a:gd name="T15" fmla="*/ 8 h 123"/>
              <a:gd name="T16" fmla="*/ 67 w 193"/>
              <a:gd name="T17" fmla="*/ 117 h 123"/>
              <a:gd name="T18" fmla="*/ 67 w 193"/>
              <a:gd name="T19" fmla="*/ 113 h 123"/>
              <a:gd name="T20" fmla="*/ 126 w 193"/>
              <a:gd name="T21" fmla="*/ 115 h 123"/>
              <a:gd name="T22" fmla="*/ 67 w 193"/>
              <a:gd name="T23" fmla="*/ 117 h 123"/>
              <a:gd name="T24" fmla="*/ 173 w 193"/>
              <a:gd name="T25" fmla="*/ 3 h 123"/>
              <a:gd name="T26" fmla="*/ 17 w 193"/>
              <a:gd name="T27" fmla="*/ 4 h 123"/>
              <a:gd name="T28" fmla="*/ 16 w 193"/>
              <a:gd name="T29" fmla="*/ 108 h 123"/>
              <a:gd name="T30" fmla="*/ 176 w 193"/>
              <a:gd name="T31" fmla="*/ 6 h 123"/>
              <a:gd name="T32" fmla="*/ 173 w 193"/>
              <a:gd name="T33" fmla="*/ 3 h 123"/>
              <a:gd name="T34" fmla="*/ 19 w 193"/>
              <a:gd name="T35" fmla="*/ 0 h 123"/>
              <a:gd name="T36" fmla="*/ 177 w 193"/>
              <a:gd name="T37" fmla="*/ 1 h 123"/>
              <a:gd name="T38" fmla="*/ 179 w 193"/>
              <a:gd name="T39" fmla="*/ 108 h 123"/>
              <a:gd name="T40" fmla="*/ 191 w 193"/>
              <a:gd name="T41" fmla="*/ 109 h 123"/>
              <a:gd name="T42" fmla="*/ 193 w 193"/>
              <a:gd name="T43" fmla="*/ 117 h 123"/>
              <a:gd name="T44" fmla="*/ 191 w 193"/>
              <a:gd name="T45" fmla="*/ 122 h 123"/>
              <a:gd name="T46" fmla="*/ 6 w 193"/>
              <a:gd name="T47" fmla="*/ 123 h 123"/>
              <a:gd name="T48" fmla="*/ 1 w 193"/>
              <a:gd name="T49" fmla="*/ 122 h 123"/>
              <a:gd name="T50" fmla="*/ 0 w 193"/>
              <a:gd name="T51" fmla="*/ 114 h 123"/>
              <a:gd name="T52" fmla="*/ 1 w 193"/>
              <a:gd name="T53" fmla="*/ 109 h 123"/>
              <a:gd name="T54" fmla="*/ 13 w 193"/>
              <a:gd name="T55" fmla="*/ 108 h 123"/>
              <a:gd name="T56" fmla="*/ 15 w 193"/>
              <a:gd name="T57" fmla="*/ 1 h 123"/>
              <a:gd name="T58" fmla="*/ 6 w 193"/>
              <a:gd name="T59" fmla="*/ 120 h 123"/>
              <a:gd name="T60" fmla="*/ 187 w 193"/>
              <a:gd name="T61" fmla="*/ 120 h 123"/>
              <a:gd name="T62" fmla="*/ 188 w 193"/>
              <a:gd name="T63" fmla="*/ 119 h 123"/>
              <a:gd name="T64" fmla="*/ 189 w 193"/>
              <a:gd name="T65" fmla="*/ 114 h 123"/>
              <a:gd name="T66" fmla="*/ 187 w 193"/>
              <a:gd name="T67" fmla="*/ 111 h 123"/>
              <a:gd name="T68" fmla="*/ 15 w 193"/>
              <a:gd name="T69" fmla="*/ 111 h 123"/>
              <a:gd name="T70" fmla="*/ 4 w 193"/>
              <a:gd name="T71" fmla="*/ 112 h 123"/>
              <a:gd name="T72" fmla="*/ 3 w 193"/>
              <a:gd name="T73" fmla="*/ 114 h 123"/>
              <a:gd name="T74" fmla="*/ 4 w 193"/>
              <a:gd name="T75" fmla="*/ 11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 h="123">
                <a:moveTo>
                  <a:pt x="167" y="11"/>
                </a:moveTo>
                <a:lnTo>
                  <a:pt x="167" y="11"/>
                </a:lnTo>
                <a:lnTo>
                  <a:pt x="25" y="11"/>
                </a:lnTo>
                <a:lnTo>
                  <a:pt x="25" y="99"/>
                </a:lnTo>
                <a:lnTo>
                  <a:pt x="167" y="99"/>
                </a:lnTo>
                <a:lnTo>
                  <a:pt x="167" y="11"/>
                </a:lnTo>
                <a:close/>
                <a:moveTo>
                  <a:pt x="23" y="8"/>
                </a:moveTo>
                <a:lnTo>
                  <a:pt x="23" y="8"/>
                </a:lnTo>
                <a:cubicBezTo>
                  <a:pt x="22" y="8"/>
                  <a:pt x="22" y="9"/>
                  <a:pt x="22" y="10"/>
                </a:cubicBezTo>
                <a:lnTo>
                  <a:pt x="22" y="101"/>
                </a:lnTo>
                <a:cubicBezTo>
                  <a:pt x="22" y="102"/>
                  <a:pt x="22" y="103"/>
                  <a:pt x="23" y="103"/>
                </a:cubicBezTo>
                <a:lnTo>
                  <a:pt x="169" y="103"/>
                </a:lnTo>
                <a:cubicBezTo>
                  <a:pt x="170" y="103"/>
                  <a:pt x="170" y="102"/>
                  <a:pt x="170" y="101"/>
                </a:cubicBezTo>
                <a:lnTo>
                  <a:pt x="170" y="10"/>
                </a:lnTo>
                <a:cubicBezTo>
                  <a:pt x="170" y="9"/>
                  <a:pt x="170" y="8"/>
                  <a:pt x="169" y="8"/>
                </a:cubicBezTo>
                <a:lnTo>
                  <a:pt x="23" y="8"/>
                </a:lnTo>
                <a:close/>
                <a:moveTo>
                  <a:pt x="67" y="117"/>
                </a:moveTo>
                <a:lnTo>
                  <a:pt x="67" y="117"/>
                </a:lnTo>
                <a:cubicBezTo>
                  <a:pt x="66" y="117"/>
                  <a:pt x="65" y="116"/>
                  <a:pt x="65" y="115"/>
                </a:cubicBezTo>
                <a:cubicBezTo>
                  <a:pt x="65" y="114"/>
                  <a:pt x="66" y="113"/>
                  <a:pt x="67" y="113"/>
                </a:cubicBezTo>
                <a:lnTo>
                  <a:pt x="124" y="113"/>
                </a:lnTo>
                <a:cubicBezTo>
                  <a:pt x="125" y="113"/>
                  <a:pt x="126" y="114"/>
                  <a:pt x="126" y="115"/>
                </a:cubicBezTo>
                <a:cubicBezTo>
                  <a:pt x="126" y="116"/>
                  <a:pt x="125" y="117"/>
                  <a:pt x="124" y="117"/>
                </a:cubicBezTo>
                <a:lnTo>
                  <a:pt x="67" y="117"/>
                </a:lnTo>
                <a:close/>
                <a:moveTo>
                  <a:pt x="173" y="3"/>
                </a:moveTo>
                <a:lnTo>
                  <a:pt x="173" y="3"/>
                </a:lnTo>
                <a:lnTo>
                  <a:pt x="19" y="3"/>
                </a:lnTo>
                <a:cubicBezTo>
                  <a:pt x="18" y="3"/>
                  <a:pt x="18" y="3"/>
                  <a:pt x="17" y="4"/>
                </a:cubicBezTo>
                <a:cubicBezTo>
                  <a:pt x="17" y="4"/>
                  <a:pt x="16" y="5"/>
                  <a:pt x="16" y="6"/>
                </a:cubicBezTo>
                <a:lnTo>
                  <a:pt x="16" y="108"/>
                </a:lnTo>
                <a:lnTo>
                  <a:pt x="176" y="108"/>
                </a:lnTo>
                <a:lnTo>
                  <a:pt x="176" y="6"/>
                </a:lnTo>
                <a:cubicBezTo>
                  <a:pt x="176" y="5"/>
                  <a:pt x="175" y="4"/>
                  <a:pt x="175" y="4"/>
                </a:cubicBezTo>
                <a:cubicBezTo>
                  <a:pt x="174" y="3"/>
                  <a:pt x="174" y="3"/>
                  <a:pt x="173" y="3"/>
                </a:cubicBezTo>
                <a:close/>
                <a:moveTo>
                  <a:pt x="19" y="0"/>
                </a:moveTo>
                <a:lnTo>
                  <a:pt x="19" y="0"/>
                </a:lnTo>
                <a:lnTo>
                  <a:pt x="173" y="0"/>
                </a:lnTo>
                <a:cubicBezTo>
                  <a:pt x="175" y="0"/>
                  <a:pt x="176" y="0"/>
                  <a:pt x="177" y="1"/>
                </a:cubicBezTo>
                <a:cubicBezTo>
                  <a:pt x="178" y="2"/>
                  <a:pt x="179" y="4"/>
                  <a:pt x="179" y="6"/>
                </a:cubicBezTo>
                <a:lnTo>
                  <a:pt x="179" y="108"/>
                </a:lnTo>
                <a:lnTo>
                  <a:pt x="187" y="108"/>
                </a:lnTo>
                <a:cubicBezTo>
                  <a:pt x="188" y="108"/>
                  <a:pt x="190" y="108"/>
                  <a:pt x="191" y="109"/>
                </a:cubicBezTo>
                <a:cubicBezTo>
                  <a:pt x="192" y="110"/>
                  <a:pt x="193" y="112"/>
                  <a:pt x="193" y="114"/>
                </a:cubicBezTo>
                <a:lnTo>
                  <a:pt x="193" y="117"/>
                </a:lnTo>
                <a:cubicBezTo>
                  <a:pt x="193" y="119"/>
                  <a:pt x="192" y="120"/>
                  <a:pt x="191" y="122"/>
                </a:cubicBezTo>
                <a:lnTo>
                  <a:pt x="191" y="122"/>
                </a:lnTo>
                <a:cubicBezTo>
                  <a:pt x="190" y="123"/>
                  <a:pt x="188" y="123"/>
                  <a:pt x="187" y="123"/>
                </a:cubicBezTo>
                <a:lnTo>
                  <a:pt x="6" y="123"/>
                </a:lnTo>
                <a:cubicBezTo>
                  <a:pt x="4" y="123"/>
                  <a:pt x="2" y="123"/>
                  <a:pt x="1" y="122"/>
                </a:cubicBezTo>
                <a:lnTo>
                  <a:pt x="1" y="122"/>
                </a:lnTo>
                <a:cubicBezTo>
                  <a:pt x="0" y="120"/>
                  <a:pt x="0" y="119"/>
                  <a:pt x="0" y="117"/>
                </a:cubicBezTo>
                <a:lnTo>
                  <a:pt x="0" y="114"/>
                </a:lnTo>
                <a:cubicBezTo>
                  <a:pt x="0" y="112"/>
                  <a:pt x="0" y="111"/>
                  <a:pt x="1" y="109"/>
                </a:cubicBezTo>
                <a:cubicBezTo>
                  <a:pt x="1" y="109"/>
                  <a:pt x="1" y="109"/>
                  <a:pt x="1" y="109"/>
                </a:cubicBezTo>
                <a:cubicBezTo>
                  <a:pt x="2" y="108"/>
                  <a:pt x="4" y="108"/>
                  <a:pt x="6" y="108"/>
                </a:cubicBezTo>
                <a:lnTo>
                  <a:pt x="13" y="108"/>
                </a:lnTo>
                <a:lnTo>
                  <a:pt x="13" y="6"/>
                </a:lnTo>
                <a:cubicBezTo>
                  <a:pt x="13" y="4"/>
                  <a:pt x="14" y="2"/>
                  <a:pt x="15" y="1"/>
                </a:cubicBezTo>
                <a:cubicBezTo>
                  <a:pt x="16" y="0"/>
                  <a:pt x="17" y="0"/>
                  <a:pt x="19" y="0"/>
                </a:cubicBezTo>
                <a:close/>
                <a:moveTo>
                  <a:pt x="6" y="120"/>
                </a:moveTo>
                <a:lnTo>
                  <a:pt x="6" y="120"/>
                </a:lnTo>
                <a:lnTo>
                  <a:pt x="187" y="120"/>
                </a:lnTo>
                <a:cubicBezTo>
                  <a:pt x="187" y="120"/>
                  <a:pt x="188" y="120"/>
                  <a:pt x="188" y="119"/>
                </a:cubicBezTo>
                <a:lnTo>
                  <a:pt x="188" y="119"/>
                </a:lnTo>
                <a:cubicBezTo>
                  <a:pt x="189" y="119"/>
                  <a:pt x="189" y="118"/>
                  <a:pt x="189" y="117"/>
                </a:cubicBezTo>
                <a:lnTo>
                  <a:pt x="189" y="114"/>
                </a:lnTo>
                <a:cubicBezTo>
                  <a:pt x="189" y="113"/>
                  <a:pt x="189" y="112"/>
                  <a:pt x="188" y="112"/>
                </a:cubicBezTo>
                <a:cubicBezTo>
                  <a:pt x="188" y="111"/>
                  <a:pt x="187" y="111"/>
                  <a:pt x="187" y="111"/>
                </a:cubicBezTo>
                <a:lnTo>
                  <a:pt x="177" y="111"/>
                </a:lnTo>
                <a:lnTo>
                  <a:pt x="15" y="111"/>
                </a:lnTo>
                <a:lnTo>
                  <a:pt x="6" y="111"/>
                </a:lnTo>
                <a:cubicBezTo>
                  <a:pt x="5" y="111"/>
                  <a:pt x="4" y="111"/>
                  <a:pt x="4" y="112"/>
                </a:cubicBezTo>
                <a:lnTo>
                  <a:pt x="4" y="112"/>
                </a:lnTo>
                <a:cubicBezTo>
                  <a:pt x="3" y="112"/>
                  <a:pt x="3" y="113"/>
                  <a:pt x="3" y="114"/>
                </a:cubicBezTo>
                <a:lnTo>
                  <a:pt x="3" y="117"/>
                </a:lnTo>
                <a:cubicBezTo>
                  <a:pt x="3" y="118"/>
                  <a:pt x="3" y="119"/>
                  <a:pt x="4" y="119"/>
                </a:cubicBezTo>
                <a:cubicBezTo>
                  <a:pt x="4" y="120"/>
                  <a:pt x="5" y="120"/>
                  <a:pt x="6" y="120"/>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04" name="Freeform 73">
            <a:extLst>
              <a:ext uri="{FF2B5EF4-FFF2-40B4-BE49-F238E27FC236}">
                <a16:creationId xmlns:a16="http://schemas.microsoft.com/office/drawing/2014/main" id="{9A58D170-FD41-4F76-8199-0BBC70CB5042}"/>
              </a:ext>
            </a:extLst>
          </p:cNvPr>
          <p:cNvSpPr>
            <a:spLocks noChangeAspect="1" noEditPoints="1"/>
          </p:cNvSpPr>
          <p:nvPr/>
        </p:nvSpPr>
        <p:spPr bwMode="auto">
          <a:xfrm>
            <a:off x="7860996" y="2202390"/>
            <a:ext cx="245137" cy="245137"/>
          </a:xfrm>
          <a:custGeom>
            <a:avLst/>
            <a:gdLst>
              <a:gd name="T0" fmla="*/ 21 w 143"/>
              <a:gd name="T1" fmla="*/ 21 h 143"/>
              <a:gd name="T2" fmla="*/ 122 w 143"/>
              <a:gd name="T3" fmla="*/ 21 h 143"/>
              <a:gd name="T4" fmla="*/ 122 w 143"/>
              <a:gd name="T5" fmla="*/ 122 h 143"/>
              <a:gd name="T6" fmla="*/ 21 w 143"/>
              <a:gd name="T7" fmla="*/ 122 h 143"/>
              <a:gd name="T8" fmla="*/ 21 w 143"/>
              <a:gd name="T9" fmla="*/ 21 h 143"/>
              <a:gd name="T10" fmla="*/ 88 w 143"/>
              <a:gd name="T11" fmla="*/ 55 h 143"/>
              <a:gd name="T12" fmla="*/ 88 w 143"/>
              <a:gd name="T13" fmla="*/ 88 h 143"/>
              <a:gd name="T14" fmla="*/ 55 w 143"/>
              <a:gd name="T15" fmla="*/ 88 h 143"/>
              <a:gd name="T16" fmla="*/ 55 w 143"/>
              <a:gd name="T17" fmla="*/ 55 h 143"/>
              <a:gd name="T18" fmla="*/ 71 w 143"/>
              <a:gd name="T19" fmla="*/ 48 h 143"/>
              <a:gd name="T20" fmla="*/ 71 w 143"/>
              <a:gd name="T21" fmla="*/ 45 h 143"/>
              <a:gd name="T22" fmla="*/ 90 w 143"/>
              <a:gd name="T23" fmla="*/ 52 h 143"/>
              <a:gd name="T24" fmla="*/ 90 w 143"/>
              <a:gd name="T25" fmla="*/ 90 h 143"/>
              <a:gd name="T26" fmla="*/ 52 w 143"/>
              <a:gd name="T27" fmla="*/ 90 h 143"/>
              <a:gd name="T28" fmla="*/ 45 w 143"/>
              <a:gd name="T29" fmla="*/ 71 h 143"/>
              <a:gd name="T30" fmla="*/ 52 w 143"/>
              <a:gd name="T31" fmla="*/ 52 h 143"/>
              <a:gd name="T32" fmla="*/ 71 w 143"/>
              <a:gd name="T33" fmla="*/ 45 h 143"/>
              <a:gd name="T34" fmla="*/ 79 w 143"/>
              <a:gd name="T35" fmla="*/ 64 h 143"/>
              <a:gd name="T36" fmla="*/ 79 w 143"/>
              <a:gd name="T37" fmla="*/ 79 h 143"/>
              <a:gd name="T38" fmla="*/ 64 w 143"/>
              <a:gd name="T39" fmla="*/ 79 h 143"/>
              <a:gd name="T40" fmla="*/ 61 w 143"/>
              <a:gd name="T41" fmla="*/ 71 h 143"/>
              <a:gd name="T42" fmla="*/ 64 w 143"/>
              <a:gd name="T43" fmla="*/ 64 h 143"/>
              <a:gd name="T44" fmla="*/ 79 w 143"/>
              <a:gd name="T45" fmla="*/ 64 h 143"/>
              <a:gd name="T46" fmla="*/ 71 w 143"/>
              <a:gd name="T47" fmla="*/ 57 h 143"/>
              <a:gd name="T48" fmla="*/ 86 w 143"/>
              <a:gd name="T49" fmla="*/ 71 h 143"/>
              <a:gd name="T50" fmla="*/ 71 w 143"/>
              <a:gd name="T51" fmla="*/ 86 h 143"/>
              <a:gd name="T52" fmla="*/ 57 w 143"/>
              <a:gd name="T53" fmla="*/ 71 h 143"/>
              <a:gd name="T54" fmla="*/ 57 w 143"/>
              <a:gd name="T55" fmla="*/ 71 h 143"/>
              <a:gd name="T56" fmla="*/ 71 w 143"/>
              <a:gd name="T57" fmla="*/ 57 h 143"/>
              <a:gd name="T58" fmla="*/ 71 w 143"/>
              <a:gd name="T59" fmla="*/ 57 h 143"/>
              <a:gd name="T60" fmla="*/ 71 w 143"/>
              <a:gd name="T61" fmla="*/ 4 h 143"/>
              <a:gd name="T62" fmla="*/ 4 w 143"/>
              <a:gd name="T63" fmla="*/ 71 h 143"/>
              <a:gd name="T64" fmla="*/ 71 w 143"/>
              <a:gd name="T65" fmla="*/ 139 h 143"/>
              <a:gd name="T66" fmla="*/ 139 w 143"/>
              <a:gd name="T67" fmla="*/ 71 h 143"/>
              <a:gd name="T68" fmla="*/ 71 w 143"/>
              <a:gd name="T69" fmla="*/ 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 h="143">
                <a:moveTo>
                  <a:pt x="21" y="21"/>
                </a:moveTo>
                <a:lnTo>
                  <a:pt x="21" y="21"/>
                </a:lnTo>
                <a:cubicBezTo>
                  <a:pt x="34" y="8"/>
                  <a:pt x="52" y="0"/>
                  <a:pt x="71" y="0"/>
                </a:cubicBezTo>
                <a:cubicBezTo>
                  <a:pt x="91" y="0"/>
                  <a:pt x="109" y="8"/>
                  <a:pt x="122" y="21"/>
                </a:cubicBezTo>
                <a:cubicBezTo>
                  <a:pt x="135" y="34"/>
                  <a:pt x="143" y="52"/>
                  <a:pt x="143" y="71"/>
                </a:cubicBezTo>
                <a:cubicBezTo>
                  <a:pt x="143" y="91"/>
                  <a:pt x="135" y="109"/>
                  <a:pt x="122" y="122"/>
                </a:cubicBezTo>
                <a:cubicBezTo>
                  <a:pt x="109" y="135"/>
                  <a:pt x="91" y="143"/>
                  <a:pt x="71" y="143"/>
                </a:cubicBezTo>
                <a:cubicBezTo>
                  <a:pt x="52" y="143"/>
                  <a:pt x="34" y="135"/>
                  <a:pt x="21" y="122"/>
                </a:cubicBezTo>
                <a:cubicBezTo>
                  <a:pt x="8" y="109"/>
                  <a:pt x="0" y="91"/>
                  <a:pt x="0" y="71"/>
                </a:cubicBezTo>
                <a:cubicBezTo>
                  <a:pt x="0" y="52"/>
                  <a:pt x="8" y="34"/>
                  <a:pt x="21" y="21"/>
                </a:cubicBezTo>
                <a:close/>
                <a:moveTo>
                  <a:pt x="88" y="55"/>
                </a:moveTo>
                <a:lnTo>
                  <a:pt x="88" y="55"/>
                </a:lnTo>
                <a:cubicBezTo>
                  <a:pt x="92" y="59"/>
                  <a:pt x="95" y="65"/>
                  <a:pt x="95" y="71"/>
                </a:cubicBezTo>
                <a:cubicBezTo>
                  <a:pt x="95" y="78"/>
                  <a:pt x="92" y="84"/>
                  <a:pt x="88" y="88"/>
                </a:cubicBezTo>
                <a:cubicBezTo>
                  <a:pt x="84" y="92"/>
                  <a:pt x="78" y="95"/>
                  <a:pt x="71" y="95"/>
                </a:cubicBezTo>
                <a:cubicBezTo>
                  <a:pt x="65" y="95"/>
                  <a:pt x="59" y="92"/>
                  <a:pt x="55" y="88"/>
                </a:cubicBezTo>
                <a:cubicBezTo>
                  <a:pt x="51" y="84"/>
                  <a:pt x="48" y="78"/>
                  <a:pt x="48" y="71"/>
                </a:cubicBezTo>
                <a:cubicBezTo>
                  <a:pt x="48" y="65"/>
                  <a:pt x="51" y="59"/>
                  <a:pt x="55" y="55"/>
                </a:cubicBezTo>
                <a:cubicBezTo>
                  <a:pt x="59" y="51"/>
                  <a:pt x="65" y="48"/>
                  <a:pt x="71" y="48"/>
                </a:cubicBezTo>
                <a:lnTo>
                  <a:pt x="71" y="48"/>
                </a:lnTo>
                <a:cubicBezTo>
                  <a:pt x="78" y="48"/>
                  <a:pt x="84" y="51"/>
                  <a:pt x="88" y="55"/>
                </a:cubicBezTo>
                <a:close/>
                <a:moveTo>
                  <a:pt x="71" y="45"/>
                </a:moveTo>
                <a:lnTo>
                  <a:pt x="71" y="45"/>
                </a:lnTo>
                <a:cubicBezTo>
                  <a:pt x="79" y="45"/>
                  <a:pt x="85" y="48"/>
                  <a:pt x="90" y="52"/>
                </a:cubicBezTo>
                <a:cubicBezTo>
                  <a:pt x="95" y="57"/>
                  <a:pt x="98" y="64"/>
                  <a:pt x="98" y="71"/>
                </a:cubicBezTo>
                <a:cubicBezTo>
                  <a:pt x="98" y="79"/>
                  <a:pt x="95" y="86"/>
                  <a:pt x="90" y="90"/>
                </a:cubicBezTo>
                <a:cubicBezTo>
                  <a:pt x="85" y="95"/>
                  <a:pt x="79" y="98"/>
                  <a:pt x="71" y="98"/>
                </a:cubicBezTo>
                <a:cubicBezTo>
                  <a:pt x="64" y="98"/>
                  <a:pt x="57" y="95"/>
                  <a:pt x="52" y="90"/>
                </a:cubicBezTo>
                <a:cubicBezTo>
                  <a:pt x="48" y="85"/>
                  <a:pt x="45" y="79"/>
                  <a:pt x="45" y="71"/>
                </a:cubicBezTo>
                <a:lnTo>
                  <a:pt x="45" y="71"/>
                </a:lnTo>
                <a:lnTo>
                  <a:pt x="45" y="71"/>
                </a:lnTo>
                <a:cubicBezTo>
                  <a:pt x="45" y="64"/>
                  <a:pt x="48" y="57"/>
                  <a:pt x="52" y="52"/>
                </a:cubicBezTo>
                <a:cubicBezTo>
                  <a:pt x="57" y="48"/>
                  <a:pt x="64" y="45"/>
                  <a:pt x="71" y="45"/>
                </a:cubicBezTo>
                <a:lnTo>
                  <a:pt x="71" y="45"/>
                </a:lnTo>
                <a:close/>
                <a:moveTo>
                  <a:pt x="79" y="64"/>
                </a:moveTo>
                <a:lnTo>
                  <a:pt x="79" y="64"/>
                </a:lnTo>
                <a:cubicBezTo>
                  <a:pt x="81" y="66"/>
                  <a:pt x="82" y="68"/>
                  <a:pt x="82" y="71"/>
                </a:cubicBezTo>
                <a:cubicBezTo>
                  <a:pt x="82" y="74"/>
                  <a:pt x="81" y="77"/>
                  <a:pt x="79" y="79"/>
                </a:cubicBezTo>
                <a:cubicBezTo>
                  <a:pt x="77" y="81"/>
                  <a:pt x="74" y="82"/>
                  <a:pt x="71" y="82"/>
                </a:cubicBezTo>
                <a:cubicBezTo>
                  <a:pt x="68" y="82"/>
                  <a:pt x="66" y="81"/>
                  <a:pt x="64" y="79"/>
                </a:cubicBezTo>
                <a:cubicBezTo>
                  <a:pt x="62" y="77"/>
                  <a:pt x="61" y="74"/>
                  <a:pt x="61" y="71"/>
                </a:cubicBezTo>
                <a:lnTo>
                  <a:pt x="61" y="71"/>
                </a:lnTo>
                <a:lnTo>
                  <a:pt x="61" y="71"/>
                </a:lnTo>
                <a:cubicBezTo>
                  <a:pt x="61" y="68"/>
                  <a:pt x="62" y="66"/>
                  <a:pt x="64" y="64"/>
                </a:cubicBezTo>
                <a:cubicBezTo>
                  <a:pt x="66" y="62"/>
                  <a:pt x="68" y="61"/>
                  <a:pt x="71" y="61"/>
                </a:cubicBezTo>
                <a:cubicBezTo>
                  <a:pt x="74" y="61"/>
                  <a:pt x="77" y="62"/>
                  <a:pt x="79" y="64"/>
                </a:cubicBezTo>
                <a:close/>
                <a:moveTo>
                  <a:pt x="71" y="57"/>
                </a:moveTo>
                <a:lnTo>
                  <a:pt x="71" y="57"/>
                </a:lnTo>
                <a:cubicBezTo>
                  <a:pt x="75" y="57"/>
                  <a:pt x="79" y="59"/>
                  <a:pt x="81" y="61"/>
                </a:cubicBezTo>
                <a:cubicBezTo>
                  <a:pt x="84" y="64"/>
                  <a:pt x="86" y="67"/>
                  <a:pt x="86" y="71"/>
                </a:cubicBezTo>
                <a:cubicBezTo>
                  <a:pt x="86" y="75"/>
                  <a:pt x="84" y="79"/>
                  <a:pt x="81" y="81"/>
                </a:cubicBezTo>
                <a:cubicBezTo>
                  <a:pt x="79" y="84"/>
                  <a:pt x="75" y="86"/>
                  <a:pt x="71" y="86"/>
                </a:cubicBezTo>
                <a:cubicBezTo>
                  <a:pt x="67" y="86"/>
                  <a:pt x="64" y="84"/>
                  <a:pt x="61" y="81"/>
                </a:cubicBezTo>
                <a:cubicBezTo>
                  <a:pt x="59" y="79"/>
                  <a:pt x="57" y="75"/>
                  <a:pt x="57" y="71"/>
                </a:cubicBezTo>
                <a:lnTo>
                  <a:pt x="57" y="71"/>
                </a:lnTo>
                <a:lnTo>
                  <a:pt x="57" y="71"/>
                </a:lnTo>
                <a:cubicBezTo>
                  <a:pt x="57" y="67"/>
                  <a:pt x="59" y="64"/>
                  <a:pt x="61" y="61"/>
                </a:cubicBezTo>
                <a:cubicBezTo>
                  <a:pt x="64" y="59"/>
                  <a:pt x="67" y="57"/>
                  <a:pt x="71" y="57"/>
                </a:cubicBezTo>
                <a:lnTo>
                  <a:pt x="71" y="57"/>
                </a:lnTo>
                <a:lnTo>
                  <a:pt x="71" y="57"/>
                </a:lnTo>
                <a:close/>
                <a:moveTo>
                  <a:pt x="71" y="4"/>
                </a:moveTo>
                <a:lnTo>
                  <a:pt x="71" y="4"/>
                </a:lnTo>
                <a:cubicBezTo>
                  <a:pt x="53" y="4"/>
                  <a:pt x="36" y="11"/>
                  <a:pt x="23" y="23"/>
                </a:cubicBezTo>
                <a:cubicBezTo>
                  <a:pt x="11" y="36"/>
                  <a:pt x="4" y="53"/>
                  <a:pt x="4" y="71"/>
                </a:cubicBezTo>
                <a:cubicBezTo>
                  <a:pt x="4" y="90"/>
                  <a:pt x="11" y="107"/>
                  <a:pt x="23" y="119"/>
                </a:cubicBezTo>
                <a:cubicBezTo>
                  <a:pt x="36" y="132"/>
                  <a:pt x="53" y="139"/>
                  <a:pt x="71" y="139"/>
                </a:cubicBezTo>
                <a:cubicBezTo>
                  <a:pt x="90" y="139"/>
                  <a:pt x="107" y="132"/>
                  <a:pt x="119" y="119"/>
                </a:cubicBezTo>
                <a:cubicBezTo>
                  <a:pt x="132" y="107"/>
                  <a:pt x="139" y="90"/>
                  <a:pt x="139" y="71"/>
                </a:cubicBezTo>
                <a:cubicBezTo>
                  <a:pt x="139" y="53"/>
                  <a:pt x="132" y="36"/>
                  <a:pt x="119" y="23"/>
                </a:cubicBezTo>
                <a:cubicBezTo>
                  <a:pt x="107" y="11"/>
                  <a:pt x="90" y="4"/>
                  <a:pt x="71" y="4"/>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05" name="Freeform 74">
            <a:extLst>
              <a:ext uri="{FF2B5EF4-FFF2-40B4-BE49-F238E27FC236}">
                <a16:creationId xmlns:a16="http://schemas.microsoft.com/office/drawing/2014/main" id="{876E9240-188A-4E7E-A98B-C2FE26A3DD07}"/>
              </a:ext>
            </a:extLst>
          </p:cNvPr>
          <p:cNvSpPr>
            <a:spLocks noChangeAspect="1" noEditPoints="1"/>
          </p:cNvSpPr>
          <p:nvPr/>
        </p:nvSpPr>
        <p:spPr bwMode="auto">
          <a:xfrm>
            <a:off x="8849976" y="2651703"/>
            <a:ext cx="145392" cy="221469"/>
          </a:xfrm>
          <a:custGeom>
            <a:avLst/>
            <a:gdLst>
              <a:gd name="T0" fmla="*/ 44 w 85"/>
              <a:gd name="T1" fmla="*/ 48 h 129"/>
              <a:gd name="T2" fmla="*/ 43 w 85"/>
              <a:gd name="T3" fmla="*/ 66 h 129"/>
              <a:gd name="T4" fmla="*/ 41 w 85"/>
              <a:gd name="T5" fmla="*/ 48 h 129"/>
              <a:gd name="T6" fmla="*/ 36 w 85"/>
              <a:gd name="T7" fmla="*/ 47 h 129"/>
              <a:gd name="T8" fmla="*/ 38 w 85"/>
              <a:gd name="T9" fmla="*/ 18 h 129"/>
              <a:gd name="T10" fmla="*/ 41 w 85"/>
              <a:gd name="T11" fmla="*/ 3 h 129"/>
              <a:gd name="T12" fmla="*/ 19 w 85"/>
              <a:gd name="T13" fmla="*/ 7 h 129"/>
              <a:gd name="T14" fmla="*/ 7 w 85"/>
              <a:gd name="T15" fmla="*/ 13 h 129"/>
              <a:gd name="T16" fmla="*/ 4 w 85"/>
              <a:gd name="T17" fmla="*/ 94 h 129"/>
              <a:gd name="T18" fmla="*/ 43 w 85"/>
              <a:gd name="T19" fmla="*/ 125 h 129"/>
              <a:gd name="T20" fmla="*/ 82 w 85"/>
              <a:gd name="T21" fmla="*/ 94 h 129"/>
              <a:gd name="T22" fmla="*/ 78 w 85"/>
              <a:gd name="T23" fmla="*/ 13 h 129"/>
              <a:gd name="T24" fmla="*/ 66 w 85"/>
              <a:gd name="T25" fmla="*/ 7 h 129"/>
              <a:gd name="T26" fmla="*/ 44 w 85"/>
              <a:gd name="T27" fmla="*/ 3 h 129"/>
              <a:gd name="T28" fmla="*/ 48 w 85"/>
              <a:gd name="T29" fmla="*/ 18 h 129"/>
              <a:gd name="T30" fmla="*/ 49 w 85"/>
              <a:gd name="T31" fmla="*/ 47 h 129"/>
              <a:gd name="T32" fmla="*/ 44 w 85"/>
              <a:gd name="T33" fmla="*/ 48 h 129"/>
              <a:gd name="T34" fmla="*/ 43 w 85"/>
              <a:gd name="T35" fmla="*/ 45 h 129"/>
              <a:gd name="T36" fmla="*/ 43 w 85"/>
              <a:gd name="T37" fmla="*/ 45 h 129"/>
              <a:gd name="T38" fmla="*/ 46 w 85"/>
              <a:gd name="T39" fmla="*/ 21 h 129"/>
              <a:gd name="T40" fmla="*/ 43 w 85"/>
              <a:gd name="T41" fmla="*/ 21 h 129"/>
              <a:gd name="T42" fmla="*/ 39 w 85"/>
              <a:gd name="T43" fmla="*/ 21 h 129"/>
              <a:gd name="T44" fmla="*/ 43 w 85"/>
              <a:gd name="T45" fmla="*/ 45 h 129"/>
              <a:gd name="T46" fmla="*/ 1 w 85"/>
              <a:gd name="T47" fmla="*/ 14 h 129"/>
              <a:gd name="T48" fmla="*/ 12 w 85"/>
              <a:gd name="T49" fmla="*/ 6 h 129"/>
              <a:gd name="T50" fmla="*/ 12 w 85"/>
              <a:gd name="T51" fmla="*/ 6 h 129"/>
              <a:gd name="T52" fmla="*/ 26 w 85"/>
              <a:gd name="T53" fmla="*/ 2 h 129"/>
              <a:gd name="T54" fmla="*/ 43 w 85"/>
              <a:gd name="T55" fmla="*/ 0 h 129"/>
              <a:gd name="T56" fmla="*/ 59 w 85"/>
              <a:gd name="T57" fmla="*/ 2 h 129"/>
              <a:gd name="T58" fmla="*/ 74 w 85"/>
              <a:gd name="T59" fmla="*/ 6 h 129"/>
              <a:gd name="T60" fmla="*/ 80 w 85"/>
              <a:gd name="T61" fmla="*/ 10 h 129"/>
              <a:gd name="T62" fmla="*/ 85 w 85"/>
              <a:gd name="T63" fmla="*/ 16 h 129"/>
              <a:gd name="T64" fmla="*/ 74 w 85"/>
              <a:gd name="T65" fmla="*/ 119 h 129"/>
              <a:gd name="T66" fmla="*/ 43 w 85"/>
              <a:gd name="T67" fmla="*/ 129 h 129"/>
              <a:gd name="T68" fmla="*/ 12 w 85"/>
              <a:gd name="T69" fmla="*/ 119 h 129"/>
              <a:gd name="T70" fmla="*/ 0 w 85"/>
              <a:gd name="T71" fmla="*/ 1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5" h="129">
                <a:moveTo>
                  <a:pt x="44" y="48"/>
                </a:moveTo>
                <a:lnTo>
                  <a:pt x="44" y="48"/>
                </a:lnTo>
                <a:lnTo>
                  <a:pt x="44" y="64"/>
                </a:lnTo>
                <a:cubicBezTo>
                  <a:pt x="44" y="65"/>
                  <a:pt x="44" y="66"/>
                  <a:pt x="43" y="66"/>
                </a:cubicBezTo>
                <a:cubicBezTo>
                  <a:pt x="42" y="66"/>
                  <a:pt x="41" y="65"/>
                  <a:pt x="41" y="64"/>
                </a:cubicBezTo>
                <a:lnTo>
                  <a:pt x="41" y="48"/>
                </a:lnTo>
                <a:lnTo>
                  <a:pt x="38" y="48"/>
                </a:lnTo>
                <a:cubicBezTo>
                  <a:pt x="37" y="48"/>
                  <a:pt x="36" y="48"/>
                  <a:pt x="36" y="47"/>
                </a:cubicBezTo>
                <a:lnTo>
                  <a:pt x="36" y="19"/>
                </a:lnTo>
                <a:cubicBezTo>
                  <a:pt x="36" y="18"/>
                  <a:pt x="37" y="18"/>
                  <a:pt x="38" y="18"/>
                </a:cubicBezTo>
                <a:lnTo>
                  <a:pt x="41" y="18"/>
                </a:lnTo>
                <a:lnTo>
                  <a:pt x="41" y="3"/>
                </a:lnTo>
                <a:cubicBezTo>
                  <a:pt x="36" y="4"/>
                  <a:pt x="31" y="4"/>
                  <a:pt x="27" y="5"/>
                </a:cubicBezTo>
                <a:cubicBezTo>
                  <a:pt x="24" y="6"/>
                  <a:pt x="22" y="6"/>
                  <a:pt x="19" y="7"/>
                </a:cubicBezTo>
                <a:cubicBezTo>
                  <a:pt x="17" y="8"/>
                  <a:pt x="15" y="9"/>
                  <a:pt x="13" y="9"/>
                </a:cubicBezTo>
                <a:cubicBezTo>
                  <a:pt x="11" y="10"/>
                  <a:pt x="9" y="12"/>
                  <a:pt x="7" y="13"/>
                </a:cubicBezTo>
                <a:cubicBezTo>
                  <a:pt x="6" y="14"/>
                  <a:pt x="5" y="15"/>
                  <a:pt x="4" y="16"/>
                </a:cubicBezTo>
                <a:lnTo>
                  <a:pt x="4" y="94"/>
                </a:lnTo>
                <a:cubicBezTo>
                  <a:pt x="4" y="104"/>
                  <a:pt x="8" y="112"/>
                  <a:pt x="14" y="117"/>
                </a:cubicBezTo>
                <a:cubicBezTo>
                  <a:pt x="21" y="123"/>
                  <a:pt x="32" y="125"/>
                  <a:pt x="43" y="125"/>
                </a:cubicBezTo>
                <a:cubicBezTo>
                  <a:pt x="54" y="125"/>
                  <a:pt x="64" y="123"/>
                  <a:pt x="72" y="117"/>
                </a:cubicBezTo>
                <a:cubicBezTo>
                  <a:pt x="78" y="112"/>
                  <a:pt x="82" y="104"/>
                  <a:pt x="82" y="94"/>
                </a:cubicBezTo>
                <a:lnTo>
                  <a:pt x="82" y="16"/>
                </a:lnTo>
                <a:cubicBezTo>
                  <a:pt x="81" y="15"/>
                  <a:pt x="79" y="14"/>
                  <a:pt x="78" y="13"/>
                </a:cubicBezTo>
                <a:cubicBezTo>
                  <a:pt x="76" y="12"/>
                  <a:pt x="75" y="11"/>
                  <a:pt x="72" y="10"/>
                </a:cubicBezTo>
                <a:cubicBezTo>
                  <a:pt x="71" y="9"/>
                  <a:pt x="68" y="8"/>
                  <a:pt x="66" y="7"/>
                </a:cubicBezTo>
                <a:cubicBezTo>
                  <a:pt x="64" y="6"/>
                  <a:pt x="61" y="6"/>
                  <a:pt x="59" y="5"/>
                </a:cubicBezTo>
                <a:cubicBezTo>
                  <a:pt x="54" y="4"/>
                  <a:pt x="49" y="4"/>
                  <a:pt x="44" y="3"/>
                </a:cubicBezTo>
                <a:lnTo>
                  <a:pt x="44" y="18"/>
                </a:lnTo>
                <a:lnTo>
                  <a:pt x="48" y="18"/>
                </a:lnTo>
                <a:cubicBezTo>
                  <a:pt x="49" y="18"/>
                  <a:pt x="49" y="18"/>
                  <a:pt x="49" y="19"/>
                </a:cubicBezTo>
                <a:lnTo>
                  <a:pt x="49" y="47"/>
                </a:lnTo>
                <a:cubicBezTo>
                  <a:pt x="49" y="48"/>
                  <a:pt x="49" y="48"/>
                  <a:pt x="48" y="48"/>
                </a:cubicBezTo>
                <a:lnTo>
                  <a:pt x="44" y="48"/>
                </a:lnTo>
                <a:close/>
                <a:moveTo>
                  <a:pt x="43" y="45"/>
                </a:moveTo>
                <a:lnTo>
                  <a:pt x="43" y="45"/>
                </a:lnTo>
                <a:lnTo>
                  <a:pt x="43" y="45"/>
                </a:lnTo>
                <a:lnTo>
                  <a:pt x="43" y="45"/>
                </a:lnTo>
                <a:lnTo>
                  <a:pt x="46" y="45"/>
                </a:lnTo>
                <a:lnTo>
                  <a:pt x="46" y="21"/>
                </a:lnTo>
                <a:lnTo>
                  <a:pt x="43" y="21"/>
                </a:lnTo>
                <a:lnTo>
                  <a:pt x="43" y="21"/>
                </a:lnTo>
                <a:cubicBezTo>
                  <a:pt x="43" y="21"/>
                  <a:pt x="43" y="21"/>
                  <a:pt x="43" y="21"/>
                </a:cubicBezTo>
                <a:lnTo>
                  <a:pt x="39" y="21"/>
                </a:lnTo>
                <a:lnTo>
                  <a:pt x="39" y="45"/>
                </a:lnTo>
                <a:lnTo>
                  <a:pt x="43" y="45"/>
                </a:lnTo>
                <a:close/>
                <a:moveTo>
                  <a:pt x="1" y="14"/>
                </a:moveTo>
                <a:lnTo>
                  <a:pt x="1" y="14"/>
                </a:lnTo>
                <a:cubicBezTo>
                  <a:pt x="2" y="13"/>
                  <a:pt x="4" y="11"/>
                  <a:pt x="5" y="10"/>
                </a:cubicBezTo>
                <a:cubicBezTo>
                  <a:pt x="7" y="9"/>
                  <a:pt x="9" y="8"/>
                  <a:pt x="12" y="6"/>
                </a:cubicBezTo>
                <a:lnTo>
                  <a:pt x="12" y="6"/>
                </a:lnTo>
                <a:lnTo>
                  <a:pt x="12" y="6"/>
                </a:lnTo>
                <a:cubicBezTo>
                  <a:pt x="14" y="5"/>
                  <a:pt x="16" y="4"/>
                  <a:pt x="18" y="4"/>
                </a:cubicBezTo>
                <a:cubicBezTo>
                  <a:pt x="21" y="3"/>
                  <a:pt x="23" y="2"/>
                  <a:pt x="26" y="2"/>
                </a:cubicBezTo>
                <a:cubicBezTo>
                  <a:pt x="31" y="1"/>
                  <a:pt x="37" y="0"/>
                  <a:pt x="43" y="0"/>
                </a:cubicBezTo>
                <a:lnTo>
                  <a:pt x="43" y="0"/>
                </a:lnTo>
                <a:lnTo>
                  <a:pt x="43" y="0"/>
                </a:lnTo>
                <a:cubicBezTo>
                  <a:pt x="48" y="0"/>
                  <a:pt x="54" y="1"/>
                  <a:pt x="59" y="2"/>
                </a:cubicBezTo>
                <a:cubicBezTo>
                  <a:pt x="62" y="2"/>
                  <a:pt x="65" y="3"/>
                  <a:pt x="67" y="4"/>
                </a:cubicBezTo>
                <a:cubicBezTo>
                  <a:pt x="70" y="4"/>
                  <a:pt x="72" y="5"/>
                  <a:pt x="74" y="6"/>
                </a:cubicBezTo>
                <a:cubicBezTo>
                  <a:pt x="76" y="8"/>
                  <a:pt x="78" y="9"/>
                  <a:pt x="80" y="10"/>
                </a:cubicBezTo>
                <a:lnTo>
                  <a:pt x="80" y="10"/>
                </a:lnTo>
                <a:cubicBezTo>
                  <a:pt x="82" y="11"/>
                  <a:pt x="83" y="13"/>
                  <a:pt x="85" y="15"/>
                </a:cubicBezTo>
                <a:cubicBezTo>
                  <a:pt x="85" y="15"/>
                  <a:pt x="85" y="15"/>
                  <a:pt x="85" y="16"/>
                </a:cubicBezTo>
                <a:lnTo>
                  <a:pt x="85" y="94"/>
                </a:lnTo>
                <a:cubicBezTo>
                  <a:pt x="85" y="105"/>
                  <a:pt x="81" y="114"/>
                  <a:pt x="74" y="119"/>
                </a:cubicBezTo>
                <a:cubicBezTo>
                  <a:pt x="66" y="126"/>
                  <a:pt x="54" y="129"/>
                  <a:pt x="43" y="129"/>
                </a:cubicBezTo>
                <a:lnTo>
                  <a:pt x="43" y="129"/>
                </a:lnTo>
                <a:lnTo>
                  <a:pt x="43" y="129"/>
                </a:lnTo>
                <a:cubicBezTo>
                  <a:pt x="31" y="129"/>
                  <a:pt x="20" y="126"/>
                  <a:pt x="12" y="119"/>
                </a:cubicBezTo>
                <a:cubicBezTo>
                  <a:pt x="5" y="114"/>
                  <a:pt x="0" y="105"/>
                  <a:pt x="0" y="94"/>
                </a:cubicBezTo>
                <a:lnTo>
                  <a:pt x="0" y="16"/>
                </a:lnTo>
                <a:cubicBezTo>
                  <a:pt x="0" y="15"/>
                  <a:pt x="0" y="15"/>
                  <a:pt x="1" y="14"/>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06" name="Freeform 75">
            <a:extLst>
              <a:ext uri="{FF2B5EF4-FFF2-40B4-BE49-F238E27FC236}">
                <a16:creationId xmlns:a16="http://schemas.microsoft.com/office/drawing/2014/main" id="{7EF829D7-9809-47DF-8F4D-6361C67A4C50}"/>
              </a:ext>
            </a:extLst>
          </p:cNvPr>
          <p:cNvSpPr>
            <a:spLocks noChangeAspect="1" noEditPoints="1"/>
          </p:cNvSpPr>
          <p:nvPr/>
        </p:nvSpPr>
        <p:spPr bwMode="auto">
          <a:xfrm>
            <a:off x="9295015" y="2208730"/>
            <a:ext cx="169060" cy="223160"/>
          </a:xfrm>
          <a:custGeom>
            <a:avLst/>
            <a:gdLst>
              <a:gd name="T0" fmla="*/ 26 w 99"/>
              <a:gd name="T1" fmla="*/ 63 h 131"/>
              <a:gd name="T2" fmla="*/ 73 w 99"/>
              <a:gd name="T3" fmla="*/ 63 h 131"/>
              <a:gd name="T4" fmla="*/ 73 w 99"/>
              <a:gd name="T5" fmla="*/ 109 h 131"/>
              <a:gd name="T6" fmla="*/ 26 w 99"/>
              <a:gd name="T7" fmla="*/ 109 h 131"/>
              <a:gd name="T8" fmla="*/ 26 w 99"/>
              <a:gd name="T9" fmla="*/ 63 h 131"/>
              <a:gd name="T10" fmla="*/ 41 w 99"/>
              <a:gd name="T11" fmla="*/ 37 h 131"/>
              <a:gd name="T12" fmla="*/ 58 w 99"/>
              <a:gd name="T13" fmla="*/ 37 h 131"/>
              <a:gd name="T14" fmla="*/ 58 w 99"/>
              <a:gd name="T15" fmla="*/ 20 h 131"/>
              <a:gd name="T16" fmla="*/ 41 w 99"/>
              <a:gd name="T17" fmla="*/ 20 h 131"/>
              <a:gd name="T18" fmla="*/ 41 w 99"/>
              <a:gd name="T19" fmla="*/ 37 h 131"/>
              <a:gd name="T20" fmla="*/ 49 w 99"/>
              <a:gd name="T21" fmla="*/ 44 h 131"/>
              <a:gd name="T22" fmla="*/ 65 w 99"/>
              <a:gd name="T23" fmla="*/ 29 h 131"/>
              <a:gd name="T24" fmla="*/ 49 w 99"/>
              <a:gd name="T25" fmla="*/ 13 h 131"/>
              <a:gd name="T26" fmla="*/ 34 w 99"/>
              <a:gd name="T27" fmla="*/ 29 h 131"/>
              <a:gd name="T28" fmla="*/ 49 w 99"/>
              <a:gd name="T29" fmla="*/ 44 h 131"/>
              <a:gd name="T30" fmla="*/ 41 w 99"/>
              <a:gd name="T31" fmla="*/ 95 h 131"/>
              <a:gd name="T32" fmla="*/ 41 w 99"/>
              <a:gd name="T33" fmla="*/ 77 h 131"/>
              <a:gd name="T34" fmla="*/ 58 w 99"/>
              <a:gd name="T35" fmla="*/ 77 h 131"/>
              <a:gd name="T36" fmla="*/ 58 w 99"/>
              <a:gd name="T37" fmla="*/ 95 h 131"/>
              <a:gd name="T38" fmla="*/ 41 w 99"/>
              <a:gd name="T39" fmla="*/ 95 h 131"/>
              <a:gd name="T40" fmla="*/ 49 w 99"/>
              <a:gd name="T41" fmla="*/ 102 h 131"/>
              <a:gd name="T42" fmla="*/ 34 w 99"/>
              <a:gd name="T43" fmla="*/ 86 h 131"/>
              <a:gd name="T44" fmla="*/ 49 w 99"/>
              <a:gd name="T45" fmla="*/ 70 h 131"/>
              <a:gd name="T46" fmla="*/ 65 w 99"/>
              <a:gd name="T47" fmla="*/ 86 h 131"/>
              <a:gd name="T48" fmla="*/ 49 w 99"/>
              <a:gd name="T49" fmla="*/ 102 h 131"/>
              <a:gd name="T50" fmla="*/ 88 w 99"/>
              <a:gd name="T51" fmla="*/ 3 h 131"/>
              <a:gd name="T52" fmla="*/ 93 w 99"/>
              <a:gd name="T53" fmla="*/ 5 h 131"/>
              <a:gd name="T54" fmla="*/ 95 w 99"/>
              <a:gd name="T55" fmla="*/ 121 h 131"/>
              <a:gd name="T56" fmla="*/ 93 w 99"/>
              <a:gd name="T57" fmla="*/ 125 h 131"/>
              <a:gd name="T58" fmla="*/ 10 w 99"/>
              <a:gd name="T59" fmla="*/ 127 h 131"/>
              <a:gd name="T60" fmla="*/ 3 w 99"/>
              <a:gd name="T61" fmla="*/ 121 h 131"/>
              <a:gd name="T62" fmla="*/ 5 w 99"/>
              <a:gd name="T63" fmla="*/ 5 h 131"/>
              <a:gd name="T64" fmla="*/ 88 w 99"/>
              <a:gd name="T65" fmla="*/ 3 h 131"/>
              <a:gd name="T66" fmla="*/ 10 w 99"/>
              <a:gd name="T67" fmla="*/ 0 h 131"/>
              <a:gd name="T68" fmla="*/ 96 w 99"/>
              <a:gd name="T69" fmla="*/ 3 h 131"/>
              <a:gd name="T70" fmla="*/ 99 w 99"/>
              <a:gd name="T71" fmla="*/ 10 h 131"/>
              <a:gd name="T72" fmla="*/ 96 w 99"/>
              <a:gd name="T73" fmla="*/ 128 h 131"/>
              <a:gd name="T74" fmla="*/ 88 w 99"/>
              <a:gd name="T75" fmla="*/ 131 h 131"/>
              <a:gd name="T76" fmla="*/ 3 w 99"/>
              <a:gd name="T77" fmla="*/ 128 h 131"/>
              <a:gd name="T78" fmla="*/ 0 w 99"/>
              <a:gd name="T79" fmla="*/ 10 h 131"/>
              <a:gd name="T80" fmla="*/ 10 w 99"/>
              <a:gd name="T81" fmla="*/ 0 h 131"/>
              <a:gd name="T82" fmla="*/ 49 w 99"/>
              <a:gd name="T83" fmla="*/ 56 h 131"/>
              <a:gd name="T84" fmla="*/ 20 w 99"/>
              <a:gd name="T85" fmla="*/ 86 h 131"/>
              <a:gd name="T86" fmla="*/ 49 w 99"/>
              <a:gd name="T87" fmla="*/ 116 h 131"/>
              <a:gd name="T88" fmla="*/ 79 w 99"/>
              <a:gd name="T89" fmla="*/ 86 h 131"/>
              <a:gd name="T90" fmla="*/ 49 w 99"/>
              <a:gd name="T91" fmla="*/ 5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 h="131">
                <a:moveTo>
                  <a:pt x="26" y="63"/>
                </a:moveTo>
                <a:lnTo>
                  <a:pt x="26" y="63"/>
                </a:lnTo>
                <a:cubicBezTo>
                  <a:pt x="32" y="57"/>
                  <a:pt x="40" y="53"/>
                  <a:pt x="49" y="53"/>
                </a:cubicBezTo>
                <a:cubicBezTo>
                  <a:pt x="58" y="53"/>
                  <a:pt x="67" y="57"/>
                  <a:pt x="73" y="63"/>
                </a:cubicBezTo>
                <a:cubicBezTo>
                  <a:pt x="79" y="69"/>
                  <a:pt x="82" y="77"/>
                  <a:pt x="82" y="86"/>
                </a:cubicBezTo>
                <a:cubicBezTo>
                  <a:pt x="82" y="95"/>
                  <a:pt x="79" y="103"/>
                  <a:pt x="73" y="109"/>
                </a:cubicBezTo>
                <a:cubicBezTo>
                  <a:pt x="67" y="115"/>
                  <a:pt x="58" y="119"/>
                  <a:pt x="49" y="119"/>
                </a:cubicBezTo>
                <a:cubicBezTo>
                  <a:pt x="40" y="119"/>
                  <a:pt x="32" y="115"/>
                  <a:pt x="26" y="109"/>
                </a:cubicBezTo>
                <a:cubicBezTo>
                  <a:pt x="20" y="103"/>
                  <a:pt x="16" y="95"/>
                  <a:pt x="16" y="86"/>
                </a:cubicBezTo>
                <a:cubicBezTo>
                  <a:pt x="16" y="77"/>
                  <a:pt x="20" y="69"/>
                  <a:pt x="26" y="63"/>
                </a:cubicBezTo>
                <a:close/>
                <a:moveTo>
                  <a:pt x="41" y="37"/>
                </a:moveTo>
                <a:lnTo>
                  <a:pt x="41" y="37"/>
                </a:lnTo>
                <a:cubicBezTo>
                  <a:pt x="43" y="39"/>
                  <a:pt x="46" y="41"/>
                  <a:pt x="49" y="41"/>
                </a:cubicBezTo>
                <a:cubicBezTo>
                  <a:pt x="53" y="41"/>
                  <a:pt x="56" y="39"/>
                  <a:pt x="58" y="37"/>
                </a:cubicBezTo>
                <a:cubicBezTo>
                  <a:pt x="60" y="35"/>
                  <a:pt x="62" y="32"/>
                  <a:pt x="62" y="29"/>
                </a:cubicBezTo>
                <a:cubicBezTo>
                  <a:pt x="62" y="25"/>
                  <a:pt x="60" y="22"/>
                  <a:pt x="58" y="20"/>
                </a:cubicBezTo>
                <a:cubicBezTo>
                  <a:pt x="56" y="18"/>
                  <a:pt x="53" y="16"/>
                  <a:pt x="49" y="16"/>
                </a:cubicBezTo>
                <a:cubicBezTo>
                  <a:pt x="46" y="16"/>
                  <a:pt x="43" y="18"/>
                  <a:pt x="41" y="20"/>
                </a:cubicBezTo>
                <a:cubicBezTo>
                  <a:pt x="38" y="22"/>
                  <a:pt x="37" y="25"/>
                  <a:pt x="37" y="29"/>
                </a:cubicBezTo>
                <a:cubicBezTo>
                  <a:pt x="37" y="32"/>
                  <a:pt x="38" y="35"/>
                  <a:pt x="41" y="37"/>
                </a:cubicBezTo>
                <a:close/>
                <a:moveTo>
                  <a:pt x="49" y="44"/>
                </a:moveTo>
                <a:lnTo>
                  <a:pt x="49" y="44"/>
                </a:lnTo>
                <a:cubicBezTo>
                  <a:pt x="54" y="44"/>
                  <a:pt x="58" y="43"/>
                  <a:pt x="60" y="40"/>
                </a:cubicBezTo>
                <a:cubicBezTo>
                  <a:pt x="63" y="37"/>
                  <a:pt x="65" y="33"/>
                  <a:pt x="65" y="29"/>
                </a:cubicBezTo>
                <a:cubicBezTo>
                  <a:pt x="65" y="24"/>
                  <a:pt x="63" y="20"/>
                  <a:pt x="60" y="17"/>
                </a:cubicBezTo>
                <a:cubicBezTo>
                  <a:pt x="58" y="15"/>
                  <a:pt x="54" y="13"/>
                  <a:pt x="49" y="13"/>
                </a:cubicBezTo>
                <a:cubicBezTo>
                  <a:pt x="45" y="13"/>
                  <a:pt x="41" y="15"/>
                  <a:pt x="38" y="17"/>
                </a:cubicBezTo>
                <a:cubicBezTo>
                  <a:pt x="35" y="20"/>
                  <a:pt x="34" y="24"/>
                  <a:pt x="34" y="29"/>
                </a:cubicBezTo>
                <a:cubicBezTo>
                  <a:pt x="34" y="33"/>
                  <a:pt x="35" y="37"/>
                  <a:pt x="38" y="40"/>
                </a:cubicBezTo>
                <a:cubicBezTo>
                  <a:pt x="41" y="42"/>
                  <a:pt x="45" y="44"/>
                  <a:pt x="49" y="44"/>
                </a:cubicBezTo>
                <a:close/>
                <a:moveTo>
                  <a:pt x="41" y="95"/>
                </a:moveTo>
                <a:lnTo>
                  <a:pt x="41" y="95"/>
                </a:lnTo>
                <a:cubicBezTo>
                  <a:pt x="38" y="93"/>
                  <a:pt x="37" y="89"/>
                  <a:pt x="37" y="86"/>
                </a:cubicBezTo>
                <a:cubicBezTo>
                  <a:pt x="37" y="83"/>
                  <a:pt x="38" y="80"/>
                  <a:pt x="41" y="77"/>
                </a:cubicBezTo>
                <a:cubicBezTo>
                  <a:pt x="43" y="75"/>
                  <a:pt x="46" y="74"/>
                  <a:pt x="49" y="74"/>
                </a:cubicBezTo>
                <a:cubicBezTo>
                  <a:pt x="53" y="74"/>
                  <a:pt x="56" y="75"/>
                  <a:pt x="58" y="77"/>
                </a:cubicBezTo>
                <a:cubicBezTo>
                  <a:pt x="60" y="80"/>
                  <a:pt x="62" y="83"/>
                  <a:pt x="62" y="86"/>
                </a:cubicBezTo>
                <a:cubicBezTo>
                  <a:pt x="62" y="89"/>
                  <a:pt x="60" y="93"/>
                  <a:pt x="58" y="95"/>
                </a:cubicBezTo>
                <a:cubicBezTo>
                  <a:pt x="56" y="97"/>
                  <a:pt x="53" y="98"/>
                  <a:pt x="49" y="98"/>
                </a:cubicBezTo>
                <a:cubicBezTo>
                  <a:pt x="46" y="98"/>
                  <a:pt x="43" y="97"/>
                  <a:pt x="41" y="95"/>
                </a:cubicBezTo>
                <a:close/>
                <a:moveTo>
                  <a:pt x="49" y="102"/>
                </a:moveTo>
                <a:lnTo>
                  <a:pt x="49" y="102"/>
                </a:lnTo>
                <a:cubicBezTo>
                  <a:pt x="45" y="102"/>
                  <a:pt x="41" y="100"/>
                  <a:pt x="38" y="97"/>
                </a:cubicBezTo>
                <a:cubicBezTo>
                  <a:pt x="35" y="94"/>
                  <a:pt x="34" y="90"/>
                  <a:pt x="34" y="86"/>
                </a:cubicBezTo>
                <a:cubicBezTo>
                  <a:pt x="34" y="82"/>
                  <a:pt x="35" y="78"/>
                  <a:pt x="38" y="75"/>
                </a:cubicBezTo>
                <a:cubicBezTo>
                  <a:pt x="41" y="72"/>
                  <a:pt x="45" y="70"/>
                  <a:pt x="49" y="70"/>
                </a:cubicBezTo>
                <a:cubicBezTo>
                  <a:pt x="54" y="70"/>
                  <a:pt x="58" y="72"/>
                  <a:pt x="60" y="75"/>
                </a:cubicBezTo>
                <a:cubicBezTo>
                  <a:pt x="63" y="78"/>
                  <a:pt x="65" y="82"/>
                  <a:pt x="65" y="86"/>
                </a:cubicBezTo>
                <a:cubicBezTo>
                  <a:pt x="65" y="90"/>
                  <a:pt x="63" y="94"/>
                  <a:pt x="60" y="97"/>
                </a:cubicBezTo>
                <a:cubicBezTo>
                  <a:pt x="58" y="100"/>
                  <a:pt x="54" y="102"/>
                  <a:pt x="49" y="102"/>
                </a:cubicBezTo>
                <a:close/>
                <a:moveTo>
                  <a:pt x="88" y="3"/>
                </a:moveTo>
                <a:lnTo>
                  <a:pt x="88" y="3"/>
                </a:lnTo>
                <a:cubicBezTo>
                  <a:pt x="90" y="3"/>
                  <a:pt x="92" y="4"/>
                  <a:pt x="93" y="5"/>
                </a:cubicBezTo>
                <a:lnTo>
                  <a:pt x="93" y="5"/>
                </a:lnTo>
                <a:cubicBezTo>
                  <a:pt x="94" y="7"/>
                  <a:pt x="95" y="8"/>
                  <a:pt x="95" y="10"/>
                </a:cubicBezTo>
                <a:lnTo>
                  <a:pt x="95" y="121"/>
                </a:lnTo>
                <a:cubicBezTo>
                  <a:pt x="95" y="122"/>
                  <a:pt x="94" y="124"/>
                  <a:pt x="93" y="125"/>
                </a:cubicBezTo>
                <a:lnTo>
                  <a:pt x="93" y="125"/>
                </a:lnTo>
                <a:cubicBezTo>
                  <a:pt x="92" y="127"/>
                  <a:pt x="90" y="127"/>
                  <a:pt x="88" y="127"/>
                </a:cubicBezTo>
                <a:lnTo>
                  <a:pt x="10" y="127"/>
                </a:lnTo>
                <a:cubicBezTo>
                  <a:pt x="8" y="127"/>
                  <a:pt x="7" y="127"/>
                  <a:pt x="5" y="125"/>
                </a:cubicBezTo>
                <a:cubicBezTo>
                  <a:pt x="4" y="124"/>
                  <a:pt x="3" y="122"/>
                  <a:pt x="3" y="121"/>
                </a:cubicBezTo>
                <a:lnTo>
                  <a:pt x="3" y="10"/>
                </a:lnTo>
                <a:cubicBezTo>
                  <a:pt x="3" y="8"/>
                  <a:pt x="4" y="7"/>
                  <a:pt x="5" y="5"/>
                </a:cubicBezTo>
                <a:cubicBezTo>
                  <a:pt x="7" y="4"/>
                  <a:pt x="8" y="3"/>
                  <a:pt x="10" y="3"/>
                </a:cubicBezTo>
                <a:lnTo>
                  <a:pt x="88" y="3"/>
                </a:lnTo>
                <a:close/>
                <a:moveTo>
                  <a:pt x="10" y="0"/>
                </a:moveTo>
                <a:lnTo>
                  <a:pt x="10" y="0"/>
                </a:lnTo>
                <a:lnTo>
                  <a:pt x="88" y="0"/>
                </a:lnTo>
                <a:cubicBezTo>
                  <a:pt x="91" y="0"/>
                  <a:pt x="94" y="1"/>
                  <a:pt x="96" y="3"/>
                </a:cubicBezTo>
                <a:lnTo>
                  <a:pt x="96" y="3"/>
                </a:lnTo>
                <a:cubicBezTo>
                  <a:pt x="97" y="5"/>
                  <a:pt x="99" y="7"/>
                  <a:pt x="99" y="10"/>
                </a:cubicBezTo>
                <a:lnTo>
                  <a:pt x="99" y="121"/>
                </a:lnTo>
                <a:cubicBezTo>
                  <a:pt x="99" y="123"/>
                  <a:pt x="97" y="126"/>
                  <a:pt x="96" y="128"/>
                </a:cubicBezTo>
                <a:lnTo>
                  <a:pt x="96" y="128"/>
                </a:lnTo>
                <a:cubicBezTo>
                  <a:pt x="94" y="130"/>
                  <a:pt x="91" y="131"/>
                  <a:pt x="88" y="131"/>
                </a:cubicBezTo>
                <a:lnTo>
                  <a:pt x="10" y="131"/>
                </a:lnTo>
                <a:cubicBezTo>
                  <a:pt x="7" y="131"/>
                  <a:pt x="5" y="130"/>
                  <a:pt x="3" y="128"/>
                </a:cubicBezTo>
                <a:cubicBezTo>
                  <a:pt x="1" y="126"/>
                  <a:pt x="0" y="123"/>
                  <a:pt x="0" y="121"/>
                </a:cubicBezTo>
                <a:lnTo>
                  <a:pt x="0" y="10"/>
                </a:lnTo>
                <a:cubicBezTo>
                  <a:pt x="0" y="7"/>
                  <a:pt x="1" y="5"/>
                  <a:pt x="3" y="3"/>
                </a:cubicBezTo>
                <a:cubicBezTo>
                  <a:pt x="5" y="1"/>
                  <a:pt x="7" y="0"/>
                  <a:pt x="10" y="0"/>
                </a:cubicBezTo>
                <a:close/>
                <a:moveTo>
                  <a:pt x="49" y="56"/>
                </a:moveTo>
                <a:lnTo>
                  <a:pt x="49" y="56"/>
                </a:lnTo>
                <a:cubicBezTo>
                  <a:pt x="41" y="56"/>
                  <a:pt x="34" y="60"/>
                  <a:pt x="28" y="65"/>
                </a:cubicBezTo>
                <a:cubicBezTo>
                  <a:pt x="23" y="70"/>
                  <a:pt x="20" y="78"/>
                  <a:pt x="20" y="86"/>
                </a:cubicBezTo>
                <a:cubicBezTo>
                  <a:pt x="20" y="94"/>
                  <a:pt x="23" y="102"/>
                  <a:pt x="28" y="107"/>
                </a:cubicBezTo>
                <a:cubicBezTo>
                  <a:pt x="34" y="112"/>
                  <a:pt x="41" y="116"/>
                  <a:pt x="49" y="116"/>
                </a:cubicBezTo>
                <a:cubicBezTo>
                  <a:pt x="57" y="116"/>
                  <a:pt x="65" y="112"/>
                  <a:pt x="70" y="107"/>
                </a:cubicBezTo>
                <a:cubicBezTo>
                  <a:pt x="76" y="102"/>
                  <a:pt x="79" y="94"/>
                  <a:pt x="79" y="86"/>
                </a:cubicBezTo>
                <a:cubicBezTo>
                  <a:pt x="79" y="78"/>
                  <a:pt x="76" y="70"/>
                  <a:pt x="70" y="65"/>
                </a:cubicBezTo>
                <a:cubicBezTo>
                  <a:pt x="65" y="60"/>
                  <a:pt x="57" y="56"/>
                  <a:pt x="49" y="56"/>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07" name="Freeform 81">
            <a:extLst>
              <a:ext uri="{FF2B5EF4-FFF2-40B4-BE49-F238E27FC236}">
                <a16:creationId xmlns:a16="http://schemas.microsoft.com/office/drawing/2014/main" id="{C89F7F75-F2B9-4E55-A312-F01AA2AB47B7}"/>
              </a:ext>
            </a:extLst>
          </p:cNvPr>
          <p:cNvSpPr>
            <a:spLocks noChangeAspect="1" noEditPoints="1"/>
          </p:cNvSpPr>
          <p:nvPr/>
        </p:nvSpPr>
        <p:spPr bwMode="auto">
          <a:xfrm>
            <a:off x="8800104" y="2189288"/>
            <a:ext cx="245137" cy="245137"/>
          </a:xfrm>
          <a:custGeom>
            <a:avLst/>
            <a:gdLst>
              <a:gd name="T0" fmla="*/ 0 w 143"/>
              <a:gd name="T1" fmla="*/ 10 h 143"/>
              <a:gd name="T2" fmla="*/ 124 w 143"/>
              <a:gd name="T3" fmla="*/ 0 h 143"/>
              <a:gd name="T4" fmla="*/ 143 w 143"/>
              <a:gd name="T5" fmla="*/ 10 h 143"/>
              <a:gd name="T6" fmla="*/ 133 w 143"/>
              <a:gd name="T7" fmla="*/ 143 h 143"/>
              <a:gd name="T8" fmla="*/ 0 w 143"/>
              <a:gd name="T9" fmla="*/ 133 h 143"/>
              <a:gd name="T10" fmla="*/ 33 w 143"/>
              <a:gd name="T11" fmla="*/ 98 h 143"/>
              <a:gd name="T12" fmla="*/ 31 w 143"/>
              <a:gd name="T13" fmla="*/ 124 h 143"/>
              <a:gd name="T14" fmla="*/ 21 w 143"/>
              <a:gd name="T15" fmla="*/ 98 h 143"/>
              <a:gd name="T16" fmla="*/ 15 w 143"/>
              <a:gd name="T17" fmla="*/ 82 h 143"/>
              <a:gd name="T18" fmla="*/ 21 w 143"/>
              <a:gd name="T19" fmla="*/ 76 h 143"/>
              <a:gd name="T20" fmla="*/ 31 w 143"/>
              <a:gd name="T21" fmla="*/ 19 h 143"/>
              <a:gd name="T22" fmla="*/ 41 w 143"/>
              <a:gd name="T23" fmla="*/ 76 h 143"/>
              <a:gd name="T24" fmla="*/ 47 w 143"/>
              <a:gd name="T25" fmla="*/ 92 h 143"/>
              <a:gd name="T26" fmla="*/ 41 w 143"/>
              <a:gd name="T27" fmla="*/ 98 h 143"/>
              <a:gd name="T28" fmla="*/ 31 w 143"/>
              <a:gd name="T29" fmla="*/ 95 h 143"/>
              <a:gd name="T30" fmla="*/ 19 w 143"/>
              <a:gd name="T31" fmla="*/ 94 h 143"/>
              <a:gd name="T32" fmla="*/ 18 w 143"/>
              <a:gd name="T33" fmla="*/ 82 h 143"/>
              <a:gd name="T34" fmla="*/ 31 w 143"/>
              <a:gd name="T35" fmla="*/ 80 h 143"/>
              <a:gd name="T36" fmla="*/ 41 w 143"/>
              <a:gd name="T37" fmla="*/ 80 h 143"/>
              <a:gd name="T38" fmla="*/ 44 w 143"/>
              <a:gd name="T39" fmla="*/ 82 h 143"/>
              <a:gd name="T40" fmla="*/ 43 w 143"/>
              <a:gd name="T41" fmla="*/ 94 h 143"/>
              <a:gd name="T42" fmla="*/ 31 w 143"/>
              <a:gd name="T43" fmla="*/ 95 h 143"/>
              <a:gd name="T44" fmla="*/ 70 w 143"/>
              <a:gd name="T45" fmla="*/ 45 h 143"/>
              <a:gd name="T46" fmla="*/ 73 w 143"/>
              <a:gd name="T47" fmla="*/ 21 h 143"/>
              <a:gd name="T48" fmla="*/ 82 w 143"/>
              <a:gd name="T49" fmla="*/ 45 h 143"/>
              <a:gd name="T50" fmla="*/ 88 w 143"/>
              <a:gd name="T51" fmla="*/ 61 h 143"/>
              <a:gd name="T52" fmla="*/ 82 w 143"/>
              <a:gd name="T53" fmla="*/ 67 h 143"/>
              <a:gd name="T54" fmla="*/ 71 w 143"/>
              <a:gd name="T55" fmla="*/ 124 h 143"/>
              <a:gd name="T56" fmla="*/ 61 w 143"/>
              <a:gd name="T57" fmla="*/ 67 h 143"/>
              <a:gd name="T58" fmla="*/ 55 w 143"/>
              <a:gd name="T59" fmla="*/ 51 h 143"/>
              <a:gd name="T60" fmla="*/ 61 w 143"/>
              <a:gd name="T61" fmla="*/ 45 h 143"/>
              <a:gd name="T62" fmla="*/ 71 w 143"/>
              <a:gd name="T63" fmla="*/ 48 h 143"/>
              <a:gd name="T64" fmla="*/ 84 w 143"/>
              <a:gd name="T65" fmla="*/ 51 h 143"/>
              <a:gd name="T66" fmla="*/ 84 w 143"/>
              <a:gd name="T67" fmla="*/ 63 h 143"/>
              <a:gd name="T68" fmla="*/ 71 w 143"/>
              <a:gd name="T69" fmla="*/ 63 h 143"/>
              <a:gd name="T70" fmla="*/ 59 w 143"/>
              <a:gd name="T71" fmla="*/ 63 h 143"/>
              <a:gd name="T72" fmla="*/ 58 w 143"/>
              <a:gd name="T73" fmla="*/ 51 h 143"/>
              <a:gd name="T74" fmla="*/ 71 w 143"/>
              <a:gd name="T75" fmla="*/ 48 h 143"/>
              <a:gd name="T76" fmla="*/ 112 w 143"/>
              <a:gd name="T77" fmla="*/ 80 h 143"/>
              <a:gd name="T78" fmla="*/ 122 w 143"/>
              <a:gd name="T79" fmla="*/ 80 h 143"/>
              <a:gd name="T80" fmla="*/ 125 w 143"/>
              <a:gd name="T81" fmla="*/ 92 h 143"/>
              <a:gd name="T82" fmla="*/ 122 w 143"/>
              <a:gd name="T83" fmla="*/ 95 h 143"/>
              <a:gd name="T84" fmla="*/ 112 w 143"/>
              <a:gd name="T85" fmla="*/ 95 h 143"/>
              <a:gd name="T86" fmla="*/ 99 w 143"/>
              <a:gd name="T87" fmla="*/ 92 h 143"/>
              <a:gd name="T88" fmla="*/ 100 w 143"/>
              <a:gd name="T89" fmla="*/ 80 h 143"/>
              <a:gd name="T90" fmla="*/ 112 w 143"/>
              <a:gd name="T91" fmla="*/ 80 h 143"/>
              <a:gd name="T92" fmla="*/ 113 w 143"/>
              <a:gd name="T93" fmla="*/ 98 h 143"/>
              <a:gd name="T94" fmla="*/ 110 w 143"/>
              <a:gd name="T95" fmla="*/ 122 h 143"/>
              <a:gd name="T96" fmla="*/ 97 w 143"/>
              <a:gd name="T97" fmla="*/ 96 h 143"/>
              <a:gd name="T98" fmla="*/ 95 w 143"/>
              <a:gd name="T99" fmla="*/ 82 h 143"/>
              <a:gd name="T100" fmla="*/ 110 w 143"/>
              <a:gd name="T101" fmla="*/ 76 h 143"/>
              <a:gd name="T102" fmla="*/ 113 w 143"/>
              <a:gd name="T103" fmla="*/ 21 h 143"/>
              <a:gd name="T104" fmla="*/ 126 w 143"/>
              <a:gd name="T105" fmla="*/ 78 h 143"/>
              <a:gd name="T106" fmla="*/ 128 w 143"/>
              <a:gd name="T107" fmla="*/ 92 h 143"/>
              <a:gd name="T108" fmla="*/ 113 w 143"/>
              <a:gd name="T109" fmla="*/ 98 h 143"/>
              <a:gd name="T110" fmla="*/ 3 w 143"/>
              <a:gd name="T111" fmla="*/ 133 h 143"/>
              <a:gd name="T112" fmla="*/ 5 w 143"/>
              <a:gd name="T113" fmla="*/ 137 h 143"/>
              <a:gd name="T114" fmla="*/ 10 w 143"/>
              <a:gd name="T115" fmla="*/ 140 h 143"/>
              <a:gd name="T116" fmla="*/ 139 w 143"/>
              <a:gd name="T117" fmla="*/ 133 h 143"/>
              <a:gd name="T118" fmla="*/ 133 w 143"/>
              <a:gd name="T119" fmla="*/ 3 h 143"/>
              <a:gd name="T120" fmla="*/ 5 w 143"/>
              <a:gd name="T121" fmla="*/ 5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3" h="143">
                <a:moveTo>
                  <a:pt x="0" y="133"/>
                </a:moveTo>
                <a:lnTo>
                  <a:pt x="0" y="133"/>
                </a:lnTo>
                <a:lnTo>
                  <a:pt x="0" y="10"/>
                </a:lnTo>
                <a:cubicBezTo>
                  <a:pt x="0" y="7"/>
                  <a:pt x="1" y="5"/>
                  <a:pt x="3" y="3"/>
                </a:cubicBezTo>
                <a:cubicBezTo>
                  <a:pt x="5" y="1"/>
                  <a:pt x="7" y="0"/>
                  <a:pt x="10" y="0"/>
                </a:cubicBezTo>
                <a:lnTo>
                  <a:pt x="124" y="0"/>
                </a:lnTo>
                <a:lnTo>
                  <a:pt x="133" y="0"/>
                </a:lnTo>
                <a:cubicBezTo>
                  <a:pt x="136" y="0"/>
                  <a:pt x="138" y="1"/>
                  <a:pt x="140" y="3"/>
                </a:cubicBezTo>
                <a:cubicBezTo>
                  <a:pt x="142" y="5"/>
                  <a:pt x="143" y="7"/>
                  <a:pt x="143" y="10"/>
                </a:cubicBezTo>
                <a:lnTo>
                  <a:pt x="143" y="133"/>
                </a:lnTo>
                <a:cubicBezTo>
                  <a:pt x="143" y="136"/>
                  <a:pt x="142" y="138"/>
                  <a:pt x="140" y="140"/>
                </a:cubicBezTo>
                <a:cubicBezTo>
                  <a:pt x="138" y="142"/>
                  <a:pt x="135" y="143"/>
                  <a:pt x="133" y="143"/>
                </a:cubicBezTo>
                <a:lnTo>
                  <a:pt x="10" y="143"/>
                </a:lnTo>
                <a:cubicBezTo>
                  <a:pt x="7" y="143"/>
                  <a:pt x="5" y="142"/>
                  <a:pt x="3" y="140"/>
                </a:cubicBezTo>
                <a:cubicBezTo>
                  <a:pt x="1" y="138"/>
                  <a:pt x="0" y="135"/>
                  <a:pt x="0" y="133"/>
                </a:cubicBezTo>
                <a:lnTo>
                  <a:pt x="0" y="133"/>
                </a:lnTo>
                <a:lnTo>
                  <a:pt x="0" y="133"/>
                </a:lnTo>
                <a:close/>
                <a:moveTo>
                  <a:pt x="33" y="98"/>
                </a:moveTo>
                <a:lnTo>
                  <a:pt x="33" y="98"/>
                </a:lnTo>
                <a:lnTo>
                  <a:pt x="33" y="122"/>
                </a:lnTo>
                <a:cubicBezTo>
                  <a:pt x="33" y="123"/>
                  <a:pt x="32" y="124"/>
                  <a:pt x="31" y="124"/>
                </a:cubicBezTo>
                <a:cubicBezTo>
                  <a:pt x="30" y="124"/>
                  <a:pt x="29" y="123"/>
                  <a:pt x="29" y="122"/>
                </a:cubicBezTo>
                <a:lnTo>
                  <a:pt x="29" y="98"/>
                </a:lnTo>
                <a:lnTo>
                  <a:pt x="21" y="98"/>
                </a:lnTo>
                <a:cubicBezTo>
                  <a:pt x="19" y="98"/>
                  <a:pt x="17" y="97"/>
                  <a:pt x="16" y="96"/>
                </a:cubicBezTo>
                <a:cubicBezTo>
                  <a:pt x="15" y="95"/>
                  <a:pt x="15" y="94"/>
                  <a:pt x="15" y="92"/>
                </a:cubicBezTo>
                <a:lnTo>
                  <a:pt x="15" y="82"/>
                </a:lnTo>
                <a:lnTo>
                  <a:pt x="15" y="82"/>
                </a:lnTo>
                <a:cubicBezTo>
                  <a:pt x="15" y="81"/>
                  <a:pt x="15" y="79"/>
                  <a:pt x="16" y="78"/>
                </a:cubicBezTo>
                <a:cubicBezTo>
                  <a:pt x="17" y="77"/>
                  <a:pt x="19" y="76"/>
                  <a:pt x="21" y="76"/>
                </a:cubicBezTo>
                <a:lnTo>
                  <a:pt x="29" y="76"/>
                </a:lnTo>
                <a:lnTo>
                  <a:pt x="29" y="21"/>
                </a:lnTo>
                <a:cubicBezTo>
                  <a:pt x="29" y="20"/>
                  <a:pt x="30" y="19"/>
                  <a:pt x="31" y="19"/>
                </a:cubicBezTo>
                <a:cubicBezTo>
                  <a:pt x="32" y="19"/>
                  <a:pt x="33" y="20"/>
                  <a:pt x="33" y="21"/>
                </a:cubicBezTo>
                <a:lnTo>
                  <a:pt x="33" y="76"/>
                </a:lnTo>
                <a:lnTo>
                  <a:pt x="41" y="76"/>
                </a:lnTo>
                <a:cubicBezTo>
                  <a:pt x="43" y="76"/>
                  <a:pt x="45" y="77"/>
                  <a:pt x="46" y="78"/>
                </a:cubicBezTo>
                <a:cubicBezTo>
                  <a:pt x="47" y="79"/>
                  <a:pt x="47" y="81"/>
                  <a:pt x="47" y="82"/>
                </a:cubicBezTo>
                <a:lnTo>
                  <a:pt x="47" y="92"/>
                </a:lnTo>
                <a:lnTo>
                  <a:pt x="47" y="92"/>
                </a:lnTo>
                <a:cubicBezTo>
                  <a:pt x="47" y="94"/>
                  <a:pt x="47" y="95"/>
                  <a:pt x="46" y="96"/>
                </a:cubicBezTo>
                <a:cubicBezTo>
                  <a:pt x="45" y="97"/>
                  <a:pt x="43" y="98"/>
                  <a:pt x="41" y="98"/>
                </a:cubicBezTo>
                <a:lnTo>
                  <a:pt x="33" y="98"/>
                </a:lnTo>
                <a:close/>
                <a:moveTo>
                  <a:pt x="31" y="95"/>
                </a:moveTo>
                <a:lnTo>
                  <a:pt x="31" y="95"/>
                </a:lnTo>
                <a:lnTo>
                  <a:pt x="21" y="95"/>
                </a:lnTo>
                <a:lnTo>
                  <a:pt x="21" y="95"/>
                </a:lnTo>
                <a:cubicBezTo>
                  <a:pt x="20" y="95"/>
                  <a:pt x="19" y="94"/>
                  <a:pt x="19" y="94"/>
                </a:cubicBezTo>
                <a:cubicBezTo>
                  <a:pt x="18" y="93"/>
                  <a:pt x="18" y="93"/>
                  <a:pt x="18" y="92"/>
                </a:cubicBezTo>
                <a:lnTo>
                  <a:pt x="18" y="82"/>
                </a:lnTo>
                <a:lnTo>
                  <a:pt x="18" y="82"/>
                </a:lnTo>
                <a:cubicBezTo>
                  <a:pt x="18" y="81"/>
                  <a:pt x="18" y="81"/>
                  <a:pt x="19" y="80"/>
                </a:cubicBezTo>
                <a:cubicBezTo>
                  <a:pt x="19" y="80"/>
                  <a:pt x="20" y="80"/>
                  <a:pt x="21" y="80"/>
                </a:cubicBezTo>
                <a:lnTo>
                  <a:pt x="31" y="80"/>
                </a:lnTo>
                <a:lnTo>
                  <a:pt x="31" y="80"/>
                </a:lnTo>
                <a:lnTo>
                  <a:pt x="31" y="80"/>
                </a:lnTo>
                <a:lnTo>
                  <a:pt x="41" y="80"/>
                </a:lnTo>
                <a:lnTo>
                  <a:pt x="41" y="80"/>
                </a:lnTo>
                <a:cubicBezTo>
                  <a:pt x="42" y="80"/>
                  <a:pt x="43" y="80"/>
                  <a:pt x="43" y="80"/>
                </a:cubicBezTo>
                <a:cubicBezTo>
                  <a:pt x="44" y="81"/>
                  <a:pt x="44" y="81"/>
                  <a:pt x="44" y="82"/>
                </a:cubicBezTo>
                <a:lnTo>
                  <a:pt x="44" y="92"/>
                </a:lnTo>
                <a:lnTo>
                  <a:pt x="44" y="92"/>
                </a:lnTo>
                <a:cubicBezTo>
                  <a:pt x="44" y="93"/>
                  <a:pt x="44" y="93"/>
                  <a:pt x="43" y="94"/>
                </a:cubicBezTo>
                <a:cubicBezTo>
                  <a:pt x="43" y="94"/>
                  <a:pt x="42" y="95"/>
                  <a:pt x="41" y="95"/>
                </a:cubicBezTo>
                <a:lnTo>
                  <a:pt x="31" y="95"/>
                </a:lnTo>
                <a:lnTo>
                  <a:pt x="31" y="95"/>
                </a:lnTo>
                <a:lnTo>
                  <a:pt x="31" y="95"/>
                </a:lnTo>
                <a:close/>
                <a:moveTo>
                  <a:pt x="70" y="45"/>
                </a:moveTo>
                <a:lnTo>
                  <a:pt x="70" y="45"/>
                </a:lnTo>
                <a:lnTo>
                  <a:pt x="70" y="21"/>
                </a:lnTo>
                <a:cubicBezTo>
                  <a:pt x="70" y="20"/>
                  <a:pt x="70" y="19"/>
                  <a:pt x="71" y="19"/>
                </a:cubicBezTo>
                <a:cubicBezTo>
                  <a:pt x="72" y="19"/>
                  <a:pt x="73" y="20"/>
                  <a:pt x="73" y="21"/>
                </a:cubicBezTo>
                <a:lnTo>
                  <a:pt x="73" y="45"/>
                </a:lnTo>
                <a:lnTo>
                  <a:pt x="82" y="45"/>
                </a:lnTo>
                <a:lnTo>
                  <a:pt x="82" y="45"/>
                </a:lnTo>
                <a:cubicBezTo>
                  <a:pt x="83" y="45"/>
                  <a:pt x="85" y="46"/>
                  <a:pt x="86" y="47"/>
                </a:cubicBezTo>
                <a:cubicBezTo>
                  <a:pt x="87" y="48"/>
                  <a:pt x="88" y="49"/>
                  <a:pt x="88" y="51"/>
                </a:cubicBezTo>
                <a:lnTo>
                  <a:pt x="88" y="61"/>
                </a:lnTo>
                <a:lnTo>
                  <a:pt x="88" y="61"/>
                </a:lnTo>
                <a:cubicBezTo>
                  <a:pt x="88" y="62"/>
                  <a:pt x="87" y="64"/>
                  <a:pt x="86" y="65"/>
                </a:cubicBezTo>
                <a:cubicBezTo>
                  <a:pt x="85" y="66"/>
                  <a:pt x="83" y="67"/>
                  <a:pt x="82" y="67"/>
                </a:cubicBezTo>
                <a:lnTo>
                  <a:pt x="73" y="67"/>
                </a:lnTo>
                <a:lnTo>
                  <a:pt x="73" y="122"/>
                </a:lnTo>
                <a:cubicBezTo>
                  <a:pt x="73" y="123"/>
                  <a:pt x="72" y="124"/>
                  <a:pt x="71" y="124"/>
                </a:cubicBezTo>
                <a:cubicBezTo>
                  <a:pt x="70" y="124"/>
                  <a:pt x="70" y="123"/>
                  <a:pt x="70" y="122"/>
                </a:cubicBezTo>
                <a:lnTo>
                  <a:pt x="70" y="67"/>
                </a:lnTo>
                <a:lnTo>
                  <a:pt x="61" y="67"/>
                </a:lnTo>
                <a:cubicBezTo>
                  <a:pt x="59" y="67"/>
                  <a:pt x="58" y="66"/>
                  <a:pt x="57" y="65"/>
                </a:cubicBezTo>
                <a:cubicBezTo>
                  <a:pt x="56" y="64"/>
                  <a:pt x="55" y="62"/>
                  <a:pt x="55" y="61"/>
                </a:cubicBezTo>
                <a:lnTo>
                  <a:pt x="55" y="51"/>
                </a:lnTo>
                <a:lnTo>
                  <a:pt x="55" y="51"/>
                </a:lnTo>
                <a:cubicBezTo>
                  <a:pt x="55" y="49"/>
                  <a:pt x="56" y="48"/>
                  <a:pt x="57" y="47"/>
                </a:cubicBezTo>
                <a:cubicBezTo>
                  <a:pt x="58" y="46"/>
                  <a:pt x="59" y="45"/>
                  <a:pt x="61" y="45"/>
                </a:cubicBezTo>
                <a:lnTo>
                  <a:pt x="70" y="45"/>
                </a:lnTo>
                <a:close/>
                <a:moveTo>
                  <a:pt x="71" y="48"/>
                </a:moveTo>
                <a:lnTo>
                  <a:pt x="71" y="48"/>
                </a:lnTo>
                <a:lnTo>
                  <a:pt x="82" y="48"/>
                </a:lnTo>
                <a:cubicBezTo>
                  <a:pt x="83" y="48"/>
                  <a:pt x="83" y="49"/>
                  <a:pt x="84" y="49"/>
                </a:cubicBezTo>
                <a:cubicBezTo>
                  <a:pt x="84" y="50"/>
                  <a:pt x="84" y="50"/>
                  <a:pt x="84" y="51"/>
                </a:cubicBezTo>
                <a:lnTo>
                  <a:pt x="84" y="61"/>
                </a:lnTo>
                <a:lnTo>
                  <a:pt x="84" y="61"/>
                </a:lnTo>
                <a:cubicBezTo>
                  <a:pt x="84" y="61"/>
                  <a:pt x="84" y="62"/>
                  <a:pt x="84" y="63"/>
                </a:cubicBezTo>
                <a:cubicBezTo>
                  <a:pt x="83" y="63"/>
                  <a:pt x="83" y="63"/>
                  <a:pt x="82" y="63"/>
                </a:cubicBezTo>
                <a:lnTo>
                  <a:pt x="71" y="63"/>
                </a:lnTo>
                <a:lnTo>
                  <a:pt x="71" y="63"/>
                </a:lnTo>
                <a:lnTo>
                  <a:pt x="71" y="63"/>
                </a:lnTo>
                <a:lnTo>
                  <a:pt x="61" y="63"/>
                </a:lnTo>
                <a:cubicBezTo>
                  <a:pt x="60" y="63"/>
                  <a:pt x="60" y="63"/>
                  <a:pt x="59" y="63"/>
                </a:cubicBezTo>
                <a:cubicBezTo>
                  <a:pt x="59" y="62"/>
                  <a:pt x="58" y="61"/>
                  <a:pt x="58" y="61"/>
                </a:cubicBezTo>
                <a:lnTo>
                  <a:pt x="58" y="51"/>
                </a:lnTo>
                <a:lnTo>
                  <a:pt x="58" y="51"/>
                </a:lnTo>
                <a:cubicBezTo>
                  <a:pt x="58" y="50"/>
                  <a:pt x="59" y="50"/>
                  <a:pt x="59" y="49"/>
                </a:cubicBezTo>
                <a:cubicBezTo>
                  <a:pt x="60" y="49"/>
                  <a:pt x="60" y="48"/>
                  <a:pt x="61" y="48"/>
                </a:cubicBezTo>
                <a:lnTo>
                  <a:pt x="71" y="48"/>
                </a:lnTo>
                <a:lnTo>
                  <a:pt x="71" y="48"/>
                </a:lnTo>
                <a:lnTo>
                  <a:pt x="71" y="48"/>
                </a:lnTo>
                <a:close/>
                <a:moveTo>
                  <a:pt x="112" y="80"/>
                </a:moveTo>
                <a:lnTo>
                  <a:pt x="112" y="80"/>
                </a:lnTo>
                <a:lnTo>
                  <a:pt x="122" y="80"/>
                </a:lnTo>
                <a:lnTo>
                  <a:pt x="122" y="80"/>
                </a:lnTo>
                <a:cubicBezTo>
                  <a:pt x="123" y="80"/>
                  <a:pt x="124" y="80"/>
                  <a:pt x="124" y="80"/>
                </a:cubicBezTo>
                <a:cubicBezTo>
                  <a:pt x="124" y="81"/>
                  <a:pt x="125" y="82"/>
                  <a:pt x="125" y="82"/>
                </a:cubicBezTo>
                <a:lnTo>
                  <a:pt x="125" y="92"/>
                </a:lnTo>
                <a:lnTo>
                  <a:pt x="125" y="92"/>
                </a:lnTo>
                <a:cubicBezTo>
                  <a:pt x="125" y="93"/>
                  <a:pt x="124" y="93"/>
                  <a:pt x="124" y="94"/>
                </a:cubicBezTo>
                <a:cubicBezTo>
                  <a:pt x="124" y="94"/>
                  <a:pt x="123" y="95"/>
                  <a:pt x="122" y="95"/>
                </a:cubicBezTo>
                <a:lnTo>
                  <a:pt x="112" y="95"/>
                </a:lnTo>
                <a:lnTo>
                  <a:pt x="112" y="95"/>
                </a:lnTo>
                <a:lnTo>
                  <a:pt x="112" y="95"/>
                </a:lnTo>
                <a:lnTo>
                  <a:pt x="101" y="95"/>
                </a:lnTo>
                <a:cubicBezTo>
                  <a:pt x="101" y="95"/>
                  <a:pt x="100" y="94"/>
                  <a:pt x="100" y="94"/>
                </a:cubicBezTo>
                <a:cubicBezTo>
                  <a:pt x="99" y="93"/>
                  <a:pt x="99" y="93"/>
                  <a:pt x="99" y="92"/>
                </a:cubicBezTo>
                <a:lnTo>
                  <a:pt x="99" y="82"/>
                </a:lnTo>
                <a:lnTo>
                  <a:pt x="99" y="82"/>
                </a:lnTo>
                <a:cubicBezTo>
                  <a:pt x="99" y="82"/>
                  <a:pt x="99" y="81"/>
                  <a:pt x="100" y="80"/>
                </a:cubicBezTo>
                <a:cubicBezTo>
                  <a:pt x="100" y="80"/>
                  <a:pt x="101" y="80"/>
                  <a:pt x="101" y="80"/>
                </a:cubicBezTo>
                <a:lnTo>
                  <a:pt x="112" y="80"/>
                </a:lnTo>
                <a:lnTo>
                  <a:pt x="112" y="80"/>
                </a:lnTo>
                <a:lnTo>
                  <a:pt x="112" y="80"/>
                </a:lnTo>
                <a:close/>
                <a:moveTo>
                  <a:pt x="113" y="98"/>
                </a:moveTo>
                <a:lnTo>
                  <a:pt x="113" y="98"/>
                </a:lnTo>
                <a:lnTo>
                  <a:pt x="113" y="122"/>
                </a:lnTo>
                <a:cubicBezTo>
                  <a:pt x="113" y="123"/>
                  <a:pt x="113" y="124"/>
                  <a:pt x="112" y="124"/>
                </a:cubicBezTo>
                <a:cubicBezTo>
                  <a:pt x="111" y="124"/>
                  <a:pt x="110" y="123"/>
                  <a:pt x="110" y="122"/>
                </a:cubicBezTo>
                <a:lnTo>
                  <a:pt x="110" y="98"/>
                </a:lnTo>
                <a:lnTo>
                  <a:pt x="101" y="98"/>
                </a:lnTo>
                <a:cubicBezTo>
                  <a:pt x="100" y="98"/>
                  <a:pt x="98" y="97"/>
                  <a:pt x="97" y="96"/>
                </a:cubicBezTo>
                <a:cubicBezTo>
                  <a:pt x="96" y="95"/>
                  <a:pt x="95" y="94"/>
                  <a:pt x="95" y="92"/>
                </a:cubicBezTo>
                <a:lnTo>
                  <a:pt x="95" y="82"/>
                </a:lnTo>
                <a:lnTo>
                  <a:pt x="95" y="82"/>
                </a:lnTo>
                <a:cubicBezTo>
                  <a:pt x="95" y="81"/>
                  <a:pt x="96" y="79"/>
                  <a:pt x="97" y="78"/>
                </a:cubicBezTo>
                <a:cubicBezTo>
                  <a:pt x="98" y="77"/>
                  <a:pt x="100" y="76"/>
                  <a:pt x="101" y="76"/>
                </a:cubicBezTo>
                <a:lnTo>
                  <a:pt x="110" y="76"/>
                </a:lnTo>
                <a:lnTo>
                  <a:pt x="110" y="21"/>
                </a:lnTo>
                <a:cubicBezTo>
                  <a:pt x="110" y="20"/>
                  <a:pt x="111" y="19"/>
                  <a:pt x="112" y="19"/>
                </a:cubicBezTo>
                <a:cubicBezTo>
                  <a:pt x="113" y="19"/>
                  <a:pt x="113" y="20"/>
                  <a:pt x="113" y="21"/>
                </a:cubicBezTo>
                <a:lnTo>
                  <a:pt x="113" y="76"/>
                </a:lnTo>
                <a:lnTo>
                  <a:pt x="122" y="76"/>
                </a:lnTo>
                <a:cubicBezTo>
                  <a:pt x="124" y="76"/>
                  <a:pt x="125" y="77"/>
                  <a:pt x="126" y="78"/>
                </a:cubicBezTo>
                <a:cubicBezTo>
                  <a:pt x="128" y="79"/>
                  <a:pt x="128" y="81"/>
                  <a:pt x="128" y="82"/>
                </a:cubicBezTo>
                <a:lnTo>
                  <a:pt x="128" y="92"/>
                </a:lnTo>
                <a:lnTo>
                  <a:pt x="128" y="92"/>
                </a:lnTo>
                <a:cubicBezTo>
                  <a:pt x="128" y="94"/>
                  <a:pt x="128" y="95"/>
                  <a:pt x="126" y="96"/>
                </a:cubicBezTo>
                <a:cubicBezTo>
                  <a:pt x="125" y="97"/>
                  <a:pt x="124" y="98"/>
                  <a:pt x="122" y="98"/>
                </a:cubicBezTo>
                <a:lnTo>
                  <a:pt x="113" y="98"/>
                </a:lnTo>
                <a:close/>
                <a:moveTo>
                  <a:pt x="3" y="10"/>
                </a:moveTo>
                <a:lnTo>
                  <a:pt x="3" y="10"/>
                </a:lnTo>
                <a:lnTo>
                  <a:pt x="3" y="133"/>
                </a:lnTo>
                <a:lnTo>
                  <a:pt x="3" y="133"/>
                </a:lnTo>
                <a:lnTo>
                  <a:pt x="3" y="133"/>
                </a:lnTo>
                <a:cubicBezTo>
                  <a:pt x="3" y="135"/>
                  <a:pt x="4" y="136"/>
                  <a:pt x="5" y="137"/>
                </a:cubicBezTo>
                <a:cubicBezTo>
                  <a:pt x="6" y="139"/>
                  <a:pt x="8" y="140"/>
                  <a:pt x="10" y="140"/>
                </a:cubicBezTo>
                <a:lnTo>
                  <a:pt x="10" y="140"/>
                </a:lnTo>
                <a:lnTo>
                  <a:pt x="10" y="140"/>
                </a:lnTo>
                <a:lnTo>
                  <a:pt x="133" y="140"/>
                </a:lnTo>
                <a:cubicBezTo>
                  <a:pt x="134" y="140"/>
                  <a:pt x="136" y="139"/>
                  <a:pt x="137" y="138"/>
                </a:cubicBezTo>
                <a:cubicBezTo>
                  <a:pt x="139" y="136"/>
                  <a:pt x="139" y="135"/>
                  <a:pt x="139" y="133"/>
                </a:cubicBezTo>
                <a:lnTo>
                  <a:pt x="140" y="10"/>
                </a:lnTo>
                <a:cubicBezTo>
                  <a:pt x="140" y="8"/>
                  <a:pt x="139" y="7"/>
                  <a:pt x="138" y="5"/>
                </a:cubicBezTo>
                <a:cubicBezTo>
                  <a:pt x="136" y="4"/>
                  <a:pt x="135" y="3"/>
                  <a:pt x="133" y="3"/>
                </a:cubicBezTo>
                <a:lnTo>
                  <a:pt x="124" y="3"/>
                </a:lnTo>
                <a:lnTo>
                  <a:pt x="10" y="3"/>
                </a:lnTo>
                <a:cubicBezTo>
                  <a:pt x="8" y="3"/>
                  <a:pt x="7" y="4"/>
                  <a:pt x="5" y="5"/>
                </a:cubicBezTo>
                <a:cubicBezTo>
                  <a:pt x="4" y="7"/>
                  <a:pt x="3" y="8"/>
                  <a:pt x="3" y="10"/>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08" name="Freeform 82">
            <a:extLst>
              <a:ext uri="{FF2B5EF4-FFF2-40B4-BE49-F238E27FC236}">
                <a16:creationId xmlns:a16="http://schemas.microsoft.com/office/drawing/2014/main" id="{2437D652-AF07-48BB-9D5F-4E272F96B157}"/>
              </a:ext>
            </a:extLst>
          </p:cNvPr>
          <p:cNvSpPr>
            <a:spLocks noChangeAspect="1" noEditPoints="1"/>
          </p:cNvSpPr>
          <p:nvPr/>
        </p:nvSpPr>
        <p:spPr bwMode="auto">
          <a:xfrm>
            <a:off x="6127324" y="3088338"/>
            <a:ext cx="187657" cy="245137"/>
          </a:xfrm>
          <a:custGeom>
            <a:avLst/>
            <a:gdLst>
              <a:gd name="T0" fmla="*/ 7 w 109"/>
              <a:gd name="T1" fmla="*/ 89 h 143"/>
              <a:gd name="T2" fmla="*/ 4 w 109"/>
              <a:gd name="T3" fmla="*/ 132 h 143"/>
              <a:gd name="T4" fmla="*/ 11 w 109"/>
              <a:gd name="T5" fmla="*/ 139 h 143"/>
              <a:gd name="T6" fmla="*/ 103 w 109"/>
              <a:gd name="T7" fmla="*/ 137 h 143"/>
              <a:gd name="T8" fmla="*/ 105 w 109"/>
              <a:gd name="T9" fmla="*/ 71 h 143"/>
              <a:gd name="T10" fmla="*/ 105 w 109"/>
              <a:gd name="T11" fmla="*/ 11 h 143"/>
              <a:gd name="T12" fmla="*/ 103 w 109"/>
              <a:gd name="T13" fmla="*/ 6 h 143"/>
              <a:gd name="T14" fmla="*/ 27 w 109"/>
              <a:gd name="T15" fmla="*/ 4 h 143"/>
              <a:gd name="T16" fmla="*/ 20 w 109"/>
              <a:gd name="T17" fmla="*/ 10 h 143"/>
              <a:gd name="T18" fmla="*/ 19 w 109"/>
              <a:gd name="T19" fmla="*/ 54 h 143"/>
              <a:gd name="T20" fmla="*/ 4 w 109"/>
              <a:gd name="T21" fmla="*/ 74 h 143"/>
              <a:gd name="T22" fmla="*/ 8 w 109"/>
              <a:gd name="T23" fmla="*/ 77 h 143"/>
              <a:gd name="T24" fmla="*/ 7 w 109"/>
              <a:gd name="T25" fmla="*/ 89 h 143"/>
              <a:gd name="T26" fmla="*/ 56 w 109"/>
              <a:gd name="T27" fmla="*/ 17 h 143"/>
              <a:gd name="T28" fmla="*/ 68 w 109"/>
              <a:gd name="T29" fmla="*/ 50 h 143"/>
              <a:gd name="T30" fmla="*/ 56 w 109"/>
              <a:gd name="T31" fmla="*/ 17 h 143"/>
              <a:gd name="T32" fmla="*/ 53 w 109"/>
              <a:gd name="T33" fmla="*/ 51 h 143"/>
              <a:gd name="T34" fmla="*/ 69 w 109"/>
              <a:gd name="T35" fmla="*/ 53 h 143"/>
              <a:gd name="T36" fmla="*/ 71 w 109"/>
              <a:gd name="T37" fmla="*/ 16 h 143"/>
              <a:gd name="T38" fmla="*/ 54 w 109"/>
              <a:gd name="T39" fmla="*/ 14 h 143"/>
              <a:gd name="T40" fmla="*/ 53 w 109"/>
              <a:gd name="T41" fmla="*/ 51 h 143"/>
              <a:gd name="T42" fmla="*/ 43 w 109"/>
              <a:gd name="T43" fmla="*/ 50 h 143"/>
              <a:gd name="T44" fmla="*/ 32 w 109"/>
              <a:gd name="T45" fmla="*/ 17 h 143"/>
              <a:gd name="T46" fmla="*/ 43 w 109"/>
              <a:gd name="T47" fmla="*/ 50 h 143"/>
              <a:gd name="T48" fmla="*/ 47 w 109"/>
              <a:gd name="T49" fmla="*/ 16 h 143"/>
              <a:gd name="T50" fmla="*/ 30 w 109"/>
              <a:gd name="T51" fmla="*/ 14 h 143"/>
              <a:gd name="T52" fmla="*/ 29 w 109"/>
              <a:gd name="T53" fmla="*/ 51 h 143"/>
              <a:gd name="T54" fmla="*/ 45 w 109"/>
              <a:gd name="T55" fmla="*/ 53 h 143"/>
              <a:gd name="T56" fmla="*/ 47 w 109"/>
              <a:gd name="T57" fmla="*/ 16 h 143"/>
              <a:gd name="T58" fmla="*/ 80 w 109"/>
              <a:gd name="T59" fmla="*/ 17 h 143"/>
              <a:gd name="T60" fmla="*/ 92 w 109"/>
              <a:gd name="T61" fmla="*/ 50 h 143"/>
              <a:gd name="T62" fmla="*/ 80 w 109"/>
              <a:gd name="T63" fmla="*/ 17 h 143"/>
              <a:gd name="T64" fmla="*/ 77 w 109"/>
              <a:gd name="T65" fmla="*/ 51 h 143"/>
              <a:gd name="T66" fmla="*/ 94 w 109"/>
              <a:gd name="T67" fmla="*/ 53 h 143"/>
              <a:gd name="T68" fmla="*/ 95 w 109"/>
              <a:gd name="T69" fmla="*/ 16 h 143"/>
              <a:gd name="T70" fmla="*/ 79 w 109"/>
              <a:gd name="T71" fmla="*/ 14 h 143"/>
              <a:gd name="T72" fmla="*/ 77 w 109"/>
              <a:gd name="T73" fmla="*/ 51 h 143"/>
              <a:gd name="T74" fmla="*/ 1 w 109"/>
              <a:gd name="T75" fmla="*/ 89 h 143"/>
              <a:gd name="T76" fmla="*/ 5 w 109"/>
              <a:gd name="T77" fmla="*/ 78 h 143"/>
              <a:gd name="T78" fmla="*/ 0 w 109"/>
              <a:gd name="T79" fmla="*/ 75 h 143"/>
              <a:gd name="T80" fmla="*/ 1 w 109"/>
              <a:gd name="T81" fmla="*/ 63 h 143"/>
              <a:gd name="T82" fmla="*/ 16 w 109"/>
              <a:gd name="T83" fmla="*/ 10 h 143"/>
              <a:gd name="T84" fmla="*/ 27 w 109"/>
              <a:gd name="T85" fmla="*/ 0 h 143"/>
              <a:gd name="T86" fmla="*/ 106 w 109"/>
              <a:gd name="T87" fmla="*/ 3 h 143"/>
              <a:gd name="T88" fmla="*/ 109 w 109"/>
              <a:gd name="T89" fmla="*/ 11 h 143"/>
              <a:gd name="T90" fmla="*/ 109 w 109"/>
              <a:gd name="T91" fmla="*/ 71 h 143"/>
              <a:gd name="T92" fmla="*/ 106 w 109"/>
              <a:gd name="T93" fmla="*/ 140 h 143"/>
              <a:gd name="T94" fmla="*/ 11 w 109"/>
              <a:gd name="T95" fmla="*/ 143 h 143"/>
              <a:gd name="T96" fmla="*/ 0 w 109"/>
              <a:gd name="T97" fmla="*/ 132 h 143"/>
              <a:gd name="T98" fmla="*/ 0 w 109"/>
              <a:gd name="T99" fmla="*/ 90 h 143"/>
              <a:gd name="T100" fmla="*/ 1 w 109"/>
              <a:gd name="T101" fmla="*/ 89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9" h="143">
                <a:moveTo>
                  <a:pt x="7" y="89"/>
                </a:moveTo>
                <a:lnTo>
                  <a:pt x="7" y="89"/>
                </a:lnTo>
                <a:lnTo>
                  <a:pt x="4" y="91"/>
                </a:lnTo>
                <a:lnTo>
                  <a:pt x="4" y="132"/>
                </a:lnTo>
                <a:cubicBezTo>
                  <a:pt x="4" y="134"/>
                  <a:pt x="4" y="136"/>
                  <a:pt x="6" y="137"/>
                </a:cubicBezTo>
                <a:cubicBezTo>
                  <a:pt x="7" y="138"/>
                  <a:pt x="9" y="139"/>
                  <a:pt x="11" y="139"/>
                </a:cubicBezTo>
                <a:lnTo>
                  <a:pt x="98" y="139"/>
                </a:lnTo>
                <a:cubicBezTo>
                  <a:pt x="100" y="139"/>
                  <a:pt x="102" y="138"/>
                  <a:pt x="103" y="137"/>
                </a:cubicBezTo>
                <a:cubicBezTo>
                  <a:pt x="104" y="136"/>
                  <a:pt x="105" y="134"/>
                  <a:pt x="105" y="132"/>
                </a:cubicBezTo>
                <a:cubicBezTo>
                  <a:pt x="105" y="112"/>
                  <a:pt x="105" y="92"/>
                  <a:pt x="105" y="71"/>
                </a:cubicBezTo>
                <a:cubicBezTo>
                  <a:pt x="105" y="51"/>
                  <a:pt x="105" y="31"/>
                  <a:pt x="105" y="11"/>
                </a:cubicBezTo>
                <a:lnTo>
                  <a:pt x="105" y="11"/>
                </a:lnTo>
                <a:lnTo>
                  <a:pt x="105" y="11"/>
                </a:lnTo>
                <a:cubicBezTo>
                  <a:pt x="105" y="9"/>
                  <a:pt x="104" y="7"/>
                  <a:pt x="103" y="6"/>
                </a:cubicBezTo>
                <a:cubicBezTo>
                  <a:pt x="102" y="4"/>
                  <a:pt x="100" y="4"/>
                  <a:pt x="98" y="4"/>
                </a:cubicBezTo>
                <a:lnTo>
                  <a:pt x="27" y="4"/>
                </a:lnTo>
                <a:cubicBezTo>
                  <a:pt x="25" y="4"/>
                  <a:pt x="23" y="4"/>
                  <a:pt x="22" y="6"/>
                </a:cubicBezTo>
                <a:cubicBezTo>
                  <a:pt x="21" y="7"/>
                  <a:pt x="20" y="9"/>
                  <a:pt x="20" y="10"/>
                </a:cubicBezTo>
                <a:lnTo>
                  <a:pt x="20" y="52"/>
                </a:lnTo>
                <a:cubicBezTo>
                  <a:pt x="20" y="53"/>
                  <a:pt x="20" y="54"/>
                  <a:pt x="19" y="54"/>
                </a:cubicBezTo>
                <a:lnTo>
                  <a:pt x="4" y="66"/>
                </a:lnTo>
                <a:lnTo>
                  <a:pt x="4" y="74"/>
                </a:lnTo>
                <a:lnTo>
                  <a:pt x="7" y="75"/>
                </a:lnTo>
                <a:cubicBezTo>
                  <a:pt x="8" y="75"/>
                  <a:pt x="8" y="76"/>
                  <a:pt x="8" y="77"/>
                </a:cubicBezTo>
                <a:lnTo>
                  <a:pt x="8" y="88"/>
                </a:lnTo>
                <a:cubicBezTo>
                  <a:pt x="8" y="88"/>
                  <a:pt x="8" y="89"/>
                  <a:pt x="7" y="89"/>
                </a:cubicBezTo>
                <a:close/>
                <a:moveTo>
                  <a:pt x="56" y="17"/>
                </a:moveTo>
                <a:lnTo>
                  <a:pt x="56" y="17"/>
                </a:lnTo>
                <a:lnTo>
                  <a:pt x="56" y="50"/>
                </a:lnTo>
                <a:lnTo>
                  <a:pt x="68" y="50"/>
                </a:lnTo>
                <a:lnTo>
                  <a:pt x="68" y="17"/>
                </a:lnTo>
                <a:lnTo>
                  <a:pt x="56" y="17"/>
                </a:lnTo>
                <a:close/>
                <a:moveTo>
                  <a:pt x="53" y="51"/>
                </a:moveTo>
                <a:lnTo>
                  <a:pt x="53" y="51"/>
                </a:lnTo>
                <a:cubicBezTo>
                  <a:pt x="53" y="52"/>
                  <a:pt x="54" y="53"/>
                  <a:pt x="54" y="53"/>
                </a:cubicBezTo>
                <a:lnTo>
                  <a:pt x="69" y="53"/>
                </a:lnTo>
                <a:cubicBezTo>
                  <a:pt x="70" y="53"/>
                  <a:pt x="71" y="52"/>
                  <a:pt x="71" y="51"/>
                </a:cubicBezTo>
                <a:lnTo>
                  <a:pt x="71" y="16"/>
                </a:lnTo>
                <a:cubicBezTo>
                  <a:pt x="71" y="15"/>
                  <a:pt x="70" y="14"/>
                  <a:pt x="69" y="14"/>
                </a:cubicBezTo>
                <a:lnTo>
                  <a:pt x="54" y="14"/>
                </a:lnTo>
                <a:cubicBezTo>
                  <a:pt x="54" y="14"/>
                  <a:pt x="53" y="15"/>
                  <a:pt x="53" y="16"/>
                </a:cubicBezTo>
                <a:lnTo>
                  <a:pt x="53" y="51"/>
                </a:lnTo>
                <a:close/>
                <a:moveTo>
                  <a:pt x="43" y="50"/>
                </a:moveTo>
                <a:lnTo>
                  <a:pt x="43" y="50"/>
                </a:lnTo>
                <a:lnTo>
                  <a:pt x="43" y="17"/>
                </a:lnTo>
                <a:lnTo>
                  <a:pt x="32" y="17"/>
                </a:lnTo>
                <a:lnTo>
                  <a:pt x="32" y="50"/>
                </a:lnTo>
                <a:lnTo>
                  <a:pt x="43" y="50"/>
                </a:lnTo>
                <a:close/>
                <a:moveTo>
                  <a:pt x="47" y="16"/>
                </a:moveTo>
                <a:lnTo>
                  <a:pt x="47" y="16"/>
                </a:lnTo>
                <a:cubicBezTo>
                  <a:pt x="47" y="15"/>
                  <a:pt x="46" y="14"/>
                  <a:pt x="45" y="14"/>
                </a:cubicBezTo>
                <a:lnTo>
                  <a:pt x="30" y="14"/>
                </a:lnTo>
                <a:cubicBezTo>
                  <a:pt x="29" y="14"/>
                  <a:pt x="29" y="15"/>
                  <a:pt x="29" y="16"/>
                </a:cubicBezTo>
                <a:lnTo>
                  <a:pt x="29" y="51"/>
                </a:lnTo>
                <a:cubicBezTo>
                  <a:pt x="29" y="52"/>
                  <a:pt x="29" y="53"/>
                  <a:pt x="30" y="53"/>
                </a:cubicBezTo>
                <a:lnTo>
                  <a:pt x="45" y="53"/>
                </a:lnTo>
                <a:cubicBezTo>
                  <a:pt x="46" y="53"/>
                  <a:pt x="47" y="52"/>
                  <a:pt x="47" y="51"/>
                </a:cubicBezTo>
                <a:lnTo>
                  <a:pt x="47" y="16"/>
                </a:lnTo>
                <a:close/>
                <a:moveTo>
                  <a:pt x="80" y="17"/>
                </a:moveTo>
                <a:lnTo>
                  <a:pt x="80" y="17"/>
                </a:lnTo>
                <a:lnTo>
                  <a:pt x="80" y="50"/>
                </a:lnTo>
                <a:lnTo>
                  <a:pt x="92" y="50"/>
                </a:lnTo>
                <a:lnTo>
                  <a:pt x="92" y="17"/>
                </a:lnTo>
                <a:lnTo>
                  <a:pt x="80" y="17"/>
                </a:lnTo>
                <a:close/>
                <a:moveTo>
                  <a:pt x="77" y="51"/>
                </a:moveTo>
                <a:lnTo>
                  <a:pt x="77" y="51"/>
                </a:lnTo>
                <a:cubicBezTo>
                  <a:pt x="77" y="52"/>
                  <a:pt x="78" y="53"/>
                  <a:pt x="79" y="53"/>
                </a:cubicBezTo>
                <a:lnTo>
                  <a:pt x="94" y="53"/>
                </a:lnTo>
                <a:cubicBezTo>
                  <a:pt x="95" y="53"/>
                  <a:pt x="95" y="52"/>
                  <a:pt x="95" y="51"/>
                </a:cubicBezTo>
                <a:lnTo>
                  <a:pt x="95" y="16"/>
                </a:lnTo>
                <a:cubicBezTo>
                  <a:pt x="95" y="15"/>
                  <a:pt x="95" y="14"/>
                  <a:pt x="94" y="14"/>
                </a:cubicBezTo>
                <a:lnTo>
                  <a:pt x="79" y="14"/>
                </a:lnTo>
                <a:cubicBezTo>
                  <a:pt x="78" y="14"/>
                  <a:pt x="77" y="15"/>
                  <a:pt x="77" y="16"/>
                </a:cubicBezTo>
                <a:lnTo>
                  <a:pt x="77" y="51"/>
                </a:lnTo>
                <a:close/>
                <a:moveTo>
                  <a:pt x="1" y="89"/>
                </a:moveTo>
                <a:lnTo>
                  <a:pt x="1" y="89"/>
                </a:lnTo>
                <a:lnTo>
                  <a:pt x="5" y="87"/>
                </a:lnTo>
                <a:lnTo>
                  <a:pt x="5" y="78"/>
                </a:lnTo>
                <a:lnTo>
                  <a:pt x="1" y="77"/>
                </a:lnTo>
                <a:cubicBezTo>
                  <a:pt x="1" y="77"/>
                  <a:pt x="0" y="76"/>
                  <a:pt x="0" y="75"/>
                </a:cubicBezTo>
                <a:lnTo>
                  <a:pt x="0" y="65"/>
                </a:lnTo>
                <a:cubicBezTo>
                  <a:pt x="0" y="64"/>
                  <a:pt x="1" y="64"/>
                  <a:pt x="1" y="63"/>
                </a:cubicBezTo>
                <a:lnTo>
                  <a:pt x="16" y="52"/>
                </a:lnTo>
                <a:lnTo>
                  <a:pt x="16" y="10"/>
                </a:lnTo>
                <a:cubicBezTo>
                  <a:pt x="16" y="8"/>
                  <a:pt x="18" y="5"/>
                  <a:pt x="19" y="3"/>
                </a:cubicBezTo>
                <a:cubicBezTo>
                  <a:pt x="21" y="1"/>
                  <a:pt x="24" y="0"/>
                  <a:pt x="27" y="0"/>
                </a:cubicBezTo>
                <a:lnTo>
                  <a:pt x="98" y="0"/>
                </a:lnTo>
                <a:cubicBezTo>
                  <a:pt x="101" y="0"/>
                  <a:pt x="104" y="1"/>
                  <a:pt x="106" y="3"/>
                </a:cubicBezTo>
                <a:cubicBezTo>
                  <a:pt x="107" y="5"/>
                  <a:pt x="109" y="8"/>
                  <a:pt x="109" y="11"/>
                </a:cubicBezTo>
                <a:lnTo>
                  <a:pt x="109" y="11"/>
                </a:lnTo>
                <a:lnTo>
                  <a:pt x="109" y="11"/>
                </a:lnTo>
                <a:cubicBezTo>
                  <a:pt x="109" y="31"/>
                  <a:pt x="109" y="51"/>
                  <a:pt x="109" y="71"/>
                </a:cubicBezTo>
                <a:cubicBezTo>
                  <a:pt x="109" y="92"/>
                  <a:pt x="109" y="112"/>
                  <a:pt x="109" y="132"/>
                </a:cubicBezTo>
                <a:cubicBezTo>
                  <a:pt x="109" y="135"/>
                  <a:pt x="107" y="138"/>
                  <a:pt x="106" y="140"/>
                </a:cubicBezTo>
                <a:cubicBezTo>
                  <a:pt x="104" y="142"/>
                  <a:pt x="101" y="143"/>
                  <a:pt x="98" y="143"/>
                </a:cubicBezTo>
                <a:lnTo>
                  <a:pt x="11" y="143"/>
                </a:lnTo>
                <a:cubicBezTo>
                  <a:pt x="8" y="143"/>
                  <a:pt x="5" y="142"/>
                  <a:pt x="3" y="140"/>
                </a:cubicBezTo>
                <a:cubicBezTo>
                  <a:pt x="1" y="138"/>
                  <a:pt x="0" y="135"/>
                  <a:pt x="0" y="132"/>
                </a:cubicBezTo>
                <a:lnTo>
                  <a:pt x="0" y="132"/>
                </a:lnTo>
                <a:lnTo>
                  <a:pt x="0" y="90"/>
                </a:lnTo>
                <a:cubicBezTo>
                  <a:pt x="0" y="89"/>
                  <a:pt x="1" y="89"/>
                  <a:pt x="1" y="89"/>
                </a:cubicBezTo>
                <a:lnTo>
                  <a:pt x="1" y="89"/>
                </a:ln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09" name="Freeform 83">
            <a:extLst>
              <a:ext uri="{FF2B5EF4-FFF2-40B4-BE49-F238E27FC236}">
                <a16:creationId xmlns:a16="http://schemas.microsoft.com/office/drawing/2014/main" id="{D6D866B9-9610-4291-BDA4-8715822191C6}"/>
              </a:ext>
            </a:extLst>
          </p:cNvPr>
          <p:cNvSpPr>
            <a:spLocks noChangeAspect="1" noEditPoints="1"/>
          </p:cNvSpPr>
          <p:nvPr/>
        </p:nvSpPr>
        <p:spPr bwMode="auto">
          <a:xfrm>
            <a:off x="9245143" y="2668610"/>
            <a:ext cx="268805" cy="165679"/>
          </a:xfrm>
          <a:custGeom>
            <a:avLst/>
            <a:gdLst>
              <a:gd name="T0" fmla="*/ 10 w 157"/>
              <a:gd name="T1" fmla="*/ 3 h 97"/>
              <a:gd name="T2" fmla="*/ 3 w 157"/>
              <a:gd name="T3" fmla="*/ 86 h 97"/>
              <a:gd name="T4" fmla="*/ 10 w 157"/>
              <a:gd name="T5" fmla="*/ 93 h 97"/>
              <a:gd name="T6" fmla="*/ 154 w 157"/>
              <a:gd name="T7" fmla="*/ 86 h 97"/>
              <a:gd name="T8" fmla="*/ 151 w 157"/>
              <a:gd name="T9" fmla="*/ 6 h 97"/>
              <a:gd name="T10" fmla="*/ 140 w 157"/>
              <a:gd name="T11" fmla="*/ 18 h 97"/>
              <a:gd name="T12" fmla="*/ 140 w 157"/>
              <a:gd name="T13" fmla="*/ 36 h 97"/>
              <a:gd name="T14" fmla="*/ 115 w 157"/>
              <a:gd name="T15" fmla="*/ 18 h 97"/>
              <a:gd name="T16" fmla="*/ 115 w 157"/>
              <a:gd name="T17" fmla="*/ 36 h 97"/>
              <a:gd name="T18" fmla="*/ 118 w 157"/>
              <a:gd name="T19" fmla="*/ 57 h 97"/>
              <a:gd name="T20" fmla="*/ 118 w 157"/>
              <a:gd name="T21" fmla="*/ 39 h 97"/>
              <a:gd name="T22" fmla="*/ 93 w 157"/>
              <a:gd name="T23" fmla="*/ 57 h 97"/>
              <a:gd name="T24" fmla="*/ 93 w 157"/>
              <a:gd name="T25" fmla="*/ 39 h 97"/>
              <a:gd name="T26" fmla="*/ 118 w 157"/>
              <a:gd name="T27" fmla="*/ 79 h 97"/>
              <a:gd name="T28" fmla="*/ 118 w 157"/>
              <a:gd name="T29" fmla="*/ 61 h 97"/>
              <a:gd name="T30" fmla="*/ 91 w 157"/>
              <a:gd name="T31" fmla="*/ 61 h 97"/>
              <a:gd name="T32" fmla="*/ 42 w 157"/>
              <a:gd name="T33" fmla="*/ 79 h 97"/>
              <a:gd name="T34" fmla="*/ 91 w 157"/>
              <a:gd name="T35" fmla="*/ 61 h 97"/>
              <a:gd name="T36" fmla="*/ 42 w 157"/>
              <a:gd name="T37" fmla="*/ 18 h 97"/>
              <a:gd name="T38" fmla="*/ 64 w 157"/>
              <a:gd name="T39" fmla="*/ 18 h 97"/>
              <a:gd name="T40" fmla="*/ 67 w 157"/>
              <a:gd name="T41" fmla="*/ 18 h 97"/>
              <a:gd name="T42" fmla="*/ 89 w 157"/>
              <a:gd name="T43" fmla="*/ 18 h 97"/>
              <a:gd name="T44" fmla="*/ 42 w 157"/>
              <a:gd name="T45" fmla="*/ 39 h 97"/>
              <a:gd name="T46" fmla="*/ 64 w 157"/>
              <a:gd name="T47" fmla="*/ 39 h 97"/>
              <a:gd name="T48" fmla="*/ 89 w 157"/>
              <a:gd name="T49" fmla="*/ 57 h 97"/>
              <a:gd name="T50" fmla="*/ 67 w 157"/>
              <a:gd name="T51" fmla="*/ 57 h 97"/>
              <a:gd name="T52" fmla="*/ 16 w 157"/>
              <a:gd name="T53" fmla="*/ 18 h 97"/>
              <a:gd name="T54" fmla="*/ 38 w 157"/>
              <a:gd name="T55" fmla="*/ 18 h 97"/>
              <a:gd name="T56" fmla="*/ 38 w 157"/>
              <a:gd name="T57" fmla="*/ 57 h 97"/>
              <a:gd name="T58" fmla="*/ 16 w 157"/>
              <a:gd name="T59" fmla="*/ 57 h 97"/>
              <a:gd name="T60" fmla="*/ 38 w 157"/>
              <a:gd name="T61" fmla="*/ 79 h 97"/>
              <a:gd name="T62" fmla="*/ 16 w 157"/>
              <a:gd name="T63" fmla="*/ 79 h 97"/>
              <a:gd name="T64" fmla="*/ 117 w 157"/>
              <a:gd name="T65" fmla="*/ 82 h 97"/>
              <a:gd name="T66" fmla="*/ 144 w 157"/>
              <a:gd name="T67" fmla="*/ 59 h 97"/>
              <a:gd name="T68" fmla="*/ 142 w 157"/>
              <a:gd name="T69" fmla="*/ 14 h 97"/>
              <a:gd name="T70" fmla="*/ 66 w 157"/>
              <a:gd name="T71" fmla="*/ 14 h 97"/>
              <a:gd name="T72" fmla="*/ 13 w 157"/>
              <a:gd name="T73" fmla="*/ 16 h 97"/>
              <a:gd name="T74" fmla="*/ 13 w 157"/>
              <a:gd name="T75" fmla="*/ 81 h 97"/>
              <a:gd name="T76" fmla="*/ 10 w 157"/>
              <a:gd name="T77" fmla="*/ 0 h 97"/>
              <a:gd name="T78" fmla="*/ 154 w 157"/>
              <a:gd name="T79" fmla="*/ 3 h 97"/>
              <a:gd name="T80" fmla="*/ 157 w 157"/>
              <a:gd name="T81" fmla="*/ 86 h 97"/>
              <a:gd name="T82" fmla="*/ 10 w 157"/>
              <a:gd name="T83" fmla="*/ 97 h 97"/>
              <a:gd name="T84" fmla="*/ 0 w 157"/>
              <a:gd name="T85" fmla="*/ 86 h 97"/>
              <a:gd name="T86" fmla="*/ 3 w 157"/>
              <a:gd name="T87" fmla="*/ 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7" h="97">
                <a:moveTo>
                  <a:pt x="146" y="3"/>
                </a:moveTo>
                <a:lnTo>
                  <a:pt x="146" y="3"/>
                </a:lnTo>
                <a:lnTo>
                  <a:pt x="10" y="3"/>
                </a:lnTo>
                <a:cubicBezTo>
                  <a:pt x="8" y="3"/>
                  <a:pt x="7" y="4"/>
                  <a:pt x="5" y="6"/>
                </a:cubicBezTo>
                <a:cubicBezTo>
                  <a:pt x="4" y="7"/>
                  <a:pt x="3" y="9"/>
                  <a:pt x="3" y="11"/>
                </a:cubicBezTo>
                <a:lnTo>
                  <a:pt x="3" y="86"/>
                </a:lnTo>
                <a:cubicBezTo>
                  <a:pt x="3" y="88"/>
                  <a:pt x="4" y="90"/>
                  <a:pt x="5" y="91"/>
                </a:cubicBezTo>
                <a:lnTo>
                  <a:pt x="5" y="91"/>
                </a:lnTo>
                <a:cubicBezTo>
                  <a:pt x="7" y="93"/>
                  <a:pt x="8" y="93"/>
                  <a:pt x="10" y="93"/>
                </a:cubicBezTo>
                <a:lnTo>
                  <a:pt x="146" y="93"/>
                </a:lnTo>
                <a:cubicBezTo>
                  <a:pt x="148" y="93"/>
                  <a:pt x="150" y="93"/>
                  <a:pt x="151" y="91"/>
                </a:cubicBezTo>
                <a:cubicBezTo>
                  <a:pt x="153" y="90"/>
                  <a:pt x="154" y="88"/>
                  <a:pt x="154" y="86"/>
                </a:cubicBezTo>
                <a:lnTo>
                  <a:pt x="154" y="11"/>
                </a:lnTo>
                <a:cubicBezTo>
                  <a:pt x="154" y="9"/>
                  <a:pt x="153" y="7"/>
                  <a:pt x="151" y="6"/>
                </a:cubicBezTo>
                <a:lnTo>
                  <a:pt x="151" y="6"/>
                </a:lnTo>
                <a:cubicBezTo>
                  <a:pt x="150" y="4"/>
                  <a:pt x="148" y="3"/>
                  <a:pt x="146" y="3"/>
                </a:cubicBezTo>
                <a:close/>
                <a:moveTo>
                  <a:pt x="140" y="18"/>
                </a:moveTo>
                <a:lnTo>
                  <a:pt x="140" y="18"/>
                </a:lnTo>
                <a:lnTo>
                  <a:pt x="118" y="18"/>
                </a:lnTo>
                <a:lnTo>
                  <a:pt x="118" y="36"/>
                </a:lnTo>
                <a:lnTo>
                  <a:pt x="140" y="36"/>
                </a:lnTo>
                <a:lnTo>
                  <a:pt x="140" y="18"/>
                </a:lnTo>
                <a:close/>
                <a:moveTo>
                  <a:pt x="115" y="18"/>
                </a:moveTo>
                <a:lnTo>
                  <a:pt x="115" y="18"/>
                </a:lnTo>
                <a:lnTo>
                  <a:pt x="93" y="18"/>
                </a:lnTo>
                <a:lnTo>
                  <a:pt x="93" y="36"/>
                </a:lnTo>
                <a:lnTo>
                  <a:pt x="115" y="36"/>
                </a:lnTo>
                <a:lnTo>
                  <a:pt x="115" y="18"/>
                </a:lnTo>
                <a:close/>
                <a:moveTo>
                  <a:pt x="118" y="57"/>
                </a:moveTo>
                <a:lnTo>
                  <a:pt x="118" y="57"/>
                </a:lnTo>
                <a:lnTo>
                  <a:pt x="140" y="57"/>
                </a:lnTo>
                <a:lnTo>
                  <a:pt x="140" y="39"/>
                </a:lnTo>
                <a:lnTo>
                  <a:pt x="118" y="39"/>
                </a:lnTo>
                <a:lnTo>
                  <a:pt x="118" y="57"/>
                </a:lnTo>
                <a:close/>
                <a:moveTo>
                  <a:pt x="93" y="57"/>
                </a:moveTo>
                <a:lnTo>
                  <a:pt x="93" y="57"/>
                </a:lnTo>
                <a:lnTo>
                  <a:pt x="115" y="57"/>
                </a:lnTo>
                <a:lnTo>
                  <a:pt x="115" y="39"/>
                </a:lnTo>
                <a:lnTo>
                  <a:pt x="93" y="39"/>
                </a:lnTo>
                <a:lnTo>
                  <a:pt x="93" y="57"/>
                </a:lnTo>
                <a:close/>
                <a:moveTo>
                  <a:pt x="118" y="79"/>
                </a:moveTo>
                <a:lnTo>
                  <a:pt x="118" y="79"/>
                </a:lnTo>
                <a:lnTo>
                  <a:pt x="140" y="79"/>
                </a:lnTo>
                <a:lnTo>
                  <a:pt x="140" y="61"/>
                </a:lnTo>
                <a:lnTo>
                  <a:pt x="118" y="61"/>
                </a:lnTo>
                <a:lnTo>
                  <a:pt x="118" y="79"/>
                </a:lnTo>
                <a:close/>
                <a:moveTo>
                  <a:pt x="91" y="61"/>
                </a:moveTo>
                <a:lnTo>
                  <a:pt x="91" y="61"/>
                </a:lnTo>
                <a:lnTo>
                  <a:pt x="66" y="61"/>
                </a:lnTo>
                <a:lnTo>
                  <a:pt x="42" y="61"/>
                </a:lnTo>
                <a:lnTo>
                  <a:pt x="42" y="79"/>
                </a:lnTo>
                <a:lnTo>
                  <a:pt x="115" y="79"/>
                </a:lnTo>
                <a:lnTo>
                  <a:pt x="115" y="61"/>
                </a:lnTo>
                <a:lnTo>
                  <a:pt x="91" y="61"/>
                </a:lnTo>
                <a:close/>
                <a:moveTo>
                  <a:pt x="64" y="18"/>
                </a:moveTo>
                <a:lnTo>
                  <a:pt x="64" y="18"/>
                </a:lnTo>
                <a:lnTo>
                  <a:pt x="42" y="18"/>
                </a:lnTo>
                <a:lnTo>
                  <a:pt x="42" y="36"/>
                </a:lnTo>
                <a:lnTo>
                  <a:pt x="64" y="36"/>
                </a:lnTo>
                <a:lnTo>
                  <a:pt x="64" y="18"/>
                </a:lnTo>
                <a:close/>
                <a:moveTo>
                  <a:pt x="89" y="18"/>
                </a:moveTo>
                <a:lnTo>
                  <a:pt x="89" y="18"/>
                </a:lnTo>
                <a:lnTo>
                  <a:pt x="67" y="18"/>
                </a:lnTo>
                <a:lnTo>
                  <a:pt x="67" y="36"/>
                </a:lnTo>
                <a:lnTo>
                  <a:pt x="89" y="36"/>
                </a:lnTo>
                <a:lnTo>
                  <a:pt x="89" y="18"/>
                </a:lnTo>
                <a:close/>
                <a:moveTo>
                  <a:pt x="64" y="39"/>
                </a:moveTo>
                <a:lnTo>
                  <a:pt x="64" y="39"/>
                </a:lnTo>
                <a:lnTo>
                  <a:pt x="42" y="39"/>
                </a:lnTo>
                <a:lnTo>
                  <a:pt x="42" y="57"/>
                </a:lnTo>
                <a:lnTo>
                  <a:pt x="64" y="57"/>
                </a:lnTo>
                <a:lnTo>
                  <a:pt x="64" y="39"/>
                </a:lnTo>
                <a:close/>
                <a:moveTo>
                  <a:pt x="67" y="57"/>
                </a:moveTo>
                <a:lnTo>
                  <a:pt x="67" y="57"/>
                </a:lnTo>
                <a:lnTo>
                  <a:pt x="89" y="57"/>
                </a:lnTo>
                <a:lnTo>
                  <a:pt x="89" y="39"/>
                </a:lnTo>
                <a:lnTo>
                  <a:pt x="67" y="39"/>
                </a:lnTo>
                <a:lnTo>
                  <a:pt x="67" y="57"/>
                </a:lnTo>
                <a:close/>
                <a:moveTo>
                  <a:pt x="38" y="18"/>
                </a:moveTo>
                <a:lnTo>
                  <a:pt x="38" y="18"/>
                </a:lnTo>
                <a:lnTo>
                  <a:pt x="16" y="18"/>
                </a:lnTo>
                <a:lnTo>
                  <a:pt x="16" y="36"/>
                </a:lnTo>
                <a:lnTo>
                  <a:pt x="38" y="36"/>
                </a:lnTo>
                <a:lnTo>
                  <a:pt x="38" y="18"/>
                </a:lnTo>
                <a:close/>
                <a:moveTo>
                  <a:pt x="16" y="57"/>
                </a:moveTo>
                <a:lnTo>
                  <a:pt x="16" y="57"/>
                </a:lnTo>
                <a:lnTo>
                  <a:pt x="38" y="57"/>
                </a:lnTo>
                <a:lnTo>
                  <a:pt x="38" y="39"/>
                </a:lnTo>
                <a:lnTo>
                  <a:pt x="16" y="39"/>
                </a:lnTo>
                <a:lnTo>
                  <a:pt x="16" y="57"/>
                </a:lnTo>
                <a:close/>
                <a:moveTo>
                  <a:pt x="16" y="79"/>
                </a:moveTo>
                <a:lnTo>
                  <a:pt x="16" y="79"/>
                </a:lnTo>
                <a:lnTo>
                  <a:pt x="38" y="79"/>
                </a:lnTo>
                <a:lnTo>
                  <a:pt x="38" y="61"/>
                </a:lnTo>
                <a:lnTo>
                  <a:pt x="16" y="61"/>
                </a:lnTo>
                <a:lnTo>
                  <a:pt x="16" y="79"/>
                </a:lnTo>
                <a:close/>
                <a:moveTo>
                  <a:pt x="40" y="82"/>
                </a:moveTo>
                <a:lnTo>
                  <a:pt x="40" y="82"/>
                </a:lnTo>
                <a:lnTo>
                  <a:pt x="117" y="82"/>
                </a:lnTo>
                <a:lnTo>
                  <a:pt x="142" y="82"/>
                </a:lnTo>
                <a:cubicBezTo>
                  <a:pt x="143" y="82"/>
                  <a:pt x="144" y="82"/>
                  <a:pt x="144" y="81"/>
                </a:cubicBezTo>
                <a:lnTo>
                  <a:pt x="144" y="59"/>
                </a:lnTo>
                <a:lnTo>
                  <a:pt x="144" y="38"/>
                </a:lnTo>
                <a:lnTo>
                  <a:pt x="144" y="16"/>
                </a:lnTo>
                <a:cubicBezTo>
                  <a:pt x="144" y="15"/>
                  <a:pt x="143" y="14"/>
                  <a:pt x="142" y="14"/>
                </a:cubicBezTo>
                <a:lnTo>
                  <a:pt x="117" y="14"/>
                </a:lnTo>
                <a:lnTo>
                  <a:pt x="91" y="14"/>
                </a:lnTo>
                <a:lnTo>
                  <a:pt x="66" y="14"/>
                </a:lnTo>
                <a:lnTo>
                  <a:pt x="40" y="14"/>
                </a:lnTo>
                <a:lnTo>
                  <a:pt x="15" y="14"/>
                </a:lnTo>
                <a:cubicBezTo>
                  <a:pt x="14" y="14"/>
                  <a:pt x="13" y="15"/>
                  <a:pt x="13" y="16"/>
                </a:cubicBezTo>
                <a:lnTo>
                  <a:pt x="13" y="38"/>
                </a:lnTo>
                <a:lnTo>
                  <a:pt x="13" y="59"/>
                </a:lnTo>
                <a:lnTo>
                  <a:pt x="13" y="81"/>
                </a:lnTo>
                <a:cubicBezTo>
                  <a:pt x="13" y="82"/>
                  <a:pt x="14" y="82"/>
                  <a:pt x="15" y="82"/>
                </a:cubicBezTo>
                <a:lnTo>
                  <a:pt x="40" y="82"/>
                </a:lnTo>
                <a:close/>
                <a:moveTo>
                  <a:pt x="10" y="0"/>
                </a:moveTo>
                <a:lnTo>
                  <a:pt x="10" y="0"/>
                </a:lnTo>
                <a:lnTo>
                  <a:pt x="146" y="0"/>
                </a:lnTo>
                <a:cubicBezTo>
                  <a:pt x="149" y="0"/>
                  <a:pt x="152" y="1"/>
                  <a:pt x="154" y="3"/>
                </a:cubicBezTo>
                <a:lnTo>
                  <a:pt x="154" y="3"/>
                </a:lnTo>
                <a:cubicBezTo>
                  <a:pt x="156" y="5"/>
                  <a:pt x="157" y="8"/>
                  <a:pt x="157" y="11"/>
                </a:cubicBezTo>
                <a:lnTo>
                  <a:pt x="157" y="86"/>
                </a:lnTo>
                <a:cubicBezTo>
                  <a:pt x="157" y="89"/>
                  <a:pt x="156" y="92"/>
                  <a:pt x="154" y="94"/>
                </a:cubicBezTo>
                <a:cubicBezTo>
                  <a:pt x="152" y="96"/>
                  <a:pt x="149" y="97"/>
                  <a:pt x="146" y="97"/>
                </a:cubicBezTo>
                <a:lnTo>
                  <a:pt x="10" y="97"/>
                </a:lnTo>
                <a:cubicBezTo>
                  <a:pt x="7" y="97"/>
                  <a:pt x="5" y="96"/>
                  <a:pt x="3" y="94"/>
                </a:cubicBezTo>
                <a:lnTo>
                  <a:pt x="3" y="94"/>
                </a:lnTo>
                <a:cubicBezTo>
                  <a:pt x="1" y="92"/>
                  <a:pt x="0" y="89"/>
                  <a:pt x="0" y="86"/>
                </a:cubicBezTo>
                <a:lnTo>
                  <a:pt x="0" y="11"/>
                </a:lnTo>
                <a:cubicBezTo>
                  <a:pt x="0" y="8"/>
                  <a:pt x="1" y="5"/>
                  <a:pt x="3" y="3"/>
                </a:cubicBezTo>
                <a:lnTo>
                  <a:pt x="3" y="3"/>
                </a:lnTo>
                <a:cubicBezTo>
                  <a:pt x="5" y="1"/>
                  <a:pt x="7" y="0"/>
                  <a:pt x="10" y="0"/>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10" name="Freeform 84">
            <a:extLst>
              <a:ext uri="{FF2B5EF4-FFF2-40B4-BE49-F238E27FC236}">
                <a16:creationId xmlns:a16="http://schemas.microsoft.com/office/drawing/2014/main" id="{94561B0E-4CDA-4E0D-A968-C6B09E50085B}"/>
              </a:ext>
            </a:extLst>
          </p:cNvPr>
          <p:cNvSpPr>
            <a:spLocks noChangeAspect="1" noEditPoints="1"/>
          </p:cNvSpPr>
          <p:nvPr/>
        </p:nvSpPr>
        <p:spPr bwMode="auto">
          <a:xfrm>
            <a:off x="5664531" y="3109891"/>
            <a:ext cx="289093" cy="218088"/>
          </a:xfrm>
          <a:custGeom>
            <a:avLst/>
            <a:gdLst>
              <a:gd name="T0" fmla="*/ 63 w 169"/>
              <a:gd name="T1" fmla="*/ 70 h 127"/>
              <a:gd name="T2" fmla="*/ 155 w 169"/>
              <a:gd name="T3" fmla="*/ 70 h 127"/>
              <a:gd name="T4" fmla="*/ 109 w 169"/>
              <a:gd name="T5" fmla="*/ 27 h 127"/>
              <a:gd name="T6" fmla="*/ 66 w 169"/>
              <a:gd name="T7" fmla="*/ 70 h 127"/>
              <a:gd name="T8" fmla="*/ 140 w 169"/>
              <a:gd name="T9" fmla="*/ 40 h 127"/>
              <a:gd name="T10" fmla="*/ 109 w 169"/>
              <a:gd name="T11" fmla="*/ 106 h 127"/>
              <a:gd name="T12" fmla="*/ 109 w 169"/>
              <a:gd name="T13" fmla="*/ 38 h 127"/>
              <a:gd name="T14" fmla="*/ 132 w 169"/>
              <a:gd name="T15" fmla="*/ 93 h 127"/>
              <a:gd name="T16" fmla="*/ 159 w 169"/>
              <a:gd name="T17" fmla="*/ 124 h 127"/>
              <a:gd name="T18" fmla="*/ 159 w 169"/>
              <a:gd name="T19" fmla="*/ 17 h 127"/>
              <a:gd name="T20" fmla="*/ 33 w 169"/>
              <a:gd name="T21" fmla="*/ 29 h 127"/>
              <a:gd name="T22" fmla="*/ 33 w 169"/>
              <a:gd name="T23" fmla="*/ 29 h 127"/>
              <a:gd name="T24" fmla="*/ 33 w 169"/>
              <a:gd name="T25" fmla="*/ 29 h 127"/>
              <a:gd name="T26" fmla="*/ 34 w 169"/>
              <a:gd name="T27" fmla="*/ 29 h 127"/>
              <a:gd name="T28" fmla="*/ 34 w 169"/>
              <a:gd name="T29" fmla="*/ 29 h 127"/>
              <a:gd name="T30" fmla="*/ 34 w 169"/>
              <a:gd name="T31" fmla="*/ 29 h 127"/>
              <a:gd name="T32" fmla="*/ 34 w 169"/>
              <a:gd name="T33" fmla="*/ 29 h 127"/>
              <a:gd name="T34" fmla="*/ 34 w 169"/>
              <a:gd name="T35" fmla="*/ 29 h 127"/>
              <a:gd name="T36" fmla="*/ 35 w 169"/>
              <a:gd name="T37" fmla="*/ 29 h 127"/>
              <a:gd name="T38" fmla="*/ 35 w 169"/>
              <a:gd name="T39" fmla="*/ 29 h 127"/>
              <a:gd name="T40" fmla="*/ 35 w 169"/>
              <a:gd name="T41" fmla="*/ 29 h 127"/>
              <a:gd name="T42" fmla="*/ 35 w 169"/>
              <a:gd name="T43" fmla="*/ 29 h 127"/>
              <a:gd name="T44" fmla="*/ 36 w 169"/>
              <a:gd name="T45" fmla="*/ 29 h 127"/>
              <a:gd name="T46" fmla="*/ 36 w 169"/>
              <a:gd name="T47" fmla="*/ 29 h 127"/>
              <a:gd name="T48" fmla="*/ 36 w 169"/>
              <a:gd name="T49" fmla="*/ 30 h 127"/>
              <a:gd name="T50" fmla="*/ 36 w 169"/>
              <a:gd name="T51" fmla="*/ 30 h 127"/>
              <a:gd name="T52" fmla="*/ 36 w 169"/>
              <a:gd name="T53" fmla="*/ 30 h 127"/>
              <a:gd name="T54" fmla="*/ 36 w 169"/>
              <a:gd name="T55" fmla="*/ 30 h 127"/>
              <a:gd name="T56" fmla="*/ 37 w 169"/>
              <a:gd name="T57" fmla="*/ 30 h 127"/>
              <a:gd name="T58" fmla="*/ 37 w 169"/>
              <a:gd name="T59" fmla="*/ 30 h 127"/>
              <a:gd name="T60" fmla="*/ 37 w 169"/>
              <a:gd name="T61" fmla="*/ 30 h 127"/>
              <a:gd name="T62" fmla="*/ 11 w 169"/>
              <a:gd name="T63" fmla="*/ 112 h 127"/>
              <a:gd name="T64" fmla="*/ 9 w 169"/>
              <a:gd name="T65" fmla="*/ 108 h 127"/>
              <a:gd name="T66" fmla="*/ 35 w 169"/>
              <a:gd name="T67" fmla="*/ 33 h 127"/>
              <a:gd name="T68" fmla="*/ 35 w 169"/>
              <a:gd name="T69" fmla="*/ 33 h 127"/>
              <a:gd name="T70" fmla="*/ 34 w 169"/>
              <a:gd name="T71" fmla="*/ 33 h 127"/>
              <a:gd name="T72" fmla="*/ 34 w 169"/>
              <a:gd name="T73" fmla="*/ 33 h 127"/>
              <a:gd name="T74" fmla="*/ 34 w 169"/>
              <a:gd name="T75" fmla="*/ 33 h 127"/>
              <a:gd name="T76" fmla="*/ 34 w 169"/>
              <a:gd name="T77" fmla="*/ 32 h 127"/>
              <a:gd name="T78" fmla="*/ 34 w 169"/>
              <a:gd name="T79" fmla="*/ 32 h 127"/>
              <a:gd name="T80" fmla="*/ 34 w 169"/>
              <a:gd name="T81" fmla="*/ 32 h 127"/>
              <a:gd name="T82" fmla="*/ 34 w 169"/>
              <a:gd name="T83" fmla="*/ 32 h 127"/>
              <a:gd name="T84" fmla="*/ 34 w 169"/>
              <a:gd name="T85" fmla="*/ 32 h 127"/>
              <a:gd name="T86" fmla="*/ 34 w 169"/>
              <a:gd name="T87" fmla="*/ 32 h 127"/>
              <a:gd name="T88" fmla="*/ 34 w 169"/>
              <a:gd name="T89" fmla="*/ 32 h 127"/>
              <a:gd name="T90" fmla="*/ 33 w 169"/>
              <a:gd name="T91" fmla="*/ 32 h 127"/>
              <a:gd name="T92" fmla="*/ 33 w 169"/>
              <a:gd name="T93" fmla="*/ 32 h 127"/>
              <a:gd name="T94" fmla="*/ 33 w 169"/>
              <a:gd name="T95" fmla="*/ 32 h 127"/>
              <a:gd name="T96" fmla="*/ 33 w 169"/>
              <a:gd name="T97" fmla="*/ 32 h 127"/>
              <a:gd name="T98" fmla="*/ 33 w 169"/>
              <a:gd name="T99" fmla="*/ 32 h 127"/>
              <a:gd name="T100" fmla="*/ 33 w 169"/>
              <a:gd name="T101" fmla="*/ 32 h 127"/>
              <a:gd name="T102" fmla="*/ 4 w 169"/>
              <a:gd name="T103" fmla="*/ 106 h 127"/>
              <a:gd name="T104" fmla="*/ 6 w 169"/>
              <a:gd name="T105" fmla="*/ 112 h 127"/>
              <a:gd name="T106" fmla="*/ 2 w 169"/>
              <a:gd name="T107" fmla="*/ 30 h 127"/>
              <a:gd name="T108" fmla="*/ 11 w 169"/>
              <a:gd name="T109" fmla="*/ 17 h 127"/>
              <a:gd name="T110" fmla="*/ 38 w 169"/>
              <a:gd name="T111" fmla="*/ 2 h 127"/>
              <a:gd name="T112" fmla="*/ 69 w 169"/>
              <a:gd name="T113" fmla="*/ 6 h 127"/>
              <a:gd name="T114" fmla="*/ 166 w 169"/>
              <a:gd name="T115" fmla="*/ 124 h 127"/>
              <a:gd name="T116" fmla="*/ 8 w 169"/>
              <a:gd name="T117" fmla="*/ 112 h 127"/>
              <a:gd name="T118" fmla="*/ 65 w 169"/>
              <a:gd name="T119" fmla="*/ 4 h 127"/>
              <a:gd name="T120" fmla="*/ 39 w 169"/>
              <a:gd name="T121" fmla="*/ 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9" h="127">
                <a:moveTo>
                  <a:pt x="109" y="24"/>
                </a:moveTo>
                <a:lnTo>
                  <a:pt x="109" y="24"/>
                </a:lnTo>
                <a:cubicBezTo>
                  <a:pt x="96" y="24"/>
                  <a:pt x="85" y="29"/>
                  <a:pt x="77" y="38"/>
                </a:cubicBezTo>
                <a:cubicBezTo>
                  <a:pt x="68" y="46"/>
                  <a:pt x="63" y="57"/>
                  <a:pt x="63" y="70"/>
                </a:cubicBezTo>
                <a:lnTo>
                  <a:pt x="63" y="70"/>
                </a:lnTo>
                <a:lnTo>
                  <a:pt x="63" y="70"/>
                </a:lnTo>
                <a:cubicBezTo>
                  <a:pt x="63" y="83"/>
                  <a:pt x="68" y="95"/>
                  <a:pt x="77" y="103"/>
                </a:cubicBezTo>
                <a:cubicBezTo>
                  <a:pt x="85" y="111"/>
                  <a:pt x="96" y="116"/>
                  <a:pt x="109" y="116"/>
                </a:cubicBezTo>
                <a:lnTo>
                  <a:pt x="109" y="116"/>
                </a:lnTo>
                <a:lnTo>
                  <a:pt x="109" y="116"/>
                </a:lnTo>
                <a:cubicBezTo>
                  <a:pt x="122" y="116"/>
                  <a:pt x="134" y="111"/>
                  <a:pt x="142" y="103"/>
                </a:cubicBezTo>
                <a:cubicBezTo>
                  <a:pt x="150" y="95"/>
                  <a:pt x="155" y="83"/>
                  <a:pt x="155" y="70"/>
                </a:cubicBezTo>
                <a:lnTo>
                  <a:pt x="155" y="70"/>
                </a:lnTo>
                <a:lnTo>
                  <a:pt x="155" y="70"/>
                </a:lnTo>
                <a:lnTo>
                  <a:pt x="155" y="70"/>
                </a:lnTo>
                <a:cubicBezTo>
                  <a:pt x="155" y="57"/>
                  <a:pt x="150" y="46"/>
                  <a:pt x="142" y="38"/>
                </a:cubicBezTo>
                <a:cubicBezTo>
                  <a:pt x="134" y="29"/>
                  <a:pt x="122" y="24"/>
                  <a:pt x="109" y="24"/>
                </a:cubicBezTo>
                <a:close/>
                <a:moveTo>
                  <a:pt x="109" y="27"/>
                </a:moveTo>
                <a:lnTo>
                  <a:pt x="109" y="27"/>
                </a:lnTo>
                <a:lnTo>
                  <a:pt x="109" y="27"/>
                </a:lnTo>
                <a:cubicBezTo>
                  <a:pt x="97" y="27"/>
                  <a:pt x="87" y="32"/>
                  <a:pt x="79" y="40"/>
                </a:cubicBezTo>
                <a:cubicBezTo>
                  <a:pt x="71" y="48"/>
                  <a:pt x="66" y="58"/>
                  <a:pt x="66" y="70"/>
                </a:cubicBezTo>
                <a:lnTo>
                  <a:pt x="66" y="70"/>
                </a:lnTo>
                <a:lnTo>
                  <a:pt x="66" y="70"/>
                </a:lnTo>
                <a:cubicBezTo>
                  <a:pt x="66" y="82"/>
                  <a:pt x="71" y="93"/>
                  <a:pt x="79" y="100"/>
                </a:cubicBezTo>
                <a:cubicBezTo>
                  <a:pt x="87" y="108"/>
                  <a:pt x="97" y="113"/>
                  <a:pt x="109" y="113"/>
                </a:cubicBezTo>
                <a:cubicBezTo>
                  <a:pt x="121" y="113"/>
                  <a:pt x="132" y="108"/>
                  <a:pt x="139" y="100"/>
                </a:cubicBezTo>
                <a:cubicBezTo>
                  <a:pt x="147" y="93"/>
                  <a:pt x="152" y="82"/>
                  <a:pt x="152" y="70"/>
                </a:cubicBezTo>
                <a:lnTo>
                  <a:pt x="152" y="70"/>
                </a:lnTo>
                <a:cubicBezTo>
                  <a:pt x="152" y="58"/>
                  <a:pt x="147" y="48"/>
                  <a:pt x="140" y="40"/>
                </a:cubicBezTo>
                <a:cubicBezTo>
                  <a:pt x="132" y="32"/>
                  <a:pt x="121" y="27"/>
                  <a:pt x="109" y="27"/>
                </a:cubicBezTo>
                <a:close/>
                <a:moveTo>
                  <a:pt x="84" y="45"/>
                </a:moveTo>
                <a:lnTo>
                  <a:pt x="84" y="45"/>
                </a:lnTo>
                <a:cubicBezTo>
                  <a:pt x="78" y="52"/>
                  <a:pt x="74" y="60"/>
                  <a:pt x="74" y="70"/>
                </a:cubicBezTo>
                <a:cubicBezTo>
                  <a:pt x="74" y="80"/>
                  <a:pt x="78" y="89"/>
                  <a:pt x="84" y="95"/>
                </a:cubicBezTo>
                <a:cubicBezTo>
                  <a:pt x="91" y="102"/>
                  <a:pt x="99" y="106"/>
                  <a:pt x="109" y="106"/>
                </a:cubicBezTo>
                <a:cubicBezTo>
                  <a:pt x="119" y="106"/>
                  <a:pt x="128" y="102"/>
                  <a:pt x="134" y="95"/>
                </a:cubicBezTo>
                <a:cubicBezTo>
                  <a:pt x="141" y="89"/>
                  <a:pt x="145" y="80"/>
                  <a:pt x="145" y="70"/>
                </a:cubicBezTo>
                <a:cubicBezTo>
                  <a:pt x="145" y="60"/>
                  <a:pt x="141" y="52"/>
                  <a:pt x="134" y="45"/>
                </a:cubicBezTo>
                <a:cubicBezTo>
                  <a:pt x="128" y="39"/>
                  <a:pt x="119" y="35"/>
                  <a:pt x="109" y="35"/>
                </a:cubicBezTo>
                <a:cubicBezTo>
                  <a:pt x="99" y="35"/>
                  <a:pt x="91" y="39"/>
                  <a:pt x="84" y="45"/>
                </a:cubicBezTo>
                <a:close/>
                <a:moveTo>
                  <a:pt x="109" y="38"/>
                </a:moveTo>
                <a:lnTo>
                  <a:pt x="109" y="38"/>
                </a:lnTo>
                <a:cubicBezTo>
                  <a:pt x="100" y="38"/>
                  <a:pt x="92" y="42"/>
                  <a:pt x="87" y="48"/>
                </a:cubicBezTo>
                <a:cubicBezTo>
                  <a:pt x="81" y="53"/>
                  <a:pt x="77" y="61"/>
                  <a:pt x="77" y="70"/>
                </a:cubicBezTo>
                <a:cubicBezTo>
                  <a:pt x="77" y="79"/>
                  <a:pt x="81" y="87"/>
                  <a:pt x="87" y="93"/>
                </a:cubicBezTo>
                <a:cubicBezTo>
                  <a:pt x="92" y="99"/>
                  <a:pt x="100" y="102"/>
                  <a:pt x="109" y="102"/>
                </a:cubicBezTo>
                <a:cubicBezTo>
                  <a:pt x="118" y="102"/>
                  <a:pt x="126" y="99"/>
                  <a:pt x="132" y="93"/>
                </a:cubicBezTo>
                <a:cubicBezTo>
                  <a:pt x="138" y="87"/>
                  <a:pt x="141" y="79"/>
                  <a:pt x="141" y="70"/>
                </a:cubicBezTo>
                <a:cubicBezTo>
                  <a:pt x="141" y="61"/>
                  <a:pt x="138" y="53"/>
                  <a:pt x="132" y="48"/>
                </a:cubicBezTo>
                <a:cubicBezTo>
                  <a:pt x="126" y="42"/>
                  <a:pt x="118" y="38"/>
                  <a:pt x="109" y="38"/>
                </a:cubicBezTo>
                <a:close/>
                <a:moveTo>
                  <a:pt x="18" y="124"/>
                </a:moveTo>
                <a:lnTo>
                  <a:pt x="18" y="124"/>
                </a:lnTo>
                <a:lnTo>
                  <a:pt x="159" y="124"/>
                </a:lnTo>
                <a:cubicBezTo>
                  <a:pt x="161" y="124"/>
                  <a:pt x="162" y="123"/>
                  <a:pt x="163" y="121"/>
                </a:cubicBezTo>
                <a:lnTo>
                  <a:pt x="163" y="121"/>
                </a:lnTo>
                <a:cubicBezTo>
                  <a:pt x="165" y="120"/>
                  <a:pt x="166" y="119"/>
                  <a:pt x="166" y="117"/>
                </a:cubicBezTo>
                <a:lnTo>
                  <a:pt x="166" y="24"/>
                </a:lnTo>
                <a:cubicBezTo>
                  <a:pt x="166" y="22"/>
                  <a:pt x="165" y="20"/>
                  <a:pt x="163" y="19"/>
                </a:cubicBezTo>
                <a:cubicBezTo>
                  <a:pt x="162" y="18"/>
                  <a:pt x="161" y="17"/>
                  <a:pt x="159" y="17"/>
                </a:cubicBezTo>
                <a:lnTo>
                  <a:pt x="18" y="17"/>
                </a:lnTo>
                <a:cubicBezTo>
                  <a:pt x="16" y="17"/>
                  <a:pt x="14" y="18"/>
                  <a:pt x="13" y="19"/>
                </a:cubicBezTo>
                <a:lnTo>
                  <a:pt x="13" y="19"/>
                </a:lnTo>
                <a:cubicBezTo>
                  <a:pt x="12" y="20"/>
                  <a:pt x="11" y="22"/>
                  <a:pt x="11" y="24"/>
                </a:cubicBezTo>
                <a:lnTo>
                  <a:pt x="11" y="29"/>
                </a:lnTo>
                <a:lnTo>
                  <a:pt x="33" y="29"/>
                </a:lnTo>
                <a:lnTo>
                  <a:pt x="33" y="29"/>
                </a:lnTo>
                <a:lnTo>
                  <a:pt x="33" y="29"/>
                </a:lnTo>
                <a:lnTo>
                  <a:pt x="33" y="29"/>
                </a:lnTo>
                <a:lnTo>
                  <a:pt x="33" y="29"/>
                </a:lnTo>
                <a:lnTo>
                  <a:pt x="33" y="29"/>
                </a:lnTo>
                <a:lnTo>
                  <a:pt x="33" y="29"/>
                </a:lnTo>
                <a:lnTo>
                  <a:pt x="33" y="29"/>
                </a:lnTo>
                <a:lnTo>
                  <a:pt x="33" y="29"/>
                </a:lnTo>
                <a:lnTo>
                  <a:pt x="33" y="29"/>
                </a:lnTo>
                <a:lnTo>
                  <a:pt x="33" y="29"/>
                </a:lnTo>
                <a:lnTo>
                  <a:pt x="33" y="29"/>
                </a:lnTo>
                <a:lnTo>
                  <a:pt x="33" y="29"/>
                </a:lnTo>
                <a:lnTo>
                  <a:pt x="33" y="29"/>
                </a:lnTo>
                <a:lnTo>
                  <a:pt x="33" y="29"/>
                </a:lnTo>
                <a:lnTo>
                  <a:pt x="33" y="29"/>
                </a:lnTo>
                <a:lnTo>
                  <a:pt x="33" y="29"/>
                </a:lnTo>
                <a:lnTo>
                  <a:pt x="34" y="29"/>
                </a:lnTo>
                <a:lnTo>
                  <a:pt x="34" y="29"/>
                </a:lnTo>
                <a:lnTo>
                  <a:pt x="34" y="29"/>
                </a:lnTo>
                <a:lnTo>
                  <a:pt x="34" y="29"/>
                </a:lnTo>
                <a:lnTo>
                  <a:pt x="34" y="29"/>
                </a:lnTo>
                <a:lnTo>
                  <a:pt x="34" y="29"/>
                </a:lnTo>
                <a:lnTo>
                  <a:pt x="34" y="29"/>
                </a:lnTo>
                <a:lnTo>
                  <a:pt x="34" y="29"/>
                </a:lnTo>
                <a:lnTo>
                  <a:pt x="34" y="29"/>
                </a:lnTo>
                <a:lnTo>
                  <a:pt x="34" y="29"/>
                </a:lnTo>
                <a:lnTo>
                  <a:pt x="34" y="29"/>
                </a:lnTo>
                <a:lnTo>
                  <a:pt x="34" y="29"/>
                </a:lnTo>
                <a:lnTo>
                  <a:pt x="34" y="29"/>
                </a:lnTo>
                <a:lnTo>
                  <a:pt x="34" y="29"/>
                </a:lnTo>
                <a:lnTo>
                  <a:pt x="34" y="29"/>
                </a:lnTo>
                <a:lnTo>
                  <a:pt x="34" y="29"/>
                </a:lnTo>
                <a:lnTo>
                  <a:pt x="34" y="29"/>
                </a:lnTo>
                <a:lnTo>
                  <a:pt x="34" y="29"/>
                </a:lnTo>
                <a:lnTo>
                  <a:pt x="34" y="29"/>
                </a:lnTo>
                <a:lnTo>
                  <a:pt x="34" y="29"/>
                </a:lnTo>
                <a:lnTo>
                  <a:pt x="34" y="29"/>
                </a:lnTo>
                <a:lnTo>
                  <a:pt x="34" y="29"/>
                </a:lnTo>
                <a:lnTo>
                  <a:pt x="34" y="29"/>
                </a:lnTo>
                <a:lnTo>
                  <a:pt x="34" y="29"/>
                </a:lnTo>
                <a:lnTo>
                  <a:pt x="34" y="29"/>
                </a:lnTo>
                <a:lnTo>
                  <a:pt x="34" y="29"/>
                </a:lnTo>
                <a:lnTo>
                  <a:pt x="34" y="29"/>
                </a:lnTo>
                <a:lnTo>
                  <a:pt x="34" y="29"/>
                </a:lnTo>
                <a:lnTo>
                  <a:pt x="35" y="29"/>
                </a:lnTo>
                <a:lnTo>
                  <a:pt x="35" y="29"/>
                </a:lnTo>
                <a:lnTo>
                  <a:pt x="35" y="29"/>
                </a:lnTo>
                <a:lnTo>
                  <a:pt x="35" y="29"/>
                </a:lnTo>
                <a:lnTo>
                  <a:pt x="35" y="29"/>
                </a:lnTo>
                <a:lnTo>
                  <a:pt x="35" y="29"/>
                </a:lnTo>
                <a:lnTo>
                  <a:pt x="35" y="29"/>
                </a:lnTo>
                <a:lnTo>
                  <a:pt x="35" y="29"/>
                </a:lnTo>
                <a:lnTo>
                  <a:pt x="35" y="29"/>
                </a:lnTo>
                <a:lnTo>
                  <a:pt x="35" y="29"/>
                </a:lnTo>
                <a:lnTo>
                  <a:pt x="35" y="29"/>
                </a:lnTo>
                <a:lnTo>
                  <a:pt x="35" y="29"/>
                </a:lnTo>
                <a:lnTo>
                  <a:pt x="35" y="29"/>
                </a:lnTo>
                <a:lnTo>
                  <a:pt x="35" y="29"/>
                </a:lnTo>
                <a:lnTo>
                  <a:pt x="35" y="29"/>
                </a:lnTo>
                <a:lnTo>
                  <a:pt x="35" y="29"/>
                </a:lnTo>
                <a:lnTo>
                  <a:pt x="35" y="29"/>
                </a:lnTo>
                <a:lnTo>
                  <a:pt x="35" y="29"/>
                </a:lnTo>
                <a:lnTo>
                  <a:pt x="35" y="29"/>
                </a:lnTo>
                <a:lnTo>
                  <a:pt x="35" y="29"/>
                </a:lnTo>
                <a:lnTo>
                  <a:pt x="35" y="29"/>
                </a:lnTo>
                <a:lnTo>
                  <a:pt x="35" y="29"/>
                </a:lnTo>
                <a:lnTo>
                  <a:pt x="35" y="29"/>
                </a:lnTo>
                <a:lnTo>
                  <a:pt x="35" y="29"/>
                </a:lnTo>
                <a:lnTo>
                  <a:pt x="35" y="29"/>
                </a:lnTo>
                <a:lnTo>
                  <a:pt x="35" y="29"/>
                </a:lnTo>
                <a:lnTo>
                  <a:pt x="35" y="29"/>
                </a:lnTo>
                <a:lnTo>
                  <a:pt x="36" y="29"/>
                </a:lnTo>
                <a:lnTo>
                  <a:pt x="36" y="29"/>
                </a:lnTo>
                <a:lnTo>
                  <a:pt x="36" y="29"/>
                </a:lnTo>
                <a:lnTo>
                  <a:pt x="36" y="29"/>
                </a:lnTo>
                <a:lnTo>
                  <a:pt x="36" y="29"/>
                </a:lnTo>
                <a:lnTo>
                  <a:pt x="36" y="29"/>
                </a:lnTo>
                <a:lnTo>
                  <a:pt x="36" y="29"/>
                </a:lnTo>
                <a:lnTo>
                  <a:pt x="36" y="29"/>
                </a:lnTo>
                <a:lnTo>
                  <a:pt x="36" y="29"/>
                </a:lnTo>
                <a:lnTo>
                  <a:pt x="36" y="29"/>
                </a:lnTo>
                <a:lnTo>
                  <a:pt x="36" y="29"/>
                </a:lnTo>
                <a:lnTo>
                  <a:pt x="36" y="29"/>
                </a:lnTo>
                <a:lnTo>
                  <a:pt x="36" y="30"/>
                </a:lnTo>
                <a:lnTo>
                  <a:pt x="36" y="30"/>
                </a:lnTo>
                <a:lnTo>
                  <a:pt x="36" y="30"/>
                </a:lnTo>
                <a:lnTo>
                  <a:pt x="36" y="30"/>
                </a:lnTo>
                <a:lnTo>
                  <a:pt x="36" y="30"/>
                </a:lnTo>
                <a:lnTo>
                  <a:pt x="36" y="30"/>
                </a:lnTo>
                <a:lnTo>
                  <a:pt x="36" y="30"/>
                </a:lnTo>
                <a:lnTo>
                  <a:pt x="36" y="30"/>
                </a:lnTo>
                <a:lnTo>
                  <a:pt x="36" y="30"/>
                </a:lnTo>
                <a:lnTo>
                  <a:pt x="36" y="30"/>
                </a:lnTo>
                <a:lnTo>
                  <a:pt x="36" y="30"/>
                </a:lnTo>
                <a:lnTo>
                  <a:pt x="36" y="30"/>
                </a:lnTo>
                <a:lnTo>
                  <a:pt x="36" y="30"/>
                </a:lnTo>
                <a:lnTo>
                  <a:pt x="36" y="30"/>
                </a:lnTo>
                <a:lnTo>
                  <a:pt x="36" y="30"/>
                </a:lnTo>
                <a:lnTo>
                  <a:pt x="36" y="30"/>
                </a:lnTo>
                <a:lnTo>
                  <a:pt x="36" y="30"/>
                </a:lnTo>
                <a:lnTo>
                  <a:pt x="36" y="30"/>
                </a:lnTo>
                <a:lnTo>
                  <a:pt x="36" y="30"/>
                </a:lnTo>
                <a:lnTo>
                  <a:pt x="36" y="30"/>
                </a:lnTo>
                <a:lnTo>
                  <a:pt x="37" y="30"/>
                </a:lnTo>
                <a:lnTo>
                  <a:pt x="37" y="30"/>
                </a:lnTo>
                <a:lnTo>
                  <a:pt x="37" y="30"/>
                </a:lnTo>
                <a:lnTo>
                  <a:pt x="37" y="30"/>
                </a:lnTo>
                <a:lnTo>
                  <a:pt x="37" y="30"/>
                </a:lnTo>
                <a:lnTo>
                  <a:pt x="37" y="30"/>
                </a:lnTo>
                <a:lnTo>
                  <a:pt x="37" y="30"/>
                </a:lnTo>
                <a:lnTo>
                  <a:pt x="37" y="30"/>
                </a:lnTo>
                <a:lnTo>
                  <a:pt x="37" y="30"/>
                </a:lnTo>
                <a:lnTo>
                  <a:pt x="37" y="30"/>
                </a:lnTo>
                <a:lnTo>
                  <a:pt x="37" y="30"/>
                </a:lnTo>
                <a:lnTo>
                  <a:pt x="37" y="30"/>
                </a:lnTo>
                <a:lnTo>
                  <a:pt x="37" y="30"/>
                </a:lnTo>
                <a:lnTo>
                  <a:pt x="37" y="30"/>
                </a:lnTo>
                <a:lnTo>
                  <a:pt x="37" y="30"/>
                </a:lnTo>
                <a:lnTo>
                  <a:pt x="37" y="30"/>
                </a:lnTo>
                <a:lnTo>
                  <a:pt x="37" y="30"/>
                </a:lnTo>
                <a:cubicBezTo>
                  <a:pt x="37" y="30"/>
                  <a:pt x="37" y="30"/>
                  <a:pt x="37" y="30"/>
                </a:cubicBezTo>
                <a:cubicBezTo>
                  <a:pt x="38" y="32"/>
                  <a:pt x="39" y="33"/>
                  <a:pt x="39" y="35"/>
                </a:cubicBezTo>
                <a:lnTo>
                  <a:pt x="39" y="106"/>
                </a:lnTo>
                <a:cubicBezTo>
                  <a:pt x="39" y="107"/>
                  <a:pt x="38" y="109"/>
                  <a:pt x="37" y="110"/>
                </a:cubicBezTo>
                <a:cubicBezTo>
                  <a:pt x="36" y="111"/>
                  <a:pt x="34" y="112"/>
                  <a:pt x="33" y="112"/>
                </a:cubicBezTo>
                <a:lnTo>
                  <a:pt x="11" y="112"/>
                </a:lnTo>
                <a:lnTo>
                  <a:pt x="11" y="117"/>
                </a:lnTo>
                <a:cubicBezTo>
                  <a:pt x="11" y="119"/>
                  <a:pt x="12" y="120"/>
                  <a:pt x="13" y="121"/>
                </a:cubicBezTo>
                <a:cubicBezTo>
                  <a:pt x="14" y="123"/>
                  <a:pt x="16" y="124"/>
                  <a:pt x="18" y="124"/>
                </a:cubicBezTo>
                <a:close/>
                <a:moveTo>
                  <a:pt x="6" y="108"/>
                </a:moveTo>
                <a:lnTo>
                  <a:pt x="6" y="108"/>
                </a:lnTo>
                <a:lnTo>
                  <a:pt x="9" y="108"/>
                </a:lnTo>
                <a:lnTo>
                  <a:pt x="33" y="108"/>
                </a:lnTo>
                <a:cubicBezTo>
                  <a:pt x="34" y="108"/>
                  <a:pt x="34" y="108"/>
                  <a:pt x="35" y="108"/>
                </a:cubicBezTo>
                <a:cubicBezTo>
                  <a:pt x="35" y="107"/>
                  <a:pt x="35" y="106"/>
                  <a:pt x="35" y="106"/>
                </a:cubicBezTo>
                <a:lnTo>
                  <a:pt x="35" y="35"/>
                </a:lnTo>
                <a:cubicBezTo>
                  <a:pt x="35" y="34"/>
                  <a:pt x="35" y="33"/>
                  <a:pt x="35" y="33"/>
                </a:cubicBezTo>
                <a:lnTo>
                  <a:pt x="35" y="33"/>
                </a:lnTo>
                <a:lnTo>
                  <a:pt x="35" y="33"/>
                </a:lnTo>
                <a:lnTo>
                  <a:pt x="35" y="33"/>
                </a:lnTo>
                <a:lnTo>
                  <a:pt x="35" y="33"/>
                </a:lnTo>
                <a:lnTo>
                  <a:pt x="35" y="33"/>
                </a:lnTo>
                <a:lnTo>
                  <a:pt x="35" y="33"/>
                </a:lnTo>
                <a:lnTo>
                  <a:pt x="35" y="33"/>
                </a:lnTo>
                <a:lnTo>
                  <a:pt x="34" y="33"/>
                </a:lnTo>
                <a:lnTo>
                  <a:pt x="34" y="33"/>
                </a:lnTo>
                <a:lnTo>
                  <a:pt x="34" y="33"/>
                </a:lnTo>
                <a:lnTo>
                  <a:pt x="34" y="33"/>
                </a:lnTo>
                <a:lnTo>
                  <a:pt x="34" y="33"/>
                </a:lnTo>
                <a:lnTo>
                  <a:pt x="34" y="33"/>
                </a:lnTo>
                <a:lnTo>
                  <a:pt x="34" y="33"/>
                </a:lnTo>
                <a:lnTo>
                  <a:pt x="34" y="33"/>
                </a:lnTo>
                <a:lnTo>
                  <a:pt x="34" y="33"/>
                </a:lnTo>
                <a:lnTo>
                  <a:pt x="34" y="33"/>
                </a:lnTo>
                <a:lnTo>
                  <a:pt x="34" y="33"/>
                </a:lnTo>
                <a:lnTo>
                  <a:pt x="34" y="33"/>
                </a:lnTo>
                <a:lnTo>
                  <a:pt x="34" y="33"/>
                </a:lnTo>
                <a:lnTo>
                  <a:pt x="34" y="33"/>
                </a:lnTo>
                <a:lnTo>
                  <a:pt x="34" y="33"/>
                </a:lnTo>
                <a:lnTo>
                  <a:pt x="34" y="33"/>
                </a:lnTo>
                <a:lnTo>
                  <a:pt x="34" y="33"/>
                </a:lnTo>
                <a:lnTo>
                  <a:pt x="34" y="33"/>
                </a:lnTo>
                <a:lnTo>
                  <a:pt x="34" y="33"/>
                </a:lnTo>
                <a:lnTo>
                  <a:pt x="34" y="33"/>
                </a:lnTo>
                <a:lnTo>
                  <a:pt x="34" y="33"/>
                </a:lnTo>
                <a:lnTo>
                  <a:pt x="34" y="33"/>
                </a:lnTo>
                <a:lnTo>
                  <a:pt x="34" y="32"/>
                </a:lnTo>
                <a:lnTo>
                  <a:pt x="34" y="32"/>
                </a:lnTo>
                <a:lnTo>
                  <a:pt x="34" y="32"/>
                </a:lnTo>
                <a:lnTo>
                  <a:pt x="34" y="32"/>
                </a:lnTo>
                <a:lnTo>
                  <a:pt x="34" y="32"/>
                </a:lnTo>
                <a:lnTo>
                  <a:pt x="34" y="32"/>
                </a:lnTo>
                <a:lnTo>
                  <a:pt x="34" y="32"/>
                </a:lnTo>
                <a:lnTo>
                  <a:pt x="34" y="32"/>
                </a:lnTo>
                <a:lnTo>
                  <a:pt x="34" y="32"/>
                </a:lnTo>
                <a:lnTo>
                  <a:pt x="34" y="32"/>
                </a:lnTo>
                <a:lnTo>
                  <a:pt x="34" y="32"/>
                </a:lnTo>
                <a:lnTo>
                  <a:pt x="34" y="32"/>
                </a:lnTo>
                <a:lnTo>
                  <a:pt x="34" y="32"/>
                </a:lnTo>
                <a:lnTo>
                  <a:pt x="34" y="32"/>
                </a:lnTo>
                <a:lnTo>
                  <a:pt x="34" y="32"/>
                </a:lnTo>
                <a:lnTo>
                  <a:pt x="34" y="32"/>
                </a:lnTo>
                <a:lnTo>
                  <a:pt x="34" y="32"/>
                </a:lnTo>
                <a:lnTo>
                  <a:pt x="34" y="32"/>
                </a:lnTo>
                <a:lnTo>
                  <a:pt x="34" y="32"/>
                </a:lnTo>
                <a:lnTo>
                  <a:pt x="34" y="32"/>
                </a:lnTo>
                <a:lnTo>
                  <a:pt x="34" y="32"/>
                </a:lnTo>
                <a:lnTo>
                  <a:pt x="34" y="32"/>
                </a:lnTo>
                <a:lnTo>
                  <a:pt x="34" y="32"/>
                </a:lnTo>
                <a:lnTo>
                  <a:pt x="34" y="32"/>
                </a:lnTo>
                <a:lnTo>
                  <a:pt x="34" y="32"/>
                </a:lnTo>
                <a:lnTo>
                  <a:pt x="34" y="32"/>
                </a:lnTo>
                <a:lnTo>
                  <a:pt x="34" y="32"/>
                </a:lnTo>
                <a:lnTo>
                  <a:pt x="34" y="32"/>
                </a:lnTo>
                <a:lnTo>
                  <a:pt x="34" y="32"/>
                </a:lnTo>
                <a:lnTo>
                  <a:pt x="34" y="32"/>
                </a:lnTo>
                <a:lnTo>
                  <a:pt x="34" y="32"/>
                </a:lnTo>
                <a:lnTo>
                  <a:pt x="34" y="32"/>
                </a:lnTo>
                <a:lnTo>
                  <a:pt x="34" y="32"/>
                </a:lnTo>
                <a:lnTo>
                  <a:pt x="34" y="32"/>
                </a:lnTo>
                <a:lnTo>
                  <a:pt x="34" y="32"/>
                </a:lnTo>
                <a:lnTo>
                  <a:pt x="34" y="32"/>
                </a:lnTo>
                <a:lnTo>
                  <a:pt x="34" y="32"/>
                </a:lnTo>
                <a:lnTo>
                  <a:pt x="34" y="32"/>
                </a:lnTo>
                <a:lnTo>
                  <a:pt x="33" y="32"/>
                </a:lnTo>
                <a:lnTo>
                  <a:pt x="33" y="32"/>
                </a:lnTo>
                <a:lnTo>
                  <a:pt x="33" y="32"/>
                </a:lnTo>
                <a:lnTo>
                  <a:pt x="33" y="32"/>
                </a:lnTo>
                <a:lnTo>
                  <a:pt x="33" y="32"/>
                </a:lnTo>
                <a:lnTo>
                  <a:pt x="33" y="32"/>
                </a:lnTo>
                <a:lnTo>
                  <a:pt x="33" y="32"/>
                </a:lnTo>
                <a:lnTo>
                  <a:pt x="33" y="32"/>
                </a:lnTo>
                <a:lnTo>
                  <a:pt x="33" y="32"/>
                </a:lnTo>
                <a:lnTo>
                  <a:pt x="33" y="32"/>
                </a:lnTo>
                <a:lnTo>
                  <a:pt x="33" y="32"/>
                </a:lnTo>
                <a:lnTo>
                  <a:pt x="33" y="32"/>
                </a:lnTo>
                <a:lnTo>
                  <a:pt x="33" y="32"/>
                </a:lnTo>
                <a:lnTo>
                  <a:pt x="33" y="32"/>
                </a:lnTo>
                <a:lnTo>
                  <a:pt x="33" y="32"/>
                </a:lnTo>
                <a:lnTo>
                  <a:pt x="33" y="32"/>
                </a:lnTo>
                <a:lnTo>
                  <a:pt x="33" y="32"/>
                </a:lnTo>
                <a:lnTo>
                  <a:pt x="33" y="32"/>
                </a:lnTo>
                <a:lnTo>
                  <a:pt x="33" y="32"/>
                </a:lnTo>
                <a:lnTo>
                  <a:pt x="33" y="32"/>
                </a:lnTo>
                <a:lnTo>
                  <a:pt x="33" y="32"/>
                </a:lnTo>
                <a:lnTo>
                  <a:pt x="33" y="32"/>
                </a:lnTo>
                <a:lnTo>
                  <a:pt x="33" y="32"/>
                </a:lnTo>
                <a:lnTo>
                  <a:pt x="33" y="32"/>
                </a:lnTo>
                <a:lnTo>
                  <a:pt x="33" y="32"/>
                </a:lnTo>
                <a:lnTo>
                  <a:pt x="33" y="32"/>
                </a:lnTo>
                <a:lnTo>
                  <a:pt x="33" y="32"/>
                </a:lnTo>
                <a:lnTo>
                  <a:pt x="33" y="32"/>
                </a:lnTo>
                <a:lnTo>
                  <a:pt x="33" y="32"/>
                </a:lnTo>
                <a:lnTo>
                  <a:pt x="33" y="32"/>
                </a:lnTo>
                <a:lnTo>
                  <a:pt x="33" y="32"/>
                </a:lnTo>
                <a:lnTo>
                  <a:pt x="33" y="32"/>
                </a:lnTo>
                <a:lnTo>
                  <a:pt x="33" y="32"/>
                </a:lnTo>
                <a:lnTo>
                  <a:pt x="33" y="32"/>
                </a:lnTo>
                <a:lnTo>
                  <a:pt x="33" y="32"/>
                </a:lnTo>
                <a:lnTo>
                  <a:pt x="33" y="32"/>
                </a:lnTo>
                <a:lnTo>
                  <a:pt x="33" y="32"/>
                </a:lnTo>
                <a:lnTo>
                  <a:pt x="9" y="32"/>
                </a:lnTo>
                <a:lnTo>
                  <a:pt x="6" y="32"/>
                </a:lnTo>
                <a:cubicBezTo>
                  <a:pt x="6" y="32"/>
                  <a:pt x="5" y="32"/>
                  <a:pt x="5" y="33"/>
                </a:cubicBezTo>
                <a:cubicBezTo>
                  <a:pt x="4" y="33"/>
                  <a:pt x="4" y="34"/>
                  <a:pt x="4" y="35"/>
                </a:cubicBezTo>
                <a:lnTo>
                  <a:pt x="4" y="106"/>
                </a:lnTo>
                <a:cubicBezTo>
                  <a:pt x="4" y="106"/>
                  <a:pt x="4" y="107"/>
                  <a:pt x="4" y="108"/>
                </a:cubicBezTo>
                <a:lnTo>
                  <a:pt x="5" y="108"/>
                </a:lnTo>
                <a:cubicBezTo>
                  <a:pt x="5" y="108"/>
                  <a:pt x="6" y="108"/>
                  <a:pt x="6" y="108"/>
                </a:cubicBezTo>
                <a:close/>
                <a:moveTo>
                  <a:pt x="8" y="112"/>
                </a:moveTo>
                <a:lnTo>
                  <a:pt x="8" y="112"/>
                </a:lnTo>
                <a:lnTo>
                  <a:pt x="6" y="112"/>
                </a:lnTo>
                <a:cubicBezTo>
                  <a:pt x="5" y="112"/>
                  <a:pt x="3" y="111"/>
                  <a:pt x="2" y="110"/>
                </a:cubicBezTo>
                <a:cubicBezTo>
                  <a:pt x="2" y="110"/>
                  <a:pt x="2" y="110"/>
                  <a:pt x="2" y="110"/>
                </a:cubicBezTo>
                <a:cubicBezTo>
                  <a:pt x="1" y="109"/>
                  <a:pt x="0" y="107"/>
                  <a:pt x="0" y="106"/>
                </a:cubicBezTo>
                <a:lnTo>
                  <a:pt x="0" y="35"/>
                </a:lnTo>
                <a:cubicBezTo>
                  <a:pt x="0" y="33"/>
                  <a:pt x="1" y="32"/>
                  <a:pt x="2" y="30"/>
                </a:cubicBezTo>
                <a:lnTo>
                  <a:pt x="2" y="30"/>
                </a:lnTo>
                <a:cubicBezTo>
                  <a:pt x="3" y="29"/>
                  <a:pt x="5" y="29"/>
                  <a:pt x="6" y="29"/>
                </a:cubicBezTo>
                <a:lnTo>
                  <a:pt x="8" y="29"/>
                </a:lnTo>
                <a:lnTo>
                  <a:pt x="8" y="24"/>
                </a:lnTo>
                <a:cubicBezTo>
                  <a:pt x="8" y="21"/>
                  <a:pt x="9" y="18"/>
                  <a:pt x="11" y="17"/>
                </a:cubicBezTo>
                <a:lnTo>
                  <a:pt x="11" y="17"/>
                </a:lnTo>
                <a:lnTo>
                  <a:pt x="11" y="17"/>
                </a:lnTo>
                <a:lnTo>
                  <a:pt x="11" y="16"/>
                </a:lnTo>
                <a:cubicBezTo>
                  <a:pt x="13" y="15"/>
                  <a:pt x="15" y="13"/>
                  <a:pt x="18" y="13"/>
                </a:cubicBezTo>
                <a:lnTo>
                  <a:pt x="36" y="13"/>
                </a:lnTo>
                <a:lnTo>
                  <a:pt x="36" y="6"/>
                </a:lnTo>
                <a:cubicBezTo>
                  <a:pt x="36" y="4"/>
                  <a:pt x="36" y="3"/>
                  <a:pt x="38" y="2"/>
                </a:cubicBezTo>
                <a:lnTo>
                  <a:pt x="38" y="2"/>
                </a:lnTo>
                <a:cubicBezTo>
                  <a:pt x="39" y="1"/>
                  <a:pt x="40" y="0"/>
                  <a:pt x="42" y="0"/>
                </a:cubicBezTo>
                <a:lnTo>
                  <a:pt x="63" y="0"/>
                </a:lnTo>
                <a:cubicBezTo>
                  <a:pt x="64" y="0"/>
                  <a:pt x="66" y="1"/>
                  <a:pt x="67" y="2"/>
                </a:cubicBezTo>
                <a:lnTo>
                  <a:pt x="67" y="2"/>
                </a:lnTo>
                <a:cubicBezTo>
                  <a:pt x="68" y="3"/>
                  <a:pt x="69" y="4"/>
                  <a:pt x="69" y="6"/>
                </a:cubicBezTo>
                <a:lnTo>
                  <a:pt x="69" y="6"/>
                </a:lnTo>
                <a:lnTo>
                  <a:pt x="69" y="13"/>
                </a:lnTo>
                <a:lnTo>
                  <a:pt x="159" y="13"/>
                </a:lnTo>
                <a:cubicBezTo>
                  <a:pt x="161" y="13"/>
                  <a:pt x="164" y="15"/>
                  <a:pt x="166" y="17"/>
                </a:cubicBezTo>
                <a:cubicBezTo>
                  <a:pt x="168" y="18"/>
                  <a:pt x="169" y="21"/>
                  <a:pt x="169" y="24"/>
                </a:cubicBezTo>
                <a:lnTo>
                  <a:pt x="169" y="117"/>
                </a:lnTo>
                <a:cubicBezTo>
                  <a:pt x="169" y="119"/>
                  <a:pt x="168" y="122"/>
                  <a:pt x="166" y="124"/>
                </a:cubicBezTo>
                <a:lnTo>
                  <a:pt x="166" y="124"/>
                </a:lnTo>
                <a:cubicBezTo>
                  <a:pt x="164" y="126"/>
                  <a:pt x="161" y="127"/>
                  <a:pt x="159" y="127"/>
                </a:cubicBezTo>
                <a:lnTo>
                  <a:pt x="18" y="127"/>
                </a:lnTo>
                <a:cubicBezTo>
                  <a:pt x="15" y="127"/>
                  <a:pt x="13" y="126"/>
                  <a:pt x="11" y="124"/>
                </a:cubicBezTo>
                <a:cubicBezTo>
                  <a:pt x="9" y="122"/>
                  <a:pt x="8" y="119"/>
                  <a:pt x="8" y="117"/>
                </a:cubicBezTo>
                <a:lnTo>
                  <a:pt x="8" y="112"/>
                </a:lnTo>
                <a:close/>
                <a:moveTo>
                  <a:pt x="39" y="13"/>
                </a:moveTo>
                <a:lnTo>
                  <a:pt x="39" y="13"/>
                </a:lnTo>
                <a:lnTo>
                  <a:pt x="65" y="13"/>
                </a:lnTo>
                <a:lnTo>
                  <a:pt x="65" y="6"/>
                </a:lnTo>
                <a:lnTo>
                  <a:pt x="65" y="6"/>
                </a:lnTo>
                <a:cubicBezTo>
                  <a:pt x="65" y="5"/>
                  <a:pt x="65" y="5"/>
                  <a:pt x="65" y="4"/>
                </a:cubicBezTo>
                <a:lnTo>
                  <a:pt x="65" y="4"/>
                </a:lnTo>
                <a:cubicBezTo>
                  <a:pt x="64" y="4"/>
                  <a:pt x="63" y="3"/>
                  <a:pt x="63" y="3"/>
                </a:cubicBezTo>
                <a:lnTo>
                  <a:pt x="42" y="3"/>
                </a:lnTo>
                <a:cubicBezTo>
                  <a:pt x="41" y="3"/>
                  <a:pt x="40" y="4"/>
                  <a:pt x="40" y="4"/>
                </a:cubicBezTo>
                <a:lnTo>
                  <a:pt x="40" y="4"/>
                </a:lnTo>
                <a:cubicBezTo>
                  <a:pt x="39" y="5"/>
                  <a:pt x="39" y="5"/>
                  <a:pt x="39" y="6"/>
                </a:cubicBezTo>
                <a:lnTo>
                  <a:pt x="39" y="13"/>
                </a:ln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11" name="Freeform 85">
            <a:extLst>
              <a:ext uri="{FF2B5EF4-FFF2-40B4-BE49-F238E27FC236}">
                <a16:creationId xmlns:a16="http://schemas.microsoft.com/office/drawing/2014/main" id="{6C3CA60E-F20F-4066-86F2-B4E34193CAA9}"/>
              </a:ext>
            </a:extLst>
          </p:cNvPr>
          <p:cNvSpPr>
            <a:spLocks noChangeAspect="1" noEditPoints="1"/>
          </p:cNvSpPr>
          <p:nvPr/>
        </p:nvSpPr>
        <p:spPr bwMode="auto">
          <a:xfrm>
            <a:off x="7856769" y="2677907"/>
            <a:ext cx="253590" cy="169060"/>
          </a:xfrm>
          <a:custGeom>
            <a:avLst/>
            <a:gdLst>
              <a:gd name="T0" fmla="*/ 18 w 148"/>
              <a:gd name="T1" fmla="*/ 71 h 99"/>
              <a:gd name="T2" fmla="*/ 93 w 148"/>
              <a:gd name="T3" fmla="*/ 69 h 99"/>
              <a:gd name="T4" fmla="*/ 18 w 148"/>
              <a:gd name="T5" fmla="*/ 68 h 99"/>
              <a:gd name="T6" fmla="*/ 18 w 148"/>
              <a:gd name="T7" fmla="*/ 71 h 99"/>
              <a:gd name="T8" fmla="*/ 129 w 148"/>
              <a:gd name="T9" fmla="*/ 79 h 99"/>
              <a:gd name="T10" fmla="*/ 130 w 148"/>
              <a:gd name="T11" fmla="*/ 62 h 99"/>
              <a:gd name="T12" fmla="*/ 113 w 148"/>
              <a:gd name="T13" fmla="*/ 60 h 99"/>
              <a:gd name="T14" fmla="*/ 111 w 148"/>
              <a:gd name="T15" fmla="*/ 77 h 99"/>
              <a:gd name="T16" fmla="*/ 129 w 148"/>
              <a:gd name="T17" fmla="*/ 79 h 99"/>
              <a:gd name="T18" fmla="*/ 114 w 148"/>
              <a:gd name="T19" fmla="*/ 76 h 99"/>
              <a:gd name="T20" fmla="*/ 127 w 148"/>
              <a:gd name="T21" fmla="*/ 63 h 99"/>
              <a:gd name="T22" fmla="*/ 114 w 148"/>
              <a:gd name="T23" fmla="*/ 76 h 99"/>
              <a:gd name="T24" fmla="*/ 3 w 148"/>
              <a:gd name="T25" fmla="*/ 43 h 99"/>
              <a:gd name="T26" fmla="*/ 138 w 148"/>
              <a:gd name="T27" fmla="*/ 40 h 99"/>
              <a:gd name="T28" fmla="*/ 144 w 148"/>
              <a:gd name="T29" fmla="*/ 42 h 99"/>
              <a:gd name="T30" fmla="*/ 144 w 148"/>
              <a:gd name="T31" fmla="*/ 41 h 99"/>
              <a:gd name="T32" fmla="*/ 130 w 148"/>
              <a:gd name="T33" fmla="*/ 5 h 99"/>
              <a:gd name="T34" fmla="*/ 22 w 148"/>
              <a:gd name="T35" fmla="*/ 4 h 99"/>
              <a:gd name="T36" fmla="*/ 16 w 148"/>
              <a:gd name="T37" fmla="*/ 8 h 99"/>
              <a:gd name="T38" fmla="*/ 3 w 148"/>
              <a:gd name="T39" fmla="*/ 42 h 99"/>
              <a:gd name="T40" fmla="*/ 145 w 148"/>
              <a:gd name="T41" fmla="*/ 51 h 99"/>
              <a:gd name="T42" fmla="*/ 143 w 148"/>
              <a:gd name="T43" fmla="*/ 46 h 99"/>
              <a:gd name="T44" fmla="*/ 10 w 148"/>
              <a:gd name="T45" fmla="*/ 44 h 99"/>
              <a:gd name="T46" fmla="*/ 5 w 148"/>
              <a:gd name="T47" fmla="*/ 46 h 99"/>
              <a:gd name="T48" fmla="*/ 3 w 148"/>
              <a:gd name="T49" fmla="*/ 88 h 99"/>
              <a:gd name="T50" fmla="*/ 10 w 148"/>
              <a:gd name="T51" fmla="*/ 95 h 99"/>
              <a:gd name="T52" fmla="*/ 143 w 148"/>
              <a:gd name="T53" fmla="*/ 93 h 99"/>
              <a:gd name="T54" fmla="*/ 145 w 148"/>
              <a:gd name="T55" fmla="*/ 88 h 99"/>
              <a:gd name="T56" fmla="*/ 148 w 148"/>
              <a:gd name="T57" fmla="*/ 44 h 99"/>
              <a:gd name="T58" fmla="*/ 148 w 148"/>
              <a:gd name="T59" fmla="*/ 51 h 99"/>
              <a:gd name="T60" fmla="*/ 145 w 148"/>
              <a:gd name="T61" fmla="*/ 96 h 99"/>
              <a:gd name="T62" fmla="*/ 138 w 148"/>
              <a:gd name="T63" fmla="*/ 99 h 99"/>
              <a:gd name="T64" fmla="*/ 3 w 148"/>
              <a:gd name="T65" fmla="*/ 96 h 99"/>
              <a:gd name="T66" fmla="*/ 0 w 148"/>
              <a:gd name="T67" fmla="*/ 51 h 99"/>
              <a:gd name="T68" fmla="*/ 0 w 148"/>
              <a:gd name="T69" fmla="*/ 42 h 99"/>
              <a:gd name="T70" fmla="*/ 1 w 148"/>
              <a:gd name="T71" fmla="*/ 40 h 99"/>
              <a:gd name="T72" fmla="*/ 12 w 148"/>
              <a:gd name="T73" fmla="*/ 7 h 99"/>
              <a:gd name="T74" fmla="*/ 22 w 148"/>
              <a:gd name="T75" fmla="*/ 0 h 99"/>
              <a:gd name="T76" fmla="*/ 132 w 148"/>
              <a:gd name="T77" fmla="*/ 2 h 99"/>
              <a:gd name="T78" fmla="*/ 147 w 148"/>
              <a:gd name="T79" fmla="*/ 40 h 99"/>
              <a:gd name="T80" fmla="*/ 148 w 148"/>
              <a:gd name="T81" fmla="*/ 4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8" h="99">
                <a:moveTo>
                  <a:pt x="18" y="71"/>
                </a:moveTo>
                <a:lnTo>
                  <a:pt x="18" y="71"/>
                </a:lnTo>
                <a:lnTo>
                  <a:pt x="91" y="71"/>
                </a:lnTo>
                <a:cubicBezTo>
                  <a:pt x="92" y="71"/>
                  <a:pt x="93" y="70"/>
                  <a:pt x="93" y="69"/>
                </a:cubicBezTo>
                <a:cubicBezTo>
                  <a:pt x="93" y="69"/>
                  <a:pt x="92" y="68"/>
                  <a:pt x="91" y="68"/>
                </a:cubicBezTo>
                <a:lnTo>
                  <a:pt x="18" y="68"/>
                </a:lnTo>
                <a:cubicBezTo>
                  <a:pt x="17" y="68"/>
                  <a:pt x="16" y="69"/>
                  <a:pt x="16" y="69"/>
                </a:cubicBezTo>
                <a:cubicBezTo>
                  <a:pt x="16" y="70"/>
                  <a:pt x="17" y="71"/>
                  <a:pt x="18" y="71"/>
                </a:cubicBezTo>
                <a:close/>
                <a:moveTo>
                  <a:pt x="129" y="79"/>
                </a:moveTo>
                <a:lnTo>
                  <a:pt x="129" y="79"/>
                </a:lnTo>
                <a:cubicBezTo>
                  <a:pt x="130" y="79"/>
                  <a:pt x="130" y="78"/>
                  <a:pt x="130" y="77"/>
                </a:cubicBezTo>
                <a:lnTo>
                  <a:pt x="130" y="62"/>
                </a:lnTo>
                <a:cubicBezTo>
                  <a:pt x="130" y="61"/>
                  <a:pt x="130" y="60"/>
                  <a:pt x="129" y="60"/>
                </a:cubicBezTo>
                <a:lnTo>
                  <a:pt x="113" y="60"/>
                </a:lnTo>
                <a:cubicBezTo>
                  <a:pt x="112" y="60"/>
                  <a:pt x="111" y="61"/>
                  <a:pt x="111" y="62"/>
                </a:cubicBezTo>
                <a:lnTo>
                  <a:pt x="111" y="77"/>
                </a:lnTo>
                <a:cubicBezTo>
                  <a:pt x="111" y="78"/>
                  <a:pt x="112" y="79"/>
                  <a:pt x="113" y="79"/>
                </a:cubicBezTo>
                <a:lnTo>
                  <a:pt x="129" y="79"/>
                </a:lnTo>
                <a:close/>
                <a:moveTo>
                  <a:pt x="114" y="76"/>
                </a:moveTo>
                <a:lnTo>
                  <a:pt x="114" y="76"/>
                </a:lnTo>
                <a:lnTo>
                  <a:pt x="127" y="76"/>
                </a:lnTo>
                <a:lnTo>
                  <a:pt x="127" y="63"/>
                </a:lnTo>
                <a:lnTo>
                  <a:pt x="114" y="63"/>
                </a:lnTo>
                <a:lnTo>
                  <a:pt x="114" y="76"/>
                </a:lnTo>
                <a:close/>
                <a:moveTo>
                  <a:pt x="3" y="43"/>
                </a:moveTo>
                <a:lnTo>
                  <a:pt x="3" y="43"/>
                </a:lnTo>
                <a:cubicBezTo>
                  <a:pt x="5" y="41"/>
                  <a:pt x="8" y="40"/>
                  <a:pt x="10" y="40"/>
                </a:cubicBezTo>
                <a:lnTo>
                  <a:pt x="138" y="40"/>
                </a:lnTo>
                <a:cubicBezTo>
                  <a:pt x="140" y="40"/>
                  <a:pt x="143" y="41"/>
                  <a:pt x="145" y="43"/>
                </a:cubicBezTo>
                <a:cubicBezTo>
                  <a:pt x="145" y="43"/>
                  <a:pt x="145" y="43"/>
                  <a:pt x="144" y="42"/>
                </a:cubicBezTo>
                <a:lnTo>
                  <a:pt x="144" y="42"/>
                </a:lnTo>
                <a:cubicBezTo>
                  <a:pt x="144" y="42"/>
                  <a:pt x="144" y="42"/>
                  <a:pt x="144" y="41"/>
                </a:cubicBezTo>
                <a:lnTo>
                  <a:pt x="132" y="8"/>
                </a:lnTo>
                <a:cubicBezTo>
                  <a:pt x="132" y="7"/>
                  <a:pt x="131" y="6"/>
                  <a:pt x="130" y="5"/>
                </a:cubicBezTo>
                <a:cubicBezTo>
                  <a:pt x="129" y="4"/>
                  <a:pt x="127" y="4"/>
                  <a:pt x="126" y="4"/>
                </a:cubicBezTo>
                <a:lnTo>
                  <a:pt x="22" y="4"/>
                </a:lnTo>
                <a:cubicBezTo>
                  <a:pt x="21" y="4"/>
                  <a:pt x="19" y="4"/>
                  <a:pt x="18" y="5"/>
                </a:cubicBezTo>
                <a:cubicBezTo>
                  <a:pt x="17" y="6"/>
                  <a:pt x="16" y="7"/>
                  <a:pt x="16" y="8"/>
                </a:cubicBezTo>
                <a:lnTo>
                  <a:pt x="4" y="41"/>
                </a:lnTo>
                <a:cubicBezTo>
                  <a:pt x="4" y="42"/>
                  <a:pt x="4" y="42"/>
                  <a:pt x="3" y="42"/>
                </a:cubicBezTo>
                <a:cubicBezTo>
                  <a:pt x="3" y="43"/>
                  <a:pt x="3" y="43"/>
                  <a:pt x="3" y="43"/>
                </a:cubicBezTo>
                <a:close/>
                <a:moveTo>
                  <a:pt x="145" y="51"/>
                </a:moveTo>
                <a:lnTo>
                  <a:pt x="145" y="51"/>
                </a:lnTo>
                <a:cubicBezTo>
                  <a:pt x="145" y="49"/>
                  <a:pt x="144" y="47"/>
                  <a:pt x="143" y="46"/>
                </a:cubicBezTo>
                <a:cubicBezTo>
                  <a:pt x="141" y="45"/>
                  <a:pt x="140" y="44"/>
                  <a:pt x="138" y="44"/>
                </a:cubicBezTo>
                <a:lnTo>
                  <a:pt x="10" y="44"/>
                </a:lnTo>
                <a:cubicBezTo>
                  <a:pt x="8" y="44"/>
                  <a:pt x="7" y="45"/>
                  <a:pt x="5" y="46"/>
                </a:cubicBezTo>
                <a:lnTo>
                  <a:pt x="5" y="46"/>
                </a:lnTo>
                <a:cubicBezTo>
                  <a:pt x="4" y="47"/>
                  <a:pt x="3" y="49"/>
                  <a:pt x="3" y="51"/>
                </a:cubicBezTo>
                <a:lnTo>
                  <a:pt x="3" y="88"/>
                </a:lnTo>
                <a:cubicBezTo>
                  <a:pt x="3" y="90"/>
                  <a:pt x="4" y="92"/>
                  <a:pt x="5" y="93"/>
                </a:cubicBezTo>
                <a:cubicBezTo>
                  <a:pt x="7" y="94"/>
                  <a:pt x="8" y="95"/>
                  <a:pt x="10" y="95"/>
                </a:cubicBezTo>
                <a:lnTo>
                  <a:pt x="138" y="95"/>
                </a:lnTo>
                <a:cubicBezTo>
                  <a:pt x="140" y="95"/>
                  <a:pt x="141" y="94"/>
                  <a:pt x="143" y="93"/>
                </a:cubicBezTo>
                <a:lnTo>
                  <a:pt x="143" y="93"/>
                </a:lnTo>
                <a:cubicBezTo>
                  <a:pt x="144" y="92"/>
                  <a:pt x="145" y="90"/>
                  <a:pt x="145" y="88"/>
                </a:cubicBezTo>
                <a:lnTo>
                  <a:pt x="145" y="51"/>
                </a:lnTo>
                <a:close/>
                <a:moveTo>
                  <a:pt x="148" y="44"/>
                </a:moveTo>
                <a:lnTo>
                  <a:pt x="148" y="44"/>
                </a:lnTo>
                <a:lnTo>
                  <a:pt x="148" y="51"/>
                </a:lnTo>
                <a:lnTo>
                  <a:pt x="148" y="88"/>
                </a:lnTo>
                <a:cubicBezTo>
                  <a:pt x="148" y="91"/>
                  <a:pt x="147" y="94"/>
                  <a:pt x="145" y="96"/>
                </a:cubicBezTo>
                <a:lnTo>
                  <a:pt x="145" y="96"/>
                </a:lnTo>
                <a:cubicBezTo>
                  <a:pt x="143" y="98"/>
                  <a:pt x="141" y="99"/>
                  <a:pt x="138" y="99"/>
                </a:cubicBezTo>
                <a:lnTo>
                  <a:pt x="10" y="99"/>
                </a:lnTo>
                <a:cubicBezTo>
                  <a:pt x="7" y="99"/>
                  <a:pt x="5" y="98"/>
                  <a:pt x="3" y="96"/>
                </a:cubicBezTo>
                <a:cubicBezTo>
                  <a:pt x="1" y="94"/>
                  <a:pt x="0" y="91"/>
                  <a:pt x="0" y="88"/>
                </a:cubicBezTo>
                <a:lnTo>
                  <a:pt x="0" y="51"/>
                </a:lnTo>
                <a:lnTo>
                  <a:pt x="0" y="44"/>
                </a:lnTo>
                <a:cubicBezTo>
                  <a:pt x="0" y="43"/>
                  <a:pt x="0" y="42"/>
                  <a:pt x="0" y="42"/>
                </a:cubicBezTo>
                <a:cubicBezTo>
                  <a:pt x="0" y="41"/>
                  <a:pt x="0" y="41"/>
                  <a:pt x="1" y="40"/>
                </a:cubicBezTo>
                <a:lnTo>
                  <a:pt x="1" y="40"/>
                </a:lnTo>
                <a:lnTo>
                  <a:pt x="1" y="40"/>
                </a:lnTo>
                <a:lnTo>
                  <a:pt x="12" y="7"/>
                </a:lnTo>
                <a:cubicBezTo>
                  <a:pt x="13" y="5"/>
                  <a:pt x="14" y="3"/>
                  <a:pt x="16" y="2"/>
                </a:cubicBezTo>
                <a:cubicBezTo>
                  <a:pt x="18" y="1"/>
                  <a:pt x="20" y="0"/>
                  <a:pt x="22" y="0"/>
                </a:cubicBezTo>
                <a:lnTo>
                  <a:pt x="126" y="0"/>
                </a:lnTo>
                <a:cubicBezTo>
                  <a:pt x="128" y="0"/>
                  <a:pt x="130" y="1"/>
                  <a:pt x="132" y="2"/>
                </a:cubicBezTo>
                <a:cubicBezTo>
                  <a:pt x="134" y="3"/>
                  <a:pt x="135" y="5"/>
                  <a:pt x="136" y="7"/>
                </a:cubicBezTo>
                <a:lnTo>
                  <a:pt x="147" y="40"/>
                </a:lnTo>
                <a:cubicBezTo>
                  <a:pt x="148" y="41"/>
                  <a:pt x="148" y="41"/>
                  <a:pt x="148" y="42"/>
                </a:cubicBezTo>
                <a:lnTo>
                  <a:pt x="148" y="42"/>
                </a:lnTo>
                <a:cubicBezTo>
                  <a:pt x="148" y="42"/>
                  <a:pt x="148" y="43"/>
                  <a:pt x="148" y="44"/>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grpSp>
        <p:nvGrpSpPr>
          <p:cNvPr id="112" name="Gruppieren 176">
            <a:extLst>
              <a:ext uri="{FF2B5EF4-FFF2-40B4-BE49-F238E27FC236}">
                <a16:creationId xmlns:a16="http://schemas.microsoft.com/office/drawing/2014/main" id="{9F4CD2F8-877A-4163-93CF-149441DD9DC5}"/>
              </a:ext>
            </a:extLst>
          </p:cNvPr>
          <p:cNvGrpSpPr>
            <a:grpSpLocks noChangeAspect="1"/>
          </p:cNvGrpSpPr>
          <p:nvPr/>
        </p:nvGrpSpPr>
        <p:grpSpPr>
          <a:xfrm>
            <a:off x="9262894" y="3071009"/>
            <a:ext cx="233303" cy="234994"/>
            <a:chOff x="7307595" y="5776560"/>
            <a:chExt cx="187131" cy="188487"/>
          </a:xfrm>
          <a:solidFill>
            <a:schemeClr val="tx1"/>
          </a:solidFill>
        </p:grpSpPr>
        <p:sp>
          <p:nvSpPr>
            <p:cNvPr id="113" name="Freeform 87">
              <a:extLst>
                <a:ext uri="{FF2B5EF4-FFF2-40B4-BE49-F238E27FC236}">
                  <a16:creationId xmlns:a16="http://schemas.microsoft.com/office/drawing/2014/main" id="{65D848E9-B152-44CC-8C03-1AD3598F4791}"/>
                </a:ext>
              </a:extLst>
            </p:cNvPr>
            <p:cNvSpPr>
              <a:spLocks/>
            </p:cNvSpPr>
            <p:nvPr/>
          </p:nvSpPr>
          <p:spPr bwMode="auto">
            <a:xfrm>
              <a:off x="7375396" y="5828089"/>
              <a:ext cx="62377" cy="82717"/>
            </a:xfrm>
            <a:custGeom>
              <a:avLst/>
              <a:gdLst>
                <a:gd name="T0" fmla="*/ 22 w 46"/>
                <a:gd name="T1" fmla="*/ 0 h 61"/>
                <a:gd name="T2" fmla="*/ 22 w 46"/>
                <a:gd name="T3" fmla="*/ 0 h 61"/>
                <a:gd name="T4" fmla="*/ 24 w 46"/>
                <a:gd name="T5" fmla="*/ 2 h 61"/>
                <a:gd name="T6" fmla="*/ 22 w 46"/>
                <a:gd name="T7" fmla="*/ 3 h 61"/>
                <a:gd name="T8" fmla="*/ 10 w 46"/>
                <a:gd name="T9" fmla="*/ 3 h 61"/>
                <a:gd name="T10" fmla="*/ 9 w 46"/>
                <a:gd name="T11" fmla="*/ 3 h 61"/>
                <a:gd name="T12" fmla="*/ 8 w 46"/>
                <a:gd name="T13" fmla="*/ 4 h 61"/>
                <a:gd name="T14" fmla="*/ 8 w 46"/>
                <a:gd name="T15" fmla="*/ 5 h 61"/>
                <a:gd name="T16" fmla="*/ 8 w 46"/>
                <a:gd name="T17" fmla="*/ 5 h 61"/>
                <a:gd name="T18" fmla="*/ 8 w 46"/>
                <a:gd name="T19" fmla="*/ 6 h 61"/>
                <a:gd name="T20" fmla="*/ 11 w 46"/>
                <a:gd name="T21" fmla="*/ 36 h 61"/>
                <a:gd name="T22" fmla="*/ 11 w 46"/>
                <a:gd name="T23" fmla="*/ 36 h 61"/>
                <a:gd name="T24" fmla="*/ 11 w 46"/>
                <a:gd name="T25" fmla="*/ 39 h 61"/>
                <a:gd name="T26" fmla="*/ 10 w 46"/>
                <a:gd name="T27" fmla="*/ 42 h 61"/>
                <a:gd name="T28" fmla="*/ 10 w 46"/>
                <a:gd name="T29" fmla="*/ 42 h 61"/>
                <a:gd name="T30" fmla="*/ 3 w 46"/>
                <a:gd name="T31" fmla="*/ 54 h 61"/>
                <a:gd name="T32" fmla="*/ 3 w 46"/>
                <a:gd name="T33" fmla="*/ 55 h 61"/>
                <a:gd name="T34" fmla="*/ 3 w 46"/>
                <a:gd name="T35" fmla="*/ 56 h 61"/>
                <a:gd name="T36" fmla="*/ 4 w 46"/>
                <a:gd name="T37" fmla="*/ 57 h 61"/>
                <a:gd name="T38" fmla="*/ 6 w 46"/>
                <a:gd name="T39" fmla="*/ 58 h 61"/>
                <a:gd name="T40" fmla="*/ 44 w 46"/>
                <a:gd name="T41" fmla="*/ 58 h 61"/>
                <a:gd name="T42" fmla="*/ 46 w 46"/>
                <a:gd name="T43" fmla="*/ 59 h 61"/>
                <a:gd name="T44" fmla="*/ 44 w 46"/>
                <a:gd name="T45" fmla="*/ 61 h 61"/>
                <a:gd name="T46" fmla="*/ 6 w 46"/>
                <a:gd name="T47" fmla="*/ 61 h 61"/>
                <a:gd name="T48" fmla="*/ 3 w 46"/>
                <a:gd name="T49" fmla="*/ 60 h 61"/>
                <a:gd name="T50" fmla="*/ 1 w 46"/>
                <a:gd name="T51" fmla="*/ 58 h 61"/>
                <a:gd name="T52" fmla="*/ 0 w 46"/>
                <a:gd name="T53" fmla="*/ 55 h 61"/>
                <a:gd name="T54" fmla="*/ 0 w 46"/>
                <a:gd name="T55" fmla="*/ 52 h 61"/>
                <a:gd name="T56" fmla="*/ 7 w 46"/>
                <a:gd name="T57" fmla="*/ 40 h 61"/>
                <a:gd name="T58" fmla="*/ 7 w 46"/>
                <a:gd name="T59" fmla="*/ 40 h 61"/>
                <a:gd name="T60" fmla="*/ 8 w 46"/>
                <a:gd name="T61" fmla="*/ 38 h 61"/>
                <a:gd name="T62" fmla="*/ 8 w 46"/>
                <a:gd name="T63" fmla="*/ 36 h 61"/>
                <a:gd name="T64" fmla="*/ 8 w 46"/>
                <a:gd name="T65" fmla="*/ 36 h 61"/>
                <a:gd name="T66" fmla="*/ 4 w 46"/>
                <a:gd name="T67" fmla="*/ 7 h 61"/>
                <a:gd name="T68" fmla="*/ 4 w 46"/>
                <a:gd name="T69" fmla="*/ 4 h 61"/>
                <a:gd name="T70" fmla="*/ 4 w 46"/>
                <a:gd name="T71" fmla="*/ 4 h 61"/>
                <a:gd name="T72" fmla="*/ 6 w 46"/>
                <a:gd name="T73" fmla="*/ 2 h 61"/>
                <a:gd name="T74" fmla="*/ 8 w 46"/>
                <a:gd name="T75" fmla="*/ 0 h 61"/>
                <a:gd name="T76" fmla="*/ 8 w 46"/>
                <a:gd name="T77" fmla="*/ 0 h 61"/>
                <a:gd name="T78" fmla="*/ 10 w 46"/>
                <a:gd name="T79" fmla="*/ 0 h 61"/>
                <a:gd name="T80" fmla="*/ 22 w 46"/>
                <a:gd name="T8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6" h="61">
                  <a:moveTo>
                    <a:pt x="22" y="0"/>
                  </a:moveTo>
                  <a:lnTo>
                    <a:pt x="22" y="0"/>
                  </a:lnTo>
                  <a:cubicBezTo>
                    <a:pt x="23" y="0"/>
                    <a:pt x="24" y="1"/>
                    <a:pt x="24" y="2"/>
                  </a:cubicBezTo>
                  <a:cubicBezTo>
                    <a:pt x="24" y="3"/>
                    <a:pt x="23" y="3"/>
                    <a:pt x="22" y="3"/>
                  </a:cubicBezTo>
                  <a:lnTo>
                    <a:pt x="10" y="3"/>
                  </a:lnTo>
                  <a:cubicBezTo>
                    <a:pt x="10" y="3"/>
                    <a:pt x="9" y="3"/>
                    <a:pt x="9" y="3"/>
                  </a:cubicBezTo>
                  <a:cubicBezTo>
                    <a:pt x="9" y="4"/>
                    <a:pt x="8" y="4"/>
                    <a:pt x="8" y="4"/>
                  </a:cubicBezTo>
                  <a:cubicBezTo>
                    <a:pt x="8" y="4"/>
                    <a:pt x="8" y="5"/>
                    <a:pt x="8" y="5"/>
                  </a:cubicBezTo>
                  <a:lnTo>
                    <a:pt x="8" y="5"/>
                  </a:lnTo>
                  <a:cubicBezTo>
                    <a:pt x="8" y="5"/>
                    <a:pt x="8" y="6"/>
                    <a:pt x="8" y="6"/>
                  </a:cubicBezTo>
                  <a:lnTo>
                    <a:pt x="11" y="36"/>
                  </a:lnTo>
                  <a:lnTo>
                    <a:pt x="11" y="36"/>
                  </a:lnTo>
                  <a:cubicBezTo>
                    <a:pt x="11" y="37"/>
                    <a:pt x="11" y="38"/>
                    <a:pt x="11" y="39"/>
                  </a:cubicBezTo>
                  <a:cubicBezTo>
                    <a:pt x="11" y="40"/>
                    <a:pt x="11" y="41"/>
                    <a:pt x="10" y="42"/>
                  </a:cubicBezTo>
                  <a:lnTo>
                    <a:pt x="10" y="42"/>
                  </a:lnTo>
                  <a:lnTo>
                    <a:pt x="3" y="54"/>
                  </a:lnTo>
                  <a:cubicBezTo>
                    <a:pt x="3" y="54"/>
                    <a:pt x="3" y="55"/>
                    <a:pt x="3" y="55"/>
                  </a:cubicBezTo>
                  <a:cubicBezTo>
                    <a:pt x="3" y="55"/>
                    <a:pt x="3" y="56"/>
                    <a:pt x="3" y="56"/>
                  </a:cubicBezTo>
                  <a:cubicBezTo>
                    <a:pt x="4" y="57"/>
                    <a:pt x="4" y="57"/>
                    <a:pt x="4" y="57"/>
                  </a:cubicBezTo>
                  <a:cubicBezTo>
                    <a:pt x="5" y="57"/>
                    <a:pt x="5" y="58"/>
                    <a:pt x="6" y="58"/>
                  </a:cubicBezTo>
                  <a:lnTo>
                    <a:pt x="44" y="58"/>
                  </a:lnTo>
                  <a:cubicBezTo>
                    <a:pt x="45" y="58"/>
                    <a:pt x="46" y="58"/>
                    <a:pt x="46" y="59"/>
                  </a:cubicBezTo>
                  <a:cubicBezTo>
                    <a:pt x="46" y="60"/>
                    <a:pt x="45" y="61"/>
                    <a:pt x="44" y="61"/>
                  </a:cubicBezTo>
                  <a:lnTo>
                    <a:pt x="6" y="61"/>
                  </a:lnTo>
                  <a:cubicBezTo>
                    <a:pt x="5" y="61"/>
                    <a:pt x="4" y="61"/>
                    <a:pt x="3" y="60"/>
                  </a:cubicBezTo>
                  <a:cubicBezTo>
                    <a:pt x="2" y="60"/>
                    <a:pt x="1" y="59"/>
                    <a:pt x="1" y="58"/>
                  </a:cubicBezTo>
                  <a:cubicBezTo>
                    <a:pt x="0" y="57"/>
                    <a:pt x="0" y="56"/>
                    <a:pt x="0" y="55"/>
                  </a:cubicBezTo>
                  <a:cubicBezTo>
                    <a:pt x="0" y="54"/>
                    <a:pt x="0" y="53"/>
                    <a:pt x="0" y="52"/>
                  </a:cubicBezTo>
                  <a:lnTo>
                    <a:pt x="7" y="40"/>
                  </a:lnTo>
                  <a:lnTo>
                    <a:pt x="7" y="40"/>
                  </a:lnTo>
                  <a:cubicBezTo>
                    <a:pt x="7" y="40"/>
                    <a:pt x="8" y="39"/>
                    <a:pt x="8" y="38"/>
                  </a:cubicBezTo>
                  <a:cubicBezTo>
                    <a:pt x="8" y="38"/>
                    <a:pt x="8" y="37"/>
                    <a:pt x="8" y="36"/>
                  </a:cubicBezTo>
                  <a:lnTo>
                    <a:pt x="8" y="36"/>
                  </a:lnTo>
                  <a:lnTo>
                    <a:pt x="4" y="7"/>
                  </a:lnTo>
                  <a:cubicBezTo>
                    <a:pt x="4" y="6"/>
                    <a:pt x="4" y="5"/>
                    <a:pt x="4" y="4"/>
                  </a:cubicBezTo>
                  <a:lnTo>
                    <a:pt x="4" y="4"/>
                  </a:lnTo>
                  <a:cubicBezTo>
                    <a:pt x="5" y="3"/>
                    <a:pt x="5" y="3"/>
                    <a:pt x="6" y="2"/>
                  </a:cubicBezTo>
                  <a:cubicBezTo>
                    <a:pt x="6" y="1"/>
                    <a:pt x="7" y="1"/>
                    <a:pt x="8" y="0"/>
                  </a:cubicBezTo>
                  <a:lnTo>
                    <a:pt x="8" y="0"/>
                  </a:lnTo>
                  <a:cubicBezTo>
                    <a:pt x="8" y="0"/>
                    <a:pt x="9" y="0"/>
                    <a:pt x="10" y="0"/>
                  </a:cubicBezTo>
                  <a:lnTo>
                    <a:pt x="22" y="0"/>
                  </a:lnTo>
                  <a:close/>
                </a:path>
              </a:pathLst>
            </a:custGeom>
            <a:grp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14" name="Freeform 88">
              <a:extLst>
                <a:ext uri="{FF2B5EF4-FFF2-40B4-BE49-F238E27FC236}">
                  <a16:creationId xmlns:a16="http://schemas.microsoft.com/office/drawing/2014/main" id="{64CE4487-D820-41AF-9E5A-5394E0BF570D}"/>
                </a:ext>
              </a:extLst>
            </p:cNvPr>
            <p:cNvSpPr>
              <a:spLocks/>
            </p:cNvSpPr>
            <p:nvPr/>
          </p:nvSpPr>
          <p:spPr bwMode="auto">
            <a:xfrm>
              <a:off x="7361836" y="5867413"/>
              <a:ext cx="58309" cy="4068"/>
            </a:xfrm>
            <a:custGeom>
              <a:avLst/>
              <a:gdLst>
                <a:gd name="T0" fmla="*/ 2 w 43"/>
                <a:gd name="T1" fmla="*/ 3 h 3"/>
                <a:gd name="T2" fmla="*/ 2 w 43"/>
                <a:gd name="T3" fmla="*/ 3 h 3"/>
                <a:gd name="T4" fmla="*/ 0 w 43"/>
                <a:gd name="T5" fmla="*/ 1 h 3"/>
                <a:gd name="T6" fmla="*/ 2 w 43"/>
                <a:gd name="T7" fmla="*/ 0 h 3"/>
                <a:gd name="T8" fmla="*/ 41 w 43"/>
                <a:gd name="T9" fmla="*/ 0 h 3"/>
                <a:gd name="T10" fmla="*/ 43 w 43"/>
                <a:gd name="T11" fmla="*/ 1 h 3"/>
                <a:gd name="T12" fmla="*/ 41 w 43"/>
                <a:gd name="T13" fmla="*/ 3 h 3"/>
                <a:gd name="T14" fmla="*/ 2 w 43"/>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3">
                  <a:moveTo>
                    <a:pt x="2" y="3"/>
                  </a:moveTo>
                  <a:lnTo>
                    <a:pt x="2" y="3"/>
                  </a:lnTo>
                  <a:cubicBezTo>
                    <a:pt x="1" y="3"/>
                    <a:pt x="0" y="2"/>
                    <a:pt x="0" y="1"/>
                  </a:cubicBezTo>
                  <a:cubicBezTo>
                    <a:pt x="0" y="0"/>
                    <a:pt x="1" y="0"/>
                    <a:pt x="2" y="0"/>
                  </a:cubicBezTo>
                  <a:lnTo>
                    <a:pt x="41" y="0"/>
                  </a:lnTo>
                  <a:cubicBezTo>
                    <a:pt x="42" y="0"/>
                    <a:pt x="43" y="0"/>
                    <a:pt x="43" y="1"/>
                  </a:cubicBezTo>
                  <a:cubicBezTo>
                    <a:pt x="43" y="2"/>
                    <a:pt x="42" y="3"/>
                    <a:pt x="41" y="3"/>
                  </a:cubicBezTo>
                  <a:lnTo>
                    <a:pt x="2" y="3"/>
                  </a:lnTo>
                  <a:close/>
                </a:path>
              </a:pathLst>
            </a:custGeom>
            <a:grp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15" name="Freeform 89">
              <a:extLst>
                <a:ext uri="{FF2B5EF4-FFF2-40B4-BE49-F238E27FC236}">
                  <a16:creationId xmlns:a16="http://schemas.microsoft.com/office/drawing/2014/main" id="{76116229-D298-452B-AFB6-9081646D51B8}"/>
                </a:ext>
              </a:extLst>
            </p:cNvPr>
            <p:cNvSpPr>
              <a:spLocks noEditPoints="1"/>
            </p:cNvSpPr>
            <p:nvPr/>
          </p:nvSpPr>
          <p:spPr bwMode="auto">
            <a:xfrm>
              <a:off x="7307595" y="5776560"/>
              <a:ext cx="187131" cy="188487"/>
            </a:xfrm>
            <a:custGeom>
              <a:avLst/>
              <a:gdLst>
                <a:gd name="T0" fmla="*/ 20 w 136"/>
                <a:gd name="T1" fmla="*/ 20 h 137"/>
                <a:gd name="T2" fmla="*/ 20 w 136"/>
                <a:gd name="T3" fmla="*/ 20 h 137"/>
                <a:gd name="T4" fmla="*/ 68 w 136"/>
                <a:gd name="T5" fmla="*/ 0 h 137"/>
                <a:gd name="T6" fmla="*/ 116 w 136"/>
                <a:gd name="T7" fmla="*/ 20 h 137"/>
                <a:gd name="T8" fmla="*/ 136 w 136"/>
                <a:gd name="T9" fmla="*/ 68 h 137"/>
                <a:gd name="T10" fmla="*/ 116 w 136"/>
                <a:gd name="T11" fmla="*/ 117 h 137"/>
                <a:gd name="T12" fmla="*/ 68 w 136"/>
                <a:gd name="T13" fmla="*/ 137 h 137"/>
                <a:gd name="T14" fmla="*/ 20 w 136"/>
                <a:gd name="T15" fmla="*/ 117 h 137"/>
                <a:gd name="T16" fmla="*/ 0 w 136"/>
                <a:gd name="T17" fmla="*/ 68 h 137"/>
                <a:gd name="T18" fmla="*/ 20 w 136"/>
                <a:gd name="T19" fmla="*/ 20 h 137"/>
                <a:gd name="T20" fmla="*/ 68 w 136"/>
                <a:gd name="T21" fmla="*/ 4 h 137"/>
                <a:gd name="T22" fmla="*/ 68 w 136"/>
                <a:gd name="T23" fmla="*/ 4 h 137"/>
                <a:gd name="T24" fmla="*/ 22 w 136"/>
                <a:gd name="T25" fmla="*/ 23 h 137"/>
                <a:gd name="T26" fmla="*/ 3 w 136"/>
                <a:gd name="T27" fmla="*/ 68 h 137"/>
                <a:gd name="T28" fmla="*/ 22 w 136"/>
                <a:gd name="T29" fmla="*/ 114 h 137"/>
                <a:gd name="T30" fmla="*/ 68 w 136"/>
                <a:gd name="T31" fmla="*/ 133 h 137"/>
                <a:gd name="T32" fmla="*/ 114 w 136"/>
                <a:gd name="T33" fmla="*/ 114 h 137"/>
                <a:gd name="T34" fmla="*/ 133 w 136"/>
                <a:gd name="T35" fmla="*/ 68 h 137"/>
                <a:gd name="T36" fmla="*/ 114 w 136"/>
                <a:gd name="T37" fmla="*/ 23 h 137"/>
                <a:gd name="T38" fmla="*/ 68 w 136"/>
                <a:gd name="T39" fmla="*/ 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137">
                  <a:moveTo>
                    <a:pt x="20" y="20"/>
                  </a:moveTo>
                  <a:lnTo>
                    <a:pt x="20" y="20"/>
                  </a:lnTo>
                  <a:cubicBezTo>
                    <a:pt x="32" y="8"/>
                    <a:pt x="49" y="0"/>
                    <a:pt x="68" y="0"/>
                  </a:cubicBezTo>
                  <a:cubicBezTo>
                    <a:pt x="87" y="0"/>
                    <a:pt x="104" y="8"/>
                    <a:pt x="116" y="20"/>
                  </a:cubicBezTo>
                  <a:cubicBezTo>
                    <a:pt x="129" y="32"/>
                    <a:pt x="136" y="50"/>
                    <a:pt x="136" y="68"/>
                  </a:cubicBezTo>
                  <a:cubicBezTo>
                    <a:pt x="136" y="87"/>
                    <a:pt x="129" y="104"/>
                    <a:pt x="116" y="117"/>
                  </a:cubicBezTo>
                  <a:cubicBezTo>
                    <a:pt x="104" y="129"/>
                    <a:pt x="87" y="137"/>
                    <a:pt x="68" y="137"/>
                  </a:cubicBezTo>
                  <a:cubicBezTo>
                    <a:pt x="49" y="137"/>
                    <a:pt x="32" y="129"/>
                    <a:pt x="20" y="117"/>
                  </a:cubicBezTo>
                  <a:cubicBezTo>
                    <a:pt x="7" y="104"/>
                    <a:pt x="0" y="87"/>
                    <a:pt x="0" y="68"/>
                  </a:cubicBezTo>
                  <a:cubicBezTo>
                    <a:pt x="0" y="50"/>
                    <a:pt x="7" y="32"/>
                    <a:pt x="20" y="20"/>
                  </a:cubicBezTo>
                  <a:close/>
                  <a:moveTo>
                    <a:pt x="68" y="4"/>
                  </a:moveTo>
                  <a:lnTo>
                    <a:pt x="68" y="4"/>
                  </a:lnTo>
                  <a:cubicBezTo>
                    <a:pt x="50" y="4"/>
                    <a:pt x="34" y="11"/>
                    <a:pt x="22" y="23"/>
                  </a:cubicBezTo>
                  <a:cubicBezTo>
                    <a:pt x="10" y="34"/>
                    <a:pt x="3" y="51"/>
                    <a:pt x="3" y="68"/>
                  </a:cubicBezTo>
                  <a:cubicBezTo>
                    <a:pt x="3" y="86"/>
                    <a:pt x="10" y="103"/>
                    <a:pt x="22" y="114"/>
                  </a:cubicBezTo>
                  <a:cubicBezTo>
                    <a:pt x="34" y="126"/>
                    <a:pt x="50" y="133"/>
                    <a:pt x="68" y="133"/>
                  </a:cubicBezTo>
                  <a:cubicBezTo>
                    <a:pt x="86" y="133"/>
                    <a:pt x="102" y="126"/>
                    <a:pt x="114" y="114"/>
                  </a:cubicBezTo>
                  <a:cubicBezTo>
                    <a:pt x="126" y="103"/>
                    <a:pt x="133" y="86"/>
                    <a:pt x="133" y="68"/>
                  </a:cubicBezTo>
                  <a:cubicBezTo>
                    <a:pt x="133" y="51"/>
                    <a:pt x="126" y="34"/>
                    <a:pt x="114" y="23"/>
                  </a:cubicBezTo>
                  <a:cubicBezTo>
                    <a:pt x="102" y="11"/>
                    <a:pt x="86" y="4"/>
                    <a:pt x="68" y="4"/>
                  </a:cubicBezTo>
                  <a:close/>
                </a:path>
              </a:pathLst>
            </a:custGeom>
            <a:grp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16" name="Freeform 90">
              <a:extLst>
                <a:ext uri="{FF2B5EF4-FFF2-40B4-BE49-F238E27FC236}">
                  <a16:creationId xmlns:a16="http://schemas.microsoft.com/office/drawing/2014/main" id="{737D3EDA-026B-484D-8B81-3A519EB0F6B4}"/>
                </a:ext>
              </a:extLst>
            </p:cNvPr>
            <p:cNvSpPr>
              <a:spLocks noEditPoints="1"/>
            </p:cNvSpPr>
            <p:nvPr/>
          </p:nvSpPr>
          <p:spPr bwMode="auto">
            <a:xfrm>
              <a:off x="7329291" y="5798256"/>
              <a:ext cx="145094" cy="143738"/>
            </a:xfrm>
            <a:custGeom>
              <a:avLst/>
              <a:gdLst>
                <a:gd name="T0" fmla="*/ 72 w 105"/>
                <a:gd name="T1" fmla="*/ 101 h 105"/>
                <a:gd name="T2" fmla="*/ 72 w 105"/>
                <a:gd name="T3" fmla="*/ 101 h 105"/>
                <a:gd name="T4" fmla="*/ 52 w 105"/>
                <a:gd name="T5" fmla="*/ 105 h 105"/>
                <a:gd name="T6" fmla="*/ 32 w 105"/>
                <a:gd name="T7" fmla="*/ 101 h 105"/>
                <a:gd name="T8" fmla="*/ 15 w 105"/>
                <a:gd name="T9" fmla="*/ 90 h 105"/>
                <a:gd name="T10" fmla="*/ 4 w 105"/>
                <a:gd name="T11" fmla="*/ 72 h 105"/>
                <a:gd name="T12" fmla="*/ 0 w 105"/>
                <a:gd name="T13" fmla="*/ 52 h 105"/>
                <a:gd name="T14" fmla="*/ 4 w 105"/>
                <a:gd name="T15" fmla="*/ 32 h 105"/>
                <a:gd name="T16" fmla="*/ 15 w 105"/>
                <a:gd name="T17" fmla="*/ 15 h 105"/>
                <a:gd name="T18" fmla="*/ 32 w 105"/>
                <a:gd name="T19" fmla="*/ 4 h 105"/>
                <a:gd name="T20" fmla="*/ 52 w 105"/>
                <a:gd name="T21" fmla="*/ 0 h 105"/>
                <a:gd name="T22" fmla="*/ 72 w 105"/>
                <a:gd name="T23" fmla="*/ 4 h 105"/>
                <a:gd name="T24" fmla="*/ 89 w 105"/>
                <a:gd name="T25" fmla="*/ 15 h 105"/>
                <a:gd name="T26" fmla="*/ 101 w 105"/>
                <a:gd name="T27" fmla="*/ 32 h 105"/>
                <a:gd name="T28" fmla="*/ 105 w 105"/>
                <a:gd name="T29" fmla="*/ 52 h 105"/>
                <a:gd name="T30" fmla="*/ 101 w 105"/>
                <a:gd name="T31" fmla="*/ 72 h 105"/>
                <a:gd name="T32" fmla="*/ 89 w 105"/>
                <a:gd name="T33" fmla="*/ 90 h 105"/>
                <a:gd name="T34" fmla="*/ 72 w 105"/>
                <a:gd name="T35" fmla="*/ 101 h 105"/>
                <a:gd name="T36" fmla="*/ 52 w 105"/>
                <a:gd name="T37" fmla="*/ 101 h 105"/>
                <a:gd name="T38" fmla="*/ 52 w 105"/>
                <a:gd name="T39" fmla="*/ 101 h 105"/>
                <a:gd name="T40" fmla="*/ 71 w 105"/>
                <a:gd name="T41" fmla="*/ 98 h 105"/>
                <a:gd name="T42" fmla="*/ 87 w 105"/>
                <a:gd name="T43" fmla="*/ 87 h 105"/>
                <a:gd name="T44" fmla="*/ 97 w 105"/>
                <a:gd name="T45" fmla="*/ 71 h 105"/>
                <a:gd name="T46" fmla="*/ 101 w 105"/>
                <a:gd name="T47" fmla="*/ 52 h 105"/>
                <a:gd name="T48" fmla="*/ 97 w 105"/>
                <a:gd name="T49" fmla="*/ 34 h 105"/>
                <a:gd name="T50" fmla="*/ 87 w 105"/>
                <a:gd name="T51" fmla="*/ 18 h 105"/>
                <a:gd name="T52" fmla="*/ 71 w 105"/>
                <a:gd name="T53" fmla="*/ 7 h 105"/>
                <a:gd name="T54" fmla="*/ 52 w 105"/>
                <a:gd name="T55" fmla="*/ 3 h 105"/>
                <a:gd name="T56" fmla="*/ 33 w 105"/>
                <a:gd name="T57" fmla="*/ 7 h 105"/>
                <a:gd name="T58" fmla="*/ 17 w 105"/>
                <a:gd name="T59" fmla="*/ 18 h 105"/>
                <a:gd name="T60" fmla="*/ 7 w 105"/>
                <a:gd name="T61" fmla="*/ 34 h 105"/>
                <a:gd name="T62" fmla="*/ 3 w 105"/>
                <a:gd name="T63" fmla="*/ 52 h 105"/>
                <a:gd name="T64" fmla="*/ 7 w 105"/>
                <a:gd name="T65" fmla="*/ 71 h 105"/>
                <a:gd name="T66" fmla="*/ 17 w 105"/>
                <a:gd name="T67" fmla="*/ 87 h 105"/>
                <a:gd name="T68" fmla="*/ 33 w 105"/>
                <a:gd name="T69" fmla="*/ 98 h 105"/>
                <a:gd name="T70" fmla="*/ 52 w 105"/>
                <a:gd name="T71" fmla="*/ 10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5" h="105">
                  <a:moveTo>
                    <a:pt x="72" y="101"/>
                  </a:moveTo>
                  <a:lnTo>
                    <a:pt x="72" y="101"/>
                  </a:lnTo>
                  <a:cubicBezTo>
                    <a:pt x="66" y="103"/>
                    <a:pt x="59" y="105"/>
                    <a:pt x="52" y="105"/>
                  </a:cubicBezTo>
                  <a:cubicBezTo>
                    <a:pt x="45" y="105"/>
                    <a:pt x="38" y="103"/>
                    <a:pt x="32" y="101"/>
                  </a:cubicBezTo>
                  <a:cubicBezTo>
                    <a:pt x="26" y="98"/>
                    <a:pt x="20" y="94"/>
                    <a:pt x="15" y="90"/>
                  </a:cubicBezTo>
                  <a:cubicBezTo>
                    <a:pt x="10" y="85"/>
                    <a:pt x="6" y="79"/>
                    <a:pt x="4" y="72"/>
                  </a:cubicBezTo>
                  <a:cubicBezTo>
                    <a:pt x="1" y="66"/>
                    <a:pt x="0" y="60"/>
                    <a:pt x="0" y="52"/>
                  </a:cubicBezTo>
                  <a:cubicBezTo>
                    <a:pt x="0" y="45"/>
                    <a:pt x="1" y="39"/>
                    <a:pt x="4" y="32"/>
                  </a:cubicBezTo>
                  <a:cubicBezTo>
                    <a:pt x="6" y="26"/>
                    <a:pt x="10" y="20"/>
                    <a:pt x="15" y="15"/>
                  </a:cubicBezTo>
                  <a:cubicBezTo>
                    <a:pt x="20" y="10"/>
                    <a:pt x="26" y="7"/>
                    <a:pt x="32" y="4"/>
                  </a:cubicBezTo>
                  <a:cubicBezTo>
                    <a:pt x="38" y="1"/>
                    <a:pt x="45" y="0"/>
                    <a:pt x="52" y="0"/>
                  </a:cubicBezTo>
                  <a:cubicBezTo>
                    <a:pt x="59" y="0"/>
                    <a:pt x="66" y="1"/>
                    <a:pt x="72" y="4"/>
                  </a:cubicBezTo>
                  <a:cubicBezTo>
                    <a:pt x="79" y="7"/>
                    <a:pt x="84" y="10"/>
                    <a:pt x="89" y="15"/>
                  </a:cubicBezTo>
                  <a:cubicBezTo>
                    <a:pt x="94" y="20"/>
                    <a:pt x="98" y="26"/>
                    <a:pt x="101" y="32"/>
                  </a:cubicBezTo>
                  <a:cubicBezTo>
                    <a:pt x="103" y="39"/>
                    <a:pt x="105" y="45"/>
                    <a:pt x="105" y="52"/>
                  </a:cubicBezTo>
                  <a:cubicBezTo>
                    <a:pt x="105" y="60"/>
                    <a:pt x="103" y="66"/>
                    <a:pt x="101" y="72"/>
                  </a:cubicBezTo>
                  <a:cubicBezTo>
                    <a:pt x="98" y="79"/>
                    <a:pt x="94" y="85"/>
                    <a:pt x="89" y="90"/>
                  </a:cubicBezTo>
                  <a:cubicBezTo>
                    <a:pt x="84" y="94"/>
                    <a:pt x="79" y="98"/>
                    <a:pt x="72" y="101"/>
                  </a:cubicBezTo>
                  <a:close/>
                  <a:moveTo>
                    <a:pt x="52" y="101"/>
                  </a:moveTo>
                  <a:lnTo>
                    <a:pt x="52" y="101"/>
                  </a:lnTo>
                  <a:cubicBezTo>
                    <a:pt x="59" y="101"/>
                    <a:pt x="65" y="100"/>
                    <a:pt x="71" y="98"/>
                  </a:cubicBezTo>
                  <a:cubicBezTo>
                    <a:pt x="77" y="95"/>
                    <a:pt x="82" y="92"/>
                    <a:pt x="87" y="87"/>
                  </a:cubicBezTo>
                  <a:cubicBezTo>
                    <a:pt x="91" y="83"/>
                    <a:pt x="95" y="77"/>
                    <a:pt x="97" y="71"/>
                  </a:cubicBezTo>
                  <a:cubicBezTo>
                    <a:pt x="100" y="65"/>
                    <a:pt x="101" y="59"/>
                    <a:pt x="101" y="52"/>
                  </a:cubicBezTo>
                  <a:cubicBezTo>
                    <a:pt x="101" y="46"/>
                    <a:pt x="100" y="39"/>
                    <a:pt x="97" y="34"/>
                  </a:cubicBezTo>
                  <a:cubicBezTo>
                    <a:pt x="95" y="28"/>
                    <a:pt x="91" y="22"/>
                    <a:pt x="87" y="18"/>
                  </a:cubicBezTo>
                  <a:cubicBezTo>
                    <a:pt x="82" y="13"/>
                    <a:pt x="77" y="10"/>
                    <a:pt x="71" y="7"/>
                  </a:cubicBezTo>
                  <a:cubicBezTo>
                    <a:pt x="65" y="5"/>
                    <a:pt x="59" y="3"/>
                    <a:pt x="52" y="3"/>
                  </a:cubicBezTo>
                  <a:cubicBezTo>
                    <a:pt x="45" y="3"/>
                    <a:pt x="39" y="5"/>
                    <a:pt x="33" y="7"/>
                  </a:cubicBezTo>
                  <a:cubicBezTo>
                    <a:pt x="27" y="10"/>
                    <a:pt x="22" y="13"/>
                    <a:pt x="17" y="18"/>
                  </a:cubicBezTo>
                  <a:cubicBezTo>
                    <a:pt x="13" y="22"/>
                    <a:pt x="9" y="28"/>
                    <a:pt x="7" y="34"/>
                  </a:cubicBezTo>
                  <a:cubicBezTo>
                    <a:pt x="4" y="39"/>
                    <a:pt x="3" y="46"/>
                    <a:pt x="3" y="52"/>
                  </a:cubicBezTo>
                  <a:cubicBezTo>
                    <a:pt x="3" y="59"/>
                    <a:pt x="4" y="65"/>
                    <a:pt x="7" y="71"/>
                  </a:cubicBezTo>
                  <a:cubicBezTo>
                    <a:pt x="9" y="77"/>
                    <a:pt x="13" y="83"/>
                    <a:pt x="17" y="87"/>
                  </a:cubicBezTo>
                  <a:cubicBezTo>
                    <a:pt x="22" y="92"/>
                    <a:pt x="27" y="95"/>
                    <a:pt x="33" y="98"/>
                  </a:cubicBezTo>
                  <a:cubicBezTo>
                    <a:pt x="39" y="100"/>
                    <a:pt x="45" y="101"/>
                    <a:pt x="52" y="101"/>
                  </a:cubicBezTo>
                  <a:close/>
                </a:path>
              </a:pathLst>
            </a:custGeom>
            <a:grp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grpSp>
      <p:sp>
        <p:nvSpPr>
          <p:cNvPr id="117" name="Freeform 91">
            <a:extLst>
              <a:ext uri="{FF2B5EF4-FFF2-40B4-BE49-F238E27FC236}">
                <a16:creationId xmlns:a16="http://schemas.microsoft.com/office/drawing/2014/main" id="{03206B8D-7285-4E51-B2E9-B15C4D9C77CB}"/>
              </a:ext>
            </a:extLst>
          </p:cNvPr>
          <p:cNvSpPr>
            <a:spLocks noChangeAspect="1" noEditPoints="1"/>
          </p:cNvSpPr>
          <p:nvPr/>
        </p:nvSpPr>
        <p:spPr bwMode="auto">
          <a:xfrm>
            <a:off x="7866913" y="3077347"/>
            <a:ext cx="233303" cy="234994"/>
          </a:xfrm>
          <a:custGeom>
            <a:avLst/>
            <a:gdLst>
              <a:gd name="T0" fmla="*/ 20 w 136"/>
              <a:gd name="T1" fmla="*/ 20 h 137"/>
              <a:gd name="T2" fmla="*/ 20 w 136"/>
              <a:gd name="T3" fmla="*/ 117 h 137"/>
              <a:gd name="T4" fmla="*/ 116 w 136"/>
              <a:gd name="T5" fmla="*/ 117 h 137"/>
              <a:gd name="T6" fmla="*/ 116 w 136"/>
              <a:gd name="T7" fmla="*/ 20 h 137"/>
              <a:gd name="T8" fmla="*/ 20 w 136"/>
              <a:gd name="T9" fmla="*/ 20 h 137"/>
              <a:gd name="T10" fmla="*/ 68 w 136"/>
              <a:gd name="T11" fmla="*/ 4 h 137"/>
              <a:gd name="T12" fmla="*/ 3 w 136"/>
              <a:gd name="T13" fmla="*/ 68 h 137"/>
              <a:gd name="T14" fmla="*/ 68 w 136"/>
              <a:gd name="T15" fmla="*/ 133 h 137"/>
              <a:gd name="T16" fmla="*/ 133 w 136"/>
              <a:gd name="T17" fmla="*/ 68 h 137"/>
              <a:gd name="T18" fmla="*/ 68 w 136"/>
              <a:gd name="T19" fmla="*/ 4 h 137"/>
              <a:gd name="T20" fmla="*/ 88 w 136"/>
              <a:gd name="T21" fmla="*/ 117 h 137"/>
              <a:gd name="T22" fmla="*/ 116 w 136"/>
              <a:gd name="T23" fmla="*/ 89 h 137"/>
              <a:gd name="T24" fmla="*/ 116 w 136"/>
              <a:gd name="T25" fmla="*/ 48 h 137"/>
              <a:gd name="T26" fmla="*/ 88 w 136"/>
              <a:gd name="T27" fmla="*/ 20 h 137"/>
              <a:gd name="T28" fmla="*/ 48 w 136"/>
              <a:gd name="T29" fmla="*/ 20 h 137"/>
              <a:gd name="T30" fmla="*/ 19 w 136"/>
              <a:gd name="T31" fmla="*/ 48 h 137"/>
              <a:gd name="T32" fmla="*/ 19 w 136"/>
              <a:gd name="T33" fmla="*/ 89 h 137"/>
              <a:gd name="T34" fmla="*/ 48 w 136"/>
              <a:gd name="T35" fmla="*/ 117 h 137"/>
              <a:gd name="T36" fmla="*/ 88 w 136"/>
              <a:gd name="T37" fmla="*/ 117 h 137"/>
              <a:gd name="T38" fmla="*/ 68 w 136"/>
              <a:gd name="T39" fmla="*/ 117 h 137"/>
              <a:gd name="T40" fmla="*/ 103 w 136"/>
              <a:gd name="T41" fmla="*/ 103 h 137"/>
              <a:gd name="T42" fmla="*/ 117 w 136"/>
              <a:gd name="T43" fmla="*/ 68 h 137"/>
              <a:gd name="T44" fmla="*/ 103 w 136"/>
              <a:gd name="T45" fmla="*/ 34 h 137"/>
              <a:gd name="T46" fmla="*/ 68 w 136"/>
              <a:gd name="T47" fmla="*/ 19 h 137"/>
              <a:gd name="T48" fmla="*/ 33 w 136"/>
              <a:gd name="T49" fmla="*/ 34 h 137"/>
              <a:gd name="T50" fmla="*/ 19 w 136"/>
              <a:gd name="T51" fmla="*/ 68 h 137"/>
              <a:gd name="T52" fmla="*/ 33 w 136"/>
              <a:gd name="T53" fmla="*/ 103 h 137"/>
              <a:gd name="T54" fmla="*/ 68 w 136"/>
              <a:gd name="T55" fmla="*/ 117 h 137"/>
              <a:gd name="T56" fmla="*/ 87 w 136"/>
              <a:gd name="T57" fmla="*/ 41 h 137"/>
              <a:gd name="T58" fmla="*/ 90 w 136"/>
              <a:gd name="T59" fmla="*/ 43 h 137"/>
              <a:gd name="T60" fmla="*/ 91 w 136"/>
              <a:gd name="T61" fmla="*/ 69 h 137"/>
              <a:gd name="T62" fmla="*/ 91 w 136"/>
              <a:gd name="T63" fmla="*/ 72 h 137"/>
              <a:gd name="T64" fmla="*/ 70 w 136"/>
              <a:gd name="T65" fmla="*/ 79 h 137"/>
              <a:gd name="T66" fmla="*/ 93 w 136"/>
              <a:gd name="T67" fmla="*/ 81 h 137"/>
              <a:gd name="T68" fmla="*/ 70 w 136"/>
              <a:gd name="T69" fmla="*/ 83 h 137"/>
              <a:gd name="T70" fmla="*/ 68 w 136"/>
              <a:gd name="T71" fmla="*/ 101 h 137"/>
              <a:gd name="T72" fmla="*/ 66 w 136"/>
              <a:gd name="T73" fmla="*/ 83 h 137"/>
              <a:gd name="T74" fmla="*/ 43 w 136"/>
              <a:gd name="T75" fmla="*/ 81 h 137"/>
              <a:gd name="T76" fmla="*/ 66 w 136"/>
              <a:gd name="T77" fmla="*/ 79 h 137"/>
              <a:gd name="T78" fmla="*/ 44 w 136"/>
              <a:gd name="T79" fmla="*/ 72 h 137"/>
              <a:gd name="T80" fmla="*/ 44 w 136"/>
              <a:gd name="T81" fmla="*/ 69 h 137"/>
              <a:gd name="T82" fmla="*/ 46 w 136"/>
              <a:gd name="T83" fmla="*/ 43 h 137"/>
              <a:gd name="T84" fmla="*/ 49 w 136"/>
              <a:gd name="T85" fmla="*/ 41 h 137"/>
              <a:gd name="T86" fmla="*/ 87 w 136"/>
              <a:gd name="T87" fmla="*/ 41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7">
                <a:moveTo>
                  <a:pt x="20" y="20"/>
                </a:moveTo>
                <a:lnTo>
                  <a:pt x="20" y="20"/>
                </a:lnTo>
                <a:cubicBezTo>
                  <a:pt x="7" y="32"/>
                  <a:pt x="0" y="50"/>
                  <a:pt x="0" y="68"/>
                </a:cubicBezTo>
                <a:cubicBezTo>
                  <a:pt x="0" y="87"/>
                  <a:pt x="7" y="104"/>
                  <a:pt x="20" y="117"/>
                </a:cubicBezTo>
                <a:cubicBezTo>
                  <a:pt x="32" y="129"/>
                  <a:pt x="49" y="137"/>
                  <a:pt x="68" y="137"/>
                </a:cubicBezTo>
                <a:cubicBezTo>
                  <a:pt x="87" y="137"/>
                  <a:pt x="104" y="129"/>
                  <a:pt x="116" y="117"/>
                </a:cubicBezTo>
                <a:cubicBezTo>
                  <a:pt x="129" y="104"/>
                  <a:pt x="136" y="87"/>
                  <a:pt x="136" y="68"/>
                </a:cubicBezTo>
                <a:cubicBezTo>
                  <a:pt x="136" y="50"/>
                  <a:pt x="129" y="32"/>
                  <a:pt x="116" y="20"/>
                </a:cubicBezTo>
                <a:cubicBezTo>
                  <a:pt x="104" y="8"/>
                  <a:pt x="87" y="0"/>
                  <a:pt x="68" y="0"/>
                </a:cubicBezTo>
                <a:cubicBezTo>
                  <a:pt x="49" y="0"/>
                  <a:pt x="32" y="8"/>
                  <a:pt x="20" y="20"/>
                </a:cubicBezTo>
                <a:close/>
                <a:moveTo>
                  <a:pt x="68" y="4"/>
                </a:moveTo>
                <a:lnTo>
                  <a:pt x="68" y="4"/>
                </a:lnTo>
                <a:cubicBezTo>
                  <a:pt x="50" y="4"/>
                  <a:pt x="34" y="11"/>
                  <a:pt x="22" y="23"/>
                </a:cubicBezTo>
                <a:cubicBezTo>
                  <a:pt x="10" y="34"/>
                  <a:pt x="3" y="51"/>
                  <a:pt x="3" y="68"/>
                </a:cubicBezTo>
                <a:cubicBezTo>
                  <a:pt x="3" y="86"/>
                  <a:pt x="10" y="103"/>
                  <a:pt x="22" y="114"/>
                </a:cubicBezTo>
                <a:cubicBezTo>
                  <a:pt x="34" y="126"/>
                  <a:pt x="50" y="133"/>
                  <a:pt x="68" y="133"/>
                </a:cubicBezTo>
                <a:cubicBezTo>
                  <a:pt x="86" y="133"/>
                  <a:pt x="102" y="126"/>
                  <a:pt x="114" y="114"/>
                </a:cubicBezTo>
                <a:cubicBezTo>
                  <a:pt x="126" y="103"/>
                  <a:pt x="133" y="86"/>
                  <a:pt x="133" y="68"/>
                </a:cubicBezTo>
                <a:cubicBezTo>
                  <a:pt x="133" y="51"/>
                  <a:pt x="126" y="34"/>
                  <a:pt x="114" y="23"/>
                </a:cubicBezTo>
                <a:cubicBezTo>
                  <a:pt x="102" y="11"/>
                  <a:pt x="86" y="4"/>
                  <a:pt x="68" y="4"/>
                </a:cubicBezTo>
                <a:close/>
                <a:moveTo>
                  <a:pt x="88" y="117"/>
                </a:moveTo>
                <a:lnTo>
                  <a:pt x="88" y="117"/>
                </a:lnTo>
                <a:cubicBezTo>
                  <a:pt x="94" y="114"/>
                  <a:pt x="100" y="110"/>
                  <a:pt x="105" y="106"/>
                </a:cubicBezTo>
                <a:cubicBezTo>
                  <a:pt x="110" y="101"/>
                  <a:pt x="114" y="95"/>
                  <a:pt x="116" y="89"/>
                </a:cubicBezTo>
                <a:cubicBezTo>
                  <a:pt x="119" y="82"/>
                  <a:pt x="120" y="76"/>
                  <a:pt x="120" y="68"/>
                </a:cubicBezTo>
                <a:cubicBezTo>
                  <a:pt x="120" y="61"/>
                  <a:pt x="119" y="55"/>
                  <a:pt x="116" y="48"/>
                </a:cubicBezTo>
                <a:cubicBezTo>
                  <a:pt x="114" y="42"/>
                  <a:pt x="110" y="36"/>
                  <a:pt x="105" y="31"/>
                </a:cubicBezTo>
                <a:cubicBezTo>
                  <a:pt x="100" y="26"/>
                  <a:pt x="94" y="23"/>
                  <a:pt x="88" y="20"/>
                </a:cubicBezTo>
                <a:cubicBezTo>
                  <a:pt x="82" y="17"/>
                  <a:pt x="75" y="16"/>
                  <a:pt x="68" y="16"/>
                </a:cubicBezTo>
                <a:cubicBezTo>
                  <a:pt x="61" y="16"/>
                  <a:pt x="54" y="17"/>
                  <a:pt x="48" y="20"/>
                </a:cubicBezTo>
                <a:cubicBezTo>
                  <a:pt x="41" y="23"/>
                  <a:pt x="36" y="26"/>
                  <a:pt x="31" y="31"/>
                </a:cubicBezTo>
                <a:cubicBezTo>
                  <a:pt x="26" y="36"/>
                  <a:pt x="22" y="42"/>
                  <a:pt x="19" y="48"/>
                </a:cubicBezTo>
                <a:cubicBezTo>
                  <a:pt x="17" y="55"/>
                  <a:pt x="15" y="61"/>
                  <a:pt x="15" y="68"/>
                </a:cubicBezTo>
                <a:cubicBezTo>
                  <a:pt x="15" y="76"/>
                  <a:pt x="17" y="82"/>
                  <a:pt x="19" y="89"/>
                </a:cubicBezTo>
                <a:cubicBezTo>
                  <a:pt x="22" y="95"/>
                  <a:pt x="26" y="101"/>
                  <a:pt x="31" y="106"/>
                </a:cubicBezTo>
                <a:cubicBezTo>
                  <a:pt x="36" y="110"/>
                  <a:pt x="41" y="114"/>
                  <a:pt x="48" y="117"/>
                </a:cubicBezTo>
                <a:cubicBezTo>
                  <a:pt x="54" y="119"/>
                  <a:pt x="61" y="121"/>
                  <a:pt x="68" y="121"/>
                </a:cubicBezTo>
                <a:cubicBezTo>
                  <a:pt x="75" y="121"/>
                  <a:pt x="82" y="119"/>
                  <a:pt x="88" y="117"/>
                </a:cubicBezTo>
                <a:close/>
                <a:moveTo>
                  <a:pt x="68" y="117"/>
                </a:moveTo>
                <a:lnTo>
                  <a:pt x="68" y="117"/>
                </a:lnTo>
                <a:cubicBezTo>
                  <a:pt x="75" y="117"/>
                  <a:pt x="81" y="116"/>
                  <a:pt x="87" y="114"/>
                </a:cubicBezTo>
                <a:cubicBezTo>
                  <a:pt x="93" y="111"/>
                  <a:pt x="98" y="108"/>
                  <a:pt x="103" y="103"/>
                </a:cubicBezTo>
                <a:cubicBezTo>
                  <a:pt x="107" y="99"/>
                  <a:pt x="111" y="93"/>
                  <a:pt x="113" y="87"/>
                </a:cubicBezTo>
                <a:cubicBezTo>
                  <a:pt x="116" y="81"/>
                  <a:pt x="117" y="75"/>
                  <a:pt x="117" y="68"/>
                </a:cubicBezTo>
                <a:cubicBezTo>
                  <a:pt x="117" y="62"/>
                  <a:pt x="116" y="55"/>
                  <a:pt x="113" y="50"/>
                </a:cubicBezTo>
                <a:cubicBezTo>
                  <a:pt x="111" y="44"/>
                  <a:pt x="107" y="38"/>
                  <a:pt x="103" y="34"/>
                </a:cubicBezTo>
                <a:cubicBezTo>
                  <a:pt x="98" y="29"/>
                  <a:pt x="93" y="26"/>
                  <a:pt x="87" y="23"/>
                </a:cubicBezTo>
                <a:cubicBezTo>
                  <a:pt x="81" y="21"/>
                  <a:pt x="75" y="19"/>
                  <a:pt x="68" y="19"/>
                </a:cubicBezTo>
                <a:cubicBezTo>
                  <a:pt x="61" y="19"/>
                  <a:pt x="55" y="21"/>
                  <a:pt x="49" y="23"/>
                </a:cubicBezTo>
                <a:cubicBezTo>
                  <a:pt x="43" y="26"/>
                  <a:pt x="38" y="29"/>
                  <a:pt x="33" y="34"/>
                </a:cubicBezTo>
                <a:cubicBezTo>
                  <a:pt x="29" y="38"/>
                  <a:pt x="25" y="44"/>
                  <a:pt x="23" y="50"/>
                </a:cubicBezTo>
                <a:cubicBezTo>
                  <a:pt x="20" y="55"/>
                  <a:pt x="19" y="62"/>
                  <a:pt x="19" y="68"/>
                </a:cubicBezTo>
                <a:cubicBezTo>
                  <a:pt x="19" y="75"/>
                  <a:pt x="20" y="81"/>
                  <a:pt x="23" y="87"/>
                </a:cubicBezTo>
                <a:cubicBezTo>
                  <a:pt x="25" y="93"/>
                  <a:pt x="29" y="99"/>
                  <a:pt x="33" y="103"/>
                </a:cubicBezTo>
                <a:cubicBezTo>
                  <a:pt x="38" y="108"/>
                  <a:pt x="43" y="111"/>
                  <a:pt x="49" y="114"/>
                </a:cubicBezTo>
                <a:cubicBezTo>
                  <a:pt x="55" y="116"/>
                  <a:pt x="61" y="117"/>
                  <a:pt x="68" y="117"/>
                </a:cubicBezTo>
                <a:close/>
                <a:moveTo>
                  <a:pt x="87" y="41"/>
                </a:moveTo>
                <a:lnTo>
                  <a:pt x="87" y="41"/>
                </a:lnTo>
                <a:cubicBezTo>
                  <a:pt x="88" y="40"/>
                  <a:pt x="89" y="40"/>
                  <a:pt x="90" y="40"/>
                </a:cubicBezTo>
                <a:cubicBezTo>
                  <a:pt x="90" y="41"/>
                  <a:pt x="91" y="42"/>
                  <a:pt x="90" y="43"/>
                </a:cubicBezTo>
                <a:lnTo>
                  <a:pt x="71" y="69"/>
                </a:lnTo>
                <a:lnTo>
                  <a:pt x="91" y="69"/>
                </a:lnTo>
                <a:cubicBezTo>
                  <a:pt x="92" y="69"/>
                  <a:pt x="93" y="69"/>
                  <a:pt x="93" y="70"/>
                </a:cubicBezTo>
                <a:cubicBezTo>
                  <a:pt x="93" y="71"/>
                  <a:pt x="92" y="72"/>
                  <a:pt x="91" y="72"/>
                </a:cubicBezTo>
                <a:lnTo>
                  <a:pt x="70" y="72"/>
                </a:lnTo>
                <a:lnTo>
                  <a:pt x="70" y="79"/>
                </a:lnTo>
                <a:lnTo>
                  <a:pt x="91" y="79"/>
                </a:lnTo>
                <a:cubicBezTo>
                  <a:pt x="92" y="79"/>
                  <a:pt x="93" y="80"/>
                  <a:pt x="93" y="81"/>
                </a:cubicBezTo>
                <a:cubicBezTo>
                  <a:pt x="93" y="82"/>
                  <a:pt x="92" y="83"/>
                  <a:pt x="91" y="83"/>
                </a:cubicBezTo>
                <a:lnTo>
                  <a:pt x="70" y="83"/>
                </a:lnTo>
                <a:lnTo>
                  <a:pt x="70" y="99"/>
                </a:lnTo>
                <a:cubicBezTo>
                  <a:pt x="70" y="100"/>
                  <a:pt x="69" y="101"/>
                  <a:pt x="68" y="101"/>
                </a:cubicBezTo>
                <a:cubicBezTo>
                  <a:pt x="67" y="101"/>
                  <a:pt x="66" y="100"/>
                  <a:pt x="66" y="99"/>
                </a:cubicBezTo>
                <a:lnTo>
                  <a:pt x="66" y="83"/>
                </a:lnTo>
                <a:lnTo>
                  <a:pt x="44" y="83"/>
                </a:lnTo>
                <a:cubicBezTo>
                  <a:pt x="43" y="83"/>
                  <a:pt x="43" y="82"/>
                  <a:pt x="43" y="81"/>
                </a:cubicBezTo>
                <a:cubicBezTo>
                  <a:pt x="43" y="80"/>
                  <a:pt x="43" y="79"/>
                  <a:pt x="44" y="79"/>
                </a:cubicBezTo>
                <a:lnTo>
                  <a:pt x="66" y="79"/>
                </a:lnTo>
                <a:lnTo>
                  <a:pt x="66" y="72"/>
                </a:lnTo>
                <a:lnTo>
                  <a:pt x="44" y="72"/>
                </a:lnTo>
                <a:cubicBezTo>
                  <a:pt x="43" y="72"/>
                  <a:pt x="43" y="71"/>
                  <a:pt x="43" y="70"/>
                </a:cubicBezTo>
                <a:cubicBezTo>
                  <a:pt x="43" y="69"/>
                  <a:pt x="43" y="69"/>
                  <a:pt x="44" y="69"/>
                </a:cubicBezTo>
                <a:lnTo>
                  <a:pt x="65" y="69"/>
                </a:lnTo>
                <a:lnTo>
                  <a:pt x="46" y="43"/>
                </a:lnTo>
                <a:cubicBezTo>
                  <a:pt x="45" y="42"/>
                  <a:pt x="45" y="41"/>
                  <a:pt x="46" y="40"/>
                </a:cubicBezTo>
                <a:cubicBezTo>
                  <a:pt x="47" y="40"/>
                  <a:pt x="48" y="40"/>
                  <a:pt x="49" y="41"/>
                </a:cubicBezTo>
                <a:lnTo>
                  <a:pt x="68" y="67"/>
                </a:lnTo>
                <a:lnTo>
                  <a:pt x="87" y="41"/>
                </a:ln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18" name="Freeform 92">
            <a:extLst>
              <a:ext uri="{FF2B5EF4-FFF2-40B4-BE49-F238E27FC236}">
                <a16:creationId xmlns:a16="http://schemas.microsoft.com/office/drawing/2014/main" id="{A881E462-2366-4690-90D2-2291FEF3C42C}"/>
              </a:ext>
            </a:extLst>
          </p:cNvPr>
          <p:cNvSpPr>
            <a:spLocks noChangeAspect="1" noEditPoints="1"/>
          </p:cNvSpPr>
          <p:nvPr/>
        </p:nvSpPr>
        <p:spPr bwMode="auto">
          <a:xfrm>
            <a:off x="7443004" y="3079885"/>
            <a:ext cx="234994" cy="234994"/>
          </a:xfrm>
          <a:custGeom>
            <a:avLst/>
            <a:gdLst>
              <a:gd name="T0" fmla="*/ 55 w 137"/>
              <a:gd name="T1" fmla="*/ 43 h 137"/>
              <a:gd name="T2" fmla="*/ 79 w 137"/>
              <a:gd name="T3" fmla="*/ 67 h 137"/>
              <a:gd name="T4" fmla="*/ 86 w 137"/>
              <a:gd name="T5" fmla="*/ 60 h 137"/>
              <a:gd name="T6" fmla="*/ 84 w 137"/>
              <a:gd name="T7" fmla="*/ 45 h 137"/>
              <a:gd name="T8" fmla="*/ 55 w 137"/>
              <a:gd name="T9" fmla="*/ 43 h 137"/>
              <a:gd name="T10" fmla="*/ 20 w 137"/>
              <a:gd name="T11" fmla="*/ 20 h 137"/>
              <a:gd name="T12" fmla="*/ 20 w 137"/>
              <a:gd name="T13" fmla="*/ 117 h 137"/>
              <a:gd name="T14" fmla="*/ 117 w 137"/>
              <a:gd name="T15" fmla="*/ 117 h 137"/>
              <a:gd name="T16" fmla="*/ 117 w 137"/>
              <a:gd name="T17" fmla="*/ 20 h 137"/>
              <a:gd name="T18" fmla="*/ 20 w 137"/>
              <a:gd name="T19" fmla="*/ 20 h 137"/>
              <a:gd name="T20" fmla="*/ 68 w 137"/>
              <a:gd name="T21" fmla="*/ 4 h 137"/>
              <a:gd name="T22" fmla="*/ 3 w 137"/>
              <a:gd name="T23" fmla="*/ 68 h 137"/>
              <a:gd name="T24" fmla="*/ 68 w 137"/>
              <a:gd name="T25" fmla="*/ 133 h 137"/>
              <a:gd name="T26" fmla="*/ 133 w 137"/>
              <a:gd name="T27" fmla="*/ 68 h 137"/>
              <a:gd name="T28" fmla="*/ 68 w 137"/>
              <a:gd name="T29" fmla="*/ 4 h 137"/>
              <a:gd name="T30" fmla="*/ 88 w 137"/>
              <a:gd name="T31" fmla="*/ 117 h 137"/>
              <a:gd name="T32" fmla="*/ 117 w 137"/>
              <a:gd name="T33" fmla="*/ 89 h 137"/>
              <a:gd name="T34" fmla="*/ 117 w 137"/>
              <a:gd name="T35" fmla="*/ 48 h 137"/>
              <a:gd name="T36" fmla="*/ 88 w 137"/>
              <a:gd name="T37" fmla="*/ 20 h 137"/>
              <a:gd name="T38" fmla="*/ 48 w 137"/>
              <a:gd name="T39" fmla="*/ 20 h 137"/>
              <a:gd name="T40" fmla="*/ 20 w 137"/>
              <a:gd name="T41" fmla="*/ 48 h 137"/>
              <a:gd name="T42" fmla="*/ 20 w 137"/>
              <a:gd name="T43" fmla="*/ 89 h 137"/>
              <a:gd name="T44" fmla="*/ 48 w 137"/>
              <a:gd name="T45" fmla="*/ 117 h 137"/>
              <a:gd name="T46" fmla="*/ 88 w 137"/>
              <a:gd name="T47" fmla="*/ 117 h 137"/>
              <a:gd name="T48" fmla="*/ 68 w 137"/>
              <a:gd name="T49" fmla="*/ 117 h 137"/>
              <a:gd name="T50" fmla="*/ 103 w 137"/>
              <a:gd name="T51" fmla="*/ 103 h 137"/>
              <a:gd name="T52" fmla="*/ 117 w 137"/>
              <a:gd name="T53" fmla="*/ 68 h 137"/>
              <a:gd name="T54" fmla="*/ 103 w 137"/>
              <a:gd name="T55" fmla="*/ 34 h 137"/>
              <a:gd name="T56" fmla="*/ 68 w 137"/>
              <a:gd name="T57" fmla="*/ 19 h 137"/>
              <a:gd name="T58" fmla="*/ 34 w 137"/>
              <a:gd name="T59" fmla="*/ 34 h 137"/>
              <a:gd name="T60" fmla="*/ 19 w 137"/>
              <a:gd name="T61" fmla="*/ 68 h 137"/>
              <a:gd name="T62" fmla="*/ 34 w 137"/>
              <a:gd name="T63" fmla="*/ 103 h 137"/>
              <a:gd name="T64" fmla="*/ 68 w 137"/>
              <a:gd name="T65" fmla="*/ 117 h 137"/>
              <a:gd name="T66" fmla="*/ 55 w 137"/>
              <a:gd name="T67" fmla="*/ 99 h 137"/>
              <a:gd name="T68" fmla="*/ 52 w 137"/>
              <a:gd name="T69" fmla="*/ 99 h 137"/>
              <a:gd name="T70" fmla="*/ 41 w 137"/>
              <a:gd name="T71" fmla="*/ 81 h 137"/>
              <a:gd name="T72" fmla="*/ 41 w 137"/>
              <a:gd name="T73" fmla="*/ 78 h 137"/>
              <a:gd name="T74" fmla="*/ 52 w 137"/>
              <a:gd name="T75" fmla="*/ 71 h 137"/>
              <a:gd name="T76" fmla="*/ 40 w 137"/>
              <a:gd name="T77" fmla="*/ 69 h 137"/>
              <a:gd name="T78" fmla="*/ 52 w 137"/>
              <a:gd name="T79" fmla="*/ 67 h 137"/>
              <a:gd name="T80" fmla="*/ 53 w 137"/>
              <a:gd name="T81" fmla="*/ 39 h 137"/>
              <a:gd name="T82" fmla="*/ 87 w 137"/>
              <a:gd name="T83" fmla="*/ 43 h 137"/>
              <a:gd name="T84" fmla="*/ 90 w 137"/>
              <a:gd name="T85" fmla="*/ 60 h 137"/>
              <a:gd name="T86" fmla="*/ 79 w 137"/>
              <a:gd name="T87" fmla="*/ 71 h 137"/>
              <a:gd name="T88" fmla="*/ 55 w 137"/>
              <a:gd name="T89" fmla="*/ 78 h 137"/>
              <a:gd name="T90" fmla="*/ 79 w 137"/>
              <a:gd name="T91" fmla="*/ 79 h 137"/>
              <a:gd name="T92" fmla="*/ 55 w 137"/>
              <a:gd name="T93" fmla="*/ 81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7" h="137">
                <a:moveTo>
                  <a:pt x="55" y="43"/>
                </a:moveTo>
                <a:lnTo>
                  <a:pt x="55" y="43"/>
                </a:lnTo>
                <a:lnTo>
                  <a:pt x="55" y="67"/>
                </a:lnTo>
                <a:lnTo>
                  <a:pt x="79" y="67"/>
                </a:lnTo>
                <a:cubicBezTo>
                  <a:pt x="81" y="67"/>
                  <a:pt x="83" y="66"/>
                  <a:pt x="84" y="65"/>
                </a:cubicBezTo>
                <a:cubicBezTo>
                  <a:pt x="85" y="64"/>
                  <a:pt x="86" y="62"/>
                  <a:pt x="86" y="60"/>
                </a:cubicBezTo>
                <a:lnTo>
                  <a:pt x="86" y="50"/>
                </a:lnTo>
                <a:cubicBezTo>
                  <a:pt x="86" y="48"/>
                  <a:pt x="85" y="46"/>
                  <a:pt x="84" y="45"/>
                </a:cubicBezTo>
                <a:cubicBezTo>
                  <a:pt x="83" y="44"/>
                  <a:pt x="81" y="43"/>
                  <a:pt x="79" y="43"/>
                </a:cubicBezTo>
                <a:lnTo>
                  <a:pt x="55" y="43"/>
                </a:lnTo>
                <a:close/>
                <a:moveTo>
                  <a:pt x="20" y="20"/>
                </a:moveTo>
                <a:lnTo>
                  <a:pt x="20" y="20"/>
                </a:lnTo>
                <a:cubicBezTo>
                  <a:pt x="8" y="32"/>
                  <a:pt x="0" y="50"/>
                  <a:pt x="0" y="68"/>
                </a:cubicBezTo>
                <a:cubicBezTo>
                  <a:pt x="0" y="87"/>
                  <a:pt x="8" y="104"/>
                  <a:pt x="20" y="117"/>
                </a:cubicBezTo>
                <a:cubicBezTo>
                  <a:pt x="32" y="129"/>
                  <a:pt x="49" y="137"/>
                  <a:pt x="68" y="137"/>
                </a:cubicBezTo>
                <a:cubicBezTo>
                  <a:pt x="87" y="137"/>
                  <a:pt x="104" y="129"/>
                  <a:pt x="117" y="117"/>
                </a:cubicBezTo>
                <a:cubicBezTo>
                  <a:pt x="129" y="104"/>
                  <a:pt x="137" y="87"/>
                  <a:pt x="137" y="68"/>
                </a:cubicBezTo>
                <a:cubicBezTo>
                  <a:pt x="137" y="50"/>
                  <a:pt x="129" y="32"/>
                  <a:pt x="117" y="20"/>
                </a:cubicBezTo>
                <a:cubicBezTo>
                  <a:pt x="104" y="8"/>
                  <a:pt x="87" y="0"/>
                  <a:pt x="68" y="0"/>
                </a:cubicBezTo>
                <a:cubicBezTo>
                  <a:pt x="49" y="0"/>
                  <a:pt x="32" y="8"/>
                  <a:pt x="20" y="20"/>
                </a:cubicBezTo>
                <a:close/>
                <a:moveTo>
                  <a:pt x="68" y="4"/>
                </a:moveTo>
                <a:lnTo>
                  <a:pt x="68" y="4"/>
                </a:lnTo>
                <a:cubicBezTo>
                  <a:pt x="50" y="4"/>
                  <a:pt x="34" y="11"/>
                  <a:pt x="22" y="23"/>
                </a:cubicBezTo>
                <a:cubicBezTo>
                  <a:pt x="11" y="34"/>
                  <a:pt x="3" y="51"/>
                  <a:pt x="3" y="68"/>
                </a:cubicBezTo>
                <a:cubicBezTo>
                  <a:pt x="3" y="86"/>
                  <a:pt x="11" y="103"/>
                  <a:pt x="22" y="114"/>
                </a:cubicBezTo>
                <a:cubicBezTo>
                  <a:pt x="34" y="126"/>
                  <a:pt x="50" y="133"/>
                  <a:pt x="68" y="133"/>
                </a:cubicBezTo>
                <a:cubicBezTo>
                  <a:pt x="86" y="133"/>
                  <a:pt x="102" y="126"/>
                  <a:pt x="114" y="114"/>
                </a:cubicBezTo>
                <a:cubicBezTo>
                  <a:pt x="126" y="103"/>
                  <a:pt x="133" y="86"/>
                  <a:pt x="133" y="68"/>
                </a:cubicBezTo>
                <a:cubicBezTo>
                  <a:pt x="133" y="51"/>
                  <a:pt x="126" y="34"/>
                  <a:pt x="114" y="23"/>
                </a:cubicBezTo>
                <a:cubicBezTo>
                  <a:pt x="102" y="11"/>
                  <a:pt x="86" y="4"/>
                  <a:pt x="68" y="4"/>
                </a:cubicBezTo>
                <a:close/>
                <a:moveTo>
                  <a:pt x="88" y="117"/>
                </a:moveTo>
                <a:lnTo>
                  <a:pt x="88" y="117"/>
                </a:lnTo>
                <a:cubicBezTo>
                  <a:pt x="95" y="114"/>
                  <a:pt x="100" y="110"/>
                  <a:pt x="105" y="106"/>
                </a:cubicBezTo>
                <a:cubicBezTo>
                  <a:pt x="110" y="101"/>
                  <a:pt x="114" y="95"/>
                  <a:pt x="117" y="89"/>
                </a:cubicBezTo>
                <a:cubicBezTo>
                  <a:pt x="119" y="82"/>
                  <a:pt x="121" y="76"/>
                  <a:pt x="121" y="68"/>
                </a:cubicBezTo>
                <a:cubicBezTo>
                  <a:pt x="121" y="61"/>
                  <a:pt x="119" y="55"/>
                  <a:pt x="117" y="48"/>
                </a:cubicBezTo>
                <a:cubicBezTo>
                  <a:pt x="114" y="42"/>
                  <a:pt x="110" y="36"/>
                  <a:pt x="105" y="31"/>
                </a:cubicBezTo>
                <a:cubicBezTo>
                  <a:pt x="100" y="26"/>
                  <a:pt x="95" y="23"/>
                  <a:pt x="88" y="20"/>
                </a:cubicBezTo>
                <a:cubicBezTo>
                  <a:pt x="82" y="17"/>
                  <a:pt x="75" y="16"/>
                  <a:pt x="68" y="16"/>
                </a:cubicBezTo>
                <a:cubicBezTo>
                  <a:pt x="61" y="16"/>
                  <a:pt x="54" y="17"/>
                  <a:pt x="48" y="20"/>
                </a:cubicBezTo>
                <a:cubicBezTo>
                  <a:pt x="42" y="23"/>
                  <a:pt x="36" y="26"/>
                  <a:pt x="31" y="31"/>
                </a:cubicBezTo>
                <a:cubicBezTo>
                  <a:pt x="26" y="36"/>
                  <a:pt x="22" y="42"/>
                  <a:pt x="20" y="48"/>
                </a:cubicBezTo>
                <a:cubicBezTo>
                  <a:pt x="17" y="55"/>
                  <a:pt x="16" y="61"/>
                  <a:pt x="16" y="68"/>
                </a:cubicBezTo>
                <a:cubicBezTo>
                  <a:pt x="16" y="76"/>
                  <a:pt x="17" y="82"/>
                  <a:pt x="20" y="89"/>
                </a:cubicBezTo>
                <a:cubicBezTo>
                  <a:pt x="22" y="95"/>
                  <a:pt x="26" y="101"/>
                  <a:pt x="31" y="106"/>
                </a:cubicBezTo>
                <a:cubicBezTo>
                  <a:pt x="36" y="110"/>
                  <a:pt x="42" y="114"/>
                  <a:pt x="48" y="117"/>
                </a:cubicBezTo>
                <a:cubicBezTo>
                  <a:pt x="54" y="119"/>
                  <a:pt x="61" y="121"/>
                  <a:pt x="68" y="121"/>
                </a:cubicBezTo>
                <a:cubicBezTo>
                  <a:pt x="75" y="121"/>
                  <a:pt x="82" y="119"/>
                  <a:pt x="88" y="117"/>
                </a:cubicBezTo>
                <a:close/>
                <a:moveTo>
                  <a:pt x="68" y="117"/>
                </a:moveTo>
                <a:lnTo>
                  <a:pt x="68" y="117"/>
                </a:lnTo>
                <a:cubicBezTo>
                  <a:pt x="75" y="117"/>
                  <a:pt x="81" y="116"/>
                  <a:pt x="87" y="114"/>
                </a:cubicBezTo>
                <a:cubicBezTo>
                  <a:pt x="93" y="111"/>
                  <a:pt x="98" y="108"/>
                  <a:pt x="103" y="103"/>
                </a:cubicBezTo>
                <a:cubicBezTo>
                  <a:pt x="107" y="99"/>
                  <a:pt x="111" y="93"/>
                  <a:pt x="114" y="87"/>
                </a:cubicBezTo>
                <a:cubicBezTo>
                  <a:pt x="116" y="81"/>
                  <a:pt x="117" y="75"/>
                  <a:pt x="117" y="68"/>
                </a:cubicBezTo>
                <a:cubicBezTo>
                  <a:pt x="117" y="62"/>
                  <a:pt x="116" y="55"/>
                  <a:pt x="114" y="50"/>
                </a:cubicBezTo>
                <a:cubicBezTo>
                  <a:pt x="111" y="44"/>
                  <a:pt x="107" y="38"/>
                  <a:pt x="103" y="34"/>
                </a:cubicBezTo>
                <a:cubicBezTo>
                  <a:pt x="98" y="29"/>
                  <a:pt x="93" y="26"/>
                  <a:pt x="87" y="23"/>
                </a:cubicBezTo>
                <a:cubicBezTo>
                  <a:pt x="81" y="21"/>
                  <a:pt x="75" y="19"/>
                  <a:pt x="68" y="19"/>
                </a:cubicBezTo>
                <a:cubicBezTo>
                  <a:pt x="62" y="19"/>
                  <a:pt x="55" y="21"/>
                  <a:pt x="49" y="23"/>
                </a:cubicBezTo>
                <a:cubicBezTo>
                  <a:pt x="43" y="26"/>
                  <a:pt x="38" y="29"/>
                  <a:pt x="34" y="34"/>
                </a:cubicBezTo>
                <a:cubicBezTo>
                  <a:pt x="29" y="38"/>
                  <a:pt x="25" y="44"/>
                  <a:pt x="23" y="50"/>
                </a:cubicBezTo>
                <a:cubicBezTo>
                  <a:pt x="20" y="55"/>
                  <a:pt x="19" y="62"/>
                  <a:pt x="19" y="68"/>
                </a:cubicBezTo>
                <a:cubicBezTo>
                  <a:pt x="19" y="75"/>
                  <a:pt x="20" y="81"/>
                  <a:pt x="23" y="87"/>
                </a:cubicBezTo>
                <a:cubicBezTo>
                  <a:pt x="25" y="93"/>
                  <a:pt x="29" y="99"/>
                  <a:pt x="34" y="103"/>
                </a:cubicBezTo>
                <a:cubicBezTo>
                  <a:pt x="38" y="108"/>
                  <a:pt x="43" y="111"/>
                  <a:pt x="49" y="114"/>
                </a:cubicBezTo>
                <a:cubicBezTo>
                  <a:pt x="55" y="116"/>
                  <a:pt x="62" y="117"/>
                  <a:pt x="68" y="117"/>
                </a:cubicBezTo>
                <a:close/>
                <a:moveTo>
                  <a:pt x="55" y="99"/>
                </a:moveTo>
                <a:lnTo>
                  <a:pt x="55" y="99"/>
                </a:lnTo>
                <a:cubicBezTo>
                  <a:pt x="55" y="100"/>
                  <a:pt x="54" y="101"/>
                  <a:pt x="53" y="101"/>
                </a:cubicBezTo>
                <a:cubicBezTo>
                  <a:pt x="52" y="101"/>
                  <a:pt x="52" y="100"/>
                  <a:pt x="52" y="99"/>
                </a:cubicBezTo>
                <a:lnTo>
                  <a:pt x="52" y="81"/>
                </a:lnTo>
                <a:lnTo>
                  <a:pt x="41" y="81"/>
                </a:lnTo>
                <a:cubicBezTo>
                  <a:pt x="40" y="81"/>
                  <a:pt x="40" y="80"/>
                  <a:pt x="40" y="79"/>
                </a:cubicBezTo>
                <a:cubicBezTo>
                  <a:pt x="40" y="78"/>
                  <a:pt x="40" y="78"/>
                  <a:pt x="41" y="78"/>
                </a:cubicBezTo>
                <a:lnTo>
                  <a:pt x="52" y="78"/>
                </a:lnTo>
                <a:lnTo>
                  <a:pt x="52" y="71"/>
                </a:lnTo>
                <a:lnTo>
                  <a:pt x="41" y="71"/>
                </a:lnTo>
                <a:cubicBezTo>
                  <a:pt x="40" y="71"/>
                  <a:pt x="40" y="70"/>
                  <a:pt x="40" y="69"/>
                </a:cubicBezTo>
                <a:cubicBezTo>
                  <a:pt x="40" y="68"/>
                  <a:pt x="40" y="67"/>
                  <a:pt x="41" y="67"/>
                </a:cubicBezTo>
                <a:lnTo>
                  <a:pt x="52" y="67"/>
                </a:lnTo>
                <a:lnTo>
                  <a:pt x="52" y="41"/>
                </a:lnTo>
                <a:cubicBezTo>
                  <a:pt x="52" y="40"/>
                  <a:pt x="52" y="39"/>
                  <a:pt x="53" y="39"/>
                </a:cubicBezTo>
                <a:lnTo>
                  <a:pt x="79" y="39"/>
                </a:lnTo>
                <a:cubicBezTo>
                  <a:pt x="82" y="39"/>
                  <a:pt x="85" y="41"/>
                  <a:pt x="87" y="43"/>
                </a:cubicBezTo>
                <a:cubicBezTo>
                  <a:pt x="88" y="44"/>
                  <a:pt x="90" y="47"/>
                  <a:pt x="90" y="50"/>
                </a:cubicBezTo>
                <a:lnTo>
                  <a:pt x="90" y="60"/>
                </a:lnTo>
                <a:cubicBezTo>
                  <a:pt x="90" y="63"/>
                  <a:pt x="88" y="66"/>
                  <a:pt x="87" y="68"/>
                </a:cubicBezTo>
                <a:cubicBezTo>
                  <a:pt x="85" y="69"/>
                  <a:pt x="82" y="71"/>
                  <a:pt x="79" y="71"/>
                </a:cubicBezTo>
                <a:lnTo>
                  <a:pt x="55" y="71"/>
                </a:lnTo>
                <a:lnTo>
                  <a:pt x="55" y="78"/>
                </a:lnTo>
                <a:lnTo>
                  <a:pt x="78" y="78"/>
                </a:lnTo>
                <a:cubicBezTo>
                  <a:pt x="79" y="78"/>
                  <a:pt x="79" y="78"/>
                  <a:pt x="79" y="79"/>
                </a:cubicBezTo>
                <a:cubicBezTo>
                  <a:pt x="79" y="80"/>
                  <a:pt x="79" y="81"/>
                  <a:pt x="78" y="81"/>
                </a:cubicBezTo>
                <a:lnTo>
                  <a:pt x="55" y="81"/>
                </a:lnTo>
                <a:lnTo>
                  <a:pt x="55" y="99"/>
                </a:ln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grpSp>
        <p:nvGrpSpPr>
          <p:cNvPr id="119" name="Gruppieren 177">
            <a:extLst>
              <a:ext uri="{FF2B5EF4-FFF2-40B4-BE49-F238E27FC236}">
                <a16:creationId xmlns:a16="http://schemas.microsoft.com/office/drawing/2014/main" id="{B7A4066F-D05C-443F-BC2B-1D9272062B20}"/>
              </a:ext>
            </a:extLst>
          </p:cNvPr>
          <p:cNvGrpSpPr>
            <a:grpSpLocks noChangeAspect="1"/>
          </p:cNvGrpSpPr>
          <p:nvPr/>
        </p:nvGrpSpPr>
        <p:grpSpPr>
          <a:xfrm>
            <a:off x="8317026" y="3106511"/>
            <a:ext cx="233303" cy="234994"/>
            <a:chOff x="6270238" y="5776560"/>
            <a:chExt cx="187131" cy="188487"/>
          </a:xfrm>
          <a:solidFill>
            <a:schemeClr val="tx1"/>
          </a:solidFill>
        </p:grpSpPr>
        <p:sp>
          <p:nvSpPr>
            <p:cNvPr id="120" name="Freeform 93">
              <a:extLst>
                <a:ext uri="{FF2B5EF4-FFF2-40B4-BE49-F238E27FC236}">
                  <a16:creationId xmlns:a16="http://schemas.microsoft.com/office/drawing/2014/main" id="{DD5B3E14-9E81-4867-8E36-176E71E46961}"/>
                </a:ext>
              </a:extLst>
            </p:cNvPr>
            <p:cNvSpPr>
              <a:spLocks/>
            </p:cNvSpPr>
            <p:nvPr/>
          </p:nvSpPr>
          <p:spPr bwMode="auto">
            <a:xfrm>
              <a:off x="6333971" y="5829445"/>
              <a:ext cx="61021" cy="82717"/>
            </a:xfrm>
            <a:custGeom>
              <a:avLst/>
              <a:gdLst>
                <a:gd name="T0" fmla="*/ 1 w 45"/>
                <a:gd name="T1" fmla="*/ 61 h 61"/>
                <a:gd name="T2" fmla="*/ 1 w 45"/>
                <a:gd name="T3" fmla="*/ 61 h 61"/>
                <a:gd name="T4" fmla="*/ 0 w 45"/>
                <a:gd name="T5" fmla="*/ 59 h 61"/>
                <a:gd name="T6" fmla="*/ 1 w 45"/>
                <a:gd name="T7" fmla="*/ 58 h 61"/>
                <a:gd name="T8" fmla="*/ 34 w 45"/>
                <a:gd name="T9" fmla="*/ 58 h 61"/>
                <a:gd name="T10" fmla="*/ 39 w 45"/>
                <a:gd name="T11" fmla="*/ 56 h 61"/>
                <a:gd name="T12" fmla="*/ 41 w 45"/>
                <a:gd name="T13" fmla="*/ 51 h 61"/>
                <a:gd name="T14" fmla="*/ 41 w 45"/>
                <a:gd name="T15" fmla="*/ 39 h 61"/>
                <a:gd name="T16" fmla="*/ 39 w 45"/>
                <a:gd name="T17" fmla="*/ 34 h 61"/>
                <a:gd name="T18" fmla="*/ 39 w 45"/>
                <a:gd name="T19" fmla="*/ 34 h 61"/>
                <a:gd name="T20" fmla="*/ 34 w 45"/>
                <a:gd name="T21" fmla="*/ 32 h 61"/>
                <a:gd name="T22" fmla="*/ 10 w 45"/>
                <a:gd name="T23" fmla="*/ 32 h 61"/>
                <a:gd name="T24" fmla="*/ 3 w 45"/>
                <a:gd name="T25" fmla="*/ 29 h 61"/>
                <a:gd name="T26" fmla="*/ 3 w 45"/>
                <a:gd name="T27" fmla="*/ 29 h 61"/>
                <a:gd name="T28" fmla="*/ 3 w 45"/>
                <a:gd name="T29" fmla="*/ 29 h 61"/>
                <a:gd name="T30" fmla="*/ 3 w 45"/>
                <a:gd name="T31" fmla="*/ 29 h 61"/>
                <a:gd name="T32" fmla="*/ 0 w 45"/>
                <a:gd name="T33" fmla="*/ 22 h 61"/>
                <a:gd name="T34" fmla="*/ 0 w 45"/>
                <a:gd name="T35" fmla="*/ 10 h 61"/>
                <a:gd name="T36" fmla="*/ 3 w 45"/>
                <a:gd name="T37" fmla="*/ 3 h 61"/>
                <a:gd name="T38" fmla="*/ 10 w 45"/>
                <a:gd name="T39" fmla="*/ 0 h 61"/>
                <a:gd name="T40" fmla="*/ 40 w 45"/>
                <a:gd name="T41" fmla="*/ 0 h 61"/>
                <a:gd name="T42" fmla="*/ 42 w 45"/>
                <a:gd name="T43" fmla="*/ 1 h 61"/>
                <a:gd name="T44" fmla="*/ 40 w 45"/>
                <a:gd name="T45" fmla="*/ 3 h 61"/>
                <a:gd name="T46" fmla="*/ 10 w 45"/>
                <a:gd name="T47" fmla="*/ 3 h 61"/>
                <a:gd name="T48" fmla="*/ 5 w 45"/>
                <a:gd name="T49" fmla="*/ 5 h 61"/>
                <a:gd name="T50" fmla="*/ 3 w 45"/>
                <a:gd name="T51" fmla="*/ 10 h 61"/>
                <a:gd name="T52" fmla="*/ 3 w 45"/>
                <a:gd name="T53" fmla="*/ 22 h 61"/>
                <a:gd name="T54" fmla="*/ 5 w 45"/>
                <a:gd name="T55" fmla="*/ 27 h 61"/>
                <a:gd name="T56" fmla="*/ 5 w 45"/>
                <a:gd name="T57" fmla="*/ 27 h 61"/>
                <a:gd name="T58" fmla="*/ 10 w 45"/>
                <a:gd name="T59" fmla="*/ 29 h 61"/>
                <a:gd name="T60" fmla="*/ 34 w 45"/>
                <a:gd name="T61" fmla="*/ 29 h 61"/>
                <a:gd name="T62" fmla="*/ 42 w 45"/>
                <a:gd name="T63" fmla="*/ 32 h 61"/>
                <a:gd name="T64" fmla="*/ 42 w 45"/>
                <a:gd name="T65" fmla="*/ 32 h 61"/>
                <a:gd name="T66" fmla="*/ 45 w 45"/>
                <a:gd name="T67" fmla="*/ 39 h 61"/>
                <a:gd name="T68" fmla="*/ 45 w 45"/>
                <a:gd name="T69" fmla="*/ 51 h 61"/>
                <a:gd name="T70" fmla="*/ 42 w 45"/>
                <a:gd name="T71" fmla="*/ 58 h 61"/>
                <a:gd name="T72" fmla="*/ 34 w 45"/>
                <a:gd name="T73" fmla="*/ 61 h 61"/>
                <a:gd name="T74" fmla="*/ 1 w 45"/>
                <a:gd name="T7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61">
                  <a:moveTo>
                    <a:pt x="1" y="61"/>
                  </a:moveTo>
                  <a:lnTo>
                    <a:pt x="1" y="61"/>
                  </a:lnTo>
                  <a:cubicBezTo>
                    <a:pt x="0" y="61"/>
                    <a:pt x="0" y="60"/>
                    <a:pt x="0" y="59"/>
                  </a:cubicBezTo>
                  <a:cubicBezTo>
                    <a:pt x="0" y="58"/>
                    <a:pt x="0" y="58"/>
                    <a:pt x="1" y="58"/>
                  </a:cubicBezTo>
                  <a:lnTo>
                    <a:pt x="34" y="58"/>
                  </a:lnTo>
                  <a:cubicBezTo>
                    <a:pt x="36" y="58"/>
                    <a:pt x="38" y="57"/>
                    <a:pt x="39" y="56"/>
                  </a:cubicBezTo>
                  <a:cubicBezTo>
                    <a:pt x="40" y="54"/>
                    <a:pt x="41" y="53"/>
                    <a:pt x="41" y="51"/>
                  </a:cubicBezTo>
                  <a:lnTo>
                    <a:pt x="41" y="39"/>
                  </a:lnTo>
                  <a:cubicBezTo>
                    <a:pt x="41" y="37"/>
                    <a:pt x="40" y="35"/>
                    <a:pt x="39" y="34"/>
                  </a:cubicBezTo>
                  <a:lnTo>
                    <a:pt x="39" y="34"/>
                  </a:lnTo>
                  <a:cubicBezTo>
                    <a:pt x="38" y="33"/>
                    <a:pt x="36" y="32"/>
                    <a:pt x="34" y="32"/>
                  </a:cubicBezTo>
                  <a:lnTo>
                    <a:pt x="10" y="32"/>
                  </a:lnTo>
                  <a:cubicBezTo>
                    <a:pt x="7" y="32"/>
                    <a:pt x="5" y="31"/>
                    <a:pt x="3" y="29"/>
                  </a:cubicBezTo>
                  <a:lnTo>
                    <a:pt x="3" y="29"/>
                  </a:lnTo>
                  <a:lnTo>
                    <a:pt x="3" y="29"/>
                  </a:lnTo>
                  <a:lnTo>
                    <a:pt x="3" y="29"/>
                  </a:lnTo>
                  <a:cubicBezTo>
                    <a:pt x="1" y="27"/>
                    <a:pt x="0" y="25"/>
                    <a:pt x="0" y="22"/>
                  </a:cubicBezTo>
                  <a:lnTo>
                    <a:pt x="0" y="10"/>
                  </a:lnTo>
                  <a:cubicBezTo>
                    <a:pt x="0" y="7"/>
                    <a:pt x="1" y="5"/>
                    <a:pt x="3" y="3"/>
                  </a:cubicBezTo>
                  <a:cubicBezTo>
                    <a:pt x="5" y="1"/>
                    <a:pt x="7" y="0"/>
                    <a:pt x="10" y="0"/>
                  </a:cubicBezTo>
                  <a:lnTo>
                    <a:pt x="40" y="0"/>
                  </a:lnTo>
                  <a:cubicBezTo>
                    <a:pt x="41" y="0"/>
                    <a:pt x="42" y="0"/>
                    <a:pt x="42" y="1"/>
                  </a:cubicBezTo>
                  <a:cubicBezTo>
                    <a:pt x="42" y="2"/>
                    <a:pt x="41" y="3"/>
                    <a:pt x="40" y="3"/>
                  </a:cubicBezTo>
                  <a:lnTo>
                    <a:pt x="10" y="3"/>
                  </a:lnTo>
                  <a:cubicBezTo>
                    <a:pt x="8" y="3"/>
                    <a:pt x="6" y="4"/>
                    <a:pt x="5" y="5"/>
                  </a:cubicBezTo>
                  <a:cubicBezTo>
                    <a:pt x="4" y="6"/>
                    <a:pt x="3" y="8"/>
                    <a:pt x="3" y="10"/>
                  </a:cubicBezTo>
                  <a:lnTo>
                    <a:pt x="3" y="22"/>
                  </a:lnTo>
                  <a:cubicBezTo>
                    <a:pt x="3" y="24"/>
                    <a:pt x="4" y="25"/>
                    <a:pt x="5" y="27"/>
                  </a:cubicBezTo>
                  <a:lnTo>
                    <a:pt x="5" y="27"/>
                  </a:lnTo>
                  <a:cubicBezTo>
                    <a:pt x="6" y="28"/>
                    <a:pt x="8" y="29"/>
                    <a:pt x="10" y="29"/>
                  </a:cubicBezTo>
                  <a:lnTo>
                    <a:pt x="34" y="29"/>
                  </a:lnTo>
                  <a:cubicBezTo>
                    <a:pt x="37" y="29"/>
                    <a:pt x="40" y="30"/>
                    <a:pt x="42" y="32"/>
                  </a:cubicBezTo>
                  <a:lnTo>
                    <a:pt x="42" y="32"/>
                  </a:lnTo>
                  <a:cubicBezTo>
                    <a:pt x="43" y="34"/>
                    <a:pt x="45" y="36"/>
                    <a:pt x="45" y="39"/>
                  </a:cubicBezTo>
                  <a:lnTo>
                    <a:pt x="45" y="51"/>
                  </a:lnTo>
                  <a:cubicBezTo>
                    <a:pt x="45" y="54"/>
                    <a:pt x="43" y="56"/>
                    <a:pt x="42" y="58"/>
                  </a:cubicBezTo>
                  <a:cubicBezTo>
                    <a:pt x="40" y="60"/>
                    <a:pt x="37" y="61"/>
                    <a:pt x="34" y="61"/>
                  </a:cubicBezTo>
                  <a:lnTo>
                    <a:pt x="1" y="61"/>
                  </a:lnTo>
                  <a:close/>
                </a:path>
              </a:pathLst>
            </a:custGeom>
            <a:grp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21" name="Freeform 94">
              <a:extLst>
                <a:ext uri="{FF2B5EF4-FFF2-40B4-BE49-F238E27FC236}">
                  <a16:creationId xmlns:a16="http://schemas.microsoft.com/office/drawing/2014/main" id="{78FF7BFA-7E62-4ED7-977A-DABE23E21316}"/>
                </a:ext>
              </a:extLst>
            </p:cNvPr>
            <p:cNvSpPr>
              <a:spLocks/>
            </p:cNvSpPr>
            <p:nvPr/>
          </p:nvSpPr>
          <p:spPr bwMode="auto">
            <a:xfrm>
              <a:off x="6361092" y="5809104"/>
              <a:ext cx="5424" cy="122042"/>
            </a:xfrm>
            <a:custGeom>
              <a:avLst/>
              <a:gdLst>
                <a:gd name="T0" fmla="*/ 0 w 4"/>
                <a:gd name="T1" fmla="*/ 2 h 89"/>
                <a:gd name="T2" fmla="*/ 0 w 4"/>
                <a:gd name="T3" fmla="*/ 2 h 89"/>
                <a:gd name="T4" fmla="*/ 2 w 4"/>
                <a:gd name="T5" fmla="*/ 0 h 89"/>
                <a:gd name="T6" fmla="*/ 4 w 4"/>
                <a:gd name="T7" fmla="*/ 2 h 89"/>
                <a:gd name="T8" fmla="*/ 4 w 4"/>
                <a:gd name="T9" fmla="*/ 87 h 89"/>
                <a:gd name="T10" fmla="*/ 2 w 4"/>
                <a:gd name="T11" fmla="*/ 89 h 89"/>
                <a:gd name="T12" fmla="*/ 0 w 4"/>
                <a:gd name="T13" fmla="*/ 87 h 89"/>
                <a:gd name="T14" fmla="*/ 0 w 4"/>
                <a:gd name="T15" fmla="*/ 2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89">
                  <a:moveTo>
                    <a:pt x="0" y="2"/>
                  </a:moveTo>
                  <a:lnTo>
                    <a:pt x="0" y="2"/>
                  </a:lnTo>
                  <a:cubicBezTo>
                    <a:pt x="0" y="1"/>
                    <a:pt x="1" y="0"/>
                    <a:pt x="2" y="0"/>
                  </a:cubicBezTo>
                  <a:cubicBezTo>
                    <a:pt x="3" y="0"/>
                    <a:pt x="4" y="1"/>
                    <a:pt x="4" y="2"/>
                  </a:cubicBezTo>
                  <a:lnTo>
                    <a:pt x="4" y="87"/>
                  </a:lnTo>
                  <a:cubicBezTo>
                    <a:pt x="4" y="88"/>
                    <a:pt x="3" y="89"/>
                    <a:pt x="2" y="89"/>
                  </a:cubicBezTo>
                  <a:cubicBezTo>
                    <a:pt x="1" y="89"/>
                    <a:pt x="0" y="88"/>
                    <a:pt x="0" y="87"/>
                  </a:cubicBezTo>
                  <a:lnTo>
                    <a:pt x="0" y="2"/>
                  </a:lnTo>
                  <a:close/>
                </a:path>
              </a:pathLst>
            </a:custGeom>
            <a:grp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22" name="Freeform 95">
              <a:extLst>
                <a:ext uri="{FF2B5EF4-FFF2-40B4-BE49-F238E27FC236}">
                  <a16:creationId xmlns:a16="http://schemas.microsoft.com/office/drawing/2014/main" id="{ECB68D87-9DF4-4A40-85B4-23885A17AEB8}"/>
                </a:ext>
              </a:extLst>
            </p:cNvPr>
            <p:cNvSpPr>
              <a:spLocks noEditPoints="1"/>
            </p:cNvSpPr>
            <p:nvPr/>
          </p:nvSpPr>
          <p:spPr bwMode="auto">
            <a:xfrm>
              <a:off x="6270238" y="5776560"/>
              <a:ext cx="187131" cy="188487"/>
            </a:xfrm>
            <a:custGeom>
              <a:avLst/>
              <a:gdLst>
                <a:gd name="T0" fmla="*/ 20 w 136"/>
                <a:gd name="T1" fmla="*/ 20 h 137"/>
                <a:gd name="T2" fmla="*/ 20 w 136"/>
                <a:gd name="T3" fmla="*/ 20 h 137"/>
                <a:gd name="T4" fmla="*/ 68 w 136"/>
                <a:gd name="T5" fmla="*/ 0 h 137"/>
                <a:gd name="T6" fmla="*/ 116 w 136"/>
                <a:gd name="T7" fmla="*/ 20 h 137"/>
                <a:gd name="T8" fmla="*/ 136 w 136"/>
                <a:gd name="T9" fmla="*/ 68 h 137"/>
                <a:gd name="T10" fmla="*/ 116 w 136"/>
                <a:gd name="T11" fmla="*/ 117 h 137"/>
                <a:gd name="T12" fmla="*/ 68 w 136"/>
                <a:gd name="T13" fmla="*/ 137 h 137"/>
                <a:gd name="T14" fmla="*/ 20 w 136"/>
                <a:gd name="T15" fmla="*/ 117 h 137"/>
                <a:gd name="T16" fmla="*/ 0 w 136"/>
                <a:gd name="T17" fmla="*/ 68 h 137"/>
                <a:gd name="T18" fmla="*/ 20 w 136"/>
                <a:gd name="T19" fmla="*/ 20 h 137"/>
                <a:gd name="T20" fmla="*/ 68 w 136"/>
                <a:gd name="T21" fmla="*/ 4 h 137"/>
                <a:gd name="T22" fmla="*/ 68 w 136"/>
                <a:gd name="T23" fmla="*/ 4 h 137"/>
                <a:gd name="T24" fmla="*/ 22 w 136"/>
                <a:gd name="T25" fmla="*/ 23 h 137"/>
                <a:gd name="T26" fmla="*/ 3 w 136"/>
                <a:gd name="T27" fmla="*/ 68 h 137"/>
                <a:gd name="T28" fmla="*/ 22 w 136"/>
                <a:gd name="T29" fmla="*/ 114 h 137"/>
                <a:gd name="T30" fmla="*/ 68 w 136"/>
                <a:gd name="T31" fmla="*/ 133 h 137"/>
                <a:gd name="T32" fmla="*/ 114 w 136"/>
                <a:gd name="T33" fmla="*/ 114 h 137"/>
                <a:gd name="T34" fmla="*/ 133 w 136"/>
                <a:gd name="T35" fmla="*/ 68 h 137"/>
                <a:gd name="T36" fmla="*/ 114 w 136"/>
                <a:gd name="T37" fmla="*/ 23 h 137"/>
                <a:gd name="T38" fmla="*/ 68 w 136"/>
                <a:gd name="T39" fmla="*/ 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137">
                  <a:moveTo>
                    <a:pt x="20" y="20"/>
                  </a:moveTo>
                  <a:lnTo>
                    <a:pt x="20" y="20"/>
                  </a:lnTo>
                  <a:cubicBezTo>
                    <a:pt x="32" y="8"/>
                    <a:pt x="49" y="0"/>
                    <a:pt x="68" y="0"/>
                  </a:cubicBezTo>
                  <a:cubicBezTo>
                    <a:pt x="87" y="0"/>
                    <a:pt x="104" y="8"/>
                    <a:pt x="116" y="20"/>
                  </a:cubicBezTo>
                  <a:cubicBezTo>
                    <a:pt x="129" y="32"/>
                    <a:pt x="136" y="50"/>
                    <a:pt x="136" y="68"/>
                  </a:cubicBezTo>
                  <a:cubicBezTo>
                    <a:pt x="136" y="87"/>
                    <a:pt x="129" y="104"/>
                    <a:pt x="116" y="117"/>
                  </a:cubicBezTo>
                  <a:cubicBezTo>
                    <a:pt x="104" y="129"/>
                    <a:pt x="87" y="137"/>
                    <a:pt x="68" y="137"/>
                  </a:cubicBezTo>
                  <a:cubicBezTo>
                    <a:pt x="49" y="137"/>
                    <a:pt x="32" y="129"/>
                    <a:pt x="20" y="117"/>
                  </a:cubicBezTo>
                  <a:cubicBezTo>
                    <a:pt x="7" y="104"/>
                    <a:pt x="0" y="87"/>
                    <a:pt x="0" y="68"/>
                  </a:cubicBezTo>
                  <a:cubicBezTo>
                    <a:pt x="0" y="50"/>
                    <a:pt x="7" y="32"/>
                    <a:pt x="20" y="20"/>
                  </a:cubicBezTo>
                  <a:close/>
                  <a:moveTo>
                    <a:pt x="68" y="4"/>
                  </a:moveTo>
                  <a:lnTo>
                    <a:pt x="68" y="4"/>
                  </a:lnTo>
                  <a:cubicBezTo>
                    <a:pt x="50" y="4"/>
                    <a:pt x="34" y="11"/>
                    <a:pt x="22" y="23"/>
                  </a:cubicBezTo>
                  <a:cubicBezTo>
                    <a:pt x="10" y="34"/>
                    <a:pt x="3" y="51"/>
                    <a:pt x="3" y="68"/>
                  </a:cubicBezTo>
                  <a:cubicBezTo>
                    <a:pt x="3" y="86"/>
                    <a:pt x="10" y="103"/>
                    <a:pt x="22" y="114"/>
                  </a:cubicBezTo>
                  <a:cubicBezTo>
                    <a:pt x="34" y="126"/>
                    <a:pt x="50" y="133"/>
                    <a:pt x="68" y="133"/>
                  </a:cubicBezTo>
                  <a:cubicBezTo>
                    <a:pt x="86" y="133"/>
                    <a:pt x="102" y="126"/>
                    <a:pt x="114" y="114"/>
                  </a:cubicBezTo>
                  <a:cubicBezTo>
                    <a:pt x="126" y="103"/>
                    <a:pt x="133" y="86"/>
                    <a:pt x="133" y="68"/>
                  </a:cubicBezTo>
                  <a:cubicBezTo>
                    <a:pt x="133" y="51"/>
                    <a:pt x="126" y="34"/>
                    <a:pt x="114" y="23"/>
                  </a:cubicBezTo>
                  <a:cubicBezTo>
                    <a:pt x="102" y="11"/>
                    <a:pt x="86" y="4"/>
                    <a:pt x="68" y="4"/>
                  </a:cubicBezTo>
                  <a:close/>
                </a:path>
              </a:pathLst>
            </a:custGeom>
            <a:grp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23" name="Freeform 96">
              <a:extLst>
                <a:ext uri="{FF2B5EF4-FFF2-40B4-BE49-F238E27FC236}">
                  <a16:creationId xmlns:a16="http://schemas.microsoft.com/office/drawing/2014/main" id="{CF36231B-3AC5-4727-A892-43FCC1D9570D}"/>
                </a:ext>
              </a:extLst>
            </p:cNvPr>
            <p:cNvSpPr>
              <a:spLocks noEditPoints="1"/>
            </p:cNvSpPr>
            <p:nvPr/>
          </p:nvSpPr>
          <p:spPr bwMode="auto">
            <a:xfrm>
              <a:off x="6291935" y="5798256"/>
              <a:ext cx="145094" cy="143738"/>
            </a:xfrm>
            <a:custGeom>
              <a:avLst/>
              <a:gdLst>
                <a:gd name="T0" fmla="*/ 72 w 105"/>
                <a:gd name="T1" fmla="*/ 101 h 105"/>
                <a:gd name="T2" fmla="*/ 72 w 105"/>
                <a:gd name="T3" fmla="*/ 101 h 105"/>
                <a:gd name="T4" fmla="*/ 52 w 105"/>
                <a:gd name="T5" fmla="*/ 105 h 105"/>
                <a:gd name="T6" fmla="*/ 32 w 105"/>
                <a:gd name="T7" fmla="*/ 101 h 105"/>
                <a:gd name="T8" fmla="*/ 15 w 105"/>
                <a:gd name="T9" fmla="*/ 90 h 105"/>
                <a:gd name="T10" fmla="*/ 4 w 105"/>
                <a:gd name="T11" fmla="*/ 72 h 105"/>
                <a:gd name="T12" fmla="*/ 0 w 105"/>
                <a:gd name="T13" fmla="*/ 52 h 105"/>
                <a:gd name="T14" fmla="*/ 4 w 105"/>
                <a:gd name="T15" fmla="*/ 32 h 105"/>
                <a:gd name="T16" fmla="*/ 15 w 105"/>
                <a:gd name="T17" fmla="*/ 15 h 105"/>
                <a:gd name="T18" fmla="*/ 32 w 105"/>
                <a:gd name="T19" fmla="*/ 4 h 105"/>
                <a:gd name="T20" fmla="*/ 52 w 105"/>
                <a:gd name="T21" fmla="*/ 0 h 105"/>
                <a:gd name="T22" fmla="*/ 72 w 105"/>
                <a:gd name="T23" fmla="*/ 4 h 105"/>
                <a:gd name="T24" fmla="*/ 89 w 105"/>
                <a:gd name="T25" fmla="*/ 15 h 105"/>
                <a:gd name="T26" fmla="*/ 101 w 105"/>
                <a:gd name="T27" fmla="*/ 32 h 105"/>
                <a:gd name="T28" fmla="*/ 105 w 105"/>
                <a:gd name="T29" fmla="*/ 52 h 105"/>
                <a:gd name="T30" fmla="*/ 101 w 105"/>
                <a:gd name="T31" fmla="*/ 72 h 105"/>
                <a:gd name="T32" fmla="*/ 89 w 105"/>
                <a:gd name="T33" fmla="*/ 90 h 105"/>
                <a:gd name="T34" fmla="*/ 72 w 105"/>
                <a:gd name="T35" fmla="*/ 101 h 105"/>
                <a:gd name="T36" fmla="*/ 52 w 105"/>
                <a:gd name="T37" fmla="*/ 101 h 105"/>
                <a:gd name="T38" fmla="*/ 52 w 105"/>
                <a:gd name="T39" fmla="*/ 101 h 105"/>
                <a:gd name="T40" fmla="*/ 71 w 105"/>
                <a:gd name="T41" fmla="*/ 98 h 105"/>
                <a:gd name="T42" fmla="*/ 87 w 105"/>
                <a:gd name="T43" fmla="*/ 87 h 105"/>
                <a:gd name="T44" fmla="*/ 97 w 105"/>
                <a:gd name="T45" fmla="*/ 71 h 105"/>
                <a:gd name="T46" fmla="*/ 101 w 105"/>
                <a:gd name="T47" fmla="*/ 52 h 105"/>
                <a:gd name="T48" fmla="*/ 97 w 105"/>
                <a:gd name="T49" fmla="*/ 34 h 105"/>
                <a:gd name="T50" fmla="*/ 87 w 105"/>
                <a:gd name="T51" fmla="*/ 18 h 105"/>
                <a:gd name="T52" fmla="*/ 71 w 105"/>
                <a:gd name="T53" fmla="*/ 7 h 105"/>
                <a:gd name="T54" fmla="*/ 52 w 105"/>
                <a:gd name="T55" fmla="*/ 3 h 105"/>
                <a:gd name="T56" fmla="*/ 33 w 105"/>
                <a:gd name="T57" fmla="*/ 7 h 105"/>
                <a:gd name="T58" fmla="*/ 17 w 105"/>
                <a:gd name="T59" fmla="*/ 18 h 105"/>
                <a:gd name="T60" fmla="*/ 7 w 105"/>
                <a:gd name="T61" fmla="*/ 34 h 105"/>
                <a:gd name="T62" fmla="*/ 3 w 105"/>
                <a:gd name="T63" fmla="*/ 52 h 105"/>
                <a:gd name="T64" fmla="*/ 7 w 105"/>
                <a:gd name="T65" fmla="*/ 71 h 105"/>
                <a:gd name="T66" fmla="*/ 17 w 105"/>
                <a:gd name="T67" fmla="*/ 87 h 105"/>
                <a:gd name="T68" fmla="*/ 33 w 105"/>
                <a:gd name="T69" fmla="*/ 98 h 105"/>
                <a:gd name="T70" fmla="*/ 52 w 105"/>
                <a:gd name="T71" fmla="*/ 10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5" h="105">
                  <a:moveTo>
                    <a:pt x="72" y="101"/>
                  </a:moveTo>
                  <a:lnTo>
                    <a:pt x="72" y="101"/>
                  </a:lnTo>
                  <a:cubicBezTo>
                    <a:pt x="66" y="103"/>
                    <a:pt x="59" y="105"/>
                    <a:pt x="52" y="105"/>
                  </a:cubicBezTo>
                  <a:cubicBezTo>
                    <a:pt x="45" y="105"/>
                    <a:pt x="38" y="103"/>
                    <a:pt x="32" y="101"/>
                  </a:cubicBezTo>
                  <a:cubicBezTo>
                    <a:pt x="26" y="98"/>
                    <a:pt x="20" y="94"/>
                    <a:pt x="15" y="90"/>
                  </a:cubicBezTo>
                  <a:cubicBezTo>
                    <a:pt x="10" y="85"/>
                    <a:pt x="6" y="79"/>
                    <a:pt x="4" y="72"/>
                  </a:cubicBezTo>
                  <a:cubicBezTo>
                    <a:pt x="1" y="66"/>
                    <a:pt x="0" y="60"/>
                    <a:pt x="0" y="52"/>
                  </a:cubicBezTo>
                  <a:cubicBezTo>
                    <a:pt x="0" y="45"/>
                    <a:pt x="1" y="39"/>
                    <a:pt x="4" y="32"/>
                  </a:cubicBezTo>
                  <a:cubicBezTo>
                    <a:pt x="6" y="26"/>
                    <a:pt x="10" y="20"/>
                    <a:pt x="15" y="15"/>
                  </a:cubicBezTo>
                  <a:cubicBezTo>
                    <a:pt x="20" y="10"/>
                    <a:pt x="26" y="7"/>
                    <a:pt x="32" y="4"/>
                  </a:cubicBezTo>
                  <a:cubicBezTo>
                    <a:pt x="38" y="1"/>
                    <a:pt x="45" y="0"/>
                    <a:pt x="52" y="0"/>
                  </a:cubicBezTo>
                  <a:cubicBezTo>
                    <a:pt x="59" y="0"/>
                    <a:pt x="66" y="1"/>
                    <a:pt x="72" y="4"/>
                  </a:cubicBezTo>
                  <a:cubicBezTo>
                    <a:pt x="79" y="7"/>
                    <a:pt x="84" y="10"/>
                    <a:pt x="89" y="15"/>
                  </a:cubicBezTo>
                  <a:cubicBezTo>
                    <a:pt x="94" y="20"/>
                    <a:pt x="98" y="26"/>
                    <a:pt x="101" y="32"/>
                  </a:cubicBezTo>
                  <a:cubicBezTo>
                    <a:pt x="103" y="39"/>
                    <a:pt x="105" y="45"/>
                    <a:pt x="105" y="52"/>
                  </a:cubicBezTo>
                  <a:cubicBezTo>
                    <a:pt x="105" y="60"/>
                    <a:pt x="103" y="66"/>
                    <a:pt x="101" y="72"/>
                  </a:cubicBezTo>
                  <a:cubicBezTo>
                    <a:pt x="98" y="79"/>
                    <a:pt x="94" y="85"/>
                    <a:pt x="89" y="90"/>
                  </a:cubicBezTo>
                  <a:cubicBezTo>
                    <a:pt x="84" y="94"/>
                    <a:pt x="79" y="98"/>
                    <a:pt x="72" y="101"/>
                  </a:cubicBezTo>
                  <a:close/>
                  <a:moveTo>
                    <a:pt x="52" y="101"/>
                  </a:moveTo>
                  <a:lnTo>
                    <a:pt x="52" y="101"/>
                  </a:lnTo>
                  <a:cubicBezTo>
                    <a:pt x="59" y="101"/>
                    <a:pt x="65" y="100"/>
                    <a:pt x="71" y="98"/>
                  </a:cubicBezTo>
                  <a:cubicBezTo>
                    <a:pt x="77" y="95"/>
                    <a:pt x="82" y="92"/>
                    <a:pt x="87" y="87"/>
                  </a:cubicBezTo>
                  <a:cubicBezTo>
                    <a:pt x="91" y="83"/>
                    <a:pt x="95" y="77"/>
                    <a:pt x="97" y="71"/>
                  </a:cubicBezTo>
                  <a:cubicBezTo>
                    <a:pt x="100" y="65"/>
                    <a:pt x="101" y="59"/>
                    <a:pt x="101" y="52"/>
                  </a:cubicBezTo>
                  <a:cubicBezTo>
                    <a:pt x="101" y="46"/>
                    <a:pt x="100" y="39"/>
                    <a:pt x="97" y="34"/>
                  </a:cubicBezTo>
                  <a:cubicBezTo>
                    <a:pt x="95" y="28"/>
                    <a:pt x="91" y="22"/>
                    <a:pt x="87" y="18"/>
                  </a:cubicBezTo>
                  <a:cubicBezTo>
                    <a:pt x="82" y="13"/>
                    <a:pt x="77" y="10"/>
                    <a:pt x="71" y="7"/>
                  </a:cubicBezTo>
                  <a:cubicBezTo>
                    <a:pt x="65" y="5"/>
                    <a:pt x="59" y="3"/>
                    <a:pt x="52" y="3"/>
                  </a:cubicBezTo>
                  <a:cubicBezTo>
                    <a:pt x="45" y="3"/>
                    <a:pt x="39" y="5"/>
                    <a:pt x="33" y="7"/>
                  </a:cubicBezTo>
                  <a:cubicBezTo>
                    <a:pt x="27" y="10"/>
                    <a:pt x="22" y="13"/>
                    <a:pt x="17" y="18"/>
                  </a:cubicBezTo>
                  <a:cubicBezTo>
                    <a:pt x="13" y="22"/>
                    <a:pt x="9" y="28"/>
                    <a:pt x="7" y="34"/>
                  </a:cubicBezTo>
                  <a:cubicBezTo>
                    <a:pt x="4" y="39"/>
                    <a:pt x="3" y="46"/>
                    <a:pt x="3" y="52"/>
                  </a:cubicBezTo>
                  <a:cubicBezTo>
                    <a:pt x="3" y="59"/>
                    <a:pt x="4" y="65"/>
                    <a:pt x="7" y="71"/>
                  </a:cubicBezTo>
                  <a:cubicBezTo>
                    <a:pt x="9" y="77"/>
                    <a:pt x="13" y="83"/>
                    <a:pt x="17" y="87"/>
                  </a:cubicBezTo>
                  <a:cubicBezTo>
                    <a:pt x="22" y="92"/>
                    <a:pt x="27" y="95"/>
                    <a:pt x="33" y="98"/>
                  </a:cubicBezTo>
                  <a:cubicBezTo>
                    <a:pt x="39" y="100"/>
                    <a:pt x="45" y="101"/>
                    <a:pt x="52" y="101"/>
                  </a:cubicBezTo>
                  <a:close/>
                </a:path>
              </a:pathLst>
            </a:custGeom>
            <a:grp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grpSp>
      <p:grpSp>
        <p:nvGrpSpPr>
          <p:cNvPr id="124" name="Gruppieren 175">
            <a:extLst>
              <a:ext uri="{FF2B5EF4-FFF2-40B4-BE49-F238E27FC236}">
                <a16:creationId xmlns:a16="http://schemas.microsoft.com/office/drawing/2014/main" id="{5AEC5990-8CB0-4B06-86A0-6DF888DD7F0D}"/>
              </a:ext>
            </a:extLst>
          </p:cNvPr>
          <p:cNvGrpSpPr>
            <a:grpSpLocks noChangeAspect="1"/>
          </p:cNvGrpSpPr>
          <p:nvPr/>
        </p:nvGrpSpPr>
        <p:grpSpPr>
          <a:xfrm>
            <a:off x="8806021" y="3090450"/>
            <a:ext cx="233303" cy="234994"/>
            <a:chOff x="6790951" y="5776560"/>
            <a:chExt cx="187131" cy="188487"/>
          </a:xfrm>
          <a:solidFill>
            <a:schemeClr val="tx1"/>
          </a:solidFill>
        </p:grpSpPr>
        <p:sp>
          <p:nvSpPr>
            <p:cNvPr id="125" name="Freeform 97">
              <a:extLst>
                <a:ext uri="{FF2B5EF4-FFF2-40B4-BE49-F238E27FC236}">
                  <a16:creationId xmlns:a16="http://schemas.microsoft.com/office/drawing/2014/main" id="{4DFD9BEF-571B-45E7-AB07-FD555054D7AA}"/>
                </a:ext>
              </a:extLst>
            </p:cNvPr>
            <p:cNvSpPr>
              <a:spLocks/>
            </p:cNvSpPr>
            <p:nvPr/>
          </p:nvSpPr>
          <p:spPr bwMode="auto">
            <a:xfrm>
              <a:off x="6854684" y="5829445"/>
              <a:ext cx="54241" cy="82717"/>
            </a:xfrm>
            <a:custGeom>
              <a:avLst/>
              <a:gdLst>
                <a:gd name="T0" fmla="*/ 38 w 39"/>
                <a:gd name="T1" fmla="*/ 0 h 61"/>
                <a:gd name="T2" fmla="*/ 38 w 39"/>
                <a:gd name="T3" fmla="*/ 0 h 61"/>
                <a:gd name="T4" fmla="*/ 39 w 39"/>
                <a:gd name="T5" fmla="*/ 2 h 61"/>
                <a:gd name="T6" fmla="*/ 38 w 39"/>
                <a:gd name="T7" fmla="*/ 3 h 61"/>
                <a:gd name="T8" fmla="*/ 25 w 39"/>
                <a:gd name="T9" fmla="*/ 3 h 61"/>
                <a:gd name="T10" fmla="*/ 10 w 39"/>
                <a:gd name="T11" fmla="*/ 10 h 61"/>
                <a:gd name="T12" fmla="*/ 3 w 39"/>
                <a:gd name="T13" fmla="*/ 25 h 61"/>
                <a:gd name="T14" fmla="*/ 3 w 39"/>
                <a:gd name="T15" fmla="*/ 36 h 61"/>
                <a:gd name="T16" fmla="*/ 10 w 39"/>
                <a:gd name="T17" fmla="*/ 51 h 61"/>
                <a:gd name="T18" fmla="*/ 25 w 39"/>
                <a:gd name="T19" fmla="*/ 58 h 61"/>
                <a:gd name="T20" fmla="*/ 38 w 39"/>
                <a:gd name="T21" fmla="*/ 58 h 61"/>
                <a:gd name="T22" fmla="*/ 39 w 39"/>
                <a:gd name="T23" fmla="*/ 59 h 61"/>
                <a:gd name="T24" fmla="*/ 38 w 39"/>
                <a:gd name="T25" fmla="*/ 61 h 61"/>
                <a:gd name="T26" fmla="*/ 25 w 39"/>
                <a:gd name="T27" fmla="*/ 61 h 61"/>
                <a:gd name="T28" fmla="*/ 7 w 39"/>
                <a:gd name="T29" fmla="*/ 54 h 61"/>
                <a:gd name="T30" fmla="*/ 0 w 39"/>
                <a:gd name="T31" fmla="*/ 36 h 61"/>
                <a:gd name="T32" fmla="*/ 0 w 39"/>
                <a:gd name="T33" fmla="*/ 25 h 61"/>
                <a:gd name="T34" fmla="*/ 7 w 39"/>
                <a:gd name="T35" fmla="*/ 7 h 61"/>
                <a:gd name="T36" fmla="*/ 25 w 39"/>
                <a:gd name="T37" fmla="*/ 0 h 61"/>
                <a:gd name="T38" fmla="*/ 38 w 39"/>
                <a:gd name="T3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61">
                  <a:moveTo>
                    <a:pt x="38" y="0"/>
                  </a:moveTo>
                  <a:lnTo>
                    <a:pt x="38" y="0"/>
                  </a:lnTo>
                  <a:cubicBezTo>
                    <a:pt x="38" y="0"/>
                    <a:pt x="39" y="1"/>
                    <a:pt x="39" y="2"/>
                  </a:cubicBezTo>
                  <a:cubicBezTo>
                    <a:pt x="39" y="3"/>
                    <a:pt x="38" y="3"/>
                    <a:pt x="38" y="3"/>
                  </a:cubicBezTo>
                  <a:lnTo>
                    <a:pt x="25" y="3"/>
                  </a:lnTo>
                  <a:cubicBezTo>
                    <a:pt x="19" y="3"/>
                    <a:pt x="14" y="6"/>
                    <a:pt x="10" y="10"/>
                  </a:cubicBezTo>
                  <a:cubicBezTo>
                    <a:pt x="6" y="13"/>
                    <a:pt x="3" y="19"/>
                    <a:pt x="3" y="25"/>
                  </a:cubicBezTo>
                  <a:lnTo>
                    <a:pt x="3" y="36"/>
                  </a:lnTo>
                  <a:cubicBezTo>
                    <a:pt x="3" y="42"/>
                    <a:pt x="6" y="47"/>
                    <a:pt x="10" y="51"/>
                  </a:cubicBezTo>
                  <a:cubicBezTo>
                    <a:pt x="14" y="55"/>
                    <a:pt x="19" y="58"/>
                    <a:pt x="25" y="58"/>
                  </a:cubicBezTo>
                  <a:lnTo>
                    <a:pt x="38" y="58"/>
                  </a:lnTo>
                  <a:cubicBezTo>
                    <a:pt x="38" y="58"/>
                    <a:pt x="39" y="58"/>
                    <a:pt x="39" y="59"/>
                  </a:cubicBezTo>
                  <a:cubicBezTo>
                    <a:pt x="39" y="60"/>
                    <a:pt x="38" y="61"/>
                    <a:pt x="38" y="61"/>
                  </a:cubicBezTo>
                  <a:lnTo>
                    <a:pt x="25" y="61"/>
                  </a:lnTo>
                  <a:cubicBezTo>
                    <a:pt x="18" y="61"/>
                    <a:pt x="12" y="58"/>
                    <a:pt x="7" y="54"/>
                  </a:cubicBezTo>
                  <a:cubicBezTo>
                    <a:pt x="3" y="49"/>
                    <a:pt x="0" y="43"/>
                    <a:pt x="0" y="36"/>
                  </a:cubicBezTo>
                  <a:lnTo>
                    <a:pt x="0" y="25"/>
                  </a:lnTo>
                  <a:cubicBezTo>
                    <a:pt x="0" y="18"/>
                    <a:pt x="3" y="12"/>
                    <a:pt x="7" y="7"/>
                  </a:cubicBezTo>
                  <a:cubicBezTo>
                    <a:pt x="12" y="3"/>
                    <a:pt x="18" y="0"/>
                    <a:pt x="25" y="0"/>
                  </a:cubicBezTo>
                  <a:lnTo>
                    <a:pt x="38" y="0"/>
                  </a:lnTo>
                  <a:close/>
                </a:path>
              </a:pathLst>
            </a:custGeom>
            <a:grp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26" name="Freeform 98">
              <a:extLst>
                <a:ext uri="{FF2B5EF4-FFF2-40B4-BE49-F238E27FC236}">
                  <a16:creationId xmlns:a16="http://schemas.microsoft.com/office/drawing/2014/main" id="{8801A551-B21A-46B9-9319-BAE034D10DC2}"/>
                </a:ext>
              </a:extLst>
            </p:cNvPr>
            <p:cNvSpPr>
              <a:spLocks/>
            </p:cNvSpPr>
            <p:nvPr/>
          </p:nvSpPr>
          <p:spPr bwMode="auto">
            <a:xfrm>
              <a:off x="6838411" y="5875549"/>
              <a:ext cx="67801" cy="4068"/>
            </a:xfrm>
            <a:custGeom>
              <a:avLst/>
              <a:gdLst>
                <a:gd name="T0" fmla="*/ 2 w 49"/>
                <a:gd name="T1" fmla="*/ 3 h 3"/>
                <a:gd name="T2" fmla="*/ 2 w 49"/>
                <a:gd name="T3" fmla="*/ 3 h 3"/>
                <a:gd name="T4" fmla="*/ 0 w 49"/>
                <a:gd name="T5" fmla="*/ 2 h 3"/>
                <a:gd name="T6" fmla="*/ 2 w 49"/>
                <a:gd name="T7" fmla="*/ 0 h 3"/>
                <a:gd name="T8" fmla="*/ 47 w 49"/>
                <a:gd name="T9" fmla="*/ 0 h 3"/>
                <a:gd name="T10" fmla="*/ 49 w 49"/>
                <a:gd name="T11" fmla="*/ 2 h 3"/>
                <a:gd name="T12" fmla="*/ 47 w 49"/>
                <a:gd name="T13" fmla="*/ 3 h 3"/>
                <a:gd name="T14" fmla="*/ 2 w 49"/>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3">
                  <a:moveTo>
                    <a:pt x="2" y="3"/>
                  </a:moveTo>
                  <a:lnTo>
                    <a:pt x="2" y="3"/>
                  </a:lnTo>
                  <a:cubicBezTo>
                    <a:pt x="1" y="3"/>
                    <a:pt x="0" y="3"/>
                    <a:pt x="0" y="2"/>
                  </a:cubicBezTo>
                  <a:cubicBezTo>
                    <a:pt x="0" y="1"/>
                    <a:pt x="1" y="0"/>
                    <a:pt x="2" y="0"/>
                  </a:cubicBezTo>
                  <a:lnTo>
                    <a:pt x="47" y="0"/>
                  </a:lnTo>
                  <a:cubicBezTo>
                    <a:pt x="48" y="0"/>
                    <a:pt x="49" y="1"/>
                    <a:pt x="49" y="2"/>
                  </a:cubicBezTo>
                  <a:cubicBezTo>
                    <a:pt x="49" y="3"/>
                    <a:pt x="48" y="3"/>
                    <a:pt x="47" y="3"/>
                  </a:cubicBezTo>
                  <a:lnTo>
                    <a:pt x="2" y="3"/>
                  </a:lnTo>
                  <a:close/>
                </a:path>
              </a:pathLst>
            </a:custGeom>
            <a:grp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27" name="Freeform 99">
              <a:extLst>
                <a:ext uri="{FF2B5EF4-FFF2-40B4-BE49-F238E27FC236}">
                  <a16:creationId xmlns:a16="http://schemas.microsoft.com/office/drawing/2014/main" id="{B80CDB17-BD87-4FF2-A822-21254FCAF488}"/>
                </a:ext>
              </a:extLst>
            </p:cNvPr>
            <p:cNvSpPr>
              <a:spLocks/>
            </p:cNvSpPr>
            <p:nvPr/>
          </p:nvSpPr>
          <p:spPr bwMode="auto">
            <a:xfrm>
              <a:off x="6838411" y="5860633"/>
              <a:ext cx="67801" cy="5424"/>
            </a:xfrm>
            <a:custGeom>
              <a:avLst/>
              <a:gdLst>
                <a:gd name="T0" fmla="*/ 2 w 49"/>
                <a:gd name="T1" fmla="*/ 4 h 4"/>
                <a:gd name="T2" fmla="*/ 2 w 49"/>
                <a:gd name="T3" fmla="*/ 4 h 4"/>
                <a:gd name="T4" fmla="*/ 0 w 49"/>
                <a:gd name="T5" fmla="*/ 2 h 4"/>
                <a:gd name="T6" fmla="*/ 2 w 49"/>
                <a:gd name="T7" fmla="*/ 0 h 4"/>
                <a:gd name="T8" fmla="*/ 47 w 49"/>
                <a:gd name="T9" fmla="*/ 0 h 4"/>
                <a:gd name="T10" fmla="*/ 49 w 49"/>
                <a:gd name="T11" fmla="*/ 2 h 4"/>
                <a:gd name="T12" fmla="*/ 47 w 49"/>
                <a:gd name="T13" fmla="*/ 4 h 4"/>
                <a:gd name="T14" fmla="*/ 2 w 49"/>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4">
                  <a:moveTo>
                    <a:pt x="2" y="4"/>
                  </a:moveTo>
                  <a:lnTo>
                    <a:pt x="2" y="4"/>
                  </a:lnTo>
                  <a:cubicBezTo>
                    <a:pt x="1" y="4"/>
                    <a:pt x="0" y="3"/>
                    <a:pt x="0" y="2"/>
                  </a:cubicBezTo>
                  <a:cubicBezTo>
                    <a:pt x="0" y="1"/>
                    <a:pt x="1" y="0"/>
                    <a:pt x="2" y="0"/>
                  </a:cubicBezTo>
                  <a:lnTo>
                    <a:pt x="47" y="0"/>
                  </a:lnTo>
                  <a:cubicBezTo>
                    <a:pt x="48" y="0"/>
                    <a:pt x="49" y="1"/>
                    <a:pt x="49" y="2"/>
                  </a:cubicBezTo>
                  <a:cubicBezTo>
                    <a:pt x="49" y="3"/>
                    <a:pt x="48" y="4"/>
                    <a:pt x="47" y="4"/>
                  </a:cubicBezTo>
                  <a:lnTo>
                    <a:pt x="2" y="4"/>
                  </a:lnTo>
                  <a:close/>
                </a:path>
              </a:pathLst>
            </a:custGeom>
            <a:grp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28" name="Freeform 100">
              <a:extLst>
                <a:ext uri="{FF2B5EF4-FFF2-40B4-BE49-F238E27FC236}">
                  <a16:creationId xmlns:a16="http://schemas.microsoft.com/office/drawing/2014/main" id="{F0445EFA-F532-48CE-9DB8-16BA91ADD56A}"/>
                </a:ext>
              </a:extLst>
            </p:cNvPr>
            <p:cNvSpPr>
              <a:spLocks noEditPoints="1"/>
            </p:cNvSpPr>
            <p:nvPr/>
          </p:nvSpPr>
          <p:spPr bwMode="auto">
            <a:xfrm>
              <a:off x="6790951" y="5776560"/>
              <a:ext cx="187131" cy="188487"/>
            </a:xfrm>
            <a:custGeom>
              <a:avLst/>
              <a:gdLst>
                <a:gd name="T0" fmla="*/ 20 w 137"/>
                <a:gd name="T1" fmla="*/ 20 h 137"/>
                <a:gd name="T2" fmla="*/ 20 w 137"/>
                <a:gd name="T3" fmla="*/ 20 h 137"/>
                <a:gd name="T4" fmla="*/ 68 w 137"/>
                <a:gd name="T5" fmla="*/ 0 h 137"/>
                <a:gd name="T6" fmla="*/ 117 w 137"/>
                <a:gd name="T7" fmla="*/ 20 h 137"/>
                <a:gd name="T8" fmla="*/ 137 w 137"/>
                <a:gd name="T9" fmla="*/ 68 h 137"/>
                <a:gd name="T10" fmla="*/ 117 w 137"/>
                <a:gd name="T11" fmla="*/ 117 h 137"/>
                <a:gd name="T12" fmla="*/ 68 w 137"/>
                <a:gd name="T13" fmla="*/ 137 h 137"/>
                <a:gd name="T14" fmla="*/ 20 w 137"/>
                <a:gd name="T15" fmla="*/ 117 h 137"/>
                <a:gd name="T16" fmla="*/ 0 w 137"/>
                <a:gd name="T17" fmla="*/ 68 h 137"/>
                <a:gd name="T18" fmla="*/ 20 w 137"/>
                <a:gd name="T19" fmla="*/ 20 h 137"/>
                <a:gd name="T20" fmla="*/ 68 w 137"/>
                <a:gd name="T21" fmla="*/ 4 h 137"/>
                <a:gd name="T22" fmla="*/ 68 w 137"/>
                <a:gd name="T23" fmla="*/ 4 h 137"/>
                <a:gd name="T24" fmla="*/ 23 w 137"/>
                <a:gd name="T25" fmla="*/ 23 h 137"/>
                <a:gd name="T26" fmla="*/ 4 w 137"/>
                <a:gd name="T27" fmla="*/ 68 h 137"/>
                <a:gd name="T28" fmla="*/ 23 w 137"/>
                <a:gd name="T29" fmla="*/ 114 h 137"/>
                <a:gd name="T30" fmla="*/ 68 w 137"/>
                <a:gd name="T31" fmla="*/ 133 h 137"/>
                <a:gd name="T32" fmla="*/ 114 w 137"/>
                <a:gd name="T33" fmla="*/ 114 h 137"/>
                <a:gd name="T34" fmla="*/ 133 w 137"/>
                <a:gd name="T35" fmla="*/ 68 h 137"/>
                <a:gd name="T36" fmla="*/ 114 w 137"/>
                <a:gd name="T37" fmla="*/ 23 h 137"/>
                <a:gd name="T38" fmla="*/ 68 w 137"/>
                <a:gd name="T39" fmla="*/ 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7" h="137">
                  <a:moveTo>
                    <a:pt x="20" y="20"/>
                  </a:moveTo>
                  <a:lnTo>
                    <a:pt x="20" y="20"/>
                  </a:lnTo>
                  <a:cubicBezTo>
                    <a:pt x="32" y="8"/>
                    <a:pt x="50" y="0"/>
                    <a:pt x="68" y="0"/>
                  </a:cubicBezTo>
                  <a:cubicBezTo>
                    <a:pt x="87" y="0"/>
                    <a:pt x="104" y="8"/>
                    <a:pt x="117" y="20"/>
                  </a:cubicBezTo>
                  <a:cubicBezTo>
                    <a:pt x="129" y="32"/>
                    <a:pt x="137" y="50"/>
                    <a:pt x="137" y="68"/>
                  </a:cubicBezTo>
                  <a:cubicBezTo>
                    <a:pt x="137" y="87"/>
                    <a:pt x="129" y="104"/>
                    <a:pt x="117" y="117"/>
                  </a:cubicBezTo>
                  <a:cubicBezTo>
                    <a:pt x="104" y="129"/>
                    <a:pt x="87" y="137"/>
                    <a:pt x="68" y="137"/>
                  </a:cubicBezTo>
                  <a:cubicBezTo>
                    <a:pt x="50" y="137"/>
                    <a:pt x="32" y="129"/>
                    <a:pt x="20" y="117"/>
                  </a:cubicBezTo>
                  <a:cubicBezTo>
                    <a:pt x="8" y="104"/>
                    <a:pt x="0" y="87"/>
                    <a:pt x="0" y="68"/>
                  </a:cubicBezTo>
                  <a:cubicBezTo>
                    <a:pt x="0" y="50"/>
                    <a:pt x="8" y="32"/>
                    <a:pt x="20" y="20"/>
                  </a:cubicBezTo>
                  <a:close/>
                  <a:moveTo>
                    <a:pt x="68" y="4"/>
                  </a:moveTo>
                  <a:lnTo>
                    <a:pt x="68" y="4"/>
                  </a:lnTo>
                  <a:cubicBezTo>
                    <a:pt x="51" y="4"/>
                    <a:pt x="34" y="11"/>
                    <a:pt x="23" y="23"/>
                  </a:cubicBezTo>
                  <a:cubicBezTo>
                    <a:pt x="11" y="34"/>
                    <a:pt x="4" y="51"/>
                    <a:pt x="4" y="68"/>
                  </a:cubicBezTo>
                  <a:cubicBezTo>
                    <a:pt x="4" y="86"/>
                    <a:pt x="11" y="103"/>
                    <a:pt x="23" y="114"/>
                  </a:cubicBezTo>
                  <a:cubicBezTo>
                    <a:pt x="34" y="126"/>
                    <a:pt x="51" y="133"/>
                    <a:pt x="68" y="133"/>
                  </a:cubicBezTo>
                  <a:cubicBezTo>
                    <a:pt x="86" y="133"/>
                    <a:pt x="103" y="126"/>
                    <a:pt x="114" y="114"/>
                  </a:cubicBezTo>
                  <a:cubicBezTo>
                    <a:pt x="126" y="103"/>
                    <a:pt x="133" y="86"/>
                    <a:pt x="133" y="68"/>
                  </a:cubicBezTo>
                  <a:cubicBezTo>
                    <a:pt x="133" y="51"/>
                    <a:pt x="126" y="34"/>
                    <a:pt x="114" y="23"/>
                  </a:cubicBezTo>
                  <a:cubicBezTo>
                    <a:pt x="103" y="11"/>
                    <a:pt x="86" y="4"/>
                    <a:pt x="68" y="4"/>
                  </a:cubicBezTo>
                  <a:close/>
                </a:path>
              </a:pathLst>
            </a:custGeom>
            <a:grp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29" name="Freeform 101">
              <a:extLst>
                <a:ext uri="{FF2B5EF4-FFF2-40B4-BE49-F238E27FC236}">
                  <a16:creationId xmlns:a16="http://schemas.microsoft.com/office/drawing/2014/main" id="{6BA1F75A-2A69-40AD-904B-A14B4AAA9FC6}"/>
                </a:ext>
              </a:extLst>
            </p:cNvPr>
            <p:cNvSpPr>
              <a:spLocks noEditPoints="1"/>
            </p:cNvSpPr>
            <p:nvPr/>
          </p:nvSpPr>
          <p:spPr bwMode="auto">
            <a:xfrm>
              <a:off x="6812647" y="5798256"/>
              <a:ext cx="143738" cy="143738"/>
            </a:xfrm>
            <a:custGeom>
              <a:avLst/>
              <a:gdLst>
                <a:gd name="T0" fmla="*/ 73 w 105"/>
                <a:gd name="T1" fmla="*/ 101 h 105"/>
                <a:gd name="T2" fmla="*/ 73 w 105"/>
                <a:gd name="T3" fmla="*/ 101 h 105"/>
                <a:gd name="T4" fmla="*/ 52 w 105"/>
                <a:gd name="T5" fmla="*/ 105 h 105"/>
                <a:gd name="T6" fmla="*/ 32 w 105"/>
                <a:gd name="T7" fmla="*/ 101 h 105"/>
                <a:gd name="T8" fmla="*/ 15 w 105"/>
                <a:gd name="T9" fmla="*/ 90 h 105"/>
                <a:gd name="T10" fmla="*/ 4 w 105"/>
                <a:gd name="T11" fmla="*/ 72 h 105"/>
                <a:gd name="T12" fmla="*/ 0 w 105"/>
                <a:gd name="T13" fmla="*/ 52 h 105"/>
                <a:gd name="T14" fmla="*/ 4 w 105"/>
                <a:gd name="T15" fmla="*/ 32 h 105"/>
                <a:gd name="T16" fmla="*/ 15 w 105"/>
                <a:gd name="T17" fmla="*/ 15 h 105"/>
                <a:gd name="T18" fmla="*/ 32 w 105"/>
                <a:gd name="T19" fmla="*/ 4 h 105"/>
                <a:gd name="T20" fmla="*/ 52 w 105"/>
                <a:gd name="T21" fmla="*/ 0 h 105"/>
                <a:gd name="T22" fmla="*/ 73 w 105"/>
                <a:gd name="T23" fmla="*/ 4 h 105"/>
                <a:gd name="T24" fmla="*/ 90 w 105"/>
                <a:gd name="T25" fmla="*/ 15 h 105"/>
                <a:gd name="T26" fmla="*/ 101 w 105"/>
                <a:gd name="T27" fmla="*/ 32 h 105"/>
                <a:gd name="T28" fmla="*/ 105 w 105"/>
                <a:gd name="T29" fmla="*/ 52 h 105"/>
                <a:gd name="T30" fmla="*/ 101 w 105"/>
                <a:gd name="T31" fmla="*/ 72 h 105"/>
                <a:gd name="T32" fmla="*/ 90 w 105"/>
                <a:gd name="T33" fmla="*/ 90 h 105"/>
                <a:gd name="T34" fmla="*/ 73 w 105"/>
                <a:gd name="T35" fmla="*/ 101 h 105"/>
                <a:gd name="T36" fmla="*/ 52 w 105"/>
                <a:gd name="T37" fmla="*/ 101 h 105"/>
                <a:gd name="T38" fmla="*/ 52 w 105"/>
                <a:gd name="T39" fmla="*/ 101 h 105"/>
                <a:gd name="T40" fmla="*/ 71 w 105"/>
                <a:gd name="T41" fmla="*/ 98 h 105"/>
                <a:gd name="T42" fmla="*/ 87 w 105"/>
                <a:gd name="T43" fmla="*/ 87 h 105"/>
                <a:gd name="T44" fmla="*/ 98 w 105"/>
                <a:gd name="T45" fmla="*/ 71 h 105"/>
                <a:gd name="T46" fmla="*/ 101 w 105"/>
                <a:gd name="T47" fmla="*/ 52 h 105"/>
                <a:gd name="T48" fmla="*/ 98 w 105"/>
                <a:gd name="T49" fmla="*/ 34 h 105"/>
                <a:gd name="T50" fmla="*/ 87 w 105"/>
                <a:gd name="T51" fmla="*/ 18 h 105"/>
                <a:gd name="T52" fmla="*/ 71 w 105"/>
                <a:gd name="T53" fmla="*/ 7 h 105"/>
                <a:gd name="T54" fmla="*/ 52 w 105"/>
                <a:gd name="T55" fmla="*/ 3 h 105"/>
                <a:gd name="T56" fmla="*/ 34 w 105"/>
                <a:gd name="T57" fmla="*/ 7 h 105"/>
                <a:gd name="T58" fmla="*/ 18 w 105"/>
                <a:gd name="T59" fmla="*/ 18 h 105"/>
                <a:gd name="T60" fmla="*/ 7 w 105"/>
                <a:gd name="T61" fmla="*/ 34 h 105"/>
                <a:gd name="T62" fmla="*/ 3 w 105"/>
                <a:gd name="T63" fmla="*/ 52 h 105"/>
                <a:gd name="T64" fmla="*/ 7 w 105"/>
                <a:gd name="T65" fmla="*/ 71 h 105"/>
                <a:gd name="T66" fmla="*/ 18 w 105"/>
                <a:gd name="T67" fmla="*/ 87 h 105"/>
                <a:gd name="T68" fmla="*/ 34 w 105"/>
                <a:gd name="T69" fmla="*/ 98 h 105"/>
                <a:gd name="T70" fmla="*/ 52 w 105"/>
                <a:gd name="T71" fmla="*/ 10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5" h="105">
                  <a:moveTo>
                    <a:pt x="73" y="101"/>
                  </a:moveTo>
                  <a:lnTo>
                    <a:pt x="73" y="101"/>
                  </a:lnTo>
                  <a:cubicBezTo>
                    <a:pt x="66" y="103"/>
                    <a:pt x="60" y="105"/>
                    <a:pt x="52" y="105"/>
                  </a:cubicBezTo>
                  <a:cubicBezTo>
                    <a:pt x="45" y="105"/>
                    <a:pt x="39" y="103"/>
                    <a:pt x="32" y="101"/>
                  </a:cubicBezTo>
                  <a:cubicBezTo>
                    <a:pt x="26" y="98"/>
                    <a:pt x="20" y="94"/>
                    <a:pt x="15" y="90"/>
                  </a:cubicBezTo>
                  <a:cubicBezTo>
                    <a:pt x="11" y="85"/>
                    <a:pt x="7" y="79"/>
                    <a:pt x="4" y="72"/>
                  </a:cubicBezTo>
                  <a:cubicBezTo>
                    <a:pt x="1" y="66"/>
                    <a:pt x="0" y="60"/>
                    <a:pt x="0" y="52"/>
                  </a:cubicBezTo>
                  <a:cubicBezTo>
                    <a:pt x="0" y="45"/>
                    <a:pt x="1" y="39"/>
                    <a:pt x="4" y="32"/>
                  </a:cubicBezTo>
                  <a:cubicBezTo>
                    <a:pt x="7" y="26"/>
                    <a:pt x="11" y="20"/>
                    <a:pt x="15" y="15"/>
                  </a:cubicBezTo>
                  <a:cubicBezTo>
                    <a:pt x="20" y="10"/>
                    <a:pt x="26" y="7"/>
                    <a:pt x="32" y="4"/>
                  </a:cubicBezTo>
                  <a:cubicBezTo>
                    <a:pt x="39" y="1"/>
                    <a:pt x="45" y="0"/>
                    <a:pt x="52" y="0"/>
                  </a:cubicBezTo>
                  <a:cubicBezTo>
                    <a:pt x="60" y="0"/>
                    <a:pt x="66" y="1"/>
                    <a:pt x="73" y="4"/>
                  </a:cubicBezTo>
                  <a:cubicBezTo>
                    <a:pt x="79" y="7"/>
                    <a:pt x="85" y="10"/>
                    <a:pt x="90" y="15"/>
                  </a:cubicBezTo>
                  <a:cubicBezTo>
                    <a:pt x="94" y="20"/>
                    <a:pt x="98" y="26"/>
                    <a:pt x="101" y="32"/>
                  </a:cubicBezTo>
                  <a:cubicBezTo>
                    <a:pt x="104" y="39"/>
                    <a:pt x="105" y="45"/>
                    <a:pt x="105" y="52"/>
                  </a:cubicBezTo>
                  <a:cubicBezTo>
                    <a:pt x="105" y="60"/>
                    <a:pt x="104" y="66"/>
                    <a:pt x="101" y="72"/>
                  </a:cubicBezTo>
                  <a:cubicBezTo>
                    <a:pt x="98" y="79"/>
                    <a:pt x="94" y="85"/>
                    <a:pt x="90" y="90"/>
                  </a:cubicBezTo>
                  <a:cubicBezTo>
                    <a:pt x="85" y="94"/>
                    <a:pt x="79" y="98"/>
                    <a:pt x="73" y="101"/>
                  </a:cubicBezTo>
                  <a:close/>
                  <a:moveTo>
                    <a:pt x="52" y="101"/>
                  </a:moveTo>
                  <a:lnTo>
                    <a:pt x="52" y="101"/>
                  </a:lnTo>
                  <a:cubicBezTo>
                    <a:pt x="59" y="101"/>
                    <a:pt x="65" y="100"/>
                    <a:pt x="71" y="98"/>
                  </a:cubicBezTo>
                  <a:cubicBezTo>
                    <a:pt x="77" y="95"/>
                    <a:pt x="83" y="92"/>
                    <a:pt x="87" y="87"/>
                  </a:cubicBezTo>
                  <a:cubicBezTo>
                    <a:pt x="92" y="83"/>
                    <a:pt x="95" y="77"/>
                    <a:pt x="98" y="71"/>
                  </a:cubicBezTo>
                  <a:cubicBezTo>
                    <a:pt x="100" y="65"/>
                    <a:pt x="101" y="59"/>
                    <a:pt x="101" y="52"/>
                  </a:cubicBezTo>
                  <a:cubicBezTo>
                    <a:pt x="101" y="46"/>
                    <a:pt x="100" y="39"/>
                    <a:pt x="98" y="34"/>
                  </a:cubicBezTo>
                  <a:cubicBezTo>
                    <a:pt x="95" y="28"/>
                    <a:pt x="92" y="22"/>
                    <a:pt x="87" y="18"/>
                  </a:cubicBezTo>
                  <a:cubicBezTo>
                    <a:pt x="83" y="13"/>
                    <a:pt x="77" y="10"/>
                    <a:pt x="71" y="7"/>
                  </a:cubicBezTo>
                  <a:cubicBezTo>
                    <a:pt x="65" y="5"/>
                    <a:pt x="59" y="3"/>
                    <a:pt x="52" y="3"/>
                  </a:cubicBezTo>
                  <a:cubicBezTo>
                    <a:pt x="46" y="3"/>
                    <a:pt x="39" y="5"/>
                    <a:pt x="34" y="7"/>
                  </a:cubicBezTo>
                  <a:cubicBezTo>
                    <a:pt x="28" y="10"/>
                    <a:pt x="22" y="13"/>
                    <a:pt x="18" y="18"/>
                  </a:cubicBezTo>
                  <a:cubicBezTo>
                    <a:pt x="13" y="22"/>
                    <a:pt x="10" y="28"/>
                    <a:pt x="7" y="34"/>
                  </a:cubicBezTo>
                  <a:cubicBezTo>
                    <a:pt x="5" y="39"/>
                    <a:pt x="3" y="46"/>
                    <a:pt x="3" y="52"/>
                  </a:cubicBezTo>
                  <a:cubicBezTo>
                    <a:pt x="3" y="59"/>
                    <a:pt x="5" y="65"/>
                    <a:pt x="7" y="71"/>
                  </a:cubicBezTo>
                  <a:cubicBezTo>
                    <a:pt x="10" y="77"/>
                    <a:pt x="13" y="83"/>
                    <a:pt x="18" y="87"/>
                  </a:cubicBezTo>
                  <a:cubicBezTo>
                    <a:pt x="22" y="92"/>
                    <a:pt x="28" y="95"/>
                    <a:pt x="34" y="98"/>
                  </a:cubicBezTo>
                  <a:cubicBezTo>
                    <a:pt x="39" y="100"/>
                    <a:pt x="46" y="101"/>
                    <a:pt x="52" y="101"/>
                  </a:cubicBezTo>
                  <a:close/>
                </a:path>
              </a:pathLst>
            </a:custGeom>
            <a:grp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grpSp>
      <p:sp>
        <p:nvSpPr>
          <p:cNvPr id="130" name="Freeform 102">
            <a:extLst>
              <a:ext uri="{FF2B5EF4-FFF2-40B4-BE49-F238E27FC236}">
                <a16:creationId xmlns:a16="http://schemas.microsoft.com/office/drawing/2014/main" id="{A0C70DB7-33F2-45F1-8A82-8DA1144AB6B4}"/>
              </a:ext>
            </a:extLst>
          </p:cNvPr>
          <p:cNvSpPr>
            <a:spLocks noChangeAspect="1" noEditPoints="1"/>
          </p:cNvSpPr>
          <p:nvPr/>
        </p:nvSpPr>
        <p:spPr bwMode="auto">
          <a:xfrm>
            <a:off x="6486143" y="3533197"/>
            <a:ext cx="258662" cy="263734"/>
          </a:xfrm>
          <a:custGeom>
            <a:avLst/>
            <a:gdLst>
              <a:gd name="T0" fmla="*/ 146 w 151"/>
              <a:gd name="T1" fmla="*/ 126 h 154"/>
              <a:gd name="T2" fmla="*/ 146 w 151"/>
              <a:gd name="T3" fmla="*/ 130 h 154"/>
              <a:gd name="T4" fmla="*/ 142 w 151"/>
              <a:gd name="T5" fmla="*/ 133 h 154"/>
              <a:gd name="T6" fmla="*/ 140 w 151"/>
              <a:gd name="T7" fmla="*/ 132 h 154"/>
              <a:gd name="T8" fmla="*/ 91 w 151"/>
              <a:gd name="T9" fmla="*/ 49 h 154"/>
              <a:gd name="T10" fmla="*/ 72 w 151"/>
              <a:gd name="T11" fmla="*/ 17 h 154"/>
              <a:gd name="T12" fmla="*/ 73 w 151"/>
              <a:gd name="T13" fmla="*/ 14 h 154"/>
              <a:gd name="T14" fmla="*/ 76 w 151"/>
              <a:gd name="T15" fmla="*/ 5 h 154"/>
              <a:gd name="T16" fmla="*/ 85 w 151"/>
              <a:gd name="T17" fmla="*/ 5 h 154"/>
              <a:gd name="T18" fmla="*/ 111 w 151"/>
              <a:gd name="T19" fmla="*/ 34 h 154"/>
              <a:gd name="T20" fmla="*/ 101 w 151"/>
              <a:gd name="T21" fmla="*/ 41 h 154"/>
              <a:gd name="T22" fmla="*/ 73 w 151"/>
              <a:gd name="T23" fmla="*/ 14 h 154"/>
              <a:gd name="T24" fmla="*/ 58 w 151"/>
              <a:gd name="T25" fmla="*/ 89 h 154"/>
              <a:gd name="T26" fmla="*/ 43 w 151"/>
              <a:gd name="T27" fmla="*/ 95 h 154"/>
              <a:gd name="T28" fmla="*/ 19 w 151"/>
              <a:gd name="T29" fmla="*/ 71 h 154"/>
              <a:gd name="T30" fmla="*/ 25 w 151"/>
              <a:gd name="T31" fmla="*/ 56 h 154"/>
              <a:gd name="T32" fmla="*/ 56 w 151"/>
              <a:gd name="T33" fmla="*/ 87 h 154"/>
              <a:gd name="T34" fmla="*/ 65 w 151"/>
              <a:gd name="T35" fmla="*/ 79 h 154"/>
              <a:gd name="T36" fmla="*/ 62 w 151"/>
              <a:gd name="T37" fmla="*/ 91 h 154"/>
              <a:gd name="T38" fmla="*/ 41 w 151"/>
              <a:gd name="T39" fmla="*/ 97 h 154"/>
              <a:gd name="T40" fmla="*/ 17 w 151"/>
              <a:gd name="T41" fmla="*/ 74 h 154"/>
              <a:gd name="T42" fmla="*/ 17 w 151"/>
              <a:gd name="T43" fmla="*/ 59 h 154"/>
              <a:gd name="T44" fmla="*/ 29 w 151"/>
              <a:gd name="T45" fmla="*/ 55 h 154"/>
              <a:gd name="T46" fmla="*/ 32 w 151"/>
              <a:gd name="T47" fmla="*/ 44 h 154"/>
              <a:gd name="T48" fmla="*/ 63 w 151"/>
              <a:gd name="T49" fmla="*/ 21 h 154"/>
              <a:gd name="T50" fmla="*/ 66 w 151"/>
              <a:gd name="T51" fmla="*/ 10 h 154"/>
              <a:gd name="T52" fmla="*/ 88 w 151"/>
              <a:gd name="T53" fmla="*/ 3 h 154"/>
              <a:gd name="T54" fmla="*/ 114 w 151"/>
              <a:gd name="T55" fmla="*/ 34 h 154"/>
              <a:gd name="T56" fmla="*/ 102 w 151"/>
              <a:gd name="T57" fmla="*/ 48 h 154"/>
              <a:gd name="T58" fmla="*/ 96 w 151"/>
              <a:gd name="T59" fmla="*/ 54 h 154"/>
              <a:gd name="T60" fmla="*/ 149 w 151"/>
              <a:gd name="T61" fmla="*/ 124 h 154"/>
              <a:gd name="T62" fmla="*/ 149 w 151"/>
              <a:gd name="T63" fmla="*/ 132 h 154"/>
              <a:gd name="T64" fmla="*/ 142 w 151"/>
              <a:gd name="T65" fmla="*/ 137 h 154"/>
              <a:gd name="T66" fmla="*/ 138 w 151"/>
              <a:gd name="T67" fmla="*/ 135 h 154"/>
              <a:gd name="T68" fmla="*/ 68 w 151"/>
              <a:gd name="T69" fmla="*/ 82 h 154"/>
              <a:gd name="T70" fmla="*/ 57 w 151"/>
              <a:gd name="T71" fmla="*/ 83 h 154"/>
              <a:gd name="T72" fmla="*/ 63 w 151"/>
              <a:gd name="T73" fmla="*/ 77 h 154"/>
              <a:gd name="T74" fmla="*/ 4 w 151"/>
              <a:gd name="T75" fmla="*/ 151 h 154"/>
              <a:gd name="T76" fmla="*/ 110 w 151"/>
              <a:gd name="T77" fmla="*/ 138 h 154"/>
              <a:gd name="T78" fmla="*/ 4 w 151"/>
              <a:gd name="T79" fmla="*/ 151 h 154"/>
              <a:gd name="T80" fmla="*/ 13 w 151"/>
              <a:gd name="T81" fmla="*/ 122 h 154"/>
              <a:gd name="T82" fmla="*/ 109 w 151"/>
              <a:gd name="T83" fmla="*/ 122 h 154"/>
              <a:gd name="T84" fmla="*/ 110 w 151"/>
              <a:gd name="T85" fmla="*/ 119 h 154"/>
              <a:gd name="T86" fmla="*/ 120 w 151"/>
              <a:gd name="T87" fmla="*/ 135 h 154"/>
              <a:gd name="T88" fmla="*/ 120 w 151"/>
              <a:gd name="T89" fmla="*/ 154 h 154"/>
              <a:gd name="T90" fmla="*/ 0 w 151"/>
              <a:gd name="T91" fmla="*/ 137 h 154"/>
              <a:gd name="T92" fmla="*/ 9 w 151"/>
              <a:gd name="T93" fmla="*/ 121 h 154"/>
              <a:gd name="T94" fmla="*/ 77 w 151"/>
              <a:gd name="T95" fmla="*/ 71 h 154"/>
              <a:gd name="T96" fmla="*/ 93 w 151"/>
              <a:gd name="T97" fmla="*/ 55 h 154"/>
              <a:gd name="T98" fmla="*/ 59 w 151"/>
              <a:gd name="T99" fmla="*/ 22 h 154"/>
              <a:gd name="T100" fmla="*/ 66 w 151"/>
              <a:gd name="T101" fmla="*/ 7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1" h="154">
                <a:moveTo>
                  <a:pt x="86" y="66"/>
                </a:moveTo>
                <a:lnTo>
                  <a:pt x="86" y="66"/>
                </a:lnTo>
                <a:lnTo>
                  <a:pt x="146" y="126"/>
                </a:lnTo>
                <a:lnTo>
                  <a:pt x="147" y="126"/>
                </a:lnTo>
                <a:cubicBezTo>
                  <a:pt x="147" y="127"/>
                  <a:pt x="147" y="128"/>
                  <a:pt x="147" y="128"/>
                </a:cubicBezTo>
                <a:cubicBezTo>
                  <a:pt x="147" y="129"/>
                  <a:pt x="147" y="129"/>
                  <a:pt x="146" y="130"/>
                </a:cubicBezTo>
                <a:lnTo>
                  <a:pt x="144" y="132"/>
                </a:lnTo>
                <a:lnTo>
                  <a:pt x="144" y="132"/>
                </a:lnTo>
                <a:cubicBezTo>
                  <a:pt x="144" y="133"/>
                  <a:pt x="143" y="133"/>
                  <a:pt x="142" y="133"/>
                </a:cubicBezTo>
                <a:cubicBezTo>
                  <a:pt x="142" y="133"/>
                  <a:pt x="141" y="133"/>
                  <a:pt x="140" y="132"/>
                </a:cubicBezTo>
                <a:lnTo>
                  <a:pt x="140" y="132"/>
                </a:lnTo>
                <a:lnTo>
                  <a:pt x="140" y="132"/>
                </a:lnTo>
                <a:lnTo>
                  <a:pt x="80" y="72"/>
                </a:lnTo>
                <a:lnTo>
                  <a:pt x="86" y="66"/>
                </a:lnTo>
                <a:close/>
                <a:moveTo>
                  <a:pt x="91" y="49"/>
                </a:moveTo>
                <a:lnTo>
                  <a:pt x="91" y="49"/>
                </a:lnTo>
                <a:lnTo>
                  <a:pt x="66" y="23"/>
                </a:lnTo>
                <a:lnTo>
                  <a:pt x="72" y="17"/>
                </a:lnTo>
                <a:lnTo>
                  <a:pt x="97" y="43"/>
                </a:lnTo>
                <a:lnTo>
                  <a:pt x="91" y="49"/>
                </a:lnTo>
                <a:close/>
                <a:moveTo>
                  <a:pt x="73" y="14"/>
                </a:moveTo>
                <a:lnTo>
                  <a:pt x="73" y="14"/>
                </a:lnTo>
                <a:lnTo>
                  <a:pt x="70" y="11"/>
                </a:lnTo>
                <a:lnTo>
                  <a:pt x="76" y="5"/>
                </a:lnTo>
                <a:cubicBezTo>
                  <a:pt x="77" y="4"/>
                  <a:pt x="79" y="3"/>
                  <a:pt x="80" y="3"/>
                </a:cubicBezTo>
                <a:cubicBezTo>
                  <a:pt x="82" y="3"/>
                  <a:pt x="84" y="4"/>
                  <a:pt x="85" y="5"/>
                </a:cubicBezTo>
                <a:lnTo>
                  <a:pt x="85" y="5"/>
                </a:lnTo>
                <a:lnTo>
                  <a:pt x="109" y="29"/>
                </a:lnTo>
                <a:lnTo>
                  <a:pt x="109" y="29"/>
                </a:lnTo>
                <a:cubicBezTo>
                  <a:pt x="110" y="30"/>
                  <a:pt x="111" y="32"/>
                  <a:pt x="111" y="34"/>
                </a:cubicBezTo>
                <a:cubicBezTo>
                  <a:pt x="111" y="36"/>
                  <a:pt x="110" y="37"/>
                  <a:pt x="109" y="39"/>
                </a:cubicBezTo>
                <a:lnTo>
                  <a:pt x="103" y="44"/>
                </a:lnTo>
                <a:lnTo>
                  <a:pt x="101" y="41"/>
                </a:lnTo>
                <a:lnTo>
                  <a:pt x="101" y="41"/>
                </a:lnTo>
                <a:lnTo>
                  <a:pt x="73" y="14"/>
                </a:lnTo>
                <a:lnTo>
                  <a:pt x="73" y="14"/>
                </a:lnTo>
                <a:close/>
                <a:moveTo>
                  <a:pt x="56" y="87"/>
                </a:moveTo>
                <a:lnTo>
                  <a:pt x="56" y="87"/>
                </a:lnTo>
                <a:lnTo>
                  <a:pt x="58" y="89"/>
                </a:lnTo>
                <a:lnTo>
                  <a:pt x="53" y="95"/>
                </a:lnTo>
                <a:cubicBezTo>
                  <a:pt x="51" y="96"/>
                  <a:pt x="50" y="97"/>
                  <a:pt x="48" y="97"/>
                </a:cubicBezTo>
                <a:cubicBezTo>
                  <a:pt x="46" y="97"/>
                  <a:pt x="44" y="96"/>
                  <a:pt x="43" y="95"/>
                </a:cubicBezTo>
                <a:lnTo>
                  <a:pt x="43" y="95"/>
                </a:lnTo>
                <a:lnTo>
                  <a:pt x="19" y="71"/>
                </a:lnTo>
                <a:lnTo>
                  <a:pt x="19" y="71"/>
                </a:lnTo>
                <a:cubicBezTo>
                  <a:pt x="18" y="70"/>
                  <a:pt x="17" y="68"/>
                  <a:pt x="17" y="66"/>
                </a:cubicBezTo>
                <a:cubicBezTo>
                  <a:pt x="17" y="65"/>
                  <a:pt x="18" y="63"/>
                  <a:pt x="19" y="62"/>
                </a:cubicBezTo>
                <a:lnTo>
                  <a:pt x="25" y="56"/>
                </a:lnTo>
                <a:lnTo>
                  <a:pt x="28" y="59"/>
                </a:lnTo>
                <a:lnTo>
                  <a:pt x="28" y="59"/>
                </a:lnTo>
                <a:lnTo>
                  <a:pt x="56" y="87"/>
                </a:lnTo>
                <a:lnTo>
                  <a:pt x="56" y="87"/>
                </a:lnTo>
                <a:close/>
                <a:moveTo>
                  <a:pt x="65" y="79"/>
                </a:moveTo>
                <a:lnTo>
                  <a:pt x="65" y="79"/>
                </a:lnTo>
                <a:lnTo>
                  <a:pt x="59" y="85"/>
                </a:lnTo>
                <a:lnTo>
                  <a:pt x="62" y="88"/>
                </a:lnTo>
                <a:cubicBezTo>
                  <a:pt x="63" y="89"/>
                  <a:pt x="63" y="90"/>
                  <a:pt x="62" y="91"/>
                </a:cubicBezTo>
                <a:lnTo>
                  <a:pt x="55" y="97"/>
                </a:lnTo>
                <a:cubicBezTo>
                  <a:pt x="53" y="99"/>
                  <a:pt x="51" y="100"/>
                  <a:pt x="48" y="100"/>
                </a:cubicBezTo>
                <a:cubicBezTo>
                  <a:pt x="45" y="100"/>
                  <a:pt x="43" y="99"/>
                  <a:pt x="41" y="97"/>
                </a:cubicBezTo>
                <a:lnTo>
                  <a:pt x="41" y="97"/>
                </a:lnTo>
                <a:lnTo>
                  <a:pt x="41" y="97"/>
                </a:lnTo>
                <a:lnTo>
                  <a:pt x="17" y="74"/>
                </a:lnTo>
                <a:lnTo>
                  <a:pt x="17" y="74"/>
                </a:lnTo>
                <a:cubicBezTo>
                  <a:pt x="15" y="72"/>
                  <a:pt x="14" y="69"/>
                  <a:pt x="14" y="66"/>
                </a:cubicBezTo>
                <a:cubicBezTo>
                  <a:pt x="14" y="64"/>
                  <a:pt x="15" y="61"/>
                  <a:pt x="17" y="59"/>
                </a:cubicBezTo>
                <a:lnTo>
                  <a:pt x="24" y="52"/>
                </a:lnTo>
                <a:cubicBezTo>
                  <a:pt x="24" y="52"/>
                  <a:pt x="25" y="52"/>
                  <a:pt x="26" y="52"/>
                </a:cubicBezTo>
                <a:lnTo>
                  <a:pt x="29" y="55"/>
                </a:lnTo>
                <a:lnTo>
                  <a:pt x="35" y="49"/>
                </a:lnTo>
                <a:lnTo>
                  <a:pt x="32" y="46"/>
                </a:lnTo>
                <a:cubicBezTo>
                  <a:pt x="32" y="46"/>
                  <a:pt x="32" y="45"/>
                  <a:pt x="32" y="44"/>
                </a:cubicBezTo>
                <a:lnTo>
                  <a:pt x="58" y="18"/>
                </a:lnTo>
                <a:cubicBezTo>
                  <a:pt x="59" y="17"/>
                  <a:pt x="60" y="17"/>
                  <a:pt x="60" y="18"/>
                </a:cubicBezTo>
                <a:lnTo>
                  <a:pt x="63" y="21"/>
                </a:lnTo>
                <a:lnTo>
                  <a:pt x="69" y="15"/>
                </a:lnTo>
                <a:lnTo>
                  <a:pt x="66" y="12"/>
                </a:lnTo>
                <a:cubicBezTo>
                  <a:pt x="66" y="11"/>
                  <a:pt x="66" y="10"/>
                  <a:pt x="66" y="10"/>
                </a:cubicBezTo>
                <a:lnTo>
                  <a:pt x="73" y="3"/>
                </a:lnTo>
                <a:cubicBezTo>
                  <a:pt x="75" y="1"/>
                  <a:pt x="78" y="0"/>
                  <a:pt x="80" y="0"/>
                </a:cubicBezTo>
                <a:cubicBezTo>
                  <a:pt x="83" y="0"/>
                  <a:pt x="86" y="1"/>
                  <a:pt x="88" y="3"/>
                </a:cubicBezTo>
                <a:lnTo>
                  <a:pt x="88" y="3"/>
                </a:lnTo>
                <a:lnTo>
                  <a:pt x="111" y="26"/>
                </a:lnTo>
                <a:cubicBezTo>
                  <a:pt x="113" y="29"/>
                  <a:pt x="114" y="31"/>
                  <a:pt x="114" y="34"/>
                </a:cubicBezTo>
                <a:cubicBezTo>
                  <a:pt x="114" y="36"/>
                  <a:pt x="113" y="39"/>
                  <a:pt x="111" y="41"/>
                </a:cubicBezTo>
                <a:lnTo>
                  <a:pt x="105" y="48"/>
                </a:lnTo>
                <a:cubicBezTo>
                  <a:pt x="104" y="49"/>
                  <a:pt x="103" y="49"/>
                  <a:pt x="102" y="48"/>
                </a:cubicBezTo>
                <a:lnTo>
                  <a:pt x="99" y="45"/>
                </a:lnTo>
                <a:lnTo>
                  <a:pt x="93" y="51"/>
                </a:lnTo>
                <a:lnTo>
                  <a:pt x="96" y="54"/>
                </a:lnTo>
                <a:cubicBezTo>
                  <a:pt x="97" y="55"/>
                  <a:pt x="97" y="56"/>
                  <a:pt x="96" y="56"/>
                </a:cubicBezTo>
                <a:lnTo>
                  <a:pt x="89" y="64"/>
                </a:lnTo>
                <a:lnTo>
                  <a:pt x="149" y="124"/>
                </a:lnTo>
                <a:cubicBezTo>
                  <a:pt x="149" y="124"/>
                  <a:pt x="149" y="124"/>
                  <a:pt x="149" y="124"/>
                </a:cubicBezTo>
                <a:cubicBezTo>
                  <a:pt x="150" y="125"/>
                  <a:pt x="151" y="127"/>
                  <a:pt x="151" y="128"/>
                </a:cubicBezTo>
                <a:cubicBezTo>
                  <a:pt x="151" y="130"/>
                  <a:pt x="150" y="131"/>
                  <a:pt x="149" y="132"/>
                </a:cubicBezTo>
                <a:lnTo>
                  <a:pt x="147" y="135"/>
                </a:lnTo>
                <a:lnTo>
                  <a:pt x="147" y="135"/>
                </a:lnTo>
                <a:cubicBezTo>
                  <a:pt x="145" y="136"/>
                  <a:pt x="144" y="137"/>
                  <a:pt x="142" y="137"/>
                </a:cubicBezTo>
                <a:cubicBezTo>
                  <a:pt x="141" y="137"/>
                  <a:pt x="139" y="136"/>
                  <a:pt x="138" y="135"/>
                </a:cubicBezTo>
                <a:lnTo>
                  <a:pt x="138" y="135"/>
                </a:lnTo>
                <a:lnTo>
                  <a:pt x="138" y="135"/>
                </a:lnTo>
                <a:lnTo>
                  <a:pt x="78" y="75"/>
                </a:lnTo>
                <a:lnTo>
                  <a:pt x="70" y="82"/>
                </a:lnTo>
                <a:cubicBezTo>
                  <a:pt x="70" y="83"/>
                  <a:pt x="69" y="83"/>
                  <a:pt x="68" y="82"/>
                </a:cubicBezTo>
                <a:lnTo>
                  <a:pt x="65" y="79"/>
                </a:lnTo>
                <a:close/>
                <a:moveTo>
                  <a:pt x="57" y="83"/>
                </a:moveTo>
                <a:lnTo>
                  <a:pt x="57" y="83"/>
                </a:lnTo>
                <a:lnTo>
                  <a:pt x="31" y="58"/>
                </a:lnTo>
                <a:lnTo>
                  <a:pt x="37" y="51"/>
                </a:lnTo>
                <a:lnTo>
                  <a:pt x="63" y="77"/>
                </a:lnTo>
                <a:lnTo>
                  <a:pt x="57" y="83"/>
                </a:lnTo>
                <a:close/>
                <a:moveTo>
                  <a:pt x="4" y="151"/>
                </a:moveTo>
                <a:lnTo>
                  <a:pt x="4" y="151"/>
                </a:lnTo>
                <a:lnTo>
                  <a:pt x="118" y="151"/>
                </a:lnTo>
                <a:lnTo>
                  <a:pt x="118" y="138"/>
                </a:lnTo>
                <a:lnTo>
                  <a:pt x="110" y="138"/>
                </a:lnTo>
                <a:lnTo>
                  <a:pt x="11" y="138"/>
                </a:lnTo>
                <a:lnTo>
                  <a:pt x="4" y="138"/>
                </a:lnTo>
                <a:lnTo>
                  <a:pt x="4" y="151"/>
                </a:lnTo>
                <a:close/>
                <a:moveTo>
                  <a:pt x="109" y="122"/>
                </a:moveTo>
                <a:lnTo>
                  <a:pt x="109" y="122"/>
                </a:lnTo>
                <a:lnTo>
                  <a:pt x="13" y="122"/>
                </a:lnTo>
                <a:lnTo>
                  <a:pt x="13" y="135"/>
                </a:lnTo>
                <a:lnTo>
                  <a:pt x="109" y="135"/>
                </a:lnTo>
                <a:lnTo>
                  <a:pt x="109" y="122"/>
                </a:lnTo>
                <a:close/>
                <a:moveTo>
                  <a:pt x="11" y="119"/>
                </a:moveTo>
                <a:lnTo>
                  <a:pt x="11" y="119"/>
                </a:lnTo>
                <a:lnTo>
                  <a:pt x="110" y="119"/>
                </a:lnTo>
                <a:cubicBezTo>
                  <a:pt x="111" y="119"/>
                  <a:pt x="112" y="120"/>
                  <a:pt x="112" y="121"/>
                </a:cubicBezTo>
                <a:lnTo>
                  <a:pt x="112" y="135"/>
                </a:lnTo>
                <a:lnTo>
                  <a:pt x="120" y="135"/>
                </a:lnTo>
                <a:cubicBezTo>
                  <a:pt x="121" y="135"/>
                  <a:pt x="121" y="136"/>
                  <a:pt x="121" y="137"/>
                </a:cubicBezTo>
                <a:lnTo>
                  <a:pt x="121" y="153"/>
                </a:lnTo>
                <a:cubicBezTo>
                  <a:pt x="121" y="154"/>
                  <a:pt x="121" y="154"/>
                  <a:pt x="120" y="154"/>
                </a:cubicBezTo>
                <a:lnTo>
                  <a:pt x="2" y="154"/>
                </a:lnTo>
                <a:cubicBezTo>
                  <a:pt x="1" y="154"/>
                  <a:pt x="0" y="154"/>
                  <a:pt x="0" y="153"/>
                </a:cubicBezTo>
                <a:lnTo>
                  <a:pt x="0" y="137"/>
                </a:lnTo>
                <a:cubicBezTo>
                  <a:pt x="0" y="136"/>
                  <a:pt x="1" y="135"/>
                  <a:pt x="2" y="135"/>
                </a:cubicBezTo>
                <a:lnTo>
                  <a:pt x="9" y="135"/>
                </a:lnTo>
                <a:lnTo>
                  <a:pt x="9" y="121"/>
                </a:lnTo>
                <a:cubicBezTo>
                  <a:pt x="9" y="120"/>
                  <a:pt x="10" y="119"/>
                  <a:pt x="11" y="119"/>
                </a:cubicBezTo>
                <a:close/>
                <a:moveTo>
                  <a:pt x="77" y="71"/>
                </a:moveTo>
                <a:lnTo>
                  <a:pt x="77" y="71"/>
                </a:lnTo>
                <a:lnTo>
                  <a:pt x="85" y="63"/>
                </a:lnTo>
                <a:lnTo>
                  <a:pt x="85" y="63"/>
                </a:lnTo>
                <a:lnTo>
                  <a:pt x="93" y="55"/>
                </a:lnTo>
                <a:lnTo>
                  <a:pt x="90" y="52"/>
                </a:lnTo>
                <a:lnTo>
                  <a:pt x="62" y="25"/>
                </a:lnTo>
                <a:lnTo>
                  <a:pt x="59" y="22"/>
                </a:lnTo>
                <a:lnTo>
                  <a:pt x="36" y="45"/>
                </a:lnTo>
                <a:lnTo>
                  <a:pt x="39" y="48"/>
                </a:lnTo>
                <a:lnTo>
                  <a:pt x="66" y="76"/>
                </a:lnTo>
                <a:lnTo>
                  <a:pt x="69" y="78"/>
                </a:lnTo>
                <a:lnTo>
                  <a:pt x="77" y="71"/>
                </a:ln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31" name="Freeform 103">
            <a:extLst>
              <a:ext uri="{FF2B5EF4-FFF2-40B4-BE49-F238E27FC236}">
                <a16:creationId xmlns:a16="http://schemas.microsoft.com/office/drawing/2014/main" id="{90EB38E3-233D-4EC4-98C1-112C33083869}"/>
              </a:ext>
            </a:extLst>
          </p:cNvPr>
          <p:cNvSpPr>
            <a:spLocks noChangeAspect="1" noEditPoints="1"/>
          </p:cNvSpPr>
          <p:nvPr/>
        </p:nvSpPr>
        <p:spPr bwMode="auto">
          <a:xfrm>
            <a:off x="5727083" y="3542722"/>
            <a:ext cx="163989" cy="246828"/>
          </a:xfrm>
          <a:custGeom>
            <a:avLst/>
            <a:gdLst>
              <a:gd name="T0" fmla="*/ 89 w 95"/>
              <a:gd name="T1" fmla="*/ 54 h 144"/>
              <a:gd name="T2" fmla="*/ 37 w 95"/>
              <a:gd name="T3" fmla="*/ 28 h 144"/>
              <a:gd name="T4" fmla="*/ 4 w 95"/>
              <a:gd name="T5" fmla="*/ 56 h 144"/>
              <a:gd name="T6" fmla="*/ 3 w 95"/>
              <a:gd name="T7" fmla="*/ 134 h 144"/>
              <a:gd name="T8" fmla="*/ 5 w 95"/>
              <a:gd name="T9" fmla="*/ 138 h 144"/>
              <a:gd name="T10" fmla="*/ 85 w 95"/>
              <a:gd name="T11" fmla="*/ 140 h 144"/>
              <a:gd name="T12" fmla="*/ 90 w 95"/>
              <a:gd name="T13" fmla="*/ 138 h 144"/>
              <a:gd name="T14" fmla="*/ 92 w 95"/>
              <a:gd name="T15" fmla="*/ 59 h 144"/>
              <a:gd name="T16" fmla="*/ 89 w 95"/>
              <a:gd name="T17" fmla="*/ 54 h 144"/>
              <a:gd name="T18" fmla="*/ 28 w 95"/>
              <a:gd name="T19" fmla="*/ 4 h 144"/>
              <a:gd name="T20" fmla="*/ 58 w 95"/>
              <a:gd name="T21" fmla="*/ 14 h 144"/>
              <a:gd name="T22" fmla="*/ 28 w 95"/>
              <a:gd name="T23" fmla="*/ 4 h 144"/>
              <a:gd name="T24" fmla="*/ 46 w 95"/>
              <a:gd name="T25" fmla="*/ 88 h 144"/>
              <a:gd name="T26" fmla="*/ 37 w 95"/>
              <a:gd name="T27" fmla="*/ 72 h 144"/>
              <a:gd name="T28" fmla="*/ 35 w 95"/>
              <a:gd name="T29" fmla="*/ 72 h 144"/>
              <a:gd name="T30" fmla="*/ 35 w 95"/>
              <a:gd name="T31" fmla="*/ 86 h 144"/>
              <a:gd name="T32" fmla="*/ 37 w 95"/>
              <a:gd name="T33" fmla="*/ 88 h 144"/>
              <a:gd name="T34" fmla="*/ 49 w 95"/>
              <a:gd name="T35" fmla="*/ 92 h 144"/>
              <a:gd name="T36" fmla="*/ 49 w 95"/>
              <a:gd name="T37" fmla="*/ 109 h 144"/>
              <a:gd name="T38" fmla="*/ 60 w 95"/>
              <a:gd name="T39" fmla="*/ 108 h 144"/>
              <a:gd name="T40" fmla="*/ 60 w 95"/>
              <a:gd name="T41" fmla="*/ 106 h 144"/>
              <a:gd name="T42" fmla="*/ 60 w 95"/>
              <a:gd name="T43" fmla="*/ 93 h 144"/>
              <a:gd name="T44" fmla="*/ 49 w 95"/>
              <a:gd name="T45" fmla="*/ 92 h 144"/>
              <a:gd name="T46" fmla="*/ 46 w 95"/>
              <a:gd name="T47" fmla="*/ 60 h 144"/>
              <a:gd name="T48" fmla="*/ 37 w 95"/>
              <a:gd name="T49" fmla="*/ 68 h 144"/>
              <a:gd name="T50" fmla="*/ 33 w 95"/>
              <a:gd name="T51" fmla="*/ 70 h 144"/>
              <a:gd name="T52" fmla="*/ 31 w 95"/>
              <a:gd name="T53" fmla="*/ 74 h 144"/>
              <a:gd name="T54" fmla="*/ 33 w 95"/>
              <a:gd name="T55" fmla="*/ 90 h 144"/>
              <a:gd name="T56" fmla="*/ 37 w 95"/>
              <a:gd name="T57" fmla="*/ 92 h 144"/>
              <a:gd name="T58" fmla="*/ 46 w 95"/>
              <a:gd name="T59" fmla="*/ 109 h 144"/>
              <a:gd name="T60" fmla="*/ 31 w 95"/>
              <a:gd name="T61" fmla="*/ 111 h 144"/>
              <a:gd name="T62" fmla="*/ 46 w 95"/>
              <a:gd name="T63" fmla="*/ 112 h 144"/>
              <a:gd name="T64" fmla="*/ 48 w 95"/>
              <a:gd name="T65" fmla="*/ 122 h 144"/>
              <a:gd name="T66" fmla="*/ 49 w 95"/>
              <a:gd name="T67" fmla="*/ 112 h 144"/>
              <a:gd name="T68" fmla="*/ 62 w 95"/>
              <a:gd name="T69" fmla="*/ 111 h 144"/>
              <a:gd name="T70" fmla="*/ 64 w 95"/>
              <a:gd name="T71" fmla="*/ 94 h 144"/>
              <a:gd name="T72" fmla="*/ 58 w 95"/>
              <a:gd name="T73" fmla="*/ 88 h 144"/>
              <a:gd name="T74" fmla="*/ 49 w 95"/>
              <a:gd name="T75" fmla="*/ 72 h 144"/>
              <a:gd name="T76" fmla="*/ 62 w 95"/>
              <a:gd name="T77" fmla="*/ 70 h 144"/>
              <a:gd name="T78" fmla="*/ 49 w 95"/>
              <a:gd name="T79" fmla="*/ 68 h 144"/>
              <a:gd name="T80" fmla="*/ 48 w 95"/>
              <a:gd name="T81" fmla="*/ 59 h 144"/>
              <a:gd name="T82" fmla="*/ 57 w 95"/>
              <a:gd name="T83" fmla="*/ 18 h 144"/>
              <a:gd name="T84" fmla="*/ 38 w 95"/>
              <a:gd name="T85" fmla="*/ 18 h 144"/>
              <a:gd name="T86" fmla="*/ 57 w 95"/>
              <a:gd name="T87" fmla="*/ 25 h 144"/>
              <a:gd name="T88" fmla="*/ 34 w 95"/>
              <a:gd name="T89" fmla="*/ 16 h 144"/>
              <a:gd name="T90" fmla="*/ 23 w 95"/>
              <a:gd name="T91" fmla="*/ 3 h 144"/>
              <a:gd name="T92" fmla="*/ 24 w 95"/>
              <a:gd name="T93" fmla="*/ 0 h 144"/>
              <a:gd name="T94" fmla="*/ 71 w 95"/>
              <a:gd name="T95" fmla="*/ 0 h 144"/>
              <a:gd name="T96" fmla="*/ 72 w 95"/>
              <a:gd name="T97" fmla="*/ 3 h 144"/>
              <a:gd name="T98" fmla="*/ 61 w 95"/>
              <a:gd name="T99" fmla="*/ 26 h 144"/>
              <a:gd name="T100" fmla="*/ 94 w 95"/>
              <a:gd name="T101" fmla="*/ 55 h 144"/>
              <a:gd name="T102" fmla="*/ 95 w 95"/>
              <a:gd name="T103" fmla="*/ 134 h 144"/>
              <a:gd name="T104" fmla="*/ 92 w 95"/>
              <a:gd name="T105" fmla="*/ 141 h 144"/>
              <a:gd name="T106" fmla="*/ 10 w 95"/>
              <a:gd name="T107" fmla="*/ 144 h 144"/>
              <a:gd name="T108" fmla="*/ 3 w 95"/>
              <a:gd name="T109" fmla="*/ 141 h 144"/>
              <a:gd name="T110" fmla="*/ 0 w 95"/>
              <a:gd name="T111" fmla="*/ 134 h 144"/>
              <a:gd name="T112" fmla="*/ 1 w 95"/>
              <a:gd name="T113" fmla="*/ 55 h 144"/>
              <a:gd name="T114" fmla="*/ 34 w 95"/>
              <a:gd name="T115" fmla="*/ 2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5" h="144">
                <a:moveTo>
                  <a:pt x="89" y="54"/>
                </a:moveTo>
                <a:lnTo>
                  <a:pt x="89" y="54"/>
                </a:lnTo>
                <a:lnTo>
                  <a:pt x="58" y="28"/>
                </a:lnTo>
                <a:lnTo>
                  <a:pt x="37" y="28"/>
                </a:lnTo>
                <a:lnTo>
                  <a:pt x="6" y="54"/>
                </a:lnTo>
                <a:cubicBezTo>
                  <a:pt x="5" y="55"/>
                  <a:pt x="4" y="55"/>
                  <a:pt x="4" y="56"/>
                </a:cubicBezTo>
                <a:cubicBezTo>
                  <a:pt x="4" y="57"/>
                  <a:pt x="3" y="58"/>
                  <a:pt x="3" y="59"/>
                </a:cubicBezTo>
                <a:lnTo>
                  <a:pt x="3" y="134"/>
                </a:lnTo>
                <a:cubicBezTo>
                  <a:pt x="3" y="135"/>
                  <a:pt x="4" y="137"/>
                  <a:pt x="5" y="138"/>
                </a:cubicBezTo>
                <a:lnTo>
                  <a:pt x="5" y="138"/>
                </a:lnTo>
                <a:cubicBezTo>
                  <a:pt x="7" y="140"/>
                  <a:pt x="8" y="140"/>
                  <a:pt x="10" y="140"/>
                </a:cubicBezTo>
                <a:lnTo>
                  <a:pt x="85" y="140"/>
                </a:lnTo>
                <a:cubicBezTo>
                  <a:pt x="87" y="140"/>
                  <a:pt x="89" y="140"/>
                  <a:pt x="90" y="139"/>
                </a:cubicBezTo>
                <a:lnTo>
                  <a:pt x="90" y="138"/>
                </a:lnTo>
                <a:cubicBezTo>
                  <a:pt x="91" y="137"/>
                  <a:pt x="92" y="135"/>
                  <a:pt x="92" y="134"/>
                </a:cubicBezTo>
                <a:lnTo>
                  <a:pt x="92" y="59"/>
                </a:lnTo>
                <a:cubicBezTo>
                  <a:pt x="92" y="58"/>
                  <a:pt x="92" y="57"/>
                  <a:pt x="91" y="56"/>
                </a:cubicBezTo>
                <a:cubicBezTo>
                  <a:pt x="91" y="55"/>
                  <a:pt x="90" y="55"/>
                  <a:pt x="89" y="54"/>
                </a:cubicBezTo>
                <a:close/>
                <a:moveTo>
                  <a:pt x="28" y="4"/>
                </a:moveTo>
                <a:lnTo>
                  <a:pt x="28" y="4"/>
                </a:lnTo>
                <a:lnTo>
                  <a:pt x="37" y="14"/>
                </a:lnTo>
                <a:lnTo>
                  <a:pt x="58" y="14"/>
                </a:lnTo>
                <a:lnTo>
                  <a:pt x="67" y="4"/>
                </a:lnTo>
                <a:lnTo>
                  <a:pt x="28" y="4"/>
                </a:lnTo>
                <a:close/>
                <a:moveTo>
                  <a:pt x="46" y="88"/>
                </a:moveTo>
                <a:lnTo>
                  <a:pt x="46" y="88"/>
                </a:lnTo>
                <a:lnTo>
                  <a:pt x="46" y="72"/>
                </a:lnTo>
                <a:lnTo>
                  <a:pt x="37" y="72"/>
                </a:lnTo>
                <a:cubicBezTo>
                  <a:pt x="37" y="72"/>
                  <a:pt x="36" y="72"/>
                  <a:pt x="35" y="72"/>
                </a:cubicBezTo>
                <a:lnTo>
                  <a:pt x="35" y="72"/>
                </a:lnTo>
                <a:cubicBezTo>
                  <a:pt x="35" y="73"/>
                  <a:pt x="35" y="73"/>
                  <a:pt x="35" y="74"/>
                </a:cubicBezTo>
                <a:lnTo>
                  <a:pt x="35" y="86"/>
                </a:lnTo>
                <a:cubicBezTo>
                  <a:pt x="35" y="87"/>
                  <a:pt x="35" y="87"/>
                  <a:pt x="35" y="88"/>
                </a:cubicBezTo>
                <a:cubicBezTo>
                  <a:pt x="36" y="88"/>
                  <a:pt x="37" y="88"/>
                  <a:pt x="37" y="88"/>
                </a:cubicBezTo>
                <a:lnTo>
                  <a:pt x="46" y="88"/>
                </a:lnTo>
                <a:close/>
                <a:moveTo>
                  <a:pt x="49" y="92"/>
                </a:moveTo>
                <a:lnTo>
                  <a:pt x="49" y="92"/>
                </a:lnTo>
                <a:lnTo>
                  <a:pt x="49" y="109"/>
                </a:lnTo>
                <a:lnTo>
                  <a:pt x="58" y="109"/>
                </a:lnTo>
                <a:cubicBezTo>
                  <a:pt x="59" y="109"/>
                  <a:pt x="59" y="109"/>
                  <a:pt x="60" y="108"/>
                </a:cubicBezTo>
                <a:lnTo>
                  <a:pt x="60" y="108"/>
                </a:lnTo>
                <a:cubicBezTo>
                  <a:pt x="60" y="108"/>
                  <a:pt x="60" y="107"/>
                  <a:pt x="60" y="106"/>
                </a:cubicBezTo>
                <a:lnTo>
                  <a:pt x="60" y="94"/>
                </a:lnTo>
                <a:cubicBezTo>
                  <a:pt x="60" y="94"/>
                  <a:pt x="60" y="93"/>
                  <a:pt x="60" y="93"/>
                </a:cubicBezTo>
                <a:cubicBezTo>
                  <a:pt x="59" y="92"/>
                  <a:pt x="59" y="92"/>
                  <a:pt x="58" y="92"/>
                </a:cubicBezTo>
                <a:lnTo>
                  <a:pt x="49" y="92"/>
                </a:lnTo>
                <a:close/>
                <a:moveTo>
                  <a:pt x="46" y="60"/>
                </a:moveTo>
                <a:lnTo>
                  <a:pt x="46" y="60"/>
                </a:lnTo>
                <a:lnTo>
                  <a:pt x="46" y="68"/>
                </a:lnTo>
                <a:lnTo>
                  <a:pt x="37" y="68"/>
                </a:lnTo>
                <a:cubicBezTo>
                  <a:pt x="36" y="68"/>
                  <a:pt x="34" y="69"/>
                  <a:pt x="33" y="70"/>
                </a:cubicBezTo>
                <a:lnTo>
                  <a:pt x="33" y="70"/>
                </a:lnTo>
                <a:lnTo>
                  <a:pt x="33" y="70"/>
                </a:lnTo>
                <a:cubicBezTo>
                  <a:pt x="32" y="71"/>
                  <a:pt x="31" y="72"/>
                  <a:pt x="31" y="74"/>
                </a:cubicBezTo>
                <a:lnTo>
                  <a:pt x="31" y="86"/>
                </a:lnTo>
                <a:cubicBezTo>
                  <a:pt x="31" y="88"/>
                  <a:pt x="32" y="89"/>
                  <a:pt x="33" y="90"/>
                </a:cubicBezTo>
                <a:lnTo>
                  <a:pt x="33" y="90"/>
                </a:lnTo>
                <a:cubicBezTo>
                  <a:pt x="34" y="91"/>
                  <a:pt x="36" y="92"/>
                  <a:pt x="37" y="92"/>
                </a:cubicBezTo>
                <a:lnTo>
                  <a:pt x="46" y="92"/>
                </a:lnTo>
                <a:lnTo>
                  <a:pt x="46" y="109"/>
                </a:lnTo>
                <a:lnTo>
                  <a:pt x="33" y="109"/>
                </a:lnTo>
                <a:cubicBezTo>
                  <a:pt x="32" y="109"/>
                  <a:pt x="31" y="110"/>
                  <a:pt x="31" y="111"/>
                </a:cubicBezTo>
                <a:cubicBezTo>
                  <a:pt x="31" y="112"/>
                  <a:pt x="32" y="112"/>
                  <a:pt x="33" y="112"/>
                </a:cubicBezTo>
                <a:lnTo>
                  <a:pt x="46" y="112"/>
                </a:lnTo>
                <a:lnTo>
                  <a:pt x="46" y="120"/>
                </a:lnTo>
                <a:cubicBezTo>
                  <a:pt x="46" y="121"/>
                  <a:pt x="47" y="122"/>
                  <a:pt x="48" y="122"/>
                </a:cubicBezTo>
                <a:cubicBezTo>
                  <a:pt x="49" y="122"/>
                  <a:pt x="49" y="121"/>
                  <a:pt x="49" y="120"/>
                </a:cubicBezTo>
                <a:lnTo>
                  <a:pt x="49" y="112"/>
                </a:lnTo>
                <a:lnTo>
                  <a:pt x="58" y="112"/>
                </a:lnTo>
                <a:cubicBezTo>
                  <a:pt x="60" y="112"/>
                  <a:pt x="61" y="112"/>
                  <a:pt x="62" y="111"/>
                </a:cubicBezTo>
                <a:cubicBezTo>
                  <a:pt x="63" y="109"/>
                  <a:pt x="64" y="108"/>
                  <a:pt x="64" y="106"/>
                </a:cubicBezTo>
                <a:lnTo>
                  <a:pt x="64" y="94"/>
                </a:lnTo>
                <a:cubicBezTo>
                  <a:pt x="64" y="93"/>
                  <a:pt x="63" y="91"/>
                  <a:pt x="62" y="90"/>
                </a:cubicBezTo>
                <a:cubicBezTo>
                  <a:pt x="61" y="89"/>
                  <a:pt x="60" y="88"/>
                  <a:pt x="58" y="88"/>
                </a:cubicBezTo>
                <a:lnTo>
                  <a:pt x="49" y="88"/>
                </a:lnTo>
                <a:lnTo>
                  <a:pt x="49" y="72"/>
                </a:lnTo>
                <a:lnTo>
                  <a:pt x="60" y="72"/>
                </a:lnTo>
                <a:cubicBezTo>
                  <a:pt x="61" y="72"/>
                  <a:pt x="62" y="71"/>
                  <a:pt x="62" y="70"/>
                </a:cubicBezTo>
                <a:cubicBezTo>
                  <a:pt x="62" y="69"/>
                  <a:pt x="61" y="68"/>
                  <a:pt x="60" y="68"/>
                </a:cubicBezTo>
                <a:lnTo>
                  <a:pt x="49" y="68"/>
                </a:lnTo>
                <a:lnTo>
                  <a:pt x="49" y="60"/>
                </a:lnTo>
                <a:cubicBezTo>
                  <a:pt x="49" y="59"/>
                  <a:pt x="49" y="59"/>
                  <a:pt x="48" y="59"/>
                </a:cubicBezTo>
                <a:cubicBezTo>
                  <a:pt x="47" y="59"/>
                  <a:pt x="46" y="59"/>
                  <a:pt x="46" y="60"/>
                </a:cubicBezTo>
                <a:close/>
                <a:moveTo>
                  <a:pt x="57" y="18"/>
                </a:moveTo>
                <a:lnTo>
                  <a:pt x="57" y="18"/>
                </a:lnTo>
                <a:lnTo>
                  <a:pt x="38" y="18"/>
                </a:lnTo>
                <a:lnTo>
                  <a:pt x="38" y="25"/>
                </a:lnTo>
                <a:lnTo>
                  <a:pt x="57" y="25"/>
                </a:lnTo>
                <a:lnTo>
                  <a:pt x="57" y="18"/>
                </a:lnTo>
                <a:close/>
                <a:moveTo>
                  <a:pt x="34" y="16"/>
                </a:moveTo>
                <a:lnTo>
                  <a:pt x="34" y="16"/>
                </a:lnTo>
                <a:lnTo>
                  <a:pt x="23" y="3"/>
                </a:lnTo>
                <a:cubicBezTo>
                  <a:pt x="22" y="2"/>
                  <a:pt x="22" y="1"/>
                  <a:pt x="23" y="1"/>
                </a:cubicBezTo>
                <a:cubicBezTo>
                  <a:pt x="23" y="0"/>
                  <a:pt x="24" y="0"/>
                  <a:pt x="24" y="0"/>
                </a:cubicBezTo>
                <a:lnTo>
                  <a:pt x="24" y="0"/>
                </a:lnTo>
                <a:lnTo>
                  <a:pt x="71" y="0"/>
                </a:lnTo>
                <a:cubicBezTo>
                  <a:pt x="72" y="0"/>
                  <a:pt x="73" y="1"/>
                  <a:pt x="73" y="2"/>
                </a:cubicBezTo>
                <a:cubicBezTo>
                  <a:pt x="73" y="2"/>
                  <a:pt x="73" y="3"/>
                  <a:pt x="72" y="3"/>
                </a:cubicBezTo>
                <a:lnTo>
                  <a:pt x="61" y="16"/>
                </a:lnTo>
                <a:lnTo>
                  <a:pt x="61" y="26"/>
                </a:lnTo>
                <a:lnTo>
                  <a:pt x="92" y="51"/>
                </a:lnTo>
                <a:cubicBezTo>
                  <a:pt x="93" y="52"/>
                  <a:pt x="94" y="53"/>
                  <a:pt x="94" y="55"/>
                </a:cubicBezTo>
                <a:cubicBezTo>
                  <a:pt x="95" y="56"/>
                  <a:pt x="95" y="58"/>
                  <a:pt x="95" y="59"/>
                </a:cubicBezTo>
                <a:lnTo>
                  <a:pt x="95" y="134"/>
                </a:lnTo>
                <a:cubicBezTo>
                  <a:pt x="95" y="136"/>
                  <a:pt x="94" y="139"/>
                  <a:pt x="92" y="141"/>
                </a:cubicBezTo>
                <a:lnTo>
                  <a:pt x="92" y="141"/>
                </a:lnTo>
                <a:cubicBezTo>
                  <a:pt x="90" y="143"/>
                  <a:pt x="88" y="144"/>
                  <a:pt x="85" y="144"/>
                </a:cubicBezTo>
                <a:lnTo>
                  <a:pt x="10" y="144"/>
                </a:lnTo>
                <a:cubicBezTo>
                  <a:pt x="7" y="144"/>
                  <a:pt x="5" y="143"/>
                  <a:pt x="3" y="141"/>
                </a:cubicBezTo>
                <a:lnTo>
                  <a:pt x="3" y="141"/>
                </a:lnTo>
                <a:lnTo>
                  <a:pt x="3" y="141"/>
                </a:lnTo>
                <a:cubicBezTo>
                  <a:pt x="1" y="139"/>
                  <a:pt x="0" y="136"/>
                  <a:pt x="0" y="134"/>
                </a:cubicBezTo>
                <a:lnTo>
                  <a:pt x="0" y="59"/>
                </a:lnTo>
                <a:cubicBezTo>
                  <a:pt x="0" y="58"/>
                  <a:pt x="0" y="56"/>
                  <a:pt x="1" y="55"/>
                </a:cubicBezTo>
                <a:cubicBezTo>
                  <a:pt x="2" y="53"/>
                  <a:pt x="2" y="52"/>
                  <a:pt x="4" y="51"/>
                </a:cubicBezTo>
                <a:lnTo>
                  <a:pt x="34" y="26"/>
                </a:lnTo>
                <a:lnTo>
                  <a:pt x="34" y="16"/>
                </a:ln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32" name="Freeform 104">
            <a:extLst>
              <a:ext uri="{FF2B5EF4-FFF2-40B4-BE49-F238E27FC236}">
                <a16:creationId xmlns:a16="http://schemas.microsoft.com/office/drawing/2014/main" id="{F85982F2-EF5E-4F4F-82CB-01175F6FDA81}"/>
              </a:ext>
            </a:extLst>
          </p:cNvPr>
          <p:cNvSpPr>
            <a:spLocks noChangeAspect="1" noEditPoints="1"/>
          </p:cNvSpPr>
          <p:nvPr/>
        </p:nvSpPr>
        <p:spPr bwMode="auto">
          <a:xfrm>
            <a:off x="5223717" y="3071854"/>
            <a:ext cx="284022" cy="267115"/>
          </a:xfrm>
          <a:custGeom>
            <a:avLst/>
            <a:gdLst>
              <a:gd name="T0" fmla="*/ 99 w 166"/>
              <a:gd name="T1" fmla="*/ 69 h 156"/>
              <a:gd name="T2" fmla="*/ 151 w 166"/>
              <a:gd name="T3" fmla="*/ 66 h 156"/>
              <a:gd name="T4" fmla="*/ 104 w 166"/>
              <a:gd name="T5" fmla="*/ 23 h 156"/>
              <a:gd name="T6" fmla="*/ 107 w 166"/>
              <a:gd name="T7" fmla="*/ 5 h 156"/>
              <a:gd name="T8" fmla="*/ 111 w 166"/>
              <a:gd name="T9" fmla="*/ 6 h 156"/>
              <a:gd name="T10" fmla="*/ 119 w 166"/>
              <a:gd name="T11" fmla="*/ 5 h 156"/>
              <a:gd name="T12" fmla="*/ 124 w 166"/>
              <a:gd name="T13" fmla="*/ 5 h 156"/>
              <a:gd name="T14" fmla="*/ 128 w 166"/>
              <a:gd name="T15" fmla="*/ 6 h 156"/>
              <a:gd name="T16" fmla="*/ 135 w 166"/>
              <a:gd name="T17" fmla="*/ 5 h 156"/>
              <a:gd name="T18" fmla="*/ 141 w 166"/>
              <a:gd name="T19" fmla="*/ 5 h 156"/>
              <a:gd name="T20" fmla="*/ 145 w 166"/>
              <a:gd name="T21" fmla="*/ 6 h 156"/>
              <a:gd name="T22" fmla="*/ 146 w 166"/>
              <a:gd name="T23" fmla="*/ 26 h 156"/>
              <a:gd name="T24" fmla="*/ 79 w 166"/>
              <a:gd name="T25" fmla="*/ 73 h 156"/>
              <a:gd name="T26" fmla="*/ 27 w 166"/>
              <a:gd name="T27" fmla="*/ 44 h 156"/>
              <a:gd name="T28" fmla="*/ 79 w 166"/>
              <a:gd name="T29" fmla="*/ 73 h 156"/>
              <a:gd name="T30" fmla="*/ 77 w 166"/>
              <a:gd name="T31" fmla="*/ 69 h 156"/>
              <a:gd name="T32" fmla="*/ 100 w 166"/>
              <a:gd name="T33" fmla="*/ 24 h 156"/>
              <a:gd name="T34" fmla="*/ 102 w 166"/>
              <a:gd name="T35" fmla="*/ 1 h 156"/>
              <a:gd name="T36" fmla="*/ 108 w 166"/>
              <a:gd name="T37" fmla="*/ 0 h 156"/>
              <a:gd name="T38" fmla="*/ 116 w 166"/>
              <a:gd name="T39" fmla="*/ 0 h 156"/>
              <a:gd name="T40" fmla="*/ 124 w 166"/>
              <a:gd name="T41" fmla="*/ 0 h 156"/>
              <a:gd name="T42" fmla="*/ 132 w 166"/>
              <a:gd name="T43" fmla="*/ 0 h 156"/>
              <a:gd name="T44" fmla="*/ 141 w 166"/>
              <a:gd name="T45" fmla="*/ 0 h 156"/>
              <a:gd name="T46" fmla="*/ 147 w 166"/>
              <a:gd name="T47" fmla="*/ 2 h 156"/>
              <a:gd name="T48" fmla="*/ 150 w 166"/>
              <a:gd name="T49" fmla="*/ 20 h 156"/>
              <a:gd name="T50" fmla="*/ 163 w 166"/>
              <a:gd name="T51" fmla="*/ 27 h 156"/>
              <a:gd name="T52" fmla="*/ 163 w 166"/>
              <a:gd name="T53" fmla="*/ 153 h 156"/>
              <a:gd name="T54" fmla="*/ 3 w 166"/>
              <a:gd name="T55" fmla="*/ 153 h 156"/>
              <a:gd name="T56" fmla="*/ 10 w 166"/>
              <a:gd name="T57" fmla="*/ 24 h 156"/>
              <a:gd name="T58" fmla="*/ 25 w 166"/>
              <a:gd name="T59" fmla="*/ 89 h 156"/>
              <a:gd name="T60" fmla="*/ 40 w 166"/>
              <a:gd name="T61" fmla="*/ 91 h 156"/>
              <a:gd name="T62" fmla="*/ 25 w 166"/>
              <a:gd name="T63" fmla="*/ 109 h 156"/>
              <a:gd name="T64" fmla="*/ 40 w 166"/>
              <a:gd name="T65" fmla="*/ 110 h 156"/>
              <a:gd name="T66" fmla="*/ 25 w 166"/>
              <a:gd name="T67" fmla="*/ 128 h 156"/>
              <a:gd name="T68" fmla="*/ 40 w 166"/>
              <a:gd name="T69" fmla="*/ 130 h 156"/>
              <a:gd name="T70" fmla="*/ 45 w 166"/>
              <a:gd name="T71" fmla="*/ 89 h 156"/>
              <a:gd name="T72" fmla="*/ 59 w 166"/>
              <a:gd name="T73" fmla="*/ 91 h 156"/>
              <a:gd name="T74" fmla="*/ 45 w 166"/>
              <a:gd name="T75" fmla="*/ 109 h 156"/>
              <a:gd name="T76" fmla="*/ 59 w 166"/>
              <a:gd name="T77" fmla="*/ 110 h 156"/>
              <a:gd name="T78" fmla="*/ 45 w 166"/>
              <a:gd name="T79" fmla="*/ 128 h 156"/>
              <a:gd name="T80" fmla="*/ 59 w 166"/>
              <a:gd name="T81" fmla="*/ 130 h 156"/>
              <a:gd name="T82" fmla="*/ 65 w 166"/>
              <a:gd name="T83" fmla="*/ 89 h 156"/>
              <a:gd name="T84" fmla="*/ 79 w 166"/>
              <a:gd name="T85" fmla="*/ 91 h 156"/>
              <a:gd name="T86" fmla="*/ 65 w 166"/>
              <a:gd name="T87" fmla="*/ 109 h 156"/>
              <a:gd name="T88" fmla="*/ 79 w 166"/>
              <a:gd name="T89" fmla="*/ 110 h 156"/>
              <a:gd name="T90" fmla="*/ 65 w 166"/>
              <a:gd name="T91" fmla="*/ 128 h 156"/>
              <a:gd name="T92" fmla="*/ 79 w 166"/>
              <a:gd name="T93" fmla="*/ 130 h 156"/>
              <a:gd name="T94" fmla="*/ 100 w 166"/>
              <a:gd name="T95" fmla="*/ 62 h 156"/>
              <a:gd name="T96" fmla="*/ 3 w 166"/>
              <a:gd name="T97" fmla="*/ 34 h 156"/>
              <a:gd name="T98" fmla="*/ 10 w 166"/>
              <a:gd name="T99" fmla="*/ 153 h 156"/>
              <a:gd name="T100" fmla="*/ 163 w 166"/>
              <a:gd name="T101" fmla="*/ 34 h 156"/>
              <a:gd name="T102" fmla="*/ 150 w 166"/>
              <a:gd name="T103" fmla="*/ 27 h 156"/>
              <a:gd name="T104" fmla="*/ 154 w 166"/>
              <a:gd name="T105" fmla="*/ 71 h 156"/>
              <a:gd name="T106" fmla="*/ 96 w 166"/>
              <a:gd name="T107" fmla="*/ 6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6" h="156">
                <a:moveTo>
                  <a:pt x="151" y="66"/>
                </a:moveTo>
                <a:lnTo>
                  <a:pt x="151" y="66"/>
                </a:lnTo>
                <a:lnTo>
                  <a:pt x="151" y="69"/>
                </a:lnTo>
                <a:lnTo>
                  <a:pt x="99" y="69"/>
                </a:lnTo>
                <a:lnTo>
                  <a:pt x="99" y="66"/>
                </a:lnTo>
                <a:lnTo>
                  <a:pt x="102" y="66"/>
                </a:lnTo>
                <a:lnTo>
                  <a:pt x="148" y="66"/>
                </a:lnTo>
                <a:lnTo>
                  <a:pt x="151" y="66"/>
                </a:lnTo>
                <a:close/>
                <a:moveTo>
                  <a:pt x="104" y="62"/>
                </a:moveTo>
                <a:lnTo>
                  <a:pt x="104" y="62"/>
                </a:lnTo>
                <a:lnTo>
                  <a:pt x="104" y="26"/>
                </a:lnTo>
                <a:lnTo>
                  <a:pt x="104" y="23"/>
                </a:lnTo>
                <a:lnTo>
                  <a:pt x="104" y="20"/>
                </a:lnTo>
                <a:lnTo>
                  <a:pt x="104" y="6"/>
                </a:lnTo>
                <a:lnTo>
                  <a:pt x="106" y="6"/>
                </a:lnTo>
                <a:cubicBezTo>
                  <a:pt x="107" y="6"/>
                  <a:pt x="107" y="6"/>
                  <a:pt x="107" y="5"/>
                </a:cubicBezTo>
                <a:lnTo>
                  <a:pt x="109" y="4"/>
                </a:lnTo>
                <a:lnTo>
                  <a:pt x="110" y="5"/>
                </a:lnTo>
                <a:cubicBezTo>
                  <a:pt x="111" y="6"/>
                  <a:pt x="111" y="6"/>
                  <a:pt x="111" y="6"/>
                </a:cubicBezTo>
                <a:lnTo>
                  <a:pt x="111" y="6"/>
                </a:lnTo>
                <a:lnTo>
                  <a:pt x="114" y="6"/>
                </a:lnTo>
                <a:cubicBezTo>
                  <a:pt x="115" y="6"/>
                  <a:pt x="115" y="6"/>
                  <a:pt x="116" y="5"/>
                </a:cubicBezTo>
                <a:lnTo>
                  <a:pt x="117" y="4"/>
                </a:lnTo>
                <a:lnTo>
                  <a:pt x="119" y="5"/>
                </a:lnTo>
                <a:cubicBezTo>
                  <a:pt x="119" y="6"/>
                  <a:pt x="119" y="6"/>
                  <a:pt x="120" y="6"/>
                </a:cubicBezTo>
                <a:lnTo>
                  <a:pt x="120" y="6"/>
                </a:lnTo>
                <a:lnTo>
                  <a:pt x="123" y="6"/>
                </a:lnTo>
                <a:cubicBezTo>
                  <a:pt x="123" y="6"/>
                  <a:pt x="124" y="6"/>
                  <a:pt x="124" y="5"/>
                </a:cubicBezTo>
                <a:lnTo>
                  <a:pt x="125" y="4"/>
                </a:lnTo>
                <a:lnTo>
                  <a:pt x="127" y="5"/>
                </a:lnTo>
                <a:cubicBezTo>
                  <a:pt x="127" y="6"/>
                  <a:pt x="128" y="6"/>
                  <a:pt x="128" y="6"/>
                </a:cubicBezTo>
                <a:lnTo>
                  <a:pt x="128" y="6"/>
                </a:lnTo>
                <a:lnTo>
                  <a:pt x="131" y="6"/>
                </a:lnTo>
                <a:cubicBezTo>
                  <a:pt x="132" y="6"/>
                  <a:pt x="132" y="6"/>
                  <a:pt x="132" y="5"/>
                </a:cubicBezTo>
                <a:lnTo>
                  <a:pt x="134" y="4"/>
                </a:lnTo>
                <a:lnTo>
                  <a:pt x="135" y="5"/>
                </a:lnTo>
                <a:cubicBezTo>
                  <a:pt x="135" y="6"/>
                  <a:pt x="136" y="6"/>
                  <a:pt x="136" y="6"/>
                </a:cubicBezTo>
                <a:lnTo>
                  <a:pt x="136" y="6"/>
                </a:lnTo>
                <a:lnTo>
                  <a:pt x="139" y="6"/>
                </a:lnTo>
                <a:cubicBezTo>
                  <a:pt x="140" y="6"/>
                  <a:pt x="140" y="6"/>
                  <a:pt x="141" y="5"/>
                </a:cubicBezTo>
                <a:lnTo>
                  <a:pt x="142" y="4"/>
                </a:lnTo>
                <a:lnTo>
                  <a:pt x="143" y="5"/>
                </a:lnTo>
                <a:cubicBezTo>
                  <a:pt x="144" y="6"/>
                  <a:pt x="144" y="6"/>
                  <a:pt x="145" y="6"/>
                </a:cubicBezTo>
                <a:lnTo>
                  <a:pt x="145" y="6"/>
                </a:lnTo>
                <a:lnTo>
                  <a:pt x="146" y="6"/>
                </a:lnTo>
                <a:lnTo>
                  <a:pt x="146" y="20"/>
                </a:lnTo>
                <a:lnTo>
                  <a:pt x="146" y="23"/>
                </a:lnTo>
                <a:lnTo>
                  <a:pt x="146" y="26"/>
                </a:lnTo>
                <a:lnTo>
                  <a:pt x="146" y="62"/>
                </a:lnTo>
                <a:lnTo>
                  <a:pt x="104" y="62"/>
                </a:lnTo>
                <a:close/>
                <a:moveTo>
                  <a:pt x="79" y="73"/>
                </a:moveTo>
                <a:lnTo>
                  <a:pt x="79" y="73"/>
                </a:lnTo>
                <a:lnTo>
                  <a:pt x="27" y="73"/>
                </a:lnTo>
                <a:cubicBezTo>
                  <a:pt x="26" y="73"/>
                  <a:pt x="25" y="72"/>
                  <a:pt x="25" y="71"/>
                </a:cubicBezTo>
                <a:lnTo>
                  <a:pt x="25" y="46"/>
                </a:lnTo>
                <a:cubicBezTo>
                  <a:pt x="25" y="45"/>
                  <a:pt x="26" y="44"/>
                  <a:pt x="27" y="44"/>
                </a:cubicBezTo>
                <a:lnTo>
                  <a:pt x="79" y="44"/>
                </a:lnTo>
                <a:cubicBezTo>
                  <a:pt x="80" y="44"/>
                  <a:pt x="81" y="45"/>
                  <a:pt x="81" y="46"/>
                </a:cubicBezTo>
                <a:lnTo>
                  <a:pt x="81" y="71"/>
                </a:lnTo>
                <a:cubicBezTo>
                  <a:pt x="81" y="72"/>
                  <a:pt x="80" y="73"/>
                  <a:pt x="79" y="73"/>
                </a:cubicBezTo>
                <a:close/>
                <a:moveTo>
                  <a:pt x="29" y="48"/>
                </a:moveTo>
                <a:lnTo>
                  <a:pt x="29" y="48"/>
                </a:lnTo>
                <a:lnTo>
                  <a:pt x="77" y="48"/>
                </a:lnTo>
                <a:lnTo>
                  <a:pt x="77" y="69"/>
                </a:lnTo>
                <a:lnTo>
                  <a:pt x="29" y="69"/>
                </a:lnTo>
                <a:lnTo>
                  <a:pt x="29" y="48"/>
                </a:lnTo>
                <a:close/>
                <a:moveTo>
                  <a:pt x="100" y="24"/>
                </a:moveTo>
                <a:lnTo>
                  <a:pt x="100" y="24"/>
                </a:lnTo>
                <a:lnTo>
                  <a:pt x="100" y="23"/>
                </a:lnTo>
                <a:lnTo>
                  <a:pt x="100" y="20"/>
                </a:lnTo>
                <a:lnTo>
                  <a:pt x="100" y="3"/>
                </a:lnTo>
                <a:cubicBezTo>
                  <a:pt x="100" y="2"/>
                  <a:pt x="101" y="1"/>
                  <a:pt x="102" y="1"/>
                </a:cubicBezTo>
                <a:cubicBezTo>
                  <a:pt x="103" y="1"/>
                  <a:pt x="103" y="1"/>
                  <a:pt x="103" y="2"/>
                </a:cubicBezTo>
                <a:lnTo>
                  <a:pt x="104" y="2"/>
                </a:lnTo>
                <a:lnTo>
                  <a:pt x="105" y="2"/>
                </a:lnTo>
                <a:lnTo>
                  <a:pt x="108" y="0"/>
                </a:lnTo>
                <a:cubicBezTo>
                  <a:pt x="108" y="0"/>
                  <a:pt x="109" y="0"/>
                  <a:pt x="110" y="0"/>
                </a:cubicBezTo>
                <a:lnTo>
                  <a:pt x="112" y="2"/>
                </a:lnTo>
                <a:lnTo>
                  <a:pt x="114" y="2"/>
                </a:lnTo>
                <a:lnTo>
                  <a:pt x="116" y="0"/>
                </a:lnTo>
                <a:cubicBezTo>
                  <a:pt x="117" y="0"/>
                  <a:pt x="118" y="0"/>
                  <a:pt x="118" y="0"/>
                </a:cubicBezTo>
                <a:lnTo>
                  <a:pt x="120" y="2"/>
                </a:lnTo>
                <a:lnTo>
                  <a:pt x="122" y="2"/>
                </a:lnTo>
                <a:lnTo>
                  <a:pt x="124" y="0"/>
                </a:lnTo>
                <a:cubicBezTo>
                  <a:pt x="125" y="0"/>
                  <a:pt x="126" y="0"/>
                  <a:pt x="127" y="0"/>
                </a:cubicBezTo>
                <a:lnTo>
                  <a:pt x="129" y="2"/>
                </a:lnTo>
                <a:lnTo>
                  <a:pt x="130" y="2"/>
                </a:lnTo>
                <a:lnTo>
                  <a:pt x="132" y="0"/>
                </a:lnTo>
                <a:cubicBezTo>
                  <a:pt x="133" y="0"/>
                  <a:pt x="134" y="0"/>
                  <a:pt x="135" y="0"/>
                </a:cubicBezTo>
                <a:lnTo>
                  <a:pt x="137" y="2"/>
                </a:lnTo>
                <a:lnTo>
                  <a:pt x="139" y="2"/>
                </a:lnTo>
                <a:lnTo>
                  <a:pt x="141" y="0"/>
                </a:lnTo>
                <a:cubicBezTo>
                  <a:pt x="141" y="0"/>
                  <a:pt x="143" y="0"/>
                  <a:pt x="143" y="0"/>
                </a:cubicBezTo>
                <a:lnTo>
                  <a:pt x="145" y="2"/>
                </a:lnTo>
                <a:lnTo>
                  <a:pt x="147" y="2"/>
                </a:lnTo>
                <a:lnTo>
                  <a:pt x="147" y="2"/>
                </a:lnTo>
                <a:cubicBezTo>
                  <a:pt x="147" y="2"/>
                  <a:pt x="148" y="2"/>
                  <a:pt x="149" y="2"/>
                </a:cubicBezTo>
                <a:cubicBezTo>
                  <a:pt x="149" y="3"/>
                  <a:pt x="150" y="3"/>
                  <a:pt x="150" y="3"/>
                </a:cubicBezTo>
                <a:lnTo>
                  <a:pt x="150" y="3"/>
                </a:lnTo>
                <a:lnTo>
                  <a:pt x="150" y="20"/>
                </a:lnTo>
                <a:lnTo>
                  <a:pt x="150" y="23"/>
                </a:lnTo>
                <a:lnTo>
                  <a:pt x="150" y="24"/>
                </a:lnTo>
                <a:lnTo>
                  <a:pt x="156" y="24"/>
                </a:lnTo>
                <a:cubicBezTo>
                  <a:pt x="159" y="24"/>
                  <a:pt x="162" y="25"/>
                  <a:pt x="163" y="27"/>
                </a:cubicBezTo>
                <a:lnTo>
                  <a:pt x="163" y="27"/>
                </a:lnTo>
                <a:cubicBezTo>
                  <a:pt x="165" y="29"/>
                  <a:pt x="166" y="31"/>
                  <a:pt x="166" y="34"/>
                </a:cubicBezTo>
                <a:lnTo>
                  <a:pt x="166" y="146"/>
                </a:lnTo>
                <a:cubicBezTo>
                  <a:pt x="166" y="149"/>
                  <a:pt x="165" y="152"/>
                  <a:pt x="163" y="153"/>
                </a:cubicBezTo>
                <a:cubicBezTo>
                  <a:pt x="162" y="155"/>
                  <a:pt x="159" y="156"/>
                  <a:pt x="156" y="156"/>
                </a:cubicBezTo>
                <a:lnTo>
                  <a:pt x="10" y="156"/>
                </a:lnTo>
                <a:cubicBezTo>
                  <a:pt x="7" y="156"/>
                  <a:pt x="5" y="155"/>
                  <a:pt x="3" y="153"/>
                </a:cubicBezTo>
                <a:lnTo>
                  <a:pt x="3" y="153"/>
                </a:lnTo>
                <a:cubicBezTo>
                  <a:pt x="1" y="151"/>
                  <a:pt x="0" y="149"/>
                  <a:pt x="0" y="146"/>
                </a:cubicBezTo>
                <a:lnTo>
                  <a:pt x="0" y="34"/>
                </a:lnTo>
                <a:cubicBezTo>
                  <a:pt x="0" y="31"/>
                  <a:pt x="1" y="29"/>
                  <a:pt x="3" y="27"/>
                </a:cubicBezTo>
                <a:cubicBezTo>
                  <a:pt x="4" y="25"/>
                  <a:pt x="7" y="24"/>
                  <a:pt x="10" y="24"/>
                </a:cubicBezTo>
                <a:lnTo>
                  <a:pt x="100" y="24"/>
                </a:lnTo>
                <a:close/>
                <a:moveTo>
                  <a:pt x="27" y="91"/>
                </a:moveTo>
                <a:lnTo>
                  <a:pt x="27" y="91"/>
                </a:lnTo>
                <a:cubicBezTo>
                  <a:pt x="26" y="91"/>
                  <a:pt x="25" y="90"/>
                  <a:pt x="25" y="89"/>
                </a:cubicBezTo>
                <a:cubicBezTo>
                  <a:pt x="25" y="88"/>
                  <a:pt x="26" y="87"/>
                  <a:pt x="27" y="87"/>
                </a:cubicBezTo>
                <a:lnTo>
                  <a:pt x="40" y="87"/>
                </a:lnTo>
                <a:cubicBezTo>
                  <a:pt x="41" y="87"/>
                  <a:pt x="41" y="88"/>
                  <a:pt x="41" y="89"/>
                </a:cubicBezTo>
                <a:cubicBezTo>
                  <a:pt x="41" y="90"/>
                  <a:pt x="41" y="91"/>
                  <a:pt x="40" y="91"/>
                </a:cubicBezTo>
                <a:lnTo>
                  <a:pt x="27" y="91"/>
                </a:lnTo>
                <a:close/>
                <a:moveTo>
                  <a:pt x="27" y="110"/>
                </a:moveTo>
                <a:lnTo>
                  <a:pt x="27" y="110"/>
                </a:lnTo>
                <a:cubicBezTo>
                  <a:pt x="26" y="110"/>
                  <a:pt x="25" y="110"/>
                  <a:pt x="25" y="109"/>
                </a:cubicBezTo>
                <a:cubicBezTo>
                  <a:pt x="25" y="108"/>
                  <a:pt x="26" y="107"/>
                  <a:pt x="27" y="107"/>
                </a:cubicBezTo>
                <a:lnTo>
                  <a:pt x="40" y="107"/>
                </a:lnTo>
                <a:cubicBezTo>
                  <a:pt x="41" y="107"/>
                  <a:pt x="41" y="108"/>
                  <a:pt x="41" y="109"/>
                </a:cubicBezTo>
                <a:cubicBezTo>
                  <a:pt x="41" y="110"/>
                  <a:pt x="41" y="110"/>
                  <a:pt x="40" y="110"/>
                </a:cubicBezTo>
                <a:lnTo>
                  <a:pt x="27" y="110"/>
                </a:lnTo>
                <a:close/>
                <a:moveTo>
                  <a:pt x="27" y="130"/>
                </a:moveTo>
                <a:lnTo>
                  <a:pt x="27" y="130"/>
                </a:lnTo>
                <a:cubicBezTo>
                  <a:pt x="26" y="130"/>
                  <a:pt x="25" y="129"/>
                  <a:pt x="25" y="128"/>
                </a:cubicBezTo>
                <a:cubicBezTo>
                  <a:pt x="25" y="127"/>
                  <a:pt x="26" y="127"/>
                  <a:pt x="27" y="127"/>
                </a:cubicBezTo>
                <a:lnTo>
                  <a:pt x="40" y="127"/>
                </a:lnTo>
                <a:cubicBezTo>
                  <a:pt x="41" y="127"/>
                  <a:pt x="41" y="127"/>
                  <a:pt x="41" y="128"/>
                </a:cubicBezTo>
                <a:cubicBezTo>
                  <a:pt x="41" y="129"/>
                  <a:pt x="41" y="130"/>
                  <a:pt x="40" y="130"/>
                </a:cubicBezTo>
                <a:lnTo>
                  <a:pt x="27" y="130"/>
                </a:lnTo>
                <a:close/>
                <a:moveTo>
                  <a:pt x="47" y="91"/>
                </a:moveTo>
                <a:lnTo>
                  <a:pt x="47" y="91"/>
                </a:lnTo>
                <a:cubicBezTo>
                  <a:pt x="46" y="91"/>
                  <a:pt x="45" y="90"/>
                  <a:pt x="45" y="89"/>
                </a:cubicBezTo>
                <a:cubicBezTo>
                  <a:pt x="45" y="88"/>
                  <a:pt x="46" y="87"/>
                  <a:pt x="47" y="87"/>
                </a:cubicBezTo>
                <a:lnTo>
                  <a:pt x="59" y="87"/>
                </a:lnTo>
                <a:cubicBezTo>
                  <a:pt x="60" y="87"/>
                  <a:pt x="61" y="88"/>
                  <a:pt x="61" y="89"/>
                </a:cubicBezTo>
                <a:cubicBezTo>
                  <a:pt x="61" y="90"/>
                  <a:pt x="60" y="91"/>
                  <a:pt x="59" y="91"/>
                </a:cubicBezTo>
                <a:lnTo>
                  <a:pt x="47" y="91"/>
                </a:lnTo>
                <a:close/>
                <a:moveTo>
                  <a:pt x="47" y="110"/>
                </a:moveTo>
                <a:lnTo>
                  <a:pt x="47" y="110"/>
                </a:lnTo>
                <a:cubicBezTo>
                  <a:pt x="46" y="110"/>
                  <a:pt x="45" y="110"/>
                  <a:pt x="45" y="109"/>
                </a:cubicBezTo>
                <a:cubicBezTo>
                  <a:pt x="45" y="108"/>
                  <a:pt x="46" y="107"/>
                  <a:pt x="47" y="107"/>
                </a:cubicBezTo>
                <a:lnTo>
                  <a:pt x="59" y="107"/>
                </a:lnTo>
                <a:cubicBezTo>
                  <a:pt x="60" y="107"/>
                  <a:pt x="61" y="108"/>
                  <a:pt x="61" y="109"/>
                </a:cubicBezTo>
                <a:cubicBezTo>
                  <a:pt x="61" y="110"/>
                  <a:pt x="60" y="110"/>
                  <a:pt x="59" y="110"/>
                </a:cubicBezTo>
                <a:lnTo>
                  <a:pt x="47" y="110"/>
                </a:lnTo>
                <a:close/>
                <a:moveTo>
                  <a:pt x="47" y="130"/>
                </a:moveTo>
                <a:lnTo>
                  <a:pt x="47" y="130"/>
                </a:lnTo>
                <a:cubicBezTo>
                  <a:pt x="46" y="130"/>
                  <a:pt x="45" y="129"/>
                  <a:pt x="45" y="128"/>
                </a:cubicBezTo>
                <a:cubicBezTo>
                  <a:pt x="45" y="127"/>
                  <a:pt x="46" y="127"/>
                  <a:pt x="47" y="127"/>
                </a:cubicBezTo>
                <a:lnTo>
                  <a:pt x="59" y="127"/>
                </a:lnTo>
                <a:cubicBezTo>
                  <a:pt x="60" y="127"/>
                  <a:pt x="61" y="127"/>
                  <a:pt x="61" y="128"/>
                </a:cubicBezTo>
                <a:cubicBezTo>
                  <a:pt x="61" y="129"/>
                  <a:pt x="60" y="130"/>
                  <a:pt x="59" y="130"/>
                </a:cubicBezTo>
                <a:lnTo>
                  <a:pt x="47" y="130"/>
                </a:lnTo>
                <a:close/>
                <a:moveTo>
                  <a:pt x="67" y="91"/>
                </a:moveTo>
                <a:lnTo>
                  <a:pt x="67" y="91"/>
                </a:lnTo>
                <a:cubicBezTo>
                  <a:pt x="66" y="91"/>
                  <a:pt x="65" y="90"/>
                  <a:pt x="65" y="89"/>
                </a:cubicBezTo>
                <a:cubicBezTo>
                  <a:pt x="65" y="88"/>
                  <a:pt x="66" y="87"/>
                  <a:pt x="67" y="87"/>
                </a:cubicBezTo>
                <a:lnTo>
                  <a:pt x="79" y="87"/>
                </a:lnTo>
                <a:cubicBezTo>
                  <a:pt x="80" y="87"/>
                  <a:pt x="81" y="88"/>
                  <a:pt x="81" y="89"/>
                </a:cubicBezTo>
                <a:cubicBezTo>
                  <a:pt x="81" y="90"/>
                  <a:pt x="80" y="91"/>
                  <a:pt x="79" y="91"/>
                </a:cubicBezTo>
                <a:lnTo>
                  <a:pt x="67" y="91"/>
                </a:lnTo>
                <a:close/>
                <a:moveTo>
                  <a:pt x="67" y="110"/>
                </a:moveTo>
                <a:lnTo>
                  <a:pt x="67" y="110"/>
                </a:lnTo>
                <a:cubicBezTo>
                  <a:pt x="66" y="110"/>
                  <a:pt x="65" y="110"/>
                  <a:pt x="65" y="109"/>
                </a:cubicBezTo>
                <a:cubicBezTo>
                  <a:pt x="65" y="108"/>
                  <a:pt x="66" y="107"/>
                  <a:pt x="67" y="107"/>
                </a:cubicBezTo>
                <a:lnTo>
                  <a:pt x="79" y="107"/>
                </a:lnTo>
                <a:cubicBezTo>
                  <a:pt x="80" y="107"/>
                  <a:pt x="81" y="108"/>
                  <a:pt x="81" y="109"/>
                </a:cubicBezTo>
                <a:cubicBezTo>
                  <a:pt x="81" y="110"/>
                  <a:pt x="80" y="110"/>
                  <a:pt x="79" y="110"/>
                </a:cubicBezTo>
                <a:lnTo>
                  <a:pt x="67" y="110"/>
                </a:lnTo>
                <a:close/>
                <a:moveTo>
                  <a:pt x="67" y="130"/>
                </a:moveTo>
                <a:lnTo>
                  <a:pt x="67" y="130"/>
                </a:lnTo>
                <a:cubicBezTo>
                  <a:pt x="66" y="130"/>
                  <a:pt x="65" y="129"/>
                  <a:pt x="65" y="128"/>
                </a:cubicBezTo>
                <a:cubicBezTo>
                  <a:pt x="65" y="127"/>
                  <a:pt x="66" y="127"/>
                  <a:pt x="67" y="127"/>
                </a:cubicBezTo>
                <a:lnTo>
                  <a:pt x="79" y="127"/>
                </a:lnTo>
                <a:cubicBezTo>
                  <a:pt x="80" y="127"/>
                  <a:pt x="81" y="127"/>
                  <a:pt x="81" y="128"/>
                </a:cubicBezTo>
                <a:cubicBezTo>
                  <a:pt x="81" y="129"/>
                  <a:pt x="80" y="130"/>
                  <a:pt x="79" y="130"/>
                </a:cubicBezTo>
                <a:lnTo>
                  <a:pt x="67" y="130"/>
                </a:lnTo>
                <a:close/>
                <a:moveTo>
                  <a:pt x="97" y="62"/>
                </a:moveTo>
                <a:lnTo>
                  <a:pt x="97" y="62"/>
                </a:lnTo>
                <a:lnTo>
                  <a:pt x="100" y="62"/>
                </a:lnTo>
                <a:lnTo>
                  <a:pt x="100" y="27"/>
                </a:lnTo>
                <a:lnTo>
                  <a:pt x="10" y="27"/>
                </a:lnTo>
                <a:cubicBezTo>
                  <a:pt x="8" y="27"/>
                  <a:pt x="6" y="28"/>
                  <a:pt x="5" y="29"/>
                </a:cubicBezTo>
                <a:cubicBezTo>
                  <a:pt x="4" y="31"/>
                  <a:pt x="3" y="32"/>
                  <a:pt x="3" y="34"/>
                </a:cubicBezTo>
                <a:lnTo>
                  <a:pt x="3" y="146"/>
                </a:lnTo>
                <a:cubicBezTo>
                  <a:pt x="3" y="148"/>
                  <a:pt x="4" y="150"/>
                  <a:pt x="5" y="151"/>
                </a:cubicBezTo>
                <a:lnTo>
                  <a:pt x="5" y="151"/>
                </a:lnTo>
                <a:cubicBezTo>
                  <a:pt x="6" y="152"/>
                  <a:pt x="8" y="153"/>
                  <a:pt x="10" y="153"/>
                </a:cubicBezTo>
                <a:lnTo>
                  <a:pt x="156" y="153"/>
                </a:lnTo>
                <a:cubicBezTo>
                  <a:pt x="158" y="153"/>
                  <a:pt x="160" y="152"/>
                  <a:pt x="161" y="151"/>
                </a:cubicBezTo>
                <a:cubicBezTo>
                  <a:pt x="162" y="150"/>
                  <a:pt x="163" y="148"/>
                  <a:pt x="163" y="146"/>
                </a:cubicBezTo>
                <a:lnTo>
                  <a:pt x="163" y="34"/>
                </a:lnTo>
                <a:cubicBezTo>
                  <a:pt x="163" y="32"/>
                  <a:pt x="162" y="31"/>
                  <a:pt x="161" y="29"/>
                </a:cubicBezTo>
                <a:lnTo>
                  <a:pt x="161" y="29"/>
                </a:lnTo>
                <a:cubicBezTo>
                  <a:pt x="160" y="28"/>
                  <a:pt x="158" y="27"/>
                  <a:pt x="156" y="27"/>
                </a:cubicBezTo>
                <a:lnTo>
                  <a:pt x="150" y="27"/>
                </a:lnTo>
                <a:lnTo>
                  <a:pt x="150" y="62"/>
                </a:lnTo>
                <a:lnTo>
                  <a:pt x="153" y="62"/>
                </a:lnTo>
                <a:cubicBezTo>
                  <a:pt x="154" y="62"/>
                  <a:pt x="154" y="63"/>
                  <a:pt x="154" y="64"/>
                </a:cubicBezTo>
                <a:lnTo>
                  <a:pt x="154" y="71"/>
                </a:lnTo>
                <a:cubicBezTo>
                  <a:pt x="154" y="72"/>
                  <a:pt x="154" y="73"/>
                  <a:pt x="153" y="73"/>
                </a:cubicBezTo>
                <a:lnTo>
                  <a:pt x="97" y="73"/>
                </a:lnTo>
                <a:cubicBezTo>
                  <a:pt x="96" y="73"/>
                  <a:pt x="96" y="72"/>
                  <a:pt x="96" y="71"/>
                </a:cubicBezTo>
                <a:lnTo>
                  <a:pt x="96" y="64"/>
                </a:lnTo>
                <a:cubicBezTo>
                  <a:pt x="96" y="63"/>
                  <a:pt x="96" y="62"/>
                  <a:pt x="97" y="62"/>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33" name="Freeform 105">
            <a:extLst>
              <a:ext uri="{FF2B5EF4-FFF2-40B4-BE49-F238E27FC236}">
                <a16:creationId xmlns:a16="http://schemas.microsoft.com/office/drawing/2014/main" id="{FE4CB4BB-3745-4136-932B-9D28945F247C}"/>
              </a:ext>
            </a:extLst>
          </p:cNvPr>
          <p:cNvSpPr>
            <a:spLocks noChangeAspect="1" noEditPoints="1"/>
          </p:cNvSpPr>
          <p:nvPr/>
        </p:nvSpPr>
        <p:spPr bwMode="auto">
          <a:xfrm>
            <a:off x="5232171" y="3542722"/>
            <a:ext cx="267115" cy="240065"/>
          </a:xfrm>
          <a:custGeom>
            <a:avLst/>
            <a:gdLst>
              <a:gd name="T0" fmla="*/ 152 w 156"/>
              <a:gd name="T1" fmla="*/ 129 h 140"/>
              <a:gd name="T2" fmla="*/ 4 w 156"/>
              <a:gd name="T3" fmla="*/ 136 h 140"/>
              <a:gd name="T4" fmla="*/ 152 w 156"/>
              <a:gd name="T5" fmla="*/ 129 h 140"/>
              <a:gd name="T6" fmla="*/ 118 w 156"/>
              <a:gd name="T7" fmla="*/ 126 h 140"/>
              <a:gd name="T8" fmla="*/ 140 w 156"/>
              <a:gd name="T9" fmla="*/ 63 h 140"/>
              <a:gd name="T10" fmla="*/ 118 w 156"/>
              <a:gd name="T11" fmla="*/ 126 h 140"/>
              <a:gd name="T12" fmla="*/ 67 w 156"/>
              <a:gd name="T13" fmla="*/ 126 h 140"/>
              <a:gd name="T14" fmla="*/ 89 w 156"/>
              <a:gd name="T15" fmla="*/ 63 h 140"/>
              <a:gd name="T16" fmla="*/ 67 w 156"/>
              <a:gd name="T17" fmla="*/ 126 h 140"/>
              <a:gd name="T18" fmla="*/ 15 w 156"/>
              <a:gd name="T19" fmla="*/ 126 h 140"/>
              <a:gd name="T20" fmla="*/ 38 w 156"/>
              <a:gd name="T21" fmla="*/ 63 h 140"/>
              <a:gd name="T22" fmla="*/ 15 w 156"/>
              <a:gd name="T23" fmla="*/ 126 h 140"/>
              <a:gd name="T24" fmla="*/ 43 w 156"/>
              <a:gd name="T25" fmla="*/ 50 h 140"/>
              <a:gd name="T26" fmla="*/ 11 w 156"/>
              <a:gd name="T27" fmla="*/ 60 h 140"/>
              <a:gd name="T28" fmla="*/ 43 w 156"/>
              <a:gd name="T29" fmla="*/ 50 h 140"/>
              <a:gd name="T30" fmla="*/ 94 w 156"/>
              <a:gd name="T31" fmla="*/ 50 h 140"/>
              <a:gd name="T32" fmla="*/ 62 w 156"/>
              <a:gd name="T33" fmla="*/ 60 h 140"/>
              <a:gd name="T34" fmla="*/ 94 w 156"/>
              <a:gd name="T35" fmla="*/ 50 h 140"/>
              <a:gd name="T36" fmla="*/ 145 w 156"/>
              <a:gd name="T37" fmla="*/ 50 h 140"/>
              <a:gd name="T38" fmla="*/ 113 w 156"/>
              <a:gd name="T39" fmla="*/ 60 h 140"/>
              <a:gd name="T40" fmla="*/ 145 w 156"/>
              <a:gd name="T41" fmla="*/ 50 h 140"/>
              <a:gd name="T42" fmla="*/ 97 w 156"/>
              <a:gd name="T43" fmla="*/ 50 h 140"/>
              <a:gd name="T44" fmla="*/ 96 w 156"/>
              <a:gd name="T45" fmla="*/ 63 h 140"/>
              <a:gd name="T46" fmla="*/ 93 w 156"/>
              <a:gd name="T47" fmla="*/ 126 h 140"/>
              <a:gd name="T48" fmla="*/ 114 w 156"/>
              <a:gd name="T49" fmla="*/ 63 h 140"/>
              <a:gd name="T50" fmla="*/ 110 w 156"/>
              <a:gd name="T51" fmla="*/ 61 h 140"/>
              <a:gd name="T52" fmla="*/ 97 w 156"/>
              <a:gd name="T53" fmla="*/ 50 h 140"/>
              <a:gd name="T54" fmla="*/ 46 w 156"/>
              <a:gd name="T55" fmla="*/ 50 h 140"/>
              <a:gd name="T56" fmla="*/ 45 w 156"/>
              <a:gd name="T57" fmla="*/ 63 h 140"/>
              <a:gd name="T58" fmla="*/ 42 w 156"/>
              <a:gd name="T59" fmla="*/ 126 h 140"/>
              <a:gd name="T60" fmla="*/ 63 w 156"/>
              <a:gd name="T61" fmla="*/ 63 h 140"/>
              <a:gd name="T62" fmla="*/ 59 w 156"/>
              <a:gd name="T63" fmla="*/ 61 h 140"/>
              <a:gd name="T64" fmla="*/ 46 w 156"/>
              <a:gd name="T65" fmla="*/ 50 h 140"/>
              <a:gd name="T66" fmla="*/ 2 w 156"/>
              <a:gd name="T67" fmla="*/ 126 h 140"/>
              <a:gd name="T68" fmla="*/ 12 w 156"/>
              <a:gd name="T69" fmla="*/ 63 h 140"/>
              <a:gd name="T70" fmla="*/ 7 w 156"/>
              <a:gd name="T71" fmla="*/ 61 h 140"/>
              <a:gd name="T72" fmla="*/ 2 w 156"/>
              <a:gd name="T73" fmla="*/ 50 h 140"/>
              <a:gd name="T74" fmla="*/ 0 w 156"/>
              <a:gd name="T75" fmla="*/ 39 h 140"/>
              <a:gd name="T76" fmla="*/ 77 w 156"/>
              <a:gd name="T77" fmla="*/ 0 h 140"/>
              <a:gd name="T78" fmla="*/ 155 w 156"/>
              <a:gd name="T79" fmla="*/ 37 h 140"/>
              <a:gd name="T80" fmla="*/ 156 w 156"/>
              <a:gd name="T81" fmla="*/ 49 h 140"/>
              <a:gd name="T82" fmla="*/ 149 w 156"/>
              <a:gd name="T83" fmla="*/ 50 h 140"/>
              <a:gd name="T84" fmla="*/ 147 w 156"/>
              <a:gd name="T85" fmla="*/ 63 h 140"/>
              <a:gd name="T86" fmla="*/ 144 w 156"/>
              <a:gd name="T87" fmla="*/ 126 h 140"/>
              <a:gd name="T88" fmla="*/ 156 w 156"/>
              <a:gd name="T89" fmla="*/ 128 h 140"/>
              <a:gd name="T90" fmla="*/ 154 w 156"/>
              <a:gd name="T91" fmla="*/ 140 h 140"/>
              <a:gd name="T92" fmla="*/ 0 w 156"/>
              <a:gd name="T93" fmla="*/ 138 h 140"/>
              <a:gd name="T94" fmla="*/ 2 w 156"/>
              <a:gd name="T95" fmla="*/ 126 h 140"/>
              <a:gd name="T96" fmla="*/ 4 w 156"/>
              <a:gd name="T97" fmla="*/ 47 h 140"/>
              <a:gd name="T98" fmla="*/ 152 w 156"/>
              <a:gd name="T99" fmla="*/ 40 h 140"/>
              <a:gd name="T100" fmla="*/ 4 w 156"/>
              <a:gd name="T101" fmla="*/ 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40">
                <a:moveTo>
                  <a:pt x="152" y="129"/>
                </a:moveTo>
                <a:lnTo>
                  <a:pt x="152" y="129"/>
                </a:lnTo>
                <a:lnTo>
                  <a:pt x="4" y="129"/>
                </a:lnTo>
                <a:lnTo>
                  <a:pt x="4" y="136"/>
                </a:lnTo>
                <a:lnTo>
                  <a:pt x="152" y="136"/>
                </a:lnTo>
                <a:lnTo>
                  <a:pt x="152" y="129"/>
                </a:lnTo>
                <a:close/>
                <a:moveTo>
                  <a:pt x="118" y="126"/>
                </a:moveTo>
                <a:lnTo>
                  <a:pt x="118" y="126"/>
                </a:lnTo>
                <a:lnTo>
                  <a:pt x="140" y="126"/>
                </a:lnTo>
                <a:lnTo>
                  <a:pt x="140" y="63"/>
                </a:lnTo>
                <a:lnTo>
                  <a:pt x="118" y="63"/>
                </a:lnTo>
                <a:lnTo>
                  <a:pt x="118" y="126"/>
                </a:lnTo>
                <a:close/>
                <a:moveTo>
                  <a:pt x="67" y="126"/>
                </a:moveTo>
                <a:lnTo>
                  <a:pt x="67" y="126"/>
                </a:lnTo>
                <a:lnTo>
                  <a:pt x="89" y="126"/>
                </a:lnTo>
                <a:lnTo>
                  <a:pt x="89" y="63"/>
                </a:lnTo>
                <a:lnTo>
                  <a:pt x="67" y="63"/>
                </a:lnTo>
                <a:lnTo>
                  <a:pt x="67" y="126"/>
                </a:lnTo>
                <a:close/>
                <a:moveTo>
                  <a:pt x="15" y="126"/>
                </a:moveTo>
                <a:lnTo>
                  <a:pt x="15" y="126"/>
                </a:lnTo>
                <a:lnTo>
                  <a:pt x="38" y="126"/>
                </a:lnTo>
                <a:lnTo>
                  <a:pt x="38" y="63"/>
                </a:lnTo>
                <a:lnTo>
                  <a:pt x="15" y="63"/>
                </a:lnTo>
                <a:lnTo>
                  <a:pt x="15" y="126"/>
                </a:lnTo>
                <a:close/>
                <a:moveTo>
                  <a:pt x="43" y="50"/>
                </a:moveTo>
                <a:lnTo>
                  <a:pt x="43" y="50"/>
                </a:lnTo>
                <a:lnTo>
                  <a:pt x="11" y="50"/>
                </a:lnTo>
                <a:lnTo>
                  <a:pt x="11" y="60"/>
                </a:lnTo>
                <a:lnTo>
                  <a:pt x="43" y="60"/>
                </a:lnTo>
                <a:lnTo>
                  <a:pt x="43" y="50"/>
                </a:lnTo>
                <a:close/>
                <a:moveTo>
                  <a:pt x="94" y="50"/>
                </a:moveTo>
                <a:lnTo>
                  <a:pt x="94" y="50"/>
                </a:lnTo>
                <a:lnTo>
                  <a:pt x="62" y="50"/>
                </a:lnTo>
                <a:lnTo>
                  <a:pt x="62" y="60"/>
                </a:lnTo>
                <a:lnTo>
                  <a:pt x="94" y="60"/>
                </a:lnTo>
                <a:lnTo>
                  <a:pt x="94" y="50"/>
                </a:lnTo>
                <a:close/>
                <a:moveTo>
                  <a:pt x="145" y="50"/>
                </a:moveTo>
                <a:lnTo>
                  <a:pt x="145" y="50"/>
                </a:lnTo>
                <a:lnTo>
                  <a:pt x="113" y="50"/>
                </a:lnTo>
                <a:lnTo>
                  <a:pt x="113" y="60"/>
                </a:lnTo>
                <a:lnTo>
                  <a:pt x="145" y="60"/>
                </a:lnTo>
                <a:lnTo>
                  <a:pt x="145" y="50"/>
                </a:lnTo>
                <a:close/>
                <a:moveTo>
                  <a:pt x="97" y="50"/>
                </a:moveTo>
                <a:lnTo>
                  <a:pt x="97" y="50"/>
                </a:lnTo>
                <a:lnTo>
                  <a:pt x="97" y="61"/>
                </a:lnTo>
                <a:cubicBezTo>
                  <a:pt x="97" y="62"/>
                  <a:pt x="97" y="63"/>
                  <a:pt x="96" y="63"/>
                </a:cubicBezTo>
                <a:lnTo>
                  <a:pt x="93" y="63"/>
                </a:lnTo>
                <a:lnTo>
                  <a:pt x="93" y="126"/>
                </a:lnTo>
                <a:lnTo>
                  <a:pt x="114" y="126"/>
                </a:lnTo>
                <a:lnTo>
                  <a:pt x="114" y="63"/>
                </a:lnTo>
                <a:lnTo>
                  <a:pt x="111" y="63"/>
                </a:lnTo>
                <a:cubicBezTo>
                  <a:pt x="110" y="63"/>
                  <a:pt x="110" y="62"/>
                  <a:pt x="110" y="61"/>
                </a:cubicBezTo>
                <a:lnTo>
                  <a:pt x="110" y="50"/>
                </a:lnTo>
                <a:lnTo>
                  <a:pt x="97" y="50"/>
                </a:lnTo>
                <a:close/>
                <a:moveTo>
                  <a:pt x="46" y="50"/>
                </a:moveTo>
                <a:lnTo>
                  <a:pt x="46" y="50"/>
                </a:lnTo>
                <a:lnTo>
                  <a:pt x="46" y="61"/>
                </a:lnTo>
                <a:cubicBezTo>
                  <a:pt x="46" y="62"/>
                  <a:pt x="46" y="63"/>
                  <a:pt x="45" y="63"/>
                </a:cubicBezTo>
                <a:lnTo>
                  <a:pt x="42" y="63"/>
                </a:lnTo>
                <a:lnTo>
                  <a:pt x="42" y="126"/>
                </a:lnTo>
                <a:lnTo>
                  <a:pt x="63" y="126"/>
                </a:lnTo>
                <a:lnTo>
                  <a:pt x="63" y="63"/>
                </a:lnTo>
                <a:lnTo>
                  <a:pt x="60" y="63"/>
                </a:lnTo>
                <a:cubicBezTo>
                  <a:pt x="59" y="63"/>
                  <a:pt x="59" y="62"/>
                  <a:pt x="59" y="61"/>
                </a:cubicBezTo>
                <a:lnTo>
                  <a:pt x="59" y="50"/>
                </a:lnTo>
                <a:lnTo>
                  <a:pt x="46" y="50"/>
                </a:lnTo>
                <a:close/>
                <a:moveTo>
                  <a:pt x="2" y="126"/>
                </a:moveTo>
                <a:lnTo>
                  <a:pt x="2" y="126"/>
                </a:lnTo>
                <a:lnTo>
                  <a:pt x="12" y="126"/>
                </a:lnTo>
                <a:lnTo>
                  <a:pt x="12" y="63"/>
                </a:lnTo>
                <a:lnTo>
                  <a:pt x="9" y="63"/>
                </a:lnTo>
                <a:cubicBezTo>
                  <a:pt x="8" y="63"/>
                  <a:pt x="7" y="62"/>
                  <a:pt x="7" y="61"/>
                </a:cubicBezTo>
                <a:lnTo>
                  <a:pt x="7" y="50"/>
                </a:lnTo>
                <a:lnTo>
                  <a:pt x="2" y="50"/>
                </a:lnTo>
                <a:cubicBezTo>
                  <a:pt x="1" y="50"/>
                  <a:pt x="0" y="50"/>
                  <a:pt x="0" y="49"/>
                </a:cubicBezTo>
                <a:lnTo>
                  <a:pt x="0" y="39"/>
                </a:lnTo>
                <a:cubicBezTo>
                  <a:pt x="0" y="38"/>
                  <a:pt x="1" y="37"/>
                  <a:pt x="1" y="37"/>
                </a:cubicBezTo>
                <a:lnTo>
                  <a:pt x="77" y="0"/>
                </a:lnTo>
                <a:cubicBezTo>
                  <a:pt x="78" y="0"/>
                  <a:pt x="78" y="0"/>
                  <a:pt x="79" y="0"/>
                </a:cubicBezTo>
                <a:lnTo>
                  <a:pt x="155" y="37"/>
                </a:lnTo>
                <a:cubicBezTo>
                  <a:pt x="155" y="37"/>
                  <a:pt x="156" y="38"/>
                  <a:pt x="156" y="39"/>
                </a:cubicBezTo>
                <a:lnTo>
                  <a:pt x="156" y="49"/>
                </a:lnTo>
                <a:cubicBezTo>
                  <a:pt x="156" y="50"/>
                  <a:pt x="155" y="50"/>
                  <a:pt x="154" y="50"/>
                </a:cubicBezTo>
                <a:lnTo>
                  <a:pt x="149" y="50"/>
                </a:lnTo>
                <a:lnTo>
                  <a:pt x="149" y="61"/>
                </a:lnTo>
                <a:cubicBezTo>
                  <a:pt x="149" y="62"/>
                  <a:pt x="148" y="63"/>
                  <a:pt x="147" y="63"/>
                </a:cubicBezTo>
                <a:lnTo>
                  <a:pt x="144" y="63"/>
                </a:lnTo>
                <a:lnTo>
                  <a:pt x="144" y="126"/>
                </a:lnTo>
                <a:lnTo>
                  <a:pt x="154" y="126"/>
                </a:lnTo>
                <a:cubicBezTo>
                  <a:pt x="155" y="126"/>
                  <a:pt x="156" y="127"/>
                  <a:pt x="156" y="128"/>
                </a:cubicBezTo>
                <a:lnTo>
                  <a:pt x="156" y="138"/>
                </a:lnTo>
                <a:cubicBezTo>
                  <a:pt x="156" y="139"/>
                  <a:pt x="155" y="140"/>
                  <a:pt x="154" y="140"/>
                </a:cubicBezTo>
                <a:lnTo>
                  <a:pt x="2" y="140"/>
                </a:lnTo>
                <a:cubicBezTo>
                  <a:pt x="1" y="140"/>
                  <a:pt x="0" y="139"/>
                  <a:pt x="0" y="138"/>
                </a:cubicBezTo>
                <a:lnTo>
                  <a:pt x="0" y="128"/>
                </a:lnTo>
                <a:cubicBezTo>
                  <a:pt x="0" y="127"/>
                  <a:pt x="1" y="126"/>
                  <a:pt x="2" y="126"/>
                </a:cubicBezTo>
                <a:close/>
                <a:moveTo>
                  <a:pt x="4" y="47"/>
                </a:moveTo>
                <a:lnTo>
                  <a:pt x="4" y="47"/>
                </a:lnTo>
                <a:lnTo>
                  <a:pt x="152" y="47"/>
                </a:lnTo>
                <a:lnTo>
                  <a:pt x="152" y="40"/>
                </a:lnTo>
                <a:lnTo>
                  <a:pt x="78" y="4"/>
                </a:lnTo>
                <a:lnTo>
                  <a:pt x="4" y="40"/>
                </a:lnTo>
                <a:lnTo>
                  <a:pt x="4" y="47"/>
                </a:ln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35" name="Freeform 106">
            <a:extLst>
              <a:ext uri="{FF2B5EF4-FFF2-40B4-BE49-F238E27FC236}">
                <a16:creationId xmlns:a16="http://schemas.microsoft.com/office/drawing/2014/main" id="{E8B6F8F5-69D2-4491-B0B1-7DFB97A4E37F}"/>
              </a:ext>
            </a:extLst>
          </p:cNvPr>
          <p:cNvSpPr>
            <a:spLocks noChangeAspect="1" noEditPoints="1"/>
          </p:cNvSpPr>
          <p:nvPr/>
        </p:nvSpPr>
        <p:spPr bwMode="auto">
          <a:xfrm>
            <a:off x="6071534" y="3533197"/>
            <a:ext cx="299237" cy="277260"/>
          </a:xfrm>
          <a:custGeom>
            <a:avLst/>
            <a:gdLst>
              <a:gd name="T0" fmla="*/ 24 w 175"/>
              <a:gd name="T1" fmla="*/ 122 h 162"/>
              <a:gd name="T2" fmla="*/ 2 w 175"/>
              <a:gd name="T3" fmla="*/ 38 h 162"/>
              <a:gd name="T4" fmla="*/ 129 w 175"/>
              <a:gd name="T5" fmla="*/ 1 h 162"/>
              <a:gd name="T6" fmla="*/ 142 w 175"/>
              <a:gd name="T7" fmla="*/ 8 h 162"/>
              <a:gd name="T8" fmla="*/ 143 w 175"/>
              <a:gd name="T9" fmla="*/ 12 h 162"/>
              <a:gd name="T10" fmla="*/ 148 w 175"/>
              <a:gd name="T11" fmla="*/ 32 h 162"/>
              <a:gd name="T12" fmla="*/ 172 w 175"/>
              <a:gd name="T13" fmla="*/ 72 h 162"/>
              <a:gd name="T14" fmla="*/ 172 w 175"/>
              <a:gd name="T15" fmla="*/ 159 h 162"/>
              <a:gd name="T16" fmla="*/ 32 w 175"/>
              <a:gd name="T17" fmla="*/ 159 h 162"/>
              <a:gd name="T18" fmla="*/ 29 w 175"/>
              <a:gd name="T19" fmla="*/ 151 h 162"/>
              <a:gd name="T20" fmla="*/ 47 w 175"/>
              <a:gd name="T21" fmla="*/ 142 h 162"/>
              <a:gd name="T22" fmla="*/ 71 w 175"/>
              <a:gd name="T23" fmla="*/ 138 h 162"/>
              <a:gd name="T24" fmla="*/ 47 w 175"/>
              <a:gd name="T25" fmla="*/ 142 h 162"/>
              <a:gd name="T26" fmla="*/ 75 w 175"/>
              <a:gd name="T27" fmla="*/ 140 h 162"/>
              <a:gd name="T28" fmla="*/ 103 w 175"/>
              <a:gd name="T29" fmla="*/ 140 h 162"/>
              <a:gd name="T30" fmla="*/ 106 w 175"/>
              <a:gd name="T31" fmla="*/ 142 h 162"/>
              <a:gd name="T32" fmla="*/ 106 w 175"/>
              <a:gd name="T33" fmla="*/ 138 h 162"/>
              <a:gd name="T34" fmla="*/ 131 w 175"/>
              <a:gd name="T35" fmla="*/ 142 h 162"/>
              <a:gd name="T36" fmla="*/ 136 w 175"/>
              <a:gd name="T37" fmla="*/ 142 h 162"/>
              <a:gd name="T38" fmla="*/ 160 w 175"/>
              <a:gd name="T39" fmla="*/ 138 h 162"/>
              <a:gd name="T40" fmla="*/ 136 w 175"/>
              <a:gd name="T41" fmla="*/ 142 h 162"/>
              <a:gd name="T42" fmla="*/ 68 w 175"/>
              <a:gd name="T43" fmla="*/ 99 h 162"/>
              <a:gd name="T44" fmla="*/ 68 w 175"/>
              <a:gd name="T45" fmla="*/ 119 h 162"/>
              <a:gd name="T46" fmla="*/ 45 w 175"/>
              <a:gd name="T47" fmla="*/ 100 h 162"/>
              <a:gd name="T48" fmla="*/ 66 w 175"/>
              <a:gd name="T49" fmla="*/ 116 h 162"/>
              <a:gd name="T50" fmla="*/ 66 w 175"/>
              <a:gd name="T51" fmla="*/ 102 h 162"/>
              <a:gd name="T52" fmla="*/ 131 w 175"/>
              <a:gd name="T53" fmla="*/ 84 h 162"/>
              <a:gd name="T54" fmla="*/ 162 w 175"/>
              <a:gd name="T55" fmla="*/ 100 h 162"/>
              <a:gd name="T56" fmla="*/ 129 w 175"/>
              <a:gd name="T57" fmla="*/ 100 h 162"/>
              <a:gd name="T58" fmla="*/ 159 w 175"/>
              <a:gd name="T59" fmla="*/ 99 h 162"/>
              <a:gd name="T60" fmla="*/ 133 w 175"/>
              <a:gd name="T61" fmla="*/ 87 h 162"/>
              <a:gd name="T62" fmla="*/ 5 w 175"/>
              <a:gd name="T63" fmla="*/ 47 h 162"/>
              <a:gd name="T64" fmla="*/ 5 w 175"/>
              <a:gd name="T65" fmla="*/ 40 h 162"/>
              <a:gd name="T66" fmla="*/ 130 w 175"/>
              <a:gd name="T67" fmla="*/ 4 h 162"/>
              <a:gd name="T68" fmla="*/ 138 w 175"/>
              <a:gd name="T69" fmla="*/ 9 h 162"/>
              <a:gd name="T70" fmla="*/ 145 w 175"/>
              <a:gd name="T71" fmla="*/ 35 h 162"/>
              <a:gd name="T72" fmla="*/ 39 w 175"/>
              <a:gd name="T73" fmla="*/ 69 h 162"/>
              <a:gd name="T74" fmla="*/ 29 w 175"/>
              <a:gd name="T75" fmla="*/ 120 h 162"/>
              <a:gd name="T76" fmla="*/ 11 w 175"/>
              <a:gd name="T77" fmla="*/ 71 h 162"/>
              <a:gd name="T78" fmla="*/ 10 w 175"/>
              <a:gd name="T79" fmla="*/ 67 h 162"/>
              <a:gd name="T80" fmla="*/ 5 w 175"/>
              <a:gd name="T81" fmla="*/ 51 h 162"/>
              <a:gd name="T82" fmla="*/ 165 w 175"/>
              <a:gd name="T83" fmla="*/ 72 h 162"/>
              <a:gd name="T84" fmla="*/ 33 w 175"/>
              <a:gd name="T85" fmla="*/ 79 h 162"/>
              <a:gd name="T86" fmla="*/ 35 w 175"/>
              <a:gd name="T87" fmla="*/ 156 h 162"/>
              <a:gd name="T88" fmla="*/ 170 w 175"/>
              <a:gd name="T89" fmla="*/ 156 h 162"/>
              <a:gd name="T90" fmla="*/ 170 w 175"/>
              <a:gd name="T91" fmla="*/ 7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5" h="162">
                <a:moveTo>
                  <a:pt x="29" y="123"/>
                </a:moveTo>
                <a:lnTo>
                  <a:pt x="29" y="123"/>
                </a:lnTo>
                <a:cubicBezTo>
                  <a:pt x="27" y="123"/>
                  <a:pt x="25" y="123"/>
                  <a:pt x="24" y="122"/>
                </a:cubicBezTo>
                <a:cubicBezTo>
                  <a:pt x="22" y="120"/>
                  <a:pt x="20" y="118"/>
                  <a:pt x="19" y="116"/>
                </a:cubicBezTo>
                <a:lnTo>
                  <a:pt x="1" y="46"/>
                </a:lnTo>
                <a:cubicBezTo>
                  <a:pt x="0" y="43"/>
                  <a:pt x="0" y="40"/>
                  <a:pt x="2" y="38"/>
                </a:cubicBezTo>
                <a:lnTo>
                  <a:pt x="2" y="38"/>
                </a:lnTo>
                <a:cubicBezTo>
                  <a:pt x="3" y="36"/>
                  <a:pt x="5" y="34"/>
                  <a:pt x="8" y="33"/>
                </a:cubicBezTo>
                <a:lnTo>
                  <a:pt x="129" y="1"/>
                </a:lnTo>
                <a:cubicBezTo>
                  <a:pt x="132" y="0"/>
                  <a:pt x="134" y="0"/>
                  <a:pt x="137" y="2"/>
                </a:cubicBezTo>
                <a:lnTo>
                  <a:pt x="137" y="2"/>
                </a:lnTo>
                <a:cubicBezTo>
                  <a:pt x="139" y="3"/>
                  <a:pt x="141" y="5"/>
                  <a:pt x="142" y="8"/>
                </a:cubicBezTo>
                <a:lnTo>
                  <a:pt x="143" y="12"/>
                </a:lnTo>
                <a:lnTo>
                  <a:pt x="143" y="12"/>
                </a:lnTo>
                <a:lnTo>
                  <a:pt x="143" y="12"/>
                </a:lnTo>
                <a:lnTo>
                  <a:pt x="148" y="32"/>
                </a:lnTo>
                <a:lnTo>
                  <a:pt x="148" y="32"/>
                </a:lnTo>
                <a:lnTo>
                  <a:pt x="148" y="32"/>
                </a:lnTo>
                <a:lnTo>
                  <a:pt x="158" y="69"/>
                </a:lnTo>
                <a:lnTo>
                  <a:pt x="165" y="69"/>
                </a:lnTo>
                <a:cubicBezTo>
                  <a:pt x="168" y="69"/>
                  <a:pt x="170" y="70"/>
                  <a:pt x="172" y="72"/>
                </a:cubicBezTo>
                <a:cubicBezTo>
                  <a:pt x="174" y="74"/>
                  <a:pt x="175" y="76"/>
                  <a:pt x="175" y="79"/>
                </a:cubicBezTo>
                <a:lnTo>
                  <a:pt x="175" y="151"/>
                </a:lnTo>
                <a:cubicBezTo>
                  <a:pt x="175" y="154"/>
                  <a:pt x="174" y="157"/>
                  <a:pt x="172" y="159"/>
                </a:cubicBezTo>
                <a:cubicBezTo>
                  <a:pt x="170" y="161"/>
                  <a:pt x="168" y="162"/>
                  <a:pt x="165" y="162"/>
                </a:cubicBezTo>
                <a:lnTo>
                  <a:pt x="39" y="162"/>
                </a:lnTo>
                <a:cubicBezTo>
                  <a:pt x="37" y="162"/>
                  <a:pt x="34" y="161"/>
                  <a:pt x="32" y="159"/>
                </a:cubicBezTo>
                <a:lnTo>
                  <a:pt x="32" y="159"/>
                </a:lnTo>
                <a:lnTo>
                  <a:pt x="32" y="159"/>
                </a:lnTo>
                <a:cubicBezTo>
                  <a:pt x="30" y="157"/>
                  <a:pt x="29" y="154"/>
                  <a:pt x="29" y="151"/>
                </a:cubicBezTo>
                <a:lnTo>
                  <a:pt x="29" y="123"/>
                </a:lnTo>
                <a:close/>
                <a:moveTo>
                  <a:pt x="47" y="142"/>
                </a:moveTo>
                <a:lnTo>
                  <a:pt x="47" y="142"/>
                </a:lnTo>
                <a:cubicBezTo>
                  <a:pt x="46" y="142"/>
                  <a:pt x="45" y="141"/>
                  <a:pt x="45" y="140"/>
                </a:cubicBezTo>
                <a:cubicBezTo>
                  <a:pt x="45" y="139"/>
                  <a:pt x="46" y="138"/>
                  <a:pt x="47" y="138"/>
                </a:cubicBezTo>
                <a:lnTo>
                  <a:pt x="71" y="138"/>
                </a:lnTo>
                <a:cubicBezTo>
                  <a:pt x="72" y="138"/>
                  <a:pt x="73" y="139"/>
                  <a:pt x="73" y="140"/>
                </a:cubicBezTo>
                <a:cubicBezTo>
                  <a:pt x="73" y="141"/>
                  <a:pt x="72" y="142"/>
                  <a:pt x="71" y="142"/>
                </a:cubicBezTo>
                <a:lnTo>
                  <a:pt x="47" y="142"/>
                </a:lnTo>
                <a:close/>
                <a:moveTo>
                  <a:pt x="76" y="142"/>
                </a:moveTo>
                <a:lnTo>
                  <a:pt x="76" y="142"/>
                </a:lnTo>
                <a:cubicBezTo>
                  <a:pt x="75" y="142"/>
                  <a:pt x="75" y="141"/>
                  <a:pt x="75" y="140"/>
                </a:cubicBezTo>
                <a:cubicBezTo>
                  <a:pt x="75" y="139"/>
                  <a:pt x="75" y="138"/>
                  <a:pt x="76" y="138"/>
                </a:cubicBezTo>
                <a:lnTo>
                  <a:pt x="101" y="138"/>
                </a:lnTo>
                <a:cubicBezTo>
                  <a:pt x="102" y="138"/>
                  <a:pt x="103" y="139"/>
                  <a:pt x="103" y="140"/>
                </a:cubicBezTo>
                <a:cubicBezTo>
                  <a:pt x="103" y="141"/>
                  <a:pt x="102" y="142"/>
                  <a:pt x="101" y="142"/>
                </a:cubicBezTo>
                <a:lnTo>
                  <a:pt x="76" y="142"/>
                </a:lnTo>
                <a:close/>
                <a:moveTo>
                  <a:pt x="106" y="142"/>
                </a:moveTo>
                <a:lnTo>
                  <a:pt x="106" y="142"/>
                </a:lnTo>
                <a:cubicBezTo>
                  <a:pt x="105" y="142"/>
                  <a:pt x="104" y="141"/>
                  <a:pt x="104" y="140"/>
                </a:cubicBezTo>
                <a:cubicBezTo>
                  <a:pt x="104" y="139"/>
                  <a:pt x="105" y="138"/>
                  <a:pt x="106" y="138"/>
                </a:cubicBezTo>
                <a:lnTo>
                  <a:pt x="131" y="138"/>
                </a:lnTo>
                <a:cubicBezTo>
                  <a:pt x="132" y="138"/>
                  <a:pt x="132" y="139"/>
                  <a:pt x="132" y="140"/>
                </a:cubicBezTo>
                <a:cubicBezTo>
                  <a:pt x="132" y="141"/>
                  <a:pt x="132" y="142"/>
                  <a:pt x="131" y="142"/>
                </a:cubicBezTo>
                <a:lnTo>
                  <a:pt x="106" y="142"/>
                </a:lnTo>
                <a:close/>
                <a:moveTo>
                  <a:pt x="136" y="142"/>
                </a:moveTo>
                <a:lnTo>
                  <a:pt x="136" y="142"/>
                </a:lnTo>
                <a:cubicBezTo>
                  <a:pt x="135" y="142"/>
                  <a:pt x="134" y="141"/>
                  <a:pt x="134" y="140"/>
                </a:cubicBezTo>
                <a:cubicBezTo>
                  <a:pt x="134" y="139"/>
                  <a:pt x="135" y="138"/>
                  <a:pt x="136" y="138"/>
                </a:cubicBezTo>
                <a:lnTo>
                  <a:pt x="160" y="138"/>
                </a:lnTo>
                <a:cubicBezTo>
                  <a:pt x="161" y="138"/>
                  <a:pt x="162" y="139"/>
                  <a:pt x="162" y="140"/>
                </a:cubicBezTo>
                <a:cubicBezTo>
                  <a:pt x="162" y="141"/>
                  <a:pt x="161" y="142"/>
                  <a:pt x="160" y="142"/>
                </a:cubicBezTo>
                <a:lnTo>
                  <a:pt x="136" y="142"/>
                </a:lnTo>
                <a:close/>
                <a:moveTo>
                  <a:pt x="47" y="99"/>
                </a:moveTo>
                <a:lnTo>
                  <a:pt x="47" y="99"/>
                </a:lnTo>
                <a:lnTo>
                  <a:pt x="68" y="99"/>
                </a:lnTo>
                <a:cubicBezTo>
                  <a:pt x="69" y="99"/>
                  <a:pt x="70" y="99"/>
                  <a:pt x="70" y="100"/>
                </a:cubicBezTo>
                <a:lnTo>
                  <a:pt x="70" y="118"/>
                </a:lnTo>
                <a:cubicBezTo>
                  <a:pt x="70" y="119"/>
                  <a:pt x="69" y="119"/>
                  <a:pt x="68" y="119"/>
                </a:cubicBezTo>
                <a:lnTo>
                  <a:pt x="47" y="119"/>
                </a:lnTo>
                <a:cubicBezTo>
                  <a:pt x="46" y="119"/>
                  <a:pt x="45" y="119"/>
                  <a:pt x="45" y="118"/>
                </a:cubicBezTo>
                <a:lnTo>
                  <a:pt x="45" y="100"/>
                </a:lnTo>
                <a:cubicBezTo>
                  <a:pt x="45" y="99"/>
                  <a:pt x="46" y="99"/>
                  <a:pt x="47" y="99"/>
                </a:cubicBezTo>
                <a:close/>
                <a:moveTo>
                  <a:pt x="66" y="116"/>
                </a:moveTo>
                <a:lnTo>
                  <a:pt x="66" y="116"/>
                </a:lnTo>
                <a:lnTo>
                  <a:pt x="48" y="116"/>
                </a:lnTo>
                <a:lnTo>
                  <a:pt x="48" y="102"/>
                </a:lnTo>
                <a:lnTo>
                  <a:pt x="66" y="102"/>
                </a:lnTo>
                <a:lnTo>
                  <a:pt x="66" y="116"/>
                </a:lnTo>
                <a:close/>
                <a:moveTo>
                  <a:pt x="131" y="84"/>
                </a:moveTo>
                <a:lnTo>
                  <a:pt x="131" y="84"/>
                </a:lnTo>
                <a:lnTo>
                  <a:pt x="160" y="84"/>
                </a:lnTo>
                <a:cubicBezTo>
                  <a:pt x="161" y="84"/>
                  <a:pt x="162" y="85"/>
                  <a:pt x="162" y="86"/>
                </a:cubicBezTo>
                <a:lnTo>
                  <a:pt x="162" y="100"/>
                </a:lnTo>
                <a:cubicBezTo>
                  <a:pt x="162" y="101"/>
                  <a:pt x="161" y="102"/>
                  <a:pt x="160" y="102"/>
                </a:cubicBezTo>
                <a:lnTo>
                  <a:pt x="131" y="102"/>
                </a:lnTo>
                <a:cubicBezTo>
                  <a:pt x="130" y="102"/>
                  <a:pt x="129" y="101"/>
                  <a:pt x="129" y="100"/>
                </a:cubicBezTo>
                <a:lnTo>
                  <a:pt x="129" y="86"/>
                </a:lnTo>
                <a:cubicBezTo>
                  <a:pt x="129" y="85"/>
                  <a:pt x="130" y="84"/>
                  <a:pt x="131" y="84"/>
                </a:cubicBezTo>
                <a:close/>
                <a:moveTo>
                  <a:pt x="159" y="99"/>
                </a:moveTo>
                <a:lnTo>
                  <a:pt x="159" y="99"/>
                </a:lnTo>
                <a:lnTo>
                  <a:pt x="133" y="99"/>
                </a:lnTo>
                <a:lnTo>
                  <a:pt x="133" y="87"/>
                </a:lnTo>
                <a:lnTo>
                  <a:pt x="159" y="87"/>
                </a:lnTo>
                <a:lnTo>
                  <a:pt x="159" y="99"/>
                </a:lnTo>
                <a:close/>
                <a:moveTo>
                  <a:pt x="5" y="47"/>
                </a:moveTo>
                <a:lnTo>
                  <a:pt x="5" y="47"/>
                </a:lnTo>
                <a:lnTo>
                  <a:pt x="4" y="45"/>
                </a:lnTo>
                <a:cubicBezTo>
                  <a:pt x="3" y="43"/>
                  <a:pt x="4" y="41"/>
                  <a:pt x="5" y="40"/>
                </a:cubicBezTo>
                <a:lnTo>
                  <a:pt x="5" y="40"/>
                </a:lnTo>
                <a:cubicBezTo>
                  <a:pt x="6" y="38"/>
                  <a:pt x="7" y="37"/>
                  <a:pt x="9" y="37"/>
                </a:cubicBezTo>
                <a:lnTo>
                  <a:pt x="130" y="4"/>
                </a:lnTo>
                <a:cubicBezTo>
                  <a:pt x="132" y="4"/>
                  <a:pt x="134" y="4"/>
                  <a:pt x="135" y="5"/>
                </a:cubicBezTo>
                <a:lnTo>
                  <a:pt x="135" y="5"/>
                </a:lnTo>
                <a:cubicBezTo>
                  <a:pt x="137" y="6"/>
                  <a:pt x="138" y="7"/>
                  <a:pt x="138" y="9"/>
                </a:cubicBezTo>
                <a:lnTo>
                  <a:pt x="139" y="11"/>
                </a:lnTo>
                <a:lnTo>
                  <a:pt x="5" y="47"/>
                </a:lnTo>
                <a:close/>
                <a:moveTo>
                  <a:pt x="145" y="35"/>
                </a:moveTo>
                <a:lnTo>
                  <a:pt x="145" y="35"/>
                </a:lnTo>
                <a:lnTo>
                  <a:pt x="154" y="69"/>
                </a:lnTo>
                <a:lnTo>
                  <a:pt x="39" y="69"/>
                </a:lnTo>
                <a:cubicBezTo>
                  <a:pt x="37" y="69"/>
                  <a:pt x="34" y="70"/>
                  <a:pt x="32" y="72"/>
                </a:cubicBezTo>
                <a:cubicBezTo>
                  <a:pt x="30" y="74"/>
                  <a:pt x="29" y="76"/>
                  <a:pt x="29" y="79"/>
                </a:cubicBezTo>
                <a:lnTo>
                  <a:pt x="29" y="120"/>
                </a:lnTo>
                <a:cubicBezTo>
                  <a:pt x="28" y="120"/>
                  <a:pt x="27" y="119"/>
                  <a:pt x="26" y="119"/>
                </a:cubicBezTo>
                <a:cubicBezTo>
                  <a:pt x="24" y="118"/>
                  <a:pt x="23" y="116"/>
                  <a:pt x="23" y="115"/>
                </a:cubicBezTo>
                <a:lnTo>
                  <a:pt x="11" y="71"/>
                </a:lnTo>
                <a:lnTo>
                  <a:pt x="145" y="35"/>
                </a:lnTo>
                <a:close/>
                <a:moveTo>
                  <a:pt x="10" y="67"/>
                </a:moveTo>
                <a:lnTo>
                  <a:pt x="10" y="67"/>
                </a:lnTo>
                <a:lnTo>
                  <a:pt x="144" y="31"/>
                </a:lnTo>
                <a:lnTo>
                  <a:pt x="140" y="15"/>
                </a:lnTo>
                <a:lnTo>
                  <a:pt x="5" y="51"/>
                </a:lnTo>
                <a:lnTo>
                  <a:pt x="10" y="67"/>
                </a:lnTo>
                <a:close/>
                <a:moveTo>
                  <a:pt x="165" y="72"/>
                </a:moveTo>
                <a:lnTo>
                  <a:pt x="165" y="72"/>
                </a:lnTo>
                <a:lnTo>
                  <a:pt x="39" y="72"/>
                </a:lnTo>
                <a:cubicBezTo>
                  <a:pt x="38" y="72"/>
                  <a:pt x="36" y="73"/>
                  <a:pt x="35" y="74"/>
                </a:cubicBezTo>
                <a:cubicBezTo>
                  <a:pt x="33" y="76"/>
                  <a:pt x="33" y="77"/>
                  <a:pt x="33" y="79"/>
                </a:cubicBezTo>
                <a:lnTo>
                  <a:pt x="33" y="151"/>
                </a:lnTo>
                <a:cubicBezTo>
                  <a:pt x="33" y="153"/>
                  <a:pt x="33" y="155"/>
                  <a:pt x="35" y="156"/>
                </a:cubicBezTo>
                <a:lnTo>
                  <a:pt x="35" y="156"/>
                </a:lnTo>
                <a:cubicBezTo>
                  <a:pt x="36" y="158"/>
                  <a:pt x="38" y="158"/>
                  <a:pt x="39" y="158"/>
                </a:cubicBezTo>
                <a:lnTo>
                  <a:pt x="165" y="158"/>
                </a:lnTo>
                <a:cubicBezTo>
                  <a:pt x="167" y="158"/>
                  <a:pt x="168" y="158"/>
                  <a:pt x="170" y="156"/>
                </a:cubicBezTo>
                <a:cubicBezTo>
                  <a:pt x="171" y="155"/>
                  <a:pt x="172" y="153"/>
                  <a:pt x="172" y="151"/>
                </a:cubicBezTo>
                <a:lnTo>
                  <a:pt x="172" y="79"/>
                </a:lnTo>
                <a:cubicBezTo>
                  <a:pt x="172" y="77"/>
                  <a:pt x="171" y="76"/>
                  <a:pt x="170" y="74"/>
                </a:cubicBezTo>
                <a:lnTo>
                  <a:pt x="170" y="74"/>
                </a:lnTo>
                <a:cubicBezTo>
                  <a:pt x="168" y="73"/>
                  <a:pt x="167" y="72"/>
                  <a:pt x="165" y="72"/>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36" name="Freeform 107">
            <a:extLst>
              <a:ext uri="{FF2B5EF4-FFF2-40B4-BE49-F238E27FC236}">
                <a16:creationId xmlns:a16="http://schemas.microsoft.com/office/drawing/2014/main" id="{CE6EED98-36CC-452D-A7D3-0B658FCF38B0}"/>
              </a:ext>
            </a:extLst>
          </p:cNvPr>
          <p:cNvSpPr>
            <a:spLocks noChangeAspect="1" noEditPoints="1"/>
          </p:cNvSpPr>
          <p:nvPr/>
        </p:nvSpPr>
        <p:spPr bwMode="auto">
          <a:xfrm>
            <a:off x="6948091" y="2671145"/>
            <a:ext cx="243447" cy="245137"/>
          </a:xfrm>
          <a:custGeom>
            <a:avLst/>
            <a:gdLst>
              <a:gd name="T0" fmla="*/ 21 w 143"/>
              <a:gd name="T1" fmla="*/ 21 h 143"/>
              <a:gd name="T2" fmla="*/ 122 w 143"/>
              <a:gd name="T3" fmla="*/ 21 h 143"/>
              <a:gd name="T4" fmla="*/ 122 w 143"/>
              <a:gd name="T5" fmla="*/ 122 h 143"/>
              <a:gd name="T6" fmla="*/ 21 w 143"/>
              <a:gd name="T7" fmla="*/ 122 h 143"/>
              <a:gd name="T8" fmla="*/ 21 w 143"/>
              <a:gd name="T9" fmla="*/ 21 h 143"/>
              <a:gd name="T10" fmla="*/ 51 w 143"/>
              <a:gd name="T11" fmla="*/ 122 h 143"/>
              <a:gd name="T12" fmla="*/ 25 w 143"/>
              <a:gd name="T13" fmla="*/ 98 h 143"/>
              <a:gd name="T14" fmla="*/ 43 w 143"/>
              <a:gd name="T15" fmla="*/ 25 h 143"/>
              <a:gd name="T16" fmla="*/ 51 w 143"/>
              <a:gd name="T17" fmla="*/ 122 h 143"/>
              <a:gd name="T18" fmla="*/ 112 w 143"/>
              <a:gd name="T19" fmla="*/ 31 h 143"/>
              <a:gd name="T20" fmla="*/ 112 w 143"/>
              <a:gd name="T21" fmla="*/ 31 h 143"/>
              <a:gd name="T22" fmla="*/ 121 w 143"/>
              <a:gd name="T23" fmla="*/ 43 h 143"/>
              <a:gd name="T24" fmla="*/ 100 w 143"/>
              <a:gd name="T25" fmla="*/ 121 h 143"/>
              <a:gd name="T26" fmla="*/ 57 w 143"/>
              <a:gd name="T27" fmla="*/ 127 h 143"/>
              <a:gd name="T28" fmla="*/ 22 w 143"/>
              <a:gd name="T29" fmla="*/ 100 h 143"/>
              <a:gd name="T30" fmla="*/ 43 w 143"/>
              <a:gd name="T31" fmla="*/ 22 h 143"/>
              <a:gd name="T32" fmla="*/ 86 w 143"/>
              <a:gd name="T33" fmla="*/ 16 h 143"/>
              <a:gd name="T34" fmla="*/ 72 w 143"/>
              <a:gd name="T35" fmla="*/ 69 h 143"/>
              <a:gd name="T36" fmla="*/ 46 w 143"/>
              <a:gd name="T37" fmla="*/ 24 h 143"/>
              <a:gd name="T38" fmla="*/ 108 w 143"/>
              <a:gd name="T39" fmla="*/ 32 h 143"/>
              <a:gd name="T40" fmla="*/ 77 w 143"/>
              <a:gd name="T41" fmla="*/ 68 h 143"/>
              <a:gd name="T42" fmla="*/ 111 w 143"/>
              <a:gd name="T43" fmla="*/ 34 h 143"/>
              <a:gd name="T44" fmla="*/ 118 w 143"/>
              <a:gd name="T45" fmla="*/ 44 h 143"/>
              <a:gd name="T46" fmla="*/ 77 w 143"/>
              <a:gd name="T47" fmla="*/ 68 h 143"/>
              <a:gd name="T48" fmla="*/ 124 w 143"/>
              <a:gd name="T49" fmla="*/ 58 h 143"/>
              <a:gd name="T50" fmla="*/ 99 w 143"/>
              <a:gd name="T51" fmla="*/ 118 h 143"/>
              <a:gd name="T52" fmla="*/ 57 w 143"/>
              <a:gd name="T53" fmla="*/ 124 h 143"/>
              <a:gd name="T54" fmla="*/ 73 w 143"/>
              <a:gd name="T55" fmla="*/ 73 h 143"/>
              <a:gd name="T56" fmla="*/ 71 w 143"/>
              <a:gd name="T57" fmla="*/ 4 h 143"/>
              <a:gd name="T58" fmla="*/ 24 w 143"/>
              <a:gd name="T59" fmla="*/ 24 h 143"/>
              <a:gd name="T60" fmla="*/ 24 w 143"/>
              <a:gd name="T61" fmla="*/ 119 h 143"/>
              <a:gd name="T62" fmla="*/ 119 w 143"/>
              <a:gd name="T63" fmla="*/ 119 h 143"/>
              <a:gd name="T64" fmla="*/ 119 w 143"/>
              <a:gd name="T65" fmla="*/ 2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3" h="143">
                <a:moveTo>
                  <a:pt x="21" y="21"/>
                </a:moveTo>
                <a:lnTo>
                  <a:pt x="21" y="21"/>
                </a:lnTo>
                <a:cubicBezTo>
                  <a:pt x="34" y="8"/>
                  <a:pt x="52" y="0"/>
                  <a:pt x="71" y="0"/>
                </a:cubicBezTo>
                <a:cubicBezTo>
                  <a:pt x="91" y="0"/>
                  <a:pt x="109" y="8"/>
                  <a:pt x="122" y="21"/>
                </a:cubicBezTo>
                <a:cubicBezTo>
                  <a:pt x="135" y="34"/>
                  <a:pt x="143" y="52"/>
                  <a:pt x="143" y="71"/>
                </a:cubicBezTo>
                <a:cubicBezTo>
                  <a:pt x="143" y="91"/>
                  <a:pt x="135" y="109"/>
                  <a:pt x="122" y="122"/>
                </a:cubicBezTo>
                <a:cubicBezTo>
                  <a:pt x="109" y="135"/>
                  <a:pt x="91" y="143"/>
                  <a:pt x="71" y="143"/>
                </a:cubicBezTo>
                <a:cubicBezTo>
                  <a:pt x="52" y="143"/>
                  <a:pt x="34" y="135"/>
                  <a:pt x="21" y="122"/>
                </a:cubicBezTo>
                <a:cubicBezTo>
                  <a:pt x="8" y="109"/>
                  <a:pt x="0" y="91"/>
                  <a:pt x="0" y="71"/>
                </a:cubicBezTo>
                <a:cubicBezTo>
                  <a:pt x="0" y="52"/>
                  <a:pt x="8" y="34"/>
                  <a:pt x="21" y="21"/>
                </a:cubicBezTo>
                <a:close/>
                <a:moveTo>
                  <a:pt x="51" y="122"/>
                </a:moveTo>
                <a:lnTo>
                  <a:pt x="51" y="122"/>
                </a:lnTo>
                <a:cubicBezTo>
                  <a:pt x="40" y="117"/>
                  <a:pt x="31" y="109"/>
                  <a:pt x="25" y="99"/>
                </a:cubicBezTo>
                <a:cubicBezTo>
                  <a:pt x="25" y="98"/>
                  <a:pt x="25" y="98"/>
                  <a:pt x="25" y="98"/>
                </a:cubicBezTo>
                <a:cubicBezTo>
                  <a:pt x="17" y="85"/>
                  <a:pt x="16" y="71"/>
                  <a:pt x="19" y="57"/>
                </a:cubicBezTo>
                <a:cubicBezTo>
                  <a:pt x="23" y="45"/>
                  <a:pt x="31" y="33"/>
                  <a:pt x="43" y="25"/>
                </a:cubicBezTo>
                <a:lnTo>
                  <a:pt x="70" y="72"/>
                </a:lnTo>
                <a:lnTo>
                  <a:pt x="51" y="122"/>
                </a:lnTo>
                <a:close/>
                <a:moveTo>
                  <a:pt x="112" y="31"/>
                </a:moveTo>
                <a:lnTo>
                  <a:pt x="112" y="31"/>
                </a:lnTo>
                <a:lnTo>
                  <a:pt x="112" y="31"/>
                </a:lnTo>
                <a:lnTo>
                  <a:pt x="112" y="31"/>
                </a:lnTo>
                <a:cubicBezTo>
                  <a:pt x="116" y="34"/>
                  <a:pt x="119" y="38"/>
                  <a:pt x="121" y="43"/>
                </a:cubicBezTo>
                <a:lnTo>
                  <a:pt x="121" y="43"/>
                </a:lnTo>
                <a:cubicBezTo>
                  <a:pt x="129" y="56"/>
                  <a:pt x="131" y="72"/>
                  <a:pt x="127" y="86"/>
                </a:cubicBezTo>
                <a:cubicBezTo>
                  <a:pt x="123" y="101"/>
                  <a:pt x="114" y="113"/>
                  <a:pt x="100" y="121"/>
                </a:cubicBezTo>
                <a:lnTo>
                  <a:pt x="100" y="121"/>
                </a:lnTo>
                <a:cubicBezTo>
                  <a:pt x="86" y="129"/>
                  <a:pt x="71" y="131"/>
                  <a:pt x="57" y="127"/>
                </a:cubicBezTo>
                <a:cubicBezTo>
                  <a:pt x="42" y="123"/>
                  <a:pt x="30" y="114"/>
                  <a:pt x="22" y="100"/>
                </a:cubicBezTo>
                <a:cubicBezTo>
                  <a:pt x="22" y="100"/>
                  <a:pt x="22" y="100"/>
                  <a:pt x="22" y="100"/>
                </a:cubicBezTo>
                <a:cubicBezTo>
                  <a:pt x="14" y="86"/>
                  <a:pt x="12" y="71"/>
                  <a:pt x="16" y="57"/>
                </a:cubicBezTo>
                <a:cubicBezTo>
                  <a:pt x="20" y="42"/>
                  <a:pt x="29" y="30"/>
                  <a:pt x="43" y="22"/>
                </a:cubicBezTo>
                <a:cubicBezTo>
                  <a:pt x="43" y="22"/>
                  <a:pt x="43" y="22"/>
                  <a:pt x="43" y="21"/>
                </a:cubicBezTo>
                <a:cubicBezTo>
                  <a:pt x="57" y="14"/>
                  <a:pt x="72" y="12"/>
                  <a:pt x="86" y="16"/>
                </a:cubicBezTo>
                <a:cubicBezTo>
                  <a:pt x="96" y="18"/>
                  <a:pt x="105" y="23"/>
                  <a:pt x="112" y="31"/>
                </a:cubicBezTo>
                <a:close/>
                <a:moveTo>
                  <a:pt x="72" y="69"/>
                </a:moveTo>
                <a:lnTo>
                  <a:pt x="72" y="69"/>
                </a:lnTo>
                <a:lnTo>
                  <a:pt x="46" y="24"/>
                </a:lnTo>
                <a:cubicBezTo>
                  <a:pt x="58" y="17"/>
                  <a:pt x="73" y="16"/>
                  <a:pt x="85" y="19"/>
                </a:cubicBezTo>
                <a:cubicBezTo>
                  <a:pt x="94" y="21"/>
                  <a:pt x="102" y="26"/>
                  <a:pt x="108" y="32"/>
                </a:cubicBezTo>
                <a:lnTo>
                  <a:pt x="72" y="69"/>
                </a:lnTo>
                <a:close/>
                <a:moveTo>
                  <a:pt x="77" y="68"/>
                </a:moveTo>
                <a:lnTo>
                  <a:pt x="77" y="68"/>
                </a:lnTo>
                <a:lnTo>
                  <a:pt x="111" y="34"/>
                </a:lnTo>
                <a:cubicBezTo>
                  <a:pt x="114" y="37"/>
                  <a:pt x="116" y="41"/>
                  <a:pt x="118" y="44"/>
                </a:cubicBezTo>
                <a:lnTo>
                  <a:pt x="118" y="44"/>
                </a:lnTo>
                <a:cubicBezTo>
                  <a:pt x="120" y="48"/>
                  <a:pt x="122" y="51"/>
                  <a:pt x="123" y="55"/>
                </a:cubicBezTo>
                <a:lnTo>
                  <a:pt x="77" y="68"/>
                </a:lnTo>
                <a:close/>
                <a:moveTo>
                  <a:pt x="124" y="58"/>
                </a:moveTo>
                <a:lnTo>
                  <a:pt x="124" y="58"/>
                </a:lnTo>
                <a:cubicBezTo>
                  <a:pt x="126" y="67"/>
                  <a:pt x="126" y="77"/>
                  <a:pt x="124" y="85"/>
                </a:cubicBezTo>
                <a:cubicBezTo>
                  <a:pt x="120" y="99"/>
                  <a:pt x="111" y="111"/>
                  <a:pt x="99" y="118"/>
                </a:cubicBezTo>
                <a:cubicBezTo>
                  <a:pt x="99" y="118"/>
                  <a:pt x="98" y="118"/>
                  <a:pt x="98" y="118"/>
                </a:cubicBezTo>
                <a:cubicBezTo>
                  <a:pt x="85" y="126"/>
                  <a:pt x="71" y="127"/>
                  <a:pt x="57" y="124"/>
                </a:cubicBezTo>
                <a:cubicBezTo>
                  <a:pt x="56" y="123"/>
                  <a:pt x="55" y="123"/>
                  <a:pt x="54" y="123"/>
                </a:cubicBezTo>
                <a:lnTo>
                  <a:pt x="73" y="73"/>
                </a:lnTo>
                <a:lnTo>
                  <a:pt x="124" y="58"/>
                </a:lnTo>
                <a:close/>
                <a:moveTo>
                  <a:pt x="71" y="4"/>
                </a:moveTo>
                <a:lnTo>
                  <a:pt x="71" y="4"/>
                </a:lnTo>
                <a:cubicBezTo>
                  <a:pt x="53" y="4"/>
                  <a:pt x="36" y="11"/>
                  <a:pt x="24" y="24"/>
                </a:cubicBezTo>
                <a:cubicBezTo>
                  <a:pt x="11" y="36"/>
                  <a:pt x="4" y="53"/>
                  <a:pt x="4" y="71"/>
                </a:cubicBezTo>
                <a:cubicBezTo>
                  <a:pt x="4" y="90"/>
                  <a:pt x="11" y="107"/>
                  <a:pt x="24" y="119"/>
                </a:cubicBezTo>
                <a:cubicBezTo>
                  <a:pt x="36" y="132"/>
                  <a:pt x="53" y="139"/>
                  <a:pt x="71" y="139"/>
                </a:cubicBezTo>
                <a:cubicBezTo>
                  <a:pt x="90" y="139"/>
                  <a:pt x="107" y="132"/>
                  <a:pt x="119" y="119"/>
                </a:cubicBezTo>
                <a:cubicBezTo>
                  <a:pt x="132" y="107"/>
                  <a:pt x="139" y="90"/>
                  <a:pt x="139" y="71"/>
                </a:cubicBezTo>
                <a:cubicBezTo>
                  <a:pt x="139" y="53"/>
                  <a:pt x="132" y="36"/>
                  <a:pt x="119" y="24"/>
                </a:cubicBezTo>
                <a:cubicBezTo>
                  <a:pt x="107" y="11"/>
                  <a:pt x="90" y="4"/>
                  <a:pt x="71" y="4"/>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37" name="Freeform 108">
            <a:extLst>
              <a:ext uri="{FF2B5EF4-FFF2-40B4-BE49-F238E27FC236}">
                <a16:creationId xmlns:a16="http://schemas.microsoft.com/office/drawing/2014/main" id="{69CBA6F4-4027-452F-942F-D92C65D7E5EA}"/>
              </a:ext>
            </a:extLst>
          </p:cNvPr>
          <p:cNvSpPr>
            <a:spLocks noChangeAspect="1" noEditPoints="1"/>
          </p:cNvSpPr>
          <p:nvPr/>
        </p:nvSpPr>
        <p:spPr bwMode="auto">
          <a:xfrm>
            <a:off x="6973450" y="3542722"/>
            <a:ext cx="192728" cy="250209"/>
          </a:xfrm>
          <a:custGeom>
            <a:avLst/>
            <a:gdLst>
              <a:gd name="T0" fmla="*/ 103 w 113"/>
              <a:gd name="T1" fmla="*/ 0 h 146"/>
              <a:gd name="T2" fmla="*/ 113 w 113"/>
              <a:gd name="T3" fmla="*/ 11 h 146"/>
              <a:gd name="T4" fmla="*/ 103 w 113"/>
              <a:gd name="T5" fmla="*/ 146 h 146"/>
              <a:gd name="T6" fmla="*/ 3 w 113"/>
              <a:gd name="T7" fmla="*/ 143 h 146"/>
              <a:gd name="T8" fmla="*/ 0 w 113"/>
              <a:gd name="T9" fmla="*/ 135 h 146"/>
              <a:gd name="T10" fmla="*/ 11 w 113"/>
              <a:gd name="T11" fmla="*/ 0 h 146"/>
              <a:gd name="T12" fmla="*/ 16 w 113"/>
              <a:gd name="T13" fmla="*/ 41 h 146"/>
              <a:gd name="T14" fmla="*/ 97 w 113"/>
              <a:gd name="T15" fmla="*/ 41 h 146"/>
              <a:gd name="T16" fmla="*/ 99 w 113"/>
              <a:gd name="T17" fmla="*/ 15 h 146"/>
              <a:gd name="T18" fmla="*/ 99 w 113"/>
              <a:gd name="T19" fmla="*/ 44 h 146"/>
              <a:gd name="T20" fmla="*/ 13 w 113"/>
              <a:gd name="T21" fmla="*/ 17 h 146"/>
              <a:gd name="T22" fmla="*/ 50 w 113"/>
              <a:gd name="T23" fmla="*/ 85 h 146"/>
              <a:gd name="T24" fmla="*/ 50 w 113"/>
              <a:gd name="T25" fmla="*/ 55 h 146"/>
              <a:gd name="T26" fmla="*/ 14 w 113"/>
              <a:gd name="T27" fmla="*/ 52 h 146"/>
              <a:gd name="T28" fmla="*/ 53 w 113"/>
              <a:gd name="T29" fmla="*/ 86 h 146"/>
              <a:gd name="T30" fmla="*/ 13 w 113"/>
              <a:gd name="T31" fmla="*/ 86 h 146"/>
              <a:gd name="T32" fmla="*/ 50 w 113"/>
              <a:gd name="T33" fmla="*/ 126 h 146"/>
              <a:gd name="T34" fmla="*/ 16 w 113"/>
              <a:gd name="T35" fmla="*/ 97 h 146"/>
              <a:gd name="T36" fmla="*/ 14 w 113"/>
              <a:gd name="T37" fmla="*/ 94 h 146"/>
              <a:gd name="T38" fmla="*/ 53 w 113"/>
              <a:gd name="T39" fmla="*/ 95 h 146"/>
              <a:gd name="T40" fmla="*/ 14 w 113"/>
              <a:gd name="T41" fmla="*/ 129 h 146"/>
              <a:gd name="T42" fmla="*/ 14 w 113"/>
              <a:gd name="T43" fmla="*/ 94 h 146"/>
              <a:gd name="T44" fmla="*/ 63 w 113"/>
              <a:gd name="T45" fmla="*/ 85 h 146"/>
              <a:gd name="T46" fmla="*/ 97 w 113"/>
              <a:gd name="T47" fmla="*/ 85 h 146"/>
              <a:gd name="T48" fmla="*/ 99 w 113"/>
              <a:gd name="T49" fmla="*/ 52 h 146"/>
              <a:gd name="T50" fmla="*/ 99 w 113"/>
              <a:gd name="T51" fmla="*/ 88 h 146"/>
              <a:gd name="T52" fmla="*/ 60 w 113"/>
              <a:gd name="T53" fmla="*/ 54 h 146"/>
              <a:gd name="T54" fmla="*/ 97 w 113"/>
              <a:gd name="T55" fmla="*/ 126 h 146"/>
              <a:gd name="T56" fmla="*/ 97 w 113"/>
              <a:gd name="T57" fmla="*/ 97 h 146"/>
              <a:gd name="T58" fmla="*/ 62 w 113"/>
              <a:gd name="T59" fmla="*/ 94 h 146"/>
              <a:gd name="T60" fmla="*/ 101 w 113"/>
              <a:gd name="T61" fmla="*/ 128 h 146"/>
              <a:gd name="T62" fmla="*/ 60 w 113"/>
              <a:gd name="T63" fmla="*/ 128 h 146"/>
              <a:gd name="T64" fmla="*/ 72 w 113"/>
              <a:gd name="T65" fmla="*/ 72 h 146"/>
              <a:gd name="T66" fmla="*/ 72 w 113"/>
              <a:gd name="T67" fmla="*/ 68 h 146"/>
              <a:gd name="T68" fmla="*/ 89 w 113"/>
              <a:gd name="T69" fmla="*/ 72 h 146"/>
              <a:gd name="T70" fmla="*/ 41 w 113"/>
              <a:gd name="T71" fmla="*/ 68 h 146"/>
              <a:gd name="T72" fmla="*/ 35 w 113"/>
              <a:gd name="T73" fmla="*/ 71 h 146"/>
              <a:gd name="T74" fmla="*/ 31 w 113"/>
              <a:gd name="T75" fmla="*/ 78 h 146"/>
              <a:gd name="T76" fmla="*/ 23 w 113"/>
              <a:gd name="T77" fmla="*/ 70 h 146"/>
              <a:gd name="T78" fmla="*/ 31 w 113"/>
              <a:gd name="T79" fmla="*/ 62 h 146"/>
              <a:gd name="T80" fmla="*/ 35 w 113"/>
              <a:gd name="T81" fmla="*/ 68 h 146"/>
              <a:gd name="T82" fmla="*/ 26 w 113"/>
              <a:gd name="T83" fmla="*/ 107 h 146"/>
              <a:gd name="T84" fmla="*/ 33 w 113"/>
              <a:gd name="T85" fmla="*/ 109 h 146"/>
              <a:gd name="T86" fmla="*/ 40 w 113"/>
              <a:gd name="T87" fmla="*/ 107 h 146"/>
              <a:gd name="T88" fmla="*/ 40 w 113"/>
              <a:gd name="T89" fmla="*/ 119 h 146"/>
              <a:gd name="T90" fmla="*/ 28 w 113"/>
              <a:gd name="T91" fmla="*/ 119 h 146"/>
              <a:gd name="T92" fmla="*/ 30 w 113"/>
              <a:gd name="T93" fmla="*/ 112 h 146"/>
              <a:gd name="T94" fmla="*/ 72 w 113"/>
              <a:gd name="T95" fmla="*/ 114 h 146"/>
              <a:gd name="T96" fmla="*/ 89 w 113"/>
              <a:gd name="T97" fmla="*/ 110 h 146"/>
              <a:gd name="T98" fmla="*/ 72 w 113"/>
              <a:gd name="T99" fmla="*/ 114 h 146"/>
              <a:gd name="T100" fmla="*/ 80 w 113"/>
              <a:gd name="T101" fmla="*/ 109 h 146"/>
              <a:gd name="T102" fmla="*/ 80 w 113"/>
              <a:gd name="T103" fmla="*/ 102 h 146"/>
              <a:gd name="T104" fmla="*/ 82 w 113"/>
              <a:gd name="T105" fmla="*/ 120 h 146"/>
              <a:gd name="T106" fmla="*/ 79 w 113"/>
              <a:gd name="T107" fmla="*/ 120 h 146"/>
              <a:gd name="T108" fmla="*/ 82 w 113"/>
              <a:gd name="T109" fmla="*/ 116 h 146"/>
              <a:gd name="T110" fmla="*/ 103 w 113"/>
              <a:gd name="T111" fmla="*/ 4 h 146"/>
              <a:gd name="T112" fmla="*/ 4 w 113"/>
              <a:gd name="T113" fmla="*/ 11 h 146"/>
              <a:gd name="T114" fmla="*/ 6 w 113"/>
              <a:gd name="T115" fmla="*/ 140 h 146"/>
              <a:gd name="T116" fmla="*/ 108 w 113"/>
              <a:gd name="T117" fmla="*/ 140 h 146"/>
              <a:gd name="T118" fmla="*/ 108 w 113"/>
              <a:gd name="T119" fmla="*/ 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 h="146">
                <a:moveTo>
                  <a:pt x="11" y="0"/>
                </a:moveTo>
                <a:lnTo>
                  <a:pt x="11" y="0"/>
                </a:lnTo>
                <a:lnTo>
                  <a:pt x="103" y="0"/>
                </a:lnTo>
                <a:cubicBezTo>
                  <a:pt x="105" y="0"/>
                  <a:pt x="108" y="2"/>
                  <a:pt x="110" y="4"/>
                </a:cubicBezTo>
                <a:lnTo>
                  <a:pt x="110" y="4"/>
                </a:lnTo>
                <a:cubicBezTo>
                  <a:pt x="112" y="5"/>
                  <a:pt x="113" y="8"/>
                  <a:pt x="113" y="11"/>
                </a:cubicBezTo>
                <a:lnTo>
                  <a:pt x="113" y="135"/>
                </a:lnTo>
                <a:cubicBezTo>
                  <a:pt x="113" y="138"/>
                  <a:pt x="112" y="141"/>
                  <a:pt x="110" y="143"/>
                </a:cubicBezTo>
                <a:cubicBezTo>
                  <a:pt x="108" y="145"/>
                  <a:pt x="105" y="146"/>
                  <a:pt x="103" y="146"/>
                </a:cubicBezTo>
                <a:lnTo>
                  <a:pt x="11" y="146"/>
                </a:lnTo>
                <a:cubicBezTo>
                  <a:pt x="8" y="146"/>
                  <a:pt x="5" y="145"/>
                  <a:pt x="3" y="143"/>
                </a:cubicBezTo>
                <a:lnTo>
                  <a:pt x="3" y="143"/>
                </a:lnTo>
                <a:lnTo>
                  <a:pt x="3" y="143"/>
                </a:lnTo>
                <a:lnTo>
                  <a:pt x="3" y="143"/>
                </a:lnTo>
                <a:cubicBezTo>
                  <a:pt x="1" y="141"/>
                  <a:pt x="0" y="138"/>
                  <a:pt x="0" y="135"/>
                </a:cubicBezTo>
                <a:lnTo>
                  <a:pt x="0" y="11"/>
                </a:lnTo>
                <a:cubicBezTo>
                  <a:pt x="0" y="8"/>
                  <a:pt x="1" y="5"/>
                  <a:pt x="3" y="4"/>
                </a:cubicBezTo>
                <a:cubicBezTo>
                  <a:pt x="5" y="2"/>
                  <a:pt x="8" y="0"/>
                  <a:pt x="11" y="0"/>
                </a:cubicBezTo>
                <a:close/>
                <a:moveTo>
                  <a:pt x="97" y="41"/>
                </a:moveTo>
                <a:lnTo>
                  <a:pt x="97" y="41"/>
                </a:lnTo>
                <a:lnTo>
                  <a:pt x="16" y="41"/>
                </a:lnTo>
                <a:lnTo>
                  <a:pt x="16" y="18"/>
                </a:lnTo>
                <a:lnTo>
                  <a:pt x="97" y="18"/>
                </a:lnTo>
                <a:lnTo>
                  <a:pt x="97" y="41"/>
                </a:lnTo>
                <a:close/>
                <a:moveTo>
                  <a:pt x="14" y="15"/>
                </a:moveTo>
                <a:lnTo>
                  <a:pt x="14" y="15"/>
                </a:lnTo>
                <a:lnTo>
                  <a:pt x="99" y="15"/>
                </a:lnTo>
                <a:cubicBezTo>
                  <a:pt x="100" y="15"/>
                  <a:pt x="101" y="16"/>
                  <a:pt x="101" y="17"/>
                </a:cubicBezTo>
                <a:lnTo>
                  <a:pt x="101" y="43"/>
                </a:lnTo>
                <a:cubicBezTo>
                  <a:pt x="101" y="44"/>
                  <a:pt x="100" y="44"/>
                  <a:pt x="99" y="44"/>
                </a:cubicBezTo>
                <a:lnTo>
                  <a:pt x="14" y="44"/>
                </a:lnTo>
                <a:cubicBezTo>
                  <a:pt x="13" y="44"/>
                  <a:pt x="13" y="44"/>
                  <a:pt x="13" y="43"/>
                </a:cubicBezTo>
                <a:lnTo>
                  <a:pt x="13" y="17"/>
                </a:lnTo>
                <a:cubicBezTo>
                  <a:pt x="13" y="16"/>
                  <a:pt x="13" y="15"/>
                  <a:pt x="14" y="15"/>
                </a:cubicBezTo>
                <a:close/>
                <a:moveTo>
                  <a:pt x="50" y="85"/>
                </a:moveTo>
                <a:lnTo>
                  <a:pt x="50" y="85"/>
                </a:lnTo>
                <a:lnTo>
                  <a:pt x="16" y="85"/>
                </a:lnTo>
                <a:lnTo>
                  <a:pt x="16" y="55"/>
                </a:lnTo>
                <a:lnTo>
                  <a:pt x="50" y="55"/>
                </a:lnTo>
                <a:lnTo>
                  <a:pt x="50" y="85"/>
                </a:lnTo>
                <a:close/>
                <a:moveTo>
                  <a:pt x="14" y="52"/>
                </a:moveTo>
                <a:lnTo>
                  <a:pt x="14" y="52"/>
                </a:lnTo>
                <a:lnTo>
                  <a:pt x="52" y="52"/>
                </a:lnTo>
                <a:cubicBezTo>
                  <a:pt x="52" y="52"/>
                  <a:pt x="53" y="53"/>
                  <a:pt x="53" y="54"/>
                </a:cubicBezTo>
                <a:lnTo>
                  <a:pt x="53" y="86"/>
                </a:lnTo>
                <a:cubicBezTo>
                  <a:pt x="53" y="87"/>
                  <a:pt x="52" y="88"/>
                  <a:pt x="52" y="88"/>
                </a:cubicBezTo>
                <a:lnTo>
                  <a:pt x="14" y="88"/>
                </a:lnTo>
                <a:cubicBezTo>
                  <a:pt x="13" y="88"/>
                  <a:pt x="13" y="87"/>
                  <a:pt x="13" y="86"/>
                </a:cubicBezTo>
                <a:lnTo>
                  <a:pt x="13" y="54"/>
                </a:lnTo>
                <a:cubicBezTo>
                  <a:pt x="13" y="53"/>
                  <a:pt x="13" y="52"/>
                  <a:pt x="14" y="52"/>
                </a:cubicBezTo>
                <a:close/>
                <a:moveTo>
                  <a:pt x="50" y="126"/>
                </a:moveTo>
                <a:lnTo>
                  <a:pt x="50" y="126"/>
                </a:lnTo>
                <a:lnTo>
                  <a:pt x="16" y="126"/>
                </a:lnTo>
                <a:lnTo>
                  <a:pt x="16" y="97"/>
                </a:lnTo>
                <a:lnTo>
                  <a:pt x="50" y="97"/>
                </a:lnTo>
                <a:lnTo>
                  <a:pt x="50" y="126"/>
                </a:lnTo>
                <a:close/>
                <a:moveTo>
                  <a:pt x="14" y="94"/>
                </a:moveTo>
                <a:lnTo>
                  <a:pt x="14" y="94"/>
                </a:lnTo>
                <a:lnTo>
                  <a:pt x="52" y="94"/>
                </a:lnTo>
                <a:cubicBezTo>
                  <a:pt x="52" y="94"/>
                  <a:pt x="53" y="94"/>
                  <a:pt x="53" y="95"/>
                </a:cubicBezTo>
                <a:lnTo>
                  <a:pt x="53" y="128"/>
                </a:lnTo>
                <a:cubicBezTo>
                  <a:pt x="53" y="129"/>
                  <a:pt x="52" y="129"/>
                  <a:pt x="52" y="129"/>
                </a:cubicBezTo>
                <a:lnTo>
                  <a:pt x="14" y="129"/>
                </a:lnTo>
                <a:cubicBezTo>
                  <a:pt x="13" y="129"/>
                  <a:pt x="13" y="129"/>
                  <a:pt x="13" y="128"/>
                </a:cubicBezTo>
                <a:lnTo>
                  <a:pt x="13" y="95"/>
                </a:lnTo>
                <a:cubicBezTo>
                  <a:pt x="13" y="94"/>
                  <a:pt x="13" y="94"/>
                  <a:pt x="14" y="94"/>
                </a:cubicBezTo>
                <a:close/>
                <a:moveTo>
                  <a:pt x="97" y="85"/>
                </a:moveTo>
                <a:lnTo>
                  <a:pt x="97" y="85"/>
                </a:lnTo>
                <a:lnTo>
                  <a:pt x="63" y="85"/>
                </a:lnTo>
                <a:lnTo>
                  <a:pt x="63" y="55"/>
                </a:lnTo>
                <a:lnTo>
                  <a:pt x="97" y="55"/>
                </a:lnTo>
                <a:lnTo>
                  <a:pt x="97" y="85"/>
                </a:lnTo>
                <a:close/>
                <a:moveTo>
                  <a:pt x="62" y="52"/>
                </a:moveTo>
                <a:lnTo>
                  <a:pt x="62" y="52"/>
                </a:lnTo>
                <a:lnTo>
                  <a:pt x="99" y="52"/>
                </a:lnTo>
                <a:cubicBezTo>
                  <a:pt x="100" y="52"/>
                  <a:pt x="101" y="53"/>
                  <a:pt x="101" y="54"/>
                </a:cubicBezTo>
                <a:lnTo>
                  <a:pt x="101" y="86"/>
                </a:lnTo>
                <a:cubicBezTo>
                  <a:pt x="101" y="87"/>
                  <a:pt x="100" y="88"/>
                  <a:pt x="99" y="88"/>
                </a:cubicBezTo>
                <a:lnTo>
                  <a:pt x="62" y="88"/>
                </a:lnTo>
                <a:cubicBezTo>
                  <a:pt x="61" y="88"/>
                  <a:pt x="60" y="87"/>
                  <a:pt x="60" y="86"/>
                </a:cubicBezTo>
                <a:lnTo>
                  <a:pt x="60" y="54"/>
                </a:lnTo>
                <a:cubicBezTo>
                  <a:pt x="60" y="53"/>
                  <a:pt x="61" y="52"/>
                  <a:pt x="62" y="52"/>
                </a:cubicBezTo>
                <a:close/>
                <a:moveTo>
                  <a:pt x="97" y="126"/>
                </a:moveTo>
                <a:lnTo>
                  <a:pt x="97" y="126"/>
                </a:lnTo>
                <a:lnTo>
                  <a:pt x="63" y="126"/>
                </a:lnTo>
                <a:lnTo>
                  <a:pt x="63" y="97"/>
                </a:lnTo>
                <a:lnTo>
                  <a:pt x="97" y="97"/>
                </a:lnTo>
                <a:lnTo>
                  <a:pt x="97" y="126"/>
                </a:lnTo>
                <a:close/>
                <a:moveTo>
                  <a:pt x="62" y="94"/>
                </a:moveTo>
                <a:lnTo>
                  <a:pt x="62" y="94"/>
                </a:lnTo>
                <a:lnTo>
                  <a:pt x="99" y="94"/>
                </a:lnTo>
                <a:cubicBezTo>
                  <a:pt x="100" y="94"/>
                  <a:pt x="101" y="94"/>
                  <a:pt x="101" y="95"/>
                </a:cubicBezTo>
                <a:lnTo>
                  <a:pt x="101" y="128"/>
                </a:lnTo>
                <a:cubicBezTo>
                  <a:pt x="101" y="129"/>
                  <a:pt x="100" y="129"/>
                  <a:pt x="99" y="129"/>
                </a:cubicBezTo>
                <a:lnTo>
                  <a:pt x="62" y="129"/>
                </a:lnTo>
                <a:cubicBezTo>
                  <a:pt x="61" y="129"/>
                  <a:pt x="60" y="129"/>
                  <a:pt x="60" y="128"/>
                </a:cubicBezTo>
                <a:lnTo>
                  <a:pt x="60" y="95"/>
                </a:lnTo>
                <a:cubicBezTo>
                  <a:pt x="60" y="94"/>
                  <a:pt x="61" y="94"/>
                  <a:pt x="62" y="94"/>
                </a:cubicBezTo>
                <a:close/>
                <a:moveTo>
                  <a:pt x="72" y="72"/>
                </a:moveTo>
                <a:lnTo>
                  <a:pt x="72" y="72"/>
                </a:lnTo>
                <a:cubicBezTo>
                  <a:pt x="71" y="72"/>
                  <a:pt x="70" y="71"/>
                  <a:pt x="70" y="70"/>
                </a:cubicBezTo>
                <a:cubicBezTo>
                  <a:pt x="70" y="69"/>
                  <a:pt x="71" y="68"/>
                  <a:pt x="72" y="68"/>
                </a:cubicBezTo>
                <a:lnTo>
                  <a:pt x="89" y="68"/>
                </a:lnTo>
                <a:cubicBezTo>
                  <a:pt x="90" y="68"/>
                  <a:pt x="90" y="69"/>
                  <a:pt x="90" y="70"/>
                </a:cubicBezTo>
                <a:cubicBezTo>
                  <a:pt x="90" y="71"/>
                  <a:pt x="90" y="72"/>
                  <a:pt x="89" y="72"/>
                </a:cubicBezTo>
                <a:lnTo>
                  <a:pt x="72" y="72"/>
                </a:lnTo>
                <a:close/>
                <a:moveTo>
                  <a:pt x="41" y="68"/>
                </a:moveTo>
                <a:lnTo>
                  <a:pt x="41" y="68"/>
                </a:lnTo>
                <a:cubicBezTo>
                  <a:pt x="42" y="68"/>
                  <a:pt x="43" y="69"/>
                  <a:pt x="43" y="70"/>
                </a:cubicBezTo>
                <a:cubicBezTo>
                  <a:pt x="43" y="71"/>
                  <a:pt x="42" y="71"/>
                  <a:pt x="41" y="71"/>
                </a:cubicBezTo>
                <a:lnTo>
                  <a:pt x="35" y="71"/>
                </a:lnTo>
                <a:lnTo>
                  <a:pt x="35" y="78"/>
                </a:lnTo>
                <a:cubicBezTo>
                  <a:pt x="35" y="79"/>
                  <a:pt x="34" y="80"/>
                  <a:pt x="33" y="80"/>
                </a:cubicBezTo>
                <a:cubicBezTo>
                  <a:pt x="32" y="80"/>
                  <a:pt x="31" y="79"/>
                  <a:pt x="31" y="78"/>
                </a:cubicBezTo>
                <a:lnTo>
                  <a:pt x="31" y="71"/>
                </a:lnTo>
                <a:lnTo>
                  <a:pt x="25" y="71"/>
                </a:lnTo>
                <a:cubicBezTo>
                  <a:pt x="24" y="71"/>
                  <a:pt x="23" y="71"/>
                  <a:pt x="23" y="70"/>
                </a:cubicBezTo>
                <a:cubicBezTo>
                  <a:pt x="23" y="69"/>
                  <a:pt x="24" y="68"/>
                  <a:pt x="25" y="68"/>
                </a:cubicBezTo>
                <a:lnTo>
                  <a:pt x="31" y="68"/>
                </a:lnTo>
                <a:lnTo>
                  <a:pt x="31" y="62"/>
                </a:lnTo>
                <a:cubicBezTo>
                  <a:pt x="31" y="61"/>
                  <a:pt x="32" y="60"/>
                  <a:pt x="33" y="60"/>
                </a:cubicBezTo>
                <a:cubicBezTo>
                  <a:pt x="34" y="60"/>
                  <a:pt x="35" y="61"/>
                  <a:pt x="35" y="62"/>
                </a:cubicBezTo>
                <a:lnTo>
                  <a:pt x="35" y="68"/>
                </a:lnTo>
                <a:lnTo>
                  <a:pt x="41" y="68"/>
                </a:lnTo>
                <a:close/>
                <a:moveTo>
                  <a:pt x="26" y="107"/>
                </a:moveTo>
                <a:lnTo>
                  <a:pt x="26" y="107"/>
                </a:lnTo>
                <a:cubicBezTo>
                  <a:pt x="25" y="107"/>
                  <a:pt x="25" y="106"/>
                  <a:pt x="26" y="105"/>
                </a:cubicBezTo>
                <a:cubicBezTo>
                  <a:pt x="27" y="104"/>
                  <a:pt x="28" y="104"/>
                  <a:pt x="28" y="105"/>
                </a:cubicBezTo>
                <a:lnTo>
                  <a:pt x="33" y="109"/>
                </a:lnTo>
                <a:lnTo>
                  <a:pt x="37" y="105"/>
                </a:lnTo>
                <a:cubicBezTo>
                  <a:pt x="38" y="104"/>
                  <a:pt x="39" y="104"/>
                  <a:pt x="40" y="105"/>
                </a:cubicBezTo>
                <a:cubicBezTo>
                  <a:pt x="41" y="106"/>
                  <a:pt x="41" y="107"/>
                  <a:pt x="40" y="107"/>
                </a:cubicBezTo>
                <a:lnTo>
                  <a:pt x="35" y="112"/>
                </a:lnTo>
                <a:lnTo>
                  <a:pt x="40" y="116"/>
                </a:lnTo>
                <a:cubicBezTo>
                  <a:pt x="41" y="117"/>
                  <a:pt x="41" y="118"/>
                  <a:pt x="40" y="119"/>
                </a:cubicBezTo>
                <a:cubicBezTo>
                  <a:pt x="39" y="120"/>
                  <a:pt x="38" y="120"/>
                  <a:pt x="37" y="119"/>
                </a:cubicBezTo>
                <a:lnTo>
                  <a:pt x="33" y="114"/>
                </a:lnTo>
                <a:lnTo>
                  <a:pt x="28" y="119"/>
                </a:lnTo>
                <a:cubicBezTo>
                  <a:pt x="28" y="119"/>
                  <a:pt x="27" y="119"/>
                  <a:pt x="26" y="119"/>
                </a:cubicBezTo>
                <a:cubicBezTo>
                  <a:pt x="25" y="118"/>
                  <a:pt x="25" y="117"/>
                  <a:pt x="26" y="116"/>
                </a:cubicBezTo>
                <a:lnTo>
                  <a:pt x="30" y="112"/>
                </a:lnTo>
                <a:lnTo>
                  <a:pt x="26" y="107"/>
                </a:lnTo>
                <a:close/>
                <a:moveTo>
                  <a:pt x="72" y="114"/>
                </a:moveTo>
                <a:lnTo>
                  <a:pt x="72" y="114"/>
                </a:lnTo>
                <a:cubicBezTo>
                  <a:pt x="71" y="114"/>
                  <a:pt x="70" y="113"/>
                  <a:pt x="70" y="112"/>
                </a:cubicBezTo>
                <a:cubicBezTo>
                  <a:pt x="70" y="111"/>
                  <a:pt x="71" y="110"/>
                  <a:pt x="72" y="110"/>
                </a:cubicBezTo>
                <a:lnTo>
                  <a:pt x="89" y="110"/>
                </a:lnTo>
                <a:cubicBezTo>
                  <a:pt x="90" y="110"/>
                  <a:pt x="90" y="111"/>
                  <a:pt x="90" y="112"/>
                </a:cubicBezTo>
                <a:cubicBezTo>
                  <a:pt x="90" y="113"/>
                  <a:pt x="90" y="114"/>
                  <a:pt x="89" y="114"/>
                </a:cubicBezTo>
                <a:lnTo>
                  <a:pt x="72" y="114"/>
                </a:lnTo>
                <a:close/>
                <a:moveTo>
                  <a:pt x="82" y="107"/>
                </a:moveTo>
                <a:lnTo>
                  <a:pt x="82" y="107"/>
                </a:lnTo>
                <a:cubicBezTo>
                  <a:pt x="82" y="108"/>
                  <a:pt x="81" y="109"/>
                  <a:pt x="80" y="109"/>
                </a:cubicBezTo>
                <a:cubicBezTo>
                  <a:pt x="79" y="109"/>
                  <a:pt x="79" y="108"/>
                  <a:pt x="79" y="107"/>
                </a:cubicBezTo>
                <a:lnTo>
                  <a:pt x="79" y="104"/>
                </a:lnTo>
                <a:cubicBezTo>
                  <a:pt x="79" y="103"/>
                  <a:pt x="79" y="102"/>
                  <a:pt x="80" y="102"/>
                </a:cubicBezTo>
                <a:cubicBezTo>
                  <a:pt x="81" y="102"/>
                  <a:pt x="82" y="103"/>
                  <a:pt x="82" y="104"/>
                </a:cubicBezTo>
                <a:lnTo>
                  <a:pt x="82" y="107"/>
                </a:lnTo>
                <a:close/>
                <a:moveTo>
                  <a:pt x="82" y="120"/>
                </a:moveTo>
                <a:lnTo>
                  <a:pt x="82" y="120"/>
                </a:lnTo>
                <a:cubicBezTo>
                  <a:pt x="82" y="121"/>
                  <a:pt x="81" y="122"/>
                  <a:pt x="80" y="122"/>
                </a:cubicBezTo>
                <a:cubicBezTo>
                  <a:pt x="79" y="122"/>
                  <a:pt x="79" y="121"/>
                  <a:pt x="79" y="120"/>
                </a:cubicBezTo>
                <a:lnTo>
                  <a:pt x="79" y="116"/>
                </a:lnTo>
                <a:cubicBezTo>
                  <a:pt x="79" y="115"/>
                  <a:pt x="79" y="115"/>
                  <a:pt x="80" y="115"/>
                </a:cubicBezTo>
                <a:cubicBezTo>
                  <a:pt x="81" y="115"/>
                  <a:pt x="82" y="115"/>
                  <a:pt x="82" y="116"/>
                </a:cubicBezTo>
                <a:lnTo>
                  <a:pt x="82" y="120"/>
                </a:lnTo>
                <a:close/>
                <a:moveTo>
                  <a:pt x="103" y="4"/>
                </a:moveTo>
                <a:lnTo>
                  <a:pt x="103" y="4"/>
                </a:lnTo>
                <a:lnTo>
                  <a:pt x="11" y="4"/>
                </a:lnTo>
                <a:cubicBezTo>
                  <a:pt x="9" y="4"/>
                  <a:pt x="7" y="5"/>
                  <a:pt x="6" y="6"/>
                </a:cubicBezTo>
                <a:cubicBezTo>
                  <a:pt x="5" y="7"/>
                  <a:pt x="4" y="9"/>
                  <a:pt x="4" y="11"/>
                </a:cubicBezTo>
                <a:lnTo>
                  <a:pt x="4" y="135"/>
                </a:lnTo>
                <a:cubicBezTo>
                  <a:pt x="4" y="137"/>
                  <a:pt x="5" y="139"/>
                  <a:pt x="6" y="140"/>
                </a:cubicBezTo>
                <a:lnTo>
                  <a:pt x="6" y="140"/>
                </a:lnTo>
                <a:cubicBezTo>
                  <a:pt x="7" y="141"/>
                  <a:pt x="9" y="142"/>
                  <a:pt x="11" y="142"/>
                </a:cubicBezTo>
                <a:lnTo>
                  <a:pt x="103" y="142"/>
                </a:lnTo>
                <a:cubicBezTo>
                  <a:pt x="105" y="142"/>
                  <a:pt x="106" y="141"/>
                  <a:pt x="108" y="140"/>
                </a:cubicBezTo>
                <a:cubicBezTo>
                  <a:pt x="109" y="139"/>
                  <a:pt x="110" y="137"/>
                  <a:pt x="110" y="135"/>
                </a:cubicBezTo>
                <a:lnTo>
                  <a:pt x="110" y="11"/>
                </a:lnTo>
                <a:cubicBezTo>
                  <a:pt x="110" y="9"/>
                  <a:pt x="109" y="7"/>
                  <a:pt x="108" y="6"/>
                </a:cubicBezTo>
                <a:lnTo>
                  <a:pt x="108" y="6"/>
                </a:lnTo>
                <a:cubicBezTo>
                  <a:pt x="106" y="5"/>
                  <a:pt x="105" y="4"/>
                  <a:pt x="103" y="4"/>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38" name="Freeform 109">
            <a:extLst>
              <a:ext uri="{FF2B5EF4-FFF2-40B4-BE49-F238E27FC236}">
                <a16:creationId xmlns:a16="http://schemas.microsoft.com/office/drawing/2014/main" id="{17F6D28A-7026-491C-AC12-A2F18352A858}"/>
              </a:ext>
            </a:extLst>
          </p:cNvPr>
          <p:cNvSpPr>
            <a:spLocks noChangeAspect="1" noEditPoints="1"/>
          </p:cNvSpPr>
          <p:nvPr/>
        </p:nvSpPr>
        <p:spPr bwMode="auto">
          <a:xfrm>
            <a:off x="6493751" y="2639869"/>
            <a:ext cx="243447" cy="245137"/>
          </a:xfrm>
          <a:custGeom>
            <a:avLst/>
            <a:gdLst>
              <a:gd name="T0" fmla="*/ 87 w 142"/>
              <a:gd name="T1" fmla="*/ 6 h 143"/>
              <a:gd name="T2" fmla="*/ 72 w 142"/>
              <a:gd name="T3" fmla="*/ 4 h 143"/>
              <a:gd name="T4" fmla="*/ 54 w 142"/>
              <a:gd name="T5" fmla="*/ 6 h 143"/>
              <a:gd name="T6" fmla="*/ 51 w 142"/>
              <a:gd name="T7" fmla="*/ 7 h 143"/>
              <a:gd name="T8" fmla="*/ 69 w 142"/>
              <a:gd name="T9" fmla="*/ 26 h 143"/>
              <a:gd name="T10" fmla="*/ 71 w 142"/>
              <a:gd name="T11" fmla="*/ 26 h 143"/>
              <a:gd name="T12" fmla="*/ 73 w 142"/>
              <a:gd name="T13" fmla="*/ 26 h 143"/>
              <a:gd name="T14" fmla="*/ 73 w 142"/>
              <a:gd name="T15" fmla="*/ 117 h 143"/>
              <a:gd name="T16" fmla="*/ 71 w 142"/>
              <a:gd name="T17" fmla="*/ 117 h 143"/>
              <a:gd name="T18" fmla="*/ 69 w 142"/>
              <a:gd name="T19" fmla="*/ 117 h 143"/>
              <a:gd name="T20" fmla="*/ 52 w 142"/>
              <a:gd name="T21" fmla="*/ 136 h 143"/>
              <a:gd name="T22" fmla="*/ 70 w 142"/>
              <a:gd name="T23" fmla="*/ 139 h 143"/>
              <a:gd name="T24" fmla="*/ 75 w 142"/>
              <a:gd name="T25" fmla="*/ 139 h 143"/>
              <a:gd name="T26" fmla="*/ 89 w 142"/>
              <a:gd name="T27" fmla="*/ 137 h 143"/>
              <a:gd name="T28" fmla="*/ 113 w 142"/>
              <a:gd name="T29" fmla="*/ 70 h 143"/>
              <a:gd name="T30" fmla="*/ 113 w 142"/>
              <a:gd name="T31" fmla="*/ 69 h 143"/>
              <a:gd name="T32" fmla="*/ 112 w 142"/>
              <a:gd name="T33" fmla="*/ 59 h 143"/>
              <a:gd name="T34" fmla="*/ 73 w 142"/>
              <a:gd name="T35" fmla="*/ 29 h 143"/>
              <a:gd name="T36" fmla="*/ 71 w 142"/>
              <a:gd name="T37" fmla="*/ 29 h 143"/>
              <a:gd name="T38" fmla="*/ 69 w 142"/>
              <a:gd name="T39" fmla="*/ 29 h 143"/>
              <a:gd name="T40" fmla="*/ 29 w 142"/>
              <a:gd name="T41" fmla="*/ 71 h 143"/>
              <a:gd name="T42" fmla="*/ 29 w 142"/>
              <a:gd name="T43" fmla="*/ 73 h 143"/>
              <a:gd name="T44" fmla="*/ 69 w 142"/>
              <a:gd name="T45" fmla="*/ 114 h 143"/>
              <a:gd name="T46" fmla="*/ 71 w 142"/>
              <a:gd name="T47" fmla="*/ 114 h 143"/>
              <a:gd name="T48" fmla="*/ 73 w 142"/>
              <a:gd name="T49" fmla="*/ 114 h 143"/>
              <a:gd name="T50" fmla="*/ 111 w 142"/>
              <a:gd name="T51" fmla="*/ 85 h 143"/>
              <a:gd name="T52" fmla="*/ 112 w 142"/>
              <a:gd name="T53" fmla="*/ 83 h 143"/>
              <a:gd name="T54" fmla="*/ 112 w 142"/>
              <a:gd name="T55" fmla="*/ 81 h 143"/>
              <a:gd name="T56" fmla="*/ 113 w 142"/>
              <a:gd name="T57" fmla="*/ 79 h 143"/>
              <a:gd name="T58" fmla="*/ 113 w 142"/>
              <a:gd name="T59" fmla="*/ 77 h 143"/>
              <a:gd name="T60" fmla="*/ 113 w 142"/>
              <a:gd name="T61" fmla="*/ 75 h 143"/>
              <a:gd name="T62" fmla="*/ 113 w 142"/>
              <a:gd name="T63" fmla="*/ 73 h 143"/>
              <a:gd name="T64" fmla="*/ 115 w 142"/>
              <a:gd name="T65" fmla="*/ 84 h 143"/>
              <a:gd name="T66" fmla="*/ 137 w 142"/>
              <a:gd name="T67" fmla="*/ 86 h 143"/>
              <a:gd name="T68" fmla="*/ 115 w 142"/>
              <a:gd name="T69" fmla="*/ 58 h 143"/>
              <a:gd name="T70" fmla="*/ 27 w 142"/>
              <a:gd name="T71" fmla="*/ 82 h 143"/>
              <a:gd name="T72" fmla="*/ 26 w 142"/>
              <a:gd name="T73" fmla="*/ 80 h 143"/>
              <a:gd name="T74" fmla="*/ 25 w 142"/>
              <a:gd name="T75" fmla="*/ 72 h 143"/>
              <a:gd name="T76" fmla="*/ 25 w 142"/>
              <a:gd name="T77" fmla="*/ 70 h 143"/>
              <a:gd name="T78" fmla="*/ 25 w 142"/>
              <a:gd name="T79" fmla="*/ 68 h 143"/>
              <a:gd name="T80" fmla="*/ 26 w 142"/>
              <a:gd name="T81" fmla="*/ 64 h 143"/>
              <a:gd name="T82" fmla="*/ 26 w 142"/>
              <a:gd name="T83" fmla="*/ 62 h 143"/>
              <a:gd name="T84" fmla="*/ 6 w 142"/>
              <a:gd name="T85" fmla="*/ 53 h 143"/>
              <a:gd name="T86" fmla="*/ 3 w 142"/>
              <a:gd name="T87" fmla="*/ 71 h 143"/>
              <a:gd name="T88" fmla="*/ 3 w 142"/>
              <a:gd name="T89" fmla="*/ 75 h 143"/>
              <a:gd name="T90" fmla="*/ 5 w 142"/>
              <a:gd name="T91" fmla="*/ 87 h 143"/>
              <a:gd name="T92" fmla="*/ 48 w 142"/>
              <a:gd name="T93" fmla="*/ 135 h 143"/>
              <a:gd name="T94" fmla="*/ 54 w 142"/>
              <a:gd name="T95" fmla="*/ 2 h 143"/>
              <a:gd name="T96" fmla="*/ 69 w 142"/>
              <a:gd name="T97" fmla="*/ 0 h 143"/>
              <a:gd name="T98" fmla="*/ 74 w 142"/>
              <a:gd name="T99" fmla="*/ 0 h 143"/>
              <a:gd name="T100" fmla="*/ 91 w 142"/>
              <a:gd name="T101" fmla="*/ 3 h 143"/>
              <a:gd name="T102" fmla="*/ 141 w 142"/>
              <a:gd name="T103" fmla="*/ 58 h 143"/>
              <a:gd name="T104" fmla="*/ 142 w 142"/>
              <a:gd name="T105" fmla="*/ 68 h 143"/>
              <a:gd name="T106" fmla="*/ 140 w 142"/>
              <a:gd name="T107" fmla="*/ 87 h 143"/>
              <a:gd name="T108" fmla="*/ 138 w 142"/>
              <a:gd name="T109" fmla="*/ 94 h 143"/>
              <a:gd name="T110" fmla="*/ 88 w 142"/>
              <a:gd name="T111" fmla="*/ 141 h 143"/>
              <a:gd name="T112" fmla="*/ 70 w 142"/>
              <a:gd name="T113" fmla="*/ 143 h 143"/>
              <a:gd name="T114" fmla="*/ 56 w 142"/>
              <a:gd name="T115" fmla="*/ 141 h 143"/>
              <a:gd name="T116" fmla="*/ 3 w 142"/>
              <a:gd name="T117" fmla="*/ 93 h 143"/>
              <a:gd name="T118" fmla="*/ 0 w 142"/>
              <a:gd name="T119" fmla="*/ 73 h 143"/>
              <a:gd name="T120" fmla="*/ 0 w 142"/>
              <a:gd name="T121" fmla="*/ 68 h 143"/>
              <a:gd name="T122" fmla="*/ 1 w 142"/>
              <a:gd name="T123" fmla="*/ 5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2" h="143">
                <a:moveTo>
                  <a:pt x="87" y="32"/>
                </a:moveTo>
                <a:lnTo>
                  <a:pt x="87" y="32"/>
                </a:lnTo>
                <a:lnTo>
                  <a:pt x="86" y="31"/>
                </a:lnTo>
                <a:cubicBezTo>
                  <a:pt x="86" y="32"/>
                  <a:pt x="87" y="32"/>
                  <a:pt x="87" y="32"/>
                </a:cubicBezTo>
                <a:close/>
                <a:moveTo>
                  <a:pt x="84" y="28"/>
                </a:moveTo>
                <a:lnTo>
                  <a:pt x="84" y="28"/>
                </a:lnTo>
                <a:lnTo>
                  <a:pt x="91" y="7"/>
                </a:lnTo>
                <a:lnTo>
                  <a:pt x="91" y="7"/>
                </a:lnTo>
                <a:cubicBezTo>
                  <a:pt x="91" y="7"/>
                  <a:pt x="90" y="6"/>
                  <a:pt x="90" y="6"/>
                </a:cubicBezTo>
                <a:lnTo>
                  <a:pt x="90" y="6"/>
                </a:lnTo>
                <a:lnTo>
                  <a:pt x="90" y="6"/>
                </a:lnTo>
                <a:lnTo>
                  <a:pt x="89" y="6"/>
                </a:lnTo>
                <a:lnTo>
                  <a:pt x="89" y="6"/>
                </a:lnTo>
                <a:lnTo>
                  <a:pt x="89" y="6"/>
                </a:lnTo>
                <a:lnTo>
                  <a:pt x="89" y="6"/>
                </a:lnTo>
                <a:lnTo>
                  <a:pt x="89" y="6"/>
                </a:lnTo>
                <a:lnTo>
                  <a:pt x="89" y="6"/>
                </a:lnTo>
                <a:lnTo>
                  <a:pt x="89" y="6"/>
                </a:lnTo>
                <a:lnTo>
                  <a:pt x="88" y="6"/>
                </a:lnTo>
                <a:lnTo>
                  <a:pt x="88" y="6"/>
                </a:lnTo>
                <a:lnTo>
                  <a:pt x="88" y="6"/>
                </a:lnTo>
                <a:lnTo>
                  <a:pt x="88" y="6"/>
                </a:lnTo>
                <a:lnTo>
                  <a:pt x="88" y="6"/>
                </a:lnTo>
                <a:lnTo>
                  <a:pt x="88" y="6"/>
                </a:lnTo>
                <a:lnTo>
                  <a:pt x="88" y="6"/>
                </a:lnTo>
                <a:lnTo>
                  <a:pt x="88" y="6"/>
                </a:lnTo>
                <a:lnTo>
                  <a:pt x="87" y="6"/>
                </a:lnTo>
                <a:lnTo>
                  <a:pt x="87" y="6"/>
                </a:lnTo>
                <a:lnTo>
                  <a:pt x="87" y="6"/>
                </a:lnTo>
                <a:lnTo>
                  <a:pt x="87" y="6"/>
                </a:lnTo>
                <a:lnTo>
                  <a:pt x="86" y="5"/>
                </a:lnTo>
                <a:lnTo>
                  <a:pt x="86" y="5"/>
                </a:lnTo>
                <a:lnTo>
                  <a:pt x="86" y="5"/>
                </a:lnTo>
                <a:lnTo>
                  <a:pt x="86" y="5"/>
                </a:lnTo>
                <a:lnTo>
                  <a:pt x="86" y="5"/>
                </a:lnTo>
                <a:lnTo>
                  <a:pt x="85" y="5"/>
                </a:lnTo>
                <a:lnTo>
                  <a:pt x="85" y="5"/>
                </a:lnTo>
                <a:lnTo>
                  <a:pt x="85" y="5"/>
                </a:lnTo>
                <a:cubicBezTo>
                  <a:pt x="82" y="4"/>
                  <a:pt x="78" y="4"/>
                  <a:pt x="75" y="4"/>
                </a:cubicBezTo>
                <a:lnTo>
                  <a:pt x="75" y="4"/>
                </a:lnTo>
                <a:lnTo>
                  <a:pt x="74" y="4"/>
                </a:lnTo>
                <a:lnTo>
                  <a:pt x="74" y="4"/>
                </a:lnTo>
                <a:lnTo>
                  <a:pt x="74" y="4"/>
                </a:lnTo>
                <a:lnTo>
                  <a:pt x="74" y="4"/>
                </a:lnTo>
                <a:lnTo>
                  <a:pt x="74" y="4"/>
                </a:lnTo>
                <a:lnTo>
                  <a:pt x="74" y="4"/>
                </a:lnTo>
                <a:lnTo>
                  <a:pt x="73" y="4"/>
                </a:lnTo>
                <a:lnTo>
                  <a:pt x="73" y="4"/>
                </a:lnTo>
                <a:lnTo>
                  <a:pt x="73" y="4"/>
                </a:lnTo>
                <a:lnTo>
                  <a:pt x="73" y="4"/>
                </a:lnTo>
                <a:lnTo>
                  <a:pt x="73" y="4"/>
                </a:lnTo>
                <a:lnTo>
                  <a:pt x="72" y="4"/>
                </a:lnTo>
                <a:lnTo>
                  <a:pt x="72" y="4"/>
                </a:lnTo>
                <a:lnTo>
                  <a:pt x="72" y="4"/>
                </a:lnTo>
                <a:lnTo>
                  <a:pt x="72" y="4"/>
                </a:lnTo>
                <a:lnTo>
                  <a:pt x="72" y="4"/>
                </a:lnTo>
                <a:lnTo>
                  <a:pt x="72" y="4"/>
                </a:lnTo>
                <a:lnTo>
                  <a:pt x="72" y="4"/>
                </a:lnTo>
                <a:lnTo>
                  <a:pt x="72" y="4"/>
                </a:lnTo>
                <a:lnTo>
                  <a:pt x="72" y="4"/>
                </a:lnTo>
                <a:lnTo>
                  <a:pt x="71" y="4"/>
                </a:lnTo>
                <a:lnTo>
                  <a:pt x="71" y="4"/>
                </a:lnTo>
                <a:lnTo>
                  <a:pt x="71" y="4"/>
                </a:lnTo>
                <a:lnTo>
                  <a:pt x="71" y="4"/>
                </a:lnTo>
                <a:lnTo>
                  <a:pt x="71" y="4"/>
                </a:lnTo>
                <a:lnTo>
                  <a:pt x="71" y="4"/>
                </a:lnTo>
                <a:lnTo>
                  <a:pt x="71" y="4"/>
                </a:lnTo>
                <a:lnTo>
                  <a:pt x="70" y="4"/>
                </a:lnTo>
                <a:lnTo>
                  <a:pt x="70" y="4"/>
                </a:lnTo>
                <a:lnTo>
                  <a:pt x="70" y="4"/>
                </a:lnTo>
                <a:lnTo>
                  <a:pt x="70" y="4"/>
                </a:lnTo>
                <a:lnTo>
                  <a:pt x="70" y="4"/>
                </a:lnTo>
                <a:lnTo>
                  <a:pt x="70" y="4"/>
                </a:lnTo>
                <a:lnTo>
                  <a:pt x="70" y="4"/>
                </a:lnTo>
                <a:lnTo>
                  <a:pt x="70" y="4"/>
                </a:lnTo>
                <a:lnTo>
                  <a:pt x="69" y="4"/>
                </a:lnTo>
                <a:lnTo>
                  <a:pt x="69" y="4"/>
                </a:lnTo>
                <a:lnTo>
                  <a:pt x="69" y="4"/>
                </a:lnTo>
                <a:lnTo>
                  <a:pt x="69" y="4"/>
                </a:lnTo>
                <a:lnTo>
                  <a:pt x="69" y="4"/>
                </a:lnTo>
                <a:lnTo>
                  <a:pt x="69" y="4"/>
                </a:lnTo>
                <a:lnTo>
                  <a:pt x="68" y="4"/>
                </a:lnTo>
                <a:lnTo>
                  <a:pt x="68" y="4"/>
                </a:lnTo>
                <a:lnTo>
                  <a:pt x="68" y="4"/>
                </a:lnTo>
                <a:cubicBezTo>
                  <a:pt x="64" y="4"/>
                  <a:pt x="59" y="5"/>
                  <a:pt x="55" y="6"/>
                </a:cubicBezTo>
                <a:lnTo>
                  <a:pt x="55" y="6"/>
                </a:lnTo>
                <a:lnTo>
                  <a:pt x="54" y="6"/>
                </a:lnTo>
                <a:lnTo>
                  <a:pt x="54" y="6"/>
                </a:lnTo>
                <a:lnTo>
                  <a:pt x="54" y="6"/>
                </a:lnTo>
                <a:lnTo>
                  <a:pt x="54" y="6"/>
                </a:lnTo>
                <a:lnTo>
                  <a:pt x="54" y="6"/>
                </a:lnTo>
                <a:lnTo>
                  <a:pt x="54" y="6"/>
                </a:lnTo>
                <a:lnTo>
                  <a:pt x="54" y="6"/>
                </a:lnTo>
                <a:lnTo>
                  <a:pt x="53" y="6"/>
                </a:lnTo>
                <a:lnTo>
                  <a:pt x="53" y="6"/>
                </a:lnTo>
                <a:lnTo>
                  <a:pt x="53" y="6"/>
                </a:lnTo>
                <a:lnTo>
                  <a:pt x="53" y="6"/>
                </a:lnTo>
                <a:lnTo>
                  <a:pt x="53" y="6"/>
                </a:lnTo>
                <a:lnTo>
                  <a:pt x="53" y="6"/>
                </a:lnTo>
                <a:lnTo>
                  <a:pt x="53" y="6"/>
                </a:lnTo>
                <a:lnTo>
                  <a:pt x="53" y="6"/>
                </a:lnTo>
                <a:lnTo>
                  <a:pt x="53" y="6"/>
                </a:lnTo>
                <a:lnTo>
                  <a:pt x="52" y="6"/>
                </a:lnTo>
                <a:lnTo>
                  <a:pt x="52" y="6"/>
                </a:lnTo>
                <a:lnTo>
                  <a:pt x="52" y="6"/>
                </a:lnTo>
                <a:lnTo>
                  <a:pt x="52" y="6"/>
                </a:lnTo>
                <a:lnTo>
                  <a:pt x="52" y="6"/>
                </a:lnTo>
                <a:lnTo>
                  <a:pt x="52" y="6"/>
                </a:lnTo>
                <a:lnTo>
                  <a:pt x="52" y="6"/>
                </a:lnTo>
                <a:lnTo>
                  <a:pt x="52" y="7"/>
                </a:lnTo>
                <a:lnTo>
                  <a:pt x="52" y="7"/>
                </a:lnTo>
                <a:lnTo>
                  <a:pt x="52" y="7"/>
                </a:lnTo>
                <a:lnTo>
                  <a:pt x="51" y="7"/>
                </a:lnTo>
                <a:lnTo>
                  <a:pt x="51" y="7"/>
                </a:lnTo>
                <a:lnTo>
                  <a:pt x="51" y="7"/>
                </a:lnTo>
                <a:lnTo>
                  <a:pt x="51" y="7"/>
                </a:lnTo>
                <a:lnTo>
                  <a:pt x="51" y="7"/>
                </a:lnTo>
                <a:lnTo>
                  <a:pt x="58" y="28"/>
                </a:lnTo>
                <a:lnTo>
                  <a:pt x="58" y="28"/>
                </a:lnTo>
                <a:lnTo>
                  <a:pt x="58" y="28"/>
                </a:lnTo>
                <a:lnTo>
                  <a:pt x="58" y="28"/>
                </a:lnTo>
                <a:lnTo>
                  <a:pt x="58" y="27"/>
                </a:lnTo>
                <a:lnTo>
                  <a:pt x="58" y="27"/>
                </a:lnTo>
                <a:lnTo>
                  <a:pt x="58" y="27"/>
                </a:lnTo>
                <a:lnTo>
                  <a:pt x="58" y="27"/>
                </a:lnTo>
                <a:lnTo>
                  <a:pt x="58" y="27"/>
                </a:lnTo>
                <a:lnTo>
                  <a:pt x="59" y="27"/>
                </a:lnTo>
                <a:lnTo>
                  <a:pt x="59" y="27"/>
                </a:lnTo>
                <a:lnTo>
                  <a:pt x="59" y="27"/>
                </a:lnTo>
                <a:lnTo>
                  <a:pt x="59" y="27"/>
                </a:lnTo>
                <a:lnTo>
                  <a:pt x="59" y="27"/>
                </a:lnTo>
                <a:lnTo>
                  <a:pt x="59" y="27"/>
                </a:lnTo>
                <a:lnTo>
                  <a:pt x="59" y="27"/>
                </a:lnTo>
                <a:lnTo>
                  <a:pt x="59" y="27"/>
                </a:lnTo>
                <a:lnTo>
                  <a:pt x="59" y="27"/>
                </a:lnTo>
                <a:lnTo>
                  <a:pt x="59" y="27"/>
                </a:lnTo>
                <a:lnTo>
                  <a:pt x="60" y="27"/>
                </a:lnTo>
                <a:lnTo>
                  <a:pt x="60" y="27"/>
                </a:lnTo>
                <a:lnTo>
                  <a:pt x="60" y="27"/>
                </a:lnTo>
                <a:lnTo>
                  <a:pt x="60" y="27"/>
                </a:lnTo>
                <a:cubicBezTo>
                  <a:pt x="61" y="27"/>
                  <a:pt x="61" y="27"/>
                  <a:pt x="62" y="27"/>
                </a:cubicBezTo>
                <a:cubicBezTo>
                  <a:pt x="64" y="26"/>
                  <a:pt x="66" y="26"/>
                  <a:pt x="68" y="26"/>
                </a:cubicBezTo>
                <a:lnTo>
                  <a:pt x="68" y="26"/>
                </a:lnTo>
                <a:lnTo>
                  <a:pt x="69" y="26"/>
                </a:lnTo>
                <a:lnTo>
                  <a:pt x="69" y="26"/>
                </a:lnTo>
                <a:lnTo>
                  <a:pt x="69" y="26"/>
                </a:lnTo>
                <a:lnTo>
                  <a:pt x="69" y="26"/>
                </a:lnTo>
                <a:lnTo>
                  <a:pt x="69" y="26"/>
                </a:lnTo>
                <a:lnTo>
                  <a:pt x="69" y="26"/>
                </a:lnTo>
                <a:lnTo>
                  <a:pt x="69" y="26"/>
                </a:lnTo>
                <a:lnTo>
                  <a:pt x="69" y="26"/>
                </a:lnTo>
                <a:lnTo>
                  <a:pt x="69" y="26"/>
                </a:lnTo>
                <a:lnTo>
                  <a:pt x="69" y="26"/>
                </a:lnTo>
                <a:lnTo>
                  <a:pt x="69" y="26"/>
                </a:lnTo>
                <a:lnTo>
                  <a:pt x="69" y="26"/>
                </a:lnTo>
                <a:lnTo>
                  <a:pt x="69" y="26"/>
                </a:lnTo>
                <a:lnTo>
                  <a:pt x="69" y="26"/>
                </a:lnTo>
                <a:lnTo>
                  <a:pt x="70" y="26"/>
                </a:lnTo>
                <a:lnTo>
                  <a:pt x="70" y="26"/>
                </a:lnTo>
                <a:lnTo>
                  <a:pt x="70" y="26"/>
                </a:lnTo>
                <a:lnTo>
                  <a:pt x="70" y="26"/>
                </a:lnTo>
                <a:lnTo>
                  <a:pt x="70" y="26"/>
                </a:lnTo>
                <a:lnTo>
                  <a:pt x="70" y="26"/>
                </a:lnTo>
                <a:lnTo>
                  <a:pt x="70" y="26"/>
                </a:lnTo>
                <a:lnTo>
                  <a:pt x="70" y="26"/>
                </a:lnTo>
                <a:lnTo>
                  <a:pt x="70" y="26"/>
                </a:lnTo>
                <a:lnTo>
                  <a:pt x="70" y="26"/>
                </a:lnTo>
                <a:lnTo>
                  <a:pt x="70" y="26"/>
                </a:lnTo>
                <a:lnTo>
                  <a:pt x="70" y="26"/>
                </a:lnTo>
                <a:lnTo>
                  <a:pt x="70" y="26"/>
                </a:lnTo>
                <a:lnTo>
                  <a:pt x="70" y="26"/>
                </a:lnTo>
                <a:lnTo>
                  <a:pt x="70" y="26"/>
                </a:lnTo>
                <a:lnTo>
                  <a:pt x="71" y="26"/>
                </a:lnTo>
                <a:lnTo>
                  <a:pt x="71" y="26"/>
                </a:lnTo>
                <a:lnTo>
                  <a:pt x="71" y="26"/>
                </a:lnTo>
                <a:lnTo>
                  <a:pt x="71" y="26"/>
                </a:lnTo>
                <a:lnTo>
                  <a:pt x="71" y="26"/>
                </a:lnTo>
                <a:lnTo>
                  <a:pt x="71" y="26"/>
                </a:lnTo>
                <a:lnTo>
                  <a:pt x="71" y="26"/>
                </a:lnTo>
                <a:lnTo>
                  <a:pt x="71" y="26"/>
                </a:lnTo>
                <a:lnTo>
                  <a:pt x="71" y="26"/>
                </a:lnTo>
                <a:lnTo>
                  <a:pt x="71" y="26"/>
                </a:lnTo>
                <a:lnTo>
                  <a:pt x="71" y="26"/>
                </a:lnTo>
                <a:lnTo>
                  <a:pt x="71" y="26"/>
                </a:lnTo>
                <a:lnTo>
                  <a:pt x="71" y="26"/>
                </a:lnTo>
                <a:lnTo>
                  <a:pt x="71" y="26"/>
                </a:lnTo>
                <a:lnTo>
                  <a:pt x="72" y="26"/>
                </a:lnTo>
                <a:lnTo>
                  <a:pt x="72" y="26"/>
                </a:lnTo>
                <a:lnTo>
                  <a:pt x="72" y="26"/>
                </a:lnTo>
                <a:lnTo>
                  <a:pt x="72" y="26"/>
                </a:lnTo>
                <a:lnTo>
                  <a:pt x="72" y="26"/>
                </a:lnTo>
                <a:lnTo>
                  <a:pt x="72" y="26"/>
                </a:lnTo>
                <a:lnTo>
                  <a:pt x="72" y="26"/>
                </a:lnTo>
                <a:lnTo>
                  <a:pt x="72" y="26"/>
                </a:lnTo>
                <a:lnTo>
                  <a:pt x="72" y="26"/>
                </a:lnTo>
                <a:lnTo>
                  <a:pt x="72" y="26"/>
                </a:lnTo>
                <a:lnTo>
                  <a:pt x="72" y="26"/>
                </a:lnTo>
                <a:lnTo>
                  <a:pt x="72" y="26"/>
                </a:lnTo>
                <a:lnTo>
                  <a:pt x="72" y="26"/>
                </a:lnTo>
                <a:lnTo>
                  <a:pt x="72" y="26"/>
                </a:lnTo>
                <a:lnTo>
                  <a:pt x="72" y="26"/>
                </a:lnTo>
                <a:lnTo>
                  <a:pt x="73" y="26"/>
                </a:lnTo>
                <a:lnTo>
                  <a:pt x="73" y="26"/>
                </a:lnTo>
                <a:lnTo>
                  <a:pt x="73" y="26"/>
                </a:lnTo>
                <a:lnTo>
                  <a:pt x="73" y="26"/>
                </a:lnTo>
                <a:lnTo>
                  <a:pt x="73" y="26"/>
                </a:lnTo>
                <a:lnTo>
                  <a:pt x="73" y="26"/>
                </a:lnTo>
                <a:lnTo>
                  <a:pt x="73" y="26"/>
                </a:lnTo>
                <a:lnTo>
                  <a:pt x="73" y="26"/>
                </a:lnTo>
                <a:lnTo>
                  <a:pt x="73" y="26"/>
                </a:lnTo>
                <a:lnTo>
                  <a:pt x="73" y="26"/>
                </a:lnTo>
                <a:lnTo>
                  <a:pt x="73" y="26"/>
                </a:lnTo>
                <a:lnTo>
                  <a:pt x="73" y="26"/>
                </a:lnTo>
                <a:lnTo>
                  <a:pt x="73" y="26"/>
                </a:lnTo>
                <a:lnTo>
                  <a:pt x="73" y="26"/>
                </a:lnTo>
                <a:lnTo>
                  <a:pt x="74" y="26"/>
                </a:lnTo>
                <a:cubicBezTo>
                  <a:pt x="76" y="26"/>
                  <a:pt x="78" y="26"/>
                  <a:pt x="80" y="27"/>
                </a:cubicBezTo>
                <a:cubicBezTo>
                  <a:pt x="81" y="27"/>
                  <a:pt x="82" y="27"/>
                  <a:pt x="84" y="27"/>
                </a:cubicBezTo>
                <a:lnTo>
                  <a:pt x="84" y="27"/>
                </a:lnTo>
                <a:lnTo>
                  <a:pt x="84" y="27"/>
                </a:lnTo>
                <a:lnTo>
                  <a:pt x="84" y="27"/>
                </a:lnTo>
                <a:lnTo>
                  <a:pt x="84" y="27"/>
                </a:lnTo>
                <a:lnTo>
                  <a:pt x="84" y="28"/>
                </a:lnTo>
                <a:lnTo>
                  <a:pt x="84" y="28"/>
                </a:lnTo>
                <a:lnTo>
                  <a:pt x="84" y="28"/>
                </a:lnTo>
                <a:close/>
                <a:moveTo>
                  <a:pt x="91" y="136"/>
                </a:moveTo>
                <a:lnTo>
                  <a:pt x="91" y="136"/>
                </a:lnTo>
                <a:lnTo>
                  <a:pt x="84" y="115"/>
                </a:lnTo>
                <a:cubicBezTo>
                  <a:pt x="83" y="116"/>
                  <a:pt x="81" y="116"/>
                  <a:pt x="80" y="116"/>
                </a:cubicBezTo>
                <a:cubicBezTo>
                  <a:pt x="78" y="117"/>
                  <a:pt x="76" y="117"/>
                  <a:pt x="73" y="117"/>
                </a:cubicBezTo>
                <a:lnTo>
                  <a:pt x="73" y="117"/>
                </a:lnTo>
                <a:lnTo>
                  <a:pt x="73" y="117"/>
                </a:lnTo>
                <a:lnTo>
                  <a:pt x="73" y="117"/>
                </a:lnTo>
                <a:lnTo>
                  <a:pt x="73" y="117"/>
                </a:lnTo>
                <a:lnTo>
                  <a:pt x="73" y="117"/>
                </a:lnTo>
                <a:lnTo>
                  <a:pt x="73" y="117"/>
                </a:lnTo>
                <a:lnTo>
                  <a:pt x="73" y="117"/>
                </a:lnTo>
                <a:lnTo>
                  <a:pt x="73" y="117"/>
                </a:lnTo>
                <a:lnTo>
                  <a:pt x="73" y="117"/>
                </a:lnTo>
                <a:lnTo>
                  <a:pt x="73" y="117"/>
                </a:lnTo>
                <a:lnTo>
                  <a:pt x="73" y="117"/>
                </a:lnTo>
                <a:lnTo>
                  <a:pt x="73" y="117"/>
                </a:lnTo>
                <a:lnTo>
                  <a:pt x="73" y="117"/>
                </a:lnTo>
                <a:lnTo>
                  <a:pt x="73" y="117"/>
                </a:lnTo>
                <a:lnTo>
                  <a:pt x="72" y="117"/>
                </a:lnTo>
                <a:lnTo>
                  <a:pt x="72" y="117"/>
                </a:lnTo>
                <a:lnTo>
                  <a:pt x="72" y="117"/>
                </a:lnTo>
                <a:lnTo>
                  <a:pt x="72" y="117"/>
                </a:lnTo>
                <a:lnTo>
                  <a:pt x="72" y="117"/>
                </a:lnTo>
                <a:lnTo>
                  <a:pt x="72" y="117"/>
                </a:lnTo>
                <a:lnTo>
                  <a:pt x="72" y="117"/>
                </a:lnTo>
                <a:lnTo>
                  <a:pt x="72" y="117"/>
                </a:lnTo>
                <a:lnTo>
                  <a:pt x="72" y="117"/>
                </a:lnTo>
                <a:lnTo>
                  <a:pt x="72" y="117"/>
                </a:lnTo>
                <a:lnTo>
                  <a:pt x="72" y="117"/>
                </a:lnTo>
                <a:lnTo>
                  <a:pt x="72" y="117"/>
                </a:lnTo>
                <a:lnTo>
                  <a:pt x="72" y="117"/>
                </a:lnTo>
                <a:lnTo>
                  <a:pt x="72" y="117"/>
                </a:lnTo>
                <a:lnTo>
                  <a:pt x="71" y="117"/>
                </a:lnTo>
                <a:lnTo>
                  <a:pt x="71" y="117"/>
                </a:lnTo>
                <a:lnTo>
                  <a:pt x="71" y="117"/>
                </a:lnTo>
                <a:lnTo>
                  <a:pt x="71" y="117"/>
                </a:lnTo>
                <a:lnTo>
                  <a:pt x="71" y="117"/>
                </a:lnTo>
                <a:lnTo>
                  <a:pt x="71" y="117"/>
                </a:lnTo>
                <a:lnTo>
                  <a:pt x="71" y="117"/>
                </a:lnTo>
                <a:lnTo>
                  <a:pt x="71" y="117"/>
                </a:lnTo>
                <a:lnTo>
                  <a:pt x="71" y="117"/>
                </a:lnTo>
                <a:lnTo>
                  <a:pt x="71" y="117"/>
                </a:lnTo>
                <a:lnTo>
                  <a:pt x="71" y="117"/>
                </a:lnTo>
                <a:lnTo>
                  <a:pt x="71" y="117"/>
                </a:lnTo>
                <a:lnTo>
                  <a:pt x="71" y="117"/>
                </a:lnTo>
                <a:lnTo>
                  <a:pt x="71" y="117"/>
                </a:lnTo>
                <a:lnTo>
                  <a:pt x="70" y="117"/>
                </a:lnTo>
                <a:lnTo>
                  <a:pt x="70" y="117"/>
                </a:lnTo>
                <a:lnTo>
                  <a:pt x="70" y="117"/>
                </a:lnTo>
                <a:lnTo>
                  <a:pt x="70" y="117"/>
                </a:lnTo>
                <a:lnTo>
                  <a:pt x="70" y="117"/>
                </a:lnTo>
                <a:lnTo>
                  <a:pt x="70" y="117"/>
                </a:lnTo>
                <a:lnTo>
                  <a:pt x="70" y="117"/>
                </a:lnTo>
                <a:lnTo>
                  <a:pt x="70" y="117"/>
                </a:lnTo>
                <a:lnTo>
                  <a:pt x="70" y="117"/>
                </a:lnTo>
                <a:lnTo>
                  <a:pt x="70" y="117"/>
                </a:lnTo>
                <a:lnTo>
                  <a:pt x="70" y="117"/>
                </a:lnTo>
                <a:lnTo>
                  <a:pt x="70" y="117"/>
                </a:lnTo>
                <a:lnTo>
                  <a:pt x="70" y="117"/>
                </a:lnTo>
                <a:lnTo>
                  <a:pt x="70" y="117"/>
                </a:lnTo>
                <a:lnTo>
                  <a:pt x="70" y="117"/>
                </a:lnTo>
                <a:lnTo>
                  <a:pt x="69" y="117"/>
                </a:lnTo>
                <a:lnTo>
                  <a:pt x="69" y="117"/>
                </a:lnTo>
                <a:lnTo>
                  <a:pt x="69" y="117"/>
                </a:lnTo>
                <a:lnTo>
                  <a:pt x="69" y="117"/>
                </a:lnTo>
                <a:lnTo>
                  <a:pt x="69" y="117"/>
                </a:lnTo>
                <a:lnTo>
                  <a:pt x="69" y="117"/>
                </a:lnTo>
                <a:lnTo>
                  <a:pt x="69" y="117"/>
                </a:lnTo>
                <a:lnTo>
                  <a:pt x="69" y="117"/>
                </a:lnTo>
                <a:lnTo>
                  <a:pt x="69" y="117"/>
                </a:lnTo>
                <a:lnTo>
                  <a:pt x="69" y="117"/>
                </a:lnTo>
                <a:lnTo>
                  <a:pt x="69" y="117"/>
                </a:lnTo>
                <a:lnTo>
                  <a:pt x="69" y="117"/>
                </a:lnTo>
                <a:lnTo>
                  <a:pt x="69" y="117"/>
                </a:lnTo>
                <a:lnTo>
                  <a:pt x="68" y="117"/>
                </a:lnTo>
                <a:lnTo>
                  <a:pt x="68" y="117"/>
                </a:lnTo>
                <a:lnTo>
                  <a:pt x="68" y="117"/>
                </a:lnTo>
                <a:cubicBezTo>
                  <a:pt x="66" y="117"/>
                  <a:pt x="64" y="117"/>
                  <a:pt x="62" y="116"/>
                </a:cubicBezTo>
                <a:cubicBezTo>
                  <a:pt x="61" y="116"/>
                  <a:pt x="60" y="116"/>
                  <a:pt x="59" y="115"/>
                </a:cubicBezTo>
                <a:lnTo>
                  <a:pt x="58" y="115"/>
                </a:lnTo>
                <a:lnTo>
                  <a:pt x="58" y="115"/>
                </a:lnTo>
                <a:lnTo>
                  <a:pt x="58" y="115"/>
                </a:lnTo>
                <a:lnTo>
                  <a:pt x="58" y="115"/>
                </a:lnTo>
                <a:lnTo>
                  <a:pt x="58" y="115"/>
                </a:lnTo>
                <a:lnTo>
                  <a:pt x="58" y="115"/>
                </a:lnTo>
                <a:lnTo>
                  <a:pt x="58" y="115"/>
                </a:lnTo>
                <a:lnTo>
                  <a:pt x="51" y="136"/>
                </a:lnTo>
                <a:lnTo>
                  <a:pt x="51" y="136"/>
                </a:lnTo>
                <a:lnTo>
                  <a:pt x="51" y="136"/>
                </a:lnTo>
                <a:lnTo>
                  <a:pt x="51" y="136"/>
                </a:lnTo>
                <a:lnTo>
                  <a:pt x="51" y="136"/>
                </a:lnTo>
                <a:lnTo>
                  <a:pt x="52" y="136"/>
                </a:lnTo>
                <a:lnTo>
                  <a:pt x="52" y="136"/>
                </a:lnTo>
                <a:lnTo>
                  <a:pt x="52" y="136"/>
                </a:lnTo>
                <a:lnTo>
                  <a:pt x="52" y="136"/>
                </a:lnTo>
                <a:lnTo>
                  <a:pt x="52" y="136"/>
                </a:lnTo>
                <a:lnTo>
                  <a:pt x="52" y="136"/>
                </a:lnTo>
                <a:lnTo>
                  <a:pt x="52" y="136"/>
                </a:lnTo>
                <a:lnTo>
                  <a:pt x="52" y="136"/>
                </a:lnTo>
                <a:lnTo>
                  <a:pt x="52" y="136"/>
                </a:lnTo>
                <a:lnTo>
                  <a:pt x="52" y="137"/>
                </a:lnTo>
                <a:lnTo>
                  <a:pt x="53" y="137"/>
                </a:lnTo>
                <a:lnTo>
                  <a:pt x="53" y="137"/>
                </a:lnTo>
                <a:lnTo>
                  <a:pt x="53" y="137"/>
                </a:lnTo>
                <a:lnTo>
                  <a:pt x="53" y="137"/>
                </a:lnTo>
                <a:lnTo>
                  <a:pt x="53" y="137"/>
                </a:lnTo>
                <a:lnTo>
                  <a:pt x="53" y="137"/>
                </a:lnTo>
                <a:cubicBezTo>
                  <a:pt x="58" y="138"/>
                  <a:pt x="63" y="139"/>
                  <a:pt x="68" y="139"/>
                </a:cubicBezTo>
                <a:lnTo>
                  <a:pt x="68" y="139"/>
                </a:lnTo>
                <a:lnTo>
                  <a:pt x="69" y="139"/>
                </a:lnTo>
                <a:lnTo>
                  <a:pt x="69" y="139"/>
                </a:lnTo>
                <a:lnTo>
                  <a:pt x="69" y="139"/>
                </a:lnTo>
                <a:lnTo>
                  <a:pt x="69" y="139"/>
                </a:lnTo>
                <a:lnTo>
                  <a:pt x="69" y="139"/>
                </a:lnTo>
                <a:lnTo>
                  <a:pt x="69" y="139"/>
                </a:lnTo>
                <a:lnTo>
                  <a:pt x="70" y="139"/>
                </a:lnTo>
                <a:lnTo>
                  <a:pt x="70" y="139"/>
                </a:lnTo>
                <a:lnTo>
                  <a:pt x="70" y="139"/>
                </a:lnTo>
                <a:lnTo>
                  <a:pt x="70" y="139"/>
                </a:lnTo>
                <a:lnTo>
                  <a:pt x="70" y="139"/>
                </a:lnTo>
                <a:lnTo>
                  <a:pt x="70" y="139"/>
                </a:lnTo>
                <a:lnTo>
                  <a:pt x="70" y="139"/>
                </a:lnTo>
                <a:lnTo>
                  <a:pt x="70" y="139"/>
                </a:lnTo>
                <a:lnTo>
                  <a:pt x="71" y="139"/>
                </a:lnTo>
                <a:lnTo>
                  <a:pt x="71" y="139"/>
                </a:lnTo>
                <a:lnTo>
                  <a:pt x="71" y="139"/>
                </a:lnTo>
                <a:lnTo>
                  <a:pt x="71" y="139"/>
                </a:lnTo>
                <a:lnTo>
                  <a:pt x="71" y="139"/>
                </a:lnTo>
                <a:lnTo>
                  <a:pt x="71" y="139"/>
                </a:lnTo>
                <a:lnTo>
                  <a:pt x="71" y="139"/>
                </a:lnTo>
                <a:lnTo>
                  <a:pt x="72" y="139"/>
                </a:lnTo>
                <a:lnTo>
                  <a:pt x="72" y="139"/>
                </a:lnTo>
                <a:lnTo>
                  <a:pt x="72" y="139"/>
                </a:lnTo>
                <a:lnTo>
                  <a:pt x="72" y="139"/>
                </a:lnTo>
                <a:lnTo>
                  <a:pt x="72" y="139"/>
                </a:lnTo>
                <a:lnTo>
                  <a:pt x="72" y="139"/>
                </a:lnTo>
                <a:lnTo>
                  <a:pt x="72" y="139"/>
                </a:lnTo>
                <a:lnTo>
                  <a:pt x="72" y="139"/>
                </a:lnTo>
                <a:lnTo>
                  <a:pt x="72" y="139"/>
                </a:lnTo>
                <a:lnTo>
                  <a:pt x="73" y="139"/>
                </a:lnTo>
                <a:lnTo>
                  <a:pt x="73" y="139"/>
                </a:lnTo>
                <a:lnTo>
                  <a:pt x="73" y="139"/>
                </a:lnTo>
                <a:lnTo>
                  <a:pt x="73" y="139"/>
                </a:lnTo>
                <a:lnTo>
                  <a:pt x="73" y="139"/>
                </a:lnTo>
                <a:lnTo>
                  <a:pt x="74" y="139"/>
                </a:lnTo>
                <a:lnTo>
                  <a:pt x="74" y="139"/>
                </a:lnTo>
                <a:lnTo>
                  <a:pt x="74" y="139"/>
                </a:lnTo>
                <a:lnTo>
                  <a:pt x="74" y="139"/>
                </a:lnTo>
                <a:lnTo>
                  <a:pt x="74" y="139"/>
                </a:lnTo>
                <a:lnTo>
                  <a:pt x="74" y="139"/>
                </a:lnTo>
                <a:lnTo>
                  <a:pt x="75" y="139"/>
                </a:lnTo>
                <a:lnTo>
                  <a:pt x="75" y="139"/>
                </a:lnTo>
                <a:cubicBezTo>
                  <a:pt x="78" y="139"/>
                  <a:pt x="82" y="138"/>
                  <a:pt x="85" y="138"/>
                </a:cubicBezTo>
                <a:lnTo>
                  <a:pt x="85" y="138"/>
                </a:lnTo>
                <a:lnTo>
                  <a:pt x="85" y="138"/>
                </a:lnTo>
                <a:lnTo>
                  <a:pt x="86" y="137"/>
                </a:lnTo>
                <a:lnTo>
                  <a:pt x="86" y="137"/>
                </a:lnTo>
                <a:lnTo>
                  <a:pt x="86" y="137"/>
                </a:lnTo>
                <a:lnTo>
                  <a:pt x="86" y="137"/>
                </a:lnTo>
                <a:lnTo>
                  <a:pt x="86" y="137"/>
                </a:lnTo>
                <a:lnTo>
                  <a:pt x="87" y="137"/>
                </a:lnTo>
                <a:lnTo>
                  <a:pt x="87" y="137"/>
                </a:lnTo>
                <a:lnTo>
                  <a:pt x="87" y="137"/>
                </a:lnTo>
                <a:lnTo>
                  <a:pt x="87" y="137"/>
                </a:lnTo>
                <a:lnTo>
                  <a:pt x="88" y="137"/>
                </a:lnTo>
                <a:lnTo>
                  <a:pt x="88" y="137"/>
                </a:lnTo>
                <a:lnTo>
                  <a:pt x="88" y="137"/>
                </a:lnTo>
                <a:lnTo>
                  <a:pt x="88" y="137"/>
                </a:lnTo>
                <a:lnTo>
                  <a:pt x="88" y="137"/>
                </a:lnTo>
                <a:lnTo>
                  <a:pt x="88" y="137"/>
                </a:lnTo>
                <a:lnTo>
                  <a:pt x="88" y="137"/>
                </a:lnTo>
                <a:lnTo>
                  <a:pt x="88" y="137"/>
                </a:lnTo>
                <a:lnTo>
                  <a:pt x="88" y="137"/>
                </a:lnTo>
                <a:lnTo>
                  <a:pt x="89" y="137"/>
                </a:lnTo>
                <a:lnTo>
                  <a:pt x="89" y="137"/>
                </a:lnTo>
                <a:lnTo>
                  <a:pt x="89" y="137"/>
                </a:lnTo>
                <a:lnTo>
                  <a:pt x="89" y="137"/>
                </a:lnTo>
                <a:lnTo>
                  <a:pt x="89" y="137"/>
                </a:lnTo>
                <a:lnTo>
                  <a:pt x="89" y="137"/>
                </a:lnTo>
                <a:lnTo>
                  <a:pt x="89" y="137"/>
                </a:lnTo>
                <a:lnTo>
                  <a:pt x="90" y="137"/>
                </a:lnTo>
                <a:lnTo>
                  <a:pt x="90" y="136"/>
                </a:lnTo>
                <a:lnTo>
                  <a:pt x="90" y="136"/>
                </a:lnTo>
                <a:cubicBezTo>
                  <a:pt x="90" y="136"/>
                  <a:pt x="91" y="136"/>
                  <a:pt x="91" y="136"/>
                </a:cubicBezTo>
                <a:lnTo>
                  <a:pt x="91" y="136"/>
                </a:lnTo>
                <a:close/>
                <a:moveTo>
                  <a:pt x="114" y="55"/>
                </a:moveTo>
                <a:lnTo>
                  <a:pt x="114" y="55"/>
                </a:lnTo>
                <a:lnTo>
                  <a:pt x="135" y="48"/>
                </a:lnTo>
                <a:cubicBezTo>
                  <a:pt x="134" y="47"/>
                  <a:pt x="134" y="46"/>
                  <a:pt x="134" y="46"/>
                </a:cubicBezTo>
                <a:cubicBezTo>
                  <a:pt x="130" y="37"/>
                  <a:pt x="125" y="30"/>
                  <a:pt x="119" y="24"/>
                </a:cubicBezTo>
                <a:cubicBezTo>
                  <a:pt x="113" y="17"/>
                  <a:pt x="105" y="12"/>
                  <a:pt x="97" y="9"/>
                </a:cubicBezTo>
                <a:cubicBezTo>
                  <a:pt x="96" y="8"/>
                  <a:pt x="95" y="8"/>
                  <a:pt x="94" y="8"/>
                </a:cubicBezTo>
                <a:lnTo>
                  <a:pt x="87" y="29"/>
                </a:lnTo>
                <a:cubicBezTo>
                  <a:pt x="88" y="29"/>
                  <a:pt x="88" y="29"/>
                  <a:pt x="88" y="29"/>
                </a:cubicBezTo>
                <a:lnTo>
                  <a:pt x="89" y="29"/>
                </a:lnTo>
                <a:cubicBezTo>
                  <a:pt x="91" y="30"/>
                  <a:pt x="94" y="32"/>
                  <a:pt x="96" y="33"/>
                </a:cubicBezTo>
                <a:cubicBezTo>
                  <a:pt x="99" y="35"/>
                  <a:pt x="101" y="37"/>
                  <a:pt x="103" y="39"/>
                </a:cubicBezTo>
                <a:cubicBezTo>
                  <a:pt x="106" y="41"/>
                  <a:pt x="107" y="44"/>
                  <a:pt x="109" y="46"/>
                </a:cubicBezTo>
                <a:cubicBezTo>
                  <a:pt x="111" y="48"/>
                  <a:pt x="112" y="51"/>
                  <a:pt x="113" y="54"/>
                </a:cubicBezTo>
                <a:cubicBezTo>
                  <a:pt x="114" y="54"/>
                  <a:pt x="114" y="55"/>
                  <a:pt x="114" y="55"/>
                </a:cubicBezTo>
                <a:close/>
                <a:moveTo>
                  <a:pt x="113" y="72"/>
                </a:moveTo>
                <a:lnTo>
                  <a:pt x="113" y="72"/>
                </a:lnTo>
                <a:lnTo>
                  <a:pt x="113" y="71"/>
                </a:lnTo>
                <a:lnTo>
                  <a:pt x="113" y="71"/>
                </a:lnTo>
                <a:lnTo>
                  <a:pt x="113" y="71"/>
                </a:lnTo>
                <a:lnTo>
                  <a:pt x="113" y="71"/>
                </a:lnTo>
                <a:lnTo>
                  <a:pt x="113" y="71"/>
                </a:lnTo>
                <a:lnTo>
                  <a:pt x="113" y="70"/>
                </a:lnTo>
                <a:lnTo>
                  <a:pt x="113" y="70"/>
                </a:lnTo>
                <a:lnTo>
                  <a:pt x="113" y="70"/>
                </a:lnTo>
                <a:lnTo>
                  <a:pt x="113" y="70"/>
                </a:lnTo>
                <a:lnTo>
                  <a:pt x="113" y="70"/>
                </a:lnTo>
                <a:lnTo>
                  <a:pt x="113" y="70"/>
                </a:lnTo>
                <a:lnTo>
                  <a:pt x="113" y="70"/>
                </a:lnTo>
                <a:lnTo>
                  <a:pt x="113" y="70"/>
                </a:lnTo>
                <a:lnTo>
                  <a:pt x="113" y="70"/>
                </a:lnTo>
                <a:lnTo>
                  <a:pt x="113" y="70"/>
                </a:lnTo>
                <a:lnTo>
                  <a:pt x="113" y="70"/>
                </a:lnTo>
                <a:lnTo>
                  <a:pt x="113" y="70"/>
                </a:lnTo>
                <a:lnTo>
                  <a:pt x="113" y="70"/>
                </a:lnTo>
                <a:lnTo>
                  <a:pt x="113" y="70"/>
                </a:lnTo>
                <a:lnTo>
                  <a:pt x="113" y="70"/>
                </a:lnTo>
                <a:lnTo>
                  <a:pt x="113" y="70"/>
                </a:lnTo>
                <a:lnTo>
                  <a:pt x="113" y="69"/>
                </a:lnTo>
                <a:lnTo>
                  <a:pt x="113" y="69"/>
                </a:lnTo>
                <a:lnTo>
                  <a:pt x="113" y="69"/>
                </a:lnTo>
                <a:lnTo>
                  <a:pt x="113" y="69"/>
                </a:lnTo>
                <a:lnTo>
                  <a:pt x="113" y="69"/>
                </a:lnTo>
                <a:lnTo>
                  <a:pt x="113" y="69"/>
                </a:lnTo>
                <a:lnTo>
                  <a:pt x="113" y="69"/>
                </a:lnTo>
                <a:lnTo>
                  <a:pt x="113" y="69"/>
                </a:lnTo>
                <a:lnTo>
                  <a:pt x="113" y="69"/>
                </a:lnTo>
                <a:lnTo>
                  <a:pt x="113" y="69"/>
                </a:lnTo>
                <a:lnTo>
                  <a:pt x="113" y="69"/>
                </a:lnTo>
                <a:lnTo>
                  <a:pt x="113" y="69"/>
                </a:lnTo>
                <a:lnTo>
                  <a:pt x="113" y="69"/>
                </a:lnTo>
                <a:lnTo>
                  <a:pt x="113" y="69"/>
                </a:lnTo>
                <a:lnTo>
                  <a:pt x="113" y="69"/>
                </a:lnTo>
                <a:lnTo>
                  <a:pt x="113" y="68"/>
                </a:lnTo>
                <a:lnTo>
                  <a:pt x="113" y="68"/>
                </a:lnTo>
                <a:lnTo>
                  <a:pt x="113" y="68"/>
                </a:lnTo>
                <a:lnTo>
                  <a:pt x="113" y="68"/>
                </a:lnTo>
                <a:lnTo>
                  <a:pt x="113" y="68"/>
                </a:lnTo>
                <a:lnTo>
                  <a:pt x="113" y="68"/>
                </a:lnTo>
                <a:lnTo>
                  <a:pt x="113" y="68"/>
                </a:lnTo>
                <a:lnTo>
                  <a:pt x="113" y="68"/>
                </a:lnTo>
                <a:lnTo>
                  <a:pt x="113" y="68"/>
                </a:lnTo>
                <a:lnTo>
                  <a:pt x="113" y="68"/>
                </a:lnTo>
                <a:lnTo>
                  <a:pt x="113" y="68"/>
                </a:lnTo>
                <a:lnTo>
                  <a:pt x="113" y="68"/>
                </a:lnTo>
                <a:lnTo>
                  <a:pt x="113" y="67"/>
                </a:lnTo>
                <a:lnTo>
                  <a:pt x="113" y="67"/>
                </a:lnTo>
                <a:lnTo>
                  <a:pt x="113" y="67"/>
                </a:lnTo>
                <a:cubicBezTo>
                  <a:pt x="113" y="66"/>
                  <a:pt x="113" y="64"/>
                  <a:pt x="113" y="63"/>
                </a:cubicBezTo>
                <a:cubicBezTo>
                  <a:pt x="112" y="62"/>
                  <a:pt x="112" y="62"/>
                  <a:pt x="112" y="61"/>
                </a:cubicBezTo>
                <a:lnTo>
                  <a:pt x="112" y="61"/>
                </a:lnTo>
                <a:lnTo>
                  <a:pt x="112" y="61"/>
                </a:lnTo>
                <a:lnTo>
                  <a:pt x="112" y="61"/>
                </a:lnTo>
                <a:lnTo>
                  <a:pt x="112" y="60"/>
                </a:lnTo>
                <a:lnTo>
                  <a:pt x="112" y="60"/>
                </a:lnTo>
                <a:lnTo>
                  <a:pt x="112" y="60"/>
                </a:lnTo>
                <a:lnTo>
                  <a:pt x="112" y="60"/>
                </a:lnTo>
                <a:lnTo>
                  <a:pt x="112" y="60"/>
                </a:lnTo>
                <a:lnTo>
                  <a:pt x="112" y="60"/>
                </a:lnTo>
                <a:lnTo>
                  <a:pt x="112" y="59"/>
                </a:lnTo>
                <a:lnTo>
                  <a:pt x="112" y="59"/>
                </a:lnTo>
                <a:lnTo>
                  <a:pt x="112" y="59"/>
                </a:lnTo>
                <a:lnTo>
                  <a:pt x="112" y="59"/>
                </a:lnTo>
                <a:lnTo>
                  <a:pt x="112" y="59"/>
                </a:lnTo>
                <a:lnTo>
                  <a:pt x="111" y="59"/>
                </a:lnTo>
                <a:lnTo>
                  <a:pt x="111" y="59"/>
                </a:lnTo>
                <a:lnTo>
                  <a:pt x="111" y="59"/>
                </a:lnTo>
                <a:lnTo>
                  <a:pt x="111" y="59"/>
                </a:lnTo>
                <a:lnTo>
                  <a:pt x="111" y="58"/>
                </a:lnTo>
                <a:lnTo>
                  <a:pt x="111" y="58"/>
                </a:lnTo>
                <a:lnTo>
                  <a:pt x="111" y="58"/>
                </a:lnTo>
                <a:lnTo>
                  <a:pt x="111" y="58"/>
                </a:lnTo>
                <a:lnTo>
                  <a:pt x="111" y="58"/>
                </a:lnTo>
                <a:lnTo>
                  <a:pt x="111" y="58"/>
                </a:lnTo>
                <a:lnTo>
                  <a:pt x="111" y="58"/>
                </a:lnTo>
                <a:lnTo>
                  <a:pt x="111" y="58"/>
                </a:lnTo>
                <a:lnTo>
                  <a:pt x="111" y="58"/>
                </a:lnTo>
                <a:lnTo>
                  <a:pt x="111" y="58"/>
                </a:lnTo>
                <a:lnTo>
                  <a:pt x="111" y="58"/>
                </a:lnTo>
                <a:cubicBezTo>
                  <a:pt x="111" y="57"/>
                  <a:pt x="111" y="56"/>
                  <a:pt x="110" y="55"/>
                </a:cubicBezTo>
                <a:cubicBezTo>
                  <a:pt x="109" y="53"/>
                  <a:pt x="108" y="50"/>
                  <a:pt x="106" y="48"/>
                </a:cubicBezTo>
                <a:cubicBezTo>
                  <a:pt x="105" y="46"/>
                  <a:pt x="103" y="43"/>
                  <a:pt x="101" y="41"/>
                </a:cubicBezTo>
                <a:cubicBezTo>
                  <a:pt x="99" y="40"/>
                  <a:pt x="97" y="38"/>
                  <a:pt x="95" y="36"/>
                </a:cubicBezTo>
                <a:cubicBezTo>
                  <a:pt x="92" y="35"/>
                  <a:pt x="90" y="33"/>
                  <a:pt x="87" y="32"/>
                </a:cubicBezTo>
                <a:lnTo>
                  <a:pt x="87" y="32"/>
                </a:lnTo>
                <a:cubicBezTo>
                  <a:pt x="85" y="31"/>
                  <a:pt x="82" y="30"/>
                  <a:pt x="79" y="30"/>
                </a:cubicBezTo>
                <a:cubicBezTo>
                  <a:pt x="77" y="30"/>
                  <a:pt x="76" y="29"/>
                  <a:pt x="74" y="29"/>
                </a:cubicBezTo>
                <a:lnTo>
                  <a:pt x="73" y="29"/>
                </a:lnTo>
                <a:lnTo>
                  <a:pt x="73" y="29"/>
                </a:lnTo>
                <a:lnTo>
                  <a:pt x="73" y="29"/>
                </a:lnTo>
                <a:lnTo>
                  <a:pt x="73" y="29"/>
                </a:lnTo>
                <a:lnTo>
                  <a:pt x="73" y="29"/>
                </a:lnTo>
                <a:lnTo>
                  <a:pt x="73" y="29"/>
                </a:lnTo>
                <a:lnTo>
                  <a:pt x="73" y="29"/>
                </a:lnTo>
                <a:lnTo>
                  <a:pt x="73" y="29"/>
                </a:lnTo>
                <a:lnTo>
                  <a:pt x="73" y="29"/>
                </a:lnTo>
                <a:lnTo>
                  <a:pt x="73" y="29"/>
                </a:lnTo>
                <a:lnTo>
                  <a:pt x="73" y="29"/>
                </a:lnTo>
                <a:lnTo>
                  <a:pt x="73" y="29"/>
                </a:lnTo>
                <a:lnTo>
                  <a:pt x="73" y="29"/>
                </a:lnTo>
                <a:lnTo>
                  <a:pt x="72" y="29"/>
                </a:lnTo>
                <a:lnTo>
                  <a:pt x="72" y="29"/>
                </a:lnTo>
                <a:lnTo>
                  <a:pt x="72" y="29"/>
                </a:lnTo>
                <a:lnTo>
                  <a:pt x="72" y="29"/>
                </a:lnTo>
                <a:lnTo>
                  <a:pt x="72" y="29"/>
                </a:lnTo>
                <a:lnTo>
                  <a:pt x="72" y="29"/>
                </a:lnTo>
                <a:lnTo>
                  <a:pt x="72" y="29"/>
                </a:lnTo>
                <a:lnTo>
                  <a:pt x="72" y="29"/>
                </a:lnTo>
                <a:lnTo>
                  <a:pt x="72" y="29"/>
                </a:lnTo>
                <a:lnTo>
                  <a:pt x="72" y="29"/>
                </a:lnTo>
                <a:lnTo>
                  <a:pt x="72" y="29"/>
                </a:lnTo>
                <a:lnTo>
                  <a:pt x="72" y="29"/>
                </a:lnTo>
                <a:lnTo>
                  <a:pt x="72" y="29"/>
                </a:lnTo>
                <a:lnTo>
                  <a:pt x="72" y="29"/>
                </a:lnTo>
                <a:lnTo>
                  <a:pt x="71" y="29"/>
                </a:lnTo>
                <a:lnTo>
                  <a:pt x="71" y="29"/>
                </a:lnTo>
                <a:lnTo>
                  <a:pt x="71" y="29"/>
                </a:lnTo>
                <a:lnTo>
                  <a:pt x="71" y="29"/>
                </a:lnTo>
                <a:lnTo>
                  <a:pt x="71" y="29"/>
                </a:lnTo>
                <a:lnTo>
                  <a:pt x="71" y="29"/>
                </a:lnTo>
                <a:lnTo>
                  <a:pt x="71" y="29"/>
                </a:lnTo>
                <a:lnTo>
                  <a:pt x="71" y="29"/>
                </a:lnTo>
                <a:lnTo>
                  <a:pt x="71" y="29"/>
                </a:lnTo>
                <a:lnTo>
                  <a:pt x="71" y="29"/>
                </a:lnTo>
                <a:lnTo>
                  <a:pt x="71" y="29"/>
                </a:lnTo>
                <a:lnTo>
                  <a:pt x="71" y="29"/>
                </a:lnTo>
                <a:lnTo>
                  <a:pt x="71" y="29"/>
                </a:lnTo>
                <a:lnTo>
                  <a:pt x="71" y="29"/>
                </a:lnTo>
                <a:lnTo>
                  <a:pt x="71" y="29"/>
                </a:lnTo>
                <a:lnTo>
                  <a:pt x="71" y="29"/>
                </a:lnTo>
                <a:lnTo>
                  <a:pt x="70" y="29"/>
                </a:lnTo>
                <a:lnTo>
                  <a:pt x="70" y="29"/>
                </a:lnTo>
                <a:lnTo>
                  <a:pt x="70" y="29"/>
                </a:lnTo>
                <a:lnTo>
                  <a:pt x="70" y="29"/>
                </a:lnTo>
                <a:lnTo>
                  <a:pt x="70" y="29"/>
                </a:lnTo>
                <a:lnTo>
                  <a:pt x="70" y="29"/>
                </a:lnTo>
                <a:lnTo>
                  <a:pt x="70" y="29"/>
                </a:lnTo>
                <a:lnTo>
                  <a:pt x="70" y="29"/>
                </a:lnTo>
                <a:lnTo>
                  <a:pt x="70" y="29"/>
                </a:lnTo>
                <a:lnTo>
                  <a:pt x="70" y="29"/>
                </a:lnTo>
                <a:lnTo>
                  <a:pt x="70" y="29"/>
                </a:lnTo>
                <a:lnTo>
                  <a:pt x="70" y="29"/>
                </a:lnTo>
                <a:lnTo>
                  <a:pt x="70" y="29"/>
                </a:lnTo>
                <a:lnTo>
                  <a:pt x="70" y="29"/>
                </a:lnTo>
                <a:lnTo>
                  <a:pt x="70" y="29"/>
                </a:lnTo>
                <a:lnTo>
                  <a:pt x="69" y="29"/>
                </a:lnTo>
                <a:lnTo>
                  <a:pt x="69" y="29"/>
                </a:lnTo>
                <a:lnTo>
                  <a:pt x="69" y="29"/>
                </a:lnTo>
                <a:lnTo>
                  <a:pt x="69" y="29"/>
                </a:lnTo>
                <a:lnTo>
                  <a:pt x="69" y="29"/>
                </a:lnTo>
                <a:lnTo>
                  <a:pt x="69" y="29"/>
                </a:lnTo>
                <a:lnTo>
                  <a:pt x="69" y="29"/>
                </a:lnTo>
                <a:lnTo>
                  <a:pt x="68" y="29"/>
                </a:lnTo>
                <a:cubicBezTo>
                  <a:pt x="67" y="29"/>
                  <a:pt x="65" y="30"/>
                  <a:pt x="63" y="30"/>
                </a:cubicBezTo>
                <a:cubicBezTo>
                  <a:pt x="61" y="30"/>
                  <a:pt x="59" y="31"/>
                  <a:pt x="58" y="31"/>
                </a:cubicBezTo>
                <a:lnTo>
                  <a:pt x="57" y="31"/>
                </a:lnTo>
                <a:cubicBezTo>
                  <a:pt x="57" y="32"/>
                  <a:pt x="56" y="32"/>
                  <a:pt x="55" y="32"/>
                </a:cubicBezTo>
                <a:cubicBezTo>
                  <a:pt x="52" y="33"/>
                  <a:pt x="50" y="35"/>
                  <a:pt x="48" y="36"/>
                </a:cubicBezTo>
                <a:cubicBezTo>
                  <a:pt x="45" y="38"/>
                  <a:pt x="43" y="40"/>
                  <a:pt x="41" y="41"/>
                </a:cubicBezTo>
                <a:lnTo>
                  <a:pt x="41" y="41"/>
                </a:lnTo>
                <a:cubicBezTo>
                  <a:pt x="39" y="43"/>
                  <a:pt x="37" y="46"/>
                  <a:pt x="36" y="48"/>
                </a:cubicBezTo>
                <a:cubicBezTo>
                  <a:pt x="34" y="50"/>
                  <a:pt x="33" y="53"/>
                  <a:pt x="32" y="55"/>
                </a:cubicBezTo>
                <a:cubicBezTo>
                  <a:pt x="31" y="58"/>
                  <a:pt x="30" y="60"/>
                  <a:pt x="30" y="63"/>
                </a:cubicBezTo>
                <a:cubicBezTo>
                  <a:pt x="29" y="65"/>
                  <a:pt x="29" y="67"/>
                  <a:pt x="29" y="69"/>
                </a:cubicBezTo>
                <a:lnTo>
                  <a:pt x="29" y="69"/>
                </a:lnTo>
                <a:lnTo>
                  <a:pt x="29" y="70"/>
                </a:lnTo>
                <a:lnTo>
                  <a:pt x="29" y="70"/>
                </a:lnTo>
                <a:lnTo>
                  <a:pt x="29" y="70"/>
                </a:lnTo>
                <a:lnTo>
                  <a:pt x="29" y="70"/>
                </a:lnTo>
                <a:lnTo>
                  <a:pt x="29" y="70"/>
                </a:lnTo>
                <a:lnTo>
                  <a:pt x="29" y="70"/>
                </a:lnTo>
                <a:lnTo>
                  <a:pt x="29" y="70"/>
                </a:lnTo>
                <a:lnTo>
                  <a:pt x="29" y="70"/>
                </a:lnTo>
                <a:lnTo>
                  <a:pt x="29" y="71"/>
                </a:lnTo>
                <a:lnTo>
                  <a:pt x="29" y="71"/>
                </a:lnTo>
                <a:lnTo>
                  <a:pt x="29" y="71"/>
                </a:lnTo>
                <a:lnTo>
                  <a:pt x="29" y="71"/>
                </a:lnTo>
                <a:lnTo>
                  <a:pt x="29" y="71"/>
                </a:lnTo>
                <a:lnTo>
                  <a:pt x="29" y="71"/>
                </a:lnTo>
                <a:lnTo>
                  <a:pt x="29" y="71"/>
                </a:lnTo>
                <a:lnTo>
                  <a:pt x="29" y="71"/>
                </a:lnTo>
                <a:lnTo>
                  <a:pt x="29" y="71"/>
                </a:lnTo>
                <a:lnTo>
                  <a:pt x="29" y="71"/>
                </a:lnTo>
                <a:lnTo>
                  <a:pt x="29" y="71"/>
                </a:lnTo>
                <a:lnTo>
                  <a:pt x="29" y="71"/>
                </a:lnTo>
                <a:lnTo>
                  <a:pt x="29" y="71"/>
                </a:lnTo>
                <a:lnTo>
                  <a:pt x="29" y="71"/>
                </a:lnTo>
                <a:lnTo>
                  <a:pt x="29" y="72"/>
                </a:lnTo>
                <a:lnTo>
                  <a:pt x="29" y="72"/>
                </a:lnTo>
                <a:lnTo>
                  <a:pt x="29" y="72"/>
                </a:lnTo>
                <a:lnTo>
                  <a:pt x="29" y="72"/>
                </a:lnTo>
                <a:lnTo>
                  <a:pt x="29" y="72"/>
                </a:lnTo>
                <a:lnTo>
                  <a:pt x="29" y="72"/>
                </a:lnTo>
                <a:lnTo>
                  <a:pt x="29" y="72"/>
                </a:lnTo>
                <a:lnTo>
                  <a:pt x="29" y="72"/>
                </a:lnTo>
                <a:lnTo>
                  <a:pt x="29" y="72"/>
                </a:lnTo>
                <a:lnTo>
                  <a:pt x="29" y="72"/>
                </a:lnTo>
                <a:lnTo>
                  <a:pt x="29" y="72"/>
                </a:lnTo>
                <a:lnTo>
                  <a:pt x="29" y="72"/>
                </a:lnTo>
                <a:lnTo>
                  <a:pt x="29" y="72"/>
                </a:lnTo>
                <a:lnTo>
                  <a:pt x="29" y="72"/>
                </a:lnTo>
                <a:lnTo>
                  <a:pt x="29" y="72"/>
                </a:lnTo>
                <a:lnTo>
                  <a:pt x="29" y="72"/>
                </a:lnTo>
                <a:lnTo>
                  <a:pt x="29" y="73"/>
                </a:lnTo>
                <a:lnTo>
                  <a:pt x="29" y="73"/>
                </a:lnTo>
                <a:lnTo>
                  <a:pt x="29" y="73"/>
                </a:lnTo>
                <a:lnTo>
                  <a:pt x="29" y="73"/>
                </a:lnTo>
                <a:lnTo>
                  <a:pt x="29" y="73"/>
                </a:lnTo>
                <a:lnTo>
                  <a:pt x="29" y="73"/>
                </a:lnTo>
                <a:lnTo>
                  <a:pt x="29" y="73"/>
                </a:lnTo>
                <a:lnTo>
                  <a:pt x="29" y="73"/>
                </a:lnTo>
                <a:lnTo>
                  <a:pt x="29" y="73"/>
                </a:lnTo>
                <a:lnTo>
                  <a:pt x="29" y="73"/>
                </a:lnTo>
                <a:lnTo>
                  <a:pt x="29" y="73"/>
                </a:lnTo>
                <a:lnTo>
                  <a:pt x="29" y="73"/>
                </a:lnTo>
                <a:lnTo>
                  <a:pt x="29" y="73"/>
                </a:lnTo>
                <a:lnTo>
                  <a:pt x="29" y="74"/>
                </a:lnTo>
                <a:lnTo>
                  <a:pt x="29" y="74"/>
                </a:lnTo>
                <a:lnTo>
                  <a:pt x="29" y="74"/>
                </a:lnTo>
                <a:lnTo>
                  <a:pt x="29" y="74"/>
                </a:lnTo>
                <a:lnTo>
                  <a:pt x="29" y="74"/>
                </a:lnTo>
                <a:cubicBezTo>
                  <a:pt x="29" y="76"/>
                  <a:pt x="29" y="78"/>
                  <a:pt x="30" y="80"/>
                </a:cubicBezTo>
                <a:cubicBezTo>
                  <a:pt x="30" y="82"/>
                  <a:pt x="31" y="85"/>
                  <a:pt x="32" y="88"/>
                </a:cubicBezTo>
                <a:cubicBezTo>
                  <a:pt x="33" y="90"/>
                  <a:pt x="34" y="93"/>
                  <a:pt x="36" y="95"/>
                </a:cubicBezTo>
                <a:cubicBezTo>
                  <a:pt x="37" y="97"/>
                  <a:pt x="39" y="99"/>
                  <a:pt x="41" y="101"/>
                </a:cubicBezTo>
                <a:lnTo>
                  <a:pt x="41" y="101"/>
                </a:lnTo>
                <a:cubicBezTo>
                  <a:pt x="43" y="103"/>
                  <a:pt x="45" y="105"/>
                  <a:pt x="48" y="107"/>
                </a:cubicBezTo>
                <a:cubicBezTo>
                  <a:pt x="50" y="108"/>
                  <a:pt x="52" y="109"/>
                  <a:pt x="55" y="111"/>
                </a:cubicBezTo>
                <a:cubicBezTo>
                  <a:pt x="56" y="111"/>
                  <a:pt x="57" y="111"/>
                  <a:pt x="57" y="111"/>
                </a:cubicBezTo>
                <a:lnTo>
                  <a:pt x="58" y="111"/>
                </a:lnTo>
                <a:lnTo>
                  <a:pt x="58" y="112"/>
                </a:lnTo>
                <a:lnTo>
                  <a:pt x="58" y="112"/>
                </a:lnTo>
                <a:lnTo>
                  <a:pt x="58" y="112"/>
                </a:lnTo>
                <a:cubicBezTo>
                  <a:pt x="59" y="112"/>
                  <a:pt x="61" y="113"/>
                  <a:pt x="63" y="113"/>
                </a:cubicBezTo>
                <a:cubicBezTo>
                  <a:pt x="65" y="113"/>
                  <a:pt x="67" y="114"/>
                  <a:pt x="68" y="114"/>
                </a:cubicBezTo>
                <a:lnTo>
                  <a:pt x="69" y="114"/>
                </a:lnTo>
                <a:lnTo>
                  <a:pt x="69" y="114"/>
                </a:lnTo>
                <a:lnTo>
                  <a:pt x="69" y="114"/>
                </a:lnTo>
                <a:lnTo>
                  <a:pt x="69" y="114"/>
                </a:lnTo>
                <a:lnTo>
                  <a:pt x="69" y="114"/>
                </a:lnTo>
                <a:lnTo>
                  <a:pt x="70" y="114"/>
                </a:lnTo>
                <a:lnTo>
                  <a:pt x="70" y="114"/>
                </a:lnTo>
                <a:lnTo>
                  <a:pt x="70" y="114"/>
                </a:lnTo>
                <a:lnTo>
                  <a:pt x="70" y="114"/>
                </a:lnTo>
                <a:lnTo>
                  <a:pt x="70" y="114"/>
                </a:lnTo>
                <a:lnTo>
                  <a:pt x="70" y="114"/>
                </a:lnTo>
                <a:lnTo>
                  <a:pt x="70" y="114"/>
                </a:lnTo>
                <a:lnTo>
                  <a:pt x="70" y="114"/>
                </a:lnTo>
                <a:lnTo>
                  <a:pt x="70" y="114"/>
                </a:lnTo>
                <a:lnTo>
                  <a:pt x="70" y="114"/>
                </a:lnTo>
                <a:lnTo>
                  <a:pt x="70" y="114"/>
                </a:lnTo>
                <a:lnTo>
                  <a:pt x="70" y="114"/>
                </a:lnTo>
                <a:lnTo>
                  <a:pt x="70" y="114"/>
                </a:lnTo>
                <a:lnTo>
                  <a:pt x="70" y="114"/>
                </a:lnTo>
                <a:lnTo>
                  <a:pt x="71" y="114"/>
                </a:lnTo>
                <a:lnTo>
                  <a:pt x="71" y="114"/>
                </a:lnTo>
                <a:lnTo>
                  <a:pt x="71" y="114"/>
                </a:lnTo>
                <a:lnTo>
                  <a:pt x="71" y="114"/>
                </a:lnTo>
                <a:lnTo>
                  <a:pt x="71" y="114"/>
                </a:lnTo>
                <a:lnTo>
                  <a:pt x="71" y="114"/>
                </a:lnTo>
                <a:lnTo>
                  <a:pt x="71" y="114"/>
                </a:lnTo>
                <a:lnTo>
                  <a:pt x="71" y="114"/>
                </a:lnTo>
                <a:lnTo>
                  <a:pt x="71" y="114"/>
                </a:lnTo>
                <a:lnTo>
                  <a:pt x="71" y="114"/>
                </a:lnTo>
                <a:lnTo>
                  <a:pt x="71" y="114"/>
                </a:lnTo>
                <a:lnTo>
                  <a:pt x="71" y="114"/>
                </a:lnTo>
                <a:lnTo>
                  <a:pt x="71" y="114"/>
                </a:lnTo>
                <a:lnTo>
                  <a:pt x="71" y="114"/>
                </a:lnTo>
                <a:lnTo>
                  <a:pt x="71" y="114"/>
                </a:lnTo>
                <a:lnTo>
                  <a:pt x="71" y="114"/>
                </a:lnTo>
                <a:lnTo>
                  <a:pt x="72" y="114"/>
                </a:lnTo>
                <a:lnTo>
                  <a:pt x="72" y="114"/>
                </a:lnTo>
                <a:lnTo>
                  <a:pt x="72" y="114"/>
                </a:lnTo>
                <a:lnTo>
                  <a:pt x="72" y="114"/>
                </a:lnTo>
                <a:lnTo>
                  <a:pt x="72" y="114"/>
                </a:lnTo>
                <a:lnTo>
                  <a:pt x="72" y="114"/>
                </a:lnTo>
                <a:lnTo>
                  <a:pt x="72" y="114"/>
                </a:lnTo>
                <a:lnTo>
                  <a:pt x="72" y="114"/>
                </a:lnTo>
                <a:lnTo>
                  <a:pt x="72" y="114"/>
                </a:lnTo>
                <a:lnTo>
                  <a:pt x="72" y="114"/>
                </a:lnTo>
                <a:lnTo>
                  <a:pt x="72" y="114"/>
                </a:lnTo>
                <a:lnTo>
                  <a:pt x="72" y="114"/>
                </a:lnTo>
                <a:lnTo>
                  <a:pt x="72" y="114"/>
                </a:lnTo>
                <a:lnTo>
                  <a:pt x="72" y="114"/>
                </a:lnTo>
                <a:lnTo>
                  <a:pt x="73" y="114"/>
                </a:lnTo>
                <a:lnTo>
                  <a:pt x="73" y="114"/>
                </a:lnTo>
                <a:lnTo>
                  <a:pt x="73" y="114"/>
                </a:lnTo>
                <a:lnTo>
                  <a:pt x="73" y="114"/>
                </a:lnTo>
                <a:lnTo>
                  <a:pt x="73" y="114"/>
                </a:lnTo>
                <a:lnTo>
                  <a:pt x="73" y="114"/>
                </a:lnTo>
                <a:lnTo>
                  <a:pt x="73" y="114"/>
                </a:lnTo>
                <a:lnTo>
                  <a:pt x="73" y="114"/>
                </a:lnTo>
                <a:lnTo>
                  <a:pt x="73" y="114"/>
                </a:lnTo>
                <a:lnTo>
                  <a:pt x="73" y="114"/>
                </a:lnTo>
                <a:lnTo>
                  <a:pt x="73" y="114"/>
                </a:lnTo>
                <a:lnTo>
                  <a:pt x="73" y="114"/>
                </a:lnTo>
                <a:lnTo>
                  <a:pt x="73" y="114"/>
                </a:lnTo>
                <a:lnTo>
                  <a:pt x="74" y="114"/>
                </a:lnTo>
                <a:lnTo>
                  <a:pt x="74" y="114"/>
                </a:lnTo>
                <a:lnTo>
                  <a:pt x="74" y="114"/>
                </a:lnTo>
                <a:lnTo>
                  <a:pt x="74" y="114"/>
                </a:lnTo>
                <a:lnTo>
                  <a:pt x="74" y="114"/>
                </a:lnTo>
                <a:cubicBezTo>
                  <a:pt x="76" y="114"/>
                  <a:pt x="78" y="113"/>
                  <a:pt x="79" y="113"/>
                </a:cubicBezTo>
                <a:cubicBezTo>
                  <a:pt x="81" y="113"/>
                  <a:pt x="83" y="112"/>
                  <a:pt x="84" y="112"/>
                </a:cubicBezTo>
                <a:lnTo>
                  <a:pt x="84" y="112"/>
                </a:lnTo>
                <a:lnTo>
                  <a:pt x="84" y="112"/>
                </a:lnTo>
                <a:lnTo>
                  <a:pt x="84" y="112"/>
                </a:lnTo>
                <a:lnTo>
                  <a:pt x="85" y="112"/>
                </a:lnTo>
                <a:lnTo>
                  <a:pt x="85" y="112"/>
                </a:lnTo>
                <a:cubicBezTo>
                  <a:pt x="85" y="111"/>
                  <a:pt x="86" y="111"/>
                  <a:pt x="87" y="111"/>
                </a:cubicBezTo>
                <a:cubicBezTo>
                  <a:pt x="90" y="109"/>
                  <a:pt x="92" y="108"/>
                  <a:pt x="95" y="107"/>
                </a:cubicBezTo>
                <a:cubicBezTo>
                  <a:pt x="97" y="105"/>
                  <a:pt x="99" y="103"/>
                  <a:pt x="101" y="101"/>
                </a:cubicBezTo>
                <a:cubicBezTo>
                  <a:pt x="103" y="99"/>
                  <a:pt x="105" y="97"/>
                  <a:pt x="106" y="95"/>
                </a:cubicBezTo>
                <a:cubicBezTo>
                  <a:pt x="108" y="93"/>
                  <a:pt x="109" y="90"/>
                  <a:pt x="110" y="88"/>
                </a:cubicBezTo>
                <a:cubicBezTo>
                  <a:pt x="111" y="87"/>
                  <a:pt x="111" y="86"/>
                  <a:pt x="111" y="85"/>
                </a:cubicBezTo>
                <a:lnTo>
                  <a:pt x="111" y="85"/>
                </a:lnTo>
                <a:lnTo>
                  <a:pt x="111" y="85"/>
                </a:lnTo>
                <a:lnTo>
                  <a:pt x="111" y="85"/>
                </a:lnTo>
                <a:lnTo>
                  <a:pt x="111" y="85"/>
                </a:lnTo>
                <a:lnTo>
                  <a:pt x="111" y="85"/>
                </a:lnTo>
                <a:lnTo>
                  <a:pt x="111" y="85"/>
                </a:lnTo>
                <a:lnTo>
                  <a:pt x="111" y="85"/>
                </a:lnTo>
                <a:lnTo>
                  <a:pt x="111" y="85"/>
                </a:lnTo>
                <a:lnTo>
                  <a:pt x="111" y="85"/>
                </a:lnTo>
                <a:lnTo>
                  <a:pt x="111" y="85"/>
                </a:lnTo>
                <a:lnTo>
                  <a:pt x="111" y="84"/>
                </a:lnTo>
                <a:lnTo>
                  <a:pt x="111" y="84"/>
                </a:lnTo>
                <a:lnTo>
                  <a:pt x="111" y="84"/>
                </a:lnTo>
                <a:lnTo>
                  <a:pt x="111" y="84"/>
                </a:lnTo>
                <a:lnTo>
                  <a:pt x="111" y="84"/>
                </a:lnTo>
                <a:lnTo>
                  <a:pt x="111" y="84"/>
                </a:lnTo>
                <a:lnTo>
                  <a:pt x="111" y="84"/>
                </a:lnTo>
                <a:lnTo>
                  <a:pt x="111" y="84"/>
                </a:lnTo>
                <a:lnTo>
                  <a:pt x="111" y="84"/>
                </a:lnTo>
                <a:lnTo>
                  <a:pt x="112" y="84"/>
                </a:lnTo>
                <a:lnTo>
                  <a:pt x="112" y="84"/>
                </a:lnTo>
                <a:lnTo>
                  <a:pt x="112" y="84"/>
                </a:lnTo>
                <a:lnTo>
                  <a:pt x="112" y="84"/>
                </a:lnTo>
                <a:lnTo>
                  <a:pt x="112" y="84"/>
                </a:lnTo>
                <a:lnTo>
                  <a:pt x="112" y="84"/>
                </a:lnTo>
                <a:lnTo>
                  <a:pt x="112" y="83"/>
                </a:lnTo>
                <a:lnTo>
                  <a:pt x="112" y="83"/>
                </a:lnTo>
                <a:lnTo>
                  <a:pt x="112" y="83"/>
                </a:lnTo>
                <a:lnTo>
                  <a:pt x="112" y="83"/>
                </a:lnTo>
                <a:lnTo>
                  <a:pt x="112" y="83"/>
                </a:lnTo>
                <a:lnTo>
                  <a:pt x="112" y="83"/>
                </a:lnTo>
                <a:lnTo>
                  <a:pt x="112" y="83"/>
                </a:lnTo>
                <a:lnTo>
                  <a:pt x="112" y="83"/>
                </a:lnTo>
                <a:lnTo>
                  <a:pt x="112" y="83"/>
                </a:lnTo>
                <a:lnTo>
                  <a:pt x="112" y="83"/>
                </a:lnTo>
                <a:lnTo>
                  <a:pt x="112" y="83"/>
                </a:lnTo>
                <a:lnTo>
                  <a:pt x="112" y="83"/>
                </a:lnTo>
                <a:lnTo>
                  <a:pt x="112" y="83"/>
                </a:lnTo>
                <a:lnTo>
                  <a:pt x="112" y="83"/>
                </a:lnTo>
                <a:lnTo>
                  <a:pt x="112" y="83"/>
                </a:lnTo>
                <a:lnTo>
                  <a:pt x="112" y="83"/>
                </a:lnTo>
                <a:lnTo>
                  <a:pt x="112" y="83"/>
                </a:lnTo>
                <a:lnTo>
                  <a:pt x="112" y="82"/>
                </a:lnTo>
                <a:lnTo>
                  <a:pt x="112" y="82"/>
                </a:lnTo>
                <a:lnTo>
                  <a:pt x="112" y="82"/>
                </a:lnTo>
                <a:lnTo>
                  <a:pt x="112" y="82"/>
                </a:lnTo>
                <a:lnTo>
                  <a:pt x="112" y="82"/>
                </a:lnTo>
                <a:lnTo>
                  <a:pt x="112" y="82"/>
                </a:lnTo>
                <a:lnTo>
                  <a:pt x="112" y="82"/>
                </a:lnTo>
                <a:lnTo>
                  <a:pt x="112" y="82"/>
                </a:lnTo>
                <a:lnTo>
                  <a:pt x="112" y="82"/>
                </a:lnTo>
                <a:lnTo>
                  <a:pt x="112" y="82"/>
                </a:lnTo>
                <a:lnTo>
                  <a:pt x="112" y="82"/>
                </a:lnTo>
                <a:lnTo>
                  <a:pt x="112" y="82"/>
                </a:lnTo>
                <a:lnTo>
                  <a:pt x="112" y="82"/>
                </a:lnTo>
                <a:lnTo>
                  <a:pt x="112" y="82"/>
                </a:lnTo>
                <a:lnTo>
                  <a:pt x="112" y="82"/>
                </a:lnTo>
                <a:lnTo>
                  <a:pt x="112" y="82"/>
                </a:lnTo>
                <a:lnTo>
                  <a:pt x="112" y="82"/>
                </a:lnTo>
                <a:lnTo>
                  <a:pt x="112" y="81"/>
                </a:lnTo>
                <a:lnTo>
                  <a:pt x="112" y="81"/>
                </a:lnTo>
                <a:lnTo>
                  <a:pt x="112" y="81"/>
                </a:lnTo>
                <a:lnTo>
                  <a:pt x="112" y="81"/>
                </a:lnTo>
                <a:lnTo>
                  <a:pt x="112" y="81"/>
                </a:lnTo>
                <a:lnTo>
                  <a:pt x="112" y="81"/>
                </a:lnTo>
                <a:lnTo>
                  <a:pt x="112" y="81"/>
                </a:lnTo>
                <a:lnTo>
                  <a:pt x="112" y="81"/>
                </a:lnTo>
                <a:lnTo>
                  <a:pt x="112" y="81"/>
                </a:lnTo>
                <a:lnTo>
                  <a:pt x="112" y="81"/>
                </a:lnTo>
                <a:lnTo>
                  <a:pt x="112" y="81"/>
                </a:lnTo>
                <a:lnTo>
                  <a:pt x="112" y="81"/>
                </a:lnTo>
                <a:lnTo>
                  <a:pt x="112" y="81"/>
                </a:lnTo>
                <a:lnTo>
                  <a:pt x="112" y="81"/>
                </a:lnTo>
                <a:lnTo>
                  <a:pt x="112" y="81"/>
                </a:lnTo>
                <a:lnTo>
                  <a:pt x="112" y="81"/>
                </a:lnTo>
                <a:lnTo>
                  <a:pt x="112" y="81"/>
                </a:lnTo>
                <a:lnTo>
                  <a:pt x="112" y="81"/>
                </a:lnTo>
                <a:lnTo>
                  <a:pt x="112" y="80"/>
                </a:lnTo>
                <a:lnTo>
                  <a:pt x="112" y="80"/>
                </a:lnTo>
                <a:lnTo>
                  <a:pt x="112" y="80"/>
                </a:lnTo>
                <a:lnTo>
                  <a:pt x="112" y="80"/>
                </a:lnTo>
                <a:lnTo>
                  <a:pt x="112" y="80"/>
                </a:lnTo>
                <a:lnTo>
                  <a:pt x="112" y="80"/>
                </a:lnTo>
                <a:lnTo>
                  <a:pt x="113" y="80"/>
                </a:lnTo>
                <a:lnTo>
                  <a:pt x="113" y="80"/>
                </a:lnTo>
                <a:lnTo>
                  <a:pt x="113" y="80"/>
                </a:lnTo>
                <a:lnTo>
                  <a:pt x="113" y="80"/>
                </a:lnTo>
                <a:lnTo>
                  <a:pt x="113" y="80"/>
                </a:lnTo>
                <a:lnTo>
                  <a:pt x="113" y="80"/>
                </a:lnTo>
                <a:lnTo>
                  <a:pt x="113" y="80"/>
                </a:lnTo>
                <a:lnTo>
                  <a:pt x="113" y="80"/>
                </a:lnTo>
                <a:lnTo>
                  <a:pt x="113" y="80"/>
                </a:lnTo>
                <a:lnTo>
                  <a:pt x="113" y="79"/>
                </a:lnTo>
                <a:lnTo>
                  <a:pt x="113" y="79"/>
                </a:lnTo>
                <a:lnTo>
                  <a:pt x="113" y="79"/>
                </a:lnTo>
                <a:lnTo>
                  <a:pt x="113" y="79"/>
                </a:lnTo>
                <a:lnTo>
                  <a:pt x="113" y="79"/>
                </a:lnTo>
                <a:lnTo>
                  <a:pt x="113" y="79"/>
                </a:lnTo>
                <a:lnTo>
                  <a:pt x="113" y="79"/>
                </a:lnTo>
                <a:lnTo>
                  <a:pt x="113" y="79"/>
                </a:lnTo>
                <a:lnTo>
                  <a:pt x="113" y="79"/>
                </a:lnTo>
                <a:lnTo>
                  <a:pt x="113" y="79"/>
                </a:lnTo>
                <a:lnTo>
                  <a:pt x="113" y="79"/>
                </a:lnTo>
                <a:lnTo>
                  <a:pt x="113" y="79"/>
                </a:lnTo>
                <a:lnTo>
                  <a:pt x="113" y="79"/>
                </a:lnTo>
                <a:lnTo>
                  <a:pt x="113" y="79"/>
                </a:lnTo>
                <a:lnTo>
                  <a:pt x="113" y="79"/>
                </a:lnTo>
                <a:lnTo>
                  <a:pt x="113" y="79"/>
                </a:lnTo>
                <a:lnTo>
                  <a:pt x="113" y="79"/>
                </a:lnTo>
                <a:lnTo>
                  <a:pt x="113" y="79"/>
                </a:lnTo>
                <a:lnTo>
                  <a:pt x="113" y="78"/>
                </a:lnTo>
                <a:lnTo>
                  <a:pt x="113" y="78"/>
                </a:lnTo>
                <a:lnTo>
                  <a:pt x="113" y="78"/>
                </a:lnTo>
                <a:lnTo>
                  <a:pt x="113" y="78"/>
                </a:lnTo>
                <a:lnTo>
                  <a:pt x="113" y="78"/>
                </a:lnTo>
                <a:lnTo>
                  <a:pt x="113" y="78"/>
                </a:lnTo>
                <a:lnTo>
                  <a:pt x="113" y="78"/>
                </a:lnTo>
                <a:lnTo>
                  <a:pt x="113" y="78"/>
                </a:lnTo>
                <a:lnTo>
                  <a:pt x="113" y="78"/>
                </a:lnTo>
                <a:lnTo>
                  <a:pt x="113" y="78"/>
                </a:lnTo>
                <a:lnTo>
                  <a:pt x="113" y="78"/>
                </a:lnTo>
                <a:lnTo>
                  <a:pt x="113" y="77"/>
                </a:lnTo>
                <a:lnTo>
                  <a:pt x="113" y="77"/>
                </a:lnTo>
                <a:lnTo>
                  <a:pt x="113" y="77"/>
                </a:lnTo>
                <a:lnTo>
                  <a:pt x="113" y="77"/>
                </a:lnTo>
                <a:lnTo>
                  <a:pt x="113" y="77"/>
                </a:lnTo>
                <a:lnTo>
                  <a:pt x="113" y="77"/>
                </a:lnTo>
                <a:lnTo>
                  <a:pt x="113" y="77"/>
                </a:lnTo>
                <a:lnTo>
                  <a:pt x="113" y="77"/>
                </a:lnTo>
                <a:lnTo>
                  <a:pt x="113" y="77"/>
                </a:lnTo>
                <a:lnTo>
                  <a:pt x="113" y="77"/>
                </a:lnTo>
                <a:lnTo>
                  <a:pt x="113" y="76"/>
                </a:lnTo>
                <a:lnTo>
                  <a:pt x="113" y="76"/>
                </a:lnTo>
                <a:lnTo>
                  <a:pt x="113" y="76"/>
                </a:lnTo>
                <a:lnTo>
                  <a:pt x="113" y="76"/>
                </a:lnTo>
                <a:lnTo>
                  <a:pt x="113" y="76"/>
                </a:lnTo>
                <a:lnTo>
                  <a:pt x="113" y="76"/>
                </a:lnTo>
                <a:lnTo>
                  <a:pt x="113" y="76"/>
                </a:lnTo>
                <a:lnTo>
                  <a:pt x="113" y="76"/>
                </a:lnTo>
                <a:lnTo>
                  <a:pt x="113" y="76"/>
                </a:lnTo>
                <a:lnTo>
                  <a:pt x="113" y="76"/>
                </a:lnTo>
                <a:lnTo>
                  <a:pt x="113" y="76"/>
                </a:lnTo>
                <a:lnTo>
                  <a:pt x="113" y="76"/>
                </a:lnTo>
                <a:lnTo>
                  <a:pt x="113" y="76"/>
                </a:lnTo>
                <a:lnTo>
                  <a:pt x="113" y="76"/>
                </a:lnTo>
                <a:lnTo>
                  <a:pt x="113" y="75"/>
                </a:lnTo>
                <a:lnTo>
                  <a:pt x="113" y="75"/>
                </a:lnTo>
                <a:lnTo>
                  <a:pt x="113" y="75"/>
                </a:lnTo>
                <a:lnTo>
                  <a:pt x="113" y="75"/>
                </a:lnTo>
                <a:lnTo>
                  <a:pt x="113" y="75"/>
                </a:lnTo>
                <a:lnTo>
                  <a:pt x="113" y="75"/>
                </a:lnTo>
                <a:lnTo>
                  <a:pt x="113" y="75"/>
                </a:lnTo>
                <a:lnTo>
                  <a:pt x="113" y="75"/>
                </a:lnTo>
                <a:lnTo>
                  <a:pt x="113" y="75"/>
                </a:lnTo>
                <a:lnTo>
                  <a:pt x="113" y="75"/>
                </a:lnTo>
                <a:lnTo>
                  <a:pt x="113" y="75"/>
                </a:lnTo>
                <a:lnTo>
                  <a:pt x="113" y="75"/>
                </a:lnTo>
                <a:lnTo>
                  <a:pt x="113" y="75"/>
                </a:lnTo>
                <a:lnTo>
                  <a:pt x="113" y="75"/>
                </a:lnTo>
                <a:lnTo>
                  <a:pt x="113" y="75"/>
                </a:lnTo>
                <a:lnTo>
                  <a:pt x="113" y="75"/>
                </a:lnTo>
                <a:lnTo>
                  <a:pt x="113" y="75"/>
                </a:lnTo>
                <a:lnTo>
                  <a:pt x="113" y="74"/>
                </a:lnTo>
                <a:lnTo>
                  <a:pt x="113" y="74"/>
                </a:lnTo>
                <a:lnTo>
                  <a:pt x="113" y="74"/>
                </a:lnTo>
                <a:lnTo>
                  <a:pt x="113" y="74"/>
                </a:lnTo>
                <a:lnTo>
                  <a:pt x="113" y="74"/>
                </a:lnTo>
                <a:lnTo>
                  <a:pt x="113" y="74"/>
                </a:lnTo>
                <a:lnTo>
                  <a:pt x="113" y="74"/>
                </a:lnTo>
                <a:lnTo>
                  <a:pt x="113" y="74"/>
                </a:lnTo>
                <a:lnTo>
                  <a:pt x="113" y="74"/>
                </a:lnTo>
                <a:lnTo>
                  <a:pt x="113" y="74"/>
                </a:lnTo>
                <a:lnTo>
                  <a:pt x="113" y="74"/>
                </a:lnTo>
                <a:lnTo>
                  <a:pt x="113" y="74"/>
                </a:lnTo>
                <a:lnTo>
                  <a:pt x="113" y="74"/>
                </a:lnTo>
                <a:lnTo>
                  <a:pt x="113" y="74"/>
                </a:lnTo>
                <a:lnTo>
                  <a:pt x="113" y="74"/>
                </a:lnTo>
                <a:lnTo>
                  <a:pt x="113" y="74"/>
                </a:lnTo>
                <a:lnTo>
                  <a:pt x="113" y="73"/>
                </a:lnTo>
                <a:lnTo>
                  <a:pt x="113" y="73"/>
                </a:lnTo>
                <a:lnTo>
                  <a:pt x="113" y="73"/>
                </a:lnTo>
                <a:lnTo>
                  <a:pt x="113" y="73"/>
                </a:lnTo>
                <a:lnTo>
                  <a:pt x="113" y="73"/>
                </a:lnTo>
                <a:lnTo>
                  <a:pt x="113" y="73"/>
                </a:lnTo>
                <a:lnTo>
                  <a:pt x="113" y="73"/>
                </a:lnTo>
                <a:lnTo>
                  <a:pt x="113" y="73"/>
                </a:lnTo>
                <a:lnTo>
                  <a:pt x="113" y="73"/>
                </a:lnTo>
                <a:lnTo>
                  <a:pt x="113" y="73"/>
                </a:lnTo>
                <a:lnTo>
                  <a:pt x="113" y="73"/>
                </a:lnTo>
                <a:lnTo>
                  <a:pt x="113" y="73"/>
                </a:lnTo>
                <a:lnTo>
                  <a:pt x="113" y="72"/>
                </a:lnTo>
                <a:lnTo>
                  <a:pt x="113" y="72"/>
                </a:lnTo>
                <a:lnTo>
                  <a:pt x="113" y="72"/>
                </a:lnTo>
                <a:lnTo>
                  <a:pt x="113" y="72"/>
                </a:lnTo>
                <a:lnTo>
                  <a:pt x="113" y="72"/>
                </a:lnTo>
                <a:lnTo>
                  <a:pt x="113" y="72"/>
                </a:lnTo>
                <a:close/>
                <a:moveTo>
                  <a:pt x="135" y="95"/>
                </a:moveTo>
                <a:lnTo>
                  <a:pt x="135" y="95"/>
                </a:lnTo>
                <a:lnTo>
                  <a:pt x="114" y="88"/>
                </a:lnTo>
                <a:cubicBezTo>
                  <a:pt x="114" y="88"/>
                  <a:pt x="114" y="89"/>
                  <a:pt x="113" y="89"/>
                </a:cubicBezTo>
                <a:cubicBezTo>
                  <a:pt x="112" y="92"/>
                  <a:pt x="111" y="94"/>
                  <a:pt x="109" y="97"/>
                </a:cubicBezTo>
                <a:cubicBezTo>
                  <a:pt x="107" y="99"/>
                  <a:pt x="106" y="102"/>
                  <a:pt x="103" y="104"/>
                </a:cubicBezTo>
                <a:cubicBezTo>
                  <a:pt x="101" y="106"/>
                  <a:pt x="99" y="108"/>
                  <a:pt x="96" y="109"/>
                </a:cubicBezTo>
                <a:cubicBezTo>
                  <a:pt x="94" y="111"/>
                  <a:pt x="91" y="113"/>
                  <a:pt x="89" y="114"/>
                </a:cubicBezTo>
                <a:cubicBezTo>
                  <a:pt x="88" y="114"/>
                  <a:pt x="88" y="114"/>
                  <a:pt x="87" y="114"/>
                </a:cubicBezTo>
                <a:lnTo>
                  <a:pt x="94" y="135"/>
                </a:lnTo>
                <a:cubicBezTo>
                  <a:pt x="95" y="135"/>
                  <a:pt x="96" y="134"/>
                  <a:pt x="97" y="134"/>
                </a:cubicBezTo>
                <a:cubicBezTo>
                  <a:pt x="105" y="131"/>
                  <a:pt x="113" y="126"/>
                  <a:pt x="119" y="119"/>
                </a:cubicBezTo>
                <a:cubicBezTo>
                  <a:pt x="125" y="113"/>
                  <a:pt x="130" y="106"/>
                  <a:pt x="134" y="97"/>
                </a:cubicBezTo>
                <a:cubicBezTo>
                  <a:pt x="134" y="96"/>
                  <a:pt x="134" y="96"/>
                  <a:pt x="135" y="95"/>
                </a:cubicBezTo>
                <a:close/>
                <a:moveTo>
                  <a:pt x="115" y="84"/>
                </a:moveTo>
                <a:lnTo>
                  <a:pt x="115" y="84"/>
                </a:lnTo>
                <a:lnTo>
                  <a:pt x="136" y="91"/>
                </a:lnTo>
                <a:cubicBezTo>
                  <a:pt x="136" y="91"/>
                  <a:pt x="136" y="90"/>
                  <a:pt x="136" y="89"/>
                </a:cubicBezTo>
                <a:lnTo>
                  <a:pt x="136" y="89"/>
                </a:lnTo>
                <a:lnTo>
                  <a:pt x="136" y="89"/>
                </a:lnTo>
                <a:lnTo>
                  <a:pt x="136" y="89"/>
                </a:lnTo>
                <a:lnTo>
                  <a:pt x="136" y="89"/>
                </a:lnTo>
                <a:lnTo>
                  <a:pt x="137" y="89"/>
                </a:lnTo>
                <a:lnTo>
                  <a:pt x="137" y="89"/>
                </a:lnTo>
                <a:lnTo>
                  <a:pt x="137" y="88"/>
                </a:lnTo>
                <a:lnTo>
                  <a:pt x="137" y="88"/>
                </a:lnTo>
                <a:lnTo>
                  <a:pt x="137" y="88"/>
                </a:lnTo>
                <a:lnTo>
                  <a:pt x="137" y="88"/>
                </a:lnTo>
                <a:lnTo>
                  <a:pt x="137" y="88"/>
                </a:lnTo>
                <a:lnTo>
                  <a:pt x="137" y="88"/>
                </a:lnTo>
                <a:lnTo>
                  <a:pt x="137" y="88"/>
                </a:lnTo>
                <a:lnTo>
                  <a:pt x="137" y="88"/>
                </a:lnTo>
                <a:lnTo>
                  <a:pt x="137" y="88"/>
                </a:lnTo>
                <a:lnTo>
                  <a:pt x="137" y="87"/>
                </a:lnTo>
                <a:lnTo>
                  <a:pt x="137" y="87"/>
                </a:lnTo>
                <a:lnTo>
                  <a:pt x="137" y="87"/>
                </a:lnTo>
                <a:lnTo>
                  <a:pt x="137" y="87"/>
                </a:lnTo>
                <a:lnTo>
                  <a:pt x="137" y="87"/>
                </a:lnTo>
                <a:lnTo>
                  <a:pt x="137" y="87"/>
                </a:lnTo>
                <a:lnTo>
                  <a:pt x="137" y="87"/>
                </a:lnTo>
                <a:lnTo>
                  <a:pt x="137" y="87"/>
                </a:lnTo>
                <a:lnTo>
                  <a:pt x="137" y="87"/>
                </a:lnTo>
                <a:lnTo>
                  <a:pt x="137" y="86"/>
                </a:lnTo>
                <a:lnTo>
                  <a:pt x="137" y="86"/>
                </a:lnTo>
                <a:lnTo>
                  <a:pt x="137" y="86"/>
                </a:lnTo>
                <a:lnTo>
                  <a:pt x="137" y="86"/>
                </a:lnTo>
                <a:lnTo>
                  <a:pt x="137" y="86"/>
                </a:lnTo>
                <a:cubicBezTo>
                  <a:pt x="138" y="82"/>
                  <a:pt x="139" y="78"/>
                  <a:pt x="139" y="75"/>
                </a:cubicBezTo>
                <a:lnTo>
                  <a:pt x="139" y="74"/>
                </a:lnTo>
                <a:cubicBezTo>
                  <a:pt x="139" y="74"/>
                  <a:pt x="139" y="73"/>
                  <a:pt x="139" y="73"/>
                </a:cubicBezTo>
                <a:lnTo>
                  <a:pt x="139" y="73"/>
                </a:lnTo>
                <a:cubicBezTo>
                  <a:pt x="139" y="72"/>
                  <a:pt x="139" y="72"/>
                  <a:pt x="139" y="71"/>
                </a:cubicBezTo>
                <a:cubicBezTo>
                  <a:pt x="139" y="70"/>
                  <a:pt x="139" y="69"/>
                  <a:pt x="139" y="68"/>
                </a:cubicBezTo>
                <a:lnTo>
                  <a:pt x="139" y="68"/>
                </a:lnTo>
                <a:cubicBezTo>
                  <a:pt x="138" y="63"/>
                  <a:pt x="138" y="58"/>
                  <a:pt x="136" y="54"/>
                </a:cubicBezTo>
                <a:lnTo>
                  <a:pt x="136" y="54"/>
                </a:lnTo>
                <a:lnTo>
                  <a:pt x="136" y="53"/>
                </a:lnTo>
                <a:lnTo>
                  <a:pt x="136" y="53"/>
                </a:lnTo>
                <a:lnTo>
                  <a:pt x="136" y="53"/>
                </a:lnTo>
                <a:lnTo>
                  <a:pt x="136" y="53"/>
                </a:lnTo>
                <a:lnTo>
                  <a:pt x="136" y="53"/>
                </a:lnTo>
                <a:lnTo>
                  <a:pt x="136" y="52"/>
                </a:lnTo>
                <a:lnTo>
                  <a:pt x="136" y="52"/>
                </a:lnTo>
                <a:lnTo>
                  <a:pt x="136" y="52"/>
                </a:lnTo>
                <a:lnTo>
                  <a:pt x="136" y="52"/>
                </a:lnTo>
                <a:lnTo>
                  <a:pt x="136" y="52"/>
                </a:lnTo>
                <a:lnTo>
                  <a:pt x="136" y="52"/>
                </a:lnTo>
                <a:lnTo>
                  <a:pt x="136" y="52"/>
                </a:lnTo>
                <a:lnTo>
                  <a:pt x="136" y="52"/>
                </a:lnTo>
                <a:lnTo>
                  <a:pt x="136" y="52"/>
                </a:lnTo>
                <a:lnTo>
                  <a:pt x="136" y="51"/>
                </a:lnTo>
                <a:lnTo>
                  <a:pt x="136" y="51"/>
                </a:lnTo>
                <a:lnTo>
                  <a:pt x="115" y="58"/>
                </a:lnTo>
                <a:cubicBezTo>
                  <a:pt x="115" y="60"/>
                  <a:pt x="116" y="61"/>
                  <a:pt x="116" y="62"/>
                </a:cubicBezTo>
                <a:cubicBezTo>
                  <a:pt x="116" y="65"/>
                  <a:pt x="117" y="68"/>
                  <a:pt x="117" y="70"/>
                </a:cubicBezTo>
                <a:lnTo>
                  <a:pt x="117" y="70"/>
                </a:lnTo>
                <a:lnTo>
                  <a:pt x="117" y="71"/>
                </a:lnTo>
                <a:lnTo>
                  <a:pt x="117" y="71"/>
                </a:lnTo>
                <a:lnTo>
                  <a:pt x="117" y="71"/>
                </a:lnTo>
                <a:lnTo>
                  <a:pt x="117" y="72"/>
                </a:lnTo>
                <a:lnTo>
                  <a:pt x="117" y="72"/>
                </a:lnTo>
                <a:lnTo>
                  <a:pt x="117" y="73"/>
                </a:lnTo>
                <a:lnTo>
                  <a:pt x="117" y="73"/>
                </a:lnTo>
                <a:cubicBezTo>
                  <a:pt x="117" y="75"/>
                  <a:pt x="116" y="78"/>
                  <a:pt x="116" y="80"/>
                </a:cubicBezTo>
                <a:cubicBezTo>
                  <a:pt x="116" y="82"/>
                  <a:pt x="115" y="83"/>
                  <a:pt x="115" y="84"/>
                </a:cubicBezTo>
                <a:close/>
                <a:moveTo>
                  <a:pt x="6" y="91"/>
                </a:moveTo>
                <a:lnTo>
                  <a:pt x="6" y="91"/>
                </a:lnTo>
                <a:lnTo>
                  <a:pt x="27" y="84"/>
                </a:lnTo>
                <a:cubicBezTo>
                  <a:pt x="27" y="84"/>
                  <a:pt x="27" y="84"/>
                  <a:pt x="27" y="83"/>
                </a:cubicBezTo>
                <a:lnTo>
                  <a:pt x="27" y="83"/>
                </a:lnTo>
                <a:lnTo>
                  <a:pt x="27" y="83"/>
                </a:lnTo>
                <a:lnTo>
                  <a:pt x="27" y="83"/>
                </a:lnTo>
                <a:lnTo>
                  <a:pt x="27" y="83"/>
                </a:lnTo>
                <a:lnTo>
                  <a:pt x="27" y="82"/>
                </a:lnTo>
                <a:lnTo>
                  <a:pt x="27" y="82"/>
                </a:lnTo>
                <a:lnTo>
                  <a:pt x="27" y="82"/>
                </a:lnTo>
                <a:lnTo>
                  <a:pt x="27" y="82"/>
                </a:lnTo>
                <a:lnTo>
                  <a:pt x="27" y="82"/>
                </a:lnTo>
                <a:lnTo>
                  <a:pt x="27" y="82"/>
                </a:lnTo>
                <a:lnTo>
                  <a:pt x="27" y="82"/>
                </a:lnTo>
                <a:lnTo>
                  <a:pt x="27" y="82"/>
                </a:lnTo>
                <a:lnTo>
                  <a:pt x="27" y="82"/>
                </a:lnTo>
                <a:lnTo>
                  <a:pt x="27" y="82"/>
                </a:lnTo>
                <a:lnTo>
                  <a:pt x="27" y="82"/>
                </a:lnTo>
                <a:lnTo>
                  <a:pt x="27" y="82"/>
                </a:lnTo>
                <a:lnTo>
                  <a:pt x="26" y="82"/>
                </a:lnTo>
                <a:lnTo>
                  <a:pt x="26" y="82"/>
                </a:lnTo>
                <a:lnTo>
                  <a:pt x="26" y="82"/>
                </a:lnTo>
                <a:lnTo>
                  <a:pt x="26" y="82"/>
                </a:lnTo>
                <a:lnTo>
                  <a:pt x="26" y="81"/>
                </a:lnTo>
                <a:lnTo>
                  <a:pt x="26" y="81"/>
                </a:lnTo>
                <a:lnTo>
                  <a:pt x="26" y="81"/>
                </a:lnTo>
                <a:lnTo>
                  <a:pt x="26" y="81"/>
                </a:lnTo>
                <a:lnTo>
                  <a:pt x="26" y="81"/>
                </a:lnTo>
                <a:lnTo>
                  <a:pt x="26" y="81"/>
                </a:lnTo>
                <a:lnTo>
                  <a:pt x="26" y="81"/>
                </a:lnTo>
                <a:lnTo>
                  <a:pt x="26" y="81"/>
                </a:lnTo>
                <a:lnTo>
                  <a:pt x="26" y="81"/>
                </a:lnTo>
                <a:lnTo>
                  <a:pt x="26" y="81"/>
                </a:lnTo>
                <a:lnTo>
                  <a:pt x="26" y="81"/>
                </a:lnTo>
                <a:lnTo>
                  <a:pt x="26" y="81"/>
                </a:lnTo>
                <a:lnTo>
                  <a:pt x="26" y="81"/>
                </a:lnTo>
                <a:lnTo>
                  <a:pt x="26" y="81"/>
                </a:lnTo>
                <a:lnTo>
                  <a:pt x="26" y="81"/>
                </a:lnTo>
                <a:lnTo>
                  <a:pt x="26" y="81"/>
                </a:lnTo>
                <a:lnTo>
                  <a:pt x="26" y="81"/>
                </a:lnTo>
                <a:lnTo>
                  <a:pt x="26" y="80"/>
                </a:lnTo>
                <a:lnTo>
                  <a:pt x="26" y="80"/>
                </a:lnTo>
                <a:lnTo>
                  <a:pt x="26" y="80"/>
                </a:lnTo>
                <a:lnTo>
                  <a:pt x="26" y="80"/>
                </a:lnTo>
                <a:lnTo>
                  <a:pt x="26" y="80"/>
                </a:lnTo>
                <a:lnTo>
                  <a:pt x="26" y="80"/>
                </a:lnTo>
                <a:cubicBezTo>
                  <a:pt x="26" y="78"/>
                  <a:pt x="26" y="76"/>
                  <a:pt x="25" y="74"/>
                </a:cubicBezTo>
                <a:lnTo>
                  <a:pt x="25" y="74"/>
                </a:lnTo>
                <a:lnTo>
                  <a:pt x="25" y="74"/>
                </a:lnTo>
                <a:lnTo>
                  <a:pt x="25" y="74"/>
                </a:lnTo>
                <a:lnTo>
                  <a:pt x="25" y="74"/>
                </a:lnTo>
                <a:lnTo>
                  <a:pt x="25" y="74"/>
                </a:lnTo>
                <a:lnTo>
                  <a:pt x="25" y="74"/>
                </a:lnTo>
                <a:lnTo>
                  <a:pt x="25" y="74"/>
                </a:lnTo>
                <a:lnTo>
                  <a:pt x="25" y="74"/>
                </a:lnTo>
                <a:lnTo>
                  <a:pt x="25" y="73"/>
                </a:lnTo>
                <a:lnTo>
                  <a:pt x="25" y="73"/>
                </a:lnTo>
                <a:lnTo>
                  <a:pt x="25" y="73"/>
                </a:lnTo>
                <a:lnTo>
                  <a:pt x="25" y="73"/>
                </a:lnTo>
                <a:lnTo>
                  <a:pt x="25" y="73"/>
                </a:lnTo>
                <a:lnTo>
                  <a:pt x="25" y="73"/>
                </a:lnTo>
                <a:lnTo>
                  <a:pt x="25" y="73"/>
                </a:lnTo>
                <a:lnTo>
                  <a:pt x="25" y="73"/>
                </a:lnTo>
                <a:lnTo>
                  <a:pt x="25" y="73"/>
                </a:lnTo>
                <a:lnTo>
                  <a:pt x="25" y="73"/>
                </a:lnTo>
                <a:lnTo>
                  <a:pt x="25" y="73"/>
                </a:lnTo>
                <a:lnTo>
                  <a:pt x="25" y="73"/>
                </a:lnTo>
                <a:lnTo>
                  <a:pt x="25" y="73"/>
                </a:lnTo>
                <a:lnTo>
                  <a:pt x="25" y="73"/>
                </a:lnTo>
                <a:lnTo>
                  <a:pt x="25" y="73"/>
                </a:lnTo>
                <a:lnTo>
                  <a:pt x="25" y="72"/>
                </a:lnTo>
                <a:lnTo>
                  <a:pt x="25" y="72"/>
                </a:lnTo>
                <a:lnTo>
                  <a:pt x="25" y="72"/>
                </a:lnTo>
                <a:lnTo>
                  <a:pt x="25" y="72"/>
                </a:lnTo>
                <a:lnTo>
                  <a:pt x="25" y="72"/>
                </a:lnTo>
                <a:lnTo>
                  <a:pt x="25" y="72"/>
                </a:lnTo>
                <a:lnTo>
                  <a:pt x="25" y="72"/>
                </a:lnTo>
                <a:lnTo>
                  <a:pt x="25" y="72"/>
                </a:lnTo>
                <a:lnTo>
                  <a:pt x="25" y="72"/>
                </a:lnTo>
                <a:lnTo>
                  <a:pt x="25" y="72"/>
                </a:lnTo>
                <a:lnTo>
                  <a:pt x="25" y="72"/>
                </a:lnTo>
                <a:lnTo>
                  <a:pt x="25" y="72"/>
                </a:lnTo>
                <a:lnTo>
                  <a:pt x="25" y="72"/>
                </a:lnTo>
                <a:lnTo>
                  <a:pt x="25" y="72"/>
                </a:lnTo>
                <a:lnTo>
                  <a:pt x="25" y="72"/>
                </a:lnTo>
                <a:lnTo>
                  <a:pt x="25" y="72"/>
                </a:lnTo>
                <a:lnTo>
                  <a:pt x="25" y="71"/>
                </a:lnTo>
                <a:lnTo>
                  <a:pt x="25" y="71"/>
                </a:lnTo>
                <a:lnTo>
                  <a:pt x="25" y="71"/>
                </a:lnTo>
                <a:lnTo>
                  <a:pt x="25" y="71"/>
                </a:lnTo>
                <a:lnTo>
                  <a:pt x="25" y="71"/>
                </a:lnTo>
                <a:lnTo>
                  <a:pt x="25" y="71"/>
                </a:lnTo>
                <a:lnTo>
                  <a:pt x="25" y="71"/>
                </a:lnTo>
                <a:lnTo>
                  <a:pt x="25" y="71"/>
                </a:lnTo>
                <a:lnTo>
                  <a:pt x="25" y="71"/>
                </a:lnTo>
                <a:lnTo>
                  <a:pt x="25" y="71"/>
                </a:lnTo>
                <a:lnTo>
                  <a:pt x="25" y="71"/>
                </a:lnTo>
                <a:lnTo>
                  <a:pt x="25" y="71"/>
                </a:lnTo>
                <a:lnTo>
                  <a:pt x="25" y="71"/>
                </a:lnTo>
                <a:lnTo>
                  <a:pt x="25" y="71"/>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69"/>
                </a:lnTo>
                <a:lnTo>
                  <a:pt x="25" y="69"/>
                </a:lnTo>
                <a:lnTo>
                  <a:pt x="25" y="69"/>
                </a:lnTo>
                <a:lnTo>
                  <a:pt x="25" y="69"/>
                </a:lnTo>
                <a:lnTo>
                  <a:pt x="25" y="69"/>
                </a:lnTo>
                <a:lnTo>
                  <a:pt x="25" y="69"/>
                </a:lnTo>
                <a:lnTo>
                  <a:pt x="25" y="69"/>
                </a:lnTo>
                <a:lnTo>
                  <a:pt x="25" y="69"/>
                </a:lnTo>
                <a:lnTo>
                  <a:pt x="25" y="69"/>
                </a:lnTo>
                <a:lnTo>
                  <a:pt x="25" y="69"/>
                </a:lnTo>
                <a:lnTo>
                  <a:pt x="25" y="69"/>
                </a:lnTo>
                <a:lnTo>
                  <a:pt x="25" y="69"/>
                </a:lnTo>
                <a:lnTo>
                  <a:pt x="25" y="69"/>
                </a:lnTo>
                <a:lnTo>
                  <a:pt x="25" y="68"/>
                </a:lnTo>
                <a:lnTo>
                  <a:pt x="25" y="68"/>
                </a:lnTo>
                <a:lnTo>
                  <a:pt x="25" y="68"/>
                </a:lnTo>
                <a:lnTo>
                  <a:pt x="25" y="68"/>
                </a:lnTo>
                <a:lnTo>
                  <a:pt x="25" y="68"/>
                </a:lnTo>
                <a:lnTo>
                  <a:pt x="25" y="68"/>
                </a:lnTo>
                <a:lnTo>
                  <a:pt x="25" y="68"/>
                </a:lnTo>
                <a:lnTo>
                  <a:pt x="25" y="68"/>
                </a:lnTo>
                <a:lnTo>
                  <a:pt x="25" y="68"/>
                </a:lnTo>
                <a:lnTo>
                  <a:pt x="25" y="68"/>
                </a:lnTo>
                <a:lnTo>
                  <a:pt x="26" y="67"/>
                </a:lnTo>
                <a:lnTo>
                  <a:pt x="26" y="67"/>
                </a:lnTo>
                <a:lnTo>
                  <a:pt x="26" y="67"/>
                </a:lnTo>
                <a:lnTo>
                  <a:pt x="26" y="67"/>
                </a:lnTo>
                <a:lnTo>
                  <a:pt x="26" y="67"/>
                </a:lnTo>
                <a:cubicBezTo>
                  <a:pt x="26" y="66"/>
                  <a:pt x="26" y="66"/>
                  <a:pt x="26" y="66"/>
                </a:cubicBezTo>
                <a:lnTo>
                  <a:pt x="26" y="66"/>
                </a:lnTo>
                <a:cubicBezTo>
                  <a:pt x="26" y="65"/>
                  <a:pt x="26" y="65"/>
                  <a:pt x="26" y="65"/>
                </a:cubicBezTo>
                <a:lnTo>
                  <a:pt x="26" y="65"/>
                </a:lnTo>
                <a:lnTo>
                  <a:pt x="26" y="65"/>
                </a:lnTo>
                <a:lnTo>
                  <a:pt x="26" y="64"/>
                </a:lnTo>
                <a:lnTo>
                  <a:pt x="26" y="64"/>
                </a:lnTo>
                <a:lnTo>
                  <a:pt x="26" y="64"/>
                </a:lnTo>
                <a:lnTo>
                  <a:pt x="26" y="64"/>
                </a:lnTo>
                <a:lnTo>
                  <a:pt x="26" y="64"/>
                </a:lnTo>
                <a:lnTo>
                  <a:pt x="26" y="64"/>
                </a:lnTo>
                <a:lnTo>
                  <a:pt x="26" y="64"/>
                </a:lnTo>
                <a:lnTo>
                  <a:pt x="26" y="64"/>
                </a:lnTo>
                <a:lnTo>
                  <a:pt x="26" y="64"/>
                </a:lnTo>
                <a:lnTo>
                  <a:pt x="26" y="64"/>
                </a:lnTo>
                <a:lnTo>
                  <a:pt x="26" y="64"/>
                </a:lnTo>
                <a:lnTo>
                  <a:pt x="26" y="64"/>
                </a:lnTo>
                <a:lnTo>
                  <a:pt x="26" y="64"/>
                </a:lnTo>
                <a:lnTo>
                  <a:pt x="26" y="64"/>
                </a:lnTo>
                <a:lnTo>
                  <a:pt x="26" y="64"/>
                </a:lnTo>
                <a:lnTo>
                  <a:pt x="26" y="63"/>
                </a:lnTo>
                <a:lnTo>
                  <a:pt x="26" y="63"/>
                </a:lnTo>
                <a:lnTo>
                  <a:pt x="26" y="63"/>
                </a:lnTo>
                <a:lnTo>
                  <a:pt x="26" y="63"/>
                </a:lnTo>
                <a:lnTo>
                  <a:pt x="26" y="63"/>
                </a:lnTo>
                <a:lnTo>
                  <a:pt x="26" y="63"/>
                </a:lnTo>
                <a:lnTo>
                  <a:pt x="26" y="63"/>
                </a:lnTo>
                <a:lnTo>
                  <a:pt x="26" y="63"/>
                </a:lnTo>
                <a:lnTo>
                  <a:pt x="26" y="63"/>
                </a:lnTo>
                <a:lnTo>
                  <a:pt x="26" y="63"/>
                </a:lnTo>
                <a:lnTo>
                  <a:pt x="26" y="63"/>
                </a:lnTo>
                <a:lnTo>
                  <a:pt x="26" y="63"/>
                </a:lnTo>
                <a:lnTo>
                  <a:pt x="26" y="63"/>
                </a:lnTo>
                <a:lnTo>
                  <a:pt x="26" y="63"/>
                </a:lnTo>
                <a:lnTo>
                  <a:pt x="26" y="63"/>
                </a:lnTo>
                <a:lnTo>
                  <a:pt x="26" y="63"/>
                </a:lnTo>
                <a:lnTo>
                  <a:pt x="26" y="63"/>
                </a:lnTo>
                <a:lnTo>
                  <a:pt x="26" y="62"/>
                </a:lnTo>
                <a:lnTo>
                  <a:pt x="26" y="62"/>
                </a:lnTo>
                <a:lnTo>
                  <a:pt x="26" y="62"/>
                </a:lnTo>
                <a:lnTo>
                  <a:pt x="26" y="62"/>
                </a:lnTo>
                <a:lnTo>
                  <a:pt x="26" y="62"/>
                </a:lnTo>
                <a:lnTo>
                  <a:pt x="26" y="62"/>
                </a:lnTo>
                <a:lnTo>
                  <a:pt x="26" y="62"/>
                </a:lnTo>
                <a:lnTo>
                  <a:pt x="26" y="62"/>
                </a:lnTo>
                <a:lnTo>
                  <a:pt x="26" y="62"/>
                </a:lnTo>
                <a:lnTo>
                  <a:pt x="26" y="62"/>
                </a:lnTo>
                <a:lnTo>
                  <a:pt x="26" y="62"/>
                </a:lnTo>
                <a:lnTo>
                  <a:pt x="26" y="62"/>
                </a:lnTo>
                <a:lnTo>
                  <a:pt x="26" y="62"/>
                </a:lnTo>
                <a:lnTo>
                  <a:pt x="26" y="62"/>
                </a:lnTo>
                <a:lnTo>
                  <a:pt x="26" y="62"/>
                </a:lnTo>
                <a:lnTo>
                  <a:pt x="26" y="61"/>
                </a:lnTo>
                <a:lnTo>
                  <a:pt x="26" y="61"/>
                </a:lnTo>
                <a:lnTo>
                  <a:pt x="26" y="61"/>
                </a:lnTo>
                <a:lnTo>
                  <a:pt x="26" y="61"/>
                </a:lnTo>
                <a:lnTo>
                  <a:pt x="26" y="61"/>
                </a:lnTo>
                <a:lnTo>
                  <a:pt x="26" y="61"/>
                </a:lnTo>
                <a:lnTo>
                  <a:pt x="27" y="61"/>
                </a:lnTo>
                <a:lnTo>
                  <a:pt x="27" y="61"/>
                </a:lnTo>
                <a:lnTo>
                  <a:pt x="27" y="61"/>
                </a:lnTo>
                <a:lnTo>
                  <a:pt x="27" y="61"/>
                </a:lnTo>
                <a:lnTo>
                  <a:pt x="27" y="61"/>
                </a:lnTo>
                <a:cubicBezTo>
                  <a:pt x="27" y="60"/>
                  <a:pt x="27" y="59"/>
                  <a:pt x="27" y="58"/>
                </a:cubicBezTo>
                <a:lnTo>
                  <a:pt x="6" y="51"/>
                </a:lnTo>
                <a:lnTo>
                  <a:pt x="6" y="51"/>
                </a:lnTo>
                <a:lnTo>
                  <a:pt x="6" y="52"/>
                </a:lnTo>
                <a:lnTo>
                  <a:pt x="6" y="52"/>
                </a:lnTo>
                <a:lnTo>
                  <a:pt x="6" y="52"/>
                </a:lnTo>
                <a:lnTo>
                  <a:pt x="6" y="52"/>
                </a:lnTo>
                <a:lnTo>
                  <a:pt x="6" y="52"/>
                </a:lnTo>
                <a:lnTo>
                  <a:pt x="6" y="52"/>
                </a:lnTo>
                <a:lnTo>
                  <a:pt x="6" y="52"/>
                </a:lnTo>
                <a:lnTo>
                  <a:pt x="6" y="52"/>
                </a:lnTo>
                <a:lnTo>
                  <a:pt x="6" y="52"/>
                </a:lnTo>
                <a:lnTo>
                  <a:pt x="6" y="53"/>
                </a:lnTo>
                <a:lnTo>
                  <a:pt x="6" y="53"/>
                </a:lnTo>
                <a:lnTo>
                  <a:pt x="6" y="53"/>
                </a:lnTo>
                <a:lnTo>
                  <a:pt x="6" y="53"/>
                </a:lnTo>
                <a:lnTo>
                  <a:pt x="6" y="53"/>
                </a:lnTo>
                <a:lnTo>
                  <a:pt x="6" y="53"/>
                </a:lnTo>
                <a:lnTo>
                  <a:pt x="6" y="53"/>
                </a:lnTo>
                <a:lnTo>
                  <a:pt x="6" y="53"/>
                </a:lnTo>
                <a:lnTo>
                  <a:pt x="6" y="53"/>
                </a:lnTo>
                <a:lnTo>
                  <a:pt x="6" y="54"/>
                </a:lnTo>
                <a:lnTo>
                  <a:pt x="6" y="54"/>
                </a:lnTo>
                <a:lnTo>
                  <a:pt x="6" y="54"/>
                </a:lnTo>
                <a:cubicBezTo>
                  <a:pt x="4" y="59"/>
                  <a:pt x="4" y="63"/>
                  <a:pt x="3" y="68"/>
                </a:cubicBezTo>
                <a:lnTo>
                  <a:pt x="3" y="68"/>
                </a:lnTo>
                <a:lnTo>
                  <a:pt x="3" y="68"/>
                </a:lnTo>
                <a:lnTo>
                  <a:pt x="3" y="68"/>
                </a:lnTo>
                <a:lnTo>
                  <a:pt x="3" y="69"/>
                </a:lnTo>
                <a:lnTo>
                  <a:pt x="3" y="69"/>
                </a:lnTo>
                <a:lnTo>
                  <a:pt x="3" y="69"/>
                </a:lnTo>
                <a:lnTo>
                  <a:pt x="3" y="69"/>
                </a:lnTo>
                <a:lnTo>
                  <a:pt x="3" y="70"/>
                </a:lnTo>
                <a:lnTo>
                  <a:pt x="3" y="70"/>
                </a:lnTo>
                <a:lnTo>
                  <a:pt x="3" y="70"/>
                </a:lnTo>
                <a:lnTo>
                  <a:pt x="3" y="70"/>
                </a:lnTo>
                <a:lnTo>
                  <a:pt x="3" y="70"/>
                </a:lnTo>
                <a:lnTo>
                  <a:pt x="3" y="70"/>
                </a:lnTo>
                <a:lnTo>
                  <a:pt x="3" y="70"/>
                </a:lnTo>
                <a:lnTo>
                  <a:pt x="3" y="71"/>
                </a:lnTo>
                <a:lnTo>
                  <a:pt x="3" y="71"/>
                </a:lnTo>
                <a:lnTo>
                  <a:pt x="3" y="71"/>
                </a:lnTo>
                <a:lnTo>
                  <a:pt x="3" y="71"/>
                </a:lnTo>
                <a:lnTo>
                  <a:pt x="3" y="71"/>
                </a:lnTo>
                <a:lnTo>
                  <a:pt x="3" y="71"/>
                </a:lnTo>
                <a:lnTo>
                  <a:pt x="3" y="71"/>
                </a:lnTo>
                <a:lnTo>
                  <a:pt x="3" y="71"/>
                </a:lnTo>
                <a:lnTo>
                  <a:pt x="3" y="72"/>
                </a:lnTo>
                <a:lnTo>
                  <a:pt x="3" y="72"/>
                </a:lnTo>
                <a:lnTo>
                  <a:pt x="3" y="72"/>
                </a:lnTo>
                <a:lnTo>
                  <a:pt x="3" y="72"/>
                </a:lnTo>
                <a:lnTo>
                  <a:pt x="3" y="72"/>
                </a:lnTo>
                <a:lnTo>
                  <a:pt x="3" y="72"/>
                </a:lnTo>
                <a:lnTo>
                  <a:pt x="3" y="72"/>
                </a:lnTo>
                <a:lnTo>
                  <a:pt x="3" y="72"/>
                </a:lnTo>
                <a:lnTo>
                  <a:pt x="3" y="73"/>
                </a:lnTo>
                <a:lnTo>
                  <a:pt x="3" y="73"/>
                </a:lnTo>
                <a:lnTo>
                  <a:pt x="3" y="73"/>
                </a:lnTo>
                <a:lnTo>
                  <a:pt x="3" y="73"/>
                </a:lnTo>
                <a:lnTo>
                  <a:pt x="3" y="73"/>
                </a:lnTo>
                <a:lnTo>
                  <a:pt x="3" y="73"/>
                </a:lnTo>
                <a:lnTo>
                  <a:pt x="3" y="74"/>
                </a:lnTo>
                <a:lnTo>
                  <a:pt x="3" y="74"/>
                </a:lnTo>
                <a:lnTo>
                  <a:pt x="3" y="74"/>
                </a:lnTo>
                <a:lnTo>
                  <a:pt x="3" y="74"/>
                </a:lnTo>
                <a:lnTo>
                  <a:pt x="3" y="74"/>
                </a:lnTo>
                <a:lnTo>
                  <a:pt x="3" y="74"/>
                </a:lnTo>
                <a:lnTo>
                  <a:pt x="3" y="74"/>
                </a:lnTo>
                <a:lnTo>
                  <a:pt x="3" y="74"/>
                </a:lnTo>
                <a:lnTo>
                  <a:pt x="3" y="75"/>
                </a:lnTo>
                <a:lnTo>
                  <a:pt x="3" y="75"/>
                </a:lnTo>
                <a:lnTo>
                  <a:pt x="3" y="75"/>
                </a:lnTo>
                <a:lnTo>
                  <a:pt x="3" y="75"/>
                </a:lnTo>
                <a:lnTo>
                  <a:pt x="3" y="75"/>
                </a:lnTo>
                <a:lnTo>
                  <a:pt x="4" y="75"/>
                </a:lnTo>
                <a:cubicBezTo>
                  <a:pt x="4" y="78"/>
                  <a:pt x="4" y="81"/>
                  <a:pt x="5" y="84"/>
                </a:cubicBezTo>
                <a:lnTo>
                  <a:pt x="5" y="84"/>
                </a:lnTo>
                <a:lnTo>
                  <a:pt x="5" y="84"/>
                </a:lnTo>
                <a:lnTo>
                  <a:pt x="5" y="85"/>
                </a:lnTo>
                <a:lnTo>
                  <a:pt x="5" y="85"/>
                </a:lnTo>
                <a:lnTo>
                  <a:pt x="5" y="85"/>
                </a:lnTo>
                <a:lnTo>
                  <a:pt x="5" y="85"/>
                </a:lnTo>
                <a:lnTo>
                  <a:pt x="5" y="85"/>
                </a:lnTo>
                <a:lnTo>
                  <a:pt x="5" y="85"/>
                </a:lnTo>
                <a:lnTo>
                  <a:pt x="5" y="85"/>
                </a:lnTo>
                <a:lnTo>
                  <a:pt x="5" y="85"/>
                </a:lnTo>
                <a:lnTo>
                  <a:pt x="5" y="85"/>
                </a:lnTo>
                <a:lnTo>
                  <a:pt x="5" y="86"/>
                </a:lnTo>
                <a:lnTo>
                  <a:pt x="5" y="86"/>
                </a:lnTo>
                <a:lnTo>
                  <a:pt x="5" y="86"/>
                </a:lnTo>
                <a:lnTo>
                  <a:pt x="5" y="86"/>
                </a:lnTo>
                <a:lnTo>
                  <a:pt x="5" y="86"/>
                </a:lnTo>
                <a:lnTo>
                  <a:pt x="5" y="86"/>
                </a:lnTo>
                <a:lnTo>
                  <a:pt x="5" y="86"/>
                </a:lnTo>
                <a:lnTo>
                  <a:pt x="5" y="86"/>
                </a:lnTo>
                <a:lnTo>
                  <a:pt x="5" y="86"/>
                </a:lnTo>
                <a:lnTo>
                  <a:pt x="5" y="87"/>
                </a:lnTo>
                <a:lnTo>
                  <a:pt x="5" y="87"/>
                </a:lnTo>
                <a:lnTo>
                  <a:pt x="5" y="87"/>
                </a:lnTo>
                <a:lnTo>
                  <a:pt x="5" y="87"/>
                </a:lnTo>
                <a:lnTo>
                  <a:pt x="5" y="87"/>
                </a:lnTo>
                <a:lnTo>
                  <a:pt x="5" y="87"/>
                </a:lnTo>
                <a:lnTo>
                  <a:pt x="5" y="87"/>
                </a:lnTo>
                <a:lnTo>
                  <a:pt x="5" y="87"/>
                </a:lnTo>
                <a:lnTo>
                  <a:pt x="5" y="87"/>
                </a:lnTo>
                <a:lnTo>
                  <a:pt x="5" y="88"/>
                </a:lnTo>
                <a:cubicBezTo>
                  <a:pt x="6" y="89"/>
                  <a:pt x="6" y="90"/>
                  <a:pt x="6" y="91"/>
                </a:cubicBezTo>
                <a:close/>
                <a:moveTo>
                  <a:pt x="8" y="48"/>
                </a:moveTo>
                <a:lnTo>
                  <a:pt x="8" y="48"/>
                </a:lnTo>
                <a:lnTo>
                  <a:pt x="28" y="55"/>
                </a:lnTo>
                <a:cubicBezTo>
                  <a:pt x="28" y="55"/>
                  <a:pt x="29" y="54"/>
                  <a:pt x="29" y="54"/>
                </a:cubicBezTo>
                <a:cubicBezTo>
                  <a:pt x="30" y="51"/>
                  <a:pt x="31" y="48"/>
                  <a:pt x="33" y="46"/>
                </a:cubicBezTo>
                <a:cubicBezTo>
                  <a:pt x="35" y="44"/>
                  <a:pt x="37" y="41"/>
                  <a:pt x="39" y="39"/>
                </a:cubicBezTo>
                <a:lnTo>
                  <a:pt x="39" y="39"/>
                </a:lnTo>
                <a:cubicBezTo>
                  <a:pt x="41" y="37"/>
                  <a:pt x="43" y="35"/>
                  <a:pt x="46" y="33"/>
                </a:cubicBezTo>
                <a:cubicBezTo>
                  <a:pt x="48" y="32"/>
                  <a:pt x="51" y="30"/>
                  <a:pt x="54" y="29"/>
                </a:cubicBezTo>
                <a:cubicBezTo>
                  <a:pt x="54" y="29"/>
                  <a:pt x="54" y="29"/>
                  <a:pt x="55" y="29"/>
                </a:cubicBezTo>
                <a:lnTo>
                  <a:pt x="48" y="8"/>
                </a:lnTo>
                <a:cubicBezTo>
                  <a:pt x="47" y="8"/>
                  <a:pt x="46" y="8"/>
                  <a:pt x="45" y="9"/>
                </a:cubicBezTo>
                <a:cubicBezTo>
                  <a:pt x="37" y="12"/>
                  <a:pt x="29" y="17"/>
                  <a:pt x="23" y="24"/>
                </a:cubicBezTo>
                <a:cubicBezTo>
                  <a:pt x="17" y="30"/>
                  <a:pt x="12" y="37"/>
                  <a:pt x="9" y="46"/>
                </a:cubicBezTo>
                <a:cubicBezTo>
                  <a:pt x="8" y="46"/>
                  <a:pt x="8" y="47"/>
                  <a:pt x="8" y="48"/>
                </a:cubicBezTo>
                <a:close/>
                <a:moveTo>
                  <a:pt x="28" y="88"/>
                </a:moveTo>
                <a:lnTo>
                  <a:pt x="28" y="88"/>
                </a:lnTo>
                <a:lnTo>
                  <a:pt x="8" y="95"/>
                </a:lnTo>
                <a:cubicBezTo>
                  <a:pt x="8" y="96"/>
                  <a:pt x="8" y="96"/>
                  <a:pt x="9" y="97"/>
                </a:cubicBezTo>
                <a:cubicBezTo>
                  <a:pt x="12" y="106"/>
                  <a:pt x="17" y="113"/>
                  <a:pt x="23" y="119"/>
                </a:cubicBezTo>
                <a:cubicBezTo>
                  <a:pt x="29" y="126"/>
                  <a:pt x="37" y="131"/>
                  <a:pt x="45" y="134"/>
                </a:cubicBezTo>
                <a:cubicBezTo>
                  <a:pt x="46" y="134"/>
                  <a:pt x="47" y="135"/>
                  <a:pt x="48" y="135"/>
                </a:cubicBezTo>
                <a:lnTo>
                  <a:pt x="55" y="114"/>
                </a:lnTo>
                <a:cubicBezTo>
                  <a:pt x="54" y="114"/>
                  <a:pt x="54" y="114"/>
                  <a:pt x="54" y="114"/>
                </a:cubicBezTo>
                <a:cubicBezTo>
                  <a:pt x="51" y="113"/>
                  <a:pt x="48" y="111"/>
                  <a:pt x="46" y="109"/>
                </a:cubicBezTo>
                <a:cubicBezTo>
                  <a:pt x="43" y="108"/>
                  <a:pt x="41" y="106"/>
                  <a:pt x="39" y="104"/>
                </a:cubicBezTo>
                <a:lnTo>
                  <a:pt x="39" y="104"/>
                </a:lnTo>
                <a:cubicBezTo>
                  <a:pt x="37" y="102"/>
                  <a:pt x="35" y="99"/>
                  <a:pt x="33" y="97"/>
                </a:cubicBezTo>
                <a:cubicBezTo>
                  <a:pt x="31" y="94"/>
                  <a:pt x="30" y="92"/>
                  <a:pt x="29" y="89"/>
                </a:cubicBezTo>
                <a:lnTo>
                  <a:pt x="28" y="88"/>
                </a:lnTo>
                <a:close/>
                <a:moveTo>
                  <a:pt x="21" y="21"/>
                </a:moveTo>
                <a:lnTo>
                  <a:pt x="21" y="21"/>
                </a:lnTo>
                <a:cubicBezTo>
                  <a:pt x="27" y="15"/>
                  <a:pt x="35" y="9"/>
                  <a:pt x="44" y="6"/>
                </a:cubicBezTo>
                <a:cubicBezTo>
                  <a:pt x="45" y="5"/>
                  <a:pt x="47" y="5"/>
                  <a:pt x="48" y="4"/>
                </a:cubicBezTo>
                <a:lnTo>
                  <a:pt x="48" y="4"/>
                </a:lnTo>
                <a:cubicBezTo>
                  <a:pt x="49" y="4"/>
                  <a:pt x="51" y="3"/>
                  <a:pt x="52" y="3"/>
                </a:cubicBezTo>
                <a:lnTo>
                  <a:pt x="52" y="3"/>
                </a:lnTo>
                <a:lnTo>
                  <a:pt x="52" y="3"/>
                </a:lnTo>
                <a:lnTo>
                  <a:pt x="52" y="3"/>
                </a:lnTo>
                <a:lnTo>
                  <a:pt x="52" y="3"/>
                </a:lnTo>
                <a:lnTo>
                  <a:pt x="53" y="3"/>
                </a:lnTo>
                <a:lnTo>
                  <a:pt x="53" y="3"/>
                </a:lnTo>
                <a:lnTo>
                  <a:pt x="53" y="3"/>
                </a:lnTo>
                <a:lnTo>
                  <a:pt x="53" y="3"/>
                </a:lnTo>
                <a:lnTo>
                  <a:pt x="53" y="3"/>
                </a:lnTo>
                <a:lnTo>
                  <a:pt x="53" y="3"/>
                </a:lnTo>
                <a:lnTo>
                  <a:pt x="53" y="3"/>
                </a:lnTo>
                <a:lnTo>
                  <a:pt x="53" y="2"/>
                </a:lnTo>
                <a:lnTo>
                  <a:pt x="54" y="2"/>
                </a:lnTo>
                <a:lnTo>
                  <a:pt x="54" y="2"/>
                </a:lnTo>
                <a:lnTo>
                  <a:pt x="54" y="2"/>
                </a:lnTo>
                <a:lnTo>
                  <a:pt x="54" y="2"/>
                </a:lnTo>
                <a:lnTo>
                  <a:pt x="54" y="2"/>
                </a:lnTo>
                <a:lnTo>
                  <a:pt x="54" y="2"/>
                </a:lnTo>
                <a:lnTo>
                  <a:pt x="54" y="2"/>
                </a:lnTo>
                <a:lnTo>
                  <a:pt x="54" y="2"/>
                </a:lnTo>
                <a:lnTo>
                  <a:pt x="55" y="2"/>
                </a:lnTo>
                <a:lnTo>
                  <a:pt x="55" y="2"/>
                </a:lnTo>
                <a:lnTo>
                  <a:pt x="55" y="2"/>
                </a:lnTo>
                <a:lnTo>
                  <a:pt x="55" y="2"/>
                </a:lnTo>
                <a:lnTo>
                  <a:pt x="55" y="2"/>
                </a:lnTo>
                <a:lnTo>
                  <a:pt x="55" y="2"/>
                </a:lnTo>
                <a:lnTo>
                  <a:pt x="55" y="2"/>
                </a:lnTo>
                <a:lnTo>
                  <a:pt x="56" y="2"/>
                </a:lnTo>
                <a:cubicBezTo>
                  <a:pt x="59" y="1"/>
                  <a:pt x="63" y="1"/>
                  <a:pt x="67" y="0"/>
                </a:cubicBezTo>
                <a:lnTo>
                  <a:pt x="67" y="0"/>
                </a:lnTo>
                <a:lnTo>
                  <a:pt x="67" y="0"/>
                </a:lnTo>
                <a:lnTo>
                  <a:pt x="67" y="0"/>
                </a:lnTo>
                <a:lnTo>
                  <a:pt x="67" y="0"/>
                </a:lnTo>
                <a:lnTo>
                  <a:pt x="68" y="0"/>
                </a:lnTo>
                <a:lnTo>
                  <a:pt x="68" y="0"/>
                </a:lnTo>
                <a:lnTo>
                  <a:pt x="68" y="0"/>
                </a:lnTo>
                <a:lnTo>
                  <a:pt x="68" y="0"/>
                </a:lnTo>
                <a:lnTo>
                  <a:pt x="68" y="0"/>
                </a:lnTo>
                <a:lnTo>
                  <a:pt x="69" y="0"/>
                </a:lnTo>
                <a:lnTo>
                  <a:pt x="69" y="0"/>
                </a:lnTo>
                <a:lnTo>
                  <a:pt x="69" y="0"/>
                </a:lnTo>
                <a:lnTo>
                  <a:pt x="69" y="0"/>
                </a:lnTo>
                <a:lnTo>
                  <a:pt x="69" y="0"/>
                </a:lnTo>
                <a:lnTo>
                  <a:pt x="69" y="0"/>
                </a:lnTo>
                <a:lnTo>
                  <a:pt x="69" y="0"/>
                </a:lnTo>
                <a:lnTo>
                  <a:pt x="69" y="0"/>
                </a:lnTo>
                <a:lnTo>
                  <a:pt x="70" y="0"/>
                </a:lnTo>
                <a:lnTo>
                  <a:pt x="70" y="0"/>
                </a:lnTo>
                <a:lnTo>
                  <a:pt x="70" y="0"/>
                </a:lnTo>
                <a:lnTo>
                  <a:pt x="70" y="0"/>
                </a:lnTo>
                <a:lnTo>
                  <a:pt x="70" y="0"/>
                </a:lnTo>
                <a:lnTo>
                  <a:pt x="70" y="0"/>
                </a:lnTo>
                <a:lnTo>
                  <a:pt x="71" y="0"/>
                </a:lnTo>
                <a:lnTo>
                  <a:pt x="71" y="0"/>
                </a:lnTo>
                <a:lnTo>
                  <a:pt x="71" y="0"/>
                </a:lnTo>
                <a:lnTo>
                  <a:pt x="71" y="0"/>
                </a:lnTo>
                <a:lnTo>
                  <a:pt x="71" y="0"/>
                </a:lnTo>
                <a:lnTo>
                  <a:pt x="71" y="0"/>
                </a:lnTo>
                <a:lnTo>
                  <a:pt x="72" y="0"/>
                </a:lnTo>
                <a:lnTo>
                  <a:pt x="72" y="0"/>
                </a:lnTo>
                <a:lnTo>
                  <a:pt x="72" y="0"/>
                </a:lnTo>
                <a:lnTo>
                  <a:pt x="72" y="0"/>
                </a:lnTo>
                <a:lnTo>
                  <a:pt x="72" y="0"/>
                </a:lnTo>
                <a:lnTo>
                  <a:pt x="72" y="0"/>
                </a:lnTo>
                <a:lnTo>
                  <a:pt x="73" y="0"/>
                </a:lnTo>
                <a:lnTo>
                  <a:pt x="73" y="0"/>
                </a:lnTo>
                <a:lnTo>
                  <a:pt x="73" y="0"/>
                </a:lnTo>
                <a:lnTo>
                  <a:pt x="73" y="0"/>
                </a:lnTo>
                <a:lnTo>
                  <a:pt x="73" y="0"/>
                </a:lnTo>
                <a:lnTo>
                  <a:pt x="73" y="0"/>
                </a:lnTo>
                <a:lnTo>
                  <a:pt x="73" y="0"/>
                </a:lnTo>
                <a:lnTo>
                  <a:pt x="73" y="0"/>
                </a:lnTo>
                <a:lnTo>
                  <a:pt x="74" y="0"/>
                </a:lnTo>
                <a:cubicBezTo>
                  <a:pt x="74" y="0"/>
                  <a:pt x="74" y="0"/>
                  <a:pt x="75" y="0"/>
                </a:cubicBezTo>
                <a:lnTo>
                  <a:pt x="75" y="0"/>
                </a:lnTo>
                <a:lnTo>
                  <a:pt x="75" y="0"/>
                </a:lnTo>
                <a:lnTo>
                  <a:pt x="75" y="0"/>
                </a:lnTo>
                <a:lnTo>
                  <a:pt x="75" y="0"/>
                </a:lnTo>
                <a:lnTo>
                  <a:pt x="75" y="0"/>
                </a:lnTo>
                <a:cubicBezTo>
                  <a:pt x="80" y="1"/>
                  <a:pt x="84" y="1"/>
                  <a:pt x="87" y="2"/>
                </a:cubicBezTo>
                <a:lnTo>
                  <a:pt x="88" y="2"/>
                </a:lnTo>
                <a:lnTo>
                  <a:pt x="88" y="2"/>
                </a:lnTo>
                <a:lnTo>
                  <a:pt x="88" y="2"/>
                </a:lnTo>
                <a:lnTo>
                  <a:pt x="88" y="2"/>
                </a:lnTo>
                <a:lnTo>
                  <a:pt x="88" y="2"/>
                </a:lnTo>
                <a:lnTo>
                  <a:pt x="88" y="2"/>
                </a:lnTo>
                <a:lnTo>
                  <a:pt x="89" y="2"/>
                </a:lnTo>
                <a:lnTo>
                  <a:pt x="89" y="2"/>
                </a:lnTo>
                <a:lnTo>
                  <a:pt x="89" y="2"/>
                </a:lnTo>
                <a:lnTo>
                  <a:pt x="89" y="3"/>
                </a:lnTo>
                <a:lnTo>
                  <a:pt x="89" y="3"/>
                </a:lnTo>
                <a:lnTo>
                  <a:pt x="89" y="3"/>
                </a:lnTo>
                <a:lnTo>
                  <a:pt x="89" y="3"/>
                </a:lnTo>
                <a:lnTo>
                  <a:pt x="89" y="3"/>
                </a:lnTo>
                <a:lnTo>
                  <a:pt x="89" y="3"/>
                </a:lnTo>
                <a:lnTo>
                  <a:pt x="90" y="3"/>
                </a:lnTo>
                <a:lnTo>
                  <a:pt x="90" y="3"/>
                </a:lnTo>
                <a:lnTo>
                  <a:pt x="90" y="3"/>
                </a:lnTo>
                <a:lnTo>
                  <a:pt x="90" y="3"/>
                </a:lnTo>
                <a:lnTo>
                  <a:pt x="90" y="3"/>
                </a:lnTo>
                <a:lnTo>
                  <a:pt x="90" y="3"/>
                </a:lnTo>
                <a:lnTo>
                  <a:pt x="91" y="3"/>
                </a:lnTo>
                <a:lnTo>
                  <a:pt x="91" y="3"/>
                </a:lnTo>
                <a:cubicBezTo>
                  <a:pt x="91" y="3"/>
                  <a:pt x="91" y="3"/>
                  <a:pt x="92" y="3"/>
                </a:cubicBezTo>
                <a:lnTo>
                  <a:pt x="92" y="3"/>
                </a:lnTo>
                <a:cubicBezTo>
                  <a:pt x="93" y="4"/>
                  <a:pt x="93" y="4"/>
                  <a:pt x="94" y="4"/>
                </a:cubicBezTo>
                <a:lnTo>
                  <a:pt x="94" y="4"/>
                </a:lnTo>
                <a:cubicBezTo>
                  <a:pt x="95" y="5"/>
                  <a:pt x="97" y="5"/>
                  <a:pt x="98" y="6"/>
                </a:cubicBezTo>
                <a:cubicBezTo>
                  <a:pt x="107" y="9"/>
                  <a:pt x="115" y="15"/>
                  <a:pt x="121" y="21"/>
                </a:cubicBezTo>
                <a:cubicBezTo>
                  <a:pt x="128" y="28"/>
                  <a:pt x="133" y="35"/>
                  <a:pt x="137" y="44"/>
                </a:cubicBezTo>
                <a:cubicBezTo>
                  <a:pt x="137" y="46"/>
                  <a:pt x="138" y="47"/>
                  <a:pt x="138" y="48"/>
                </a:cubicBezTo>
                <a:lnTo>
                  <a:pt x="138" y="49"/>
                </a:lnTo>
                <a:cubicBezTo>
                  <a:pt x="139" y="51"/>
                  <a:pt x="140" y="53"/>
                  <a:pt x="140" y="55"/>
                </a:cubicBezTo>
                <a:lnTo>
                  <a:pt x="140" y="55"/>
                </a:lnTo>
                <a:cubicBezTo>
                  <a:pt x="140" y="55"/>
                  <a:pt x="140" y="56"/>
                  <a:pt x="141" y="56"/>
                </a:cubicBezTo>
                <a:lnTo>
                  <a:pt x="141" y="56"/>
                </a:lnTo>
                <a:lnTo>
                  <a:pt x="141" y="56"/>
                </a:lnTo>
                <a:lnTo>
                  <a:pt x="141" y="56"/>
                </a:lnTo>
                <a:lnTo>
                  <a:pt x="141" y="56"/>
                </a:lnTo>
                <a:lnTo>
                  <a:pt x="141" y="57"/>
                </a:lnTo>
                <a:lnTo>
                  <a:pt x="141" y="57"/>
                </a:lnTo>
                <a:lnTo>
                  <a:pt x="141" y="57"/>
                </a:lnTo>
                <a:lnTo>
                  <a:pt x="141" y="57"/>
                </a:lnTo>
                <a:lnTo>
                  <a:pt x="141" y="57"/>
                </a:lnTo>
                <a:lnTo>
                  <a:pt x="141" y="57"/>
                </a:lnTo>
                <a:lnTo>
                  <a:pt x="141" y="57"/>
                </a:lnTo>
                <a:lnTo>
                  <a:pt x="141" y="57"/>
                </a:lnTo>
                <a:lnTo>
                  <a:pt x="141" y="58"/>
                </a:lnTo>
                <a:lnTo>
                  <a:pt x="141" y="58"/>
                </a:lnTo>
                <a:lnTo>
                  <a:pt x="141" y="58"/>
                </a:lnTo>
                <a:lnTo>
                  <a:pt x="141" y="58"/>
                </a:lnTo>
                <a:lnTo>
                  <a:pt x="141" y="58"/>
                </a:lnTo>
                <a:lnTo>
                  <a:pt x="141" y="58"/>
                </a:lnTo>
                <a:lnTo>
                  <a:pt x="141" y="59"/>
                </a:lnTo>
                <a:lnTo>
                  <a:pt x="141" y="59"/>
                </a:lnTo>
                <a:lnTo>
                  <a:pt x="141" y="59"/>
                </a:lnTo>
                <a:lnTo>
                  <a:pt x="141" y="59"/>
                </a:lnTo>
                <a:lnTo>
                  <a:pt x="141" y="59"/>
                </a:lnTo>
                <a:lnTo>
                  <a:pt x="141" y="59"/>
                </a:lnTo>
                <a:lnTo>
                  <a:pt x="141" y="59"/>
                </a:lnTo>
                <a:lnTo>
                  <a:pt x="141" y="59"/>
                </a:lnTo>
                <a:lnTo>
                  <a:pt x="141" y="59"/>
                </a:lnTo>
                <a:lnTo>
                  <a:pt x="141" y="60"/>
                </a:lnTo>
                <a:cubicBezTo>
                  <a:pt x="142" y="61"/>
                  <a:pt x="142" y="63"/>
                  <a:pt x="142" y="65"/>
                </a:cubicBezTo>
                <a:lnTo>
                  <a:pt x="142" y="65"/>
                </a:lnTo>
                <a:cubicBezTo>
                  <a:pt x="142" y="65"/>
                  <a:pt x="142" y="66"/>
                  <a:pt x="142" y="66"/>
                </a:cubicBezTo>
                <a:lnTo>
                  <a:pt x="142" y="66"/>
                </a:lnTo>
                <a:lnTo>
                  <a:pt x="142" y="66"/>
                </a:lnTo>
                <a:lnTo>
                  <a:pt x="142" y="67"/>
                </a:lnTo>
                <a:lnTo>
                  <a:pt x="142" y="67"/>
                </a:lnTo>
                <a:lnTo>
                  <a:pt x="142" y="67"/>
                </a:lnTo>
                <a:lnTo>
                  <a:pt x="142" y="67"/>
                </a:lnTo>
                <a:lnTo>
                  <a:pt x="142" y="67"/>
                </a:lnTo>
                <a:lnTo>
                  <a:pt x="142" y="67"/>
                </a:lnTo>
                <a:lnTo>
                  <a:pt x="142" y="67"/>
                </a:lnTo>
                <a:lnTo>
                  <a:pt x="142" y="68"/>
                </a:lnTo>
                <a:lnTo>
                  <a:pt x="142" y="68"/>
                </a:lnTo>
                <a:lnTo>
                  <a:pt x="142" y="68"/>
                </a:lnTo>
                <a:lnTo>
                  <a:pt x="142" y="68"/>
                </a:lnTo>
                <a:lnTo>
                  <a:pt x="142" y="68"/>
                </a:lnTo>
                <a:lnTo>
                  <a:pt x="142" y="68"/>
                </a:lnTo>
                <a:lnTo>
                  <a:pt x="142" y="68"/>
                </a:lnTo>
                <a:lnTo>
                  <a:pt x="142" y="68"/>
                </a:lnTo>
                <a:lnTo>
                  <a:pt x="142" y="69"/>
                </a:lnTo>
                <a:lnTo>
                  <a:pt x="142" y="69"/>
                </a:lnTo>
                <a:lnTo>
                  <a:pt x="142" y="69"/>
                </a:lnTo>
                <a:cubicBezTo>
                  <a:pt x="142" y="70"/>
                  <a:pt x="142" y="71"/>
                  <a:pt x="142" y="71"/>
                </a:cubicBezTo>
                <a:cubicBezTo>
                  <a:pt x="142" y="72"/>
                  <a:pt x="142" y="73"/>
                  <a:pt x="142" y="74"/>
                </a:cubicBezTo>
                <a:lnTo>
                  <a:pt x="142" y="74"/>
                </a:lnTo>
                <a:lnTo>
                  <a:pt x="142" y="74"/>
                </a:lnTo>
                <a:lnTo>
                  <a:pt x="142" y="74"/>
                </a:lnTo>
                <a:lnTo>
                  <a:pt x="142" y="75"/>
                </a:lnTo>
                <a:lnTo>
                  <a:pt x="142" y="75"/>
                </a:lnTo>
                <a:lnTo>
                  <a:pt x="142" y="75"/>
                </a:lnTo>
                <a:lnTo>
                  <a:pt x="142" y="75"/>
                </a:lnTo>
                <a:lnTo>
                  <a:pt x="142" y="75"/>
                </a:lnTo>
                <a:lnTo>
                  <a:pt x="142" y="75"/>
                </a:lnTo>
                <a:lnTo>
                  <a:pt x="142" y="75"/>
                </a:lnTo>
                <a:lnTo>
                  <a:pt x="142" y="75"/>
                </a:lnTo>
                <a:lnTo>
                  <a:pt x="142" y="75"/>
                </a:lnTo>
                <a:lnTo>
                  <a:pt x="142" y="76"/>
                </a:lnTo>
                <a:lnTo>
                  <a:pt x="142" y="76"/>
                </a:lnTo>
                <a:lnTo>
                  <a:pt x="142" y="76"/>
                </a:lnTo>
                <a:lnTo>
                  <a:pt x="142" y="76"/>
                </a:lnTo>
                <a:lnTo>
                  <a:pt x="142" y="76"/>
                </a:lnTo>
                <a:lnTo>
                  <a:pt x="142" y="76"/>
                </a:lnTo>
                <a:lnTo>
                  <a:pt x="142" y="77"/>
                </a:lnTo>
                <a:cubicBezTo>
                  <a:pt x="142" y="80"/>
                  <a:pt x="141" y="84"/>
                  <a:pt x="140" y="87"/>
                </a:cubicBezTo>
                <a:lnTo>
                  <a:pt x="140" y="87"/>
                </a:lnTo>
                <a:lnTo>
                  <a:pt x="140" y="88"/>
                </a:lnTo>
                <a:lnTo>
                  <a:pt x="140" y="88"/>
                </a:lnTo>
                <a:lnTo>
                  <a:pt x="140" y="88"/>
                </a:lnTo>
                <a:lnTo>
                  <a:pt x="140" y="88"/>
                </a:lnTo>
                <a:lnTo>
                  <a:pt x="140" y="88"/>
                </a:lnTo>
                <a:lnTo>
                  <a:pt x="140" y="88"/>
                </a:lnTo>
                <a:lnTo>
                  <a:pt x="140" y="89"/>
                </a:lnTo>
                <a:lnTo>
                  <a:pt x="140" y="89"/>
                </a:lnTo>
                <a:lnTo>
                  <a:pt x="140" y="89"/>
                </a:lnTo>
                <a:lnTo>
                  <a:pt x="140" y="89"/>
                </a:lnTo>
                <a:lnTo>
                  <a:pt x="140" y="89"/>
                </a:lnTo>
                <a:lnTo>
                  <a:pt x="140" y="89"/>
                </a:lnTo>
                <a:lnTo>
                  <a:pt x="140" y="89"/>
                </a:lnTo>
                <a:lnTo>
                  <a:pt x="140" y="90"/>
                </a:lnTo>
                <a:lnTo>
                  <a:pt x="140" y="90"/>
                </a:lnTo>
                <a:lnTo>
                  <a:pt x="140" y="90"/>
                </a:lnTo>
                <a:lnTo>
                  <a:pt x="140" y="90"/>
                </a:lnTo>
                <a:lnTo>
                  <a:pt x="140" y="90"/>
                </a:lnTo>
                <a:lnTo>
                  <a:pt x="140" y="91"/>
                </a:lnTo>
                <a:lnTo>
                  <a:pt x="140" y="91"/>
                </a:lnTo>
                <a:lnTo>
                  <a:pt x="140" y="91"/>
                </a:lnTo>
                <a:lnTo>
                  <a:pt x="139" y="91"/>
                </a:lnTo>
                <a:lnTo>
                  <a:pt x="139" y="91"/>
                </a:lnTo>
                <a:lnTo>
                  <a:pt x="139" y="91"/>
                </a:lnTo>
                <a:lnTo>
                  <a:pt x="139" y="91"/>
                </a:lnTo>
                <a:cubicBezTo>
                  <a:pt x="139" y="92"/>
                  <a:pt x="139" y="93"/>
                  <a:pt x="139" y="93"/>
                </a:cubicBezTo>
                <a:lnTo>
                  <a:pt x="139" y="93"/>
                </a:lnTo>
                <a:cubicBezTo>
                  <a:pt x="139" y="94"/>
                  <a:pt x="139" y="94"/>
                  <a:pt x="138" y="94"/>
                </a:cubicBezTo>
                <a:lnTo>
                  <a:pt x="138" y="94"/>
                </a:lnTo>
                <a:cubicBezTo>
                  <a:pt x="138" y="96"/>
                  <a:pt x="137" y="97"/>
                  <a:pt x="137" y="99"/>
                </a:cubicBezTo>
                <a:cubicBezTo>
                  <a:pt x="133" y="107"/>
                  <a:pt x="128" y="115"/>
                  <a:pt x="121" y="122"/>
                </a:cubicBezTo>
                <a:cubicBezTo>
                  <a:pt x="115" y="128"/>
                  <a:pt x="107" y="134"/>
                  <a:pt x="98" y="137"/>
                </a:cubicBezTo>
                <a:cubicBezTo>
                  <a:pt x="97" y="138"/>
                  <a:pt x="95" y="138"/>
                  <a:pt x="94" y="139"/>
                </a:cubicBezTo>
                <a:lnTo>
                  <a:pt x="94" y="139"/>
                </a:lnTo>
                <a:cubicBezTo>
                  <a:pt x="93" y="139"/>
                  <a:pt x="93" y="139"/>
                  <a:pt x="92" y="139"/>
                </a:cubicBezTo>
                <a:lnTo>
                  <a:pt x="92" y="139"/>
                </a:lnTo>
                <a:cubicBezTo>
                  <a:pt x="91" y="140"/>
                  <a:pt x="91" y="140"/>
                  <a:pt x="91" y="140"/>
                </a:cubicBezTo>
                <a:lnTo>
                  <a:pt x="91" y="140"/>
                </a:lnTo>
                <a:lnTo>
                  <a:pt x="90" y="140"/>
                </a:lnTo>
                <a:lnTo>
                  <a:pt x="90" y="140"/>
                </a:lnTo>
                <a:lnTo>
                  <a:pt x="90" y="140"/>
                </a:lnTo>
                <a:lnTo>
                  <a:pt x="90" y="140"/>
                </a:lnTo>
                <a:lnTo>
                  <a:pt x="90" y="140"/>
                </a:lnTo>
                <a:lnTo>
                  <a:pt x="90" y="140"/>
                </a:lnTo>
                <a:lnTo>
                  <a:pt x="89" y="140"/>
                </a:lnTo>
                <a:lnTo>
                  <a:pt x="89" y="140"/>
                </a:lnTo>
                <a:lnTo>
                  <a:pt x="89" y="140"/>
                </a:lnTo>
                <a:lnTo>
                  <a:pt x="89" y="140"/>
                </a:lnTo>
                <a:lnTo>
                  <a:pt x="89" y="140"/>
                </a:lnTo>
                <a:lnTo>
                  <a:pt x="89" y="140"/>
                </a:lnTo>
                <a:lnTo>
                  <a:pt x="89" y="140"/>
                </a:lnTo>
                <a:lnTo>
                  <a:pt x="89" y="140"/>
                </a:lnTo>
                <a:lnTo>
                  <a:pt x="89" y="140"/>
                </a:lnTo>
                <a:lnTo>
                  <a:pt x="88" y="140"/>
                </a:lnTo>
                <a:lnTo>
                  <a:pt x="88" y="140"/>
                </a:lnTo>
                <a:lnTo>
                  <a:pt x="88" y="141"/>
                </a:lnTo>
                <a:lnTo>
                  <a:pt x="88" y="141"/>
                </a:lnTo>
                <a:lnTo>
                  <a:pt x="88" y="141"/>
                </a:lnTo>
                <a:lnTo>
                  <a:pt x="87" y="141"/>
                </a:lnTo>
                <a:cubicBezTo>
                  <a:pt x="83" y="142"/>
                  <a:pt x="79" y="142"/>
                  <a:pt x="75" y="142"/>
                </a:cubicBezTo>
                <a:lnTo>
                  <a:pt x="75" y="142"/>
                </a:lnTo>
                <a:lnTo>
                  <a:pt x="75" y="142"/>
                </a:lnTo>
                <a:lnTo>
                  <a:pt x="75" y="142"/>
                </a:lnTo>
                <a:lnTo>
                  <a:pt x="74" y="143"/>
                </a:lnTo>
                <a:lnTo>
                  <a:pt x="73" y="143"/>
                </a:lnTo>
                <a:lnTo>
                  <a:pt x="73" y="143"/>
                </a:lnTo>
                <a:lnTo>
                  <a:pt x="73" y="143"/>
                </a:lnTo>
                <a:lnTo>
                  <a:pt x="73" y="143"/>
                </a:lnTo>
                <a:lnTo>
                  <a:pt x="73" y="143"/>
                </a:lnTo>
                <a:lnTo>
                  <a:pt x="73" y="143"/>
                </a:lnTo>
                <a:lnTo>
                  <a:pt x="73" y="143"/>
                </a:lnTo>
                <a:lnTo>
                  <a:pt x="73" y="143"/>
                </a:lnTo>
                <a:lnTo>
                  <a:pt x="72" y="143"/>
                </a:lnTo>
                <a:lnTo>
                  <a:pt x="72" y="143"/>
                </a:lnTo>
                <a:lnTo>
                  <a:pt x="72" y="143"/>
                </a:lnTo>
                <a:lnTo>
                  <a:pt x="72" y="143"/>
                </a:lnTo>
                <a:lnTo>
                  <a:pt x="72" y="143"/>
                </a:lnTo>
                <a:lnTo>
                  <a:pt x="72" y="143"/>
                </a:lnTo>
                <a:lnTo>
                  <a:pt x="71" y="143"/>
                </a:lnTo>
                <a:lnTo>
                  <a:pt x="71" y="143"/>
                </a:lnTo>
                <a:lnTo>
                  <a:pt x="71" y="143"/>
                </a:lnTo>
                <a:lnTo>
                  <a:pt x="71" y="143"/>
                </a:lnTo>
                <a:lnTo>
                  <a:pt x="71" y="143"/>
                </a:lnTo>
                <a:lnTo>
                  <a:pt x="71" y="143"/>
                </a:lnTo>
                <a:lnTo>
                  <a:pt x="70" y="143"/>
                </a:lnTo>
                <a:lnTo>
                  <a:pt x="70" y="143"/>
                </a:lnTo>
                <a:lnTo>
                  <a:pt x="70" y="143"/>
                </a:lnTo>
                <a:lnTo>
                  <a:pt x="70" y="143"/>
                </a:lnTo>
                <a:lnTo>
                  <a:pt x="70" y="143"/>
                </a:lnTo>
                <a:lnTo>
                  <a:pt x="70" y="143"/>
                </a:lnTo>
                <a:lnTo>
                  <a:pt x="69" y="143"/>
                </a:lnTo>
                <a:lnTo>
                  <a:pt x="69" y="143"/>
                </a:lnTo>
                <a:lnTo>
                  <a:pt x="69" y="143"/>
                </a:lnTo>
                <a:lnTo>
                  <a:pt x="69" y="143"/>
                </a:lnTo>
                <a:lnTo>
                  <a:pt x="69" y="143"/>
                </a:lnTo>
                <a:lnTo>
                  <a:pt x="69" y="143"/>
                </a:lnTo>
                <a:lnTo>
                  <a:pt x="69" y="143"/>
                </a:lnTo>
                <a:lnTo>
                  <a:pt x="69" y="143"/>
                </a:lnTo>
                <a:lnTo>
                  <a:pt x="68" y="142"/>
                </a:lnTo>
                <a:lnTo>
                  <a:pt x="68" y="142"/>
                </a:lnTo>
                <a:lnTo>
                  <a:pt x="68" y="142"/>
                </a:lnTo>
                <a:lnTo>
                  <a:pt x="68" y="142"/>
                </a:lnTo>
                <a:lnTo>
                  <a:pt x="68" y="142"/>
                </a:lnTo>
                <a:lnTo>
                  <a:pt x="67" y="142"/>
                </a:lnTo>
                <a:lnTo>
                  <a:pt x="67" y="142"/>
                </a:lnTo>
                <a:lnTo>
                  <a:pt x="67" y="142"/>
                </a:lnTo>
                <a:lnTo>
                  <a:pt x="67" y="142"/>
                </a:lnTo>
                <a:lnTo>
                  <a:pt x="67" y="142"/>
                </a:lnTo>
                <a:cubicBezTo>
                  <a:pt x="64" y="142"/>
                  <a:pt x="61" y="142"/>
                  <a:pt x="59" y="141"/>
                </a:cubicBezTo>
                <a:lnTo>
                  <a:pt x="58" y="141"/>
                </a:lnTo>
                <a:lnTo>
                  <a:pt x="58" y="141"/>
                </a:lnTo>
                <a:lnTo>
                  <a:pt x="58" y="141"/>
                </a:lnTo>
                <a:lnTo>
                  <a:pt x="57" y="141"/>
                </a:lnTo>
                <a:lnTo>
                  <a:pt x="57" y="141"/>
                </a:lnTo>
                <a:lnTo>
                  <a:pt x="57" y="141"/>
                </a:lnTo>
                <a:lnTo>
                  <a:pt x="56" y="141"/>
                </a:lnTo>
                <a:lnTo>
                  <a:pt x="56" y="141"/>
                </a:lnTo>
                <a:lnTo>
                  <a:pt x="56" y="141"/>
                </a:lnTo>
                <a:lnTo>
                  <a:pt x="56" y="141"/>
                </a:lnTo>
                <a:lnTo>
                  <a:pt x="56" y="141"/>
                </a:lnTo>
                <a:lnTo>
                  <a:pt x="56" y="141"/>
                </a:lnTo>
                <a:lnTo>
                  <a:pt x="56" y="141"/>
                </a:lnTo>
                <a:lnTo>
                  <a:pt x="55" y="141"/>
                </a:lnTo>
                <a:lnTo>
                  <a:pt x="55" y="141"/>
                </a:lnTo>
                <a:lnTo>
                  <a:pt x="55" y="141"/>
                </a:lnTo>
                <a:lnTo>
                  <a:pt x="55" y="141"/>
                </a:lnTo>
                <a:lnTo>
                  <a:pt x="55" y="141"/>
                </a:lnTo>
                <a:lnTo>
                  <a:pt x="55" y="141"/>
                </a:lnTo>
                <a:lnTo>
                  <a:pt x="54" y="141"/>
                </a:lnTo>
                <a:lnTo>
                  <a:pt x="54" y="140"/>
                </a:lnTo>
                <a:lnTo>
                  <a:pt x="54" y="140"/>
                </a:lnTo>
                <a:cubicBezTo>
                  <a:pt x="52" y="140"/>
                  <a:pt x="50" y="139"/>
                  <a:pt x="48" y="139"/>
                </a:cubicBezTo>
                <a:lnTo>
                  <a:pt x="48" y="139"/>
                </a:lnTo>
                <a:cubicBezTo>
                  <a:pt x="47" y="138"/>
                  <a:pt x="45" y="138"/>
                  <a:pt x="44" y="137"/>
                </a:cubicBezTo>
                <a:cubicBezTo>
                  <a:pt x="35" y="134"/>
                  <a:pt x="27" y="128"/>
                  <a:pt x="21" y="122"/>
                </a:cubicBezTo>
                <a:cubicBezTo>
                  <a:pt x="14" y="115"/>
                  <a:pt x="9" y="107"/>
                  <a:pt x="5" y="99"/>
                </a:cubicBezTo>
                <a:cubicBezTo>
                  <a:pt x="5" y="97"/>
                  <a:pt x="4" y="96"/>
                  <a:pt x="4" y="94"/>
                </a:cubicBezTo>
                <a:lnTo>
                  <a:pt x="4" y="94"/>
                </a:lnTo>
                <a:lnTo>
                  <a:pt x="3" y="93"/>
                </a:lnTo>
                <a:lnTo>
                  <a:pt x="3" y="93"/>
                </a:lnTo>
                <a:lnTo>
                  <a:pt x="3" y="93"/>
                </a:lnTo>
                <a:lnTo>
                  <a:pt x="3" y="93"/>
                </a:lnTo>
                <a:lnTo>
                  <a:pt x="3" y="93"/>
                </a:lnTo>
                <a:lnTo>
                  <a:pt x="3" y="93"/>
                </a:lnTo>
                <a:lnTo>
                  <a:pt x="3" y="93"/>
                </a:lnTo>
                <a:lnTo>
                  <a:pt x="3" y="93"/>
                </a:lnTo>
                <a:lnTo>
                  <a:pt x="3" y="92"/>
                </a:lnTo>
                <a:lnTo>
                  <a:pt x="3" y="92"/>
                </a:lnTo>
                <a:lnTo>
                  <a:pt x="3" y="92"/>
                </a:lnTo>
                <a:lnTo>
                  <a:pt x="3" y="92"/>
                </a:lnTo>
                <a:lnTo>
                  <a:pt x="3" y="92"/>
                </a:lnTo>
                <a:lnTo>
                  <a:pt x="3" y="92"/>
                </a:lnTo>
                <a:lnTo>
                  <a:pt x="3" y="91"/>
                </a:lnTo>
                <a:lnTo>
                  <a:pt x="3" y="91"/>
                </a:lnTo>
                <a:lnTo>
                  <a:pt x="3" y="91"/>
                </a:lnTo>
                <a:lnTo>
                  <a:pt x="3" y="91"/>
                </a:lnTo>
                <a:lnTo>
                  <a:pt x="3" y="91"/>
                </a:lnTo>
                <a:lnTo>
                  <a:pt x="3" y="91"/>
                </a:lnTo>
                <a:lnTo>
                  <a:pt x="3" y="91"/>
                </a:lnTo>
                <a:lnTo>
                  <a:pt x="3" y="91"/>
                </a:lnTo>
                <a:cubicBezTo>
                  <a:pt x="1" y="86"/>
                  <a:pt x="0" y="81"/>
                  <a:pt x="0" y="75"/>
                </a:cubicBezTo>
                <a:lnTo>
                  <a:pt x="0" y="75"/>
                </a:lnTo>
                <a:lnTo>
                  <a:pt x="0" y="75"/>
                </a:lnTo>
                <a:cubicBezTo>
                  <a:pt x="0" y="75"/>
                  <a:pt x="0" y="74"/>
                  <a:pt x="0" y="74"/>
                </a:cubicBezTo>
                <a:lnTo>
                  <a:pt x="0" y="74"/>
                </a:lnTo>
                <a:lnTo>
                  <a:pt x="0" y="74"/>
                </a:lnTo>
                <a:lnTo>
                  <a:pt x="0" y="74"/>
                </a:lnTo>
                <a:lnTo>
                  <a:pt x="0" y="73"/>
                </a:lnTo>
                <a:lnTo>
                  <a:pt x="0" y="73"/>
                </a:lnTo>
                <a:lnTo>
                  <a:pt x="0" y="73"/>
                </a:lnTo>
                <a:lnTo>
                  <a:pt x="0" y="73"/>
                </a:lnTo>
                <a:lnTo>
                  <a:pt x="0" y="73"/>
                </a:lnTo>
                <a:lnTo>
                  <a:pt x="0" y="73"/>
                </a:lnTo>
                <a:lnTo>
                  <a:pt x="0" y="73"/>
                </a:lnTo>
                <a:lnTo>
                  <a:pt x="0" y="73"/>
                </a:lnTo>
                <a:lnTo>
                  <a:pt x="0" y="72"/>
                </a:lnTo>
                <a:lnTo>
                  <a:pt x="0" y="72"/>
                </a:lnTo>
                <a:lnTo>
                  <a:pt x="0" y="72"/>
                </a:lnTo>
                <a:lnTo>
                  <a:pt x="0" y="72"/>
                </a:lnTo>
                <a:lnTo>
                  <a:pt x="0" y="72"/>
                </a:lnTo>
                <a:lnTo>
                  <a:pt x="0" y="71"/>
                </a:lnTo>
                <a:lnTo>
                  <a:pt x="0" y="71"/>
                </a:lnTo>
                <a:lnTo>
                  <a:pt x="0" y="71"/>
                </a:lnTo>
                <a:lnTo>
                  <a:pt x="0" y="71"/>
                </a:lnTo>
                <a:lnTo>
                  <a:pt x="0" y="71"/>
                </a:lnTo>
                <a:lnTo>
                  <a:pt x="0" y="70"/>
                </a:lnTo>
                <a:lnTo>
                  <a:pt x="0" y="70"/>
                </a:lnTo>
                <a:lnTo>
                  <a:pt x="0" y="70"/>
                </a:lnTo>
                <a:lnTo>
                  <a:pt x="0" y="70"/>
                </a:lnTo>
                <a:lnTo>
                  <a:pt x="0" y="70"/>
                </a:lnTo>
                <a:lnTo>
                  <a:pt x="0" y="70"/>
                </a:lnTo>
                <a:lnTo>
                  <a:pt x="0" y="70"/>
                </a:lnTo>
                <a:lnTo>
                  <a:pt x="0" y="70"/>
                </a:lnTo>
                <a:lnTo>
                  <a:pt x="0" y="69"/>
                </a:lnTo>
                <a:lnTo>
                  <a:pt x="0" y="69"/>
                </a:lnTo>
                <a:lnTo>
                  <a:pt x="0" y="69"/>
                </a:lnTo>
                <a:lnTo>
                  <a:pt x="0" y="69"/>
                </a:lnTo>
                <a:lnTo>
                  <a:pt x="0" y="69"/>
                </a:lnTo>
                <a:lnTo>
                  <a:pt x="0" y="69"/>
                </a:lnTo>
                <a:lnTo>
                  <a:pt x="0" y="69"/>
                </a:lnTo>
                <a:lnTo>
                  <a:pt x="0" y="68"/>
                </a:lnTo>
                <a:lnTo>
                  <a:pt x="0" y="68"/>
                </a:lnTo>
                <a:lnTo>
                  <a:pt x="0" y="68"/>
                </a:lnTo>
                <a:lnTo>
                  <a:pt x="0" y="68"/>
                </a:lnTo>
                <a:lnTo>
                  <a:pt x="0" y="68"/>
                </a:lnTo>
                <a:lnTo>
                  <a:pt x="0" y="68"/>
                </a:lnTo>
                <a:lnTo>
                  <a:pt x="0" y="67"/>
                </a:lnTo>
                <a:lnTo>
                  <a:pt x="0" y="67"/>
                </a:lnTo>
                <a:lnTo>
                  <a:pt x="0" y="67"/>
                </a:lnTo>
                <a:lnTo>
                  <a:pt x="0" y="67"/>
                </a:lnTo>
                <a:cubicBezTo>
                  <a:pt x="0" y="66"/>
                  <a:pt x="0" y="66"/>
                  <a:pt x="0" y="65"/>
                </a:cubicBezTo>
                <a:lnTo>
                  <a:pt x="0" y="65"/>
                </a:lnTo>
                <a:cubicBezTo>
                  <a:pt x="0" y="63"/>
                  <a:pt x="1" y="61"/>
                  <a:pt x="1" y="59"/>
                </a:cubicBezTo>
                <a:lnTo>
                  <a:pt x="1" y="59"/>
                </a:lnTo>
                <a:lnTo>
                  <a:pt x="1" y="59"/>
                </a:lnTo>
                <a:lnTo>
                  <a:pt x="1" y="59"/>
                </a:lnTo>
                <a:lnTo>
                  <a:pt x="1" y="59"/>
                </a:lnTo>
                <a:lnTo>
                  <a:pt x="1" y="59"/>
                </a:lnTo>
                <a:lnTo>
                  <a:pt x="1" y="59"/>
                </a:lnTo>
                <a:lnTo>
                  <a:pt x="1" y="59"/>
                </a:lnTo>
                <a:lnTo>
                  <a:pt x="1" y="58"/>
                </a:lnTo>
                <a:lnTo>
                  <a:pt x="1" y="58"/>
                </a:lnTo>
                <a:lnTo>
                  <a:pt x="1" y="58"/>
                </a:lnTo>
                <a:lnTo>
                  <a:pt x="1" y="58"/>
                </a:lnTo>
                <a:lnTo>
                  <a:pt x="1" y="58"/>
                </a:lnTo>
                <a:lnTo>
                  <a:pt x="1" y="57"/>
                </a:lnTo>
                <a:lnTo>
                  <a:pt x="1" y="57"/>
                </a:lnTo>
                <a:lnTo>
                  <a:pt x="1" y="57"/>
                </a:lnTo>
                <a:lnTo>
                  <a:pt x="1" y="57"/>
                </a:lnTo>
                <a:lnTo>
                  <a:pt x="1" y="57"/>
                </a:lnTo>
                <a:lnTo>
                  <a:pt x="1" y="57"/>
                </a:lnTo>
                <a:lnTo>
                  <a:pt x="1" y="57"/>
                </a:lnTo>
                <a:lnTo>
                  <a:pt x="2" y="57"/>
                </a:lnTo>
                <a:lnTo>
                  <a:pt x="2" y="56"/>
                </a:lnTo>
                <a:lnTo>
                  <a:pt x="2" y="56"/>
                </a:lnTo>
                <a:lnTo>
                  <a:pt x="2" y="56"/>
                </a:lnTo>
                <a:lnTo>
                  <a:pt x="2" y="56"/>
                </a:lnTo>
                <a:lnTo>
                  <a:pt x="2" y="56"/>
                </a:lnTo>
                <a:lnTo>
                  <a:pt x="2" y="56"/>
                </a:lnTo>
                <a:lnTo>
                  <a:pt x="2" y="56"/>
                </a:lnTo>
                <a:lnTo>
                  <a:pt x="2" y="56"/>
                </a:lnTo>
                <a:lnTo>
                  <a:pt x="2" y="56"/>
                </a:lnTo>
                <a:lnTo>
                  <a:pt x="2" y="55"/>
                </a:lnTo>
                <a:lnTo>
                  <a:pt x="2" y="55"/>
                </a:lnTo>
                <a:lnTo>
                  <a:pt x="2" y="55"/>
                </a:lnTo>
                <a:lnTo>
                  <a:pt x="2" y="55"/>
                </a:lnTo>
                <a:lnTo>
                  <a:pt x="2" y="54"/>
                </a:lnTo>
                <a:lnTo>
                  <a:pt x="2" y="54"/>
                </a:lnTo>
                <a:cubicBezTo>
                  <a:pt x="3" y="52"/>
                  <a:pt x="3" y="50"/>
                  <a:pt x="4" y="49"/>
                </a:cubicBezTo>
                <a:lnTo>
                  <a:pt x="4" y="48"/>
                </a:lnTo>
                <a:cubicBezTo>
                  <a:pt x="4" y="47"/>
                  <a:pt x="5" y="46"/>
                  <a:pt x="5" y="44"/>
                </a:cubicBezTo>
                <a:cubicBezTo>
                  <a:pt x="9" y="35"/>
                  <a:pt x="14" y="28"/>
                  <a:pt x="21" y="21"/>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39" name="Freeform 110">
            <a:extLst>
              <a:ext uri="{FF2B5EF4-FFF2-40B4-BE49-F238E27FC236}">
                <a16:creationId xmlns:a16="http://schemas.microsoft.com/office/drawing/2014/main" id="{A1F40609-DA8F-403F-AA1F-0DA4E376087F}"/>
              </a:ext>
            </a:extLst>
          </p:cNvPr>
          <p:cNvSpPr>
            <a:spLocks noChangeAspect="1" noEditPoints="1"/>
          </p:cNvSpPr>
          <p:nvPr/>
        </p:nvSpPr>
        <p:spPr bwMode="auto">
          <a:xfrm>
            <a:off x="6537706" y="3087914"/>
            <a:ext cx="155536" cy="251900"/>
          </a:xfrm>
          <a:custGeom>
            <a:avLst/>
            <a:gdLst>
              <a:gd name="T0" fmla="*/ 44 w 91"/>
              <a:gd name="T1" fmla="*/ 68 h 147"/>
              <a:gd name="T2" fmla="*/ 35 w 91"/>
              <a:gd name="T3" fmla="*/ 50 h 147"/>
              <a:gd name="T4" fmla="*/ 32 w 91"/>
              <a:gd name="T5" fmla="*/ 51 h 147"/>
              <a:gd name="T6" fmla="*/ 31 w 91"/>
              <a:gd name="T7" fmla="*/ 65 h 147"/>
              <a:gd name="T8" fmla="*/ 32 w 91"/>
              <a:gd name="T9" fmla="*/ 67 h 147"/>
              <a:gd name="T10" fmla="*/ 44 w 91"/>
              <a:gd name="T11" fmla="*/ 68 h 147"/>
              <a:gd name="T12" fmla="*/ 47 w 91"/>
              <a:gd name="T13" fmla="*/ 72 h 147"/>
              <a:gd name="T14" fmla="*/ 56 w 91"/>
              <a:gd name="T15" fmla="*/ 90 h 147"/>
              <a:gd name="T16" fmla="*/ 58 w 91"/>
              <a:gd name="T17" fmla="*/ 89 h 147"/>
              <a:gd name="T18" fmla="*/ 59 w 91"/>
              <a:gd name="T19" fmla="*/ 75 h 147"/>
              <a:gd name="T20" fmla="*/ 58 w 91"/>
              <a:gd name="T21" fmla="*/ 73 h 147"/>
              <a:gd name="T22" fmla="*/ 47 w 91"/>
              <a:gd name="T23" fmla="*/ 72 h 147"/>
              <a:gd name="T24" fmla="*/ 78 w 91"/>
              <a:gd name="T25" fmla="*/ 17 h 147"/>
              <a:gd name="T26" fmla="*/ 12 w 91"/>
              <a:gd name="T27" fmla="*/ 123 h 147"/>
              <a:gd name="T28" fmla="*/ 78 w 91"/>
              <a:gd name="T29" fmla="*/ 17 h 147"/>
              <a:gd name="T30" fmla="*/ 11 w 91"/>
              <a:gd name="T31" fmla="*/ 14 h 147"/>
              <a:gd name="T32" fmla="*/ 9 w 91"/>
              <a:gd name="T33" fmla="*/ 124 h 147"/>
              <a:gd name="T34" fmla="*/ 80 w 91"/>
              <a:gd name="T35" fmla="*/ 126 h 147"/>
              <a:gd name="T36" fmla="*/ 82 w 91"/>
              <a:gd name="T37" fmla="*/ 16 h 147"/>
              <a:gd name="T38" fmla="*/ 11 w 91"/>
              <a:gd name="T39" fmla="*/ 14 h 147"/>
              <a:gd name="T40" fmla="*/ 80 w 91"/>
              <a:gd name="T41" fmla="*/ 3 h 147"/>
              <a:gd name="T42" fmla="*/ 5 w 91"/>
              <a:gd name="T43" fmla="*/ 5 h 147"/>
              <a:gd name="T44" fmla="*/ 3 w 91"/>
              <a:gd name="T45" fmla="*/ 137 h 147"/>
              <a:gd name="T46" fmla="*/ 5 w 91"/>
              <a:gd name="T47" fmla="*/ 141 h 147"/>
              <a:gd name="T48" fmla="*/ 80 w 91"/>
              <a:gd name="T49" fmla="*/ 143 h 147"/>
              <a:gd name="T50" fmla="*/ 87 w 91"/>
              <a:gd name="T51" fmla="*/ 137 h 147"/>
              <a:gd name="T52" fmla="*/ 85 w 91"/>
              <a:gd name="T53" fmla="*/ 5 h 147"/>
              <a:gd name="T54" fmla="*/ 80 w 91"/>
              <a:gd name="T55" fmla="*/ 3 h 147"/>
              <a:gd name="T56" fmla="*/ 10 w 91"/>
              <a:gd name="T57" fmla="*/ 0 h 147"/>
              <a:gd name="T58" fmla="*/ 0 w 91"/>
              <a:gd name="T59" fmla="*/ 10 h 147"/>
              <a:gd name="T60" fmla="*/ 3 w 91"/>
              <a:gd name="T61" fmla="*/ 144 h 147"/>
              <a:gd name="T62" fmla="*/ 3 w 91"/>
              <a:gd name="T63" fmla="*/ 144 h 147"/>
              <a:gd name="T64" fmla="*/ 10 w 91"/>
              <a:gd name="T65" fmla="*/ 147 h 147"/>
              <a:gd name="T66" fmla="*/ 88 w 91"/>
              <a:gd name="T67" fmla="*/ 144 h 147"/>
              <a:gd name="T68" fmla="*/ 91 w 91"/>
              <a:gd name="T69" fmla="*/ 10 h 147"/>
              <a:gd name="T70" fmla="*/ 88 w 91"/>
              <a:gd name="T71" fmla="*/ 3 h 147"/>
              <a:gd name="T72" fmla="*/ 10 w 91"/>
              <a:gd name="T73" fmla="*/ 0 h 147"/>
              <a:gd name="T74" fmla="*/ 36 w 91"/>
              <a:gd name="T75" fmla="*/ 136 h 147"/>
              <a:gd name="T76" fmla="*/ 36 w 91"/>
              <a:gd name="T77" fmla="*/ 132 h 147"/>
              <a:gd name="T78" fmla="*/ 56 w 91"/>
              <a:gd name="T79" fmla="*/ 134 h 147"/>
              <a:gd name="T80" fmla="*/ 36 w 91"/>
              <a:gd name="T81" fmla="*/ 136 h 147"/>
              <a:gd name="T82" fmla="*/ 44 w 91"/>
              <a:gd name="T83" fmla="*/ 38 h 147"/>
              <a:gd name="T84" fmla="*/ 47 w 91"/>
              <a:gd name="T85" fmla="*/ 38 h 147"/>
              <a:gd name="T86" fmla="*/ 58 w 91"/>
              <a:gd name="T87" fmla="*/ 46 h 147"/>
              <a:gd name="T88" fmla="*/ 58 w 91"/>
              <a:gd name="T89" fmla="*/ 50 h 147"/>
              <a:gd name="T90" fmla="*/ 47 w 91"/>
              <a:gd name="T91" fmla="*/ 68 h 147"/>
              <a:gd name="T92" fmla="*/ 61 w 91"/>
              <a:gd name="T93" fmla="*/ 70 h 147"/>
              <a:gd name="T94" fmla="*/ 63 w 91"/>
              <a:gd name="T95" fmla="*/ 75 h 147"/>
              <a:gd name="T96" fmla="*/ 61 w 91"/>
              <a:gd name="T97" fmla="*/ 92 h 147"/>
              <a:gd name="T98" fmla="*/ 56 w 91"/>
              <a:gd name="T99" fmla="*/ 94 h 147"/>
              <a:gd name="T100" fmla="*/ 47 w 91"/>
              <a:gd name="T101" fmla="*/ 102 h 147"/>
              <a:gd name="T102" fmla="*/ 44 w 91"/>
              <a:gd name="T103" fmla="*/ 102 h 147"/>
              <a:gd name="T104" fmla="*/ 30 w 91"/>
              <a:gd name="T105" fmla="*/ 94 h 147"/>
              <a:gd name="T106" fmla="*/ 30 w 91"/>
              <a:gd name="T107" fmla="*/ 90 h 147"/>
              <a:gd name="T108" fmla="*/ 44 w 91"/>
              <a:gd name="T109" fmla="*/ 72 h 147"/>
              <a:gd name="T110" fmla="*/ 30 w 91"/>
              <a:gd name="T111" fmla="*/ 70 h 147"/>
              <a:gd name="T112" fmla="*/ 28 w 91"/>
              <a:gd name="T113" fmla="*/ 65 h 147"/>
              <a:gd name="T114" fmla="*/ 30 w 91"/>
              <a:gd name="T115" fmla="*/ 48 h 147"/>
              <a:gd name="T116" fmla="*/ 35 w 91"/>
              <a:gd name="T117" fmla="*/ 46 h 147"/>
              <a:gd name="T118" fmla="*/ 44 w 91"/>
              <a:gd name="T119" fmla="*/ 3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1" h="147">
                <a:moveTo>
                  <a:pt x="44" y="68"/>
                </a:moveTo>
                <a:lnTo>
                  <a:pt x="44" y="68"/>
                </a:lnTo>
                <a:lnTo>
                  <a:pt x="44" y="50"/>
                </a:lnTo>
                <a:lnTo>
                  <a:pt x="35" y="50"/>
                </a:lnTo>
                <a:cubicBezTo>
                  <a:pt x="34" y="50"/>
                  <a:pt x="33" y="50"/>
                  <a:pt x="32" y="51"/>
                </a:cubicBezTo>
                <a:lnTo>
                  <a:pt x="32" y="51"/>
                </a:lnTo>
                <a:cubicBezTo>
                  <a:pt x="32" y="51"/>
                  <a:pt x="31" y="52"/>
                  <a:pt x="31" y="53"/>
                </a:cubicBezTo>
                <a:lnTo>
                  <a:pt x="31" y="65"/>
                </a:lnTo>
                <a:cubicBezTo>
                  <a:pt x="31" y="66"/>
                  <a:pt x="32" y="67"/>
                  <a:pt x="32" y="67"/>
                </a:cubicBezTo>
                <a:lnTo>
                  <a:pt x="32" y="67"/>
                </a:lnTo>
                <a:cubicBezTo>
                  <a:pt x="33" y="68"/>
                  <a:pt x="34" y="68"/>
                  <a:pt x="35" y="68"/>
                </a:cubicBezTo>
                <a:lnTo>
                  <a:pt x="44" y="68"/>
                </a:lnTo>
                <a:close/>
                <a:moveTo>
                  <a:pt x="47" y="72"/>
                </a:moveTo>
                <a:lnTo>
                  <a:pt x="47" y="72"/>
                </a:lnTo>
                <a:lnTo>
                  <a:pt x="47" y="90"/>
                </a:lnTo>
                <a:lnTo>
                  <a:pt x="56" y="90"/>
                </a:lnTo>
                <a:cubicBezTo>
                  <a:pt x="57" y="90"/>
                  <a:pt x="58" y="90"/>
                  <a:pt x="58" y="89"/>
                </a:cubicBezTo>
                <a:lnTo>
                  <a:pt x="58" y="89"/>
                </a:lnTo>
                <a:cubicBezTo>
                  <a:pt x="59" y="89"/>
                  <a:pt x="59" y="88"/>
                  <a:pt x="59" y="87"/>
                </a:cubicBezTo>
                <a:lnTo>
                  <a:pt x="59" y="75"/>
                </a:lnTo>
                <a:cubicBezTo>
                  <a:pt x="59" y="74"/>
                  <a:pt x="59" y="73"/>
                  <a:pt x="58" y="73"/>
                </a:cubicBezTo>
                <a:lnTo>
                  <a:pt x="58" y="73"/>
                </a:lnTo>
                <a:cubicBezTo>
                  <a:pt x="58" y="72"/>
                  <a:pt x="57" y="72"/>
                  <a:pt x="56" y="72"/>
                </a:cubicBezTo>
                <a:lnTo>
                  <a:pt x="47" y="72"/>
                </a:lnTo>
                <a:close/>
                <a:moveTo>
                  <a:pt x="78" y="17"/>
                </a:moveTo>
                <a:lnTo>
                  <a:pt x="78" y="17"/>
                </a:lnTo>
                <a:lnTo>
                  <a:pt x="12" y="17"/>
                </a:lnTo>
                <a:lnTo>
                  <a:pt x="12" y="123"/>
                </a:lnTo>
                <a:lnTo>
                  <a:pt x="78" y="123"/>
                </a:lnTo>
                <a:lnTo>
                  <a:pt x="78" y="17"/>
                </a:lnTo>
                <a:close/>
                <a:moveTo>
                  <a:pt x="11" y="14"/>
                </a:moveTo>
                <a:lnTo>
                  <a:pt x="11" y="14"/>
                </a:lnTo>
                <a:cubicBezTo>
                  <a:pt x="10" y="14"/>
                  <a:pt x="9" y="15"/>
                  <a:pt x="9" y="16"/>
                </a:cubicBezTo>
                <a:lnTo>
                  <a:pt x="9" y="124"/>
                </a:lnTo>
                <a:cubicBezTo>
                  <a:pt x="9" y="125"/>
                  <a:pt x="10" y="126"/>
                  <a:pt x="11" y="126"/>
                </a:cubicBezTo>
                <a:lnTo>
                  <a:pt x="80" y="126"/>
                </a:lnTo>
                <a:cubicBezTo>
                  <a:pt x="81" y="126"/>
                  <a:pt x="82" y="125"/>
                  <a:pt x="82" y="124"/>
                </a:cubicBezTo>
                <a:lnTo>
                  <a:pt x="82" y="16"/>
                </a:lnTo>
                <a:cubicBezTo>
                  <a:pt x="82" y="15"/>
                  <a:pt x="81" y="14"/>
                  <a:pt x="80" y="14"/>
                </a:cubicBezTo>
                <a:lnTo>
                  <a:pt x="11" y="14"/>
                </a:lnTo>
                <a:close/>
                <a:moveTo>
                  <a:pt x="80" y="3"/>
                </a:moveTo>
                <a:lnTo>
                  <a:pt x="80" y="3"/>
                </a:lnTo>
                <a:lnTo>
                  <a:pt x="10" y="3"/>
                </a:lnTo>
                <a:cubicBezTo>
                  <a:pt x="8" y="3"/>
                  <a:pt x="7" y="4"/>
                  <a:pt x="5" y="5"/>
                </a:cubicBezTo>
                <a:cubicBezTo>
                  <a:pt x="4" y="7"/>
                  <a:pt x="3" y="8"/>
                  <a:pt x="3" y="10"/>
                </a:cubicBezTo>
                <a:lnTo>
                  <a:pt x="3" y="137"/>
                </a:lnTo>
                <a:cubicBezTo>
                  <a:pt x="3" y="138"/>
                  <a:pt x="4" y="140"/>
                  <a:pt x="5" y="141"/>
                </a:cubicBezTo>
                <a:lnTo>
                  <a:pt x="5" y="141"/>
                </a:lnTo>
                <a:cubicBezTo>
                  <a:pt x="7" y="143"/>
                  <a:pt x="8" y="143"/>
                  <a:pt x="10" y="143"/>
                </a:cubicBezTo>
                <a:lnTo>
                  <a:pt x="80" y="143"/>
                </a:lnTo>
                <a:cubicBezTo>
                  <a:pt x="82" y="143"/>
                  <a:pt x="84" y="143"/>
                  <a:pt x="85" y="141"/>
                </a:cubicBezTo>
                <a:cubicBezTo>
                  <a:pt x="86" y="140"/>
                  <a:pt x="87" y="138"/>
                  <a:pt x="87" y="137"/>
                </a:cubicBezTo>
                <a:lnTo>
                  <a:pt x="87" y="10"/>
                </a:lnTo>
                <a:cubicBezTo>
                  <a:pt x="87" y="8"/>
                  <a:pt x="86" y="7"/>
                  <a:pt x="85" y="5"/>
                </a:cubicBezTo>
                <a:lnTo>
                  <a:pt x="85" y="5"/>
                </a:lnTo>
                <a:cubicBezTo>
                  <a:pt x="84" y="4"/>
                  <a:pt x="82" y="3"/>
                  <a:pt x="80" y="3"/>
                </a:cubicBezTo>
                <a:close/>
                <a:moveTo>
                  <a:pt x="10" y="0"/>
                </a:moveTo>
                <a:lnTo>
                  <a:pt x="10" y="0"/>
                </a:lnTo>
                <a:cubicBezTo>
                  <a:pt x="8" y="0"/>
                  <a:pt x="5" y="1"/>
                  <a:pt x="3" y="3"/>
                </a:cubicBezTo>
                <a:cubicBezTo>
                  <a:pt x="1" y="5"/>
                  <a:pt x="0" y="7"/>
                  <a:pt x="0" y="10"/>
                </a:cubicBezTo>
                <a:lnTo>
                  <a:pt x="0" y="137"/>
                </a:lnTo>
                <a:cubicBezTo>
                  <a:pt x="0" y="139"/>
                  <a:pt x="1" y="142"/>
                  <a:pt x="3" y="144"/>
                </a:cubicBezTo>
                <a:lnTo>
                  <a:pt x="3" y="144"/>
                </a:lnTo>
                <a:lnTo>
                  <a:pt x="3" y="144"/>
                </a:lnTo>
                <a:lnTo>
                  <a:pt x="3" y="144"/>
                </a:lnTo>
                <a:cubicBezTo>
                  <a:pt x="5" y="146"/>
                  <a:pt x="8" y="147"/>
                  <a:pt x="10" y="147"/>
                </a:cubicBezTo>
                <a:lnTo>
                  <a:pt x="80" y="147"/>
                </a:lnTo>
                <a:cubicBezTo>
                  <a:pt x="83" y="147"/>
                  <a:pt x="86" y="146"/>
                  <a:pt x="88" y="144"/>
                </a:cubicBezTo>
                <a:cubicBezTo>
                  <a:pt x="89" y="142"/>
                  <a:pt x="91" y="139"/>
                  <a:pt x="91" y="137"/>
                </a:cubicBezTo>
                <a:lnTo>
                  <a:pt x="91" y="10"/>
                </a:lnTo>
                <a:cubicBezTo>
                  <a:pt x="91" y="7"/>
                  <a:pt x="89" y="5"/>
                  <a:pt x="88" y="3"/>
                </a:cubicBezTo>
                <a:lnTo>
                  <a:pt x="88" y="3"/>
                </a:lnTo>
                <a:cubicBezTo>
                  <a:pt x="86" y="1"/>
                  <a:pt x="83" y="0"/>
                  <a:pt x="80" y="0"/>
                </a:cubicBezTo>
                <a:lnTo>
                  <a:pt x="10" y="0"/>
                </a:lnTo>
                <a:close/>
                <a:moveTo>
                  <a:pt x="36" y="136"/>
                </a:moveTo>
                <a:lnTo>
                  <a:pt x="36" y="136"/>
                </a:lnTo>
                <a:cubicBezTo>
                  <a:pt x="35" y="136"/>
                  <a:pt x="34" y="135"/>
                  <a:pt x="34" y="134"/>
                </a:cubicBezTo>
                <a:cubicBezTo>
                  <a:pt x="34" y="133"/>
                  <a:pt x="35" y="132"/>
                  <a:pt x="36" y="132"/>
                </a:cubicBezTo>
                <a:lnTo>
                  <a:pt x="55" y="132"/>
                </a:lnTo>
                <a:cubicBezTo>
                  <a:pt x="56" y="132"/>
                  <a:pt x="56" y="133"/>
                  <a:pt x="56" y="134"/>
                </a:cubicBezTo>
                <a:cubicBezTo>
                  <a:pt x="56" y="135"/>
                  <a:pt x="56" y="136"/>
                  <a:pt x="55" y="136"/>
                </a:cubicBezTo>
                <a:lnTo>
                  <a:pt x="36" y="136"/>
                </a:lnTo>
                <a:close/>
                <a:moveTo>
                  <a:pt x="44" y="38"/>
                </a:moveTo>
                <a:lnTo>
                  <a:pt x="44" y="38"/>
                </a:lnTo>
                <a:cubicBezTo>
                  <a:pt x="44" y="37"/>
                  <a:pt x="44" y="36"/>
                  <a:pt x="45" y="36"/>
                </a:cubicBezTo>
                <a:cubicBezTo>
                  <a:pt x="46" y="36"/>
                  <a:pt x="47" y="37"/>
                  <a:pt x="47" y="38"/>
                </a:cubicBezTo>
                <a:lnTo>
                  <a:pt x="47" y="46"/>
                </a:lnTo>
                <a:lnTo>
                  <a:pt x="58" y="46"/>
                </a:lnTo>
                <a:cubicBezTo>
                  <a:pt x="59" y="46"/>
                  <a:pt x="60" y="47"/>
                  <a:pt x="60" y="48"/>
                </a:cubicBezTo>
                <a:cubicBezTo>
                  <a:pt x="60" y="49"/>
                  <a:pt x="59" y="50"/>
                  <a:pt x="58" y="50"/>
                </a:cubicBezTo>
                <a:lnTo>
                  <a:pt x="47" y="50"/>
                </a:lnTo>
                <a:lnTo>
                  <a:pt x="47" y="68"/>
                </a:lnTo>
                <a:lnTo>
                  <a:pt x="56" y="68"/>
                </a:lnTo>
                <a:cubicBezTo>
                  <a:pt x="58" y="68"/>
                  <a:pt x="59" y="69"/>
                  <a:pt x="61" y="70"/>
                </a:cubicBezTo>
                <a:lnTo>
                  <a:pt x="61" y="70"/>
                </a:lnTo>
                <a:cubicBezTo>
                  <a:pt x="62" y="72"/>
                  <a:pt x="63" y="73"/>
                  <a:pt x="63" y="75"/>
                </a:cubicBezTo>
                <a:lnTo>
                  <a:pt x="63" y="87"/>
                </a:lnTo>
                <a:cubicBezTo>
                  <a:pt x="63" y="89"/>
                  <a:pt x="62" y="90"/>
                  <a:pt x="61" y="92"/>
                </a:cubicBezTo>
                <a:lnTo>
                  <a:pt x="61" y="92"/>
                </a:lnTo>
                <a:cubicBezTo>
                  <a:pt x="59" y="93"/>
                  <a:pt x="58" y="94"/>
                  <a:pt x="56" y="94"/>
                </a:cubicBezTo>
                <a:lnTo>
                  <a:pt x="47" y="94"/>
                </a:lnTo>
                <a:lnTo>
                  <a:pt x="47" y="102"/>
                </a:lnTo>
                <a:cubicBezTo>
                  <a:pt x="47" y="103"/>
                  <a:pt x="46" y="104"/>
                  <a:pt x="45" y="104"/>
                </a:cubicBezTo>
                <a:cubicBezTo>
                  <a:pt x="44" y="104"/>
                  <a:pt x="44" y="103"/>
                  <a:pt x="44" y="102"/>
                </a:cubicBezTo>
                <a:lnTo>
                  <a:pt x="44" y="94"/>
                </a:lnTo>
                <a:lnTo>
                  <a:pt x="30" y="94"/>
                </a:lnTo>
                <a:cubicBezTo>
                  <a:pt x="29" y="94"/>
                  <a:pt x="28" y="93"/>
                  <a:pt x="28" y="92"/>
                </a:cubicBezTo>
                <a:cubicBezTo>
                  <a:pt x="28" y="91"/>
                  <a:pt x="29" y="90"/>
                  <a:pt x="30" y="90"/>
                </a:cubicBezTo>
                <a:lnTo>
                  <a:pt x="44" y="90"/>
                </a:lnTo>
                <a:lnTo>
                  <a:pt x="44" y="72"/>
                </a:lnTo>
                <a:lnTo>
                  <a:pt x="35" y="72"/>
                </a:lnTo>
                <a:cubicBezTo>
                  <a:pt x="33" y="72"/>
                  <a:pt x="31" y="71"/>
                  <a:pt x="30" y="70"/>
                </a:cubicBezTo>
                <a:lnTo>
                  <a:pt x="30" y="70"/>
                </a:lnTo>
                <a:cubicBezTo>
                  <a:pt x="29" y="68"/>
                  <a:pt x="28" y="67"/>
                  <a:pt x="28" y="65"/>
                </a:cubicBezTo>
                <a:lnTo>
                  <a:pt x="28" y="53"/>
                </a:lnTo>
                <a:cubicBezTo>
                  <a:pt x="28" y="51"/>
                  <a:pt x="29" y="50"/>
                  <a:pt x="30" y="48"/>
                </a:cubicBezTo>
                <a:lnTo>
                  <a:pt x="30" y="48"/>
                </a:lnTo>
                <a:cubicBezTo>
                  <a:pt x="31" y="47"/>
                  <a:pt x="33" y="46"/>
                  <a:pt x="35" y="46"/>
                </a:cubicBezTo>
                <a:lnTo>
                  <a:pt x="44" y="46"/>
                </a:lnTo>
                <a:lnTo>
                  <a:pt x="44" y="38"/>
                </a:ln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40" name="Freeform 112">
            <a:extLst>
              <a:ext uri="{FF2B5EF4-FFF2-40B4-BE49-F238E27FC236}">
                <a16:creationId xmlns:a16="http://schemas.microsoft.com/office/drawing/2014/main" id="{44757A4C-292D-487A-ADEE-BCD86E0EACA8}"/>
              </a:ext>
            </a:extLst>
          </p:cNvPr>
          <p:cNvSpPr>
            <a:spLocks noChangeAspect="1" noEditPoints="1"/>
          </p:cNvSpPr>
          <p:nvPr/>
        </p:nvSpPr>
        <p:spPr bwMode="auto">
          <a:xfrm>
            <a:off x="7515700" y="3495097"/>
            <a:ext cx="89602" cy="300928"/>
          </a:xfrm>
          <a:custGeom>
            <a:avLst/>
            <a:gdLst>
              <a:gd name="T0" fmla="*/ 30 w 53"/>
              <a:gd name="T1" fmla="*/ 122 h 176"/>
              <a:gd name="T2" fmla="*/ 30 w 53"/>
              <a:gd name="T3" fmla="*/ 129 h 176"/>
              <a:gd name="T4" fmla="*/ 23 w 53"/>
              <a:gd name="T5" fmla="*/ 129 h 176"/>
              <a:gd name="T6" fmla="*/ 23 w 53"/>
              <a:gd name="T7" fmla="*/ 122 h 176"/>
              <a:gd name="T8" fmla="*/ 30 w 53"/>
              <a:gd name="T9" fmla="*/ 122 h 176"/>
              <a:gd name="T10" fmla="*/ 43 w 53"/>
              <a:gd name="T11" fmla="*/ 59 h 176"/>
              <a:gd name="T12" fmla="*/ 10 w 53"/>
              <a:gd name="T13" fmla="*/ 98 h 176"/>
              <a:gd name="T14" fmla="*/ 43 w 53"/>
              <a:gd name="T15" fmla="*/ 59 h 176"/>
              <a:gd name="T16" fmla="*/ 7 w 53"/>
              <a:gd name="T17" fmla="*/ 58 h 176"/>
              <a:gd name="T18" fmla="*/ 10 w 53"/>
              <a:gd name="T19" fmla="*/ 3 h 176"/>
              <a:gd name="T20" fmla="*/ 36 w 53"/>
              <a:gd name="T21" fmla="*/ 0 h 176"/>
              <a:gd name="T22" fmla="*/ 46 w 53"/>
              <a:gd name="T23" fmla="*/ 10 h 176"/>
              <a:gd name="T24" fmla="*/ 46 w 53"/>
              <a:gd name="T25" fmla="*/ 58 h 176"/>
              <a:gd name="T26" fmla="*/ 46 w 53"/>
              <a:gd name="T27" fmla="*/ 100 h 176"/>
              <a:gd name="T28" fmla="*/ 52 w 53"/>
              <a:gd name="T29" fmla="*/ 139 h 176"/>
              <a:gd name="T30" fmla="*/ 26 w 53"/>
              <a:gd name="T31" fmla="*/ 176 h 176"/>
              <a:gd name="T32" fmla="*/ 1 w 53"/>
              <a:gd name="T33" fmla="*/ 139 h 176"/>
              <a:gd name="T34" fmla="*/ 0 w 53"/>
              <a:gd name="T35" fmla="*/ 138 h 176"/>
              <a:gd name="T36" fmla="*/ 7 w 53"/>
              <a:gd name="T37" fmla="*/ 58 h 176"/>
              <a:gd name="T38" fmla="*/ 43 w 53"/>
              <a:gd name="T39" fmla="*/ 56 h 176"/>
              <a:gd name="T40" fmla="*/ 43 w 53"/>
              <a:gd name="T41" fmla="*/ 10 h 176"/>
              <a:gd name="T42" fmla="*/ 36 w 53"/>
              <a:gd name="T43" fmla="*/ 3 h 176"/>
              <a:gd name="T44" fmla="*/ 17 w 53"/>
              <a:gd name="T45" fmla="*/ 3 h 176"/>
              <a:gd name="T46" fmla="*/ 12 w 53"/>
              <a:gd name="T47" fmla="*/ 5 h 176"/>
              <a:gd name="T48" fmla="*/ 10 w 53"/>
              <a:gd name="T49" fmla="*/ 56 h 176"/>
              <a:gd name="T50" fmla="*/ 26 w 53"/>
              <a:gd name="T51" fmla="*/ 118 h 176"/>
              <a:gd name="T52" fmla="*/ 32 w 53"/>
              <a:gd name="T53" fmla="*/ 120 h 176"/>
              <a:gd name="T54" fmla="*/ 32 w 53"/>
              <a:gd name="T55" fmla="*/ 131 h 176"/>
              <a:gd name="T56" fmla="*/ 28 w 53"/>
              <a:gd name="T57" fmla="*/ 169 h 176"/>
              <a:gd name="T58" fmla="*/ 43 w 53"/>
              <a:gd name="T59" fmla="*/ 102 h 176"/>
              <a:gd name="T60" fmla="*/ 4 w 53"/>
              <a:gd name="T61" fmla="*/ 137 h 176"/>
              <a:gd name="T62" fmla="*/ 25 w 53"/>
              <a:gd name="T63" fmla="*/ 133 h 176"/>
              <a:gd name="T64" fmla="*/ 18 w 53"/>
              <a:gd name="T65" fmla="*/ 126 h 176"/>
              <a:gd name="T66" fmla="*/ 26 w 53"/>
              <a:gd name="T67" fmla="*/ 11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176">
                <a:moveTo>
                  <a:pt x="30" y="122"/>
                </a:moveTo>
                <a:lnTo>
                  <a:pt x="30" y="122"/>
                </a:lnTo>
                <a:cubicBezTo>
                  <a:pt x="30" y="123"/>
                  <a:pt x="31" y="124"/>
                  <a:pt x="31" y="126"/>
                </a:cubicBezTo>
                <a:cubicBezTo>
                  <a:pt x="31" y="127"/>
                  <a:pt x="30" y="128"/>
                  <a:pt x="30" y="129"/>
                </a:cubicBezTo>
                <a:cubicBezTo>
                  <a:pt x="29" y="130"/>
                  <a:pt x="28" y="130"/>
                  <a:pt x="26" y="130"/>
                </a:cubicBezTo>
                <a:cubicBezTo>
                  <a:pt x="25" y="130"/>
                  <a:pt x="24" y="130"/>
                  <a:pt x="23" y="129"/>
                </a:cubicBezTo>
                <a:cubicBezTo>
                  <a:pt x="22" y="128"/>
                  <a:pt x="22" y="127"/>
                  <a:pt x="22" y="126"/>
                </a:cubicBezTo>
                <a:cubicBezTo>
                  <a:pt x="22" y="124"/>
                  <a:pt x="22" y="123"/>
                  <a:pt x="23" y="122"/>
                </a:cubicBezTo>
                <a:cubicBezTo>
                  <a:pt x="24" y="121"/>
                  <a:pt x="25" y="121"/>
                  <a:pt x="26" y="121"/>
                </a:cubicBezTo>
                <a:cubicBezTo>
                  <a:pt x="28" y="121"/>
                  <a:pt x="29" y="121"/>
                  <a:pt x="30" y="122"/>
                </a:cubicBezTo>
                <a:close/>
                <a:moveTo>
                  <a:pt x="43" y="59"/>
                </a:moveTo>
                <a:lnTo>
                  <a:pt x="43" y="59"/>
                </a:lnTo>
                <a:lnTo>
                  <a:pt x="10" y="59"/>
                </a:lnTo>
                <a:lnTo>
                  <a:pt x="10" y="98"/>
                </a:lnTo>
                <a:lnTo>
                  <a:pt x="43" y="98"/>
                </a:lnTo>
                <a:lnTo>
                  <a:pt x="43" y="59"/>
                </a:lnTo>
                <a:close/>
                <a:moveTo>
                  <a:pt x="7" y="58"/>
                </a:moveTo>
                <a:lnTo>
                  <a:pt x="7" y="58"/>
                </a:lnTo>
                <a:lnTo>
                  <a:pt x="7" y="10"/>
                </a:lnTo>
                <a:cubicBezTo>
                  <a:pt x="7" y="7"/>
                  <a:pt x="8" y="5"/>
                  <a:pt x="10" y="3"/>
                </a:cubicBezTo>
                <a:cubicBezTo>
                  <a:pt x="11" y="1"/>
                  <a:pt x="14" y="0"/>
                  <a:pt x="17" y="0"/>
                </a:cubicBezTo>
                <a:lnTo>
                  <a:pt x="36" y="0"/>
                </a:lnTo>
                <a:cubicBezTo>
                  <a:pt x="39" y="0"/>
                  <a:pt x="41" y="1"/>
                  <a:pt x="43" y="3"/>
                </a:cubicBezTo>
                <a:cubicBezTo>
                  <a:pt x="45" y="5"/>
                  <a:pt x="46" y="7"/>
                  <a:pt x="46" y="10"/>
                </a:cubicBezTo>
                <a:lnTo>
                  <a:pt x="46" y="10"/>
                </a:lnTo>
                <a:lnTo>
                  <a:pt x="46" y="58"/>
                </a:lnTo>
                <a:lnTo>
                  <a:pt x="46" y="58"/>
                </a:lnTo>
                <a:lnTo>
                  <a:pt x="46" y="100"/>
                </a:lnTo>
                <a:lnTo>
                  <a:pt x="52" y="138"/>
                </a:lnTo>
                <a:cubicBezTo>
                  <a:pt x="53" y="138"/>
                  <a:pt x="52" y="138"/>
                  <a:pt x="52" y="139"/>
                </a:cubicBezTo>
                <a:lnTo>
                  <a:pt x="28" y="176"/>
                </a:lnTo>
                <a:cubicBezTo>
                  <a:pt x="28" y="176"/>
                  <a:pt x="27" y="176"/>
                  <a:pt x="26" y="176"/>
                </a:cubicBezTo>
                <a:cubicBezTo>
                  <a:pt x="26" y="176"/>
                  <a:pt x="25" y="176"/>
                  <a:pt x="25" y="176"/>
                </a:cubicBezTo>
                <a:lnTo>
                  <a:pt x="1" y="139"/>
                </a:lnTo>
                <a:cubicBezTo>
                  <a:pt x="0" y="138"/>
                  <a:pt x="0" y="138"/>
                  <a:pt x="0" y="138"/>
                </a:cubicBezTo>
                <a:lnTo>
                  <a:pt x="0" y="138"/>
                </a:lnTo>
                <a:lnTo>
                  <a:pt x="7" y="100"/>
                </a:lnTo>
                <a:lnTo>
                  <a:pt x="7" y="58"/>
                </a:lnTo>
                <a:close/>
                <a:moveTo>
                  <a:pt x="43" y="56"/>
                </a:moveTo>
                <a:lnTo>
                  <a:pt x="43" y="56"/>
                </a:lnTo>
                <a:lnTo>
                  <a:pt x="43" y="10"/>
                </a:lnTo>
                <a:lnTo>
                  <a:pt x="43" y="10"/>
                </a:lnTo>
                <a:cubicBezTo>
                  <a:pt x="43" y="8"/>
                  <a:pt x="42" y="6"/>
                  <a:pt x="41" y="5"/>
                </a:cubicBezTo>
                <a:cubicBezTo>
                  <a:pt x="40" y="4"/>
                  <a:pt x="38" y="3"/>
                  <a:pt x="36" y="3"/>
                </a:cubicBezTo>
                <a:lnTo>
                  <a:pt x="36" y="3"/>
                </a:lnTo>
                <a:lnTo>
                  <a:pt x="17" y="3"/>
                </a:lnTo>
                <a:lnTo>
                  <a:pt x="17" y="3"/>
                </a:lnTo>
                <a:cubicBezTo>
                  <a:pt x="15" y="3"/>
                  <a:pt x="13" y="4"/>
                  <a:pt x="12" y="5"/>
                </a:cubicBezTo>
                <a:cubicBezTo>
                  <a:pt x="11" y="6"/>
                  <a:pt x="10" y="8"/>
                  <a:pt x="10" y="10"/>
                </a:cubicBezTo>
                <a:lnTo>
                  <a:pt x="10" y="56"/>
                </a:lnTo>
                <a:lnTo>
                  <a:pt x="43" y="56"/>
                </a:lnTo>
                <a:close/>
                <a:moveTo>
                  <a:pt x="26" y="118"/>
                </a:moveTo>
                <a:lnTo>
                  <a:pt x="26" y="118"/>
                </a:lnTo>
                <a:cubicBezTo>
                  <a:pt x="29" y="118"/>
                  <a:pt x="31" y="118"/>
                  <a:pt x="32" y="120"/>
                </a:cubicBezTo>
                <a:cubicBezTo>
                  <a:pt x="33" y="121"/>
                  <a:pt x="34" y="123"/>
                  <a:pt x="34" y="126"/>
                </a:cubicBezTo>
                <a:cubicBezTo>
                  <a:pt x="34" y="128"/>
                  <a:pt x="33" y="130"/>
                  <a:pt x="32" y="131"/>
                </a:cubicBezTo>
                <a:cubicBezTo>
                  <a:pt x="31" y="132"/>
                  <a:pt x="30" y="133"/>
                  <a:pt x="28" y="133"/>
                </a:cubicBezTo>
                <a:lnTo>
                  <a:pt x="28" y="169"/>
                </a:lnTo>
                <a:lnTo>
                  <a:pt x="49" y="137"/>
                </a:lnTo>
                <a:lnTo>
                  <a:pt x="43" y="102"/>
                </a:lnTo>
                <a:lnTo>
                  <a:pt x="10" y="102"/>
                </a:lnTo>
                <a:lnTo>
                  <a:pt x="4" y="137"/>
                </a:lnTo>
                <a:lnTo>
                  <a:pt x="25" y="169"/>
                </a:lnTo>
                <a:lnTo>
                  <a:pt x="25" y="133"/>
                </a:lnTo>
                <a:cubicBezTo>
                  <a:pt x="23" y="133"/>
                  <a:pt x="22" y="132"/>
                  <a:pt x="21" y="131"/>
                </a:cubicBezTo>
                <a:cubicBezTo>
                  <a:pt x="19" y="130"/>
                  <a:pt x="18" y="128"/>
                  <a:pt x="18" y="126"/>
                </a:cubicBezTo>
                <a:cubicBezTo>
                  <a:pt x="18" y="123"/>
                  <a:pt x="19" y="121"/>
                  <a:pt x="21" y="120"/>
                </a:cubicBezTo>
                <a:cubicBezTo>
                  <a:pt x="22" y="118"/>
                  <a:pt x="24" y="118"/>
                  <a:pt x="26" y="118"/>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41" name="Freeform 114">
            <a:extLst>
              <a:ext uri="{FF2B5EF4-FFF2-40B4-BE49-F238E27FC236}">
                <a16:creationId xmlns:a16="http://schemas.microsoft.com/office/drawing/2014/main" id="{5F7175C4-8EA2-4D7E-BA28-3D4E887F1E7B}"/>
              </a:ext>
            </a:extLst>
          </p:cNvPr>
          <p:cNvSpPr>
            <a:spLocks noChangeAspect="1" noEditPoints="1"/>
          </p:cNvSpPr>
          <p:nvPr/>
        </p:nvSpPr>
        <p:spPr bwMode="auto">
          <a:xfrm>
            <a:off x="8763756" y="3542722"/>
            <a:ext cx="317833" cy="240065"/>
          </a:xfrm>
          <a:custGeom>
            <a:avLst/>
            <a:gdLst>
              <a:gd name="T0" fmla="*/ 122 w 186"/>
              <a:gd name="T1" fmla="*/ 137 h 140"/>
              <a:gd name="T2" fmla="*/ 154 w 186"/>
              <a:gd name="T3" fmla="*/ 132 h 140"/>
              <a:gd name="T4" fmla="*/ 159 w 186"/>
              <a:gd name="T5" fmla="*/ 49 h 140"/>
              <a:gd name="T6" fmla="*/ 154 w 186"/>
              <a:gd name="T7" fmla="*/ 32 h 140"/>
              <a:gd name="T8" fmla="*/ 71 w 186"/>
              <a:gd name="T9" fmla="*/ 27 h 140"/>
              <a:gd name="T10" fmla="*/ 40 w 186"/>
              <a:gd name="T11" fmla="*/ 5 h 140"/>
              <a:gd name="T12" fmla="*/ 38 w 186"/>
              <a:gd name="T13" fmla="*/ 27 h 140"/>
              <a:gd name="T14" fmla="*/ 27 w 186"/>
              <a:gd name="T15" fmla="*/ 32 h 140"/>
              <a:gd name="T16" fmla="*/ 22 w 186"/>
              <a:gd name="T17" fmla="*/ 49 h 140"/>
              <a:gd name="T18" fmla="*/ 4 w 186"/>
              <a:gd name="T19" fmla="*/ 51 h 140"/>
              <a:gd name="T20" fmla="*/ 20 w 186"/>
              <a:gd name="T21" fmla="*/ 90 h 140"/>
              <a:gd name="T22" fmla="*/ 22 w 186"/>
              <a:gd name="T23" fmla="*/ 120 h 140"/>
              <a:gd name="T24" fmla="*/ 27 w 186"/>
              <a:gd name="T25" fmla="*/ 132 h 140"/>
              <a:gd name="T26" fmla="*/ 58 w 186"/>
              <a:gd name="T27" fmla="*/ 137 h 140"/>
              <a:gd name="T28" fmla="*/ 74 w 186"/>
              <a:gd name="T29" fmla="*/ 120 h 140"/>
              <a:gd name="T30" fmla="*/ 76 w 186"/>
              <a:gd name="T31" fmla="*/ 111 h 140"/>
              <a:gd name="T32" fmla="*/ 106 w 186"/>
              <a:gd name="T33" fmla="*/ 113 h 140"/>
              <a:gd name="T34" fmla="*/ 111 w 186"/>
              <a:gd name="T35" fmla="*/ 132 h 140"/>
              <a:gd name="T36" fmla="*/ 122 w 186"/>
              <a:gd name="T37" fmla="*/ 137 h 140"/>
              <a:gd name="T38" fmla="*/ 73 w 186"/>
              <a:gd name="T39" fmla="*/ 40 h 140"/>
              <a:gd name="T40" fmla="*/ 111 w 186"/>
              <a:gd name="T41" fmla="*/ 38 h 140"/>
              <a:gd name="T42" fmla="*/ 73 w 186"/>
              <a:gd name="T43" fmla="*/ 37 h 140"/>
              <a:gd name="T44" fmla="*/ 73 w 186"/>
              <a:gd name="T45" fmla="*/ 40 h 140"/>
              <a:gd name="T46" fmla="*/ 38 w 186"/>
              <a:gd name="T47" fmla="*/ 51 h 140"/>
              <a:gd name="T48" fmla="*/ 44 w 186"/>
              <a:gd name="T49" fmla="*/ 49 h 140"/>
              <a:gd name="T50" fmla="*/ 38 w 186"/>
              <a:gd name="T51" fmla="*/ 47 h 140"/>
              <a:gd name="T52" fmla="*/ 38 w 186"/>
              <a:gd name="T53" fmla="*/ 51 h 140"/>
              <a:gd name="T54" fmla="*/ 143 w 186"/>
              <a:gd name="T55" fmla="*/ 140 h 140"/>
              <a:gd name="T56" fmla="*/ 108 w 186"/>
              <a:gd name="T57" fmla="*/ 134 h 140"/>
              <a:gd name="T58" fmla="*/ 103 w 186"/>
              <a:gd name="T59" fmla="*/ 120 h 140"/>
              <a:gd name="T60" fmla="*/ 78 w 186"/>
              <a:gd name="T61" fmla="*/ 114 h 140"/>
              <a:gd name="T62" fmla="*/ 72 w 186"/>
              <a:gd name="T63" fmla="*/ 134 h 140"/>
              <a:gd name="T64" fmla="*/ 38 w 186"/>
              <a:gd name="T65" fmla="*/ 140 h 140"/>
              <a:gd name="T66" fmla="*/ 24 w 186"/>
              <a:gd name="T67" fmla="*/ 134 h 140"/>
              <a:gd name="T68" fmla="*/ 18 w 186"/>
              <a:gd name="T69" fmla="*/ 94 h 140"/>
              <a:gd name="T70" fmla="*/ 0 w 186"/>
              <a:gd name="T71" fmla="*/ 92 h 140"/>
              <a:gd name="T72" fmla="*/ 2 w 186"/>
              <a:gd name="T73" fmla="*/ 48 h 140"/>
              <a:gd name="T74" fmla="*/ 18 w 186"/>
              <a:gd name="T75" fmla="*/ 44 h 140"/>
              <a:gd name="T76" fmla="*/ 36 w 186"/>
              <a:gd name="T77" fmla="*/ 24 h 140"/>
              <a:gd name="T78" fmla="*/ 38 w 186"/>
              <a:gd name="T79" fmla="*/ 0 h 140"/>
              <a:gd name="T80" fmla="*/ 72 w 186"/>
              <a:gd name="T81" fmla="*/ 24 h 140"/>
              <a:gd name="T82" fmla="*/ 156 w 186"/>
              <a:gd name="T83" fmla="*/ 30 h 140"/>
              <a:gd name="T84" fmla="*/ 162 w 186"/>
              <a:gd name="T85" fmla="*/ 48 h 140"/>
              <a:gd name="T86" fmla="*/ 183 w 186"/>
              <a:gd name="T87" fmla="*/ 27 h 140"/>
              <a:gd name="T88" fmla="*/ 174 w 186"/>
              <a:gd name="T89" fmla="*/ 36 h 140"/>
              <a:gd name="T90" fmla="*/ 170 w 186"/>
              <a:gd name="T91" fmla="*/ 36 h 140"/>
              <a:gd name="T92" fmla="*/ 172 w 186"/>
              <a:gd name="T93" fmla="*/ 24 h 140"/>
              <a:gd name="T94" fmla="*/ 186 w 186"/>
              <a:gd name="T95" fmla="*/ 26 h 140"/>
              <a:gd name="T96" fmla="*/ 185 w 186"/>
              <a:gd name="T97" fmla="*/ 51 h 140"/>
              <a:gd name="T98" fmla="*/ 162 w 186"/>
              <a:gd name="T99" fmla="*/ 120 h 140"/>
              <a:gd name="T100" fmla="*/ 143 w 186"/>
              <a:gd name="T101"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6" h="140">
                <a:moveTo>
                  <a:pt x="122" y="137"/>
                </a:moveTo>
                <a:lnTo>
                  <a:pt x="122" y="137"/>
                </a:lnTo>
                <a:lnTo>
                  <a:pt x="143" y="137"/>
                </a:lnTo>
                <a:cubicBezTo>
                  <a:pt x="147" y="137"/>
                  <a:pt x="151" y="135"/>
                  <a:pt x="154" y="132"/>
                </a:cubicBezTo>
                <a:cubicBezTo>
                  <a:pt x="157" y="129"/>
                  <a:pt x="159" y="125"/>
                  <a:pt x="159" y="120"/>
                </a:cubicBezTo>
                <a:lnTo>
                  <a:pt x="159" y="49"/>
                </a:lnTo>
                <a:lnTo>
                  <a:pt x="159" y="44"/>
                </a:lnTo>
                <a:cubicBezTo>
                  <a:pt x="159" y="39"/>
                  <a:pt x="157" y="35"/>
                  <a:pt x="154" y="32"/>
                </a:cubicBezTo>
                <a:cubicBezTo>
                  <a:pt x="151" y="29"/>
                  <a:pt x="147" y="27"/>
                  <a:pt x="143" y="27"/>
                </a:cubicBezTo>
                <a:lnTo>
                  <a:pt x="71" y="27"/>
                </a:lnTo>
                <a:cubicBezTo>
                  <a:pt x="71" y="27"/>
                  <a:pt x="70" y="27"/>
                  <a:pt x="70" y="27"/>
                </a:cubicBezTo>
                <a:lnTo>
                  <a:pt x="40" y="5"/>
                </a:lnTo>
                <a:lnTo>
                  <a:pt x="40" y="26"/>
                </a:lnTo>
                <a:cubicBezTo>
                  <a:pt x="40" y="27"/>
                  <a:pt x="39" y="27"/>
                  <a:pt x="38" y="27"/>
                </a:cubicBezTo>
                <a:cubicBezTo>
                  <a:pt x="34" y="27"/>
                  <a:pt x="29" y="29"/>
                  <a:pt x="27" y="32"/>
                </a:cubicBezTo>
                <a:lnTo>
                  <a:pt x="27" y="32"/>
                </a:lnTo>
                <a:cubicBezTo>
                  <a:pt x="24" y="35"/>
                  <a:pt x="22" y="39"/>
                  <a:pt x="22" y="44"/>
                </a:cubicBezTo>
                <a:lnTo>
                  <a:pt x="22" y="49"/>
                </a:lnTo>
                <a:cubicBezTo>
                  <a:pt x="22" y="50"/>
                  <a:pt x="21" y="51"/>
                  <a:pt x="20" y="51"/>
                </a:cubicBezTo>
                <a:lnTo>
                  <a:pt x="4" y="51"/>
                </a:lnTo>
                <a:lnTo>
                  <a:pt x="4" y="90"/>
                </a:lnTo>
                <a:lnTo>
                  <a:pt x="20" y="90"/>
                </a:lnTo>
                <a:cubicBezTo>
                  <a:pt x="21" y="90"/>
                  <a:pt x="22" y="91"/>
                  <a:pt x="22" y="92"/>
                </a:cubicBezTo>
                <a:lnTo>
                  <a:pt x="22" y="120"/>
                </a:lnTo>
                <a:cubicBezTo>
                  <a:pt x="22" y="125"/>
                  <a:pt x="24" y="129"/>
                  <a:pt x="26" y="132"/>
                </a:cubicBezTo>
                <a:lnTo>
                  <a:pt x="27" y="132"/>
                </a:lnTo>
                <a:cubicBezTo>
                  <a:pt x="29" y="135"/>
                  <a:pt x="34" y="137"/>
                  <a:pt x="38" y="137"/>
                </a:cubicBezTo>
                <a:lnTo>
                  <a:pt x="58" y="137"/>
                </a:lnTo>
                <a:cubicBezTo>
                  <a:pt x="63" y="137"/>
                  <a:pt x="67" y="135"/>
                  <a:pt x="70" y="132"/>
                </a:cubicBezTo>
                <a:cubicBezTo>
                  <a:pt x="73" y="129"/>
                  <a:pt x="74" y="125"/>
                  <a:pt x="74" y="120"/>
                </a:cubicBezTo>
                <a:lnTo>
                  <a:pt x="74" y="113"/>
                </a:lnTo>
                <a:cubicBezTo>
                  <a:pt x="74" y="112"/>
                  <a:pt x="75" y="111"/>
                  <a:pt x="76" y="111"/>
                </a:cubicBezTo>
                <a:lnTo>
                  <a:pt x="104" y="111"/>
                </a:lnTo>
                <a:cubicBezTo>
                  <a:pt x="105" y="111"/>
                  <a:pt x="106" y="112"/>
                  <a:pt x="106" y="113"/>
                </a:cubicBezTo>
                <a:lnTo>
                  <a:pt x="106" y="120"/>
                </a:lnTo>
                <a:cubicBezTo>
                  <a:pt x="106" y="125"/>
                  <a:pt x="108" y="129"/>
                  <a:pt x="111" y="132"/>
                </a:cubicBezTo>
                <a:lnTo>
                  <a:pt x="111" y="132"/>
                </a:lnTo>
                <a:cubicBezTo>
                  <a:pt x="114" y="135"/>
                  <a:pt x="118" y="137"/>
                  <a:pt x="122" y="137"/>
                </a:cubicBezTo>
                <a:close/>
                <a:moveTo>
                  <a:pt x="73" y="40"/>
                </a:moveTo>
                <a:lnTo>
                  <a:pt x="73" y="40"/>
                </a:lnTo>
                <a:lnTo>
                  <a:pt x="110" y="40"/>
                </a:lnTo>
                <a:cubicBezTo>
                  <a:pt x="111" y="40"/>
                  <a:pt x="111" y="39"/>
                  <a:pt x="111" y="38"/>
                </a:cubicBezTo>
                <a:cubicBezTo>
                  <a:pt x="111" y="37"/>
                  <a:pt x="111" y="37"/>
                  <a:pt x="110" y="37"/>
                </a:cubicBezTo>
                <a:lnTo>
                  <a:pt x="73" y="37"/>
                </a:lnTo>
                <a:cubicBezTo>
                  <a:pt x="73" y="37"/>
                  <a:pt x="72" y="37"/>
                  <a:pt x="72" y="38"/>
                </a:cubicBezTo>
                <a:cubicBezTo>
                  <a:pt x="72" y="39"/>
                  <a:pt x="73" y="40"/>
                  <a:pt x="73" y="40"/>
                </a:cubicBezTo>
                <a:close/>
                <a:moveTo>
                  <a:pt x="38" y="51"/>
                </a:moveTo>
                <a:lnTo>
                  <a:pt x="38" y="51"/>
                </a:lnTo>
                <a:lnTo>
                  <a:pt x="42" y="51"/>
                </a:lnTo>
                <a:cubicBezTo>
                  <a:pt x="43" y="51"/>
                  <a:pt x="44" y="50"/>
                  <a:pt x="44" y="49"/>
                </a:cubicBezTo>
                <a:cubicBezTo>
                  <a:pt x="44" y="48"/>
                  <a:pt x="43" y="47"/>
                  <a:pt x="42" y="47"/>
                </a:cubicBezTo>
                <a:lnTo>
                  <a:pt x="38" y="47"/>
                </a:lnTo>
                <a:cubicBezTo>
                  <a:pt x="37" y="47"/>
                  <a:pt x="37" y="48"/>
                  <a:pt x="37" y="49"/>
                </a:cubicBezTo>
                <a:cubicBezTo>
                  <a:pt x="37" y="50"/>
                  <a:pt x="37" y="51"/>
                  <a:pt x="38" y="51"/>
                </a:cubicBezTo>
                <a:close/>
                <a:moveTo>
                  <a:pt x="143" y="140"/>
                </a:moveTo>
                <a:lnTo>
                  <a:pt x="143" y="140"/>
                </a:lnTo>
                <a:lnTo>
                  <a:pt x="122" y="140"/>
                </a:lnTo>
                <a:cubicBezTo>
                  <a:pt x="117" y="140"/>
                  <a:pt x="112" y="138"/>
                  <a:pt x="108" y="134"/>
                </a:cubicBezTo>
                <a:lnTo>
                  <a:pt x="108" y="134"/>
                </a:lnTo>
                <a:cubicBezTo>
                  <a:pt x="105" y="131"/>
                  <a:pt x="103" y="126"/>
                  <a:pt x="103" y="120"/>
                </a:cubicBezTo>
                <a:lnTo>
                  <a:pt x="103" y="114"/>
                </a:lnTo>
                <a:lnTo>
                  <a:pt x="78" y="114"/>
                </a:lnTo>
                <a:lnTo>
                  <a:pt x="78" y="120"/>
                </a:lnTo>
                <a:cubicBezTo>
                  <a:pt x="78" y="126"/>
                  <a:pt x="76" y="131"/>
                  <a:pt x="72" y="134"/>
                </a:cubicBezTo>
                <a:cubicBezTo>
                  <a:pt x="69" y="138"/>
                  <a:pt x="64" y="140"/>
                  <a:pt x="58" y="140"/>
                </a:cubicBezTo>
                <a:lnTo>
                  <a:pt x="38" y="140"/>
                </a:lnTo>
                <a:cubicBezTo>
                  <a:pt x="33" y="140"/>
                  <a:pt x="28" y="138"/>
                  <a:pt x="24" y="134"/>
                </a:cubicBezTo>
                <a:lnTo>
                  <a:pt x="24" y="134"/>
                </a:lnTo>
                <a:cubicBezTo>
                  <a:pt x="21" y="131"/>
                  <a:pt x="18" y="126"/>
                  <a:pt x="18" y="120"/>
                </a:cubicBezTo>
                <a:lnTo>
                  <a:pt x="18" y="94"/>
                </a:lnTo>
                <a:lnTo>
                  <a:pt x="2" y="94"/>
                </a:lnTo>
                <a:cubicBezTo>
                  <a:pt x="1" y="94"/>
                  <a:pt x="0" y="93"/>
                  <a:pt x="0" y="92"/>
                </a:cubicBezTo>
                <a:lnTo>
                  <a:pt x="0" y="49"/>
                </a:lnTo>
                <a:cubicBezTo>
                  <a:pt x="0" y="48"/>
                  <a:pt x="1" y="48"/>
                  <a:pt x="2" y="48"/>
                </a:cubicBezTo>
                <a:lnTo>
                  <a:pt x="18" y="48"/>
                </a:lnTo>
                <a:lnTo>
                  <a:pt x="18" y="44"/>
                </a:lnTo>
                <a:cubicBezTo>
                  <a:pt x="18" y="38"/>
                  <a:pt x="21" y="33"/>
                  <a:pt x="24" y="30"/>
                </a:cubicBezTo>
                <a:cubicBezTo>
                  <a:pt x="27" y="27"/>
                  <a:pt x="32" y="25"/>
                  <a:pt x="36" y="24"/>
                </a:cubicBezTo>
                <a:lnTo>
                  <a:pt x="36" y="2"/>
                </a:lnTo>
                <a:cubicBezTo>
                  <a:pt x="36" y="1"/>
                  <a:pt x="37" y="0"/>
                  <a:pt x="38" y="0"/>
                </a:cubicBezTo>
                <a:cubicBezTo>
                  <a:pt x="38" y="0"/>
                  <a:pt x="39" y="0"/>
                  <a:pt x="39" y="1"/>
                </a:cubicBezTo>
                <a:lnTo>
                  <a:pt x="72" y="24"/>
                </a:lnTo>
                <a:lnTo>
                  <a:pt x="143" y="24"/>
                </a:lnTo>
                <a:cubicBezTo>
                  <a:pt x="148" y="24"/>
                  <a:pt x="153" y="26"/>
                  <a:pt x="156" y="30"/>
                </a:cubicBezTo>
                <a:cubicBezTo>
                  <a:pt x="160" y="33"/>
                  <a:pt x="162" y="38"/>
                  <a:pt x="162" y="44"/>
                </a:cubicBezTo>
                <a:lnTo>
                  <a:pt x="162" y="48"/>
                </a:lnTo>
                <a:lnTo>
                  <a:pt x="183" y="48"/>
                </a:lnTo>
                <a:lnTo>
                  <a:pt x="183" y="27"/>
                </a:lnTo>
                <a:lnTo>
                  <a:pt x="174" y="27"/>
                </a:lnTo>
                <a:lnTo>
                  <a:pt x="174" y="36"/>
                </a:lnTo>
                <a:cubicBezTo>
                  <a:pt x="174" y="37"/>
                  <a:pt x="173" y="38"/>
                  <a:pt x="172" y="38"/>
                </a:cubicBezTo>
                <a:cubicBezTo>
                  <a:pt x="171" y="38"/>
                  <a:pt x="170" y="37"/>
                  <a:pt x="170" y="36"/>
                </a:cubicBezTo>
                <a:lnTo>
                  <a:pt x="170" y="26"/>
                </a:lnTo>
                <a:cubicBezTo>
                  <a:pt x="170" y="25"/>
                  <a:pt x="171" y="24"/>
                  <a:pt x="172" y="24"/>
                </a:cubicBezTo>
                <a:lnTo>
                  <a:pt x="185" y="24"/>
                </a:lnTo>
                <a:cubicBezTo>
                  <a:pt x="185" y="24"/>
                  <a:pt x="186" y="25"/>
                  <a:pt x="186" y="26"/>
                </a:cubicBezTo>
                <a:lnTo>
                  <a:pt x="186" y="49"/>
                </a:lnTo>
                <a:cubicBezTo>
                  <a:pt x="186" y="50"/>
                  <a:pt x="185" y="51"/>
                  <a:pt x="185" y="51"/>
                </a:cubicBezTo>
                <a:lnTo>
                  <a:pt x="162" y="51"/>
                </a:lnTo>
                <a:lnTo>
                  <a:pt x="162" y="120"/>
                </a:lnTo>
                <a:cubicBezTo>
                  <a:pt x="162" y="126"/>
                  <a:pt x="160" y="131"/>
                  <a:pt x="156" y="134"/>
                </a:cubicBezTo>
                <a:cubicBezTo>
                  <a:pt x="153" y="138"/>
                  <a:pt x="148" y="140"/>
                  <a:pt x="143" y="140"/>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42" name="Freeform 115">
            <a:extLst>
              <a:ext uri="{FF2B5EF4-FFF2-40B4-BE49-F238E27FC236}">
                <a16:creationId xmlns:a16="http://schemas.microsoft.com/office/drawing/2014/main" id="{DA23BED0-3237-4E35-9FF9-2A76A4EBA817}"/>
              </a:ext>
            </a:extLst>
          </p:cNvPr>
          <p:cNvSpPr>
            <a:spLocks noChangeAspect="1" noEditPoints="1"/>
          </p:cNvSpPr>
          <p:nvPr/>
        </p:nvSpPr>
        <p:spPr bwMode="auto">
          <a:xfrm>
            <a:off x="6921041" y="3138209"/>
            <a:ext cx="297546" cy="182585"/>
          </a:xfrm>
          <a:custGeom>
            <a:avLst/>
            <a:gdLst>
              <a:gd name="T0" fmla="*/ 71 w 174"/>
              <a:gd name="T1" fmla="*/ 15 h 107"/>
              <a:gd name="T2" fmla="*/ 71 w 174"/>
              <a:gd name="T3" fmla="*/ 82 h 107"/>
              <a:gd name="T4" fmla="*/ 71 w 174"/>
              <a:gd name="T5" fmla="*/ 29 h 107"/>
              <a:gd name="T6" fmla="*/ 63 w 174"/>
              <a:gd name="T7" fmla="*/ 69 h 107"/>
              <a:gd name="T8" fmla="*/ 104 w 174"/>
              <a:gd name="T9" fmla="*/ 29 h 107"/>
              <a:gd name="T10" fmla="*/ 104 w 174"/>
              <a:gd name="T11" fmla="*/ 78 h 107"/>
              <a:gd name="T12" fmla="*/ 41 w 174"/>
              <a:gd name="T13" fmla="*/ 26 h 107"/>
              <a:gd name="T14" fmla="*/ 19 w 174"/>
              <a:gd name="T15" fmla="*/ 24 h 107"/>
              <a:gd name="T16" fmla="*/ 133 w 174"/>
              <a:gd name="T17" fmla="*/ 24 h 107"/>
              <a:gd name="T18" fmla="*/ 155 w 174"/>
              <a:gd name="T19" fmla="*/ 26 h 107"/>
              <a:gd name="T20" fmla="*/ 133 w 174"/>
              <a:gd name="T21" fmla="*/ 82 h 107"/>
              <a:gd name="T22" fmla="*/ 155 w 174"/>
              <a:gd name="T23" fmla="*/ 84 h 107"/>
              <a:gd name="T24" fmla="*/ 41 w 174"/>
              <a:gd name="T25" fmla="*/ 84 h 107"/>
              <a:gd name="T26" fmla="*/ 19 w 174"/>
              <a:gd name="T27" fmla="*/ 82 h 107"/>
              <a:gd name="T28" fmla="*/ 26 w 174"/>
              <a:gd name="T29" fmla="*/ 56 h 107"/>
              <a:gd name="T30" fmla="*/ 30 w 174"/>
              <a:gd name="T31" fmla="*/ 50 h 107"/>
              <a:gd name="T32" fmla="*/ 28 w 174"/>
              <a:gd name="T33" fmla="*/ 56 h 107"/>
              <a:gd name="T34" fmla="*/ 33 w 174"/>
              <a:gd name="T35" fmla="*/ 53 h 107"/>
              <a:gd name="T36" fmla="*/ 30 w 174"/>
              <a:gd name="T37" fmla="*/ 47 h 107"/>
              <a:gd name="T38" fmla="*/ 26 w 174"/>
              <a:gd name="T39" fmla="*/ 58 h 107"/>
              <a:gd name="T40" fmla="*/ 35 w 174"/>
              <a:gd name="T41" fmla="*/ 58 h 107"/>
              <a:gd name="T42" fmla="*/ 147 w 174"/>
              <a:gd name="T43" fmla="*/ 51 h 107"/>
              <a:gd name="T44" fmla="*/ 147 w 174"/>
              <a:gd name="T45" fmla="*/ 56 h 107"/>
              <a:gd name="T46" fmla="*/ 142 w 174"/>
              <a:gd name="T47" fmla="*/ 56 h 107"/>
              <a:gd name="T48" fmla="*/ 147 w 174"/>
              <a:gd name="T49" fmla="*/ 51 h 107"/>
              <a:gd name="T50" fmla="*/ 151 w 174"/>
              <a:gd name="T51" fmla="*/ 53 h 107"/>
              <a:gd name="T52" fmla="*/ 140 w 174"/>
              <a:gd name="T53" fmla="*/ 58 h 107"/>
              <a:gd name="T54" fmla="*/ 71 w 174"/>
              <a:gd name="T55" fmla="*/ 4 h 107"/>
              <a:gd name="T56" fmla="*/ 5 w 174"/>
              <a:gd name="T57" fmla="*/ 4 h 107"/>
              <a:gd name="T58" fmla="*/ 6 w 174"/>
              <a:gd name="T59" fmla="*/ 103 h 107"/>
              <a:gd name="T60" fmla="*/ 10 w 174"/>
              <a:gd name="T61" fmla="*/ 94 h 107"/>
              <a:gd name="T62" fmla="*/ 71 w 174"/>
              <a:gd name="T63" fmla="*/ 4 h 107"/>
              <a:gd name="T64" fmla="*/ 171 w 174"/>
              <a:gd name="T65" fmla="*/ 6 h 107"/>
              <a:gd name="T66" fmla="*/ 168 w 174"/>
              <a:gd name="T67" fmla="*/ 103 h 107"/>
              <a:gd name="T68" fmla="*/ 165 w 174"/>
              <a:gd name="T69" fmla="*/ 94 h 107"/>
              <a:gd name="T70" fmla="*/ 104 w 174"/>
              <a:gd name="T71" fmla="*/ 4 h 107"/>
              <a:gd name="T72" fmla="*/ 73 w 174"/>
              <a:gd name="T73" fmla="*/ 0 h 107"/>
              <a:gd name="T74" fmla="*/ 174 w 174"/>
              <a:gd name="T75" fmla="*/ 6 h 107"/>
              <a:gd name="T76" fmla="*/ 168 w 174"/>
              <a:gd name="T77" fmla="*/ 107 h 107"/>
              <a:gd name="T78" fmla="*/ 2 w 174"/>
              <a:gd name="T79" fmla="*/ 105 h 107"/>
              <a:gd name="T80" fmla="*/ 2 w 174"/>
              <a:gd name="T81" fmla="*/ 2 h 107"/>
              <a:gd name="T82" fmla="*/ 86 w 174"/>
              <a:gd name="T83" fmla="*/ 4 h 107"/>
              <a:gd name="T84" fmla="*/ 75 w 174"/>
              <a:gd name="T85" fmla="*/ 103 h 107"/>
              <a:gd name="T86" fmla="*/ 89 w 174"/>
              <a:gd name="T87" fmla="*/ 103 h 107"/>
              <a:gd name="T88" fmla="*/ 100 w 174"/>
              <a:gd name="T89" fmla="*/ 4 h 107"/>
              <a:gd name="T90" fmla="*/ 104 w 174"/>
              <a:gd name="T91" fmla="*/ 15 h 107"/>
              <a:gd name="T92" fmla="*/ 115 w 174"/>
              <a:gd name="T93" fmla="*/ 71 h 107"/>
              <a:gd name="T94" fmla="*/ 161 w 174"/>
              <a:gd name="T95" fmla="*/ 1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 h="107">
                <a:moveTo>
                  <a:pt x="60" y="36"/>
                </a:moveTo>
                <a:lnTo>
                  <a:pt x="60" y="36"/>
                </a:lnTo>
                <a:cubicBezTo>
                  <a:pt x="63" y="32"/>
                  <a:pt x="66" y="28"/>
                  <a:pt x="71" y="25"/>
                </a:cubicBezTo>
                <a:lnTo>
                  <a:pt x="71" y="15"/>
                </a:lnTo>
                <a:lnTo>
                  <a:pt x="14" y="15"/>
                </a:lnTo>
                <a:lnTo>
                  <a:pt x="14" y="92"/>
                </a:lnTo>
                <a:lnTo>
                  <a:pt x="71" y="92"/>
                </a:lnTo>
                <a:lnTo>
                  <a:pt x="71" y="82"/>
                </a:lnTo>
                <a:cubicBezTo>
                  <a:pt x="66" y="79"/>
                  <a:pt x="63" y="75"/>
                  <a:pt x="60" y="71"/>
                </a:cubicBezTo>
                <a:cubicBezTo>
                  <a:pt x="58" y="66"/>
                  <a:pt x="56" y="60"/>
                  <a:pt x="56" y="53"/>
                </a:cubicBezTo>
                <a:cubicBezTo>
                  <a:pt x="56" y="47"/>
                  <a:pt x="58" y="41"/>
                  <a:pt x="60" y="36"/>
                </a:cubicBezTo>
                <a:close/>
                <a:moveTo>
                  <a:pt x="71" y="29"/>
                </a:moveTo>
                <a:lnTo>
                  <a:pt x="71" y="29"/>
                </a:lnTo>
                <a:cubicBezTo>
                  <a:pt x="68" y="31"/>
                  <a:pt x="65" y="34"/>
                  <a:pt x="63" y="38"/>
                </a:cubicBezTo>
                <a:cubicBezTo>
                  <a:pt x="61" y="42"/>
                  <a:pt x="59" y="48"/>
                  <a:pt x="59" y="53"/>
                </a:cubicBezTo>
                <a:cubicBezTo>
                  <a:pt x="59" y="59"/>
                  <a:pt x="61" y="64"/>
                  <a:pt x="63" y="69"/>
                </a:cubicBezTo>
                <a:cubicBezTo>
                  <a:pt x="65" y="72"/>
                  <a:pt x="68" y="76"/>
                  <a:pt x="71" y="78"/>
                </a:cubicBezTo>
                <a:lnTo>
                  <a:pt x="71" y="29"/>
                </a:lnTo>
                <a:close/>
                <a:moveTo>
                  <a:pt x="104" y="29"/>
                </a:moveTo>
                <a:lnTo>
                  <a:pt x="104" y="29"/>
                </a:lnTo>
                <a:cubicBezTo>
                  <a:pt x="107" y="31"/>
                  <a:pt x="110" y="34"/>
                  <a:pt x="111" y="38"/>
                </a:cubicBezTo>
                <a:cubicBezTo>
                  <a:pt x="114" y="42"/>
                  <a:pt x="115" y="48"/>
                  <a:pt x="115" y="53"/>
                </a:cubicBezTo>
                <a:cubicBezTo>
                  <a:pt x="115" y="59"/>
                  <a:pt x="114" y="64"/>
                  <a:pt x="111" y="69"/>
                </a:cubicBezTo>
                <a:cubicBezTo>
                  <a:pt x="110" y="72"/>
                  <a:pt x="107" y="76"/>
                  <a:pt x="104" y="78"/>
                </a:cubicBezTo>
                <a:lnTo>
                  <a:pt x="104" y="29"/>
                </a:lnTo>
                <a:close/>
                <a:moveTo>
                  <a:pt x="20" y="26"/>
                </a:moveTo>
                <a:lnTo>
                  <a:pt x="20" y="26"/>
                </a:lnTo>
                <a:lnTo>
                  <a:pt x="41" y="26"/>
                </a:lnTo>
                <a:cubicBezTo>
                  <a:pt x="42" y="26"/>
                  <a:pt x="42" y="25"/>
                  <a:pt x="42" y="24"/>
                </a:cubicBezTo>
                <a:cubicBezTo>
                  <a:pt x="42" y="24"/>
                  <a:pt x="42" y="23"/>
                  <a:pt x="41" y="23"/>
                </a:cubicBezTo>
                <a:lnTo>
                  <a:pt x="20" y="23"/>
                </a:lnTo>
                <a:cubicBezTo>
                  <a:pt x="19" y="23"/>
                  <a:pt x="19" y="24"/>
                  <a:pt x="19" y="24"/>
                </a:cubicBezTo>
                <a:cubicBezTo>
                  <a:pt x="19" y="25"/>
                  <a:pt x="19" y="26"/>
                  <a:pt x="20" y="26"/>
                </a:cubicBezTo>
                <a:close/>
                <a:moveTo>
                  <a:pt x="134" y="26"/>
                </a:moveTo>
                <a:lnTo>
                  <a:pt x="134" y="26"/>
                </a:lnTo>
                <a:cubicBezTo>
                  <a:pt x="133" y="26"/>
                  <a:pt x="133" y="25"/>
                  <a:pt x="133" y="24"/>
                </a:cubicBezTo>
                <a:cubicBezTo>
                  <a:pt x="133" y="24"/>
                  <a:pt x="133" y="23"/>
                  <a:pt x="134" y="23"/>
                </a:cubicBezTo>
                <a:lnTo>
                  <a:pt x="155" y="23"/>
                </a:lnTo>
                <a:cubicBezTo>
                  <a:pt x="156" y="23"/>
                  <a:pt x="156" y="24"/>
                  <a:pt x="156" y="24"/>
                </a:cubicBezTo>
                <a:cubicBezTo>
                  <a:pt x="156" y="25"/>
                  <a:pt x="156" y="26"/>
                  <a:pt x="155" y="26"/>
                </a:cubicBezTo>
                <a:lnTo>
                  <a:pt x="134" y="26"/>
                </a:lnTo>
                <a:close/>
                <a:moveTo>
                  <a:pt x="134" y="84"/>
                </a:moveTo>
                <a:lnTo>
                  <a:pt x="134" y="84"/>
                </a:lnTo>
                <a:cubicBezTo>
                  <a:pt x="133" y="84"/>
                  <a:pt x="133" y="83"/>
                  <a:pt x="133" y="82"/>
                </a:cubicBezTo>
                <a:cubicBezTo>
                  <a:pt x="133" y="81"/>
                  <a:pt x="133" y="81"/>
                  <a:pt x="134" y="81"/>
                </a:cubicBezTo>
                <a:lnTo>
                  <a:pt x="155" y="81"/>
                </a:lnTo>
                <a:cubicBezTo>
                  <a:pt x="156" y="81"/>
                  <a:pt x="156" y="81"/>
                  <a:pt x="156" y="82"/>
                </a:cubicBezTo>
                <a:cubicBezTo>
                  <a:pt x="156" y="83"/>
                  <a:pt x="156" y="84"/>
                  <a:pt x="155" y="84"/>
                </a:cubicBezTo>
                <a:lnTo>
                  <a:pt x="134" y="84"/>
                </a:lnTo>
                <a:close/>
                <a:moveTo>
                  <a:pt x="20" y="84"/>
                </a:moveTo>
                <a:lnTo>
                  <a:pt x="20" y="84"/>
                </a:lnTo>
                <a:lnTo>
                  <a:pt x="41" y="84"/>
                </a:lnTo>
                <a:cubicBezTo>
                  <a:pt x="42" y="84"/>
                  <a:pt x="42" y="83"/>
                  <a:pt x="42" y="82"/>
                </a:cubicBezTo>
                <a:cubicBezTo>
                  <a:pt x="42" y="81"/>
                  <a:pt x="42" y="81"/>
                  <a:pt x="41" y="81"/>
                </a:cubicBezTo>
                <a:lnTo>
                  <a:pt x="20" y="81"/>
                </a:lnTo>
                <a:cubicBezTo>
                  <a:pt x="19" y="81"/>
                  <a:pt x="19" y="81"/>
                  <a:pt x="19" y="82"/>
                </a:cubicBezTo>
                <a:cubicBezTo>
                  <a:pt x="19" y="83"/>
                  <a:pt x="19" y="84"/>
                  <a:pt x="20" y="84"/>
                </a:cubicBezTo>
                <a:close/>
                <a:moveTo>
                  <a:pt x="26" y="58"/>
                </a:moveTo>
                <a:lnTo>
                  <a:pt x="26" y="58"/>
                </a:lnTo>
                <a:lnTo>
                  <a:pt x="26" y="56"/>
                </a:lnTo>
                <a:cubicBezTo>
                  <a:pt x="25" y="56"/>
                  <a:pt x="25" y="57"/>
                  <a:pt x="26" y="58"/>
                </a:cubicBezTo>
                <a:close/>
                <a:moveTo>
                  <a:pt x="33" y="51"/>
                </a:moveTo>
                <a:lnTo>
                  <a:pt x="33" y="51"/>
                </a:lnTo>
                <a:cubicBezTo>
                  <a:pt x="32" y="51"/>
                  <a:pt x="31" y="50"/>
                  <a:pt x="30" y="50"/>
                </a:cubicBezTo>
                <a:cubicBezTo>
                  <a:pt x="30" y="50"/>
                  <a:pt x="29" y="51"/>
                  <a:pt x="28" y="51"/>
                </a:cubicBezTo>
                <a:lnTo>
                  <a:pt x="28" y="51"/>
                </a:lnTo>
                <a:cubicBezTo>
                  <a:pt x="28" y="52"/>
                  <a:pt x="27" y="53"/>
                  <a:pt x="27" y="53"/>
                </a:cubicBezTo>
                <a:cubicBezTo>
                  <a:pt x="27" y="54"/>
                  <a:pt x="28" y="55"/>
                  <a:pt x="28" y="56"/>
                </a:cubicBezTo>
                <a:lnTo>
                  <a:pt x="28" y="56"/>
                </a:lnTo>
                <a:cubicBezTo>
                  <a:pt x="29" y="56"/>
                  <a:pt x="30" y="57"/>
                  <a:pt x="30" y="57"/>
                </a:cubicBezTo>
                <a:cubicBezTo>
                  <a:pt x="31" y="57"/>
                  <a:pt x="32" y="56"/>
                  <a:pt x="33" y="56"/>
                </a:cubicBezTo>
                <a:cubicBezTo>
                  <a:pt x="33" y="55"/>
                  <a:pt x="33" y="54"/>
                  <a:pt x="33" y="53"/>
                </a:cubicBezTo>
                <a:cubicBezTo>
                  <a:pt x="33" y="53"/>
                  <a:pt x="33" y="52"/>
                  <a:pt x="33" y="51"/>
                </a:cubicBezTo>
                <a:lnTo>
                  <a:pt x="33" y="51"/>
                </a:lnTo>
                <a:close/>
                <a:moveTo>
                  <a:pt x="30" y="47"/>
                </a:moveTo>
                <a:lnTo>
                  <a:pt x="30" y="47"/>
                </a:lnTo>
                <a:cubicBezTo>
                  <a:pt x="29" y="47"/>
                  <a:pt x="27" y="48"/>
                  <a:pt x="26" y="49"/>
                </a:cubicBezTo>
                <a:lnTo>
                  <a:pt x="26" y="49"/>
                </a:lnTo>
                <a:cubicBezTo>
                  <a:pt x="25" y="50"/>
                  <a:pt x="24" y="52"/>
                  <a:pt x="24" y="53"/>
                </a:cubicBezTo>
                <a:cubicBezTo>
                  <a:pt x="24" y="55"/>
                  <a:pt x="25" y="57"/>
                  <a:pt x="26" y="58"/>
                </a:cubicBezTo>
                <a:lnTo>
                  <a:pt x="26" y="58"/>
                </a:lnTo>
                <a:lnTo>
                  <a:pt x="26" y="58"/>
                </a:lnTo>
                <a:cubicBezTo>
                  <a:pt x="27" y="59"/>
                  <a:pt x="29" y="60"/>
                  <a:pt x="30" y="60"/>
                </a:cubicBezTo>
                <a:cubicBezTo>
                  <a:pt x="32" y="60"/>
                  <a:pt x="34" y="59"/>
                  <a:pt x="35" y="58"/>
                </a:cubicBezTo>
                <a:cubicBezTo>
                  <a:pt x="36" y="57"/>
                  <a:pt x="37" y="55"/>
                  <a:pt x="37" y="53"/>
                </a:cubicBezTo>
                <a:cubicBezTo>
                  <a:pt x="37" y="52"/>
                  <a:pt x="36" y="50"/>
                  <a:pt x="35" y="49"/>
                </a:cubicBezTo>
                <a:cubicBezTo>
                  <a:pt x="34" y="48"/>
                  <a:pt x="32" y="47"/>
                  <a:pt x="30" y="47"/>
                </a:cubicBezTo>
                <a:close/>
                <a:moveTo>
                  <a:pt x="147" y="51"/>
                </a:moveTo>
                <a:lnTo>
                  <a:pt x="147" y="51"/>
                </a:lnTo>
                <a:cubicBezTo>
                  <a:pt x="147" y="52"/>
                  <a:pt x="147" y="53"/>
                  <a:pt x="147" y="53"/>
                </a:cubicBezTo>
                <a:cubicBezTo>
                  <a:pt x="147" y="54"/>
                  <a:pt x="147" y="55"/>
                  <a:pt x="147" y="56"/>
                </a:cubicBezTo>
                <a:lnTo>
                  <a:pt x="147" y="56"/>
                </a:lnTo>
                <a:lnTo>
                  <a:pt x="147" y="56"/>
                </a:lnTo>
                <a:cubicBezTo>
                  <a:pt x="146" y="56"/>
                  <a:pt x="145" y="57"/>
                  <a:pt x="144" y="57"/>
                </a:cubicBezTo>
                <a:cubicBezTo>
                  <a:pt x="144" y="57"/>
                  <a:pt x="143" y="56"/>
                  <a:pt x="142" y="56"/>
                </a:cubicBezTo>
                <a:lnTo>
                  <a:pt x="142" y="56"/>
                </a:lnTo>
                <a:cubicBezTo>
                  <a:pt x="142" y="55"/>
                  <a:pt x="141" y="54"/>
                  <a:pt x="141" y="53"/>
                </a:cubicBezTo>
                <a:cubicBezTo>
                  <a:pt x="141" y="53"/>
                  <a:pt x="142" y="52"/>
                  <a:pt x="142" y="51"/>
                </a:cubicBezTo>
                <a:cubicBezTo>
                  <a:pt x="143" y="51"/>
                  <a:pt x="144" y="50"/>
                  <a:pt x="144" y="50"/>
                </a:cubicBezTo>
                <a:cubicBezTo>
                  <a:pt x="145" y="50"/>
                  <a:pt x="146" y="51"/>
                  <a:pt x="147" y="51"/>
                </a:cubicBezTo>
                <a:close/>
                <a:moveTo>
                  <a:pt x="144" y="47"/>
                </a:moveTo>
                <a:lnTo>
                  <a:pt x="144" y="47"/>
                </a:lnTo>
                <a:cubicBezTo>
                  <a:pt x="146" y="47"/>
                  <a:pt x="148" y="48"/>
                  <a:pt x="149" y="49"/>
                </a:cubicBezTo>
                <a:cubicBezTo>
                  <a:pt x="150" y="50"/>
                  <a:pt x="151" y="52"/>
                  <a:pt x="151" y="53"/>
                </a:cubicBezTo>
                <a:cubicBezTo>
                  <a:pt x="151" y="55"/>
                  <a:pt x="150" y="57"/>
                  <a:pt x="149" y="58"/>
                </a:cubicBezTo>
                <a:cubicBezTo>
                  <a:pt x="148" y="59"/>
                  <a:pt x="146" y="60"/>
                  <a:pt x="144" y="60"/>
                </a:cubicBezTo>
                <a:cubicBezTo>
                  <a:pt x="143" y="60"/>
                  <a:pt x="141" y="59"/>
                  <a:pt x="140" y="58"/>
                </a:cubicBezTo>
                <a:lnTo>
                  <a:pt x="140" y="58"/>
                </a:lnTo>
                <a:cubicBezTo>
                  <a:pt x="139" y="57"/>
                  <a:pt x="138" y="55"/>
                  <a:pt x="138" y="53"/>
                </a:cubicBezTo>
                <a:cubicBezTo>
                  <a:pt x="138" y="52"/>
                  <a:pt x="139" y="50"/>
                  <a:pt x="140" y="49"/>
                </a:cubicBezTo>
                <a:cubicBezTo>
                  <a:pt x="141" y="48"/>
                  <a:pt x="143" y="47"/>
                  <a:pt x="144" y="47"/>
                </a:cubicBezTo>
                <a:close/>
                <a:moveTo>
                  <a:pt x="71" y="4"/>
                </a:moveTo>
                <a:lnTo>
                  <a:pt x="71" y="4"/>
                </a:lnTo>
                <a:lnTo>
                  <a:pt x="6" y="4"/>
                </a:lnTo>
                <a:cubicBezTo>
                  <a:pt x="6" y="4"/>
                  <a:pt x="5" y="4"/>
                  <a:pt x="5" y="4"/>
                </a:cubicBezTo>
                <a:lnTo>
                  <a:pt x="5" y="4"/>
                </a:lnTo>
                <a:cubicBezTo>
                  <a:pt x="4" y="5"/>
                  <a:pt x="4" y="6"/>
                  <a:pt x="4" y="6"/>
                </a:cubicBezTo>
                <a:lnTo>
                  <a:pt x="4" y="101"/>
                </a:lnTo>
                <a:cubicBezTo>
                  <a:pt x="4" y="101"/>
                  <a:pt x="4" y="102"/>
                  <a:pt x="5" y="102"/>
                </a:cubicBezTo>
                <a:cubicBezTo>
                  <a:pt x="5" y="103"/>
                  <a:pt x="6" y="103"/>
                  <a:pt x="6" y="103"/>
                </a:cubicBezTo>
                <a:lnTo>
                  <a:pt x="71" y="103"/>
                </a:lnTo>
                <a:lnTo>
                  <a:pt x="71" y="96"/>
                </a:lnTo>
                <a:lnTo>
                  <a:pt x="12" y="96"/>
                </a:lnTo>
                <a:cubicBezTo>
                  <a:pt x="11" y="96"/>
                  <a:pt x="10" y="95"/>
                  <a:pt x="10" y="94"/>
                </a:cubicBezTo>
                <a:lnTo>
                  <a:pt x="10" y="13"/>
                </a:lnTo>
                <a:cubicBezTo>
                  <a:pt x="10" y="12"/>
                  <a:pt x="11" y="11"/>
                  <a:pt x="12" y="11"/>
                </a:cubicBezTo>
                <a:lnTo>
                  <a:pt x="71" y="11"/>
                </a:lnTo>
                <a:lnTo>
                  <a:pt x="71" y="4"/>
                </a:lnTo>
                <a:close/>
                <a:moveTo>
                  <a:pt x="168" y="4"/>
                </a:moveTo>
                <a:lnTo>
                  <a:pt x="168" y="4"/>
                </a:lnTo>
                <a:cubicBezTo>
                  <a:pt x="169" y="4"/>
                  <a:pt x="170" y="4"/>
                  <a:pt x="170" y="4"/>
                </a:cubicBezTo>
                <a:cubicBezTo>
                  <a:pt x="171" y="5"/>
                  <a:pt x="171" y="6"/>
                  <a:pt x="171" y="6"/>
                </a:cubicBezTo>
                <a:lnTo>
                  <a:pt x="171" y="101"/>
                </a:lnTo>
                <a:cubicBezTo>
                  <a:pt x="171" y="101"/>
                  <a:pt x="171" y="102"/>
                  <a:pt x="170" y="102"/>
                </a:cubicBezTo>
                <a:lnTo>
                  <a:pt x="170" y="102"/>
                </a:lnTo>
                <a:cubicBezTo>
                  <a:pt x="170" y="103"/>
                  <a:pt x="169" y="103"/>
                  <a:pt x="168" y="103"/>
                </a:cubicBezTo>
                <a:lnTo>
                  <a:pt x="104" y="103"/>
                </a:lnTo>
                <a:lnTo>
                  <a:pt x="104" y="96"/>
                </a:lnTo>
                <a:lnTo>
                  <a:pt x="163" y="96"/>
                </a:lnTo>
                <a:cubicBezTo>
                  <a:pt x="164" y="96"/>
                  <a:pt x="165" y="95"/>
                  <a:pt x="165" y="94"/>
                </a:cubicBezTo>
                <a:lnTo>
                  <a:pt x="165" y="13"/>
                </a:lnTo>
                <a:cubicBezTo>
                  <a:pt x="165" y="12"/>
                  <a:pt x="164" y="11"/>
                  <a:pt x="163" y="11"/>
                </a:cubicBezTo>
                <a:lnTo>
                  <a:pt x="104" y="11"/>
                </a:lnTo>
                <a:lnTo>
                  <a:pt x="104" y="4"/>
                </a:lnTo>
                <a:lnTo>
                  <a:pt x="168" y="4"/>
                </a:lnTo>
                <a:close/>
                <a:moveTo>
                  <a:pt x="6" y="0"/>
                </a:moveTo>
                <a:lnTo>
                  <a:pt x="6" y="0"/>
                </a:lnTo>
                <a:lnTo>
                  <a:pt x="73" y="0"/>
                </a:lnTo>
                <a:lnTo>
                  <a:pt x="102" y="0"/>
                </a:lnTo>
                <a:lnTo>
                  <a:pt x="168" y="0"/>
                </a:lnTo>
                <a:cubicBezTo>
                  <a:pt x="170" y="0"/>
                  <a:pt x="172" y="1"/>
                  <a:pt x="173" y="2"/>
                </a:cubicBezTo>
                <a:cubicBezTo>
                  <a:pt x="174" y="3"/>
                  <a:pt x="174" y="5"/>
                  <a:pt x="174" y="6"/>
                </a:cubicBezTo>
                <a:lnTo>
                  <a:pt x="174" y="101"/>
                </a:lnTo>
                <a:cubicBezTo>
                  <a:pt x="174" y="102"/>
                  <a:pt x="174" y="104"/>
                  <a:pt x="173" y="105"/>
                </a:cubicBezTo>
                <a:cubicBezTo>
                  <a:pt x="173" y="105"/>
                  <a:pt x="173" y="105"/>
                  <a:pt x="172" y="105"/>
                </a:cubicBezTo>
                <a:cubicBezTo>
                  <a:pt x="171" y="106"/>
                  <a:pt x="170" y="107"/>
                  <a:pt x="168" y="107"/>
                </a:cubicBezTo>
                <a:lnTo>
                  <a:pt x="102" y="107"/>
                </a:lnTo>
                <a:lnTo>
                  <a:pt x="73" y="107"/>
                </a:lnTo>
                <a:lnTo>
                  <a:pt x="6" y="107"/>
                </a:lnTo>
                <a:cubicBezTo>
                  <a:pt x="5" y="107"/>
                  <a:pt x="3" y="106"/>
                  <a:pt x="2" y="105"/>
                </a:cubicBezTo>
                <a:lnTo>
                  <a:pt x="2" y="105"/>
                </a:lnTo>
                <a:cubicBezTo>
                  <a:pt x="1" y="104"/>
                  <a:pt x="0" y="102"/>
                  <a:pt x="0" y="101"/>
                </a:cubicBezTo>
                <a:lnTo>
                  <a:pt x="0" y="6"/>
                </a:lnTo>
                <a:cubicBezTo>
                  <a:pt x="0" y="5"/>
                  <a:pt x="1" y="3"/>
                  <a:pt x="2" y="2"/>
                </a:cubicBezTo>
                <a:cubicBezTo>
                  <a:pt x="3" y="1"/>
                  <a:pt x="5" y="0"/>
                  <a:pt x="6" y="0"/>
                </a:cubicBezTo>
                <a:close/>
                <a:moveTo>
                  <a:pt x="86" y="103"/>
                </a:moveTo>
                <a:lnTo>
                  <a:pt x="86" y="103"/>
                </a:lnTo>
                <a:lnTo>
                  <a:pt x="86" y="4"/>
                </a:lnTo>
                <a:lnTo>
                  <a:pt x="75" y="4"/>
                </a:lnTo>
                <a:lnTo>
                  <a:pt x="75" y="25"/>
                </a:lnTo>
                <a:lnTo>
                  <a:pt x="75" y="82"/>
                </a:lnTo>
                <a:lnTo>
                  <a:pt x="75" y="103"/>
                </a:lnTo>
                <a:lnTo>
                  <a:pt x="86" y="103"/>
                </a:lnTo>
                <a:close/>
                <a:moveTo>
                  <a:pt x="89" y="4"/>
                </a:moveTo>
                <a:lnTo>
                  <a:pt x="89" y="4"/>
                </a:lnTo>
                <a:lnTo>
                  <a:pt x="89" y="103"/>
                </a:lnTo>
                <a:lnTo>
                  <a:pt x="100" y="103"/>
                </a:lnTo>
                <a:lnTo>
                  <a:pt x="100" y="82"/>
                </a:lnTo>
                <a:lnTo>
                  <a:pt x="100" y="25"/>
                </a:lnTo>
                <a:lnTo>
                  <a:pt x="100" y="4"/>
                </a:lnTo>
                <a:lnTo>
                  <a:pt x="89" y="4"/>
                </a:lnTo>
                <a:close/>
                <a:moveTo>
                  <a:pt x="161" y="15"/>
                </a:moveTo>
                <a:lnTo>
                  <a:pt x="161" y="15"/>
                </a:lnTo>
                <a:lnTo>
                  <a:pt x="104" y="15"/>
                </a:lnTo>
                <a:lnTo>
                  <a:pt x="104" y="25"/>
                </a:lnTo>
                <a:cubicBezTo>
                  <a:pt x="108" y="28"/>
                  <a:pt x="112" y="32"/>
                  <a:pt x="115" y="36"/>
                </a:cubicBezTo>
                <a:cubicBezTo>
                  <a:pt x="117" y="41"/>
                  <a:pt x="119" y="47"/>
                  <a:pt x="119" y="53"/>
                </a:cubicBezTo>
                <a:cubicBezTo>
                  <a:pt x="119" y="60"/>
                  <a:pt x="117" y="66"/>
                  <a:pt x="115" y="71"/>
                </a:cubicBezTo>
                <a:cubicBezTo>
                  <a:pt x="112" y="75"/>
                  <a:pt x="108" y="79"/>
                  <a:pt x="104" y="82"/>
                </a:cubicBezTo>
                <a:lnTo>
                  <a:pt x="104" y="92"/>
                </a:lnTo>
                <a:lnTo>
                  <a:pt x="161" y="92"/>
                </a:lnTo>
                <a:lnTo>
                  <a:pt x="161" y="15"/>
                </a:ln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43" name="Freeform 116">
            <a:extLst>
              <a:ext uri="{FF2B5EF4-FFF2-40B4-BE49-F238E27FC236}">
                <a16:creationId xmlns:a16="http://schemas.microsoft.com/office/drawing/2014/main" id="{9BF50FDA-B495-49BB-AA54-32D141DE555F}"/>
              </a:ext>
            </a:extLst>
          </p:cNvPr>
          <p:cNvSpPr>
            <a:spLocks noChangeAspect="1" noEditPoints="1"/>
          </p:cNvSpPr>
          <p:nvPr/>
        </p:nvSpPr>
        <p:spPr bwMode="auto">
          <a:xfrm>
            <a:off x="6101120" y="2642405"/>
            <a:ext cx="240065" cy="236685"/>
          </a:xfrm>
          <a:custGeom>
            <a:avLst/>
            <a:gdLst>
              <a:gd name="T0" fmla="*/ 65 w 140"/>
              <a:gd name="T1" fmla="*/ 60 h 139"/>
              <a:gd name="T2" fmla="*/ 40 w 140"/>
              <a:gd name="T3" fmla="*/ 92 h 139"/>
              <a:gd name="T4" fmla="*/ 41 w 140"/>
              <a:gd name="T5" fmla="*/ 96 h 139"/>
              <a:gd name="T6" fmla="*/ 45 w 140"/>
              <a:gd name="T7" fmla="*/ 99 h 139"/>
              <a:gd name="T8" fmla="*/ 49 w 140"/>
              <a:gd name="T9" fmla="*/ 99 h 139"/>
              <a:gd name="T10" fmla="*/ 72 w 140"/>
              <a:gd name="T11" fmla="*/ 70 h 139"/>
              <a:gd name="T12" fmla="*/ 119 w 140"/>
              <a:gd name="T13" fmla="*/ 43 h 139"/>
              <a:gd name="T14" fmla="*/ 122 w 140"/>
              <a:gd name="T15" fmla="*/ 44 h 139"/>
              <a:gd name="T16" fmla="*/ 133 w 140"/>
              <a:gd name="T17" fmla="*/ 50 h 139"/>
              <a:gd name="T18" fmla="*/ 96 w 140"/>
              <a:gd name="T19" fmla="*/ 28 h 139"/>
              <a:gd name="T20" fmla="*/ 107 w 140"/>
              <a:gd name="T21" fmla="*/ 34 h 139"/>
              <a:gd name="T22" fmla="*/ 110 w 140"/>
              <a:gd name="T23" fmla="*/ 37 h 139"/>
              <a:gd name="T24" fmla="*/ 96 w 140"/>
              <a:gd name="T25" fmla="*/ 59 h 139"/>
              <a:gd name="T26" fmla="*/ 38 w 140"/>
              <a:gd name="T27" fmla="*/ 90 h 139"/>
              <a:gd name="T28" fmla="*/ 38 w 140"/>
              <a:gd name="T29" fmla="*/ 90 h 139"/>
              <a:gd name="T30" fmla="*/ 39 w 140"/>
              <a:gd name="T31" fmla="*/ 99 h 139"/>
              <a:gd name="T32" fmla="*/ 48 w 140"/>
              <a:gd name="T33" fmla="*/ 103 h 139"/>
              <a:gd name="T34" fmla="*/ 72 w 140"/>
              <a:gd name="T35" fmla="*/ 74 h 139"/>
              <a:gd name="T36" fmla="*/ 106 w 140"/>
              <a:gd name="T37" fmla="*/ 73 h 139"/>
              <a:gd name="T38" fmla="*/ 119 w 140"/>
              <a:gd name="T39" fmla="*/ 52 h 139"/>
              <a:gd name="T40" fmla="*/ 135 w 140"/>
              <a:gd name="T41" fmla="*/ 53 h 139"/>
              <a:gd name="T42" fmla="*/ 137 w 140"/>
              <a:gd name="T43" fmla="*/ 52 h 139"/>
              <a:gd name="T44" fmla="*/ 136 w 140"/>
              <a:gd name="T45" fmla="*/ 4 h 139"/>
              <a:gd name="T46" fmla="*/ 93 w 140"/>
              <a:gd name="T47" fmla="*/ 25 h 139"/>
              <a:gd name="T48" fmla="*/ 99 w 140"/>
              <a:gd name="T49" fmla="*/ 41 h 139"/>
              <a:gd name="T50" fmla="*/ 104 w 140"/>
              <a:gd name="T51" fmla="*/ 40 h 139"/>
              <a:gd name="T52" fmla="*/ 65 w 140"/>
              <a:gd name="T53" fmla="*/ 56 h 139"/>
              <a:gd name="T54" fmla="*/ 38 w 140"/>
              <a:gd name="T55" fmla="*/ 90 h 139"/>
              <a:gd name="T56" fmla="*/ 138 w 140"/>
              <a:gd name="T57" fmla="*/ 116 h 139"/>
              <a:gd name="T58" fmla="*/ 138 w 140"/>
              <a:gd name="T59" fmla="*/ 119 h 139"/>
              <a:gd name="T60" fmla="*/ 24 w 140"/>
              <a:gd name="T61" fmla="*/ 138 h 139"/>
              <a:gd name="T62" fmla="*/ 20 w 140"/>
              <a:gd name="T63" fmla="*/ 138 h 139"/>
              <a:gd name="T64" fmla="*/ 2 w 140"/>
              <a:gd name="T65" fmla="*/ 119 h 139"/>
              <a:gd name="T66" fmla="*/ 2 w 140"/>
              <a:gd name="T67" fmla="*/ 116 h 139"/>
              <a:gd name="T68" fmla="*/ 20 w 140"/>
              <a:gd name="T69" fmla="*/ 1 h 139"/>
              <a:gd name="T70" fmla="*/ 24 w 140"/>
              <a:gd name="T71" fmla="*/ 1 h 139"/>
              <a:gd name="T72" fmla="*/ 138 w 140"/>
              <a:gd name="T73" fmla="*/ 116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0" h="139">
                <a:moveTo>
                  <a:pt x="65" y="60"/>
                </a:moveTo>
                <a:lnTo>
                  <a:pt x="65" y="60"/>
                </a:lnTo>
                <a:lnTo>
                  <a:pt x="40" y="92"/>
                </a:lnTo>
                <a:lnTo>
                  <a:pt x="40" y="92"/>
                </a:lnTo>
                <a:cubicBezTo>
                  <a:pt x="40" y="93"/>
                  <a:pt x="40" y="93"/>
                  <a:pt x="40" y="94"/>
                </a:cubicBezTo>
                <a:cubicBezTo>
                  <a:pt x="40" y="95"/>
                  <a:pt x="40" y="95"/>
                  <a:pt x="41" y="96"/>
                </a:cubicBezTo>
                <a:lnTo>
                  <a:pt x="41" y="96"/>
                </a:lnTo>
                <a:lnTo>
                  <a:pt x="45" y="99"/>
                </a:lnTo>
                <a:cubicBezTo>
                  <a:pt x="46" y="100"/>
                  <a:pt x="46" y="100"/>
                  <a:pt x="47" y="100"/>
                </a:cubicBezTo>
                <a:cubicBezTo>
                  <a:pt x="48" y="100"/>
                  <a:pt x="48" y="99"/>
                  <a:pt x="49" y="99"/>
                </a:cubicBezTo>
                <a:lnTo>
                  <a:pt x="70" y="71"/>
                </a:lnTo>
                <a:cubicBezTo>
                  <a:pt x="71" y="71"/>
                  <a:pt x="71" y="70"/>
                  <a:pt x="72" y="70"/>
                </a:cubicBezTo>
                <a:lnTo>
                  <a:pt x="103" y="70"/>
                </a:lnTo>
                <a:lnTo>
                  <a:pt x="119" y="43"/>
                </a:lnTo>
                <a:cubicBezTo>
                  <a:pt x="119" y="42"/>
                  <a:pt x="120" y="42"/>
                  <a:pt x="120" y="42"/>
                </a:cubicBezTo>
                <a:cubicBezTo>
                  <a:pt x="121" y="42"/>
                  <a:pt x="122" y="43"/>
                  <a:pt x="122" y="44"/>
                </a:cubicBezTo>
                <a:lnTo>
                  <a:pt x="122" y="50"/>
                </a:lnTo>
                <a:lnTo>
                  <a:pt x="133" y="50"/>
                </a:lnTo>
                <a:lnTo>
                  <a:pt x="133" y="8"/>
                </a:lnTo>
                <a:lnTo>
                  <a:pt x="96" y="28"/>
                </a:lnTo>
                <a:lnTo>
                  <a:pt x="101" y="38"/>
                </a:lnTo>
                <a:lnTo>
                  <a:pt x="107" y="34"/>
                </a:lnTo>
                <a:cubicBezTo>
                  <a:pt x="108" y="34"/>
                  <a:pt x="109" y="34"/>
                  <a:pt x="109" y="35"/>
                </a:cubicBezTo>
                <a:cubicBezTo>
                  <a:pt x="110" y="35"/>
                  <a:pt x="110" y="36"/>
                  <a:pt x="110" y="37"/>
                </a:cubicBezTo>
                <a:lnTo>
                  <a:pt x="97" y="59"/>
                </a:lnTo>
                <a:cubicBezTo>
                  <a:pt x="97" y="59"/>
                  <a:pt x="97" y="59"/>
                  <a:pt x="96" y="59"/>
                </a:cubicBezTo>
                <a:lnTo>
                  <a:pt x="65" y="60"/>
                </a:lnTo>
                <a:close/>
                <a:moveTo>
                  <a:pt x="38" y="90"/>
                </a:moveTo>
                <a:lnTo>
                  <a:pt x="38" y="90"/>
                </a:lnTo>
                <a:lnTo>
                  <a:pt x="38" y="90"/>
                </a:lnTo>
                <a:cubicBezTo>
                  <a:pt x="37" y="91"/>
                  <a:pt x="36" y="93"/>
                  <a:pt x="36" y="94"/>
                </a:cubicBezTo>
                <a:cubicBezTo>
                  <a:pt x="37" y="96"/>
                  <a:pt x="37" y="97"/>
                  <a:pt x="39" y="99"/>
                </a:cubicBezTo>
                <a:lnTo>
                  <a:pt x="43" y="102"/>
                </a:lnTo>
                <a:cubicBezTo>
                  <a:pt x="44" y="103"/>
                  <a:pt x="46" y="103"/>
                  <a:pt x="48" y="103"/>
                </a:cubicBezTo>
                <a:cubicBezTo>
                  <a:pt x="49" y="103"/>
                  <a:pt x="51" y="102"/>
                  <a:pt x="52" y="101"/>
                </a:cubicBezTo>
                <a:lnTo>
                  <a:pt x="72" y="74"/>
                </a:lnTo>
                <a:lnTo>
                  <a:pt x="104" y="74"/>
                </a:lnTo>
                <a:cubicBezTo>
                  <a:pt x="105" y="74"/>
                  <a:pt x="105" y="74"/>
                  <a:pt x="106" y="73"/>
                </a:cubicBezTo>
                <a:lnTo>
                  <a:pt x="119" y="50"/>
                </a:lnTo>
                <a:lnTo>
                  <a:pt x="119" y="52"/>
                </a:lnTo>
                <a:cubicBezTo>
                  <a:pt x="119" y="53"/>
                  <a:pt x="120" y="54"/>
                  <a:pt x="121" y="54"/>
                </a:cubicBezTo>
                <a:lnTo>
                  <a:pt x="135" y="53"/>
                </a:lnTo>
                <a:lnTo>
                  <a:pt x="135" y="53"/>
                </a:lnTo>
                <a:cubicBezTo>
                  <a:pt x="136" y="53"/>
                  <a:pt x="137" y="53"/>
                  <a:pt x="137" y="52"/>
                </a:cubicBezTo>
                <a:lnTo>
                  <a:pt x="137" y="5"/>
                </a:lnTo>
                <a:cubicBezTo>
                  <a:pt x="137" y="5"/>
                  <a:pt x="137" y="4"/>
                  <a:pt x="136" y="4"/>
                </a:cubicBezTo>
                <a:cubicBezTo>
                  <a:pt x="136" y="3"/>
                  <a:pt x="135" y="3"/>
                  <a:pt x="134" y="3"/>
                </a:cubicBezTo>
                <a:lnTo>
                  <a:pt x="93" y="25"/>
                </a:lnTo>
                <a:cubicBezTo>
                  <a:pt x="92" y="26"/>
                  <a:pt x="92" y="27"/>
                  <a:pt x="92" y="28"/>
                </a:cubicBezTo>
                <a:lnTo>
                  <a:pt x="99" y="41"/>
                </a:lnTo>
                <a:cubicBezTo>
                  <a:pt x="99" y="41"/>
                  <a:pt x="100" y="42"/>
                  <a:pt x="101" y="41"/>
                </a:cubicBezTo>
                <a:lnTo>
                  <a:pt x="104" y="40"/>
                </a:lnTo>
                <a:lnTo>
                  <a:pt x="95" y="56"/>
                </a:lnTo>
                <a:lnTo>
                  <a:pt x="65" y="56"/>
                </a:lnTo>
                <a:cubicBezTo>
                  <a:pt x="64" y="56"/>
                  <a:pt x="64" y="56"/>
                  <a:pt x="63" y="57"/>
                </a:cubicBezTo>
                <a:lnTo>
                  <a:pt x="38" y="90"/>
                </a:lnTo>
                <a:close/>
                <a:moveTo>
                  <a:pt x="138" y="116"/>
                </a:moveTo>
                <a:lnTo>
                  <a:pt x="138" y="116"/>
                </a:lnTo>
                <a:cubicBezTo>
                  <a:pt x="139" y="116"/>
                  <a:pt x="140" y="116"/>
                  <a:pt x="140" y="117"/>
                </a:cubicBezTo>
                <a:cubicBezTo>
                  <a:pt x="140" y="118"/>
                  <a:pt x="139" y="119"/>
                  <a:pt x="138" y="119"/>
                </a:cubicBezTo>
                <a:lnTo>
                  <a:pt x="24" y="119"/>
                </a:lnTo>
                <a:lnTo>
                  <a:pt x="24" y="138"/>
                </a:lnTo>
                <a:cubicBezTo>
                  <a:pt x="24" y="138"/>
                  <a:pt x="23" y="139"/>
                  <a:pt x="22" y="139"/>
                </a:cubicBezTo>
                <a:cubicBezTo>
                  <a:pt x="21" y="139"/>
                  <a:pt x="20" y="138"/>
                  <a:pt x="20" y="138"/>
                </a:cubicBezTo>
                <a:lnTo>
                  <a:pt x="20" y="119"/>
                </a:lnTo>
                <a:lnTo>
                  <a:pt x="2" y="119"/>
                </a:lnTo>
                <a:cubicBezTo>
                  <a:pt x="1" y="119"/>
                  <a:pt x="0" y="118"/>
                  <a:pt x="0" y="117"/>
                </a:cubicBezTo>
                <a:cubicBezTo>
                  <a:pt x="0" y="116"/>
                  <a:pt x="1" y="116"/>
                  <a:pt x="2" y="116"/>
                </a:cubicBezTo>
                <a:lnTo>
                  <a:pt x="20" y="116"/>
                </a:lnTo>
                <a:lnTo>
                  <a:pt x="20" y="1"/>
                </a:lnTo>
                <a:cubicBezTo>
                  <a:pt x="20" y="0"/>
                  <a:pt x="21" y="0"/>
                  <a:pt x="22" y="0"/>
                </a:cubicBezTo>
                <a:cubicBezTo>
                  <a:pt x="23" y="0"/>
                  <a:pt x="24" y="0"/>
                  <a:pt x="24" y="1"/>
                </a:cubicBezTo>
                <a:lnTo>
                  <a:pt x="24" y="116"/>
                </a:lnTo>
                <a:lnTo>
                  <a:pt x="138" y="116"/>
                </a:ln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44" name="Freeform 6">
            <a:extLst>
              <a:ext uri="{FF2B5EF4-FFF2-40B4-BE49-F238E27FC236}">
                <a16:creationId xmlns:a16="http://schemas.microsoft.com/office/drawing/2014/main" id="{25BEEA3C-C095-4EE9-94D5-B2693B29A9B3}"/>
              </a:ext>
            </a:extLst>
          </p:cNvPr>
          <p:cNvSpPr>
            <a:spLocks noChangeAspect="1" noEditPoints="1"/>
          </p:cNvSpPr>
          <p:nvPr/>
        </p:nvSpPr>
        <p:spPr bwMode="auto">
          <a:xfrm>
            <a:off x="5667066" y="1725182"/>
            <a:ext cx="284022" cy="246828"/>
          </a:xfrm>
          <a:custGeom>
            <a:avLst/>
            <a:gdLst>
              <a:gd name="T0" fmla="*/ 145 w 166"/>
              <a:gd name="T1" fmla="*/ 99 h 145"/>
              <a:gd name="T2" fmla="*/ 135 w 166"/>
              <a:gd name="T3" fmla="*/ 109 h 145"/>
              <a:gd name="T4" fmla="*/ 152 w 166"/>
              <a:gd name="T5" fmla="*/ 116 h 145"/>
              <a:gd name="T6" fmla="*/ 157 w 166"/>
              <a:gd name="T7" fmla="*/ 131 h 145"/>
              <a:gd name="T8" fmla="*/ 133 w 166"/>
              <a:gd name="T9" fmla="*/ 131 h 145"/>
              <a:gd name="T10" fmla="*/ 163 w 166"/>
              <a:gd name="T11" fmla="*/ 142 h 145"/>
              <a:gd name="T12" fmla="*/ 146 w 166"/>
              <a:gd name="T13" fmla="*/ 123 h 145"/>
              <a:gd name="T14" fmla="*/ 160 w 166"/>
              <a:gd name="T15" fmla="*/ 129 h 145"/>
              <a:gd name="T16" fmla="*/ 126 w 166"/>
              <a:gd name="T17" fmla="*/ 145 h 145"/>
              <a:gd name="T18" fmla="*/ 130 w 166"/>
              <a:gd name="T19" fmla="*/ 129 h 145"/>
              <a:gd name="T20" fmla="*/ 135 w 166"/>
              <a:gd name="T21" fmla="*/ 119 h 145"/>
              <a:gd name="T22" fmla="*/ 135 w 166"/>
              <a:gd name="T23" fmla="*/ 99 h 145"/>
              <a:gd name="T24" fmla="*/ 159 w 166"/>
              <a:gd name="T25" fmla="*/ 109 h 145"/>
              <a:gd name="T26" fmla="*/ 155 w 166"/>
              <a:gd name="T27" fmla="*/ 119 h 145"/>
              <a:gd name="T28" fmla="*/ 90 w 166"/>
              <a:gd name="T29" fmla="*/ 102 h 145"/>
              <a:gd name="T30" fmla="*/ 76 w 166"/>
              <a:gd name="T31" fmla="*/ 102 h 145"/>
              <a:gd name="T32" fmla="*/ 83 w 166"/>
              <a:gd name="T33" fmla="*/ 119 h 145"/>
              <a:gd name="T34" fmla="*/ 93 w 166"/>
              <a:gd name="T35" fmla="*/ 109 h 145"/>
              <a:gd name="T36" fmla="*/ 95 w 166"/>
              <a:gd name="T37" fmla="*/ 131 h 145"/>
              <a:gd name="T38" fmla="*/ 71 w 166"/>
              <a:gd name="T39" fmla="*/ 131 h 145"/>
              <a:gd name="T40" fmla="*/ 96 w 166"/>
              <a:gd name="T41" fmla="*/ 131 h 145"/>
              <a:gd name="T42" fmla="*/ 84 w 166"/>
              <a:gd name="T43" fmla="*/ 123 h 145"/>
              <a:gd name="T44" fmla="*/ 104 w 166"/>
              <a:gd name="T45" fmla="*/ 144 h 145"/>
              <a:gd name="T46" fmla="*/ 62 w 166"/>
              <a:gd name="T47" fmla="*/ 144 h 145"/>
              <a:gd name="T48" fmla="*/ 82 w 166"/>
              <a:gd name="T49" fmla="*/ 123 h 145"/>
              <a:gd name="T50" fmla="*/ 69 w 166"/>
              <a:gd name="T51" fmla="*/ 109 h 145"/>
              <a:gd name="T52" fmla="*/ 83 w 166"/>
              <a:gd name="T53" fmla="*/ 95 h 145"/>
              <a:gd name="T54" fmla="*/ 93 w 166"/>
              <a:gd name="T55" fmla="*/ 119 h 145"/>
              <a:gd name="T56" fmla="*/ 84 w 166"/>
              <a:gd name="T57" fmla="*/ 123 h 145"/>
              <a:gd name="T58" fmla="*/ 21 w 166"/>
              <a:gd name="T59" fmla="*/ 99 h 145"/>
              <a:gd name="T60" fmla="*/ 11 w 166"/>
              <a:gd name="T61" fmla="*/ 109 h 145"/>
              <a:gd name="T62" fmla="*/ 28 w 166"/>
              <a:gd name="T63" fmla="*/ 116 h 145"/>
              <a:gd name="T64" fmla="*/ 33 w 166"/>
              <a:gd name="T65" fmla="*/ 131 h 145"/>
              <a:gd name="T66" fmla="*/ 9 w 166"/>
              <a:gd name="T67" fmla="*/ 131 h 145"/>
              <a:gd name="T68" fmla="*/ 39 w 166"/>
              <a:gd name="T69" fmla="*/ 142 h 145"/>
              <a:gd name="T70" fmla="*/ 22 w 166"/>
              <a:gd name="T71" fmla="*/ 123 h 145"/>
              <a:gd name="T72" fmla="*/ 36 w 166"/>
              <a:gd name="T73" fmla="*/ 129 h 145"/>
              <a:gd name="T74" fmla="*/ 2 w 166"/>
              <a:gd name="T75" fmla="*/ 145 h 145"/>
              <a:gd name="T76" fmla="*/ 6 w 166"/>
              <a:gd name="T77" fmla="*/ 129 h 145"/>
              <a:gd name="T78" fmla="*/ 11 w 166"/>
              <a:gd name="T79" fmla="*/ 119 h 145"/>
              <a:gd name="T80" fmla="*/ 11 w 166"/>
              <a:gd name="T81" fmla="*/ 99 h 145"/>
              <a:gd name="T82" fmla="*/ 35 w 166"/>
              <a:gd name="T83" fmla="*/ 109 h 145"/>
              <a:gd name="T84" fmla="*/ 31 w 166"/>
              <a:gd name="T85" fmla="*/ 119 h 145"/>
              <a:gd name="T86" fmla="*/ 93 w 166"/>
              <a:gd name="T87" fmla="*/ 7 h 145"/>
              <a:gd name="T88" fmla="*/ 68 w 166"/>
              <a:gd name="T89" fmla="*/ 18 h 145"/>
              <a:gd name="T90" fmla="*/ 93 w 166"/>
              <a:gd name="T91" fmla="*/ 28 h 145"/>
              <a:gd name="T92" fmla="*/ 83 w 166"/>
              <a:gd name="T93" fmla="*/ 0 h 145"/>
              <a:gd name="T94" fmla="*/ 101 w 166"/>
              <a:gd name="T95" fmla="*/ 18 h 145"/>
              <a:gd name="T96" fmla="*/ 83 w 166"/>
              <a:gd name="T97" fmla="*/ 36 h 145"/>
              <a:gd name="T98" fmla="*/ 70 w 166"/>
              <a:gd name="T99" fmla="*/ 5 h 145"/>
              <a:gd name="T100" fmla="*/ 101 w 166"/>
              <a:gd name="T101" fmla="*/ 48 h 145"/>
              <a:gd name="T102" fmla="*/ 58 w 166"/>
              <a:gd name="T103" fmla="*/ 64 h 145"/>
              <a:gd name="T104" fmla="*/ 83 w 166"/>
              <a:gd name="T105" fmla="*/ 37 h 145"/>
              <a:gd name="T106" fmla="*/ 112 w 166"/>
              <a:gd name="T107" fmla="*/ 66 h 145"/>
              <a:gd name="T108" fmla="*/ 54 w 166"/>
              <a:gd name="T109" fmla="*/ 66 h 145"/>
              <a:gd name="T110" fmla="*/ 24 w 166"/>
              <a:gd name="T111" fmla="*/ 91 h 145"/>
              <a:gd name="T112" fmla="*/ 20 w 166"/>
              <a:gd name="T113" fmla="*/ 91 h 145"/>
              <a:gd name="T114" fmla="*/ 81 w 166"/>
              <a:gd name="T115" fmla="*/ 80 h 145"/>
              <a:gd name="T116" fmla="*/ 85 w 166"/>
              <a:gd name="T117" fmla="*/ 71 h 145"/>
              <a:gd name="T118" fmla="*/ 145 w 166"/>
              <a:gd name="T119" fmla="*/ 81 h 145"/>
              <a:gd name="T120" fmla="*/ 142 w 166"/>
              <a:gd name="T121" fmla="*/ 91 h 145"/>
              <a:gd name="T122" fmla="*/ 85 w 166"/>
              <a:gd name="T123" fmla="*/ 91 h 145"/>
              <a:gd name="T124" fmla="*/ 81 w 166"/>
              <a:gd name="T125" fmla="*/ 8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6" h="145">
                <a:moveTo>
                  <a:pt x="152" y="102"/>
                </a:moveTo>
                <a:lnTo>
                  <a:pt x="152" y="102"/>
                </a:lnTo>
                <a:cubicBezTo>
                  <a:pt x="150" y="100"/>
                  <a:pt x="148" y="99"/>
                  <a:pt x="145" y="99"/>
                </a:cubicBezTo>
                <a:cubicBezTo>
                  <a:pt x="142" y="99"/>
                  <a:pt x="140" y="100"/>
                  <a:pt x="138" y="102"/>
                </a:cubicBezTo>
                <a:lnTo>
                  <a:pt x="138" y="102"/>
                </a:lnTo>
                <a:cubicBezTo>
                  <a:pt x="136" y="104"/>
                  <a:pt x="135" y="106"/>
                  <a:pt x="135" y="109"/>
                </a:cubicBezTo>
                <a:cubicBezTo>
                  <a:pt x="135" y="112"/>
                  <a:pt x="136" y="114"/>
                  <a:pt x="138" y="116"/>
                </a:cubicBezTo>
                <a:cubicBezTo>
                  <a:pt x="140" y="118"/>
                  <a:pt x="142" y="119"/>
                  <a:pt x="145" y="119"/>
                </a:cubicBezTo>
                <a:cubicBezTo>
                  <a:pt x="148" y="119"/>
                  <a:pt x="150" y="118"/>
                  <a:pt x="152" y="116"/>
                </a:cubicBezTo>
                <a:cubicBezTo>
                  <a:pt x="154" y="114"/>
                  <a:pt x="155" y="112"/>
                  <a:pt x="155" y="109"/>
                </a:cubicBezTo>
                <a:cubicBezTo>
                  <a:pt x="155" y="106"/>
                  <a:pt x="154" y="104"/>
                  <a:pt x="152" y="102"/>
                </a:cubicBezTo>
                <a:close/>
                <a:moveTo>
                  <a:pt x="157" y="131"/>
                </a:moveTo>
                <a:lnTo>
                  <a:pt x="157" y="131"/>
                </a:lnTo>
                <a:cubicBezTo>
                  <a:pt x="154" y="128"/>
                  <a:pt x="150" y="126"/>
                  <a:pt x="145" y="126"/>
                </a:cubicBezTo>
                <a:cubicBezTo>
                  <a:pt x="140" y="126"/>
                  <a:pt x="136" y="128"/>
                  <a:pt x="133" y="131"/>
                </a:cubicBezTo>
                <a:lnTo>
                  <a:pt x="133" y="131"/>
                </a:lnTo>
                <a:cubicBezTo>
                  <a:pt x="130" y="134"/>
                  <a:pt x="128" y="138"/>
                  <a:pt x="127" y="142"/>
                </a:cubicBezTo>
                <a:lnTo>
                  <a:pt x="163" y="142"/>
                </a:lnTo>
                <a:cubicBezTo>
                  <a:pt x="162" y="138"/>
                  <a:pt x="160" y="134"/>
                  <a:pt x="158" y="131"/>
                </a:cubicBezTo>
                <a:lnTo>
                  <a:pt x="157" y="131"/>
                </a:lnTo>
                <a:close/>
                <a:moveTo>
                  <a:pt x="146" y="123"/>
                </a:moveTo>
                <a:lnTo>
                  <a:pt x="146" y="123"/>
                </a:lnTo>
                <a:cubicBezTo>
                  <a:pt x="151" y="123"/>
                  <a:pt x="156" y="125"/>
                  <a:pt x="160" y="129"/>
                </a:cubicBezTo>
                <a:lnTo>
                  <a:pt x="160" y="129"/>
                </a:lnTo>
                <a:cubicBezTo>
                  <a:pt x="164" y="133"/>
                  <a:pt x="166" y="138"/>
                  <a:pt x="166" y="144"/>
                </a:cubicBezTo>
                <a:cubicBezTo>
                  <a:pt x="166" y="145"/>
                  <a:pt x="165" y="145"/>
                  <a:pt x="164" y="145"/>
                </a:cubicBezTo>
                <a:lnTo>
                  <a:pt x="126" y="145"/>
                </a:lnTo>
                <a:cubicBezTo>
                  <a:pt x="125" y="145"/>
                  <a:pt x="124" y="145"/>
                  <a:pt x="124" y="144"/>
                </a:cubicBezTo>
                <a:cubicBezTo>
                  <a:pt x="124" y="138"/>
                  <a:pt x="126" y="133"/>
                  <a:pt x="130" y="129"/>
                </a:cubicBezTo>
                <a:lnTo>
                  <a:pt x="130" y="129"/>
                </a:lnTo>
                <a:cubicBezTo>
                  <a:pt x="134" y="125"/>
                  <a:pt x="139" y="123"/>
                  <a:pt x="144" y="123"/>
                </a:cubicBezTo>
                <a:cubicBezTo>
                  <a:pt x="141" y="123"/>
                  <a:pt x="138" y="121"/>
                  <a:pt x="135" y="119"/>
                </a:cubicBezTo>
                <a:lnTo>
                  <a:pt x="135" y="119"/>
                </a:lnTo>
                <a:cubicBezTo>
                  <a:pt x="133" y="116"/>
                  <a:pt x="131" y="113"/>
                  <a:pt x="131" y="109"/>
                </a:cubicBezTo>
                <a:cubicBezTo>
                  <a:pt x="131" y="105"/>
                  <a:pt x="133" y="102"/>
                  <a:pt x="135" y="99"/>
                </a:cubicBezTo>
                <a:lnTo>
                  <a:pt x="135" y="99"/>
                </a:lnTo>
                <a:cubicBezTo>
                  <a:pt x="138" y="97"/>
                  <a:pt x="141" y="95"/>
                  <a:pt x="145" y="95"/>
                </a:cubicBezTo>
                <a:cubicBezTo>
                  <a:pt x="149" y="95"/>
                  <a:pt x="152" y="97"/>
                  <a:pt x="155" y="99"/>
                </a:cubicBezTo>
                <a:cubicBezTo>
                  <a:pt x="157" y="102"/>
                  <a:pt x="159" y="105"/>
                  <a:pt x="159" y="109"/>
                </a:cubicBezTo>
                <a:cubicBezTo>
                  <a:pt x="159" y="113"/>
                  <a:pt x="157" y="116"/>
                  <a:pt x="155" y="119"/>
                </a:cubicBezTo>
                <a:lnTo>
                  <a:pt x="155" y="119"/>
                </a:lnTo>
                <a:lnTo>
                  <a:pt x="155" y="119"/>
                </a:lnTo>
                <a:cubicBezTo>
                  <a:pt x="152" y="121"/>
                  <a:pt x="149" y="123"/>
                  <a:pt x="146" y="123"/>
                </a:cubicBezTo>
                <a:close/>
                <a:moveTo>
                  <a:pt x="90" y="102"/>
                </a:moveTo>
                <a:lnTo>
                  <a:pt x="90" y="102"/>
                </a:lnTo>
                <a:cubicBezTo>
                  <a:pt x="88" y="100"/>
                  <a:pt x="86" y="99"/>
                  <a:pt x="83" y="99"/>
                </a:cubicBezTo>
                <a:cubicBezTo>
                  <a:pt x="80" y="99"/>
                  <a:pt x="78" y="100"/>
                  <a:pt x="76" y="102"/>
                </a:cubicBezTo>
                <a:lnTo>
                  <a:pt x="76" y="102"/>
                </a:lnTo>
                <a:cubicBezTo>
                  <a:pt x="74" y="104"/>
                  <a:pt x="73" y="106"/>
                  <a:pt x="73" y="109"/>
                </a:cubicBezTo>
                <a:cubicBezTo>
                  <a:pt x="73" y="112"/>
                  <a:pt x="74" y="114"/>
                  <a:pt x="76" y="116"/>
                </a:cubicBezTo>
                <a:cubicBezTo>
                  <a:pt x="78" y="118"/>
                  <a:pt x="80" y="119"/>
                  <a:pt x="83" y="119"/>
                </a:cubicBezTo>
                <a:cubicBezTo>
                  <a:pt x="86" y="119"/>
                  <a:pt x="88" y="118"/>
                  <a:pt x="90" y="116"/>
                </a:cubicBezTo>
                <a:lnTo>
                  <a:pt x="90" y="116"/>
                </a:lnTo>
                <a:cubicBezTo>
                  <a:pt x="92" y="114"/>
                  <a:pt x="93" y="112"/>
                  <a:pt x="93" y="109"/>
                </a:cubicBezTo>
                <a:cubicBezTo>
                  <a:pt x="93" y="106"/>
                  <a:pt x="92" y="104"/>
                  <a:pt x="90" y="102"/>
                </a:cubicBezTo>
                <a:close/>
                <a:moveTo>
                  <a:pt x="95" y="131"/>
                </a:moveTo>
                <a:lnTo>
                  <a:pt x="95" y="131"/>
                </a:lnTo>
                <a:cubicBezTo>
                  <a:pt x="92" y="128"/>
                  <a:pt x="88" y="126"/>
                  <a:pt x="83" y="126"/>
                </a:cubicBezTo>
                <a:cubicBezTo>
                  <a:pt x="78" y="126"/>
                  <a:pt x="74" y="128"/>
                  <a:pt x="71" y="131"/>
                </a:cubicBezTo>
                <a:lnTo>
                  <a:pt x="71" y="131"/>
                </a:lnTo>
                <a:cubicBezTo>
                  <a:pt x="68" y="134"/>
                  <a:pt x="66" y="138"/>
                  <a:pt x="65" y="142"/>
                </a:cubicBezTo>
                <a:lnTo>
                  <a:pt x="101" y="142"/>
                </a:lnTo>
                <a:cubicBezTo>
                  <a:pt x="100" y="138"/>
                  <a:pt x="98" y="134"/>
                  <a:pt x="96" y="131"/>
                </a:cubicBezTo>
                <a:lnTo>
                  <a:pt x="95" y="131"/>
                </a:lnTo>
                <a:close/>
                <a:moveTo>
                  <a:pt x="84" y="123"/>
                </a:moveTo>
                <a:lnTo>
                  <a:pt x="84" y="123"/>
                </a:lnTo>
                <a:cubicBezTo>
                  <a:pt x="89" y="123"/>
                  <a:pt x="94" y="125"/>
                  <a:pt x="98" y="129"/>
                </a:cubicBezTo>
                <a:lnTo>
                  <a:pt x="98" y="129"/>
                </a:lnTo>
                <a:cubicBezTo>
                  <a:pt x="102" y="133"/>
                  <a:pt x="104" y="138"/>
                  <a:pt x="104" y="144"/>
                </a:cubicBezTo>
                <a:cubicBezTo>
                  <a:pt x="104" y="145"/>
                  <a:pt x="103" y="145"/>
                  <a:pt x="102" y="145"/>
                </a:cubicBezTo>
                <a:lnTo>
                  <a:pt x="64" y="145"/>
                </a:lnTo>
                <a:cubicBezTo>
                  <a:pt x="63" y="145"/>
                  <a:pt x="62" y="145"/>
                  <a:pt x="62" y="144"/>
                </a:cubicBezTo>
                <a:cubicBezTo>
                  <a:pt x="62" y="138"/>
                  <a:pt x="64" y="133"/>
                  <a:pt x="68" y="129"/>
                </a:cubicBezTo>
                <a:lnTo>
                  <a:pt x="68" y="129"/>
                </a:lnTo>
                <a:cubicBezTo>
                  <a:pt x="72" y="125"/>
                  <a:pt x="77" y="123"/>
                  <a:pt x="82" y="123"/>
                </a:cubicBezTo>
                <a:cubicBezTo>
                  <a:pt x="79" y="123"/>
                  <a:pt x="76" y="121"/>
                  <a:pt x="73" y="119"/>
                </a:cubicBezTo>
                <a:lnTo>
                  <a:pt x="73" y="119"/>
                </a:lnTo>
                <a:cubicBezTo>
                  <a:pt x="71" y="116"/>
                  <a:pt x="69" y="113"/>
                  <a:pt x="69" y="109"/>
                </a:cubicBezTo>
                <a:cubicBezTo>
                  <a:pt x="69" y="105"/>
                  <a:pt x="71" y="102"/>
                  <a:pt x="73" y="99"/>
                </a:cubicBezTo>
                <a:lnTo>
                  <a:pt x="73" y="99"/>
                </a:lnTo>
                <a:cubicBezTo>
                  <a:pt x="76" y="97"/>
                  <a:pt x="79" y="95"/>
                  <a:pt x="83" y="95"/>
                </a:cubicBezTo>
                <a:cubicBezTo>
                  <a:pt x="87" y="95"/>
                  <a:pt x="90" y="97"/>
                  <a:pt x="93" y="99"/>
                </a:cubicBezTo>
                <a:cubicBezTo>
                  <a:pt x="95" y="102"/>
                  <a:pt x="97" y="105"/>
                  <a:pt x="97" y="109"/>
                </a:cubicBezTo>
                <a:cubicBezTo>
                  <a:pt x="97" y="113"/>
                  <a:pt x="95" y="116"/>
                  <a:pt x="93" y="119"/>
                </a:cubicBezTo>
                <a:lnTo>
                  <a:pt x="93" y="119"/>
                </a:lnTo>
                <a:lnTo>
                  <a:pt x="93" y="119"/>
                </a:lnTo>
                <a:cubicBezTo>
                  <a:pt x="90" y="121"/>
                  <a:pt x="87" y="123"/>
                  <a:pt x="84" y="123"/>
                </a:cubicBezTo>
                <a:close/>
                <a:moveTo>
                  <a:pt x="28" y="102"/>
                </a:moveTo>
                <a:lnTo>
                  <a:pt x="28" y="102"/>
                </a:lnTo>
                <a:cubicBezTo>
                  <a:pt x="26" y="100"/>
                  <a:pt x="24" y="99"/>
                  <a:pt x="21" y="99"/>
                </a:cubicBezTo>
                <a:cubicBezTo>
                  <a:pt x="18" y="99"/>
                  <a:pt x="16" y="100"/>
                  <a:pt x="14" y="102"/>
                </a:cubicBezTo>
                <a:lnTo>
                  <a:pt x="14" y="102"/>
                </a:lnTo>
                <a:cubicBezTo>
                  <a:pt x="12" y="104"/>
                  <a:pt x="11" y="106"/>
                  <a:pt x="11" y="109"/>
                </a:cubicBezTo>
                <a:cubicBezTo>
                  <a:pt x="11" y="112"/>
                  <a:pt x="12" y="114"/>
                  <a:pt x="14" y="116"/>
                </a:cubicBezTo>
                <a:cubicBezTo>
                  <a:pt x="16" y="118"/>
                  <a:pt x="18" y="119"/>
                  <a:pt x="21" y="119"/>
                </a:cubicBezTo>
                <a:cubicBezTo>
                  <a:pt x="24" y="119"/>
                  <a:pt x="26" y="118"/>
                  <a:pt x="28" y="116"/>
                </a:cubicBezTo>
                <a:cubicBezTo>
                  <a:pt x="30" y="114"/>
                  <a:pt x="31" y="112"/>
                  <a:pt x="31" y="109"/>
                </a:cubicBezTo>
                <a:cubicBezTo>
                  <a:pt x="31" y="106"/>
                  <a:pt x="30" y="104"/>
                  <a:pt x="28" y="102"/>
                </a:cubicBezTo>
                <a:close/>
                <a:moveTo>
                  <a:pt x="33" y="131"/>
                </a:moveTo>
                <a:lnTo>
                  <a:pt x="33" y="131"/>
                </a:lnTo>
                <a:cubicBezTo>
                  <a:pt x="30" y="128"/>
                  <a:pt x="26" y="126"/>
                  <a:pt x="21" y="126"/>
                </a:cubicBezTo>
                <a:cubicBezTo>
                  <a:pt x="16" y="126"/>
                  <a:pt x="12" y="128"/>
                  <a:pt x="9" y="131"/>
                </a:cubicBezTo>
                <a:lnTo>
                  <a:pt x="8" y="131"/>
                </a:lnTo>
                <a:cubicBezTo>
                  <a:pt x="6" y="134"/>
                  <a:pt x="4" y="138"/>
                  <a:pt x="3" y="142"/>
                </a:cubicBezTo>
                <a:lnTo>
                  <a:pt x="39" y="142"/>
                </a:lnTo>
                <a:cubicBezTo>
                  <a:pt x="38" y="138"/>
                  <a:pt x="36" y="134"/>
                  <a:pt x="34" y="131"/>
                </a:cubicBezTo>
                <a:lnTo>
                  <a:pt x="33" y="131"/>
                </a:lnTo>
                <a:close/>
                <a:moveTo>
                  <a:pt x="22" y="123"/>
                </a:moveTo>
                <a:lnTo>
                  <a:pt x="22" y="123"/>
                </a:lnTo>
                <a:cubicBezTo>
                  <a:pt x="27" y="123"/>
                  <a:pt x="32" y="125"/>
                  <a:pt x="36" y="129"/>
                </a:cubicBezTo>
                <a:lnTo>
                  <a:pt x="36" y="129"/>
                </a:lnTo>
                <a:cubicBezTo>
                  <a:pt x="40" y="133"/>
                  <a:pt x="42" y="138"/>
                  <a:pt x="42" y="144"/>
                </a:cubicBezTo>
                <a:cubicBezTo>
                  <a:pt x="42" y="145"/>
                  <a:pt x="41" y="145"/>
                  <a:pt x="40" y="145"/>
                </a:cubicBezTo>
                <a:lnTo>
                  <a:pt x="2" y="145"/>
                </a:lnTo>
                <a:cubicBezTo>
                  <a:pt x="1" y="145"/>
                  <a:pt x="0" y="145"/>
                  <a:pt x="0" y="144"/>
                </a:cubicBezTo>
                <a:cubicBezTo>
                  <a:pt x="0" y="138"/>
                  <a:pt x="2" y="133"/>
                  <a:pt x="6" y="129"/>
                </a:cubicBezTo>
                <a:lnTo>
                  <a:pt x="6" y="129"/>
                </a:lnTo>
                <a:cubicBezTo>
                  <a:pt x="10" y="125"/>
                  <a:pt x="15" y="123"/>
                  <a:pt x="20" y="123"/>
                </a:cubicBezTo>
                <a:cubicBezTo>
                  <a:pt x="17" y="123"/>
                  <a:pt x="14" y="121"/>
                  <a:pt x="11" y="119"/>
                </a:cubicBezTo>
                <a:lnTo>
                  <a:pt x="11" y="119"/>
                </a:lnTo>
                <a:cubicBezTo>
                  <a:pt x="9" y="116"/>
                  <a:pt x="7" y="113"/>
                  <a:pt x="7" y="109"/>
                </a:cubicBezTo>
                <a:cubicBezTo>
                  <a:pt x="7" y="105"/>
                  <a:pt x="9" y="102"/>
                  <a:pt x="11" y="99"/>
                </a:cubicBezTo>
                <a:lnTo>
                  <a:pt x="11" y="99"/>
                </a:lnTo>
                <a:cubicBezTo>
                  <a:pt x="14" y="97"/>
                  <a:pt x="17" y="95"/>
                  <a:pt x="21" y="95"/>
                </a:cubicBezTo>
                <a:cubicBezTo>
                  <a:pt x="25" y="95"/>
                  <a:pt x="28" y="97"/>
                  <a:pt x="31" y="99"/>
                </a:cubicBezTo>
                <a:cubicBezTo>
                  <a:pt x="33" y="102"/>
                  <a:pt x="35" y="105"/>
                  <a:pt x="35" y="109"/>
                </a:cubicBezTo>
                <a:cubicBezTo>
                  <a:pt x="35" y="113"/>
                  <a:pt x="33" y="116"/>
                  <a:pt x="31" y="119"/>
                </a:cubicBezTo>
                <a:lnTo>
                  <a:pt x="31" y="119"/>
                </a:lnTo>
                <a:lnTo>
                  <a:pt x="31" y="119"/>
                </a:lnTo>
                <a:cubicBezTo>
                  <a:pt x="28" y="121"/>
                  <a:pt x="25" y="123"/>
                  <a:pt x="22" y="123"/>
                </a:cubicBezTo>
                <a:close/>
                <a:moveTo>
                  <a:pt x="93" y="7"/>
                </a:moveTo>
                <a:lnTo>
                  <a:pt x="93" y="7"/>
                </a:lnTo>
                <a:cubicBezTo>
                  <a:pt x="91" y="5"/>
                  <a:pt x="87" y="3"/>
                  <a:pt x="83" y="3"/>
                </a:cubicBezTo>
                <a:cubicBezTo>
                  <a:pt x="79" y="3"/>
                  <a:pt x="75" y="5"/>
                  <a:pt x="73" y="7"/>
                </a:cubicBezTo>
                <a:cubicBezTo>
                  <a:pt x="70" y="10"/>
                  <a:pt x="68" y="14"/>
                  <a:pt x="68" y="18"/>
                </a:cubicBezTo>
                <a:cubicBezTo>
                  <a:pt x="68" y="22"/>
                  <a:pt x="70" y="26"/>
                  <a:pt x="73" y="28"/>
                </a:cubicBezTo>
                <a:cubicBezTo>
                  <a:pt x="75" y="31"/>
                  <a:pt x="79" y="33"/>
                  <a:pt x="83" y="33"/>
                </a:cubicBezTo>
                <a:cubicBezTo>
                  <a:pt x="87" y="33"/>
                  <a:pt x="91" y="31"/>
                  <a:pt x="93" y="28"/>
                </a:cubicBezTo>
                <a:cubicBezTo>
                  <a:pt x="96" y="26"/>
                  <a:pt x="98" y="22"/>
                  <a:pt x="98" y="18"/>
                </a:cubicBezTo>
                <a:cubicBezTo>
                  <a:pt x="98" y="14"/>
                  <a:pt x="96" y="10"/>
                  <a:pt x="93" y="7"/>
                </a:cubicBezTo>
                <a:close/>
                <a:moveTo>
                  <a:pt x="83" y="0"/>
                </a:moveTo>
                <a:lnTo>
                  <a:pt x="83" y="0"/>
                </a:lnTo>
                <a:cubicBezTo>
                  <a:pt x="88" y="0"/>
                  <a:pt x="93" y="2"/>
                  <a:pt x="96" y="5"/>
                </a:cubicBezTo>
                <a:cubicBezTo>
                  <a:pt x="99" y="8"/>
                  <a:pt x="101" y="13"/>
                  <a:pt x="101" y="18"/>
                </a:cubicBezTo>
                <a:cubicBezTo>
                  <a:pt x="101" y="23"/>
                  <a:pt x="99" y="27"/>
                  <a:pt x="96" y="31"/>
                </a:cubicBezTo>
                <a:lnTo>
                  <a:pt x="96" y="31"/>
                </a:lnTo>
                <a:cubicBezTo>
                  <a:pt x="93" y="34"/>
                  <a:pt x="88" y="36"/>
                  <a:pt x="83" y="36"/>
                </a:cubicBezTo>
                <a:cubicBezTo>
                  <a:pt x="78" y="36"/>
                  <a:pt x="73" y="34"/>
                  <a:pt x="70" y="31"/>
                </a:cubicBezTo>
                <a:cubicBezTo>
                  <a:pt x="67" y="27"/>
                  <a:pt x="65" y="23"/>
                  <a:pt x="65" y="18"/>
                </a:cubicBezTo>
                <a:cubicBezTo>
                  <a:pt x="65" y="13"/>
                  <a:pt x="67" y="8"/>
                  <a:pt x="70" y="5"/>
                </a:cubicBezTo>
                <a:cubicBezTo>
                  <a:pt x="73" y="2"/>
                  <a:pt x="78" y="0"/>
                  <a:pt x="83" y="0"/>
                </a:cubicBezTo>
                <a:close/>
                <a:moveTo>
                  <a:pt x="101" y="48"/>
                </a:moveTo>
                <a:lnTo>
                  <a:pt x="101" y="48"/>
                </a:lnTo>
                <a:cubicBezTo>
                  <a:pt x="96" y="44"/>
                  <a:pt x="90" y="41"/>
                  <a:pt x="83" y="41"/>
                </a:cubicBezTo>
                <a:cubicBezTo>
                  <a:pt x="76" y="41"/>
                  <a:pt x="70" y="44"/>
                  <a:pt x="65" y="48"/>
                </a:cubicBezTo>
                <a:cubicBezTo>
                  <a:pt x="61" y="52"/>
                  <a:pt x="58" y="58"/>
                  <a:pt x="58" y="64"/>
                </a:cubicBezTo>
                <a:lnTo>
                  <a:pt x="108" y="64"/>
                </a:lnTo>
                <a:cubicBezTo>
                  <a:pt x="108" y="58"/>
                  <a:pt x="105" y="52"/>
                  <a:pt x="101" y="48"/>
                </a:cubicBezTo>
                <a:close/>
                <a:moveTo>
                  <a:pt x="83" y="37"/>
                </a:moveTo>
                <a:lnTo>
                  <a:pt x="83" y="37"/>
                </a:lnTo>
                <a:cubicBezTo>
                  <a:pt x="91" y="37"/>
                  <a:pt x="98" y="41"/>
                  <a:pt x="103" y="46"/>
                </a:cubicBezTo>
                <a:cubicBezTo>
                  <a:pt x="108" y="51"/>
                  <a:pt x="112" y="58"/>
                  <a:pt x="112" y="66"/>
                </a:cubicBezTo>
                <a:cubicBezTo>
                  <a:pt x="112" y="67"/>
                  <a:pt x="111" y="68"/>
                  <a:pt x="110" y="68"/>
                </a:cubicBezTo>
                <a:lnTo>
                  <a:pt x="56" y="68"/>
                </a:lnTo>
                <a:cubicBezTo>
                  <a:pt x="55" y="68"/>
                  <a:pt x="54" y="67"/>
                  <a:pt x="54" y="66"/>
                </a:cubicBezTo>
                <a:cubicBezTo>
                  <a:pt x="54" y="58"/>
                  <a:pt x="58" y="51"/>
                  <a:pt x="63" y="46"/>
                </a:cubicBezTo>
                <a:cubicBezTo>
                  <a:pt x="68" y="41"/>
                  <a:pt x="75" y="37"/>
                  <a:pt x="83" y="37"/>
                </a:cubicBezTo>
                <a:close/>
                <a:moveTo>
                  <a:pt x="24" y="91"/>
                </a:moveTo>
                <a:lnTo>
                  <a:pt x="24" y="91"/>
                </a:lnTo>
                <a:cubicBezTo>
                  <a:pt x="24" y="92"/>
                  <a:pt x="23" y="93"/>
                  <a:pt x="22" y="93"/>
                </a:cubicBezTo>
                <a:cubicBezTo>
                  <a:pt x="21" y="93"/>
                  <a:pt x="20" y="92"/>
                  <a:pt x="20" y="91"/>
                </a:cubicBezTo>
                <a:lnTo>
                  <a:pt x="20" y="81"/>
                </a:lnTo>
                <a:cubicBezTo>
                  <a:pt x="20" y="80"/>
                  <a:pt x="21" y="80"/>
                  <a:pt x="22" y="80"/>
                </a:cubicBezTo>
                <a:lnTo>
                  <a:pt x="81" y="80"/>
                </a:lnTo>
                <a:lnTo>
                  <a:pt x="81" y="71"/>
                </a:lnTo>
                <a:cubicBezTo>
                  <a:pt x="81" y="70"/>
                  <a:pt x="82" y="69"/>
                  <a:pt x="83" y="69"/>
                </a:cubicBezTo>
                <a:cubicBezTo>
                  <a:pt x="84" y="69"/>
                  <a:pt x="85" y="70"/>
                  <a:pt x="85" y="71"/>
                </a:cubicBezTo>
                <a:lnTo>
                  <a:pt x="85" y="80"/>
                </a:lnTo>
                <a:lnTo>
                  <a:pt x="144" y="80"/>
                </a:lnTo>
                <a:cubicBezTo>
                  <a:pt x="145" y="80"/>
                  <a:pt x="145" y="80"/>
                  <a:pt x="145" y="81"/>
                </a:cubicBezTo>
                <a:lnTo>
                  <a:pt x="145" y="91"/>
                </a:lnTo>
                <a:cubicBezTo>
                  <a:pt x="145" y="92"/>
                  <a:pt x="145" y="93"/>
                  <a:pt x="144" y="93"/>
                </a:cubicBezTo>
                <a:cubicBezTo>
                  <a:pt x="143" y="93"/>
                  <a:pt x="142" y="92"/>
                  <a:pt x="142" y="91"/>
                </a:cubicBezTo>
                <a:lnTo>
                  <a:pt x="142" y="83"/>
                </a:lnTo>
                <a:lnTo>
                  <a:pt x="85" y="83"/>
                </a:lnTo>
                <a:lnTo>
                  <a:pt x="85" y="91"/>
                </a:lnTo>
                <a:cubicBezTo>
                  <a:pt x="85" y="92"/>
                  <a:pt x="84" y="93"/>
                  <a:pt x="83" y="93"/>
                </a:cubicBezTo>
                <a:cubicBezTo>
                  <a:pt x="82" y="93"/>
                  <a:pt x="81" y="92"/>
                  <a:pt x="81" y="91"/>
                </a:cubicBezTo>
                <a:lnTo>
                  <a:pt x="81" y="83"/>
                </a:lnTo>
                <a:lnTo>
                  <a:pt x="24" y="83"/>
                </a:lnTo>
                <a:lnTo>
                  <a:pt x="24" y="91"/>
                </a:ln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45" name="Freeform 11">
            <a:extLst>
              <a:ext uri="{FF2B5EF4-FFF2-40B4-BE49-F238E27FC236}">
                <a16:creationId xmlns:a16="http://schemas.microsoft.com/office/drawing/2014/main" id="{0B2BF8E8-6B10-4A5B-8D4F-B0FCAED58B5B}"/>
              </a:ext>
            </a:extLst>
          </p:cNvPr>
          <p:cNvSpPr>
            <a:spLocks noChangeAspect="1" noEditPoints="1"/>
          </p:cNvSpPr>
          <p:nvPr/>
        </p:nvSpPr>
        <p:spPr bwMode="auto">
          <a:xfrm>
            <a:off x="7424407" y="1686297"/>
            <a:ext cx="272188" cy="285713"/>
          </a:xfrm>
          <a:custGeom>
            <a:avLst/>
            <a:gdLst>
              <a:gd name="T0" fmla="*/ 47 w 159"/>
              <a:gd name="T1" fmla="*/ 73 h 167"/>
              <a:gd name="T2" fmla="*/ 47 w 159"/>
              <a:gd name="T3" fmla="*/ 70 h 167"/>
              <a:gd name="T4" fmla="*/ 114 w 159"/>
              <a:gd name="T5" fmla="*/ 71 h 167"/>
              <a:gd name="T6" fmla="*/ 47 w 159"/>
              <a:gd name="T7" fmla="*/ 73 h 167"/>
              <a:gd name="T8" fmla="*/ 47 w 159"/>
              <a:gd name="T9" fmla="*/ 60 h 167"/>
              <a:gd name="T10" fmla="*/ 47 w 159"/>
              <a:gd name="T11" fmla="*/ 57 h 167"/>
              <a:gd name="T12" fmla="*/ 109 w 159"/>
              <a:gd name="T13" fmla="*/ 58 h 167"/>
              <a:gd name="T14" fmla="*/ 47 w 159"/>
              <a:gd name="T15" fmla="*/ 60 h 167"/>
              <a:gd name="T16" fmla="*/ 97 w 159"/>
              <a:gd name="T17" fmla="*/ 6 h 167"/>
              <a:gd name="T18" fmla="*/ 104 w 159"/>
              <a:gd name="T19" fmla="*/ 37 h 167"/>
              <a:gd name="T20" fmla="*/ 99 w 159"/>
              <a:gd name="T21" fmla="*/ 35 h 167"/>
              <a:gd name="T22" fmla="*/ 97 w 159"/>
              <a:gd name="T23" fmla="*/ 6 h 167"/>
              <a:gd name="T24" fmla="*/ 134 w 159"/>
              <a:gd name="T25" fmla="*/ 45 h 167"/>
              <a:gd name="T26" fmla="*/ 134 w 159"/>
              <a:gd name="T27" fmla="*/ 38 h 167"/>
              <a:gd name="T28" fmla="*/ 97 w 159"/>
              <a:gd name="T29" fmla="*/ 1 h 167"/>
              <a:gd name="T30" fmla="*/ 95 w 159"/>
              <a:gd name="T31" fmla="*/ 0 h 167"/>
              <a:gd name="T32" fmla="*/ 28 w 159"/>
              <a:gd name="T33" fmla="*/ 3 h 167"/>
              <a:gd name="T34" fmla="*/ 25 w 159"/>
              <a:gd name="T35" fmla="*/ 44 h 167"/>
              <a:gd name="T36" fmla="*/ 1 w 159"/>
              <a:gd name="T37" fmla="*/ 64 h 167"/>
              <a:gd name="T38" fmla="*/ 0 w 159"/>
              <a:gd name="T39" fmla="*/ 157 h 167"/>
              <a:gd name="T40" fmla="*/ 3 w 159"/>
              <a:gd name="T41" fmla="*/ 164 h 167"/>
              <a:gd name="T42" fmla="*/ 3 w 159"/>
              <a:gd name="T43" fmla="*/ 164 h 167"/>
              <a:gd name="T44" fmla="*/ 149 w 159"/>
              <a:gd name="T45" fmla="*/ 167 h 167"/>
              <a:gd name="T46" fmla="*/ 159 w 159"/>
              <a:gd name="T47" fmla="*/ 157 h 167"/>
              <a:gd name="T48" fmla="*/ 158 w 159"/>
              <a:gd name="T49" fmla="*/ 64 h 167"/>
              <a:gd name="T50" fmla="*/ 134 w 159"/>
              <a:gd name="T51" fmla="*/ 45 h 167"/>
              <a:gd name="T52" fmla="*/ 3 w 159"/>
              <a:gd name="T53" fmla="*/ 157 h 167"/>
              <a:gd name="T54" fmla="*/ 51 w 159"/>
              <a:gd name="T55" fmla="*/ 121 h 167"/>
              <a:gd name="T56" fmla="*/ 80 w 159"/>
              <a:gd name="T57" fmla="*/ 101 h 167"/>
              <a:gd name="T58" fmla="*/ 108 w 159"/>
              <a:gd name="T59" fmla="*/ 121 h 167"/>
              <a:gd name="T60" fmla="*/ 156 w 159"/>
              <a:gd name="T61" fmla="*/ 157 h 167"/>
              <a:gd name="T62" fmla="*/ 149 w 159"/>
              <a:gd name="T63" fmla="*/ 163 h 167"/>
              <a:gd name="T64" fmla="*/ 5 w 159"/>
              <a:gd name="T65" fmla="*/ 161 h 167"/>
              <a:gd name="T66" fmla="*/ 3 w 159"/>
              <a:gd name="T67" fmla="*/ 157 h 167"/>
              <a:gd name="T68" fmla="*/ 3 w 159"/>
              <a:gd name="T69" fmla="*/ 83 h 167"/>
              <a:gd name="T70" fmla="*/ 25 w 159"/>
              <a:gd name="T71" fmla="*/ 49 h 167"/>
              <a:gd name="T72" fmla="*/ 4 w 159"/>
              <a:gd name="T73" fmla="*/ 66 h 167"/>
              <a:gd name="T74" fmla="*/ 4 w 159"/>
              <a:gd name="T75" fmla="*/ 66 h 167"/>
              <a:gd name="T76" fmla="*/ 3 w 159"/>
              <a:gd name="T77" fmla="*/ 83 h 167"/>
              <a:gd name="T78" fmla="*/ 47 w 159"/>
              <a:gd name="T79" fmla="*/ 120 h 167"/>
              <a:gd name="T80" fmla="*/ 3 w 159"/>
              <a:gd name="T81" fmla="*/ 87 h 167"/>
              <a:gd name="T82" fmla="*/ 26 w 159"/>
              <a:gd name="T83" fmla="*/ 104 h 167"/>
              <a:gd name="T84" fmla="*/ 134 w 159"/>
              <a:gd name="T85" fmla="*/ 99 h 167"/>
              <a:gd name="T86" fmla="*/ 134 w 159"/>
              <a:gd name="T87" fmla="*/ 49 h 167"/>
              <a:gd name="T88" fmla="*/ 155 w 159"/>
              <a:gd name="T89" fmla="*/ 66 h 167"/>
              <a:gd name="T90" fmla="*/ 156 w 159"/>
              <a:gd name="T91" fmla="*/ 83 h 167"/>
              <a:gd name="T92" fmla="*/ 109 w 159"/>
              <a:gd name="T93" fmla="*/ 118 h 167"/>
              <a:gd name="T94" fmla="*/ 130 w 159"/>
              <a:gd name="T95" fmla="*/ 102 h 167"/>
              <a:gd name="T96" fmla="*/ 130 w 159"/>
              <a:gd name="T97" fmla="*/ 45 h 167"/>
              <a:gd name="T98" fmla="*/ 104 w 159"/>
              <a:gd name="T99" fmla="*/ 40 h 167"/>
              <a:gd name="T100" fmla="*/ 97 w 159"/>
              <a:gd name="T101" fmla="*/ 37 h 167"/>
              <a:gd name="T102" fmla="*/ 94 w 159"/>
              <a:gd name="T103" fmla="*/ 4 h 167"/>
              <a:gd name="T104" fmla="*/ 31 w 159"/>
              <a:gd name="T105" fmla="*/ 6 h 167"/>
              <a:gd name="T106" fmla="*/ 29 w 159"/>
              <a:gd name="T107" fmla="*/ 102 h 167"/>
              <a:gd name="T108" fmla="*/ 73 w 159"/>
              <a:gd name="T109" fmla="*/ 100 h 167"/>
              <a:gd name="T110" fmla="*/ 86 w 159"/>
              <a:gd name="T111" fmla="*/ 100 h 167"/>
              <a:gd name="T112" fmla="*/ 156 w 159"/>
              <a:gd name="T113" fmla="*/ 87 h 167"/>
              <a:gd name="T114" fmla="*/ 112 w 159"/>
              <a:gd name="T115" fmla="*/ 120 h 167"/>
              <a:gd name="T116" fmla="*/ 156 w 159"/>
              <a:gd name="T117" fmla="*/ 87 h 167"/>
              <a:gd name="T118" fmla="*/ 47 w 159"/>
              <a:gd name="T119" fmla="*/ 87 h 167"/>
              <a:gd name="T120" fmla="*/ 47 w 159"/>
              <a:gd name="T121" fmla="*/ 83 h 167"/>
              <a:gd name="T122" fmla="*/ 100 w 159"/>
              <a:gd name="T123" fmla="*/ 85 h 167"/>
              <a:gd name="T124" fmla="*/ 47 w 159"/>
              <a:gd name="T125" fmla="*/ 8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9" h="167">
                <a:moveTo>
                  <a:pt x="47" y="73"/>
                </a:moveTo>
                <a:lnTo>
                  <a:pt x="47" y="73"/>
                </a:lnTo>
                <a:cubicBezTo>
                  <a:pt x="46" y="73"/>
                  <a:pt x="45" y="72"/>
                  <a:pt x="45" y="71"/>
                </a:cubicBezTo>
                <a:cubicBezTo>
                  <a:pt x="45" y="70"/>
                  <a:pt x="46" y="70"/>
                  <a:pt x="47" y="70"/>
                </a:cubicBezTo>
                <a:lnTo>
                  <a:pt x="112" y="70"/>
                </a:lnTo>
                <a:cubicBezTo>
                  <a:pt x="113" y="70"/>
                  <a:pt x="114" y="70"/>
                  <a:pt x="114" y="71"/>
                </a:cubicBezTo>
                <a:cubicBezTo>
                  <a:pt x="114" y="72"/>
                  <a:pt x="113" y="73"/>
                  <a:pt x="112" y="73"/>
                </a:cubicBezTo>
                <a:lnTo>
                  <a:pt x="47" y="73"/>
                </a:lnTo>
                <a:close/>
                <a:moveTo>
                  <a:pt x="47" y="60"/>
                </a:moveTo>
                <a:lnTo>
                  <a:pt x="47" y="60"/>
                </a:lnTo>
                <a:cubicBezTo>
                  <a:pt x="46" y="60"/>
                  <a:pt x="45" y="59"/>
                  <a:pt x="45" y="58"/>
                </a:cubicBezTo>
                <a:cubicBezTo>
                  <a:pt x="45" y="58"/>
                  <a:pt x="46" y="57"/>
                  <a:pt x="47" y="57"/>
                </a:cubicBezTo>
                <a:lnTo>
                  <a:pt x="107" y="57"/>
                </a:lnTo>
                <a:cubicBezTo>
                  <a:pt x="108" y="57"/>
                  <a:pt x="109" y="58"/>
                  <a:pt x="109" y="58"/>
                </a:cubicBezTo>
                <a:cubicBezTo>
                  <a:pt x="109" y="59"/>
                  <a:pt x="108" y="60"/>
                  <a:pt x="107" y="60"/>
                </a:cubicBezTo>
                <a:lnTo>
                  <a:pt x="47" y="60"/>
                </a:lnTo>
                <a:close/>
                <a:moveTo>
                  <a:pt x="97" y="6"/>
                </a:moveTo>
                <a:lnTo>
                  <a:pt x="97" y="6"/>
                </a:lnTo>
                <a:lnTo>
                  <a:pt x="128" y="37"/>
                </a:lnTo>
                <a:lnTo>
                  <a:pt x="104" y="37"/>
                </a:lnTo>
                <a:cubicBezTo>
                  <a:pt x="102" y="37"/>
                  <a:pt x="101" y="36"/>
                  <a:pt x="99" y="35"/>
                </a:cubicBezTo>
                <a:lnTo>
                  <a:pt x="99" y="35"/>
                </a:lnTo>
                <a:cubicBezTo>
                  <a:pt x="98" y="33"/>
                  <a:pt x="97" y="32"/>
                  <a:pt x="97" y="30"/>
                </a:cubicBezTo>
                <a:lnTo>
                  <a:pt x="97" y="6"/>
                </a:lnTo>
                <a:close/>
                <a:moveTo>
                  <a:pt x="134" y="45"/>
                </a:moveTo>
                <a:lnTo>
                  <a:pt x="134" y="45"/>
                </a:lnTo>
                <a:lnTo>
                  <a:pt x="134" y="39"/>
                </a:lnTo>
                <a:lnTo>
                  <a:pt x="134" y="38"/>
                </a:lnTo>
                <a:cubicBezTo>
                  <a:pt x="134" y="38"/>
                  <a:pt x="134" y="37"/>
                  <a:pt x="133" y="37"/>
                </a:cubicBezTo>
                <a:lnTo>
                  <a:pt x="97" y="1"/>
                </a:lnTo>
                <a:cubicBezTo>
                  <a:pt x="97" y="0"/>
                  <a:pt x="96" y="0"/>
                  <a:pt x="96" y="0"/>
                </a:cubicBezTo>
                <a:lnTo>
                  <a:pt x="95" y="0"/>
                </a:lnTo>
                <a:lnTo>
                  <a:pt x="36" y="0"/>
                </a:lnTo>
                <a:cubicBezTo>
                  <a:pt x="33" y="0"/>
                  <a:pt x="30" y="1"/>
                  <a:pt x="28" y="3"/>
                </a:cubicBezTo>
                <a:cubicBezTo>
                  <a:pt x="27" y="5"/>
                  <a:pt x="25" y="8"/>
                  <a:pt x="25" y="10"/>
                </a:cubicBezTo>
                <a:lnTo>
                  <a:pt x="25" y="44"/>
                </a:lnTo>
                <a:lnTo>
                  <a:pt x="4" y="61"/>
                </a:lnTo>
                <a:cubicBezTo>
                  <a:pt x="3" y="62"/>
                  <a:pt x="2" y="63"/>
                  <a:pt x="1" y="64"/>
                </a:cubicBezTo>
                <a:cubicBezTo>
                  <a:pt x="0" y="66"/>
                  <a:pt x="0" y="67"/>
                  <a:pt x="0" y="69"/>
                </a:cubicBezTo>
                <a:lnTo>
                  <a:pt x="0" y="157"/>
                </a:lnTo>
                <a:cubicBezTo>
                  <a:pt x="0" y="159"/>
                  <a:pt x="1" y="162"/>
                  <a:pt x="3" y="164"/>
                </a:cubicBezTo>
                <a:lnTo>
                  <a:pt x="3" y="164"/>
                </a:lnTo>
                <a:lnTo>
                  <a:pt x="3" y="164"/>
                </a:lnTo>
                <a:lnTo>
                  <a:pt x="3" y="164"/>
                </a:lnTo>
                <a:cubicBezTo>
                  <a:pt x="5" y="166"/>
                  <a:pt x="7" y="167"/>
                  <a:pt x="10" y="167"/>
                </a:cubicBezTo>
                <a:lnTo>
                  <a:pt x="149" y="167"/>
                </a:lnTo>
                <a:cubicBezTo>
                  <a:pt x="152" y="167"/>
                  <a:pt x="154" y="166"/>
                  <a:pt x="156" y="164"/>
                </a:cubicBezTo>
                <a:cubicBezTo>
                  <a:pt x="158" y="162"/>
                  <a:pt x="159" y="159"/>
                  <a:pt x="159" y="157"/>
                </a:cubicBezTo>
                <a:lnTo>
                  <a:pt x="159" y="69"/>
                </a:lnTo>
                <a:cubicBezTo>
                  <a:pt x="159" y="67"/>
                  <a:pt x="159" y="66"/>
                  <a:pt x="158" y="64"/>
                </a:cubicBezTo>
                <a:cubicBezTo>
                  <a:pt x="158" y="63"/>
                  <a:pt x="157" y="62"/>
                  <a:pt x="155" y="61"/>
                </a:cubicBezTo>
                <a:lnTo>
                  <a:pt x="134" y="45"/>
                </a:lnTo>
                <a:close/>
                <a:moveTo>
                  <a:pt x="3" y="157"/>
                </a:moveTo>
                <a:lnTo>
                  <a:pt x="3" y="157"/>
                </a:lnTo>
                <a:lnTo>
                  <a:pt x="51" y="121"/>
                </a:lnTo>
                <a:lnTo>
                  <a:pt x="51" y="121"/>
                </a:lnTo>
                <a:lnTo>
                  <a:pt x="75" y="103"/>
                </a:lnTo>
                <a:cubicBezTo>
                  <a:pt x="77" y="102"/>
                  <a:pt x="78" y="101"/>
                  <a:pt x="80" y="101"/>
                </a:cubicBezTo>
                <a:cubicBezTo>
                  <a:pt x="81" y="101"/>
                  <a:pt x="83" y="102"/>
                  <a:pt x="84" y="103"/>
                </a:cubicBezTo>
                <a:lnTo>
                  <a:pt x="108" y="121"/>
                </a:lnTo>
                <a:lnTo>
                  <a:pt x="108" y="121"/>
                </a:lnTo>
                <a:lnTo>
                  <a:pt x="156" y="157"/>
                </a:lnTo>
                <a:cubicBezTo>
                  <a:pt x="156" y="159"/>
                  <a:pt x="155" y="160"/>
                  <a:pt x="154" y="161"/>
                </a:cubicBezTo>
                <a:cubicBezTo>
                  <a:pt x="153" y="163"/>
                  <a:pt x="151" y="163"/>
                  <a:pt x="149" y="163"/>
                </a:cubicBezTo>
                <a:lnTo>
                  <a:pt x="10" y="163"/>
                </a:lnTo>
                <a:cubicBezTo>
                  <a:pt x="8" y="163"/>
                  <a:pt x="7" y="163"/>
                  <a:pt x="5" y="161"/>
                </a:cubicBezTo>
                <a:lnTo>
                  <a:pt x="5" y="161"/>
                </a:lnTo>
                <a:cubicBezTo>
                  <a:pt x="4" y="160"/>
                  <a:pt x="4" y="159"/>
                  <a:pt x="3" y="157"/>
                </a:cubicBezTo>
                <a:close/>
                <a:moveTo>
                  <a:pt x="3" y="83"/>
                </a:moveTo>
                <a:lnTo>
                  <a:pt x="3" y="83"/>
                </a:lnTo>
                <a:lnTo>
                  <a:pt x="25" y="99"/>
                </a:lnTo>
                <a:lnTo>
                  <a:pt x="25" y="49"/>
                </a:lnTo>
                <a:lnTo>
                  <a:pt x="6" y="63"/>
                </a:lnTo>
                <a:cubicBezTo>
                  <a:pt x="5" y="64"/>
                  <a:pt x="4" y="65"/>
                  <a:pt x="4" y="66"/>
                </a:cubicBezTo>
                <a:lnTo>
                  <a:pt x="4" y="66"/>
                </a:lnTo>
                <a:lnTo>
                  <a:pt x="4" y="66"/>
                </a:lnTo>
                <a:cubicBezTo>
                  <a:pt x="4" y="67"/>
                  <a:pt x="3" y="68"/>
                  <a:pt x="3" y="69"/>
                </a:cubicBezTo>
                <a:lnTo>
                  <a:pt x="3" y="83"/>
                </a:lnTo>
                <a:close/>
                <a:moveTo>
                  <a:pt x="47" y="120"/>
                </a:moveTo>
                <a:lnTo>
                  <a:pt x="47" y="120"/>
                </a:lnTo>
                <a:lnTo>
                  <a:pt x="3" y="153"/>
                </a:lnTo>
                <a:lnTo>
                  <a:pt x="3" y="87"/>
                </a:lnTo>
                <a:lnTo>
                  <a:pt x="26" y="104"/>
                </a:lnTo>
                <a:cubicBezTo>
                  <a:pt x="26" y="104"/>
                  <a:pt x="26" y="104"/>
                  <a:pt x="26" y="104"/>
                </a:cubicBezTo>
                <a:lnTo>
                  <a:pt x="47" y="120"/>
                </a:lnTo>
                <a:close/>
                <a:moveTo>
                  <a:pt x="134" y="99"/>
                </a:moveTo>
                <a:lnTo>
                  <a:pt x="134" y="99"/>
                </a:lnTo>
                <a:lnTo>
                  <a:pt x="134" y="49"/>
                </a:lnTo>
                <a:lnTo>
                  <a:pt x="153" y="63"/>
                </a:lnTo>
                <a:cubicBezTo>
                  <a:pt x="154" y="64"/>
                  <a:pt x="155" y="65"/>
                  <a:pt x="155" y="66"/>
                </a:cubicBezTo>
                <a:cubicBezTo>
                  <a:pt x="156" y="67"/>
                  <a:pt x="156" y="68"/>
                  <a:pt x="156" y="69"/>
                </a:cubicBezTo>
                <a:lnTo>
                  <a:pt x="156" y="83"/>
                </a:lnTo>
                <a:lnTo>
                  <a:pt x="134" y="99"/>
                </a:lnTo>
                <a:close/>
                <a:moveTo>
                  <a:pt x="109" y="118"/>
                </a:moveTo>
                <a:lnTo>
                  <a:pt x="109" y="118"/>
                </a:lnTo>
                <a:lnTo>
                  <a:pt x="130" y="102"/>
                </a:lnTo>
                <a:lnTo>
                  <a:pt x="130" y="45"/>
                </a:lnTo>
                <a:cubicBezTo>
                  <a:pt x="130" y="45"/>
                  <a:pt x="130" y="45"/>
                  <a:pt x="130" y="45"/>
                </a:cubicBezTo>
                <a:lnTo>
                  <a:pt x="130" y="40"/>
                </a:lnTo>
                <a:lnTo>
                  <a:pt x="104" y="40"/>
                </a:lnTo>
                <a:cubicBezTo>
                  <a:pt x="101" y="40"/>
                  <a:pt x="99" y="39"/>
                  <a:pt x="97" y="37"/>
                </a:cubicBezTo>
                <a:lnTo>
                  <a:pt x="97" y="37"/>
                </a:lnTo>
                <a:cubicBezTo>
                  <a:pt x="95" y="35"/>
                  <a:pt x="94" y="33"/>
                  <a:pt x="94" y="30"/>
                </a:cubicBezTo>
                <a:lnTo>
                  <a:pt x="94" y="4"/>
                </a:lnTo>
                <a:lnTo>
                  <a:pt x="36" y="4"/>
                </a:lnTo>
                <a:cubicBezTo>
                  <a:pt x="34" y="4"/>
                  <a:pt x="32" y="4"/>
                  <a:pt x="31" y="6"/>
                </a:cubicBezTo>
                <a:cubicBezTo>
                  <a:pt x="30" y="7"/>
                  <a:pt x="29" y="9"/>
                  <a:pt x="29" y="10"/>
                </a:cubicBezTo>
                <a:lnTo>
                  <a:pt x="29" y="102"/>
                </a:lnTo>
                <a:lnTo>
                  <a:pt x="50" y="118"/>
                </a:lnTo>
                <a:lnTo>
                  <a:pt x="73" y="100"/>
                </a:lnTo>
                <a:cubicBezTo>
                  <a:pt x="75" y="99"/>
                  <a:pt x="77" y="98"/>
                  <a:pt x="80" y="98"/>
                </a:cubicBezTo>
                <a:cubicBezTo>
                  <a:pt x="82" y="98"/>
                  <a:pt x="84" y="99"/>
                  <a:pt x="86" y="100"/>
                </a:cubicBezTo>
                <a:lnTo>
                  <a:pt x="109" y="118"/>
                </a:lnTo>
                <a:close/>
                <a:moveTo>
                  <a:pt x="156" y="87"/>
                </a:moveTo>
                <a:lnTo>
                  <a:pt x="156" y="87"/>
                </a:lnTo>
                <a:lnTo>
                  <a:pt x="112" y="120"/>
                </a:lnTo>
                <a:lnTo>
                  <a:pt x="156" y="153"/>
                </a:lnTo>
                <a:lnTo>
                  <a:pt x="156" y="87"/>
                </a:lnTo>
                <a:close/>
                <a:moveTo>
                  <a:pt x="47" y="87"/>
                </a:moveTo>
                <a:lnTo>
                  <a:pt x="47" y="87"/>
                </a:lnTo>
                <a:cubicBezTo>
                  <a:pt x="46" y="87"/>
                  <a:pt x="45" y="86"/>
                  <a:pt x="45" y="85"/>
                </a:cubicBezTo>
                <a:cubicBezTo>
                  <a:pt x="45" y="84"/>
                  <a:pt x="46" y="83"/>
                  <a:pt x="47" y="83"/>
                </a:cubicBezTo>
                <a:lnTo>
                  <a:pt x="98" y="83"/>
                </a:lnTo>
                <a:cubicBezTo>
                  <a:pt x="99" y="83"/>
                  <a:pt x="100" y="84"/>
                  <a:pt x="100" y="85"/>
                </a:cubicBezTo>
                <a:cubicBezTo>
                  <a:pt x="100" y="86"/>
                  <a:pt x="99" y="87"/>
                  <a:pt x="98" y="87"/>
                </a:cubicBezTo>
                <a:lnTo>
                  <a:pt x="47" y="87"/>
                </a:ln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46" name="Freeform 20">
            <a:extLst>
              <a:ext uri="{FF2B5EF4-FFF2-40B4-BE49-F238E27FC236}">
                <a16:creationId xmlns:a16="http://schemas.microsoft.com/office/drawing/2014/main" id="{7E4731ED-7241-4165-A43C-E17492378C77}"/>
              </a:ext>
            </a:extLst>
          </p:cNvPr>
          <p:cNvSpPr>
            <a:spLocks noChangeAspect="1" noEditPoints="1"/>
          </p:cNvSpPr>
          <p:nvPr/>
        </p:nvSpPr>
        <p:spPr bwMode="auto">
          <a:xfrm>
            <a:off x="5232171" y="1725182"/>
            <a:ext cx="267115" cy="246828"/>
          </a:xfrm>
          <a:custGeom>
            <a:avLst/>
            <a:gdLst>
              <a:gd name="T0" fmla="*/ 78 w 156"/>
              <a:gd name="T1" fmla="*/ 84 h 145"/>
              <a:gd name="T2" fmla="*/ 70 w 156"/>
              <a:gd name="T3" fmla="*/ 103 h 145"/>
              <a:gd name="T4" fmla="*/ 70 w 156"/>
              <a:gd name="T5" fmla="*/ 103 h 145"/>
              <a:gd name="T6" fmla="*/ 86 w 156"/>
              <a:gd name="T7" fmla="*/ 103 h 145"/>
              <a:gd name="T8" fmla="*/ 78 w 156"/>
              <a:gd name="T9" fmla="*/ 84 h 145"/>
              <a:gd name="T10" fmla="*/ 44 w 156"/>
              <a:gd name="T11" fmla="*/ 100 h 145"/>
              <a:gd name="T12" fmla="*/ 29 w 156"/>
              <a:gd name="T13" fmla="*/ 114 h 145"/>
              <a:gd name="T14" fmla="*/ 14 w 156"/>
              <a:gd name="T15" fmla="*/ 100 h 145"/>
              <a:gd name="T16" fmla="*/ 39 w 156"/>
              <a:gd name="T17" fmla="*/ 89 h 145"/>
              <a:gd name="T18" fmla="*/ 54 w 156"/>
              <a:gd name="T19" fmla="*/ 141 h 145"/>
              <a:gd name="T20" fmla="*/ 29 w 156"/>
              <a:gd name="T21" fmla="*/ 118 h 145"/>
              <a:gd name="T22" fmla="*/ 38 w 156"/>
              <a:gd name="T23" fmla="*/ 116 h 145"/>
              <a:gd name="T24" fmla="*/ 47 w 156"/>
              <a:gd name="T25" fmla="*/ 100 h 145"/>
              <a:gd name="T26" fmla="*/ 16 w 156"/>
              <a:gd name="T27" fmla="*/ 87 h 145"/>
              <a:gd name="T28" fmla="*/ 20 w 156"/>
              <a:gd name="T29" fmla="*/ 116 h 145"/>
              <a:gd name="T30" fmla="*/ 2 w 156"/>
              <a:gd name="T31" fmla="*/ 145 h 145"/>
              <a:gd name="T32" fmla="*/ 49 w 156"/>
              <a:gd name="T33" fmla="*/ 123 h 145"/>
              <a:gd name="T34" fmla="*/ 138 w 156"/>
              <a:gd name="T35" fmla="*/ 89 h 145"/>
              <a:gd name="T36" fmla="*/ 138 w 156"/>
              <a:gd name="T37" fmla="*/ 110 h 145"/>
              <a:gd name="T38" fmla="*/ 117 w 156"/>
              <a:gd name="T39" fmla="*/ 110 h 145"/>
              <a:gd name="T40" fmla="*/ 127 w 156"/>
              <a:gd name="T41" fmla="*/ 85 h 145"/>
              <a:gd name="T42" fmla="*/ 145 w 156"/>
              <a:gd name="T43" fmla="*/ 125 h 145"/>
              <a:gd name="T44" fmla="*/ 109 w 156"/>
              <a:gd name="T45" fmla="*/ 125 h 145"/>
              <a:gd name="T46" fmla="*/ 145 w 156"/>
              <a:gd name="T47" fmla="*/ 125 h 145"/>
              <a:gd name="T48" fmla="*/ 140 w 156"/>
              <a:gd name="T49" fmla="*/ 113 h 145"/>
              <a:gd name="T50" fmla="*/ 127 w 156"/>
              <a:gd name="T51" fmla="*/ 81 h 145"/>
              <a:gd name="T52" fmla="*/ 114 w 156"/>
              <a:gd name="T53" fmla="*/ 113 h 145"/>
              <a:gd name="T54" fmla="*/ 99 w 156"/>
              <a:gd name="T55" fmla="*/ 143 h 145"/>
              <a:gd name="T56" fmla="*/ 156 w 156"/>
              <a:gd name="T57" fmla="*/ 143 h 145"/>
              <a:gd name="T58" fmla="*/ 88 w 156"/>
              <a:gd name="T59" fmla="*/ 8 h 145"/>
              <a:gd name="T60" fmla="*/ 68 w 156"/>
              <a:gd name="T61" fmla="*/ 8 h 145"/>
              <a:gd name="T62" fmla="*/ 78 w 156"/>
              <a:gd name="T63" fmla="*/ 33 h 145"/>
              <a:gd name="T64" fmla="*/ 88 w 156"/>
              <a:gd name="T65" fmla="*/ 29 h 145"/>
              <a:gd name="T66" fmla="*/ 96 w 156"/>
              <a:gd name="T67" fmla="*/ 44 h 145"/>
              <a:gd name="T68" fmla="*/ 78 w 156"/>
              <a:gd name="T69" fmla="*/ 37 h 145"/>
              <a:gd name="T70" fmla="*/ 103 w 156"/>
              <a:gd name="T71" fmla="*/ 60 h 145"/>
              <a:gd name="T72" fmla="*/ 87 w 156"/>
              <a:gd name="T73" fmla="*/ 35 h 145"/>
              <a:gd name="T74" fmla="*/ 105 w 156"/>
              <a:gd name="T75" fmla="*/ 64 h 145"/>
              <a:gd name="T76" fmla="*/ 58 w 156"/>
              <a:gd name="T77" fmla="*/ 42 h 145"/>
              <a:gd name="T78" fmla="*/ 60 w 156"/>
              <a:gd name="T79" fmla="*/ 19 h 145"/>
              <a:gd name="T80" fmla="*/ 91 w 156"/>
              <a:gd name="T81" fmla="*/ 6 h 145"/>
              <a:gd name="T82" fmla="*/ 87 w 156"/>
              <a:gd name="T83" fmla="*/ 35 h 145"/>
              <a:gd name="T84" fmla="*/ 78 w 156"/>
              <a:gd name="T85" fmla="*/ 67 h 145"/>
              <a:gd name="T86" fmla="*/ 88 w 156"/>
              <a:gd name="T87" fmla="*/ 85 h 145"/>
              <a:gd name="T88" fmla="*/ 90 w 156"/>
              <a:gd name="T89" fmla="*/ 103 h 145"/>
              <a:gd name="T90" fmla="*/ 97 w 156"/>
              <a:gd name="T91" fmla="*/ 115 h 145"/>
              <a:gd name="T92" fmla="*/ 68 w 156"/>
              <a:gd name="T93" fmla="*/ 106 h 145"/>
              <a:gd name="T94" fmla="*/ 57 w 156"/>
              <a:gd name="T95" fmla="*/ 113 h 145"/>
              <a:gd name="T96" fmla="*/ 68 w 156"/>
              <a:gd name="T97" fmla="*/ 8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6" h="145">
                <a:moveTo>
                  <a:pt x="78" y="84"/>
                </a:moveTo>
                <a:lnTo>
                  <a:pt x="78" y="84"/>
                </a:lnTo>
                <a:lnTo>
                  <a:pt x="78" y="84"/>
                </a:lnTo>
                <a:cubicBezTo>
                  <a:pt x="75" y="84"/>
                  <a:pt x="72" y="85"/>
                  <a:pt x="70" y="87"/>
                </a:cubicBezTo>
                <a:cubicBezTo>
                  <a:pt x="68" y="89"/>
                  <a:pt x="67" y="92"/>
                  <a:pt x="67" y="95"/>
                </a:cubicBezTo>
                <a:cubicBezTo>
                  <a:pt x="67" y="98"/>
                  <a:pt x="68" y="101"/>
                  <a:pt x="70" y="103"/>
                </a:cubicBezTo>
                <a:lnTo>
                  <a:pt x="70" y="103"/>
                </a:lnTo>
                <a:cubicBezTo>
                  <a:pt x="70" y="103"/>
                  <a:pt x="70" y="103"/>
                  <a:pt x="70" y="103"/>
                </a:cubicBezTo>
                <a:cubicBezTo>
                  <a:pt x="70" y="103"/>
                  <a:pt x="70" y="103"/>
                  <a:pt x="70" y="103"/>
                </a:cubicBezTo>
                <a:lnTo>
                  <a:pt x="70" y="103"/>
                </a:lnTo>
                <a:cubicBezTo>
                  <a:pt x="72" y="105"/>
                  <a:pt x="75" y="106"/>
                  <a:pt x="78" y="106"/>
                </a:cubicBezTo>
                <a:cubicBezTo>
                  <a:pt x="81" y="106"/>
                  <a:pt x="84" y="105"/>
                  <a:pt x="86" y="103"/>
                </a:cubicBezTo>
                <a:cubicBezTo>
                  <a:pt x="88" y="101"/>
                  <a:pt x="89" y="98"/>
                  <a:pt x="89" y="95"/>
                </a:cubicBezTo>
                <a:cubicBezTo>
                  <a:pt x="89" y="92"/>
                  <a:pt x="88" y="89"/>
                  <a:pt x="86" y="87"/>
                </a:cubicBezTo>
                <a:cubicBezTo>
                  <a:pt x="84" y="85"/>
                  <a:pt x="81" y="84"/>
                  <a:pt x="78" y="84"/>
                </a:cubicBezTo>
                <a:close/>
                <a:moveTo>
                  <a:pt x="39" y="89"/>
                </a:moveTo>
                <a:lnTo>
                  <a:pt x="39" y="89"/>
                </a:lnTo>
                <a:cubicBezTo>
                  <a:pt x="42" y="92"/>
                  <a:pt x="44" y="96"/>
                  <a:pt x="44" y="100"/>
                </a:cubicBezTo>
                <a:cubicBezTo>
                  <a:pt x="44" y="104"/>
                  <a:pt x="42" y="107"/>
                  <a:pt x="39" y="110"/>
                </a:cubicBezTo>
                <a:lnTo>
                  <a:pt x="39" y="110"/>
                </a:lnTo>
                <a:cubicBezTo>
                  <a:pt x="37" y="113"/>
                  <a:pt x="33" y="114"/>
                  <a:pt x="29" y="114"/>
                </a:cubicBezTo>
                <a:lnTo>
                  <a:pt x="29" y="114"/>
                </a:lnTo>
                <a:cubicBezTo>
                  <a:pt x="25" y="114"/>
                  <a:pt x="21" y="113"/>
                  <a:pt x="19" y="110"/>
                </a:cubicBezTo>
                <a:cubicBezTo>
                  <a:pt x="16" y="107"/>
                  <a:pt x="14" y="104"/>
                  <a:pt x="14" y="100"/>
                </a:cubicBezTo>
                <a:cubicBezTo>
                  <a:pt x="14" y="96"/>
                  <a:pt x="16" y="92"/>
                  <a:pt x="19" y="89"/>
                </a:cubicBezTo>
                <a:cubicBezTo>
                  <a:pt x="21" y="87"/>
                  <a:pt x="25" y="85"/>
                  <a:pt x="29" y="85"/>
                </a:cubicBezTo>
                <a:cubicBezTo>
                  <a:pt x="33" y="85"/>
                  <a:pt x="37" y="87"/>
                  <a:pt x="39" y="89"/>
                </a:cubicBezTo>
                <a:close/>
                <a:moveTo>
                  <a:pt x="47" y="125"/>
                </a:moveTo>
                <a:lnTo>
                  <a:pt x="47" y="125"/>
                </a:lnTo>
                <a:cubicBezTo>
                  <a:pt x="51" y="129"/>
                  <a:pt x="54" y="135"/>
                  <a:pt x="54" y="141"/>
                </a:cubicBezTo>
                <a:lnTo>
                  <a:pt x="4" y="141"/>
                </a:lnTo>
                <a:cubicBezTo>
                  <a:pt x="4" y="135"/>
                  <a:pt x="7" y="129"/>
                  <a:pt x="11" y="125"/>
                </a:cubicBezTo>
                <a:cubicBezTo>
                  <a:pt x="16" y="121"/>
                  <a:pt x="22" y="118"/>
                  <a:pt x="29" y="118"/>
                </a:cubicBezTo>
                <a:lnTo>
                  <a:pt x="29" y="118"/>
                </a:lnTo>
                <a:cubicBezTo>
                  <a:pt x="36" y="118"/>
                  <a:pt x="42" y="121"/>
                  <a:pt x="47" y="125"/>
                </a:cubicBezTo>
                <a:close/>
                <a:moveTo>
                  <a:pt x="38" y="116"/>
                </a:moveTo>
                <a:lnTo>
                  <a:pt x="38" y="116"/>
                </a:lnTo>
                <a:cubicBezTo>
                  <a:pt x="39" y="115"/>
                  <a:pt x="41" y="114"/>
                  <a:pt x="42" y="113"/>
                </a:cubicBezTo>
                <a:cubicBezTo>
                  <a:pt x="45" y="109"/>
                  <a:pt x="47" y="105"/>
                  <a:pt x="47" y="100"/>
                </a:cubicBezTo>
                <a:cubicBezTo>
                  <a:pt x="47" y="95"/>
                  <a:pt x="45" y="90"/>
                  <a:pt x="42" y="87"/>
                </a:cubicBezTo>
                <a:cubicBezTo>
                  <a:pt x="39" y="83"/>
                  <a:pt x="34" y="81"/>
                  <a:pt x="29" y="81"/>
                </a:cubicBezTo>
                <a:cubicBezTo>
                  <a:pt x="24" y="81"/>
                  <a:pt x="19" y="83"/>
                  <a:pt x="16" y="87"/>
                </a:cubicBezTo>
                <a:cubicBezTo>
                  <a:pt x="13" y="90"/>
                  <a:pt x="11" y="95"/>
                  <a:pt x="11" y="100"/>
                </a:cubicBezTo>
                <a:cubicBezTo>
                  <a:pt x="11" y="105"/>
                  <a:pt x="13" y="109"/>
                  <a:pt x="16" y="113"/>
                </a:cubicBezTo>
                <a:cubicBezTo>
                  <a:pt x="17" y="114"/>
                  <a:pt x="19" y="115"/>
                  <a:pt x="20" y="116"/>
                </a:cubicBezTo>
                <a:cubicBezTo>
                  <a:pt x="16" y="117"/>
                  <a:pt x="12" y="120"/>
                  <a:pt x="9" y="123"/>
                </a:cubicBezTo>
                <a:cubicBezTo>
                  <a:pt x="4" y="128"/>
                  <a:pt x="0" y="135"/>
                  <a:pt x="0" y="143"/>
                </a:cubicBezTo>
                <a:cubicBezTo>
                  <a:pt x="0" y="144"/>
                  <a:pt x="1" y="145"/>
                  <a:pt x="2" y="145"/>
                </a:cubicBezTo>
                <a:lnTo>
                  <a:pt x="56" y="145"/>
                </a:lnTo>
                <a:cubicBezTo>
                  <a:pt x="57" y="145"/>
                  <a:pt x="58" y="144"/>
                  <a:pt x="58" y="143"/>
                </a:cubicBezTo>
                <a:cubicBezTo>
                  <a:pt x="58" y="135"/>
                  <a:pt x="54" y="128"/>
                  <a:pt x="49" y="123"/>
                </a:cubicBezTo>
                <a:cubicBezTo>
                  <a:pt x="46" y="120"/>
                  <a:pt x="42" y="117"/>
                  <a:pt x="38" y="116"/>
                </a:cubicBezTo>
                <a:close/>
                <a:moveTo>
                  <a:pt x="138" y="89"/>
                </a:moveTo>
                <a:lnTo>
                  <a:pt x="138" y="89"/>
                </a:lnTo>
                <a:cubicBezTo>
                  <a:pt x="140" y="92"/>
                  <a:pt x="142" y="96"/>
                  <a:pt x="142" y="100"/>
                </a:cubicBezTo>
                <a:cubicBezTo>
                  <a:pt x="142" y="104"/>
                  <a:pt x="140" y="107"/>
                  <a:pt x="138" y="110"/>
                </a:cubicBezTo>
                <a:lnTo>
                  <a:pt x="138" y="110"/>
                </a:lnTo>
                <a:cubicBezTo>
                  <a:pt x="135" y="113"/>
                  <a:pt x="131" y="114"/>
                  <a:pt x="127" y="114"/>
                </a:cubicBezTo>
                <a:lnTo>
                  <a:pt x="127" y="114"/>
                </a:lnTo>
                <a:cubicBezTo>
                  <a:pt x="123" y="114"/>
                  <a:pt x="119" y="113"/>
                  <a:pt x="117" y="110"/>
                </a:cubicBezTo>
                <a:cubicBezTo>
                  <a:pt x="114" y="107"/>
                  <a:pt x="112" y="104"/>
                  <a:pt x="112" y="100"/>
                </a:cubicBezTo>
                <a:cubicBezTo>
                  <a:pt x="112" y="96"/>
                  <a:pt x="114" y="92"/>
                  <a:pt x="117" y="89"/>
                </a:cubicBezTo>
                <a:cubicBezTo>
                  <a:pt x="119" y="87"/>
                  <a:pt x="123" y="85"/>
                  <a:pt x="127" y="85"/>
                </a:cubicBezTo>
                <a:cubicBezTo>
                  <a:pt x="131" y="85"/>
                  <a:pt x="135" y="87"/>
                  <a:pt x="138" y="89"/>
                </a:cubicBezTo>
                <a:close/>
                <a:moveTo>
                  <a:pt x="145" y="125"/>
                </a:moveTo>
                <a:lnTo>
                  <a:pt x="145" y="125"/>
                </a:lnTo>
                <a:cubicBezTo>
                  <a:pt x="149" y="129"/>
                  <a:pt x="152" y="135"/>
                  <a:pt x="152" y="141"/>
                </a:cubicBezTo>
                <a:lnTo>
                  <a:pt x="102" y="141"/>
                </a:lnTo>
                <a:cubicBezTo>
                  <a:pt x="102" y="135"/>
                  <a:pt x="105" y="129"/>
                  <a:pt x="109" y="125"/>
                </a:cubicBezTo>
                <a:cubicBezTo>
                  <a:pt x="114" y="121"/>
                  <a:pt x="120" y="118"/>
                  <a:pt x="127" y="118"/>
                </a:cubicBezTo>
                <a:lnTo>
                  <a:pt x="127" y="118"/>
                </a:lnTo>
                <a:cubicBezTo>
                  <a:pt x="134" y="118"/>
                  <a:pt x="140" y="121"/>
                  <a:pt x="145" y="125"/>
                </a:cubicBezTo>
                <a:close/>
                <a:moveTo>
                  <a:pt x="136" y="116"/>
                </a:moveTo>
                <a:lnTo>
                  <a:pt x="136" y="116"/>
                </a:lnTo>
                <a:cubicBezTo>
                  <a:pt x="137" y="115"/>
                  <a:pt x="139" y="114"/>
                  <a:pt x="140" y="113"/>
                </a:cubicBezTo>
                <a:cubicBezTo>
                  <a:pt x="143" y="109"/>
                  <a:pt x="145" y="105"/>
                  <a:pt x="145" y="100"/>
                </a:cubicBezTo>
                <a:cubicBezTo>
                  <a:pt x="145" y="95"/>
                  <a:pt x="143" y="90"/>
                  <a:pt x="140" y="87"/>
                </a:cubicBezTo>
                <a:cubicBezTo>
                  <a:pt x="137" y="83"/>
                  <a:pt x="132" y="81"/>
                  <a:pt x="127" y="81"/>
                </a:cubicBezTo>
                <a:cubicBezTo>
                  <a:pt x="122" y="81"/>
                  <a:pt x="117" y="83"/>
                  <a:pt x="114" y="87"/>
                </a:cubicBezTo>
                <a:cubicBezTo>
                  <a:pt x="111" y="90"/>
                  <a:pt x="109" y="95"/>
                  <a:pt x="109" y="100"/>
                </a:cubicBezTo>
                <a:cubicBezTo>
                  <a:pt x="109" y="105"/>
                  <a:pt x="111" y="109"/>
                  <a:pt x="114" y="113"/>
                </a:cubicBezTo>
                <a:cubicBezTo>
                  <a:pt x="115" y="114"/>
                  <a:pt x="117" y="115"/>
                  <a:pt x="119" y="116"/>
                </a:cubicBezTo>
                <a:cubicBezTo>
                  <a:pt x="114" y="117"/>
                  <a:pt x="110" y="120"/>
                  <a:pt x="107" y="123"/>
                </a:cubicBezTo>
                <a:cubicBezTo>
                  <a:pt x="102" y="128"/>
                  <a:pt x="99" y="135"/>
                  <a:pt x="99" y="143"/>
                </a:cubicBezTo>
                <a:cubicBezTo>
                  <a:pt x="99" y="144"/>
                  <a:pt x="99" y="145"/>
                  <a:pt x="100" y="145"/>
                </a:cubicBezTo>
                <a:lnTo>
                  <a:pt x="154" y="145"/>
                </a:lnTo>
                <a:cubicBezTo>
                  <a:pt x="155" y="145"/>
                  <a:pt x="156" y="144"/>
                  <a:pt x="156" y="143"/>
                </a:cubicBezTo>
                <a:cubicBezTo>
                  <a:pt x="156" y="135"/>
                  <a:pt x="152" y="128"/>
                  <a:pt x="147" y="123"/>
                </a:cubicBezTo>
                <a:cubicBezTo>
                  <a:pt x="144" y="120"/>
                  <a:pt x="140" y="117"/>
                  <a:pt x="136" y="116"/>
                </a:cubicBezTo>
                <a:close/>
                <a:moveTo>
                  <a:pt x="88" y="8"/>
                </a:moveTo>
                <a:lnTo>
                  <a:pt x="88" y="8"/>
                </a:lnTo>
                <a:cubicBezTo>
                  <a:pt x="86" y="5"/>
                  <a:pt x="82" y="4"/>
                  <a:pt x="78" y="4"/>
                </a:cubicBezTo>
                <a:cubicBezTo>
                  <a:pt x="74" y="4"/>
                  <a:pt x="70" y="5"/>
                  <a:pt x="68" y="8"/>
                </a:cubicBezTo>
                <a:cubicBezTo>
                  <a:pt x="65" y="11"/>
                  <a:pt x="63" y="14"/>
                  <a:pt x="63" y="19"/>
                </a:cubicBezTo>
                <a:cubicBezTo>
                  <a:pt x="63" y="23"/>
                  <a:pt x="65" y="26"/>
                  <a:pt x="68" y="29"/>
                </a:cubicBezTo>
                <a:cubicBezTo>
                  <a:pt x="70" y="32"/>
                  <a:pt x="74" y="33"/>
                  <a:pt x="78" y="33"/>
                </a:cubicBezTo>
                <a:lnTo>
                  <a:pt x="78" y="33"/>
                </a:lnTo>
                <a:cubicBezTo>
                  <a:pt x="82" y="33"/>
                  <a:pt x="86" y="32"/>
                  <a:pt x="88" y="29"/>
                </a:cubicBezTo>
                <a:lnTo>
                  <a:pt x="88" y="29"/>
                </a:lnTo>
                <a:cubicBezTo>
                  <a:pt x="91" y="26"/>
                  <a:pt x="93" y="23"/>
                  <a:pt x="93" y="19"/>
                </a:cubicBezTo>
                <a:cubicBezTo>
                  <a:pt x="93" y="14"/>
                  <a:pt x="91" y="11"/>
                  <a:pt x="88" y="8"/>
                </a:cubicBezTo>
                <a:close/>
                <a:moveTo>
                  <a:pt x="96" y="44"/>
                </a:moveTo>
                <a:lnTo>
                  <a:pt x="96" y="44"/>
                </a:lnTo>
                <a:cubicBezTo>
                  <a:pt x="91" y="40"/>
                  <a:pt x="85" y="37"/>
                  <a:pt x="78" y="37"/>
                </a:cubicBezTo>
                <a:lnTo>
                  <a:pt x="78" y="37"/>
                </a:lnTo>
                <a:cubicBezTo>
                  <a:pt x="71" y="37"/>
                  <a:pt x="65" y="40"/>
                  <a:pt x="60" y="44"/>
                </a:cubicBezTo>
                <a:cubicBezTo>
                  <a:pt x="56" y="48"/>
                  <a:pt x="53" y="54"/>
                  <a:pt x="53" y="60"/>
                </a:cubicBezTo>
                <a:lnTo>
                  <a:pt x="103" y="60"/>
                </a:lnTo>
                <a:cubicBezTo>
                  <a:pt x="103" y="54"/>
                  <a:pt x="100" y="48"/>
                  <a:pt x="96" y="44"/>
                </a:cubicBezTo>
                <a:close/>
                <a:moveTo>
                  <a:pt x="87" y="35"/>
                </a:moveTo>
                <a:lnTo>
                  <a:pt x="87" y="35"/>
                </a:lnTo>
                <a:cubicBezTo>
                  <a:pt x="91" y="36"/>
                  <a:pt x="95" y="38"/>
                  <a:pt x="98" y="42"/>
                </a:cubicBezTo>
                <a:cubicBezTo>
                  <a:pt x="103" y="47"/>
                  <a:pt x="107" y="54"/>
                  <a:pt x="107" y="62"/>
                </a:cubicBezTo>
                <a:cubicBezTo>
                  <a:pt x="107" y="63"/>
                  <a:pt x="106" y="64"/>
                  <a:pt x="105" y="64"/>
                </a:cubicBezTo>
                <a:lnTo>
                  <a:pt x="51" y="64"/>
                </a:lnTo>
                <a:cubicBezTo>
                  <a:pt x="50" y="64"/>
                  <a:pt x="49" y="63"/>
                  <a:pt x="49" y="62"/>
                </a:cubicBezTo>
                <a:cubicBezTo>
                  <a:pt x="49" y="54"/>
                  <a:pt x="53" y="47"/>
                  <a:pt x="58" y="42"/>
                </a:cubicBezTo>
                <a:cubicBezTo>
                  <a:pt x="61" y="38"/>
                  <a:pt x="65" y="36"/>
                  <a:pt x="69" y="35"/>
                </a:cubicBezTo>
                <a:cubicBezTo>
                  <a:pt x="68" y="34"/>
                  <a:pt x="66" y="33"/>
                  <a:pt x="65" y="31"/>
                </a:cubicBezTo>
                <a:cubicBezTo>
                  <a:pt x="62" y="28"/>
                  <a:pt x="60" y="24"/>
                  <a:pt x="60" y="19"/>
                </a:cubicBezTo>
                <a:cubicBezTo>
                  <a:pt x="60" y="14"/>
                  <a:pt x="62" y="9"/>
                  <a:pt x="65" y="6"/>
                </a:cubicBezTo>
                <a:cubicBezTo>
                  <a:pt x="68" y="2"/>
                  <a:pt x="73" y="0"/>
                  <a:pt x="78" y="0"/>
                </a:cubicBezTo>
                <a:cubicBezTo>
                  <a:pt x="83" y="0"/>
                  <a:pt x="88" y="2"/>
                  <a:pt x="91" y="6"/>
                </a:cubicBezTo>
                <a:cubicBezTo>
                  <a:pt x="94" y="9"/>
                  <a:pt x="96" y="14"/>
                  <a:pt x="96" y="19"/>
                </a:cubicBezTo>
                <a:cubicBezTo>
                  <a:pt x="96" y="24"/>
                  <a:pt x="94" y="28"/>
                  <a:pt x="91" y="31"/>
                </a:cubicBezTo>
                <a:cubicBezTo>
                  <a:pt x="90" y="33"/>
                  <a:pt x="88" y="34"/>
                  <a:pt x="87" y="35"/>
                </a:cubicBezTo>
                <a:close/>
                <a:moveTo>
                  <a:pt x="76" y="69"/>
                </a:moveTo>
                <a:lnTo>
                  <a:pt x="76" y="69"/>
                </a:lnTo>
                <a:cubicBezTo>
                  <a:pt x="76" y="68"/>
                  <a:pt x="77" y="67"/>
                  <a:pt x="78" y="67"/>
                </a:cubicBezTo>
                <a:cubicBezTo>
                  <a:pt x="79" y="67"/>
                  <a:pt x="80" y="68"/>
                  <a:pt x="80" y="69"/>
                </a:cubicBezTo>
                <a:lnTo>
                  <a:pt x="80" y="80"/>
                </a:lnTo>
                <a:cubicBezTo>
                  <a:pt x="83" y="81"/>
                  <a:pt x="86" y="82"/>
                  <a:pt x="88" y="85"/>
                </a:cubicBezTo>
                <a:lnTo>
                  <a:pt x="88" y="85"/>
                </a:lnTo>
                <a:cubicBezTo>
                  <a:pt x="91" y="87"/>
                  <a:pt x="93" y="91"/>
                  <a:pt x="93" y="95"/>
                </a:cubicBezTo>
                <a:cubicBezTo>
                  <a:pt x="93" y="98"/>
                  <a:pt x="92" y="101"/>
                  <a:pt x="90" y="103"/>
                </a:cubicBezTo>
                <a:lnTo>
                  <a:pt x="99" y="113"/>
                </a:lnTo>
                <a:cubicBezTo>
                  <a:pt x="100" y="113"/>
                  <a:pt x="100" y="114"/>
                  <a:pt x="99" y="115"/>
                </a:cubicBezTo>
                <a:cubicBezTo>
                  <a:pt x="99" y="116"/>
                  <a:pt x="98" y="116"/>
                  <a:pt x="97" y="115"/>
                </a:cubicBezTo>
                <a:lnTo>
                  <a:pt x="88" y="106"/>
                </a:lnTo>
                <a:cubicBezTo>
                  <a:pt x="85" y="108"/>
                  <a:pt x="82" y="110"/>
                  <a:pt x="78" y="110"/>
                </a:cubicBezTo>
                <a:cubicBezTo>
                  <a:pt x="74" y="110"/>
                  <a:pt x="71" y="108"/>
                  <a:pt x="68" y="106"/>
                </a:cubicBezTo>
                <a:lnTo>
                  <a:pt x="59" y="115"/>
                </a:lnTo>
                <a:cubicBezTo>
                  <a:pt x="59" y="116"/>
                  <a:pt x="58" y="116"/>
                  <a:pt x="57" y="115"/>
                </a:cubicBezTo>
                <a:cubicBezTo>
                  <a:pt x="56" y="114"/>
                  <a:pt x="56" y="113"/>
                  <a:pt x="57" y="113"/>
                </a:cubicBezTo>
                <a:lnTo>
                  <a:pt x="66" y="104"/>
                </a:lnTo>
                <a:cubicBezTo>
                  <a:pt x="64" y="101"/>
                  <a:pt x="63" y="98"/>
                  <a:pt x="63" y="95"/>
                </a:cubicBezTo>
                <a:cubicBezTo>
                  <a:pt x="63" y="91"/>
                  <a:pt x="65" y="87"/>
                  <a:pt x="68" y="85"/>
                </a:cubicBezTo>
                <a:cubicBezTo>
                  <a:pt x="70" y="82"/>
                  <a:pt x="73" y="81"/>
                  <a:pt x="76" y="80"/>
                </a:cubicBezTo>
                <a:lnTo>
                  <a:pt x="76" y="69"/>
                </a:ln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47" name="Freeform 26">
            <a:extLst>
              <a:ext uri="{FF2B5EF4-FFF2-40B4-BE49-F238E27FC236}">
                <a16:creationId xmlns:a16="http://schemas.microsoft.com/office/drawing/2014/main" id="{886CA91B-02F7-4623-8FD3-76B6465CDD8D}"/>
              </a:ext>
            </a:extLst>
          </p:cNvPr>
          <p:cNvSpPr>
            <a:spLocks noChangeAspect="1" noEditPoints="1"/>
          </p:cNvSpPr>
          <p:nvPr/>
        </p:nvSpPr>
        <p:spPr bwMode="auto">
          <a:xfrm>
            <a:off x="6500513" y="1799569"/>
            <a:ext cx="229922" cy="172441"/>
          </a:xfrm>
          <a:custGeom>
            <a:avLst/>
            <a:gdLst>
              <a:gd name="T0" fmla="*/ 120 w 135"/>
              <a:gd name="T1" fmla="*/ 48 h 101"/>
              <a:gd name="T2" fmla="*/ 80 w 135"/>
              <a:gd name="T3" fmla="*/ 48 h 101"/>
              <a:gd name="T4" fmla="*/ 118 w 135"/>
              <a:gd name="T5" fmla="*/ 64 h 101"/>
              <a:gd name="T6" fmla="*/ 118 w 135"/>
              <a:gd name="T7" fmla="*/ 67 h 101"/>
              <a:gd name="T8" fmla="*/ 82 w 135"/>
              <a:gd name="T9" fmla="*/ 64 h 101"/>
              <a:gd name="T10" fmla="*/ 118 w 135"/>
              <a:gd name="T11" fmla="*/ 83 h 101"/>
              <a:gd name="T12" fmla="*/ 34 w 135"/>
              <a:gd name="T13" fmla="*/ 86 h 101"/>
              <a:gd name="T14" fmla="*/ 118 w 135"/>
              <a:gd name="T15" fmla="*/ 83 h 101"/>
              <a:gd name="T16" fmla="*/ 73 w 135"/>
              <a:gd name="T17" fmla="*/ 45 h 101"/>
              <a:gd name="T18" fmla="*/ 73 w 135"/>
              <a:gd name="T19" fmla="*/ 69 h 101"/>
              <a:gd name="T20" fmla="*/ 33 w 135"/>
              <a:gd name="T21" fmla="*/ 46 h 101"/>
              <a:gd name="T22" fmla="*/ 71 w 135"/>
              <a:gd name="T23" fmla="*/ 56 h 101"/>
              <a:gd name="T24" fmla="*/ 37 w 135"/>
              <a:gd name="T25" fmla="*/ 61 h 101"/>
              <a:gd name="T26" fmla="*/ 55 w 135"/>
              <a:gd name="T27" fmla="*/ 63 h 101"/>
              <a:gd name="T28" fmla="*/ 37 w 135"/>
              <a:gd name="T29" fmla="*/ 57 h 101"/>
              <a:gd name="T30" fmla="*/ 71 w 135"/>
              <a:gd name="T31" fmla="*/ 48 h 101"/>
              <a:gd name="T32" fmla="*/ 66 w 135"/>
              <a:gd name="T33" fmla="*/ 51 h 101"/>
              <a:gd name="T34" fmla="*/ 41 w 135"/>
              <a:gd name="T35" fmla="*/ 54 h 101"/>
              <a:gd name="T36" fmla="*/ 38 w 135"/>
              <a:gd name="T37" fmla="*/ 34 h 101"/>
              <a:gd name="T38" fmla="*/ 35 w 135"/>
              <a:gd name="T39" fmla="*/ 16 h 101"/>
              <a:gd name="T40" fmla="*/ 49 w 135"/>
              <a:gd name="T41" fmla="*/ 30 h 101"/>
              <a:gd name="T42" fmla="*/ 53 w 135"/>
              <a:gd name="T43" fmla="*/ 16 h 101"/>
              <a:gd name="T44" fmla="*/ 49 w 135"/>
              <a:gd name="T45" fmla="*/ 35 h 101"/>
              <a:gd name="T46" fmla="*/ 71 w 135"/>
              <a:gd name="T47" fmla="*/ 32 h 101"/>
              <a:gd name="T48" fmla="*/ 71 w 135"/>
              <a:gd name="T49" fmla="*/ 36 h 101"/>
              <a:gd name="T50" fmla="*/ 57 w 135"/>
              <a:gd name="T51" fmla="*/ 25 h 101"/>
              <a:gd name="T52" fmla="*/ 70 w 135"/>
              <a:gd name="T53" fmla="*/ 15 h 101"/>
              <a:gd name="T54" fmla="*/ 60 w 135"/>
              <a:gd name="T55" fmla="*/ 18 h 101"/>
              <a:gd name="T56" fmla="*/ 71 w 135"/>
              <a:gd name="T57" fmla="*/ 25 h 101"/>
              <a:gd name="T58" fmla="*/ 60 w 135"/>
              <a:gd name="T59" fmla="*/ 32 h 101"/>
              <a:gd name="T60" fmla="*/ 77 w 135"/>
              <a:gd name="T61" fmla="*/ 17 h 101"/>
              <a:gd name="T62" fmla="*/ 83 w 135"/>
              <a:gd name="T63" fmla="*/ 28 h 101"/>
              <a:gd name="T64" fmla="*/ 90 w 135"/>
              <a:gd name="T65" fmla="*/ 16 h 101"/>
              <a:gd name="T66" fmla="*/ 98 w 135"/>
              <a:gd name="T67" fmla="*/ 15 h 101"/>
              <a:gd name="T68" fmla="*/ 95 w 135"/>
              <a:gd name="T69" fmla="*/ 34 h 101"/>
              <a:gd name="T70" fmla="*/ 88 w 135"/>
              <a:gd name="T71" fmla="*/ 23 h 101"/>
              <a:gd name="T72" fmla="*/ 81 w 135"/>
              <a:gd name="T73" fmla="*/ 34 h 101"/>
              <a:gd name="T74" fmla="*/ 116 w 135"/>
              <a:gd name="T75" fmla="*/ 15 h 101"/>
              <a:gd name="T76" fmla="*/ 106 w 135"/>
              <a:gd name="T77" fmla="*/ 18 h 101"/>
              <a:gd name="T78" fmla="*/ 119 w 135"/>
              <a:gd name="T79" fmla="*/ 25 h 101"/>
              <a:gd name="T80" fmla="*/ 104 w 135"/>
              <a:gd name="T81" fmla="*/ 36 h 101"/>
              <a:gd name="T82" fmla="*/ 115 w 135"/>
              <a:gd name="T83" fmla="*/ 32 h 101"/>
              <a:gd name="T84" fmla="*/ 103 w 135"/>
              <a:gd name="T85" fmla="*/ 25 h 101"/>
              <a:gd name="T86" fmla="*/ 104 w 135"/>
              <a:gd name="T87" fmla="*/ 15 h 101"/>
              <a:gd name="T88" fmla="*/ 17 w 135"/>
              <a:gd name="T89" fmla="*/ 16 h 101"/>
              <a:gd name="T90" fmla="*/ 19 w 135"/>
              <a:gd name="T91" fmla="*/ 2 h 101"/>
              <a:gd name="T92" fmla="*/ 134 w 135"/>
              <a:gd name="T93" fmla="*/ 2 h 101"/>
              <a:gd name="T94" fmla="*/ 132 w 135"/>
              <a:gd name="T95" fmla="*/ 98 h 101"/>
              <a:gd name="T96" fmla="*/ 10 w 135"/>
              <a:gd name="T97" fmla="*/ 101 h 101"/>
              <a:gd name="T98" fmla="*/ 0 w 135"/>
              <a:gd name="T99" fmla="*/ 91 h 101"/>
              <a:gd name="T100" fmla="*/ 2 w 135"/>
              <a:gd name="T101" fmla="*/ 18 h 101"/>
              <a:gd name="T102" fmla="*/ 17 w 135"/>
              <a:gd name="T103" fmla="*/ 91 h 101"/>
              <a:gd name="T104" fmla="*/ 17 w 135"/>
              <a:gd name="T105" fmla="*/ 20 h 101"/>
              <a:gd name="T106" fmla="*/ 4 w 135"/>
              <a:gd name="T107" fmla="*/ 20 h 101"/>
              <a:gd name="T108" fmla="*/ 6 w 135"/>
              <a:gd name="T109" fmla="*/ 96 h 101"/>
              <a:gd name="T110" fmla="*/ 15 w 135"/>
              <a:gd name="T111" fmla="*/ 96 h 101"/>
              <a:gd name="T112" fmla="*/ 28 w 135"/>
              <a:gd name="T113" fmla="*/ 98 h 101"/>
              <a:gd name="T114" fmla="*/ 130 w 135"/>
              <a:gd name="T115" fmla="*/ 96 h 101"/>
              <a:gd name="T116" fmla="*/ 131 w 135"/>
              <a:gd name="T117" fmla="*/ 4 h 101"/>
              <a:gd name="T118" fmla="*/ 21 w 135"/>
              <a:gd name="T119" fmla="*/ 4 h 101"/>
              <a:gd name="T120" fmla="*/ 21 w 135"/>
              <a:gd name="T121" fmla="*/ 18 h 101"/>
              <a:gd name="T122" fmla="*/ 18 w 135"/>
              <a:gd name="T123" fmla="*/ 9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5" h="101">
                <a:moveTo>
                  <a:pt x="118" y="46"/>
                </a:moveTo>
                <a:lnTo>
                  <a:pt x="118" y="46"/>
                </a:lnTo>
                <a:cubicBezTo>
                  <a:pt x="119" y="46"/>
                  <a:pt x="120" y="47"/>
                  <a:pt x="120" y="48"/>
                </a:cubicBezTo>
                <a:cubicBezTo>
                  <a:pt x="120" y="49"/>
                  <a:pt x="119" y="50"/>
                  <a:pt x="118" y="50"/>
                </a:cubicBezTo>
                <a:lnTo>
                  <a:pt x="82" y="50"/>
                </a:lnTo>
                <a:cubicBezTo>
                  <a:pt x="81" y="50"/>
                  <a:pt x="80" y="49"/>
                  <a:pt x="80" y="48"/>
                </a:cubicBezTo>
                <a:cubicBezTo>
                  <a:pt x="80" y="47"/>
                  <a:pt x="81" y="46"/>
                  <a:pt x="82" y="46"/>
                </a:cubicBezTo>
                <a:lnTo>
                  <a:pt x="118" y="46"/>
                </a:lnTo>
                <a:close/>
                <a:moveTo>
                  <a:pt x="118" y="64"/>
                </a:moveTo>
                <a:lnTo>
                  <a:pt x="118" y="64"/>
                </a:lnTo>
                <a:cubicBezTo>
                  <a:pt x="119" y="64"/>
                  <a:pt x="120" y="65"/>
                  <a:pt x="120" y="66"/>
                </a:cubicBezTo>
                <a:cubicBezTo>
                  <a:pt x="120" y="67"/>
                  <a:pt x="119" y="67"/>
                  <a:pt x="118" y="67"/>
                </a:cubicBezTo>
                <a:lnTo>
                  <a:pt x="82" y="67"/>
                </a:lnTo>
                <a:cubicBezTo>
                  <a:pt x="81" y="67"/>
                  <a:pt x="80" y="67"/>
                  <a:pt x="80" y="66"/>
                </a:cubicBezTo>
                <a:cubicBezTo>
                  <a:pt x="80" y="65"/>
                  <a:pt x="81" y="64"/>
                  <a:pt x="82" y="64"/>
                </a:cubicBezTo>
                <a:lnTo>
                  <a:pt x="118" y="64"/>
                </a:lnTo>
                <a:close/>
                <a:moveTo>
                  <a:pt x="118" y="83"/>
                </a:moveTo>
                <a:lnTo>
                  <a:pt x="118" y="83"/>
                </a:lnTo>
                <a:cubicBezTo>
                  <a:pt x="119" y="83"/>
                  <a:pt x="120" y="84"/>
                  <a:pt x="120" y="85"/>
                </a:cubicBezTo>
                <a:cubicBezTo>
                  <a:pt x="120" y="86"/>
                  <a:pt x="119" y="86"/>
                  <a:pt x="118" y="86"/>
                </a:cubicBezTo>
                <a:lnTo>
                  <a:pt x="34" y="86"/>
                </a:lnTo>
                <a:cubicBezTo>
                  <a:pt x="33" y="86"/>
                  <a:pt x="32" y="86"/>
                  <a:pt x="32" y="85"/>
                </a:cubicBezTo>
                <a:cubicBezTo>
                  <a:pt x="32" y="84"/>
                  <a:pt x="33" y="83"/>
                  <a:pt x="34" y="83"/>
                </a:cubicBezTo>
                <a:lnTo>
                  <a:pt x="118" y="83"/>
                </a:lnTo>
                <a:close/>
                <a:moveTo>
                  <a:pt x="35" y="45"/>
                </a:moveTo>
                <a:lnTo>
                  <a:pt x="35" y="45"/>
                </a:lnTo>
                <a:lnTo>
                  <a:pt x="73" y="45"/>
                </a:lnTo>
                <a:cubicBezTo>
                  <a:pt x="74" y="45"/>
                  <a:pt x="74" y="45"/>
                  <a:pt x="74" y="46"/>
                </a:cubicBezTo>
                <a:lnTo>
                  <a:pt x="74" y="67"/>
                </a:lnTo>
                <a:cubicBezTo>
                  <a:pt x="74" y="68"/>
                  <a:pt x="74" y="69"/>
                  <a:pt x="73" y="69"/>
                </a:cubicBezTo>
                <a:lnTo>
                  <a:pt x="35" y="69"/>
                </a:lnTo>
                <a:cubicBezTo>
                  <a:pt x="34" y="69"/>
                  <a:pt x="33" y="68"/>
                  <a:pt x="33" y="67"/>
                </a:cubicBezTo>
                <a:lnTo>
                  <a:pt x="33" y="46"/>
                </a:lnTo>
                <a:cubicBezTo>
                  <a:pt x="33" y="45"/>
                  <a:pt x="34" y="45"/>
                  <a:pt x="35" y="45"/>
                </a:cubicBezTo>
                <a:close/>
                <a:moveTo>
                  <a:pt x="71" y="56"/>
                </a:moveTo>
                <a:lnTo>
                  <a:pt x="71" y="56"/>
                </a:lnTo>
                <a:lnTo>
                  <a:pt x="71" y="66"/>
                </a:lnTo>
                <a:lnTo>
                  <a:pt x="37" y="66"/>
                </a:lnTo>
                <a:lnTo>
                  <a:pt x="37" y="61"/>
                </a:lnTo>
                <a:lnTo>
                  <a:pt x="42" y="57"/>
                </a:lnTo>
                <a:lnTo>
                  <a:pt x="54" y="63"/>
                </a:lnTo>
                <a:cubicBezTo>
                  <a:pt x="54" y="63"/>
                  <a:pt x="55" y="63"/>
                  <a:pt x="55" y="63"/>
                </a:cubicBezTo>
                <a:lnTo>
                  <a:pt x="67" y="54"/>
                </a:lnTo>
                <a:lnTo>
                  <a:pt x="71" y="56"/>
                </a:lnTo>
                <a:close/>
                <a:moveTo>
                  <a:pt x="37" y="57"/>
                </a:moveTo>
                <a:lnTo>
                  <a:pt x="37" y="57"/>
                </a:lnTo>
                <a:lnTo>
                  <a:pt x="37" y="48"/>
                </a:lnTo>
                <a:lnTo>
                  <a:pt x="71" y="48"/>
                </a:lnTo>
                <a:lnTo>
                  <a:pt x="71" y="52"/>
                </a:lnTo>
                <a:lnTo>
                  <a:pt x="68" y="51"/>
                </a:lnTo>
                <a:cubicBezTo>
                  <a:pt x="67" y="50"/>
                  <a:pt x="67" y="50"/>
                  <a:pt x="66" y="51"/>
                </a:cubicBezTo>
                <a:lnTo>
                  <a:pt x="54" y="59"/>
                </a:lnTo>
                <a:lnTo>
                  <a:pt x="42" y="54"/>
                </a:lnTo>
                <a:cubicBezTo>
                  <a:pt x="42" y="53"/>
                  <a:pt x="41" y="53"/>
                  <a:pt x="41" y="54"/>
                </a:cubicBezTo>
                <a:lnTo>
                  <a:pt x="37" y="57"/>
                </a:lnTo>
                <a:close/>
                <a:moveTo>
                  <a:pt x="38" y="34"/>
                </a:moveTo>
                <a:lnTo>
                  <a:pt x="38" y="34"/>
                </a:lnTo>
                <a:cubicBezTo>
                  <a:pt x="38" y="35"/>
                  <a:pt x="37" y="36"/>
                  <a:pt x="36" y="36"/>
                </a:cubicBezTo>
                <a:cubicBezTo>
                  <a:pt x="35" y="36"/>
                  <a:pt x="34" y="35"/>
                  <a:pt x="34" y="34"/>
                </a:cubicBezTo>
                <a:lnTo>
                  <a:pt x="35" y="16"/>
                </a:lnTo>
                <a:cubicBezTo>
                  <a:pt x="35" y="15"/>
                  <a:pt x="35" y="15"/>
                  <a:pt x="36" y="15"/>
                </a:cubicBezTo>
                <a:cubicBezTo>
                  <a:pt x="37" y="15"/>
                  <a:pt x="37" y="15"/>
                  <a:pt x="38" y="15"/>
                </a:cubicBezTo>
                <a:lnTo>
                  <a:pt x="49" y="30"/>
                </a:lnTo>
                <a:lnTo>
                  <a:pt x="49" y="16"/>
                </a:lnTo>
                <a:cubicBezTo>
                  <a:pt x="49" y="15"/>
                  <a:pt x="50" y="15"/>
                  <a:pt x="51" y="15"/>
                </a:cubicBezTo>
                <a:cubicBezTo>
                  <a:pt x="52" y="15"/>
                  <a:pt x="53" y="15"/>
                  <a:pt x="53" y="16"/>
                </a:cubicBezTo>
                <a:lnTo>
                  <a:pt x="53" y="34"/>
                </a:lnTo>
                <a:cubicBezTo>
                  <a:pt x="53" y="35"/>
                  <a:pt x="52" y="35"/>
                  <a:pt x="52" y="36"/>
                </a:cubicBezTo>
                <a:cubicBezTo>
                  <a:pt x="51" y="36"/>
                  <a:pt x="50" y="36"/>
                  <a:pt x="49" y="35"/>
                </a:cubicBezTo>
                <a:lnTo>
                  <a:pt x="38" y="21"/>
                </a:lnTo>
                <a:lnTo>
                  <a:pt x="38" y="34"/>
                </a:lnTo>
                <a:close/>
                <a:moveTo>
                  <a:pt x="71" y="32"/>
                </a:moveTo>
                <a:lnTo>
                  <a:pt x="71" y="32"/>
                </a:lnTo>
                <a:cubicBezTo>
                  <a:pt x="71" y="32"/>
                  <a:pt x="72" y="33"/>
                  <a:pt x="72" y="34"/>
                </a:cubicBezTo>
                <a:cubicBezTo>
                  <a:pt x="72" y="35"/>
                  <a:pt x="71" y="36"/>
                  <a:pt x="71" y="36"/>
                </a:cubicBezTo>
                <a:lnTo>
                  <a:pt x="59" y="36"/>
                </a:lnTo>
                <a:cubicBezTo>
                  <a:pt x="58" y="36"/>
                  <a:pt x="57" y="35"/>
                  <a:pt x="57" y="34"/>
                </a:cubicBezTo>
                <a:lnTo>
                  <a:pt x="57" y="25"/>
                </a:lnTo>
                <a:lnTo>
                  <a:pt x="57" y="17"/>
                </a:lnTo>
                <a:cubicBezTo>
                  <a:pt x="57" y="16"/>
                  <a:pt x="58" y="15"/>
                  <a:pt x="59" y="15"/>
                </a:cubicBezTo>
                <a:lnTo>
                  <a:pt x="70" y="15"/>
                </a:lnTo>
                <a:cubicBezTo>
                  <a:pt x="71" y="15"/>
                  <a:pt x="72" y="16"/>
                  <a:pt x="72" y="17"/>
                </a:cubicBezTo>
                <a:cubicBezTo>
                  <a:pt x="72" y="18"/>
                  <a:pt x="71" y="18"/>
                  <a:pt x="70" y="18"/>
                </a:cubicBezTo>
                <a:lnTo>
                  <a:pt x="60" y="18"/>
                </a:lnTo>
                <a:lnTo>
                  <a:pt x="60" y="23"/>
                </a:lnTo>
                <a:lnTo>
                  <a:pt x="70" y="23"/>
                </a:lnTo>
                <a:cubicBezTo>
                  <a:pt x="71" y="23"/>
                  <a:pt x="71" y="24"/>
                  <a:pt x="71" y="25"/>
                </a:cubicBezTo>
                <a:cubicBezTo>
                  <a:pt x="71" y="26"/>
                  <a:pt x="71" y="27"/>
                  <a:pt x="70" y="27"/>
                </a:cubicBezTo>
                <a:lnTo>
                  <a:pt x="60" y="27"/>
                </a:lnTo>
                <a:lnTo>
                  <a:pt x="60" y="32"/>
                </a:lnTo>
                <a:lnTo>
                  <a:pt x="71" y="32"/>
                </a:lnTo>
                <a:close/>
                <a:moveTo>
                  <a:pt x="77" y="17"/>
                </a:moveTo>
                <a:lnTo>
                  <a:pt x="77" y="17"/>
                </a:lnTo>
                <a:cubicBezTo>
                  <a:pt x="76" y="16"/>
                  <a:pt x="77" y="15"/>
                  <a:pt x="78" y="15"/>
                </a:cubicBezTo>
                <a:cubicBezTo>
                  <a:pt x="79" y="15"/>
                  <a:pt x="80" y="15"/>
                  <a:pt x="80" y="16"/>
                </a:cubicBezTo>
                <a:lnTo>
                  <a:pt x="83" y="28"/>
                </a:lnTo>
                <a:lnTo>
                  <a:pt x="86" y="16"/>
                </a:lnTo>
                <a:cubicBezTo>
                  <a:pt x="87" y="15"/>
                  <a:pt x="87" y="15"/>
                  <a:pt x="88" y="15"/>
                </a:cubicBezTo>
                <a:cubicBezTo>
                  <a:pt x="89" y="15"/>
                  <a:pt x="89" y="15"/>
                  <a:pt x="90" y="16"/>
                </a:cubicBezTo>
                <a:lnTo>
                  <a:pt x="93" y="28"/>
                </a:lnTo>
                <a:lnTo>
                  <a:pt x="96" y="16"/>
                </a:lnTo>
                <a:cubicBezTo>
                  <a:pt x="96" y="15"/>
                  <a:pt x="97" y="15"/>
                  <a:pt x="98" y="15"/>
                </a:cubicBezTo>
                <a:cubicBezTo>
                  <a:pt x="99" y="15"/>
                  <a:pt x="100" y="16"/>
                  <a:pt x="99" y="17"/>
                </a:cubicBezTo>
                <a:lnTo>
                  <a:pt x="95" y="34"/>
                </a:lnTo>
                <a:lnTo>
                  <a:pt x="95" y="34"/>
                </a:lnTo>
                <a:cubicBezTo>
                  <a:pt x="95" y="35"/>
                  <a:pt x="94" y="36"/>
                  <a:pt x="93" y="36"/>
                </a:cubicBezTo>
                <a:cubicBezTo>
                  <a:pt x="93" y="36"/>
                  <a:pt x="92" y="35"/>
                  <a:pt x="91" y="35"/>
                </a:cubicBezTo>
                <a:lnTo>
                  <a:pt x="88" y="23"/>
                </a:lnTo>
                <a:lnTo>
                  <a:pt x="84" y="35"/>
                </a:lnTo>
                <a:cubicBezTo>
                  <a:pt x="84" y="35"/>
                  <a:pt x="84" y="36"/>
                  <a:pt x="83" y="36"/>
                </a:cubicBezTo>
                <a:cubicBezTo>
                  <a:pt x="82" y="36"/>
                  <a:pt x="81" y="35"/>
                  <a:pt x="81" y="34"/>
                </a:cubicBezTo>
                <a:lnTo>
                  <a:pt x="77" y="17"/>
                </a:lnTo>
                <a:close/>
                <a:moveTo>
                  <a:pt x="116" y="15"/>
                </a:moveTo>
                <a:lnTo>
                  <a:pt x="116" y="15"/>
                </a:lnTo>
                <a:cubicBezTo>
                  <a:pt x="117" y="15"/>
                  <a:pt x="118" y="16"/>
                  <a:pt x="118" y="16"/>
                </a:cubicBezTo>
                <a:cubicBezTo>
                  <a:pt x="118" y="17"/>
                  <a:pt x="117" y="18"/>
                  <a:pt x="116" y="18"/>
                </a:cubicBezTo>
                <a:lnTo>
                  <a:pt x="106" y="18"/>
                </a:lnTo>
                <a:lnTo>
                  <a:pt x="106" y="24"/>
                </a:lnTo>
                <a:lnTo>
                  <a:pt x="117" y="24"/>
                </a:lnTo>
                <a:cubicBezTo>
                  <a:pt x="118" y="24"/>
                  <a:pt x="119" y="24"/>
                  <a:pt x="119" y="25"/>
                </a:cubicBezTo>
                <a:lnTo>
                  <a:pt x="119" y="34"/>
                </a:lnTo>
                <a:cubicBezTo>
                  <a:pt x="119" y="35"/>
                  <a:pt x="118" y="36"/>
                  <a:pt x="117" y="36"/>
                </a:cubicBezTo>
                <a:lnTo>
                  <a:pt x="104" y="36"/>
                </a:lnTo>
                <a:cubicBezTo>
                  <a:pt x="103" y="36"/>
                  <a:pt x="103" y="35"/>
                  <a:pt x="103" y="34"/>
                </a:cubicBezTo>
                <a:cubicBezTo>
                  <a:pt x="103" y="33"/>
                  <a:pt x="103" y="32"/>
                  <a:pt x="104" y="32"/>
                </a:cubicBezTo>
                <a:lnTo>
                  <a:pt x="115" y="32"/>
                </a:lnTo>
                <a:lnTo>
                  <a:pt x="115" y="27"/>
                </a:lnTo>
                <a:lnTo>
                  <a:pt x="104" y="27"/>
                </a:lnTo>
                <a:cubicBezTo>
                  <a:pt x="103" y="27"/>
                  <a:pt x="103" y="26"/>
                  <a:pt x="103" y="25"/>
                </a:cubicBezTo>
                <a:lnTo>
                  <a:pt x="103" y="17"/>
                </a:lnTo>
                <a:lnTo>
                  <a:pt x="103" y="17"/>
                </a:lnTo>
                <a:cubicBezTo>
                  <a:pt x="103" y="16"/>
                  <a:pt x="103" y="15"/>
                  <a:pt x="104" y="15"/>
                </a:cubicBezTo>
                <a:lnTo>
                  <a:pt x="116" y="15"/>
                </a:lnTo>
                <a:close/>
                <a:moveTo>
                  <a:pt x="17" y="16"/>
                </a:moveTo>
                <a:lnTo>
                  <a:pt x="17" y="16"/>
                </a:lnTo>
                <a:lnTo>
                  <a:pt x="17" y="6"/>
                </a:lnTo>
                <a:cubicBezTo>
                  <a:pt x="17" y="5"/>
                  <a:pt x="18" y="3"/>
                  <a:pt x="19" y="2"/>
                </a:cubicBezTo>
                <a:cubicBezTo>
                  <a:pt x="19" y="2"/>
                  <a:pt x="19" y="2"/>
                  <a:pt x="19" y="2"/>
                </a:cubicBezTo>
                <a:cubicBezTo>
                  <a:pt x="20" y="1"/>
                  <a:pt x="22" y="0"/>
                  <a:pt x="23" y="0"/>
                </a:cubicBezTo>
                <a:lnTo>
                  <a:pt x="129" y="0"/>
                </a:lnTo>
                <a:cubicBezTo>
                  <a:pt x="131" y="0"/>
                  <a:pt x="133" y="1"/>
                  <a:pt x="134" y="2"/>
                </a:cubicBezTo>
                <a:cubicBezTo>
                  <a:pt x="135" y="3"/>
                  <a:pt x="135" y="4"/>
                  <a:pt x="135" y="6"/>
                </a:cubicBezTo>
                <a:lnTo>
                  <a:pt x="135" y="91"/>
                </a:lnTo>
                <a:cubicBezTo>
                  <a:pt x="135" y="94"/>
                  <a:pt x="134" y="96"/>
                  <a:pt x="132" y="98"/>
                </a:cubicBezTo>
                <a:cubicBezTo>
                  <a:pt x="130" y="100"/>
                  <a:pt x="128" y="101"/>
                  <a:pt x="125" y="101"/>
                </a:cubicBezTo>
                <a:lnTo>
                  <a:pt x="28" y="101"/>
                </a:lnTo>
                <a:lnTo>
                  <a:pt x="10" y="101"/>
                </a:lnTo>
                <a:cubicBezTo>
                  <a:pt x="8" y="101"/>
                  <a:pt x="5" y="100"/>
                  <a:pt x="3" y="98"/>
                </a:cubicBezTo>
                <a:lnTo>
                  <a:pt x="3" y="98"/>
                </a:lnTo>
                <a:cubicBezTo>
                  <a:pt x="1" y="96"/>
                  <a:pt x="0" y="94"/>
                  <a:pt x="0" y="91"/>
                </a:cubicBezTo>
                <a:lnTo>
                  <a:pt x="0" y="22"/>
                </a:lnTo>
                <a:cubicBezTo>
                  <a:pt x="0" y="20"/>
                  <a:pt x="1" y="19"/>
                  <a:pt x="2" y="18"/>
                </a:cubicBezTo>
                <a:cubicBezTo>
                  <a:pt x="2" y="18"/>
                  <a:pt x="2" y="18"/>
                  <a:pt x="2" y="18"/>
                </a:cubicBezTo>
                <a:cubicBezTo>
                  <a:pt x="3" y="17"/>
                  <a:pt x="4" y="16"/>
                  <a:pt x="6" y="16"/>
                </a:cubicBezTo>
                <a:lnTo>
                  <a:pt x="17" y="16"/>
                </a:lnTo>
                <a:close/>
                <a:moveTo>
                  <a:pt x="17" y="91"/>
                </a:moveTo>
                <a:lnTo>
                  <a:pt x="17" y="91"/>
                </a:lnTo>
                <a:lnTo>
                  <a:pt x="17" y="23"/>
                </a:lnTo>
                <a:lnTo>
                  <a:pt x="17" y="20"/>
                </a:lnTo>
                <a:lnTo>
                  <a:pt x="6" y="20"/>
                </a:lnTo>
                <a:cubicBezTo>
                  <a:pt x="5" y="20"/>
                  <a:pt x="5" y="20"/>
                  <a:pt x="4" y="20"/>
                </a:cubicBezTo>
                <a:lnTo>
                  <a:pt x="4" y="20"/>
                </a:lnTo>
                <a:cubicBezTo>
                  <a:pt x="4" y="21"/>
                  <a:pt x="3" y="21"/>
                  <a:pt x="3" y="22"/>
                </a:cubicBezTo>
                <a:lnTo>
                  <a:pt x="3" y="91"/>
                </a:lnTo>
                <a:cubicBezTo>
                  <a:pt x="3" y="93"/>
                  <a:pt x="4" y="94"/>
                  <a:pt x="6" y="96"/>
                </a:cubicBezTo>
                <a:lnTo>
                  <a:pt x="6" y="96"/>
                </a:lnTo>
                <a:cubicBezTo>
                  <a:pt x="7" y="97"/>
                  <a:pt x="9" y="98"/>
                  <a:pt x="10" y="98"/>
                </a:cubicBezTo>
                <a:cubicBezTo>
                  <a:pt x="12" y="98"/>
                  <a:pt x="14" y="97"/>
                  <a:pt x="15" y="96"/>
                </a:cubicBezTo>
                <a:lnTo>
                  <a:pt x="15" y="96"/>
                </a:lnTo>
                <a:cubicBezTo>
                  <a:pt x="16" y="94"/>
                  <a:pt x="17" y="93"/>
                  <a:pt x="17" y="91"/>
                </a:cubicBezTo>
                <a:close/>
                <a:moveTo>
                  <a:pt x="28" y="98"/>
                </a:moveTo>
                <a:lnTo>
                  <a:pt x="28" y="98"/>
                </a:lnTo>
                <a:lnTo>
                  <a:pt x="125" y="98"/>
                </a:lnTo>
                <a:cubicBezTo>
                  <a:pt x="127" y="98"/>
                  <a:pt x="129" y="97"/>
                  <a:pt x="130" y="96"/>
                </a:cubicBezTo>
                <a:cubicBezTo>
                  <a:pt x="131" y="94"/>
                  <a:pt x="132" y="93"/>
                  <a:pt x="132" y="91"/>
                </a:cubicBezTo>
                <a:lnTo>
                  <a:pt x="132" y="6"/>
                </a:lnTo>
                <a:cubicBezTo>
                  <a:pt x="132" y="5"/>
                  <a:pt x="132" y="5"/>
                  <a:pt x="131" y="4"/>
                </a:cubicBezTo>
                <a:cubicBezTo>
                  <a:pt x="131" y="4"/>
                  <a:pt x="130" y="4"/>
                  <a:pt x="129" y="4"/>
                </a:cubicBezTo>
                <a:lnTo>
                  <a:pt x="23" y="4"/>
                </a:lnTo>
                <a:cubicBezTo>
                  <a:pt x="23" y="4"/>
                  <a:pt x="22" y="4"/>
                  <a:pt x="21" y="4"/>
                </a:cubicBezTo>
                <a:lnTo>
                  <a:pt x="21" y="4"/>
                </a:lnTo>
                <a:cubicBezTo>
                  <a:pt x="21" y="5"/>
                  <a:pt x="21" y="5"/>
                  <a:pt x="21" y="6"/>
                </a:cubicBezTo>
                <a:lnTo>
                  <a:pt x="21" y="18"/>
                </a:lnTo>
                <a:lnTo>
                  <a:pt x="21" y="23"/>
                </a:lnTo>
                <a:lnTo>
                  <a:pt x="21" y="91"/>
                </a:lnTo>
                <a:cubicBezTo>
                  <a:pt x="21" y="93"/>
                  <a:pt x="20" y="96"/>
                  <a:pt x="18" y="98"/>
                </a:cubicBezTo>
                <a:lnTo>
                  <a:pt x="28" y="98"/>
                </a:ln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48" name="Freeform 29">
            <a:extLst>
              <a:ext uri="{FF2B5EF4-FFF2-40B4-BE49-F238E27FC236}">
                <a16:creationId xmlns:a16="http://schemas.microsoft.com/office/drawing/2014/main" id="{97F4F5E5-F75B-4DFE-BFAC-54A2DF4BAE33}"/>
              </a:ext>
            </a:extLst>
          </p:cNvPr>
          <p:cNvSpPr>
            <a:spLocks noChangeAspect="1" noEditPoints="1"/>
          </p:cNvSpPr>
          <p:nvPr/>
        </p:nvSpPr>
        <p:spPr bwMode="auto">
          <a:xfrm>
            <a:off x="6085058" y="1794497"/>
            <a:ext cx="272188" cy="177513"/>
          </a:xfrm>
          <a:custGeom>
            <a:avLst/>
            <a:gdLst>
              <a:gd name="T0" fmla="*/ 47 w 159"/>
              <a:gd name="T1" fmla="*/ 57 h 104"/>
              <a:gd name="T2" fmla="*/ 3 w 159"/>
              <a:gd name="T3" fmla="*/ 90 h 104"/>
              <a:gd name="T4" fmla="*/ 109 w 159"/>
              <a:gd name="T5" fmla="*/ 59 h 104"/>
              <a:gd name="T6" fmla="*/ 87 w 159"/>
              <a:gd name="T7" fmla="*/ 76 h 104"/>
              <a:gd name="T8" fmla="*/ 72 w 159"/>
              <a:gd name="T9" fmla="*/ 76 h 104"/>
              <a:gd name="T10" fmla="*/ 4 w 159"/>
              <a:gd name="T11" fmla="*/ 94 h 104"/>
              <a:gd name="T12" fmla="*/ 12 w 159"/>
              <a:gd name="T13" fmla="*/ 100 h 104"/>
              <a:gd name="T14" fmla="*/ 153 w 159"/>
              <a:gd name="T15" fmla="*/ 98 h 104"/>
              <a:gd name="T16" fmla="*/ 153 w 159"/>
              <a:gd name="T17" fmla="*/ 98 h 104"/>
              <a:gd name="T18" fmla="*/ 109 w 159"/>
              <a:gd name="T19" fmla="*/ 59 h 104"/>
              <a:gd name="T20" fmla="*/ 156 w 159"/>
              <a:gd name="T21" fmla="*/ 24 h 104"/>
              <a:gd name="T22" fmla="*/ 156 w 159"/>
              <a:gd name="T23" fmla="*/ 90 h 104"/>
              <a:gd name="T24" fmla="*/ 3 w 159"/>
              <a:gd name="T25" fmla="*/ 19 h 104"/>
              <a:gd name="T26" fmla="*/ 51 w 159"/>
              <a:gd name="T27" fmla="*/ 55 h 104"/>
              <a:gd name="T28" fmla="*/ 74 w 159"/>
              <a:gd name="T29" fmla="*/ 73 h 104"/>
              <a:gd name="T30" fmla="*/ 85 w 159"/>
              <a:gd name="T31" fmla="*/ 73 h 104"/>
              <a:gd name="T32" fmla="*/ 108 w 159"/>
              <a:gd name="T33" fmla="*/ 55 h 104"/>
              <a:gd name="T34" fmla="*/ 156 w 159"/>
              <a:gd name="T35" fmla="*/ 12 h 104"/>
              <a:gd name="T36" fmla="*/ 153 w 159"/>
              <a:gd name="T37" fmla="*/ 6 h 104"/>
              <a:gd name="T38" fmla="*/ 12 w 159"/>
              <a:gd name="T39" fmla="*/ 3 h 104"/>
              <a:gd name="T40" fmla="*/ 6 w 159"/>
              <a:gd name="T41" fmla="*/ 6 h 104"/>
              <a:gd name="T42" fmla="*/ 3 w 159"/>
              <a:gd name="T43" fmla="*/ 19 h 104"/>
              <a:gd name="T44" fmla="*/ 159 w 159"/>
              <a:gd name="T45" fmla="*/ 93 h 104"/>
              <a:gd name="T46" fmla="*/ 156 w 159"/>
              <a:gd name="T47" fmla="*/ 100 h 104"/>
              <a:gd name="T48" fmla="*/ 147 w 159"/>
              <a:gd name="T49" fmla="*/ 104 h 104"/>
              <a:gd name="T50" fmla="*/ 3 w 159"/>
              <a:gd name="T51" fmla="*/ 100 h 104"/>
              <a:gd name="T52" fmla="*/ 0 w 159"/>
              <a:gd name="T53" fmla="*/ 93 h 104"/>
              <a:gd name="T54" fmla="*/ 0 w 159"/>
              <a:gd name="T55" fmla="*/ 12 h 104"/>
              <a:gd name="T56" fmla="*/ 3 w 159"/>
              <a:gd name="T57" fmla="*/ 3 h 104"/>
              <a:gd name="T58" fmla="*/ 147 w 159"/>
              <a:gd name="T59" fmla="*/ 0 h 104"/>
              <a:gd name="T60" fmla="*/ 156 w 159"/>
              <a:gd name="T61" fmla="*/ 3 h 104"/>
              <a:gd name="T62" fmla="*/ 159 w 159"/>
              <a:gd name="T63" fmla="*/ 12 h 104"/>
              <a:gd name="T64" fmla="*/ 159 w 159"/>
              <a:gd name="T65" fmla="*/ 9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9" h="104">
                <a:moveTo>
                  <a:pt x="47" y="57"/>
                </a:moveTo>
                <a:lnTo>
                  <a:pt x="47" y="57"/>
                </a:lnTo>
                <a:lnTo>
                  <a:pt x="3" y="24"/>
                </a:lnTo>
                <a:lnTo>
                  <a:pt x="3" y="90"/>
                </a:lnTo>
                <a:lnTo>
                  <a:pt x="47" y="57"/>
                </a:lnTo>
                <a:close/>
                <a:moveTo>
                  <a:pt x="109" y="59"/>
                </a:moveTo>
                <a:lnTo>
                  <a:pt x="109" y="59"/>
                </a:lnTo>
                <a:lnTo>
                  <a:pt x="87" y="76"/>
                </a:lnTo>
                <a:cubicBezTo>
                  <a:pt x="85" y="77"/>
                  <a:pt x="82" y="78"/>
                  <a:pt x="80" y="78"/>
                </a:cubicBezTo>
                <a:cubicBezTo>
                  <a:pt x="77" y="78"/>
                  <a:pt x="75" y="77"/>
                  <a:pt x="72" y="76"/>
                </a:cubicBezTo>
                <a:lnTo>
                  <a:pt x="50" y="59"/>
                </a:lnTo>
                <a:lnTo>
                  <a:pt x="4" y="94"/>
                </a:lnTo>
                <a:cubicBezTo>
                  <a:pt x="4" y="95"/>
                  <a:pt x="5" y="97"/>
                  <a:pt x="6" y="98"/>
                </a:cubicBezTo>
                <a:cubicBezTo>
                  <a:pt x="7" y="99"/>
                  <a:pt x="10" y="100"/>
                  <a:pt x="12" y="100"/>
                </a:cubicBezTo>
                <a:lnTo>
                  <a:pt x="147" y="100"/>
                </a:lnTo>
                <a:cubicBezTo>
                  <a:pt x="150" y="100"/>
                  <a:pt x="152" y="99"/>
                  <a:pt x="153" y="98"/>
                </a:cubicBezTo>
                <a:lnTo>
                  <a:pt x="153" y="98"/>
                </a:lnTo>
                <a:lnTo>
                  <a:pt x="153" y="98"/>
                </a:lnTo>
                <a:cubicBezTo>
                  <a:pt x="154" y="97"/>
                  <a:pt x="155" y="95"/>
                  <a:pt x="156" y="94"/>
                </a:cubicBezTo>
                <a:lnTo>
                  <a:pt x="109" y="59"/>
                </a:lnTo>
                <a:close/>
                <a:moveTo>
                  <a:pt x="156" y="24"/>
                </a:moveTo>
                <a:lnTo>
                  <a:pt x="156" y="24"/>
                </a:lnTo>
                <a:lnTo>
                  <a:pt x="112" y="57"/>
                </a:lnTo>
                <a:lnTo>
                  <a:pt x="156" y="90"/>
                </a:lnTo>
                <a:lnTo>
                  <a:pt x="156" y="24"/>
                </a:lnTo>
                <a:close/>
                <a:moveTo>
                  <a:pt x="3" y="19"/>
                </a:moveTo>
                <a:lnTo>
                  <a:pt x="3" y="19"/>
                </a:lnTo>
                <a:lnTo>
                  <a:pt x="51" y="55"/>
                </a:lnTo>
                <a:lnTo>
                  <a:pt x="51" y="55"/>
                </a:lnTo>
                <a:lnTo>
                  <a:pt x="74" y="73"/>
                </a:lnTo>
                <a:cubicBezTo>
                  <a:pt x="76" y="74"/>
                  <a:pt x="78" y="75"/>
                  <a:pt x="80" y="75"/>
                </a:cubicBezTo>
                <a:cubicBezTo>
                  <a:pt x="81" y="75"/>
                  <a:pt x="83" y="74"/>
                  <a:pt x="85" y="73"/>
                </a:cubicBezTo>
                <a:lnTo>
                  <a:pt x="108" y="55"/>
                </a:lnTo>
                <a:lnTo>
                  <a:pt x="108" y="55"/>
                </a:lnTo>
                <a:lnTo>
                  <a:pt x="156" y="19"/>
                </a:lnTo>
                <a:lnTo>
                  <a:pt x="156" y="12"/>
                </a:lnTo>
                <a:cubicBezTo>
                  <a:pt x="156" y="9"/>
                  <a:pt x="155" y="7"/>
                  <a:pt x="153" y="6"/>
                </a:cubicBezTo>
                <a:lnTo>
                  <a:pt x="153" y="6"/>
                </a:lnTo>
                <a:cubicBezTo>
                  <a:pt x="152" y="4"/>
                  <a:pt x="150" y="3"/>
                  <a:pt x="147" y="3"/>
                </a:cubicBezTo>
                <a:lnTo>
                  <a:pt x="12" y="3"/>
                </a:lnTo>
                <a:cubicBezTo>
                  <a:pt x="10" y="3"/>
                  <a:pt x="7" y="4"/>
                  <a:pt x="6" y="6"/>
                </a:cubicBezTo>
                <a:lnTo>
                  <a:pt x="6" y="6"/>
                </a:lnTo>
                <a:cubicBezTo>
                  <a:pt x="4" y="7"/>
                  <a:pt x="3" y="9"/>
                  <a:pt x="3" y="12"/>
                </a:cubicBezTo>
                <a:lnTo>
                  <a:pt x="3" y="19"/>
                </a:lnTo>
                <a:close/>
                <a:moveTo>
                  <a:pt x="159" y="93"/>
                </a:moveTo>
                <a:lnTo>
                  <a:pt x="159" y="93"/>
                </a:lnTo>
                <a:cubicBezTo>
                  <a:pt x="159" y="93"/>
                  <a:pt x="159" y="94"/>
                  <a:pt x="159" y="94"/>
                </a:cubicBezTo>
                <a:cubicBezTo>
                  <a:pt x="159" y="96"/>
                  <a:pt x="157" y="98"/>
                  <a:pt x="156" y="100"/>
                </a:cubicBezTo>
                <a:lnTo>
                  <a:pt x="156" y="100"/>
                </a:lnTo>
                <a:cubicBezTo>
                  <a:pt x="154" y="102"/>
                  <a:pt x="151" y="104"/>
                  <a:pt x="147" y="104"/>
                </a:cubicBezTo>
                <a:lnTo>
                  <a:pt x="12" y="104"/>
                </a:lnTo>
                <a:cubicBezTo>
                  <a:pt x="9" y="104"/>
                  <a:pt x="6" y="102"/>
                  <a:pt x="3" y="100"/>
                </a:cubicBezTo>
                <a:cubicBezTo>
                  <a:pt x="2" y="98"/>
                  <a:pt x="1" y="96"/>
                  <a:pt x="0" y="94"/>
                </a:cubicBezTo>
                <a:cubicBezTo>
                  <a:pt x="0" y="94"/>
                  <a:pt x="0" y="93"/>
                  <a:pt x="0" y="93"/>
                </a:cubicBezTo>
                <a:cubicBezTo>
                  <a:pt x="0" y="92"/>
                  <a:pt x="0" y="92"/>
                  <a:pt x="0" y="91"/>
                </a:cubicBezTo>
                <a:lnTo>
                  <a:pt x="0" y="12"/>
                </a:lnTo>
                <a:cubicBezTo>
                  <a:pt x="0" y="8"/>
                  <a:pt x="1" y="5"/>
                  <a:pt x="3" y="3"/>
                </a:cubicBezTo>
                <a:lnTo>
                  <a:pt x="3" y="3"/>
                </a:lnTo>
                <a:cubicBezTo>
                  <a:pt x="6" y="1"/>
                  <a:pt x="9" y="0"/>
                  <a:pt x="12" y="0"/>
                </a:cubicBezTo>
                <a:lnTo>
                  <a:pt x="147" y="0"/>
                </a:lnTo>
                <a:cubicBezTo>
                  <a:pt x="151" y="0"/>
                  <a:pt x="154" y="1"/>
                  <a:pt x="156" y="3"/>
                </a:cubicBezTo>
                <a:lnTo>
                  <a:pt x="156" y="3"/>
                </a:lnTo>
                <a:lnTo>
                  <a:pt x="156" y="3"/>
                </a:lnTo>
                <a:cubicBezTo>
                  <a:pt x="158" y="5"/>
                  <a:pt x="159" y="8"/>
                  <a:pt x="159" y="12"/>
                </a:cubicBezTo>
                <a:lnTo>
                  <a:pt x="159" y="91"/>
                </a:lnTo>
                <a:cubicBezTo>
                  <a:pt x="159" y="92"/>
                  <a:pt x="159" y="92"/>
                  <a:pt x="159" y="93"/>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49" name="Freeform 30">
            <a:extLst>
              <a:ext uri="{FF2B5EF4-FFF2-40B4-BE49-F238E27FC236}">
                <a16:creationId xmlns:a16="http://schemas.microsoft.com/office/drawing/2014/main" id="{D085C017-5286-4601-9EBB-8B4B7867A9AD}"/>
              </a:ext>
            </a:extLst>
          </p:cNvPr>
          <p:cNvSpPr>
            <a:spLocks noChangeAspect="1" noEditPoints="1"/>
          </p:cNvSpPr>
          <p:nvPr/>
        </p:nvSpPr>
        <p:spPr bwMode="auto">
          <a:xfrm>
            <a:off x="6921886" y="1745469"/>
            <a:ext cx="295856" cy="226541"/>
          </a:xfrm>
          <a:custGeom>
            <a:avLst/>
            <a:gdLst>
              <a:gd name="T0" fmla="*/ 42 w 173"/>
              <a:gd name="T1" fmla="*/ 104 h 133"/>
              <a:gd name="T2" fmla="*/ 114 w 173"/>
              <a:gd name="T3" fmla="*/ 102 h 133"/>
              <a:gd name="T4" fmla="*/ 116 w 173"/>
              <a:gd name="T5" fmla="*/ 89 h 133"/>
              <a:gd name="T6" fmla="*/ 114 w 173"/>
              <a:gd name="T7" fmla="*/ 22 h 133"/>
              <a:gd name="T8" fmla="*/ 109 w 173"/>
              <a:gd name="T9" fmla="*/ 20 h 133"/>
              <a:gd name="T10" fmla="*/ 10 w 173"/>
              <a:gd name="T11" fmla="*/ 20 h 133"/>
              <a:gd name="T12" fmla="*/ 3 w 173"/>
              <a:gd name="T13" fmla="*/ 27 h 133"/>
              <a:gd name="T14" fmla="*/ 5 w 173"/>
              <a:gd name="T15" fmla="*/ 102 h 133"/>
              <a:gd name="T16" fmla="*/ 10 w 173"/>
              <a:gd name="T17" fmla="*/ 104 h 133"/>
              <a:gd name="T18" fmla="*/ 13 w 173"/>
              <a:gd name="T19" fmla="*/ 104 h 133"/>
              <a:gd name="T20" fmla="*/ 11 w 173"/>
              <a:gd name="T21" fmla="*/ 127 h 133"/>
              <a:gd name="T22" fmla="*/ 42 w 173"/>
              <a:gd name="T23" fmla="*/ 104 h 133"/>
              <a:gd name="T24" fmla="*/ 151 w 173"/>
              <a:gd name="T25" fmla="*/ 61 h 133"/>
              <a:gd name="T26" fmla="*/ 151 w 173"/>
              <a:gd name="T27" fmla="*/ 64 h 133"/>
              <a:gd name="T28" fmla="*/ 120 w 173"/>
              <a:gd name="T29" fmla="*/ 87 h 133"/>
              <a:gd name="T30" fmla="*/ 132 w 173"/>
              <a:gd name="T31" fmla="*/ 87 h 133"/>
              <a:gd name="T32" fmla="*/ 158 w 173"/>
              <a:gd name="T33" fmla="*/ 89 h 133"/>
              <a:gd name="T34" fmla="*/ 160 w 173"/>
              <a:gd name="T35" fmla="*/ 87 h 133"/>
              <a:gd name="T36" fmla="*/ 162 w 173"/>
              <a:gd name="T37" fmla="*/ 87 h 133"/>
              <a:gd name="T38" fmla="*/ 169 w 173"/>
              <a:gd name="T39" fmla="*/ 80 h 133"/>
              <a:gd name="T40" fmla="*/ 167 w 173"/>
              <a:gd name="T41" fmla="*/ 5 h 133"/>
              <a:gd name="T42" fmla="*/ 162 w 173"/>
              <a:gd name="T43" fmla="*/ 3 h 133"/>
              <a:gd name="T44" fmla="*/ 58 w 173"/>
              <a:gd name="T45" fmla="*/ 5 h 133"/>
              <a:gd name="T46" fmla="*/ 56 w 173"/>
              <a:gd name="T47" fmla="*/ 17 h 133"/>
              <a:gd name="T48" fmla="*/ 117 w 173"/>
              <a:gd name="T49" fmla="*/ 20 h 133"/>
              <a:gd name="T50" fmla="*/ 119 w 173"/>
              <a:gd name="T51" fmla="*/ 24 h 133"/>
              <a:gd name="T52" fmla="*/ 153 w 173"/>
              <a:gd name="T53" fmla="*/ 26 h 133"/>
              <a:gd name="T54" fmla="*/ 120 w 173"/>
              <a:gd name="T55" fmla="*/ 28 h 133"/>
              <a:gd name="T56" fmla="*/ 145 w 173"/>
              <a:gd name="T57" fmla="*/ 42 h 133"/>
              <a:gd name="T58" fmla="*/ 145 w 173"/>
              <a:gd name="T59" fmla="*/ 45 h 133"/>
              <a:gd name="T60" fmla="*/ 120 w 173"/>
              <a:gd name="T61" fmla="*/ 61 h 133"/>
              <a:gd name="T62" fmla="*/ 90 w 173"/>
              <a:gd name="T63" fmla="*/ 41 h 133"/>
              <a:gd name="T64" fmla="*/ 21 w 173"/>
              <a:gd name="T65" fmla="*/ 41 h 133"/>
              <a:gd name="T66" fmla="*/ 21 w 173"/>
              <a:gd name="T67" fmla="*/ 44 h 133"/>
              <a:gd name="T68" fmla="*/ 91 w 173"/>
              <a:gd name="T69" fmla="*/ 42 h 133"/>
              <a:gd name="T70" fmla="*/ 99 w 173"/>
              <a:gd name="T71" fmla="*/ 58 h 133"/>
              <a:gd name="T72" fmla="*/ 21 w 173"/>
              <a:gd name="T73" fmla="*/ 58 h 133"/>
              <a:gd name="T74" fmla="*/ 21 w 173"/>
              <a:gd name="T75" fmla="*/ 62 h 133"/>
              <a:gd name="T76" fmla="*/ 100 w 173"/>
              <a:gd name="T77" fmla="*/ 60 h 133"/>
              <a:gd name="T78" fmla="*/ 71 w 173"/>
              <a:gd name="T79" fmla="*/ 77 h 133"/>
              <a:gd name="T80" fmla="*/ 21 w 173"/>
              <a:gd name="T81" fmla="*/ 77 h 133"/>
              <a:gd name="T82" fmla="*/ 21 w 173"/>
              <a:gd name="T83" fmla="*/ 81 h 133"/>
              <a:gd name="T84" fmla="*/ 73 w 173"/>
              <a:gd name="T85" fmla="*/ 79 h 133"/>
              <a:gd name="T86" fmla="*/ 109 w 173"/>
              <a:gd name="T87" fmla="*/ 107 h 133"/>
              <a:gd name="T88" fmla="*/ 43 w 173"/>
              <a:gd name="T89" fmla="*/ 107 h 133"/>
              <a:gd name="T90" fmla="*/ 7 w 173"/>
              <a:gd name="T91" fmla="*/ 132 h 133"/>
              <a:gd name="T92" fmla="*/ 11 w 173"/>
              <a:gd name="T93" fmla="*/ 107 h 133"/>
              <a:gd name="T94" fmla="*/ 3 w 173"/>
              <a:gd name="T95" fmla="*/ 104 h 133"/>
              <a:gd name="T96" fmla="*/ 3 w 173"/>
              <a:gd name="T97" fmla="*/ 104 h 133"/>
              <a:gd name="T98" fmla="*/ 0 w 173"/>
              <a:gd name="T99" fmla="*/ 27 h 133"/>
              <a:gd name="T100" fmla="*/ 10 w 173"/>
              <a:gd name="T101" fmla="*/ 17 h 133"/>
              <a:gd name="T102" fmla="*/ 53 w 173"/>
              <a:gd name="T103" fmla="*/ 10 h 133"/>
              <a:gd name="T104" fmla="*/ 63 w 173"/>
              <a:gd name="T105" fmla="*/ 0 h 133"/>
              <a:gd name="T106" fmla="*/ 170 w 173"/>
              <a:gd name="T107" fmla="*/ 3 h 133"/>
              <a:gd name="T108" fmla="*/ 173 w 173"/>
              <a:gd name="T109" fmla="*/ 10 h 133"/>
              <a:gd name="T110" fmla="*/ 170 w 173"/>
              <a:gd name="T111" fmla="*/ 87 h 133"/>
              <a:gd name="T112" fmla="*/ 162 w 173"/>
              <a:gd name="T113" fmla="*/ 90 h 133"/>
              <a:gd name="T114" fmla="*/ 166 w 173"/>
              <a:gd name="T115" fmla="*/ 114 h 133"/>
              <a:gd name="T116" fmla="*/ 163 w 173"/>
              <a:gd name="T117" fmla="*/ 116 h 133"/>
              <a:gd name="T118" fmla="*/ 120 w 173"/>
              <a:gd name="T119" fmla="*/ 90 h 133"/>
              <a:gd name="T120" fmla="*/ 117 w 173"/>
              <a:gd name="T121" fmla="*/ 104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3" h="133">
                <a:moveTo>
                  <a:pt x="42" y="104"/>
                </a:moveTo>
                <a:lnTo>
                  <a:pt x="42" y="104"/>
                </a:lnTo>
                <a:lnTo>
                  <a:pt x="109" y="104"/>
                </a:lnTo>
                <a:cubicBezTo>
                  <a:pt x="111" y="104"/>
                  <a:pt x="113" y="103"/>
                  <a:pt x="114" y="102"/>
                </a:cubicBezTo>
                <a:cubicBezTo>
                  <a:pt x="116" y="101"/>
                  <a:pt x="116" y="99"/>
                  <a:pt x="116" y="97"/>
                </a:cubicBezTo>
                <a:lnTo>
                  <a:pt x="116" y="89"/>
                </a:lnTo>
                <a:lnTo>
                  <a:pt x="116" y="27"/>
                </a:lnTo>
                <a:cubicBezTo>
                  <a:pt x="116" y="25"/>
                  <a:pt x="116" y="24"/>
                  <a:pt x="114" y="22"/>
                </a:cubicBezTo>
                <a:lnTo>
                  <a:pt x="114" y="22"/>
                </a:lnTo>
                <a:cubicBezTo>
                  <a:pt x="113" y="21"/>
                  <a:pt x="111" y="20"/>
                  <a:pt x="109" y="20"/>
                </a:cubicBezTo>
                <a:lnTo>
                  <a:pt x="55" y="20"/>
                </a:lnTo>
                <a:lnTo>
                  <a:pt x="10" y="20"/>
                </a:lnTo>
                <a:cubicBezTo>
                  <a:pt x="8" y="20"/>
                  <a:pt x="7" y="21"/>
                  <a:pt x="5" y="22"/>
                </a:cubicBezTo>
                <a:cubicBezTo>
                  <a:pt x="4" y="24"/>
                  <a:pt x="3" y="25"/>
                  <a:pt x="3" y="27"/>
                </a:cubicBezTo>
                <a:lnTo>
                  <a:pt x="3" y="97"/>
                </a:lnTo>
                <a:cubicBezTo>
                  <a:pt x="3" y="99"/>
                  <a:pt x="4" y="101"/>
                  <a:pt x="5" y="102"/>
                </a:cubicBezTo>
                <a:lnTo>
                  <a:pt x="5" y="102"/>
                </a:lnTo>
                <a:cubicBezTo>
                  <a:pt x="7" y="103"/>
                  <a:pt x="8" y="104"/>
                  <a:pt x="10" y="104"/>
                </a:cubicBezTo>
                <a:lnTo>
                  <a:pt x="13" y="104"/>
                </a:lnTo>
                <a:cubicBezTo>
                  <a:pt x="13" y="104"/>
                  <a:pt x="13" y="104"/>
                  <a:pt x="13" y="104"/>
                </a:cubicBezTo>
                <a:cubicBezTo>
                  <a:pt x="14" y="104"/>
                  <a:pt x="15" y="105"/>
                  <a:pt x="15" y="106"/>
                </a:cubicBezTo>
                <a:lnTo>
                  <a:pt x="11" y="127"/>
                </a:lnTo>
                <a:lnTo>
                  <a:pt x="41" y="104"/>
                </a:lnTo>
                <a:cubicBezTo>
                  <a:pt x="41" y="104"/>
                  <a:pt x="42" y="104"/>
                  <a:pt x="42" y="104"/>
                </a:cubicBezTo>
                <a:close/>
                <a:moveTo>
                  <a:pt x="151" y="61"/>
                </a:moveTo>
                <a:lnTo>
                  <a:pt x="151" y="61"/>
                </a:lnTo>
                <a:cubicBezTo>
                  <a:pt x="152" y="61"/>
                  <a:pt x="153" y="62"/>
                  <a:pt x="153" y="63"/>
                </a:cubicBezTo>
                <a:cubicBezTo>
                  <a:pt x="153" y="64"/>
                  <a:pt x="152" y="64"/>
                  <a:pt x="151" y="64"/>
                </a:cubicBezTo>
                <a:lnTo>
                  <a:pt x="120" y="64"/>
                </a:lnTo>
                <a:lnTo>
                  <a:pt x="120" y="87"/>
                </a:lnTo>
                <a:lnTo>
                  <a:pt x="131" y="87"/>
                </a:lnTo>
                <a:cubicBezTo>
                  <a:pt x="131" y="87"/>
                  <a:pt x="131" y="87"/>
                  <a:pt x="132" y="87"/>
                </a:cubicBezTo>
                <a:lnTo>
                  <a:pt x="162" y="110"/>
                </a:lnTo>
                <a:lnTo>
                  <a:pt x="158" y="89"/>
                </a:lnTo>
                <a:cubicBezTo>
                  <a:pt x="158" y="88"/>
                  <a:pt x="158" y="87"/>
                  <a:pt x="159" y="87"/>
                </a:cubicBezTo>
                <a:cubicBezTo>
                  <a:pt x="160" y="87"/>
                  <a:pt x="160" y="87"/>
                  <a:pt x="160" y="87"/>
                </a:cubicBezTo>
                <a:lnTo>
                  <a:pt x="160" y="87"/>
                </a:lnTo>
                <a:lnTo>
                  <a:pt x="162" y="87"/>
                </a:lnTo>
                <a:cubicBezTo>
                  <a:pt x="164" y="87"/>
                  <a:pt x="166" y="86"/>
                  <a:pt x="167" y="85"/>
                </a:cubicBezTo>
                <a:cubicBezTo>
                  <a:pt x="169" y="84"/>
                  <a:pt x="169" y="82"/>
                  <a:pt x="169" y="80"/>
                </a:cubicBezTo>
                <a:lnTo>
                  <a:pt x="169" y="10"/>
                </a:lnTo>
                <a:cubicBezTo>
                  <a:pt x="169" y="8"/>
                  <a:pt x="169" y="7"/>
                  <a:pt x="167" y="5"/>
                </a:cubicBezTo>
                <a:lnTo>
                  <a:pt x="167" y="5"/>
                </a:lnTo>
                <a:cubicBezTo>
                  <a:pt x="166" y="4"/>
                  <a:pt x="164" y="3"/>
                  <a:pt x="162" y="3"/>
                </a:cubicBezTo>
                <a:lnTo>
                  <a:pt x="63" y="3"/>
                </a:lnTo>
                <a:cubicBezTo>
                  <a:pt x="61" y="3"/>
                  <a:pt x="60" y="4"/>
                  <a:pt x="58" y="5"/>
                </a:cubicBezTo>
                <a:cubicBezTo>
                  <a:pt x="57" y="7"/>
                  <a:pt x="56" y="8"/>
                  <a:pt x="56" y="10"/>
                </a:cubicBezTo>
                <a:lnTo>
                  <a:pt x="56" y="17"/>
                </a:lnTo>
                <a:lnTo>
                  <a:pt x="109" y="17"/>
                </a:lnTo>
                <a:cubicBezTo>
                  <a:pt x="112" y="17"/>
                  <a:pt x="115" y="18"/>
                  <a:pt x="117" y="20"/>
                </a:cubicBezTo>
                <a:lnTo>
                  <a:pt x="117" y="20"/>
                </a:lnTo>
                <a:cubicBezTo>
                  <a:pt x="118" y="21"/>
                  <a:pt x="119" y="23"/>
                  <a:pt x="119" y="24"/>
                </a:cubicBezTo>
                <a:lnTo>
                  <a:pt x="151" y="24"/>
                </a:lnTo>
                <a:cubicBezTo>
                  <a:pt x="152" y="24"/>
                  <a:pt x="153" y="25"/>
                  <a:pt x="153" y="26"/>
                </a:cubicBezTo>
                <a:cubicBezTo>
                  <a:pt x="153" y="27"/>
                  <a:pt x="152" y="28"/>
                  <a:pt x="151" y="28"/>
                </a:cubicBezTo>
                <a:lnTo>
                  <a:pt x="120" y="28"/>
                </a:lnTo>
                <a:lnTo>
                  <a:pt x="120" y="42"/>
                </a:lnTo>
                <a:lnTo>
                  <a:pt x="145" y="42"/>
                </a:lnTo>
                <a:cubicBezTo>
                  <a:pt x="146" y="42"/>
                  <a:pt x="147" y="43"/>
                  <a:pt x="147" y="44"/>
                </a:cubicBezTo>
                <a:cubicBezTo>
                  <a:pt x="147" y="45"/>
                  <a:pt x="146" y="45"/>
                  <a:pt x="145" y="45"/>
                </a:cubicBezTo>
                <a:lnTo>
                  <a:pt x="120" y="45"/>
                </a:lnTo>
                <a:lnTo>
                  <a:pt x="120" y="61"/>
                </a:lnTo>
                <a:lnTo>
                  <a:pt x="151" y="61"/>
                </a:lnTo>
                <a:close/>
                <a:moveTo>
                  <a:pt x="90" y="41"/>
                </a:moveTo>
                <a:lnTo>
                  <a:pt x="90" y="41"/>
                </a:lnTo>
                <a:lnTo>
                  <a:pt x="21" y="41"/>
                </a:lnTo>
                <a:cubicBezTo>
                  <a:pt x="20" y="41"/>
                  <a:pt x="19" y="41"/>
                  <a:pt x="19" y="42"/>
                </a:cubicBezTo>
                <a:cubicBezTo>
                  <a:pt x="19" y="43"/>
                  <a:pt x="20" y="44"/>
                  <a:pt x="21" y="44"/>
                </a:cubicBezTo>
                <a:lnTo>
                  <a:pt x="90" y="44"/>
                </a:lnTo>
                <a:cubicBezTo>
                  <a:pt x="91" y="44"/>
                  <a:pt x="91" y="43"/>
                  <a:pt x="91" y="42"/>
                </a:cubicBezTo>
                <a:cubicBezTo>
                  <a:pt x="91" y="41"/>
                  <a:pt x="91" y="41"/>
                  <a:pt x="90" y="41"/>
                </a:cubicBezTo>
                <a:close/>
                <a:moveTo>
                  <a:pt x="99" y="58"/>
                </a:moveTo>
                <a:lnTo>
                  <a:pt x="99" y="58"/>
                </a:lnTo>
                <a:lnTo>
                  <a:pt x="21" y="58"/>
                </a:lnTo>
                <a:cubicBezTo>
                  <a:pt x="20" y="58"/>
                  <a:pt x="19" y="59"/>
                  <a:pt x="19" y="60"/>
                </a:cubicBezTo>
                <a:cubicBezTo>
                  <a:pt x="19" y="61"/>
                  <a:pt x="20" y="62"/>
                  <a:pt x="21" y="62"/>
                </a:cubicBezTo>
                <a:lnTo>
                  <a:pt x="99" y="62"/>
                </a:lnTo>
                <a:cubicBezTo>
                  <a:pt x="100" y="62"/>
                  <a:pt x="100" y="61"/>
                  <a:pt x="100" y="60"/>
                </a:cubicBezTo>
                <a:cubicBezTo>
                  <a:pt x="100" y="59"/>
                  <a:pt x="100" y="58"/>
                  <a:pt x="99" y="58"/>
                </a:cubicBezTo>
                <a:close/>
                <a:moveTo>
                  <a:pt x="71" y="77"/>
                </a:moveTo>
                <a:lnTo>
                  <a:pt x="71" y="77"/>
                </a:lnTo>
                <a:lnTo>
                  <a:pt x="21" y="77"/>
                </a:lnTo>
                <a:cubicBezTo>
                  <a:pt x="20" y="77"/>
                  <a:pt x="19" y="78"/>
                  <a:pt x="19" y="79"/>
                </a:cubicBezTo>
                <a:cubicBezTo>
                  <a:pt x="19" y="80"/>
                  <a:pt x="20" y="81"/>
                  <a:pt x="21" y="81"/>
                </a:cubicBezTo>
                <a:lnTo>
                  <a:pt x="71" y="81"/>
                </a:lnTo>
                <a:cubicBezTo>
                  <a:pt x="72" y="81"/>
                  <a:pt x="73" y="80"/>
                  <a:pt x="73" y="79"/>
                </a:cubicBezTo>
                <a:cubicBezTo>
                  <a:pt x="73" y="78"/>
                  <a:pt x="72" y="77"/>
                  <a:pt x="71" y="77"/>
                </a:cubicBezTo>
                <a:close/>
                <a:moveTo>
                  <a:pt x="109" y="107"/>
                </a:moveTo>
                <a:lnTo>
                  <a:pt x="109" y="107"/>
                </a:lnTo>
                <a:lnTo>
                  <a:pt x="43" y="107"/>
                </a:lnTo>
                <a:lnTo>
                  <a:pt x="9" y="133"/>
                </a:lnTo>
                <a:cubicBezTo>
                  <a:pt x="9" y="133"/>
                  <a:pt x="7" y="133"/>
                  <a:pt x="7" y="132"/>
                </a:cubicBezTo>
                <a:cubicBezTo>
                  <a:pt x="7" y="132"/>
                  <a:pt x="7" y="132"/>
                  <a:pt x="7" y="131"/>
                </a:cubicBezTo>
                <a:lnTo>
                  <a:pt x="11" y="107"/>
                </a:lnTo>
                <a:lnTo>
                  <a:pt x="10" y="107"/>
                </a:lnTo>
                <a:cubicBezTo>
                  <a:pt x="7" y="107"/>
                  <a:pt x="5" y="106"/>
                  <a:pt x="3" y="104"/>
                </a:cubicBezTo>
                <a:lnTo>
                  <a:pt x="3" y="104"/>
                </a:lnTo>
                <a:lnTo>
                  <a:pt x="3" y="104"/>
                </a:lnTo>
                <a:cubicBezTo>
                  <a:pt x="1" y="103"/>
                  <a:pt x="0" y="100"/>
                  <a:pt x="0" y="97"/>
                </a:cubicBezTo>
                <a:lnTo>
                  <a:pt x="0" y="27"/>
                </a:lnTo>
                <a:cubicBezTo>
                  <a:pt x="0" y="24"/>
                  <a:pt x="1" y="22"/>
                  <a:pt x="3" y="20"/>
                </a:cubicBezTo>
                <a:cubicBezTo>
                  <a:pt x="5" y="18"/>
                  <a:pt x="7" y="17"/>
                  <a:pt x="10" y="17"/>
                </a:cubicBezTo>
                <a:lnTo>
                  <a:pt x="53" y="17"/>
                </a:lnTo>
                <a:lnTo>
                  <a:pt x="53" y="10"/>
                </a:lnTo>
                <a:cubicBezTo>
                  <a:pt x="53" y="7"/>
                  <a:pt x="54" y="5"/>
                  <a:pt x="56" y="3"/>
                </a:cubicBezTo>
                <a:cubicBezTo>
                  <a:pt x="58" y="1"/>
                  <a:pt x="60" y="0"/>
                  <a:pt x="63" y="0"/>
                </a:cubicBezTo>
                <a:lnTo>
                  <a:pt x="162" y="0"/>
                </a:lnTo>
                <a:cubicBezTo>
                  <a:pt x="165" y="0"/>
                  <a:pt x="168" y="1"/>
                  <a:pt x="170" y="3"/>
                </a:cubicBezTo>
                <a:lnTo>
                  <a:pt x="170" y="3"/>
                </a:lnTo>
                <a:cubicBezTo>
                  <a:pt x="172" y="5"/>
                  <a:pt x="173" y="7"/>
                  <a:pt x="173" y="10"/>
                </a:cubicBezTo>
                <a:lnTo>
                  <a:pt x="173" y="80"/>
                </a:lnTo>
                <a:cubicBezTo>
                  <a:pt x="173" y="83"/>
                  <a:pt x="172" y="85"/>
                  <a:pt x="170" y="87"/>
                </a:cubicBezTo>
                <a:cubicBezTo>
                  <a:pt x="168" y="89"/>
                  <a:pt x="165" y="90"/>
                  <a:pt x="162" y="90"/>
                </a:cubicBezTo>
                <a:lnTo>
                  <a:pt x="162" y="90"/>
                </a:lnTo>
                <a:lnTo>
                  <a:pt x="166" y="114"/>
                </a:lnTo>
                <a:lnTo>
                  <a:pt x="166" y="114"/>
                </a:lnTo>
                <a:cubicBezTo>
                  <a:pt x="166" y="115"/>
                  <a:pt x="166" y="115"/>
                  <a:pt x="166" y="115"/>
                </a:cubicBezTo>
                <a:cubicBezTo>
                  <a:pt x="165" y="116"/>
                  <a:pt x="164" y="116"/>
                  <a:pt x="163" y="116"/>
                </a:cubicBezTo>
                <a:lnTo>
                  <a:pt x="130" y="90"/>
                </a:lnTo>
                <a:lnTo>
                  <a:pt x="120" y="90"/>
                </a:lnTo>
                <a:lnTo>
                  <a:pt x="120" y="97"/>
                </a:lnTo>
                <a:cubicBezTo>
                  <a:pt x="120" y="100"/>
                  <a:pt x="119" y="103"/>
                  <a:pt x="117" y="104"/>
                </a:cubicBezTo>
                <a:cubicBezTo>
                  <a:pt x="115" y="106"/>
                  <a:pt x="112" y="107"/>
                  <a:pt x="109" y="107"/>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50" name="Freeform 46">
            <a:extLst>
              <a:ext uri="{FF2B5EF4-FFF2-40B4-BE49-F238E27FC236}">
                <a16:creationId xmlns:a16="http://schemas.microsoft.com/office/drawing/2014/main" id="{13EB9FC1-D10C-4CAB-917D-9E2A7BCD6A24}"/>
              </a:ext>
            </a:extLst>
          </p:cNvPr>
          <p:cNvSpPr>
            <a:spLocks noChangeAspect="1" noEditPoints="1"/>
          </p:cNvSpPr>
          <p:nvPr/>
        </p:nvSpPr>
        <p:spPr bwMode="auto">
          <a:xfrm>
            <a:off x="5709331" y="2186752"/>
            <a:ext cx="199492" cy="253590"/>
          </a:xfrm>
          <a:custGeom>
            <a:avLst/>
            <a:gdLst>
              <a:gd name="T0" fmla="*/ 57 w 116"/>
              <a:gd name="T1" fmla="*/ 28 h 149"/>
              <a:gd name="T2" fmla="*/ 49 w 116"/>
              <a:gd name="T3" fmla="*/ 46 h 149"/>
              <a:gd name="T4" fmla="*/ 57 w 116"/>
              <a:gd name="T5" fmla="*/ 28 h 149"/>
              <a:gd name="T6" fmla="*/ 49 w 116"/>
              <a:gd name="T7" fmla="*/ 25 h 149"/>
              <a:gd name="T8" fmla="*/ 57 w 116"/>
              <a:gd name="T9" fmla="*/ 7 h 149"/>
              <a:gd name="T10" fmla="*/ 49 w 116"/>
              <a:gd name="T11" fmla="*/ 25 h 149"/>
              <a:gd name="T12" fmla="*/ 105 w 116"/>
              <a:gd name="T13" fmla="*/ 28 h 149"/>
              <a:gd name="T14" fmla="*/ 97 w 116"/>
              <a:gd name="T15" fmla="*/ 46 h 149"/>
              <a:gd name="T16" fmla="*/ 105 w 116"/>
              <a:gd name="T17" fmla="*/ 28 h 149"/>
              <a:gd name="T18" fmla="*/ 97 w 116"/>
              <a:gd name="T19" fmla="*/ 25 h 149"/>
              <a:gd name="T20" fmla="*/ 105 w 116"/>
              <a:gd name="T21" fmla="*/ 7 h 149"/>
              <a:gd name="T22" fmla="*/ 97 w 116"/>
              <a:gd name="T23" fmla="*/ 25 h 149"/>
              <a:gd name="T24" fmla="*/ 67 w 116"/>
              <a:gd name="T25" fmla="*/ 103 h 149"/>
              <a:gd name="T26" fmla="*/ 77 w 116"/>
              <a:gd name="T27" fmla="*/ 121 h 149"/>
              <a:gd name="T28" fmla="*/ 86 w 116"/>
              <a:gd name="T29" fmla="*/ 103 h 149"/>
              <a:gd name="T30" fmla="*/ 79 w 116"/>
              <a:gd name="T31" fmla="*/ 124 h 149"/>
              <a:gd name="T32" fmla="*/ 79 w 116"/>
              <a:gd name="T33" fmla="*/ 139 h 149"/>
              <a:gd name="T34" fmla="*/ 76 w 116"/>
              <a:gd name="T35" fmla="*/ 146 h 149"/>
              <a:gd name="T36" fmla="*/ 10 w 116"/>
              <a:gd name="T37" fmla="*/ 149 h 149"/>
              <a:gd name="T38" fmla="*/ 0 w 116"/>
              <a:gd name="T39" fmla="*/ 139 h 149"/>
              <a:gd name="T40" fmla="*/ 2 w 116"/>
              <a:gd name="T41" fmla="*/ 0 h 149"/>
              <a:gd name="T42" fmla="*/ 3 w 116"/>
              <a:gd name="T43" fmla="*/ 139 h 149"/>
              <a:gd name="T44" fmla="*/ 10 w 116"/>
              <a:gd name="T45" fmla="*/ 146 h 149"/>
              <a:gd name="T46" fmla="*/ 73 w 116"/>
              <a:gd name="T47" fmla="*/ 144 h 149"/>
              <a:gd name="T48" fmla="*/ 75 w 116"/>
              <a:gd name="T49" fmla="*/ 139 h 149"/>
              <a:gd name="T50" fmla="*/ 66 w 116"/>
              <a:gd name="T51" fmla="*/ 124 h 149"/>
              <a:gd name="T52" fmla="*/ 64 w 116"/>
              <a:gd name="T53" fmla="*/ 103 h 149"/>
              <a:gd name="T54" fmla="*/ 41 w 116"/>
              <a:gd name="T55" fmla="*/ 99 h 149"/>
              <a:gd name="T56" fmla="*/ 38 w 116"/>
              <a:gd name="T57" fmla="*/ 48 h 149"/>
              <a:gd name="T58" fmla="*/ 46 w 116"/>
              <a:gd name="T59" fmla="*/ 46 h 149"/>
              <a:gd name="T60" fmla="*/ 48 w 116"/>
              <a:gd name="T61" fmla="*/ 3 h 149"/>
              <a:gd name="T62" fmla="*/ 60 w 116"/>
              <a:gd name="T63" fmla="*/ 5 h 149"/>
              <a:gd name="T64" fmla="*/ 60 w 116"/>
              <a:gd name="T65" fmla="*/ 46 h 149"/>
              <a:gd name="T66" fmla="*/ 94 w 116"/>
              <a:gd name="T67" fmla="*/ 26 h 149"/>
              <a:gd name="T68" fmla="*/ 95 w 116"/>
              <a:gd name="T69" fmla="*/ 3 h 149"/>
              <a:gd name="T70" fmla="*/ 108 w 116"/>
              <a:gd name="T71" fmla="*/ 5 h 149"/>
              <a:gd name="T72" fmla="*/ 108 w 116"/>
              <a:gd name="T73" fmla="*/ 46 h 149"/>
              <a:gd name="T74" fmla="*/ 116 w 116"/>
              <a:gd name="T75" fmla="*/ 48 h 149"/>
              <a:gd name="T76" fmla="*/ 113 w 116"/>
              <a:gd name="T77" fmla="*/ 99 h 149"/>
              <a:gd name="T78" fmla="*/ 106 w 116"/>
              <a:gd name="T79" fmla="*/ 103 h 149"/>
              <a:gd name="T80" fmla="*/ 90 w 116"/>
              <a:gd name="T81" fmla="*/ 122 h 149"/>
              <a:gd name="T82" fmla="*/ 79 w 116"/>
              <a:gd name="T83" fmla="*/ 124 h 149"/>
              <a:gd name="T84" fmla="*/ 48 w 116"/>
              <a:gd name="T85" fmla="*/ 99 h 149"/>
              <a:gd name="T86" fmla="*/ 88 w 116"/>
              <a:gd name="T87" fmla="*/ 99 h 149"/>
              <a:gd name="T88" fmla="*/ 111 w 116"/>
              <a:gd name="T89" fmla="*/ 97 h 149"/>
              <a:gd name="T90" fmla="*/ 113 w 116"/>
              <a:gd name="T91" fmla="*/ 92 h 149"/>
              <a:gd name="T92" fmla="*/ 106 w 116"/>
              <a:gd name="T93" fmla="*/ 50 h 149"/>
              <a:gd name="T94" fmla="*/ 59 w 116"/>
              <a:gd name="T95" fmla="*/ 50 h 149"/>
              <a:gd name="T96" fmla="*/ 41 w 116"/>
              <a:gd name="T97" fmla="*/ 50 h 149"/>
              <a:gd name="T98" fmla="*/ 43 w 116"/>
              <a:gd name="T99" fmla="*/ 9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6" h="149">
                <a:moveTo>
                  <a:pt x="57" y="28"/>
                </a:moveTo>
                <a:lnTo>
                  <a:pt x="57" y="28"/>
                </a:lnTo>
                <a:lnTo>
                  <a:pt x="49" y="28"/>
                </a:lnTo>
                <a:lnTo>
                  <a:pt x="49" y="46"/>
                </a:lnTo>
                <a:lnTo>
                  <a:pt x="57" y="46"/>
                </a:lnTo>
                <a:lnTo>
                  <a:pt x="57" y="28"/>
                </a:lnTo>
                <a:close/>
                <a:moveTo>
                  <a:pt x="49" y="25"/>
                </a:moveTo>
                <a:lnTo>
                  <a:pt x="49" y="25"/>
                </a:lnTo>
                <a:lnTo>
                  <a:pt x="57" y="25"/>
                </a:lnTo>
                <a:lnTo>
                  <a:pt x="57" y="7"/>
                </a:lnTo>
                <a:lnTo>
                  <a:pt x="49" y="7"/>
                </a:lnTo>
                <a:lnTo>
                  <a:pt x="49" y="25"/>
                </a:lnTo>
                <a:close/>
                <a:moveTo>
                  <a:pt x="105" y="28"/>
                </a:moveTo>
                <a:lnTo>
                  <a:pt x="105" y="28"/>
                </a:lnTo>
                <a:lnTo>
                  <a:pt x="97" y="28"/>
                </a:lnTo>
                <a:lnTo>
                  <a:pt x="97" y="46"/>
                </a:lnTo>
                <a:lnTo>
                  <a:pt x="105" y="46"/>
                </a:lnTo>
                <a:lnTo>
                  <a:pt x="105" y="28"/>
                </a:lnTo>
                <a:close/>
                <a:moveTo>
                  <a:pt x="97" y="25"/>
                </a:moveTo>
                <a:lnTo>
                  <a:pt x="97" y="25"/>
                </a:lnTo>
                <a:lnTo>
                  <a:pt x="105" y="25"/>
                </a:lnTo>
                <a:lnTo>
                  <a:pt x="105" y="7"/>
                </a:lnTo>
                <a:lnTo>
                  <a:pt x="97" y="7"/>
                </a:lnTo>
                <a:lnTo>
                  <a:pt x="97" y="25"/>
                </a:lnTo>
                <a:close/>
                <a:moveTo>
                  <a:pt x="67" y="103"/>
                </a:moveTo>
                <a:lnTo>
                  <a:pt x="67" y="103"/>
                </a:lnTo>
                <a:lnTo>
                  <a:pt x="67" y="121"/>
                </a:lnTo>
                <a:lnTo>
                  <a:pt x="77" y="121"/>
                </a:lnTo>
                <a:lnTo>
                  <a:pt x="86" y="121"/>
                </a:lnTo>
                <a:lnTo>
                  <a:pt x="86" y="103"/>
                </a:lnTo>
                <a:lnTo>
                  <a:pt x="67" y="103"/>
                </a:lnTo>
                <a:close/>
                <a:moveTo>
                  <a:pt x="79" y="124"/>
                </a:moveTo>
                <a:lnTo>
                  <a:pt x="79" y="124"/>
                </a:lnTo>
                <a:lnTo>
                  <a:pt x="79" y="139"/>
                </a:lnTo>
                <a:cubicBezTo>
                  <a:pt x="79" y="142"/>
                  <a:pt x="78" y="144"/>
                  <a:pt x="76" y="146"/>
                </a:cubicBezTo>
                <a:lnTo>
                  <a:pt x="76" y="146"/>
                </a:lnTo>
                <a:cubicBezTo>
                  <a:pt x="74" y="148"/>
                  <a:pt x="71" y="149"/>
                  <a:pt x="68" y="149"/>
                </a:cubicBezTo>
                <a:lnTo>
                  <a:pt x="10" y="149"/>
                </a:lnTo>
                <a:cubicBezTo>
                  <a:pt x="7" y="149"/>
                  <a:pt x="5" y="148"/>
                  <a:pt x="3" y="146"/>
                </a:cubicBezTo>
                <a:cubicBezTo>
                  <a:pt x="1" y="144"/>
                  <a:pt x="0" y="142"/>
                  <a:pt x="0" y="139"/>
                </a:cubicBezTo>
                <a:lnTo>
                  <a:pt x="0" y="2"/>
                </a:lnTo>
                <a:cubicBezTo>
                  <a:pt x="0" y="1"/>
                  <a:pt x="1" y="0"/>
                  <a:pt x="2" y="0"/>
                </a:cubicBezTo>
                <a:cubicBezTo>
                  <a:pt x="3" y="0"/>
                  <a:pt x="3" y="1"/>
                  <a:pt x="3" y="2"/>
                </a:cubicBezTo>
                <a:lnTo>
                  <a:pt x="3" y="139"/>
                </a:lnTo>
                <a:cubicBezTo>
                  <a:pt x="3" y="141"/>
                  <a:pt x="4" y="142"/>
                  <a:pt x="5" y="144"/>
                </a:cubicBezTo>
                <a:cubicBezTo>
                  <a:pt x="7" y="145"/>
                  <a:pt x="8" y="146"/>
                  <a:pt x="10" y="146"/>
                </a:cubicBezTo>
                <a:lnTo>
                  <a:pt x="68" y="146"/>
                </a:lnTo>
                <a:cubicBezTo>
                  <a:pt x="70" y="146"/>
                  <a:pt x="72" y="145"/>
                  <a:pt x="73" y="144"/>
                </a:cubicBezTo>
                <a:lnTo>
                  <a:pt x="73" y="144"/>
                </a:lnTo>
                <a:cubicBezTo>
                  <a:pt x="74" y="142"/>
                  <a:pt x="75" y="141"/>
                  <a:pt x="75" y="139"/>
                </a:cubicBezTo>
                <a:lnTo>
                  <a:pt x="75" y="124"/>
                </a:lnTo>
                <a:lnTo>
                  <a:pt x="66" y="124"/>
                </a:lnTo>
                <a:cubicBezTo>
                  <a:pt x="65" y="124"/>
                  <a:pt x="64" y="123"/>
                  <a:pt x="64" y="122"/>
                </a:cubicBezTo>
                <a:lnTo>
                  <a:pt x="64" y="103"/>
                </a:lnTo>
                <a:lnTo>
                  <a:pt x="48" y="103"/>
                </a:lnTo>
                <a:cubicBezTo>
                  <a:pt x="45" y="103"/>
                  <a:pt x="43" y="101"/>
                  <a:pt x="41" y="99"/>
                </a:cubicBezTo>
                <a:cubicBezTo>
                  <a:pt x="39" y="98"/>
                  <a:pt x="38" y="95"/>
                  <a:pt x="38" y="92"/>
                </a:cubicBezTo>
                <a:lnTo>
                  <a:pt x="38" y="48"/>
                </a:lnTo>
                <a:cubicBezTo>
                  <a:pt x="38" y="47"/>
                  <a:pt x="38" y="46"/>
                  <a:pt x="39" y="46"/>
                </a:cubicBezTo>
                <a:lnTo>
                  <a:pt x="46" y="46"/>
                </a:lnTo>
                <a:lnTo>
                  <a:pt x="46" y="5"/>
                </a:lnTo>
                <a:cubicBezTo>
                  <a:pt x="46" y="4"/>
                  <a:pt x="47" y="3"/>
                  <a:pt x="48" y="3"/>
                </a:cubicBezTo>
                <a:lnTo>
                  <a:pt x="59" y="3"/>
                </a:lnTo>
                <a:cubicBezTo>
                  <a:pt x="60" y="3"/>
                  <a:pt x="60" y="4"/>
                  <a:pt x="60" y="5"/>
                </a:cubicBezTo>
                <a:lnTo>
                  <a:pt x="60" y="26"/>
                </a:lnTo>
                <a:lnTo>
                  <a:pt x="60" y="46"/>
                </a:lnTo>
                <a:lnTo>
                  <a:pt x="94" y="46"/>
                </a:lnTo>
                <a:lnTo>
                  <a:pt x="94" y="26"/>
                </a:lnTo>
                <a:lnTo>
                  <a:pt x="94" y="5"/>
                </a:lnTo>
                <a:cubicBezTo>
                  <a:pt x="94" y="4"/>
                  <a:pt x="94" y="3"/>
                  <a:pt x="95" y="3"/>
                </a:cubicBezTo>
                <a:lnTo>
                  <a:pt x="106" y="3"/>
                </a:lnTo>
                <a:cubicBezTo>
                  <a:pt x="107" y="3"/>
                  <a:pt x="108" y="4"/>
                  <a:pt x="108" y="5"/>
                </a:cubicBezTo>
                <a:lnTo>
                  <a:pt x="108" y="26"/>
                </a:lnTo>
                <a:lnTo>
                  <a:pt x="108" y="46"/>
                </a:lnTo>
                <a:lnTo>
                  <a:pt x="115" y="46"/>
                </a:lnTo>
                <a:cubicBezTo>
                  <a:pt x="116" y="46"/>
                  <a:pt x="116" y="47"/>
                  <a:pt x="116" y="48"/>
                </a:cubicBezTo>
                <a:lnTo>
                  <a:pt x="116" y="92"/>
                </a:lnTo>
                <a:cubicBezTo>
                  <a:pt x="116" y="95"/>
                  <a:pt x="115" y="98"/>
                  <a:pt x="113" y="99"/>
                </a:cubicBezTo>
                <a:lnTo>
                  <a:pt x="113" y="99"/>
                </a:lnTo>
                <a:cubicBezTo>
                  <a:pt x="111" y="101"/>
                  <a:pt x="109" y="103"/>
                  <a:pt x="106" y="103"/>
                </a:cubicBezTo>
                <a:lnTo>
                  <a:pt x="90" y="103"/>
                </a:lnTo>
                <a:lnTo>
                  <a:pt x="90" y="122"/>
                </a:lnTo>
                <a:cubicBezTo>
                  <a:pt x="90" y="123"/>
                  <a:pt x="89" y="124"/>
                  <a:pt x="88" y="124"/>
                </a:cubicBezTo>
                <a:lnTo>
                  <a:pt x="79" y="124"/>
                </a:lnTo>
                <a:close/>
                <a:moveTo>
                  <a:pt x="48" y="99"/>
                </a:moveTo>
                <a:lnTo>
                  <a:pt x="48" y="99"/>
                </a:lnTo>
                <a:lnTo>
                  <a:pt x="66" y="99"/>
                </a:lnTo>
                <a:lnTo>
                  <a:pt x="88" y="99"/>
                </a:lnTo>
                <a:lnTo>
                  <a:pt x="106" y="99"/>
                </a:lnTo>
                <a:cubicBezTo>
                  <a:pt x="108" y="99"/>
                  <a:pt x="110" y="98"/>
                  <a:pt x="111" y="97"/>
                </a:cubicBezTo>
                <a:lnTo>
                  <a:pt x="111" y="97"/>
                </a:lnTo>
                <a:cubicBezTo>
                  <a:pt x="112" y="96"/>
                  <a:pt x="113" y="94"/>
                  <a:pt x="113" y="92"/>
                </a:cubicBezTo>
                <a:lnTo>
                  <a:pt x="113" y="50"/>
                </a:lnTo>
                <a:lnTo>
                  <a:pt x="106" y="50"/>
                </a:lnTo>
                <a:lnTo>
                  <a:pt x="95" y="50"/>
                </a:lnTo>
                <a:lnTo>
                  <a:pt x="59" y="50"/>
                </a:lnTo>
                <a:lnTo>
                  <a:pt x="48" y="50"/>
                </a:lnTo>
                <a:lnTo>
                  <a:pt x="41" y="50"/>
                </a:lnTo>
                <a:lnTo>
                  <a:pt x="41" y="92"/>
                </a:lnTo>
                <a:cubicBezTo>
                  <a:pt x="41" y="94"/>
                  <a:pt x="42" y="96"/>
                  <a:pt x="43" y="97"/>
                </a:cubicBezTo>
                <a:cubicBezTo>
                  <a:pt x="44" y="98"/>
                  <a:pt x="46" y="99"/>
                  <a:pt x="48" y="99"/>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51" name="Freeform 68">
            <a:extLst>
              <a:ext uri="{FF2B5EF4-FFF2-40B4-BE49-F238E27FC236}">
                <a16:creationId xmlns:a16="http://schemas.microsoft.com/office/drawing/2014/main" id="{7D2F4866-799A-47A9-A6FA-A4D9EE045D4E}"/>
              </a:ext>
            </a:extLst>
          </p:cNvPr>
          <p:cNvSpPr>
            <a:spLocks noChangeAspect="1" noEditPoints="1"/>
          </p:cNvSpPr>
          <p:nvPr/>
        </p:nvSpPr>
        <p:spPr bwMode="auto">
          <a:xfrm>
            <a:off x="5261756" y="2175763"/>
            <a:ext cx="207944" cy="248518"/>
          </a:xfrm>
          <a:custGeom>
            <a:avLst/>
            <a:gdLst>
              <a:gd name="T0" fmla="*/ 110 w 122"/>
              <a:gd name="T1" fmla="*/ 43 h 146"/>
              <a:gd name="T2" fmla="*/ 110 w 122"/>
              <a:gd name="T3" fmla="*/ 133 h 146"/>
              <a:gd name="T4" fmla="*/ 10 w 122"/>
              <a:gd name="T5" fmla="*/ 45 h 146"/>
              <a:gd name="T6" fmla="*/ 108 w 122"/>
              <a:gd name="T7" fmla="*/ 129 h 146"/>
              <a:gd name="T8" fmla="*/ 108 w 122"/>
              <a:gd name="T9" fmla="*/ 47 h 146"/>
              <a:gd name="T10" fmla="*/ 98 w 122"/>
              <a:gd name="T11" fmla="*/ 15 h 146"/>
              <a:gd name="T12" fmla="*/ 102 w 122"/>
              <a:gd name="T13" fmla="*/ 1 h 146"/>
              <a:gd name="T14" fmla="*/ 119 w 122"/>
              <a:gd name="T15" fmla="*/ 18 h 146"/>
              <a:gd name="T16" fmla="*/ 119 w 122"/>
              <a:gd name="T17" fmla="*/ 143 h 146"/>
              <a:gd name="T18" fmla="*/ 10 w 122"/>
              <a:gd name="T19" fmla="*/ 146 h 146"/>
              <a:gd name="T20" fmla="*/ 0 w 122"/>
              <a:gd name="T21" fmla="*/ 25 h 146"/>
              <a:gd name="T22" fmla="*/ 3 w 122"/>
              <a:gd name="T23" fmla="*/ 18 h 146"/>
              <a:gd name="T24" fmla="*/ 20 w 122"/>
              <a:gd name="T25" fmla="*/ 1 h 146"/>
              <a:gd name="T26" fmla="*/ 23 w 122"/>
              <a:gd name="T27" fmla="*/ 15 h 146"/>
              <a:gd name="T28" fmla="*/ 90 w 122"/>
              <a:gd name="T29" fmla="*/ 109 h 146"/>
              <a:gd name="T30" fmla="*/ 66 w 122"/>
              <a:gd name="T31" fmla="*/ 107 h 146"/>
              <a:gd name="T32" fmla="*/ 64 w 122"/>
              <a:gd name="T33" fmla="*/ 73 h 146"/>
              <a:gd name="T34" fmla="*/ 90 w 122"/>
              <a:gd name="T35" fmla="*/ 67 h 146"/>
              <a:gd name="T36" fmla="*/ 96 w 122"/>
              <a:gd name="T37" fmla="*/ 88 h 146"/>
              <a:gd name="T38" fmla="*/ 90 w 122"/>
              <a:gd name="T39" fmla="*/ 109 h 146"/>
              <a:gd name="T40" fmla="*/ 58 w 122"/>
              <a:gd name="T41" fmla="*/ 107 h 146"/>
              <a:gd name="T42" fmla="*/ 28 w 122"/>
              <a:gd name="T43" fmla="*/ 107 h 146"/>
              <a:gd name="T44" fmla="*/ 26 w 122"/>
              <a:gd name="T45" fmla="*/ 92 h 146"/>
              <a:gd name="T46" fmla="*/ 32 w 122"/>
              <a:gd name="T47" fmla="*/ 86 h 146"/>
              <a:gd name="T48" fmla="*/ 54 w 122"/>
              <a:gd name="T49" fmla="*/ 84 h 146"/>
              <a:gd name="T50" fmla="*/ 52 w 122"/>
              <a:gd name="T51" fmla="*/ 70 h 146"/>
              <a:gd name="T52" fmla="*/ 30 w 122"/>
              <a:gd name="T53" fmla="*/ 67 h 146"/>
              <a:gd name="T54" fmla="*/ 58 w 122"/>
              <a:gd name="T55" fmla="*/ 73 h 146"/>
              <a:gd name="T56" fmla="*/ 52 w 122"/>
              <a:gd name="T57" fmla="*/ 90 h 146"/>
              <a:gd name="T58" fmla="*/ 30 w 122"/>
              <a:gd name="T59" fmla="*/ 92 h 146"/>
              <a:gd name="T60" fmla="*/ 30 w 122"/>
              <a:gd name="T61" fmla="*/ 105 h 146"/>
              <a:gd name="T62" fmla="*/ 92 w 122"/>
              <a:gd name="T63" fmla="*/ 90 h 146"/>
              <a:gd name="T64" fmla="*/ 92 w 122"/>
              <a:gd name="T65" fmla="*/ 105 h 146"/>
              <a:gd name="T66" fmla="*/ 68 w 122"/>
              <a:gd name="T67" fmla="*/ 105 h 146"/>
              <a:gd name="T68" fmla="*/ 68 w 122"/>
              <a:gd name="T69" fmla="*/ 90 h 146"/>
              <a:gd name="T70" fmla="*/ 68 w 122"/>
              <a:gd name="T71" fmla="*/ 86 h 146"/>
              <a:gd name="T72" fmla="*/ 70 w 122"/>
              <a:gd name="T73" fmla="*/ 70 h 146"/>
              <a:gd name="T74" fmla="*/ 92 w 122"/>
              <a:gd name="T75" fmla="*/ 71 h 146"/>
              <a:gd name="T76" fmla="*/ 68 w 122"/>
              <a:gd name="T77" fmla="*/ 86 h 146"/>
              <a:gd name="T78" fmla="*/ 102 w 122"/>
              <a:gd name="T79" fmla="*/ 18 h 146"/>
              <a:gd name="T80" fmla="*/ 98 w 122"/>
              <a:gd name="T81" fmla="*/ 31 h 146"/>
              <a:gd name="T82" fmla="*/ 23 w 122"/>
              <a:gd name="T83" fmla="*/ 31 h 146"/>
              <a:gd name="T84" fmla="*/ 20 w 122"/>
              <a:gd name="T85" fmla="*/ 18 h 146"/>
              <a:gd name="T86" fmla="*/ 5 w 122"/>
              <a:gd name="T87" fmla="*/ 20 h 146"/>
              <a:gd name="T88" fmla="*/ 5 w 122"/>
              <a:gd name="T89" fmla="*/ 140 h 146"/>
              <a:gd name="T90" fmla="*/ 117 w 122"/>
              <a:gd name="T91" fmla="*/ 140 h 146"/>
              <a:gd name="T92" fmla="*/ 119 w 122"/>
              <a:gd name="T93" fmla="*/ 2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2" h="146">
                <a:moveTo>
                  <a:pt x="12" y="43"/>
                </a:moveTo>
                <a:lnTo>
                  <a:pt x="12" y="43"/>
                </a:lnTo>
                <a:lnTo>
                  <a:pt x="110" y="43"/>
                </a:lnTo>
                <a:cubicBezTo>
                  <a:pt x="111" y="43"/>
                  <a:pt x="111" y="44"/>
                  <a:pt x="111" y="45"/>
                </a:cubicBezTo>
                <a:lnTo>
                  <a:pt x="111" y="131"/>
                </a:lnTo>
                <a:cubicBezTo>
                  <a:pt x="111" y="132"/>
                  <a:pt x="111" y="133"/>
                  <a:pt x="110" y="133"/>
                </a:cubicBezTo>
                <a:lnTo>
                  <a:pt x="12" y="133"/>
                </a:lnTo>
                <a:cubicBezTo>
                  <a:pt x="11" y="133"/>
                  <a:pt x="10" y="132"/>
                  <a:pt x="10" y="131"/>
                </a:cubicBezTo>
                <a:lnTo>
                  <a:pt x="10" y="45"/>
                </a:lnTo>
                <a:cubicBezTo>
                  <a:pt x="10" y="44"/>
                  <a:pt x="11" y="43"/>
                  <a:pt x="12" y="43"/>
                </a:cubicBezTo>
                <a:close/>
                <a:moveTo>
                  <a:pt x="108" y="129"/>
                </a:moveTo>
                <a:lnTo>
                  <a:pt x="108" y="129"/>
                </a:lnTo>
                <a:lnTo>
                  <a:pt x="14" y="129"/>
                </a:lnTo>
                <a:lnTo>
                  <a:pt x="14" y="47"/>
                </a:lnTo>
                <a:lnTo>
                  <a:pt x="108" y="47"/>
                </a:lnTo>
                <a:lnTo>
                  <a:pt x="108" y="129"/>
                </a:lnTo>
                <a:close/>
                <a:moveTo>
                  <a:pt x="98" y="15"/>
                </a:moveTo>
                <a:lnTo>
                  <a:pt x="98" y="15"/>
                </a:lnTo>
                <a:lnTo>
                  <a:pt x="98" y="1"/>
                </a:lnTo>
                <a:cubicBezTo>
                  <a:pt x="98" y="0"/>
                  <a:pt x="99" y="0"/>
                  <a:pt x="100" y="0"/>
                </a:cubicBezTo>
                <a:cubicBezTo>
                  <a:pt x="101" y="0"/>
                  <a:pt x="102" y="0"/>
                  <a:pt x="102" y="1"/>
                </a:cubicBezTo>
                <a:lnTo>
                  <a:pt x="102" y="15"/>
                </a:lnTo>
                <a:lnTo>
                  <a:pt x="112" y="15"/>
                </a:lnTo>
                <a:cubicBezTo>
                  <a:pt x="115" y="15"/>
                  <a:pt x="117" y="16"/>
                  <a:pt x="119" y="18"/>
                </a:cubicBezTo>
                <a:cubicBezTo>
                  <a:pt x="121" y="20"/>
                  <a:pt x="122" y="22"/>
                  <a:pt x="122" y="25"/>
                </a:cubicBezTo>
                <a:lnTo>
                  <a:pt x="122" y="135"/>
                </a:lnTo>
                <a:cubicBezTo>
                  <a:pt x="122" y="138"/>
                  <a:pt x="121" y="141"/>
                  <a:pt x="119" y="143"/>
                </a:cubicBezTo>
                <a:lnTo>
                  <a:pt x="119" y="143"/>
                </a:lnTo>
                <a:cubicBezTo>
                  <a:pt x="117" y="144"/>
                  <a:pt x="115" y="146"/>
                  <a:pt x="112" y="146"/>
                </a:cubicBezTo>
                <a:lnTo>
                  <a:pt x="10" y="146"/>
                </a:lnTo>
                <a:cubicBezTo>
                  <a:pt x="7" y="146"/>
                  <a:pt x="4" y="144"/>
                  <a:pt x="3" y="143"/>
                </a:cubicBezTo>
                <a:cubicBezTo>
                  <a:pt x="1" y="141"/>
                  <a:pt x="0" y="138"/>
                  <a:pt x="0" y="135"/>
                </a:cubicBezTo>
                <a:lnTo>
                  <a:pt x="0" y="25"/>
                </a:lnTo>
                <a:cubicBezTo>
                  <a:pt x="0" y="22"/>
                  <a:pt x="1" y="20"/>
                  <a:pt x="3" y="18"/>
                </a:cubicBezTo>
                <a:lnTo>
                  <a:pt x="3" y="18"/>
                </a:lnTo>
                <a:lnTo>
                  <a:pt x="3" y="18"/>
                </a:lnTo>
                <a:cubicBezTo>
                  <a:pt x="5" y="16"/>
                  <a:pt x="7" y="15"/>
                  <a:pt x="10" y="15"/>
                </a:cubicBezTo>
                <a:lnTo>
                  <a:pt x="20" y="15"/>
                </a:lnTo>
                <a:lnTo>
                  <a:pt x="20" y="1"/>
                </a:lnTo>
                <a:cubicBezTo>
                  <a:pt x="20" y="0"/>
                  <a:pt x="21" y="0"/>
                  <a:pt x="22" y="0"/>
                </a:cubicBezTo>
                <a:cubicBezTo>
                  <a:pt x="23" y="0"/>
                  <a:pt x="23" y="0"/>
                  <a:pt x="23" y="1"/>
                </a:cubicBezTo>
                <a:lnTo>
                  <a:pt x="23" y="15"/>
                </a:lnTo>
                <a:lnTo>
                  <a:pt x="98" y="15"/>
                </a:lnTo>
                <a:close/>
                <a:moveTo>
                  <a:pt x="90" y="109"/>
                </a:moveTo>
                <a:lnTo>
                  <a:pt x="90" y="109"/>
                </a:lnTo>
                <a:lnTo>
                  <a:pt x="70" y="109"/>
                </a:lnTo>
                <a:cubicBezTo>
                  <a:pt x="69" y="109"/>
                  <a:pt x="67" y="109"/>
                  <a:pt x="66" y="107"/>
                </a:cubicBezTo>
                <a:cubicBezTo>
                  <a:pt x="66" y="107"/>
                  <a:pt x="66" y="107"/>
                  <a:pt x="66" y="107"/>
                </a:cubicBezTo>
                <a:cubicBezTo>
                  <a:pt x="65" y="106"/>
                  <a:pt x="64" y="105"/>
                  <a:pt x="64" y="103"/>
                </a:cubicBezTo>
                <a:lnTo>
                  <a:pt x="64" y="88"/>
                </a:lnTo>
                <a:lnTo>
                  <a:pt x="64" y="73"/>
                </a:lnTo>
                <a:cubicBezTo>
                  <a:pt x="64" y="71"/>
                  <a:pt x="65" y="70"/>
                  <a:pt x="66" y="68"/>
                </a:cubicBezTo>
                <a:cubicBezTo>
                  <a:pt x="67" y="67"/>
                  <a:pt x="69" y="67"/>
                  <a:pt x="70" y="67"/>
                </a:cubicBezTo>
                <a:lnTo>
                  <a:pt x="90" y="67"/>
                </a:lnTo>
                <a:cubicBezTo>
                  <a:pt x="91" y="67"/>
                  <a:pt x="93" y="67"/>
                  <a:pt x="94" y="68"/>
                </a:cubicBezTo>
                <a:cubicBezTo>
                  <a:pt x="95" y="70"/>
                  <a:pt x="96" y="71"/>
                  <a:pt x="96" y="73"/>
                </a:cubicBezTo>
                <a:lnTo>
                  <a:pt x="96" y="88"/>
                </a:lnTo>
                <a:lnTo>
                  <a:pt x="96" y="103"/>
                </a:lnTo>
                <a:cubicBezTo>
                  <a:pt x="96" y="105"/>
                  <a:pt x="95" y="106"/>
                  <a:pt x="94" y="107"/>
                </a:cubicBezTo>
                <a:cubicBezTo>
                  <a:pt x="93" y="109"/>
                  <a:pt x="91" y="109"/>
                  <a:pt x="90" y="109"/>
                </a:cubicBezTo>
                <a:close/>
                <a:moveTo>
                  <a:pt x="56" y="106"/>
                </a:moveTo>
                <a:lnTo>
                  <a:pt x="56" y="106"/>
                </a:lnTo>
                <a:cubicBezTo>
                  <a:pt x="57" y="106"/>
                  <a:pt x="58" y="107"/>
                  <a:pt x="58" y="107"/>
                </a:cubicBezTo>
                <a:cubicBezTo>
                  <a:pt x="58" y="108"/>
                  <a:pt x="57" y="109"/>
                  <a:pt x="56" y="109"/>
                </a:cubicBezTo>
                <a:lnTo>
                  <a:pt x="32" y="109"/>
                </a:lnTo>
                <a:cubicBezTo>
                  <a:pt x="30" y="109"/>
                  <a:pt x="29" y="109"/>
                  <a:pt x="28" y="107"/>
                </a:cubicBezTo>
                <a:cubicBezTo>
                  <a:pt x="28" y="107"/>
                  <a:pt x="28" y="107"/>
                  <a:pt x="28" y="107"/>
                </a:cubicBezTo>
                <a:cubicBezTo>
                  <a:pt x="27" y="106"/>
                  <a:pt x="26" y="105"/>
                  <a:pt x="26" y="103"/>
                </a:cubicBezTo>
                <a:lnTo>
                  <a:pt x="26" y="92"/>
                </a:lnTo>
                <a:cubicBezTo>
                  <a:pt x="26" y="91"/>
                  <a:pt x="27" y="89"/>
                  <a:pt x="28" y="88"/>
                </a:cubicBezTo>
                <a:lnTo>
                  <a:pt x="28" y="88"/>
                </a:lnTo>
                <a:cubicBezTo>
                  <a:pt x="29" y="87"/>
                  <a:pt x="30" y="86"/>
                  <a:pt x="32" y="86"/>
                </a:cubicBezTo>
                <a:lnTo>
                  <a:pt x="52" y="86"/>
                </a:lnTo>
                <a:cubicBezTo>
                  <a:pt x="52" y="86"/>
                  <a:pt x="53" y="86"/>
                  <a:pt x="53" y="85"/>
                </a:cubicBezTo>
                <a:cubicBezTo>
                  <a:pt x="54" y="85"/>
                  <a:pt x="54" y="84"/>
                  <a:pt x="54" y="84"/>
                </a:cubicBezTo>
                <a:lnTo>
                  <a:pt x="54" y="73"/>
                </a:lnTo>
                <a:cubicBezTo>
                  <a:pt x="54" y="72"/>
                  <a:pt x="54" y="71"/>
                  <a:pt x="53" y="71"/>
                </a:cubicBezTo>
                <a:cubicBezTo>
                  <a:pt x="53" y="70"/>
                  <a:pt x="52" y="70"/>
                  <a:pt x="52" y="70"/>
                </a:cubicBezTo>
                <a:lnTo>
                  <a:pt x="30" y="70"/>
                </a:lnTo>
                <a:cubicBezTo>
                  <a:pt x="29" y="70"/>
                  <a:pt x="28" y="69"/>
                  <a:pt x="28" y="68"/>
                </a:cubicBezTo>
                <a:cubicBezTo>
                  <a:pt x="28" y="67"/>
                  <a:pt x="29" y="67"/>
                  <a:pt x="30" y="67"/>
                </a:cubicBezTo>
                <a:lnTo>
                  <a:pt x="52" y="67"/>
                </a:lnTo>
                <a:cubicBezTo>
                  <a:pt x="53" y="67"/>
                  <a:pt x="55" y="67"/>
                  <a:pt x="56" y="68"/>
                </a:cubicBezTo>
                <a:cubicBezTo>
                  <a:pt x="57" y="70"/>
                  <a:pt x="58" y="71"/>
                  <a:pt x="58" y="73"/>
                </a:cubicBezTo>
                <a:lnTo>
                  <a:pt x="58" y="84"/>
                </a:lnTo>
                <a:cubicBezTo>
                  <a:pt x="58" y="85"/>
                  <a:pt x="57" y="87"/>
                  <a:pt x="56" y="88"/>
                </a:cubicBezTo>
                <a:cubicBezTo>
                  <a:pt x="55" y="89"/>
                  <a:pt x="53" y="90"/>
                  <a:pt x="52" y="90"/>
                </a:cubicBezTo>
                <a:lnTo>
                  <a:pt x="32" y="90"/>
                </a:lnTo>
                <a:cubicBezTo>
                  <a:pt x="31" y="90"/>
                  <a:pt x="31" y="90"/>
                  <a:pt x="30" y="90"/>
                </a:cubicBezTo>
                <a:cubicBezTo>
                  <a:pt x="30" y="91"/>
                  <a:pt x="30" y="92"/>
                  <a:pt x="30" y="92"/>
                </a:cubicBezTo>
                <a:lnTo>
                  <a:pt x="30" y="103"/>
                </a:lnTo>
                <a:cubicBezTo>
                  <a:pt x="30" y="104"/>
                  <a:pt x="30" y="104"/>
                  <a:pt x="30" y="105"/>
                </a:cubicBezTo>
                <a:lnTo>
                  <a:pt x="30" y="105"/>
                </a:lnTo>
                <a:cubicBezTo>
                  <a:pt x="31" y="105"/>
                  <a:pt x="31" y="106"/>
                  <a:pt x="32" y="106"/>
                </a:cubicBezTo>
                <a:lnTo>
                  <a:pt x="56" y="106"/>
                </a:lnTo>
                <a:close/>
                <a:moveTo>
                  <a:pt x="92" y="90"/>
                </a:moveTo>
                <a:lnTo>
                  <a:pt x="92" y="90"/>
                </a:lnTo>
                <a:lnTo>
                  <a:pt x="92" y="103"/>
                </a:lnTo>
                <a:cubicBezTo>
                  <a:pt x="92" y="104"/>
                  <a:pt x="92" y="105"/>
                  <a:pt x="92" y="105"/>
                </a:cubicBezTo>
                <a:cubicBezTo>
                  <a:pt x="91" y="105"/>
                  <a:pt x="90" y="106"/>
                  <a:pt x="90" y="106"/>
                </a:cubicBezTo>
                <a:lnTo>
                  <a:pt x="70" y="106"/>
                </a:lnTo>
                <a:cubicBezTo>
                  <a:pt x="70" y="106"/>
                  <a:pt x="69" y="105"/>
                  <a:pt x="68" y="105"/>
                </a:cubicBezTo>
                <a:lnTo>
                  <a:pt x="68" y="105"/>
                </a:lnTo>
                <a:cubicBezTo>
                  <a:pt x="68" y="104"/>
                  <a:pt x="68" y="104"/>
                  <a:pt x="68" y="103"/>
                </a:cubicBezTo>
                <a:lnTo>
                  <a:pt x="68" y="90"/>
                </a:lnTo>
                <a:lnTo>
                  <a:pt x="92" y="90"/>
                </a:lnTo>
                <a:close/>
                <a:moveTo>
                  <a:pt x="68" y="86"/>
                </a:moveTo>
                <a:lnTo>
                  <a:pt x="68" y="86"/>
                </a:lnTo>
                <a:lnTo>
                  <a:pt x="68" y="73"/>
                </a:lnTo>
                <a:cubicBezTo>
                  <a:pt x="68" y="72"/>
                  <a:pt x="68" y="71"/>
                  <a:pt x="68" y="71"/>
                </a:cubicBezTo>
                <a:cubicBezTo>
                  <a:pt x="69" y="70"/>
                  <a:pt x="70" y="70"/>
                  <a:pt x="70" y="70"/>
                </a:cubicBezTo>
                <a:lnTo>
                  <a:pt x="90" y="70"/>
                </a:lnTo>
                <a:cubicBezTo>
                  <a:pt x="90" y="70"/>
                  <a:pt x="91" y="70"/>
                  <a:pt x="92" y="71"/>
                </a:cubicBezTo>
                <a:lnTo>
                  <a:pt x="92" y="71"/>
                </a:lnTo>
                <a:cubicBezTo>
                  <a:pt x="92" y="71"/>
                  <a:pt x="92" y="72"/>
                  <a:pt x="92" y="73"/>
                </a:cubicBezTo>
                <a:lnTo>
                  <a:pt x="92" y="86"/>
                </a:lnTo>
                <a:lnTo>
                  <a:pt x="68" y="86"/>
                </a:lnTo>
                <a:close/>
                <a:moveTo>
                  <a:pt x="112" y="18"/>
                </a:moveTo>
                <a:lnTo>
                  <a:pt x="112" y="18"/>
                </a:lnTo>
                <a:lnTo>
                  <a:pt x="102" y="18"/>
                </a:lnTo>
                <a:lnTo>
                  <a:pt x="102" y="31"/>
                </a:lnTo>
                <a:cubicBezTo>
                  <a:pt x="102" y="32"/>
                  <a:pt x="101" y="33"/>
                  <a:pt x="100" y="33"/>
                </a:cubicBezTo>
                <a:cubicBezTo>
                  <a:pt x="99" y="33"/>
                  <a:pt x="98" y="32"/>
                  <a:pt x="98" y="31"/>
                </a:cubicBezTo>
                <a:lnTo>
                  <a:pt x="98" y="18"/>
                </a:lnTo>
                <a:lnTo>
                  <a:pt x="23" y="18"/>
                </a:lnTo>
                <a:lnTo>
                  <a:pt x="23" y="31"/>
                </a:lnTo>
                <a:cubicBezTo>
                  <a:pt x="23" y="32"/>
                  <a:pt x="23" y="33"/>
                  <a:pt x="22" y="33"/>
                </a:cubicBezTo>
                <a:cubicBezTo>
                  <a:pt x="21" y="33"/>
                  <a:pt x="20" y="32"/>
                  <a:pt x="20" y="31"/>
                </a:cubicBezTo>
                <a:lnTo>
                  <a:pt x="20" y="18"/>
                </a:lnTo>
                <a:lnTo>
                  <a:pt x="10" y="18"/>
                </a:lnTo>
                <a:cubicBezTo>
                  <a:pt x="8" y="18"/>
                  <a:pt x="6" y="19"/>
                  <a:pt x="5" y="20"/>
                </a:cubicBezTo>
                <a:lnTo>
                  <a:pt x="5" y="20"/>
                </a:lnTo>
                <a:cubicBezTo>
                  <a:pt x="4" y="21"/>
                  <a:pt x="3" y="23"/>
                  <a:pt x="3" y="25"/>
                </a:cubicBezTo>
                <a:lnTo>
                  <a:pt x="3" y="135"/>
                </a:lnTo>
                <a:cubicBezTo>
                  <a:pt x="3" y="137"/>
                  <a:pt x="4" y="139"/>
                  <a:pt x="5" y="140"/>
                </a:cubicBezTo>
                <a:cubicBezTo>
                  <a:pt x="6" y="141"/>
                  <a:pt x="8" y="142"/>
                  <a:pt x="10" y="142"/>
                </a:cubicBezTo>
                <a:lnTo>
                  <a:pt x="112" y="142"/>
                </a:lnTo>
                <a:cubicBezTo>
                  <a:pt x="114" y="142"/>
                  <a:pt x="116" y="141"/>
                  <a:pt x="117" y="140"/>
                </a:cubicBezTo>
                <a:lnTo>
                  <a:pt x="117" y="140"/>
                </a:lnTo>
                <a:cubicBezTo>
                  <a:pt x="118" y="139"/>
                  <a:pt x="119" y="137"/>
                  <a:pt x="119" y="135"/>
                </a:cubicBezTo>
                <a:lnTo>
                  <a:pt x="119" y="25"/>
                </a:lnTo>
                <a:cubicBezTo>
                  <a:pt x="119" y="23"/>
                  <a:pt x="118" y="21"/>
                  <a:pt x="117" y="20"/>
                </a:cubicBezTo>
                <a:cubicBezTo>
                  <a:pt x="116" y="19"/>
                  <a:pt x="114" y="18"/>
                  <a:pt x="112" y="18"/>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52" name="Freeform 80">
            <a:extLst>
              <a:ext uri="{FF2B5EF4-FFF2-40B4-BE49-F238E27FC236}">
                <a16:creationId xmlns:a16="http://schemas.microsoft.com/office/drawing/2014/main" id="{ECADCCB6-15F3-4CF0-B2F8-F45CAD74EAD5}"/>
              </a:ext>
            </a:extLst>
          </p:cNvPr>
          <p:cNvSpPr>
            <a:spLocks noChangeAspect="1" noEditPoints="1"/>
          </p:cNvSpPr>
          <p:nvPr/>
        </p:nvSpPr>
        <p:spPr bwMode="auto">
          <a:xfrm>
            <a:off x="7862686" y="1731945"/>
            <a:ext cx="241756" cy="240065"/>
          </a:xfrm>
          <a:custGeom>
            <a:avLst/>
            <a:gdLst>
              <a:gd name="T0" fmla="*/ 64 w 141"/>
              <a:gd name="T1" fmla="*/ 64 h 141"/>
              <a:gd name="T2" fmla="*/ 106 w 141"/>
              <a:gd name="T3" fmla="*/ 35 h 141"/>
              <a:gd name="T4" fmla="*/ 77 w 141"/>
              <a:gd name="T5" fmla="*/ 77 h 141"/>
              <a:gd name="T6" fmla="*/ 35 w 141"/>
              <a:gd name="T7" fmla="*/ 106 h 141"/>
              <a:gd name="T8" fmla="*/ 65 w 141"/>
              <a:gd name="T9" fmla="*/ 68 h 141"/>
              <a:gd name="T10" fmla="*/ 44 w 141"/>
              <a:gd name="T11" fmla="*/ 97 h 141"/>
              <a:gd name="T12" fmla="*/ 45 w 141"/>
              <a:gd name="T13" fmla="*/ 8 h 141"/>
              <a:gd name="T14" fmla="*/ 118 w 141"/>
              <a:gd name="T15" fmla="*/ 23 h 141"/>
              <a:gd name="T16" fmla="*/ 133 w 141"/>
              <a:gd name="T17" fmla="*/ 96 h 141"/>
              <a:gd name="T18" fmla="*/ 70 w 141"/>
              <a:gd name="T19" fmla="*/ 138 h 141"/>
              <a:gd name="T20" fmla="*/ 8 w 141"/>
              <a:gd name="T21" fmla="*/ 96 h 141"/>
              <a:gd name="T22" fmla="*/ 23 w 141"/>
              <a:gd name="T23" fmla="*/ 23 h 141"/>
              <a:gd name="T24" fmla="*/ 20 w 141"/>
              <a:gd name="T25" fmla="*/ 20 h 141"/>
              <a:gd name="T26" fmla="*/ 97 w 141"/>
              <a:gd name="T27" fmla="*/ 5 h 141"/>
              <a:gd name="T28" fmla="*/ 141 w 141"/>
              <a:gd name="T29" fmla="*/ 71 h 141"/>
              <a:gd name="T30" fmla="*/ 97 w 141"/>
              <a:gd name="T31" fmla="*/ 136 h 141"/>
              <a:gd name="T32" fmla="*/ 20 w 141"/>
              <a:gd name="T33" fmla="*/ 121 h 141"/>
              <a:gd name="T34" fmla="*/ 5 w 141"/>
              <a:gd name="T35" fmla="*/ 43 h 141"/>
              <a:gd name="T36" fmla="*/ 91 w 141"/>
              <a:gd name="T37" fmla="*/ 20 h 141"/>
              <a:gd name="T38" fmla="*/ 103 w 141"/>
              <a:gd name="T39" fmla="*/ 22 h 141"/>
              <a:gd name="T40" fmla="*/ 112 w 141"/>
              <a:gd name="T41" fmla="*/ 29 h 141"/>
              <a:gd name="T42" fmla="*/ 128 w 141"/>
              <a:gd name="T43" fmla="*/ 59 h 141"/>
              <a:gd name="T44" fmla="*/ 124 w 141"/>
              <a:gd name="T45" fmla="*/ 93 h 141"/>
              <a:gd name="T46" fmla="*/ 112 w 141"/>
              <a:gd name="T47" fmla="*/ 112 h 141"/>
              <a:gd name="T48" fmla="*/ 82 w 141"/>
              <a:gd name="T49" fmla="*/ 128 h 141"/>
              <a:gd name="T50" fmla="*/ 48 w 141"/>
              <a:gd name="T51" fmla="*/ 124 h 141"/>
              <a:gd name="T52" fmla="*/ 29 w 141"/>
              <a:gd name="T53" fmla="*/ 112 h 141"/>
              <a:gd name="T54" fmla="*/ 13 w 141"/>
              <a:gd name="T55" fmla="*/ 82 h 141"/>
              <a:gd name="T56" fmla="*/ 17 w 141"/>
              <a:gd name="T57" fmla="*/ 48 h 141"/>
              <a:gd name="T58" fmla="*/ 29 w 141"/>
              <a:gd name="T59" fmla="*/ 29 h 141"/>
              <a:gd name="T60" fmla="*/ 48 w 141"/>
              <a:gd name="T61" fmla="*/ 17 h 141"/>
              <a:gd name="T62" fmla="*/ 82 w 141"/>
              <a:gd name="T63" fmla="*/ 13 h 141"/>
              <a:gd name="T64" fmla="*/ 103 w 141"/>
              <a:gd name="T65" fmla="*/ 22 h 141"/>
              <a:gd name="T66" fmla="*/ 70 w 141"/>
              <a:gd name="T67" fmla="*/ 22 h 141"/>
              <a:gd name="T68" fmla="*/ 67 w 141"/>
              <a:gd name="T69" fmla="*/ 16 h 141"/>
              <a:gd name="T70" fmla="*/ 119 w 141"/>
              <a:gd name="T71" fmla="*/ 71 h 141"/>
              <a:gd name="T72" fmla="*/ 125 w 141"/>
              <a:gd name="T73" fmla="*/ 67 h 141"/>
              <a:gd name="T74" fmla="*/ 70 w 141"/>
              <a:gd name="T75" fmla="*/ 119 h 141"/>
              <a:gd name="T76" fmla="*/ 74 w 141"/>
              <a:gd name="T77" fmla="*/ 125 h 141"/>
              <a:gd name="T78" fmla="*/ 17 w 141"/>
              <a:gd name="T79" fmla="*/ 60 h 141"/>
              <a:gd name="T80" fmla="*/ 32 w 141"/>
              <a:gd name="T81" fmla="*/ 32 h 141"/>
              <a:gd name="T82" fmla="*/ 49 w 141"/>
              <a:gd name="T83" fmla="*/ 20 h 141"/>
              <a:gd name="T84" fmla="*/ 69 w 141"/>
              <a:gd name="T85" fmla="*/ 26 h 141"/>
              <a:gd name="T86" fmla="*/ 78 w 141"/>
              <a:gd name="T87" fmla="*/ 16 h 141"/>
              <a:gd name="T88" fmla="*/ 91 w 141"/>
              <a:gd name="T89" fmla="*/ 20 h 141"/>
              <a:gd name="T90" fmla="*/ 109 w 141"/>
              <a:gd name="T91" fmla="*/ 32 h 141"/>
              <a:gd name="T92" fmla="*/ 124 w 141"/>
              <a:gd name="T93" fmla="*/ 60 h 141"/>
              <a:gd name="T94" fmla="*/ 114 w 141"/>
              <a:gd name="T95" fmla="*/ 71 h 141"/>
              <a:gd name="T96" fmla="*/ 124 w 141"/>
              <a:gd name="T97" fmla="*/ 81 h 141"/>
              <a:gd name="T98" fmla="*/ 109 w 141"/>
              <a:gd name="T99" fmla="*/ 109 h 141"/>
              <a:gd name="T100" fmla="*/ 91 w 141"/>
              <a:gd name="T101" fmla="*/ 121 h 141"/>
              <a:gd name="T102" fmla="*/ 72 w 141"/>
              <a:gd name="T103" fmla="*/ 115 h 141"/>
              <a:gd name="T104" fmla="*/ 63 w 141"/>
              <a:gd name="T105" fmla="*/ 125 h 141"/>
              <a:gd name="T106" fmla="*/ 40 w 141"/>
              <a:gd name="T107" fmla="*/ 116 h 141"/>
              <a:gd name="T108" fmla="*/ 20 w 141"/>
              <a:gd name="T109" fmla="*/ 92 h 141"/>
              <a:gd name="T110" fmla="*/ 26 w 141"/>
              <a:gd name="T111" fmla="*/ 72 h 141"/>
              <a:gd name="T112" fmla="*/ 16 w 141"/>
              <a:gd name="T113" fmla="*/ 63 h 141"/>
              <a:gd name="T114" fmla="*/ 22 w 141"/>
              <a:gd name="T115" fmla="*/ 71 h 141"/>
              <a:gd name="T116" fmla="*/ 16 w 141"/>
              <a:gd name="T117" fmla="*/ 74 h 141"/>
              <a:gd name="T118" fmla="*/ 67 w 141"/>
              <a:gd name="T119" fmla="*/ 65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1" h="141">
                <a:moveTo>
                  <a:pt x="63" y="64"/>
                </a:moveTo>
                <a:lnTo>
                  <a:pt x="63" y="64"/>
                </a:lnTo>
                <a:cubicBezTo>
                  <a:pt x="63" y="64"/>
                  <a:pt x="64" y="64"/>
                  <a:pt x="64" y="64"/>
                </a:cubicBezTo>
                <a:cubicBezTo>
                  <a:pt x="64" y="64"/>
                  <a:pt x="64" y="63"/>
                  <a:pt x="64" y="63"/>
                </a:cubicBezTo>
                <a:lnTo>
                  <a:pt x="104" y="35"/>
                </a:lnTo>
                <a:cubicBezTo>
                  <a:pt x="104" y="35"/>
                  <a:pt x="105" y="35"/>
                  <a:pt x="106" y="35"/>
                </a:cubicBezTo>
                <a:cubicBezTo>
                  <a:pt x="106" y="35"/>
                  <a:pt x="107" y="37"/>
                  <a:pt x="106" y="37"/>
                </a:cubicBezTo>
                <a:lnTo>
                  <a:pt x="78" y="77"/>
                </a:lnTo>
                <a:cubicBezTo>
                  <a:pt x="77" y="77"/>
                  <a:pt x="77" y="77"/>
                  <a:pt x="77" y="77"/>
                </a:cubicBezTo>
                <a:cubicBezTo>
                  <a:pt x="77" y="77"/>
                  <a:pt x="77" y="78"/>
                  <a:pt x="77" y="78"/>
                </a:cubicBezTo>
                <a:lnTo>
                  <a:pt x="37" y="106"/>
                </a:lnTo>
                <a:cubicBezTo>
                  <a:pt x="37" y="107"/>
                  <a:pt x="36" y="107"/>
                  <a:pt x="35" y="106"/>
                </a:cubicBezTo>
                <a:cubicBezTo>
                  <a:pt x="34" y="106"/>
                  <a:pt x="34" y="105"/>
                  <a:pt x="35" y="104"/>
                </a:cubicBezTo>
                <a:lnTo>
                  <a:pt x="63" y="64"/>
                </a:lnTo>
                <a:close/>
                <a:moveTo>
                  <a:pt x="65" y="68"/>
                </a:moveTo>
                <a:lnTo>
                  <a:pt x="65" y="68"/>
                </a:lnTo>
                <a:lnTo>
                  <a:pt x="73" y="76"/>
                </a:lnTo>
                <a:lnTo>
                  <a:pt x="44" y="97"/>
                </a:lnTo>
                <a:lnTo>
                  <a:pt x="65" y="68"/>
                </a:lnTo>
                <a:close/>
                <a:moveTo>
                  <a:pt x="45" y="8"/>
                </a:moveTo>
                <a:lnTo>
                  <a:pt x="45" y="8"/>
                </a:lnTo>
                <a:cubicBezTo>
                  <a:pt x="53" y="5"/>
                  <a:pt x="61" y="3"/>
                  <a:pt x="70" y="3"/>
                </a:cubicBezTo>
                <a:cubicBezTo>
                  <a:pt x="80" y="3"/>
                  <a:pt x="88" y="5"/>
                  <a:pt x="96" y="8"/>
                </a:cubicBezTo>
                <a:cubicBezTo>
                  <a:pt x="104" y="12"/>
                  <a:pt x="112" y="17"/>
                  <a:pt x="118" y="23"/>
                </a:cubicBezTo>
                <a:cubicBezTo>
                  <a:pt x="124" y="29"/>
                  <a:pt x="129" y="37"/>
                  <a:pt x="133" y="45"/>
                </a:cubicBezTo>
                <a:cubicBezTo>
                  <a:pt x="136" y="53"/>
                  <a:pt x="138" y="61"/>
                  <a:pt x="138" y="71"/>
                </a:cubicBezTo>
                <a:cubicBezTo>
                  <a:pt x="138" y="80"/>
                  <a:pt x="136" y="88"/>
                  <a:pt x="133" y="96"/>
                </a:cubicBezTo>
                <a:cubicBezTo>
                  <a:pt x="129" y="105"/>
                  <a:pt x="124" y="112"/>
                  <a:pt x="118" y="118"/>
                </a:cubicBezTo>
                <a:cubicBezTo>
                  <a:pt x="112" y="124"/>
                  <a:pt x="104" y="129"/>
                  <a:pt x="96" y="133"/>
                </a:cubicBezTo>
                <a:cubicBezTo>
                  <a:pt x="88" y="136"/>
                  <a:pt x="80" y="138"/>
                  <a:pt x="70" y="138"/>
                </a:cubicBezTo>
                <a:cubicBezTo>
                  <a:pt x="61" y="138"/>
                  <a:pt x="53" y="136"/>
                  <a:pt x="45" y="133"/>
                </a:cubicBezTo>
                <a:cubicBezTo>
                  <a:pt x="36" y="129"/>
                  <a:pt x="29" y="124"/>
                  <a:pt x="23" y="118"/>
                </a:cubicBezTo>
                <a:cubicBezTo>
                  <a:pt x="17" y="112"/>
                  <a:pt x="12" y="105"/>
                  <a:pt x="8" y="96"/>
                </a:cubicBezTo>
                <a:cubicBezTo>
                  <a:pt x="5" y="88"/>
                  <a:pt x="3" y="80"/>
                  <a:pt x="3" y="71"/>
                </a:cubicBezTo>
                <a:cubicBezTo>
                  <a:pt x="3" y="61"/>
                  <a:pt x="5" y="53"/>
                  <a:pt x="8" y="45"/>
                </a:cubicBezTo>
                <a:cubicBezTo>
                  <a:pt x="12" y="37"/>
                  <a:pt x="17" y="29"/>
                  <a:pt x="23" y="23"/>
                </a:cubicBezTo>
                <a:cubicBezTo>
                  <a:pt x="29" y="17"/>
                  <a:pt x="36" y="12"/>
                  <a:pt x="45" y="8"/>
                </a:cubicBezTo>
                <a:close/>
                <a:moveTo>
                  <a:pt x="20" y="20"/>
                </a:moveTo>
                <a:lnTo>
                  <a:pt x="20" y="20"/>
                </a:lnTo>
                <a:cubicBezTo>
                  <a:pt x="27" y="14"/>
                  <a:pt x="35" y="9"/>
                  <a:pt x="43" y="5"/>
                </a:cubicBezTo>
                <a:cubicBezTo>
                  <a:pt x="52" y="2"/>
                  <a:pt x="61" y="0"/>
                  <a:pt x="70" y="0"/>
                </a:cubicBezTo>
                <a:cubicBezTo>
                  <a:pt x="80" y="0"/>
                  <a:pt x="89" y="2"/>
                  <a:pt x="97" y="5"/>
                </a:cubicBezTo>
                <a:cubicBezTo>
                  <a:pt x="106" y="9"/>
                  <a:pt x="114" y="14"/>
                  <a:pt x="120" y="20"/>
                </a:cubicBezTo>
                <a:cubicBezTo>
                  <a:pt x="127" y="27"/>
                  <a:pt x="132" y="35"/>
                  <a:pt x="136" y="43"/>
                </a:cubicBezTo>
                <a:cubicBezTo>
                  <a:pt x="139" y="52"/>
                  <a:pt x="141" y="61"/>
                  <a:pt x="141" y="71"/>
                </a:cubicBezTo>
                <a:cubicBezTo>
                  <a:pt x="141" y="80"/>
                  <a:pt x="139" y="89"/>
                  <a:pt x="136" y="98"/>
                </a:cubicBezTo>
                <a:cubicBezTo>
                  <a:pt x="132" y="106"/>
                  <a:pt x="127" y="114"/>
                  <a:pt x="120" y="121"/>
                </a:cubicBezTo>
                <a:cubicBezTo>
                  <a:pt x="114" y="127"/>
                  <a:pt x="106" y="132"/>
                  <a:pt x="97" y="136"/>
                </a:cubicBezTo>
                <a:cubicBezTo>
                  <a:pt x="89" y="139"/>
                  <a:pt x="80" y="141"/>
                  <a:pt x="70" y="141"/>
                </a:cubicBezTo>
                <a:cubicBezTo>
                  <a:pt x="61" y="141"/>
                  <a:pt x="52" y="139"/>
                  <a:pt x="43" y="136"/>
                </a:cubicBezTo>
                <a:cubicBezTo>
                  <a:pt x="35" y="132"/>
                  <a:pt x="27" y="127"/>
                  <a:pt x="20" y="121"/>
                </a:cubicBezTo>
                <a:cubicBezTo>
                  <a:pt x="14" y="114"/>
                  <a:pt x="9" y="106"/>
                  <a:pt x="5" y="98"/>
                </a:cubicBezTo>
                <a:cubicBezTo>
                  <a:pt x="1" y="89"/>
                  <a:pt x="0" y="80"/>
                  <a:pt x="0" y="71"/>
                </a:cubicBezTo>
                <a:cubicBezTo>
                  <a:pt x="0" y="61"/>
                  <a:pt x="1" y="52"/>
                  <a:pt x="5" y="43"/>
                </a:cubicBezTo>
                <a:cubicBezTo>
                  <a:pt x="9" y="35"/>
                  <a:pt x="14" y="27"/>
                  <a:pt x="20" y="20"/>
                </a:cubicBezTo>
                <a:close/>
                <a:moveTo>
                  <a:pt x="91" y="20"/>
                </a:moveTo>
                <a:lnTo>
                  <a:pt x="91" y="20"/>
                </a:lnTo>
                <a:lnTo>
                  <a:pt x="90" y="18"/>
                </a:lnTo>
                <a:cubicBezTo>
                  <a:pt x="90" y="18"/>
                  <a:pt x="90" y="19"/>
                  <a:pt x="91" y="20"/>
                </a:cubicBezTo>
                <a:close/>
                <a:moveTo>
                  <a:pt x="103" y="22"/>
                </a:moveTo>
                <a:lnTo>
                  <a:pt x="103" y="22"/>
                </a:lnTo>
                <a:cubicBezTo>
                  <a:pt x="106" y="24"/>
                  <a:pt x="109" y="27"/>
                  <a:pt x="112" y="29"/>
                </a:cubicBezTo>
                <a:lnTo>
                  <a:pt x="112" y="29"/>
                </a:lnTo>
                <a:cubicBezTo>
                  <a:pt x="114" y="32"/>
                  <a:pt x="117" y="35"/>
                  <a:pt x="119" y="38"/>
                </a:cubicBezTo>
                <a:cubicBezTo>
                  <a:pt x="121" y="41"/>
                  <a:pt x="123" y="45"/>
                  <a:pt x="124" y="48"/>
                </a:cubicBezTo>
                <a:cubicBezTo>
                  <a:pt x="126" y="52"/>
                  <a:pt x="127" y="55"/>
                  <a:pt x="128" y="59"/>
                </a:cubicBezTo>
                <a:cubicBezTo>
                  <a:pt x="128" y="63"/>
                  <a:pt x="129" y="67"/>
                  <a:pt x="129" y="71"/>
                </a:cubicBezTo>
                <a:cubicBezTo>
                  <a:pt x="129" y="74"/>
                  <a:pt x="128" y="78"/>
                  <a:pt x="128" y="82"/>
                </a:cubicBezTo>
                <a:cubicBezTo>
                  <a:pt x="127" y="86"/>
                  <a:pt x="126" y="89"/>
                  <a:pt x="124" y="93"/>
                </a:cubicBezTo>
                <a:cubicBezTo>
                  <a:pt x="123" y="96"/>
                  <a:pt x="121" y="100"/>
                  <a:pt x="119" y="103"/>
                </a:cubicBezTo>
                <a:cubicBezTo>
                  <a:pt x="117" y="106"/>
                  <a:pt x="114" y="109"/>
                  <a:pt x="112" y="112"/>
                </a:cubicBezTo>
                <a:lnTo>
                  <a:pt x="112" y="112"/>
                </a:lnTo>
                <a:cubicBezTo>
                  <a:pt x="109" y="114"/>
                  <a:pt x="106" y="117"/>
                  <a:pt x="103" y="119"/>
                </a:cubicBezTo>
                <a:cubicBezTo>
                  <a:pt x="100" y="121"/>
                  <a:pt x="96" y="123"/>
                  <a:pt x="93" y="124"/>
                </a:cubicBezTo>
                <a:cubicBezTo>
                  <a:pt x="89" y="126"/>
                  <a:pt x="86" y="127"/>
                  <a:pt x="82" y="128"/>
                </a:cubicBezTo>
                <a:cubicBezTo>
                  <a:pt x="78" y="128"/>
                  <a:pt x="74" y="129"/>
                  <a:pt x="70" y="129"/>
                </a:cubicBezTo>
                <a:cubicBezTo>
                  <a:pt x="66" y="129"/>
                  <a:pt x="63" y="128"/>
                  <a:pt x="59" y="128"/>
                </a:cubicBezTo>
                <a:cubicBezTo>
                  <a:pt x="55" y="127"/>
                  <a:pt x="52" y="126"/>
                  <a:pt x="48" y="124"/>
                </a:cubicBezTo>
                <a:cubicBezTo>
                  <a:pt x="45" y="123"/>
                  <a:pt x="41" y="121"/>
                  <a:pt x="38" y="119"/>
                </a:cubicBezTo>
                <a:cubicBezTo>
                  <a:pt x="35" y="117"/>
                  <a:pt x="32" y="114"/>
                  <a:pt x="29" y="112"/>
                </a:cubicBezTo>
                <a:lnTo>
                  <a:pt x="29" y="112"/>
                </a:lnTo>
                <a:cubicBezTo>
                  <a:pt x="26" y="109"/>
                  <a:pt x="24" y="106"/>
                  <a:pt x="22" y="103"/>
                </a:cubicBezTo>
                <a:cubicBezTo>
                  <a:pt x="20" y="100"/>
                  <a:pt x="18" y="96"/>
                  <a:pt x="17" y="93"/>
                </a:cubicBezTo>
                <a:cubicBezTo>
                  <a:pt x="15" y="89"/>
                  <a:pt x="14" y="86"/>
                  <a:pt x="13" y="82"/>
                </a:cubicBezTo>
                <a:cubicBezTo>
                  <a:pt x="12" y="78"/>
                  <a:pt x="12" y="74"/>
                  <a:pt x="12" y="71"/>
                </a:cubicBezTo>
                <a:cubicBezTo>
                  <a:pt x="12" y="67"/>
                  <a:pt x="12" y="63"/>
                  <a:pt x="13" y="59"/>
                </a:cubicBezTo>
                <a:cubicBezTo>
                  <a:pt x="14" y="55"/>
                  <a:pt x="15" y="52"/>
                  <a:pt x="17" y="48"/>
                </a:cubicBezTo>
                <a:cubicBezTo>
                  <a:pt x="18" y="45"/>
                  <a:pt x="20" y="41"/>
                  <a:pt x="22" y="38"/>
                </a:cubicBezTo>
                <a:cubicBezTo>
                  <a:pt x="24" y="35"/>
                  <a:pt x="26" y="32"/>
                  <a:pt x="29" y="29"/>
                </a:cubicBezTo>
                <a:lnTo>
                  <a:pt x="29" y="29"/>
                </a:lnTo>
                <a:cubicBezTo>
                  <a:pt x="32" y="27"/>
                  <a:pt x="35" y="24"/>
                  <a:pt x="38" y="22"/>
                </a:cubicBezTo>
                <a:cubicBezTo>
                  <a:pt x="41" y="20"/>
                  <a:pt x="45" y="18"/>
                  <a:pt x="48" y="17"/>
                </a:cubicBezTo>
                <a:lnTo>
                  <a:pt x="48" y="17"/>
                </a:lnTo>
                <a:cubicBezTo>
                  <a:pt x="52" y="15"/>
                  <a:pt x="55" y="14"/>
                  <a:pt x="59" y="13"/>
                </a:cubicBezTo>
                <a:cubicBezTo>
                  <a:pt x="63" y="13"/>
                  <a:pt x="66" y="12"/>
                  <a:pt x="70" y="12"/>
                </a:cubicBezTo>
                <a:cubicBezTo>
                  <a:pt x="74" y="12"/>
                  <a:pt x="78" y="13"/>
                  <a:pt x="82" y="13"/>
                </a:cubicBezTo>
                <a:cubicBezTo>
                  <a:pt x="85" y="14"/>
                  <a:pt x="89" y="15"/>
                  <a:pt x="93" y="17"/>
                </a:cubicBezTo>
                <a:lnTo>
                  <a:pt x="93" y="17"/>
                </a:lnTo>
                <a:cubicBezTo>
                  <a:pt x="96" y="18"/>
                  <a:pt x="100" y="20"/>
                  <a:pt x="103" y="22"/>
                </a:cubicBezTo>
                <a:close/>
                <a:moveTo>
                  <a:pt x="67" y="16"/>
                </a:moveTo>
                <a:lnTo>
                  <a:pt x="67" y="16"/>
                </a:lnTo>
                <a:lnTo>
                  <a:pt x="70" y="22"/>
                </a:lnTo>
                <a:lnTo>
                  <a:pt x="74" y="16"/>
                </a:lnTo>
                <a:cubicBezTo>
                  <a:pt x="73" y="16"/>
                  <a:pt x="72" y="16"/>
                  <a:pt x="70" y="16"/>
                </a:cubicBezTo>
                <a:cubicBezTo>
                  <a:pt x="69" y="16"/>
                  <a:pt x="68" y="16"/>
                  <a:pt x="67" y="16"/>
                </a:cubicBezTo>
                <a:close/>
                <a:moveTo>
                  <a:pt x="125" y="67"/>
                </a:moveTo>
                <a:lnTo>
                  <a:pt x="125" y="67"/>
                </a:lnTo>
                <a:lnTo>
                  <a:pt x="119" y="71"/>
                </a:lnTo>
                <a:lnTo>
                  <a:pt x="125" y="74"/>
                </a:lnTo>
                <a:cubicBezTo>
                  <a:pt x="125" y="73"/>
                  <a:pt x="125" y="72"/>
                  <a:pt x="125" y="71"/>
                </a:cubicBezTo>
                <a:cubicBezTo>
                  <a:pt x="125" y="69"/>
                  <a:pt x="125" y="68"/>
                  <a:pt x="125" y="67"/>
                </a:cubicBezTo>
                <a:close/>
                <a:moveTo>
                  <a:pt x="74" y="125"/>
                </a:moveTo>
                <a:lnTo>
                  <a:pt x="74" y="125"/>
                </a:lnTo>
                <a:lnTo>
                  <a:pt x="70" y="119"/>
                </a:lnTo>
                <a:lnTo>
                  <a:pt x="67" y="125"/>
                </a:lnTo>
                <a:cubicBezTo>
                  <a:pt x="68" y="125"/>
                  <a:pt x="69" y="125"/>
                  <a:pt x="70" y="125"/>
                </a:cubicBezTo>
                <a:cubicBezTo>
                  <a:pt x="72" y="125"/>
                  <a:pt x="73" y="125"/>
                  <a:pt x="74" y="125"/>
                </a:cubicBezTo>
                <a:close/>
                <a:moveTo>
                  <a:pt x="16" y="63"/>
                </a:moveTo>
                <a:lnTo>
                  <a:pt x="16" y="63"/>
                </a:lnTo>
                <a:cubicBezTo>
                  <a:pt x="16" y="62"/>
                  <a:pt x="16" y="61"/>
                  <a:pt x="17" y="60"/>
                </a:cubicBezTo>
                <a:cubicBezTo>
                  <a:pt x="17" y="56"/>
                  <a:pt x="18" y="53"/>
                  <a:pt x="20" y="50"/>
                </a:cubicBezTo>
                <a:cubicBezTo>
                  <a:pt x="21" y="46"/>
                  <a:pt x="23" y="43"/>
                  <a:pt x="25" y="40"/>
                </a:cubicBezTo>
                <a:cubicBezTo>
                  <a:pt x="27" y="37"/>
                  <a:pt x="29" y="34"/>
                  <a:pt x="32" y="32"/>
                </a:cubicBezTo>
                <a:cubicBezTo>
                  <a:pt x="34" y="29"/>
                  <a:pt x="37" y="27"/>
                  <a:pt x="40" y="25"/>
                </a:cubicBezTo>
                <a:cubicBezTo>
                  <a:pt x="43" y="23"/>
                  <a:pt x="46" y="21"/>
                  <a:pt x="49" y="20"/>
                </a:cubicBezTo>
                <a:lnTo>
                  <a:pt x="49" y="20"/>
                </a:lnTo>
                <a:cubicBezTo>
                  <a:pt x="53" y="19"/>
                  <a:pt x="56" y="17"/>
                  <a:pt x="60" y="17"/>
                </a:cubicBezTo>
                <a:cubicBezTo>
                  <a:pt x="61" y="17"/>
                  <a:pt x="62" y="16"/>
                  <a:pt x="63" y="16"/>
                </a:cubicBezTo>
                <a:lnTo>
                  <a:pt x="69" y="26"/>
                </a:lnTo>
                <a:cubicBezTo>
                  <a:pt x="69" y="27"/>
                  <a:pt x="70" y="28"/>
                  <a:pt x="71" y="27"/>
                </a:cubicBezTo>
                <a:cubicBezTo>
                  <a:pt x="72" y="27"/>
                  <a:pt x="72" y="27"/>
                  <a:pt x="72" y="26"/>
                </a:cubicBezTo>
                <a:lnTo>
                  <a:pt x="78" y="16"/>
                </a:lnTo>
                <a:cubicBezTo>
                  <a:pt x="79" y="16"/>
                  <a:pt x="80" y="17"/>
                  <a:pt x="81" y="17"/>
                </a:cubicBezTo>
                <a:cubicBezTo>
                  <a:pt x="85" y="17"/>
                  <a:pt x="88" y="18"/>
                  <a:pt x="91" y="20"/>
                </a:cubicBezTo>
                <a:lnTo>
                  <a:pt x="91" y="20"/>
                </a:lnTo>
                <a:cubicBezTo>
                  <a:pt x="95" y="21"/>
                  <a:pt x="98" y="23"/>
                  <a:pt x="101" y="25"/>
                </a:cubicBezTo>
                <a:cubicBezTo>
                  <a:pt x="104" y="27"/>
                  <a:pt x="107" y="29"/>
                  <a:pt x="109" y="32"/>
                </a:cubicBezTo>
                <a:lnTo>
                  <a:pt x="109" y="32"/>
                </a:lnTo>
                <a:cubicBezTo>
                  <a:pt x="112" y="34"/>
                  <a:pt x="114" y="37"/>
                  <a:pt x="116" y="40"/>
                </a:cubicBezTo>
                <a:cubicBezTo>
                  <a:pt x="118" y="43"/>
                  <a:pt x="120" y="46"/>
                  <a:pt x="121" y="50"/>
                </a:cubicBezTo>
                <a:cubicBezTo>
                  <a:pt x="122" y="53"/>
                  <a:pt x="123" y="56"/>
                  <a:pt x="124" y="60"/>
                </a:cubicBezTo>
                <a:cubicBezTo>
                  <a:pt x="124" y="61"/>
                  <a:pt x="125" y="62"/>
                  <a:pt x="125" y="63"/>
                </a:cubicBezTo>
                <a:lnTo>
                  <a:pt x="114" y="69"/>
                </a:lnTo>
                <a:cubicBezTo>
                  <a:pt x="114" y="69"/>
                  <a:pt x="113" y="71"/>
                  <a:pt x="114" y="71"/>
                </a:cubicBezTo>
                <a:cubicBezTo>
                  <a:pt x="114" y="72"/>
                  <a:pt x="114" y="72"/>
                  <a:pt x="114" y="72"/>
                </a:cubicBezTo>
                <a:lnTo>
                  <a:pt x="125" y="78"/>
                </a:lnTo>
                <a:cubicBezTo>
                  <a:pt x="125" y="79"/>
                  <a:pt x="124" y="80"/>
                  <a:pt x="124" y="81"/>
                </a:cubicBezTo>
                <a:cubicBezTo>
                  <a:pt x="123" y="85"/>
                  <a:pt x="122" y="88"/>
                  <a:pt x="121" y="92"/>
                </a:cubicBezTo>
                <a:cubicBezTo>
                  <a:pt x="120" y="95"/>
                  <a:pt x="118" y="98"/>
                  <a:pt x="116" y="101"/>
                </a:cubicBezTo>
                <a:cubicBezTo>
                  <a:pt x="114" y="104"/>
                  <a:pt x="112" y="107"/>
                  <a:pt x="109" y="109"/>
                </a:cubicBezTo>
                <a:lnTo>
                  <a:pt x="109" y="109"/>
                </a:lnTo>
                <a:cubicBezTo>
                  <a:pt x="107" y="112"/>
                  <a:pt x="104" y="114"/>
                  <a:pt x="101" y="116"/>
                </a:cubicBezTo>
                <a:cubicBezTo>
                  <a:pt x="98" y="118"/>
                  <a:pt x="95" y="120"/>
                  <a:pt x="91" y="121"/>
                </a:cubicBezTo>
                <a:cubicBezTo>
                  <a:pt x="88" y="123"/>
                  <a:pt x="85" y="124"/>
                  <a:pt x="81" y="124"/>
                </a:cubicBezTo>
                <a:cubicBezTo>
                  <a:pt x="80" y="125"/>
                  <a:pt x="79" y="125"/>
                  <a:pt x="78" y="125"/>
                </a:cubicBezTo>
                <a:lnTo>
                  <a:pt x="72" y="115"/>
                </a:lnTo>
                <a:cubicBezTo>
                  <a:pt x="71" y="114"/>
                  <a:pt x="70" y="114"/>
                  <a:pt x="70" y="114"/>
                </a:cubicBezTo>
                <a:cubicBezTo>
                  <a:pt x="69" y="114"/>
                  <a:pt x="69" y="114"/>
                  <a:pt x="69" y="115"/>
                </a:cubicBezTo>
                <a:lnTo>
                  <a:pt x="63" y="125"/>
                </a:lnTo>
                <a:cubicBezTo>
                  <a:pt x="62" y="125"/>
                  <a:pt x="61" y="125"/>
                  <a:pt x="60" y="124"/>
                </a:cubicBezTo>
                <a:cubicBezTo>
                  <a:pt x="56" y="124"/>
                  <a:pt x="53" y="123"/>
                  <a:pt x="49" y="121"/>
                </a:cubicBezTo>
                <a:cubicBezTo>
                  <a:pt x="46" y="120"/>
                  <a:pt x="43" y="118"/>
                  <a:pt x="40" y="116"/>
                </a:cubicBezTo>
                <a:cubicBezTo>
                  <a:pt x="37" y="114"/>
                  <a:pt x="34" y="112"/>
                  <a:pt x="32" y="109"/>
                </a:cubicBezTo>
                <a:cubicBezTo>
                  <a:pt x="29" y="107"/>
                  <a:pt x="27" y="104"/>
                  <a:pt x="25" y="101"/>
                </a:cubicBezTo>
                <a:cubicBezTo>
                  <a:pt x="23" y="98"/>
                  <a:pt x="21" y="95"/>
                  <a:pt x="20" y="92"/>
                </a:cubicBezTo>
                <a:cubicBezTo>
                  <a:pt x="18" y="88"/>
                  <a:pt x="17" y="85"/>
                  <a:pt x="17" y="81"/>
                </a:cubicBezTo>
                <a:cubicBezTo>
                  <a:pt x="16" y="80"/>
                  <a:pt x="16" y="79"/>
                  <a:pt x="16" y="78"/>
                </a:cubicBezTo>
                <a:lnTo>
                  <a:pt x="26" y="72"/>
                </a:lnTo>
                <a:cubicBezTo>
                  <a:pt x="27" y="72"/>
                  <a:pt x="27" y="71"/>
                  <a:pt x="27" y="70"/>
                </a:cubicBezTo>
                <a:cubicBezTo>
                  <a:pt x="27" y="69"/>
                  <a:pt x="27" y="69"/>
                  <a:pt x="26" y="69"/>
                </a:cubicBezTo>
                <a:lnTo>
                  <a:pt x="16" y="63"/>
                </a:lnTo>
                <a:close/>
                <a:moveTo>
                  <a:pt x="16" y="74"/>
                </a:moveTo>
                <a:lnTo>
                  <a:pt x="16" y="74"/>
                </a:lnTo>
                <a:lnTo>
                  <a:pt x="22" y="71"/>
                </a:lnTo>
                <a:lnTo>
                  <a:pt x="16" y="67"/>
                </a:lnTo>
                <a:cubicBezTo>
                  <a:pt x="16" y="68"/>
                  <a:pt x="16" y="69"/>
                  <a:pt x="16" y="71"/>
                </a:cubicBezTo>
                <a:cubicBezTo>
                  <a:pt x="16" y="72"/>
                  <a:pt x="16" y="73"/>
                  <a:pt x="16" y="74"/>
                </a:cubicBezTo>
                <a:close/>
                <a:moveTo>
                  <a:pt x="97" y="44"/>
                </a:moveTo>
                <a:lnTo>
                  <a:pt x="97" y="44"/>
                </a:lnTo>
                <a:lnTo>
                  <a:pt x="67" y="65"/>
                </a:lnTo>
                <a:lnTo>
                  <a:pt x="76" y="73"/>
                </a:lnTo>
                <a:lnTo>
                  <a:pt x="97" y="44"/>
                </a:ln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53" name="Freeform 122">
            <a:extLst>
              <a:ext uri="{FF2B5EF4-FFF2-40B4-BE49-F238E27FC236}">
                <a16:creationId xmlns:a16="http://schemas.microsoft.com/office/drawing/2014/main" id="{140F1CF3-25B0-4AD3-911E-438E9BF03317}"/>
              </a:ext>
            </a:extLst>
          </p:cNvPr>
          <p:cNvSpPr>
            <a:spLocks noChangeAspect="1" noEditPoints="1"/>
          </p:cNvSpPr>
          <p:nvPr/>
        </p:nvSpPr>
        <p:spPr bwMode="auto">
          <a:xfrm>
            <a:off x="8294202" y="1715039"/>
            <a:ext cx="278950" cy="256971"/>
          </a:xfrm>
          <a:custGeom>
            <a:avLst/>
            <a:gdLst>
              <a:gd name="T0" fmla="*/ 95 w 163"/>
              <a:gd name="T1" fmla="*/ 90 h 151"/>
              <a:gd name="T2" fmla="*/ 117 w 163"/>
              <a:gd name="T3" fmla="*/ 96 h 151"/>
              <a:gd name="T4" fmla="*/ 111 w 163"/>
              <a:gd name="T5" fmla="*/ 109 h 151"/>
              <a:gd name="T6" fmla="*/ 96 w 163"/>
              <a:gd name="T7" fmla="*/ 119 h 151"/>
              <a:gd name="T8" fmla="*/ 115 w 163"/>
              <a:gd name="T9" fmla="*/ 122 h 151"/>
              <a:gd name="T10" fmla="*/ 94 w 163"/>
              <a:gd name="T11" fmla="*/ 123 h 151"/>
              <a:gd name="T12" fmla="*/ 94 w 163"/>
              <a:gd name="T13" fmla="*/ 108 h 151"/>
              <a:gd name="T14" fmla="*/ 113 w 163"/>
              <a:gd name="T15" fmla="*/ 103 h 151"/>
              <a:gd name="T16" fmla="*/ 95 w 163"/>
              <a:gd name="T17" fmla="*/ 94 h 151"/>
              <a:gd name="T18" fmla="*/ 92 w 163"/>
              <a:gd name="T19" fmla="*/ 79 h 151"/>
              <a:gd name="T20" fmla="*/ 85 w 163"/>
              <a:gd name="T21" fmla="*/ 127 h 151"/>
              <a:gd name="T22" fmla="*/ 159 w 163"/>
              <a:gd name="T23" fmla="*/ 108 h 151"/>
              <a:gd name="T24" fmla="*/ 69 w 163"/>
              <a:gd name="T25" fmla="*/ 74 h 151"/>
              <a:gd name="T26" fmla="*/ 73 w 163"/>
              <a:gd name="T27" fmla="*/ 70 h 151"/>
              <a:gd name="T28" fmla="*/ 74 w 163"/>
              <a:gd name="T29" fmla="*/ 59 h 151"/>
              <a:gd name="T30" fmla="*/ 76 w 163"/>
              <a:gd name="T31" fmla="*/ 65 h 151"/>
              <a:gd name="T32" fmla="*/ 77 w 163"/>
              <a:gd name="T33" fmla="*/ 69 h 151"/>
              <a:gd name="T34" fmla="*/ 73 w 163"/>
              <a:gd name="T35" fmla="*/ 81 h 151"/>
              <a:gd name="T36" fmla="*/ 52 w 163"/>
              <a:gd name="T37" fmla="*/ 114 h 151"/>
              <a:gd name="T38" fmla="*/ 61 w 163"/>
              <a:gd name="T39" fmla="*/ 79 h 151"/>
              <a:gd name="T40" fmla="*/ 42 w 163"/>
              <a:gd name="T41" fmla="*/ 45 h 151"/>
              <a:gd name="T42" fmla="*/ 92 w 163"/>
              <a:gd name="T43" fmla="*/ 140 h 151"/>
              <a:gd name="T44" fmla="*/ 163 w 163"/>
              <a:gd name="T45" fmla="*/ 108 h 151"/>
              <a:gd name="T46" fmla="*/ 122 w 163"/>
              <a:gd name="T47" fmla="*/ 21 h 151"/>
              <a:gd name="T48" fmla="*/ 21 w 163"/>
              <a:gd name="T49" fmla="*/ 21 h 151"/>
              <a:gd name="T50" fmla="*/ 21 w 163"/>
              <a:gd name="T51" fmla="*/ 122 h 151"/>
              <a:gd name="T52" fmla="*/ 92 w 163"/>
              <a:gd name="T53" fmla="*/ 140 h 151"/>
              <a:gd name="T54" fmla="*/ 71 w 163"/>
              <a:gd name="T55" fmla="*/ 131 h 151"/>
              <a:gd name="T56" fmla="*/ 30 w 163"/>
              <a:gd name="T57" fmla="*/ 113 h 151"/>
              <a:gd name="T58" fmla="*/ 13 w 163"/>
              <a:gd name="T59" fmla="*/ 83 h 151"/>
              <a:gd name="T60" fmla="*/ 22 w 163"/>
              <a:gd name="T61" fmla="*/ 39 h 151"/>
              <a:gd name="T62" fmla="*/ 49 w 163"/>
              <a:gd name="T63" fmla="*/ 17 h 151"/>
              <a:gd name="T64" fmla="*/ 83 w 163"/>
              <a:gd name="T65" fmla="*/ 14 h 151"/>
              <a:gd name="T66" fmla="*/ 113 w 163"/>
              <a:gd name="T67" fmla="*/ 30 h 151"/>
              <a:gd name="T68" fmla="*/ 125 w 163"/>
              <a:gd name="T69" fmla="*/ 49 h 151"/>
              <a:gd name="T70" fmla="*/ 139 w 163"/>
              <a:gd name="T71" fmla="*/ 69 h 151"/>
              <a:gd name="T72" fmla="*/ 71 w 163"/>
              <a:gd name="T73" fmla="*/ 4 h 151"/>
              <a:gd name="T74" fmla="*/ 3 w 163"/>
              <a:gd name="T75" fmla="*/ 72 h 151"/>
              <a:gd name="T76" fmla="*/ 71 w 163"/>
              <a:gd name="T77" fmla="*/ 140 h 151"/>
              <a:gd name="T78" fmla="*/ 126 w 163"/>
              <a:gd name="T79" fmla="*/ 65 h 151"/>
              <a:gd name="T80" fmla="*/ 122 w 163"/>
              <a:gd name="T81" fmla="*/ 51 h 151"/>
              <a:gd name="T82" fmla="*/ 92 w 163"/>
              <a:gd name="T83" fmla="*/ 21 h 151"/>
              <a:gd name="T84" fmla="*/ 60 w 163"/>
              <a:gd name="T85" fmla="*/ 18 h 151"/>
              <a:gd name="T86" fmla="*/ 32 w 163"/>
              <a:gd name="T87" fmla="*/ 33 h 151"/>
              <a:gd name="T88" fmla="*/ 16 w 163"/>
              <a:gd name="T89" fmla="*/ 72 h 151"/>
              <a:gd name="T90" fmla="*/ 32 w 163"/>
              <a:gd name="T91" fmla="*/ 111 h 151"/>
              <a:gd name="T92" fmla="*/ 60 w 163"/>
              <a:gd name="T93" fmla="*/ 126 h 151"/>
              <a:gd name="T94" fmla="*/ 77 w 163"/>
              <a:gd name="T95" fmla="*/ 108 h 151"/>
              <a:gd name="T96" fmla="*/ 144 w 163"/>
              <a:gd name="T97" fmla="*/ 92 h 151"/>
              <a:gd name="T98" fmla="*/ 147 w 163"/>
              <a:gd name="T99" fmla="*/ 108 h 151"/>
              <a:gd name="T100" fmla="*/ 144 w 163"/>
              <a:gd name="T101" fmla="*/ 109 h 151"/>
              <a:gd name="T102" fmla="*/ 124 w 163"/>
              <a:gd name="T103" fmla="*/ 103 h 151"/>
              <a:gd name="T104" fmla="*/ 127 w 163"/>
              <a:gd name="T105" fmla="*/ 103 h 151"/>
              <a:gd name="T106" fmla="*/ 144 w 163"/>
              <a:gd name="T107" fmla="*/ 9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3" h="151">
                <a:moveTo>
                  <a:pt x="95" y="94"/>
                </a:moveTo>
                <a:lnTo>
                  <a:pt x="95" y="94"/>
                </a:lnTo>
                <a:cubicBezTo>
                  <a:pt x="94" y="94"/>
                  <a:pt x="93" y="93"/>
                  <a:pt x="93" y="92"/>
                </a:cubicBezTo>
                <a:cubicBezTo>
                  <a:pt x="93" y="91"/>
                  <a:pt x="94" y="90"/>
                  <a:pt x="95" y="90"/>
                </a:cubicBezTo>
                <a:lnTo>
                  <a:pt x="111" y="90"/>
                </a:lnTo>
                <a:cubicBezTo>
                  <a:pt x="112" y="90"/>
                  <a:pt x="114" y="91"/>
                  <a:pt x="115" y="92"/>
                </a:cubicBezTo>
                <a:lnTo>
                  <a:pt x="115" y="92"/>
                </a:lnTo>
                <a:cubicBezTo>
                  <a:pt x="116" y="93"/>
                  <a:pt x="117" y="94"/>
                  <a:pt x="117" y="96"/>
                </a:cubicBezTo>
                <a:lnTo>
                  <a:pt x="117" y="103"/>
                </a:lnTo>
                <a:cubicBezTo>
                  <a:pt x="117" y="105"/>
                  <a:pt x="116" y="106"/>
                  <a:pt x="115" y="108"/>
                </a:cubicBezTo>
                <a:lnTo>
                  <a:pt x="115" y="108"/>
                </a:lnTo>
                <a:cubicBezTo>
                  <a:pt x="114" y="109"/>
                  <a:pt x="112" y="109"/>
                  <a:pt x="111" y="109"/>
                </a:cubicBezTo>
                <a:lnTo>
                  <a:pt x="98" y="109"/>
                </a:lnTo>
                <a:cubicBezTo>
                  <a:pt x="97" y="109"/>
                  <a:pt x="97" y="110"/>
                  <a:pt x="96" y="110"/>
                </a:cubicBezTo>
                <a:cubicBezTo>
                  <a:pt x="96" y="111"/>
                  <a:pt x="96" y="111"/>
                  <a:pt x="96" y="112"/>
                </a:cubicBezTo>
                <a:lnTo>
                  <a:pt x="96" y="119"/>
                </a:lnTo>
                <a:cubicBezTo>
                  <a:pt x="96" y="120"/>
                  <a:pt x="96" y="120"/>
                  <a:pt x="96" y="121"/>
                </a:cubicBezTo>
                <a:lnTo>
                  <a:pt x="96" y="121"/>
                </a:lnTo>
                <a:cubicBezTo>
                  <a:pt x="97" y="121"/>
                  <a:pt x="97" y="122"/>
                  <a:pt x="98" y="122"/>
                </a:cubicBezTo>
                <a:lnTo>
                  <a:pt x="115" y="122"/>
                </a:lnTo>
                <a:cubicBezTo>
                  <a:pt x="116" y="122"/>
                  <a:pt x="117" y="122"/>
                  <a:pt x="117" y="123"/>
                </a:cubicBezTo>
                <a:cubicBezTo>
                  <a:pt x="117" y="124"/>
                  <a:pt x="116" y="125"/>
                  <a:pt x="115" y="125"/>
                </a:cubicBezTo>
                <a:lnTo>
                  <a:pt x="98" y="125"/>
                </a:lnTo>
                <a:cubicBezTo>
                  <a:pt x="97" y="125"/>
                  <a:pt x="95" y="124"/>
                  <a:pt x="94" y="123"/>
                </a:cubicBezTo>
                <a:cubicBezTo>
                  <a:pt x="94" y="123"/>
                  <a:pt x="94" y="123"/>
                  <a:pt x="94" y="123"/>
                </a:cubicBezTo>
                <a:cubicBezTo>
                  <a:pt x="93" y="122"/>
                  <a:pt x="92" y="121"/>
                  <a:pt x="92" y="119"/>
                </a:cubicBezTo>
                <a:lnTo>
                  <a:pt x="92" y="112"/>
                </a:lnTo>
                <a:cubicBezTo>
                  <a:pt x="92" y="110"/>
                  <a:pt x="93" y="109"/>
                  <a:pt x="94" y="108"/>
                </a:cubicBezTo>
                <a:cubicBezTo>
                  <a:pt x="95" y="107"/>
                  <a:pt x="96" y="106"/>
                  <a:pt x="98" y="106"/>
                </a:cubicBezTo>
                <a:lnTo>
                  <a:pt x="111" y="106"/>
                </a:lnTo>
                <a:cubicBezTo>
                  <a:pt x="111" y="106"/>
                  <a:pt x="112" y="106"/>
                  <a:pt x="113" y="105"/>
                </a:cubicBezTo>
                <a:cubicBezTo>
                  <a:pt x="113" y="105"/>
                  <a:pt x="113" y="104"/>
                  <a:pt x="113" y="103"/>
                </a:cubicBezTo>
                <a:lnTo>
                  <a:pt x="113" y="96"/>
                </a:lnTo>
                <a:cubicBezTo>
                  <a:pt x="113" y="95"/>
                  <a:pt x="113" y="95"/>
                  <a:pt x="113" y="94"/>
                </a:cubicBezTo>
                <a:cubicBezTo>
                  <a:pt x="112" y="94"/>
                  <a:pt x="111" y="94"/>
                  <a:pt x="111" y="94"/>
                </a:cubicBezTo>
                <a:lnTo>
                  <a:pt x="95" y="94"/>
                </a:lnTo>
                <a:close/>
                <a:moveTo>
                  <a:pt x="148" y="79"/>
                </a:moveTo>
                <a:lnTo>
                  <a:pt x="148" y="79"/>
                </a:lnTo>
                <a:cubicBezTo>
                  <a:pt x="141" y="72"/>
                  <a:pt x="131" y="68"/>
                  <a:pt x="120" y="68"/>
                </a:cubicBezTo>
                <a:cubicBezTo>
                  <a:pt x="109" y="68"/>
                  <a:pt x="99" y="72"/>
                  <a:pt x="92" y="79"/>
                </a:cubicBezTo>
                <a:cubicBezTo>
                  <a:pt x="85" y="87"/>
                  <a:pt x="80" y="97"/>
                  <a:pt x="80" y="108"/>
                </a:cubicBezTo>
                <a:cubicBezTo>
                  <a:pt x="80" y="114"/>
                  <a:pt x="82" y="121"/>
                  <a:pt x="85" y="127"/>
                </a:cubicBezTo>
                <a:lnTo>
                  <a:pt x="85" y="127"/>
                </a:lnTo>
                <a:lnTo>
                  <a:pt x="85" y="127"/>
                </a:lnTo>
                <a:cubicBezTo>
                  <a:pt x="87" y="130"/>
                  <a:pt x="89" y="133"/>
                  <a:pt x="92" y="136"/>
                </a:cubicBezTo>
                <a:cubicBezTo>
                  <a:pt x="99" y="143"/>
                  <a:pt x="109" y="147"/>
                  <a:pt x="120" y="147"/>
                </a:cubicBezTo>
                <a:cubicBezTo>
                  <a:pt x="131" y="147"/>
                  <a:pt x="141" y="143"/>
                  <a:pt x="148" y="136"/>
                </a:cubicBezTo>
                <a:cubicBezTo>
                  <a:pt x="155" y="128"/>
                  <a:pt x="159" y="119"/>
                  <a:pt x="159" y="108"/>
                </a:cubicBezTo>
                <a:cubicBezTo>
                  <a:pt x="159" y="97"/>
                  <a:pt x="155" y="87"/>
                  <a:pt x="148" y="79"/>
                </a:cubicBezTo>
                <a:close/>
                <a:moveTo>
                  <a:pt x="74" y="77"/>
                </a:moveTo>
                <a:lnTo>
                  <a:pt x="74" y="77"/>
                </a:lnTo>
                <a:lnTo>
                  <a:pt x="69" y="74"/>
                </a:lnTo>
                <a:lnTo>
                  <a:pt x="69" y="73"/>
                </a:lnTo>
                <a:lnTo>
                  <a:pt x="41" y="52"/>
                </a:lnTo>
                <a:lnTo>
                  <a:pt x="44" y="48"/>
                </a:lnTo>
                <a:lnTo>
                  <a:pt x="73" y="70"/>
                </a:lnTo>
                <a:lnTo>
                  <a:pt x="73" y="70"/>
                </a:lnTo>
                <a:lnTo>
                  <a:pt x="77" y="73"/>
                </a:lnTo>
                <a:lnTo>
                  <a:pt x="74" y="77"/>
                </a:lnTo>
                <a:close/>
                <a:moveTo>
                  <a:pt x="74" y="59"/>
                </a:moveTo>
                <a:lnTo>
                  <a:pt x="74" y="59"/>
                </a:lnTo>
                <a:cubicBezTo>
                  <a:pt x="75" y="58"/>
                  <a:pt x="76" y="58"/>
                  <a:pt x="77" y="58"/>
                </a:cubicBezTo>
                <a:cubicBezTo>
                  <a:pt x="78" y="58"/>
                  <a:pt x="78" y="59"/>
                  <a:pt x="78" y="60"/>
                </a:cubicBezTo>
                <a:lnTo>
                  <a:pt x="76" y="65"/>
                </a:lnTo>
                <a:lnTo>
                  <a:pt x="103" y="38"/>
                </a:lnTo>
                <a:cubicBezTo>
                  <a:pt x="104" y="37"/>
                  <a:pt x="105" y="37"/>
                  <a:pt x="105" y="38"/>
                </a:cubicBezTo>
                <a:cubicBezTo>
                  <a:pt x="106" y="38"/>
                  <a:pt x="106" y="40"/>
                  <a:pt x="105" y="40"/>
                </a:cubicBezTo>
                <a:lnTo>
                  <a:pt x="77" y="69"/>
                </a:lnTo>
                <a:lnTo>
                  <a:pt x="81" y="71"/>
                </a:lnTo>
                <a:cubicBezTo>
                  <a:pt x="81" y="72"/>
                  <a:pt x="81" y="73"/>
                  <a:pt x="81" y="74"/>
                </a:cubicBezTo>
                <a:lnTo>
                  <a:pt x="76" y="81"/>
                </a:lnTo>
                <a:cubicBezTo>
                  <a:pt x="75" y="81"/>
                  <a:pt x="74" y="81"/>
                  <a:pt x="73" y="81"/>
                </a:cubicBezTo>
                <a:lnTo>
                  <a:pt x="70" y="78"/>
                </a:lnTo>
                <a:lnTo>
                  <a:pt x="55" y="115"/>
                </a:lnTo>
                <a:cubicBezTo>
                  <a:pt x="55" y="116"/>
                  <a:pt x="54" y="116"/>
                  <a:pt x="53" y="116"/>
                </a:cubicBezTo>
                <a:cubicBezTo>
                  <a:pt x="52" y="116"/>
                  <a:pt x="52" y="115"/>
                  <a:pt x="52" y="114"/>
                </a:cubicBezTo>
                <a:lnTo>
                  <a:pt x="66" y="79"/>
                </a:lnTo>
                <a:lnTo>
                  <a:pt x="64" y="82"/>
                </a:lnTo>
                <a:cubicBezTo>
                  <a:pt x="63" y="82"/>
                  <a:pt x="62" y="82"/>
                  <a:pt x="61" y="82"/>
                </a:cubicBezTo>
                <a:cubicBezTo>
                  <a:pt x="61" y="81"/>
                  <a:pt x="61" y="80"/>
                  <a:pt x="61" y="79"/>
                </a:cubicBezTo>
                <a:lnTo>
                  <a:pt x="66" y="75"/>
                </a:lnTo>
                <a:lnTo>
                  <a:pt x="38" y="54"/>
                </a:lnTo>
                <a:cubicBezTo>
                  <a:pt x="37" y="54"/>
                  <a:pt x="37" y="52"/>
                  <a:pt x="37" y="52"/>
                </a:cubicBezTo>
                <a:lnTo>
                  <a:pt x="42" y="45"/>
                </a:lnTo>
                <a:cubicBezTo>
                  <a:pt x="43" y="44"/>
                  <a:pt x="44" y="44"/>
                  <a:pt x="45" y="45"/>
                </a:cubicBezTo>
                <a:lnTo>
                  <a:pt x="72" y="65"/>
                </a:lnTo>
                <a:lnTo>
                  <a:pt x="74" y="59"/>
                </a:lnTo>
                <a:close/>
                <a:moveTo>
                  <a:pt x="92" y="140"/>
                </a:moveTo>
                <a:lnTo>
                  <a:pt x="92" y="140"/>
                </a:lnTo>
                <a:cubicBezTo>
                  <a:pt x="99" y="147"/>
                  <a:pt x="109" y="151"/>
                  <a:pt x="120" y="151"/>
                </a:cubicBezTo>
                <a:cubicBezTo>
                  <a:pt x="132" y="151"/>
                  <a:pt x="142" y="146"/>
                  <a:pt x="150" y="138"/>
                </a:cubicBezTo>
                <a:cubicBezTo>
                  <a:pt x="158" y="130"/>
                  <a:pt x="163" y="119"/>
                  <a:pt x="163" y="108"/>
                </a:cubicBezTo>
                <a:cubicBezTo>
                  <a:pt x="163" y="96"/>
                  <a:pt x="158" y="85"/>
                  <a:pt x="150" y="77"/>
                </a:cubicBezTo>
                <a:cubicBezTo>
                  <a:pt x="148" y="75"/>
                  <a:pt x="145" y="73"/>
                  <a:pt x="142" y="71"/>
                </a:cubicBezTo>
                <a:cubicBezTo>
                  <a:pt x="142" y="62"/>
                  <a:pt x="140" y="53"/>
                  <a:pt x="137" y="44"/>
                </a:cubicBezTo>
                <a:cubicBezTo>
                  <a:pt x="133" y="36"/>
                  <a:pt x="128" y="28"/>
                  <a:pt x="122" y="21"/>
                </a:cubicBezTo>
                <a:cubicBezTo>
                  <a:pt x="115" y="15"/>
                  <a:pt x="107" y="9"/>
                  <a:pt x="98" y="6"/>
                </a:cubicBezTo>
                <a:cubicBezTo>
                  <a:pt x="90" y="2"/>
                  <a:pt x="81" y="0"/>
                  <a:pt x="71" y="0"/>
                </a:cubicBezTo>
                <a:cubicBezTo>
                  <a:pt x="61" y="0"/>
                  <a:pt x="52" y="2"/>
                  <a:pt x="44" y="6"/>
                </a:cubicBezTo>
                <a:cubicBezTo>
                  <a:pt x="35" y="9"/>
                  <a:pt x="27" y="15"/>
                  <a:pt x="21" y="21"/>
                </a:cubicBezTo>
                <a:cubicBezTo>
                  <a:pt x="14" y="28"/>
                  <a:pt x="9" y="36"/>
                  <a:pt x="5" y="44"/>
                </a:cubicBezTo>
                <a:cubicBezTo>
                  <a:pt x="2" y="53"/>
                  <a:pt x="0" y="62"/>
                  <a:pt x="0" y="72"/>
                </a:cubicBezTo>
                <a:cubicBezTo>
                  <a:pt x="0" y="81"/>
                  <a:pt x="2" y="91"/>
                  <a:pt x="5" y="99"/>
                </a:cubicBezTo>
                <a:cubicBezTo>
                  <a:pt x="9" y="108"/>
                  <a:pt x="14" y="116"/>
                  <a:pt x="21" y="122"/>
                </a:cubicBezTo>
                <a:cubicBezTo>
                  <a:pt x="27" y="129"/>
                  <a:pt x="35" y="134"/>
                  <a:pt x="44" y="138"/>
                </a:cubicBezTo>
                <a:cubicBezTo>
                  <a:pt x="52" y="141"/>
                  <a:pt x="61" y="143"/>
                  <a:pt x="71" y="143"/>
                </a:cubicBezTo>
                <a:cubicBezTo>
                  <a:pt x="75" y="143"/>
                  <a:pt x="78" y="143"/>
                  <a:pt x="82" y="142"/>
                </a:cubicBezTo>
                <a:cubicBezTo>
                  <a:pt x="85" y="142"/>
                  <a:pt x="88" y="141"/>
                  <a:pt x="92" y="140"/>
                </a:cubicBezTo>
                <a:close/>
                <a:moveTo>
                  <a:pt x="83" y="129"/>
                </a:moveTo>
                <a:lnTo>
                  <a:pt x="83" y="129"/>
                </a:lnTo>
                <a:cubicBezTo>
                  <a:pt x="81" y="130"/>
                  <a:pt x="79" y="130"/>
                  <a:pt x="77" y="130"/>
                </a:cubicBezTo>
                <a:cubicBezTo>
                  <a:pt x="75" y="130"/>
                  <a:pt x="73" y="131"/>
                  <a:pt x="71" y="131"/>
                </a:cubicBezTo>
                <a:cubicBezTo>
                  <a:pt x="67" y="131"/>
                  <a:pt x="63" y="130"/>
                  <a:pt x="60" y="129"/>
                </a:cubicBezTo>
                <a:cubicBezTo>
                  <a:pt x="56" y="129"/>
                  <a:pt x="52" y="128"/>
                  <a:pt x="49" y="126"/>
                </a:cubicBezTo>
                <a:cubicBezTo>
                  <a:pt x="45" y="125"/>
                  <a:pt x="42" y="123"/>
                  <a:pt x="38" y="121"/>
                </a:cubicBezTo>
                <a:cubicBezTo>
                  <a:pt x="35" y="119"/>
                  <a:pt x="32" y="116"/>
                  <a:pt x="30" y="113"/>
                </a:cubicBezTo>
                <a:lnTo>
                  <a:pt x="30" y="113"/>
                </a:lnTo>
                <a:cubicBezTo>
                  <a:pt x="27" y="111"/>
                  <a:pt x="24" y="108"/>
                  <a:pt x="22" y="104"/>
                </a:cubicBezTo>
                <a:cubicBezTo>
                  <a:pt x="20" y="101"/>
                  <a:pt x="18" y="98"/>
                  <a:pt x="17" y="94"/>
                </a:cubicBezTo>
                <a:cubicBezTo>
                  <a:pt x="15" y="91"/>
                  <a:pt x="14" y="87"/>
                  <a:pt x="13" y="83"/>
                </a:cubicBezTo>
                <a:cubicBezTo>
                  <a:pt x="13" y="80"/>
                  <a:pt x="12" y="76"/>
                  <a:pt x="12" y="72"/>
                </a:cubicBezTo>
                <a:cubicBezTo>
                  <a:pt x="12" y="68"/>
                  <a:pt x="13" y="64"/>
                  <a:pt x="13" y="60"/>
                </a:cubicBezTo>
                <a:cubicBezTo>
                  <a:pt x="14" y="57"/>
                  <a:pt x="15" y="53"/>
                  <a:pt x="17" y="49"/>
                </a:cubicBezTo>
                <a:cubicBezTo>
                  <a:pt x="18" y="46"/>
                  <a:pt x="20" y="42"/>
                  <a:pt x="22" y="39"/>
                </a:cubicBezTo>
                <a:cubicBezTo>
                  <a:pt x="24" y="36"/>
                  <a:pt x="27" y="33"/>
                  <a:pt x="30" y="30"/>
                </a:cubicBezTo>
                <a:lnTo>
                  <a:pt x="30" y="30"/>
                </a:lnTo>
                <a:cubicBezTo>
                  <a:pt x="32" y="28"/>
                  <a:pt x="35" y="25"/>
                  <a:pt x="38" y="23"/>
                </a:cubicBezTo>
                <a:cubicBezTo>
                  <a:pt x="42" y="21"/>
                  <a:pt x="45" y="19"/>
                  <a:pt x="49" y="17"/>
                </a:cubicBezTo>
                <a:lnTo>
                  <a:pt x="49" y="17"/>
                </a:lnTo>
                <a:cubicBezTo>
                  <a:pt x="52" y="16"/>
                  <a:pt x="56" y="15"/>
                  <a:pt x="60" y="14"/>
                </a:cubicBezTo>
                <a:cubicBezTo>
                  <a:pt x="63" y="13"/>
                  <a:pt x="67" y="13"/>
                  <a:pt x="71" y="13"/>
                </a:cubicBezTo>
                <a:cubicBezTo>
                  <a:pt x="75" y="13"/>
                  <a:pt x="79" y="13"/>
                  <a:pt x="83" y="14"/>
                </a:cubicBezTo>
                <a:cubicBezTo>
                  <a:pt x="86" y="15"/>
                  <a:pt x="90" y="16"/>
                  <a:pt x="93" y="17"/>
                </a:cubicBezTo>
                <a:lnTo>
                  <a:pt x="94" y="17"/>
                </a:lnTo>
                <a:cubicBezTo>
                  <a:pt x="97" y="19"/>
                  <a:pt x="101" y="21"/>
                  <a:pt x="104" y="23"/>
                </a:cubicBezTo>
                <a:cubicBezTo>
                  <a:pt x="107" y="25"/>
                  <a:pt x="110" y="28"/>
                  <a:pt x="113" y="30"/>
                </a:cubicBezTo>
                <a:lnTo>
                  <a:pt x="113" y="30"/>
                </a:lnTo>
                <a:lnTo>
                  <a:pt x="113" y="30"/>
                </a:lnTo>
                <a:cubicBezTo>
                  <a:pt x="115" y="33"/>
                  <a:pt x="118" y="36"/>
                  <a:pt x="120" y="39"/>
                </a:cubicBezTo>
                <a:cubicBezTo>
                  <a:pt x="122" y="42"/>
                  <a:pt x="124" y="46"/>
                  <a:pt x="125" y="49"/>
                </a:cubicBezTo>
                <a:lnTo>
                  <a:pt x="125" y="49"/>
                </a:lnTo>
                <a:cubicBezTo>
                  <a:pt x="127" y="52"/>
                  <a:pt x="127" y="55"/>
                  <a:pt x="128" y="58"/>
                </a:cubicBezTo>
                <a:cubicBezTo>
                  <a:pt x="129" y="60"/>
                  <a:pt x="129" y="63"/>
                  <a:pt x="130" y="66"/>
                </a:cubicBezTo>
                <a:cubicBezTo>
                  <a:pt x="133" y="66"/>
                  <a:pt x="136" y="67"/>
                  <a:pt x="139" y="69"/>
                </a:cubicBezTo>
                <a:cubicBezTo>
                  <a:pt x="139" y="61"/>
                  <a:pt x="137" y="53"/>
                  <a:pt x="134" y="46"/>
                </a:cubicBezTo>
                <a:cubicBezTo>
                  <a:pt x="130" y="37"/>
                  <a:pt x="125" y="30"/>
                  <a:pt x="119" y="24"/>
                </a:cubicBezTo>
                <a:cubicBezTo>
                  <a:pt x="113" y="17"/>
                  <a:pt x="105" y="12"/>
                  <a:pt x="97" y="9"/>
                </a:cubicBezTo>
                <a:cubicBezTo>
                  <a:pt x="89" y="6"/>
                  <a:pt x="80" y="4"/>
                  <a:pt x="71" y="4"/>
                </a:cubicBezTo>
                <a:cubicBezTo>
                  <a:pt x="62" y="4"/>
                  <a:pt x="53" y="6"/>
                  <a:pt x="45" y="9"/>
                </a:cubicBezTo>
                <a:cubicBezTo>
                  <a:pt x="37" y="12"/>
                  <a:pt x="29" y="17"/>
                  <a:pt x="23" y="24"/>
                </a:cubicBezTo>
                <a:cubicBezTo>
                  <a:pt x="17" y="30"/>
                  <a:pt x="12" y="37"/>
                  <a:pt x="8" y="46"/>
                </a:cubicBezTo>
                <a:cubicBezTo>
                  <a:pt x="5" y="54"/>
                  <a:pt x="3" y="63"/>
                  <a:pt x="3" y="72"/>
                </a:cubicBezTo>
                <a:cubicBezTo>
                  <a:pt x="3" y="81"/>
                  <a:pt x="5" y="90"/>
                  <a:pt x="8" y="98"/>
                </a:cubicBezTo>
                <a:cubicBezTo>
                  <a:pt x="12" y="106"/>
                  <a:pt x="17" y="114"/>
                  <a:pt x="23" y="120"/>
                </a:cubicBezTo>
                <a:cubicBezTo>
                  <a:pt x="29" y="126"/>
                  <a:pt x="37" y="131"/>
                  <a:pt x="45" y="135"/>
                </a:cubicBezTo>
                <a:cubicBezTo>
                  <a:pt x="53" y="138"/>
                  <a:pt x="62" y="140"/>
                  <a:pt x="71" y="140"/>
                </a:cubicBezTo>
                <a:cubicBezTo>
                  <a:pt x="75" y="140"/>
                  <a:pt x="78" y="139"/>
                  <a:pt x="81" y="139"/>
                </a:cubicBezTo>
                <a:cubicBezTo>
                  <a:pt x="84" y="139"/>
                  <a:pt x="86" y="138"/>
                  <a:pt x="89" y="137"/>
                </a:cubicBezTo>
                <a:cubicBezTo>
                  <a:pt x="86" y="135"/>
                  <a:pt x="84" y="132"/>
                  <a:pt x="83" y="129"/>
                </a:cubicBezTo>
                <a:close/>
                <a:moveTo>
                  <a:pt x="126" y="65"/>
                </a:moveTo>
                <a:lnTo>
                  <a:pt x="126" y="65"/>
                </a:lnTo>
                <a:cubicBezTo>
                  <a:pt x="126" y="63"/>
                  <a:pt x="125" y="61"/>
                  <a:pt x="125" y="59"/>
                </a:cubicBezTo>
                <a:cubicBezTo>
                  <a:pt x="124" y="56"/>
                  <a:pt x="123" y="53"/>
                  <a:pt x="122" y="51"/>
                </a:cubicBezTo>
                <a:lnTo>
                  <a:pt x="122" y="51"/>
                </a:lnTo>
                <a:cubicBezTo>
                  <a:pt x="121" y="47"/>
                  <a:pt x="119" y="44"/>
                  <a:pt x="117" y="41"/>
                </a:cubicBezTo>
                <a:cubicBezTo>
                  <a:pt x="115" y="38"/>
                  <a:pt x="113" y="35"/>
                  <a:pt x="110" y="33"/>
                </a:cubicBezTo>
                <a:cubicBezTo>
                  <a:pt x="108" y="30"/>
                  <a:pt x="105" y="28"/>
                  <a:pt x="102" y="26"/>
                </a:cubicBezTo>
                <a:cubicBezTo>
                  <a:pt x="99" y="24"/>
                  <a:pt x="96" y="22"/>
                  <a:pt x="92" y="21"/>
                </a:cubicBezTo>
                <a:lnTo>
                  <a:pt x="92" y="21"/>
                </a:lnTo>
                <a:cubicBezTo>
                  <a:pt x="89" y="19"/>
                  <a:pt x="85" y="18"/>
                  <a:pt x="82" y="18"/>
                </a:cubicBezTo>
                <a:cubicBezTo>
                  <a:pt x="78" y="17"/>
                  <a:pt x="75" y="16"/>
                  <a:pt x="71" y="16"/>
                </a:cubicBezTo>
                <a:cubicBezTo>
                  <a:pt x="67" y="16"/>
                  <a:pt x="64" y="17"/>
                  <a:pt x="60" y="18"/>
                </a:cubicBezTo>
                <a:cubicBezTo>
                  <a:pt x="57" y="18"/>
                  <a:pt x="53" y="19"/>
                  <a:pt x="50" y="21"/>
                </a:cubicBezTo>
                <a:cubicBezTo>
                  <a:pt x="47" y="22"/>
                  <a:pt x="43" y="24"/>
                  <a:pt x="40" y="26"/>
                </a:cubicBezTo>
                <a:cubicBezTo>
                  <a:pt x="37" y="28"/>
                  <a:pt x="35" y="30"/>
                  <a:pt x="32" y="33"/>
                </a:cubicBezTo>
                <a:lnTo>
                  <a:pt x="32" y="33"/>
                </a:lnTo>
                <a:cubicBezTo>
                  <a:pt x="29" y="35"/>
                  <a:pt x="27" y="38"/>
                  <a:pt x="25" y="41"/>
                </a:cubicBezTo>
                <a:cubicBezTo>
                  <a:pt x="23" y="44"/>
                  <a:pt x="21" y="47"/>
                  <a:pt x="20" y="51"/>
                </a:cubicBezTo>
                <a:cubicBezTo>
                  <a:pt x="19" y="54"/>
                  <a:pt x="18" y="57"/>
                  <a:pt x="17" y="61"/>
                </a:cubicBezTo>
                <a:cubicBezTo>
                  <a:pt x="16" y="64"/>
                  <a:pt x="16" y="68"/>
                  <a:pt x="16" y="72"/>
                </a:cubicBezTo>
                <a:cubicBezTo>
                  <a:pt x="16" y="75"/>
                  <a:pt x="16" y="79"/>
                  <a:pt x="17" y="83"/>
                </a:cubicBezTo>
                <a:cubicBezTo>
                  <a:pt x="18" y="86"/>
                  <a:pt x="19" y="90"/>
                  <a:pt x="20" y="93"/>
                </a:cubicBezTo>
                <a:cubicBezTo>
                  <a:pt x="21" y="96"/>
                  <a:pt x="23" y="99"/>
                  <a:pt x="25" y="102"/>
                </a:cubicBezTo>
                <a:cubicBezTo>
                  <a:pt x="27" y="105"/>
                  <a:pt x="29" y="108"/>
                  <a:pt x="32" y="111"/>
                </a:cubicBezTo>
                <a:lnTo>
                  <a:pt x="32" y="111"/>
                </a:lnTo>
                <a:cubicBezTo>
                  <a:pt x="35" y="113"/>
                  <a:pt x="37" y="116"/>
                  <a:pt x="40" y="118"/>
                </a:cubicBezTo>
                <a:cubicBezTo>
                  <a:pt x="43" y="120"/>
                  <a:pt x="47" y="122"/>
                  <a:pt x="50" y="123"/>
                </a:cubicBezTo>
                <a:cubicBezTo>
                  <a:pt x="53" y="124"/>
                  <a:pt x="57" y="125"/>
                  <a:pt x="60" y="126"/>
                </a:cubicBezTo>
                <a:cubicBezTo>
                  <a:pt x="64" y="127"/>
                  <a:pt x="67" y="127"/>
                  <a:pt x="71" y="127"/>
                </a:cubicBezTo>
                <a:cubicBezTo>
                  <a:pt x="73" y="127"/>
                  <a:pt x="75" y="127"/>
                  <a:pt x="77" y="127"/>
                </a:cubicBezTo>
                <a:cubicBezTo>
                  <a:pt x="78" y="127"/>
                  <a:pt x="80" y="126"/>
                  <a:pt x="81" y="126"/>
                </a:cubicBezTo>
                <a:cubicBezTo>
                  <a:pt x="78" y="121"/>
                  <a:pt x="77" y="114"/>
                  <a:pt x="77" y="108"/>
                </a:cubicBezTo>
                <a:cubicBezTo>
                  <a:pt x="77" y="96"/>
                  <a:pt x="81" y="85"/>
                  <a:pt x="89" y="77"/>
                </a:cubicBezTo>
                <a:cubicBezTo>
                  <a:pt x="97" y="69"/>
                  <a:pt x="108" y="64"/>
                  <a:pt x="120" y="64"/>
                </a:cubicBezTo>
                <a:cubicBezTo>
                  <a:pt x="122" y="64"/>
                  <a:pt x="124" y="65"/>
                  <a:pt x="126" y="65"/>
                </a:cubicBezTo>
                <a:close/>
                <a:moveTo>
                  <a:pt x="144" y="92"/>
                </a:moveTo>
                <a:lnTo>
                  <a:pt x="144" y="92"/>
                </a:lnTo>
                <a:cubicBezTo>
                  <a:pt x="144" y="91"/>
                  <a:pt x="145" y="90"/>
                  <a:pt x="146" y="90"/>
                </a:cubicBezTo>
                <a:cubicBezTo>
                  <a:pt x="147" y="90"/>
                  <a:pt x="147" y="91"/>
                  <a:pt x="147" y="92"/>
                </a:cubicBezTo>
                <a:lnTo>
                  <a:pt x="147" y="108"/>
                </a:lnTo>
                <a:lnTo>
                  <a:pt x="147" y="123"/>
                </a:lnTo>
                <a:cubicBezTo>
                  <a:pt x="147" y="124"/>
                  <a:pt x="147" y="125"/>
                  <a:pt x="146" y="125"/>
                </a:cubicBezTo>
                <a:cubicBezTo>
                  <a:pt x="145" y="125"/>
                  <a:pt x="144" y="124"/>
                  <a:pt x="144" y="123"/>
                </a:cubicBezTo>
                <a:lnTo>
                  <a:pt x="144" y="109"/>
                </a:lnTo>
                <a:lnTo>
                  <a:pt x="130" y="109"/>
                </a:lnTo>
                <a:cubicBezTo>
                  <a:pt x="128" y="109"/>
                  <a:pt x="127" y="109"/>
                  <a:pt x="126" y="108"/>
                </a:cubicBezTo>
                <a:lnTo>
                  <a:pt x="126" y="108"/>
                </a:lnTo>
                <a:cubicBezTo>
                  <a:pt x="125" y="106"/>
                  <a:pt x="124" y="105"/>
                  <a:pt x="124" y="103"/>
                </a:cubicBezTo>
                <a:lnTo>
                  <a:pt x="124" y="92"/>
                </a:lnTo>
                <a:cubicBezTo>
                  <a:pt x="124" y="91"/>
                  <a:pt x="125" y="90"/>
                  <a:pt x="126" y="90"/>
                </a:cubicBezTo>
                <a:cubicBezTo>
                  <a:pt x="127" y="90"/>
                  <a:pt x="127" y="91"/>
                  <a:pt x="127" y="92"/>
                </a:cubicBezTo>
                <a:lnTo>
                  <a:pt x="127" y="103"/>
                </a:lnTo>
                <a:cubicBezTo>
                  <a:pt x="127" y="104"/>
                  <a:pt x="128" y="105"/>
                  <a:pt x="128" y="105"/>
                </a:cubicBezTo>
                <a:cubicBezTo>
                  <a:pt x="129" y="106"/>
                  <a:pt x="129" y="106"/>
                  <a:pt x="130" y="106"/>
                </a:cubicBezTo>
                <a:lnTo>
                  <a:pt x="144" y="106"/>
                </a:lnTo>
                <a:lnTo>
                  <a:pt x="144" y="92"/>
                </a:ln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54" name="Freeform 125">
            <a:extLst>
              <a:ext uri="{FF2B5EF4-FFF2-40B4-BE49-F238E27FC236}">
                <a16:creationId xmlns:a16="http://schemas.microsoft.com/office/drawing/2014/main" id="{2207EA48-806F-4C70-A24A-7E9644B59FB8}"/>
              </a:ext>
            </a:extLst>
          </p:cNvPr>
          <p:cNvSpPr>
            <a:spLocks noChangeAspect="1" noEditPoints="1"/>
          </p:cNvSpPr>
          <p:nvPr/>
        </p:nvSpPr>
        <p:spPr bwMode="auto">
          <a:xfrm>
            <a:off x="9254441" y="1689679"/>
            <a:ext cx="250209" cy="282331"/>
          </a:xfrm>
          <a:custGeom>
            <a:avLst/>
            <a:gdLst>
              <a:gd name="T0" fmla="*/ 83 w 146"/>
              <a:gd name="T1" fmla="*/ 10 h 165"/>
              <a:gd name="T2" fmla="*/ 52 w 146"/>
              <a:gd name="T3" fmla="*/ 10 h 165"/>
              <a:gd name="T4" fmla="*/ 134 w 146"/>
              <a:gd name="T5" fmla="*/ 52 h 165"/>
              <a:gd name="T6" fmla="*/ 107 w 146"/>
              <a:gd name="T7" fmla="*/ 41 h 165"/>
              <a:gd name="T8" fmla="*/ 85 w 146"/>
              <a:gd name="T9" fmla="*/ 32 h 165"/>
              <a:gd name="T10" fmla="*/ 50 w 146"/>
              <a:gd name="T11" fmla="*/ 35 h 165"/>
              <a:gd name="T12" fmla="*/ 22 w 146"/>
              <a:gd name="T13" fmla="*/ 58 h 165"/>
              <a:gd name="T14" fmla="*/ 13 w 146"/>
              <a:gd name="T15" fmla="*/ 104 h 165"/>
              <a:gd name="T16" fmla="*/ 30 w 146"/>
              <a:gd name="T17" fmla="*/ 136 h 165"/>
              <a:gd name="T18" fmla="*/ 73 w 146"/>
              <a:gd name="T19" fmla="*/ 153 h 165"/>
              <a:gd name="T20" fmla="*/ 117 w 146"/>
              <a:gd name="T21" fmla="*/ 135 h 165"/>
              <a:gd name="T22" fmla="*/ 130 w 146"/>
              <a:gd name="T23" fmla="*/ 115 h 165"/>
              <a:gd name="T24" fmla="*/ 130 w 146"/>
              <a:gd name="T25" fmla="*/ 69 h 165"/>
              <a:gd name="T26" fmla="*/ 107 w 146"/>
              <a:gd name="T27" fmla="*/ 41 h 165"/>
              <a:gd name="T28" fmla="*/ 95 w 146"/>
              <a:gd name="T29" fmla="*/ 39 h 165"/>
              <a:gd name="T30" fmla="*/ 62 w 146"/>
              <a:gd name="T31" fmla="*/ 35 h 165"/>
              <a:gd name="T32" fmla="*/ 32 w 146"/>
              <a:gd name="T33" fmla="*/ 51 h 165"/>
              <a:gd name="T34" fmla="*/ 15 w 146"/>
              <a:gd name="T35" fmla="*/ 92 h 165"/>
              <a:gd name="T36" fmla="*/ 32 w 146"/>
              <a:gd name="T37" fmla="*/ 133 h 165"/>
              <a:gd name="T38" fmla="*/ 51 w 146"/>
              <a:gd name="T39" fmla="*/ 146 h 165"/>
              <a:gd name="T40" fmla="*/ 85 w 146"/>
              <a:gd name="T41" fmla="*/ 149 h 165"/>
              <a:gd name="T42" fmla="*/ 114 w 146"/>
              <a:gd name="T43" fmla="*/ 133 h 165"/>
              <a:gd name="T44" fmla="*/ 130 w 146"/>
              <a:gd name="T45" fmla="*/ 103 h 165"/>
              <a:gd name="T46" fmla="*/ 127 w 146"/>
              <a:gd name="T47" fmla="*/ 70 h 165"/>
              <a:gd name="T48" fmla="*/ 47 w 146"/>
              <a:gd name="T49" fmla="*/ 28 h 165"/>
              <a:gd name="T50" fmla="*/ 9 w 146"/>
              <a:gd name="T51" fmla="*/ 119 h 165"/>
              <a:gd name="T52" fmla="*/ 100 w 146"/>
              <a:gd name="T53" fmla="*/ 156 h 165"/>
              <a:gd name="T54" fmla="*/ 137 w 146"/>
              <a:gd name="T55" fmla="*/ 66 h 165"/>
              <a:gd name="T56" fmla="*/ 120 w 146"/>
              <a:gd name="T57" fmla="*/ 40 h 165"/>
              <a:gd name="T58" fmla="*/ 83 w 146"/>
              <a:gd name="T59" fmla="*/ 23 h 165"/>
              <a:gd name="T60" fmla="*/ 68 w 146"/>
              <a:gd name="T61" fmla="*/ 23 h 165"/>
              <a:gd name="T62" fmla="*/ 64 w 146"/>
              <a:gd name="T63" fmla="*/ 23 h 165"/>
              <a:gd name="T64" fmla="*/ 22 w 146"/>
              <a:gd name="T65" fmla="*/ 41 h 165"/>
              <a:gd name="T66" fmla="*/ 62 w 146"/>
              <a:gd name="T67" fmla="*/ 14 h 165"/>
              <a:gd name="T68" fmla="*/ 50 w 146"/>
              <a:gd name="T69" fmla="*/ 0 h 165"/>
              <a:gd name="T70" fmla="*/ 96 w 146"/>
              <a:gd name="T71" fmla="*/ 14 h 165"/>
              <a:gd name="T72" fmla="*/ 121 w 146"/>
              <a:gd name="T73" fmla="*/ 37 h 165"/>
              <a:gd name="T74" fmla="*/ 143 w 146"/>
              <a:gd name="T75" fmla="*/ 48 h 165"/>
              <a:gd name="T76" fmla="*/ 141 w 146"/>
              <a:gd name="T77" fmla="*/ 120 h 165"/>
              <a:gd name="T78" fmla="*/ 45 w 146"/>
              <a:gd name="T79" fmla="*/ 159 h 165"/>
              <a:gd name="T80" fmla="*/ 6 w 146"/>
              <a:gd name="T81" fmla="*/ 64 h 165"/>
              <a:gd name="T82" fmla="*/ 73 w 146"/>
              <a:gd name="T83" fmla="*/ 52 h 165"/>
              <a:gd name="T84" fmla="*/ 75 w 146"/>
              <a:gd name="T85" fmla="*/ 39 h 165"/>
              <a:gd name="T86" fmla="*/ 127 w 146"/>
              <a:gd name="T87" fmla="*/ 94 h 165"/>
              <a:gd name="T88" fmla="*/ 113 w 146"/>
              <a:gd name="T89" fmla="*/ 92 h 165"/>
              <a:gd name="T90" fmla="*/ 73 w 146"/>
              <a:gd name="T91" fmla="*/ 132 h 165"/>
              <a:gd name="T92" fmla="*/ 71 w 146"/>
              <a:gd name="T93" fmla="*/ 146 h 165"/>
              <a:gd name="T94" fmla="*/ 33 w 146"/>
              <a:gd name="T95" fmla="*/ 92 h 165"/>
              <a:gd name="T96" fmla="*/ 20 w 146"/>
              <a:gd name="T97" fmla="*/ 90 h 165"/>
              <a:gd name="T98" fmla="*/ 64 w 146"/>
              <a:gd name="T99" fmla="*/ 100 h 165"/>
              <a:gd name="T100" fmla="*/ 113 w 146"/>
              <a:gd name="T101" fmla="*/ 61 h 165"/>
              <a:gd name="T102" fmla="*/ 81 w 146"/>
              <a:gd name="T103" fmla="*/ 14 h 165"/>
              <a:gd name="T104" fmla="*/ 81 w 146"/>
              <a:gd name="T105" fmla="*/ 2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6" h="165">
                <a:moveTo>
                  <a:pt x="52" y="10"/>
                </a:moveTo>
                <a:lnTo>
                  <a:pt x="52" y="10"/>
                </a:lnTo>
                <a:lnTo>
                  <a:pt x="63" y="10"/>
                </a:lnTo>
                <a:lnTo>
                  <a:pt x="83" y="10"/>
                </a:lnTo>
                <a:lnTo>
                  <a:pt x="94" y="10"/>
                </a:lnTo>
                <a:lnTo>
                  <a:pt x="94" y="4"/>
                </a:lnTo>
                <a:lnTo>
                  <a:pt x="52" y="4"/>
                </a:lnTo>
                <a:lnTo>
                  <a:pt x="52" y="10"/>
                </a:lnTo>
                <a:close/>
                <a:moveTo>
                  <a:pt x="123" y="39"/>
                </a:moveTo>
                <a:lnTo>
                  <a:pt x="123" y="39"/>
                </a:lnTo>
                <a:cubicBezTo>
                  <a:pt x="125" y="41"/>
                  <a:pt x="127" y="43"/>
                  <a:pt x="129" y="45"/>
                </a:cubicBezTo>
                <a:cubicBezTo>
                  <a:pt x="131" y="47"/>
                  <a:pt x="132" y="49"/>
                  <a:pt x="134" y="52"/>
                </a:cubicBezTo>
                <a:lnTo>
                  <a:pt x="140" y="47"/>
                </a:lnTo>
                <a:lnTo>
                  <a:pt x="129" y="34"/>
                </a:lnTo>
                <a:lnTo>
                  <a:pt x="123" y="39"/>
                </a:lnTo>
                <a:close/>
                <a:moveTo>
                  <a:pt x="107" y="41"/>
                </a:moveTo>
                <a:lnTo>
                  <a:pt x="107" y="41"/>
                </a:lnTo>
                <a:cubicBezTo>
                  <a:pt x="104" y="39"/>
                  <a:pt x="100" y="37"/>
                  <a:pt x="97" y="35"/>
                </a:cubicBezTo>
                <a:lnTo>
                  <a:pt x="97" y="35"/>
                </a:lnTo>
                <a:cubicBezTo>
                  <a:pt x="93" y="34"/>
                  <a:pt x="89" y="33"/>
                  <a:pt x="85" y="32"/>
                </a:cubicBezTo>
                <a:cubicBezTo>
                  <a:pt x="81" y="31"/>
                  <a:pt x="77" y="31"/>
                  <a:pt x="73" y="31"/>
                </a:cubicBezTo>
                <a:cubicBezTo>
                  <a:pt x="69" y="31"/>
                  <a:pt x="65" y="31"/>
                  <a:pt x="61" y="32"/>
                </a:cubicBezTo>
                <a:cubicBezTo>
                  <a:pt x="57" y="33"/>
                  <a:pt x="53" y="34"/>
                  <a:pt x="50" y="35"/>
                </a:cubicBezTo>
                <a:lnTo>
                  <a:pt x="50" y="35"/>
                </a:lnTo>
                <a:cubicBezTo>
                  <a:pt x="46" y="37"/>
                  <a:pt x="42" y="39"/>
                  <a:pt x="39" y="41"/>
                </a:cubicBezTo>
                <a:cubicBezTo>
                  <a:pt x="36" y="43"/>
                  <a:pt x="33" y="46"/>
                  <a:pt x="30" y="49"/>
                </a:cubicBezTo>
                <a:lnTo>
                  <a:pt x="30" y="49"/>
                </a:lnTo>
                <a:cubicBezTo>
                  <a:pt x="27" y="52"/>
                  <a:pt x="24" y="55"/>
                  <a:pt x="22" y="58"/>
                </a:cubicBezTo>
                <a:cubicBezTo>
                  <a:pt x="20" y="61"/>
                  <a:pt x="18" y="65"/>
                  <a:pt x="17" y="69"/>
                </a:cubicBezTo>
                <a:cubicBezTo>
                  <a:pt x="15" y="72"/>
                  <a:pt x="14" y="76"/>
                  <a:pt x="13" y="80"/>
                </a:cubicBezTo>
                <a:cubicBezTo>
                  <a:pt x="12" y="84"/>
                  <a:pt x="12" y="88"/>
                  <a:pt x="12" y="92"/>
                </a:cubicBezTo>
                <a:cubicBezTo>
                  <a:pt x="12" y="96"/>
                  <a:pt x="12" y="100"/>
                  <a:pt x="13" y="104"/>
                </a:cubicBezTo>
                <a:cubicBezTo>
                  <a:pt x="14" y="108"/>
                  <a:pt x="15" y="112"/>
                  <a:pt x="17" y="116"/>
                </a:cubicBezTo>
                <a:cubicBezTo>
                  <a:pt x="18" y="119"/>
                  <a:pt x="20" y="123"/>
                  <a:pt x="22" y="126"/>
                </a:cubicBezTo>
                <a:cubicBezTo>
                  <a:pt x="24" y="129"/>
                  <a:pt x="27" y="133"/>
                  <a:pt x="30" y="135"/>
                </a:cubicBezTo>
                <a:lnTo>
                  <a:pt x="30" y="136"/>
                </a:lnTo>
                <a:cubicBezTo>
                  <a:pt x="33" y="138"/>
                  <a:pt x="36" y="141"/>
                  <a:pt x="39" y="143"/>
                </a:cubicBezTo>
                <a:cubicBezTo>
                  <a:pt x="42" y="145"/>
                  <a:pt x="46" y="147"/>
                  <a:pt x="50" y="149"/>
                </a:cubicBezTo>
                <a:cubicBezTo>
                  <a:pt x="53" y="150"/>
                  <a:pt x="57" y="151"/>
                  <a:pt x="61" y="152"/>
                </a:cubicBezTo>
                <a:cubicBezTo>
                  <a:pt x="65" y="153"/>
                  <a:pt x="69" y="153"/>
                  <a:pt x="73" y="153"/>
                </a:cubicBezTo>
                <a:cubicBezTo>
                  <a:pt x="77" y="153"/>
                  <a:pt x="81" y="153"/>
                  <a:pt x="85" y="152"/>
                </a:cubicBezTo>
                <a:cubicBezTo>
                  <a:pt x="89" y="151"/>
                  <a:pt x="93" y="150"/>
                  <a:pt x="97" y="149"/>
                </a:cubicBezTo>
                <a:cubicBezTo>
                  <a:pt x="100" y="147"/>
                  <a:pt x="104" y="145"/>
                  <a:pt x="107" y="143"/>
                </a:cubicBezTo>
                <a:cubicBezTo>
                  <a:pt x="111" y="141"/>
                  <a:pt x="114" y="138"/>
                  <a:pt x="117" y="135"/>
                </a:cubicBezTo>
                <a:lnTo>
                  <a:pt x="117" y="135"/>
                </a:lnTo>
                <a:cubicBezTo>
                  <a:pt x="119" y="133"/>
                  <a:pt x="122" y="129"/>
                  <a:pt x="124" y="126"/>
                </a:cubicBezTo>
                <a:cubicBezTo>
                  <a:pt x="126" y="123"/>
                  <a:pt x="128" y="119"/>
                  <a:pt x="130" y="116"/>
                </a:cubicBezTo>
                <a:lnTo>
                  <a:pt x="130" y="115"/>
                </a:lnTo>
                <a:cubicBezTo>
                  <a:pt x="131" y="112"/>
                  <a:pt x="133" y="108"/>
                  <a:pt x="133" y="104"/>
                </a:cubicBezTo>
                <a:cubicBezTo>
                  <a:pt x="134" y="100"/>
                  <a:pt x="135" y="96"/>
                  <a:pt x="135" y="92"/>
                </a:cubicBezTo>
                <a:cubicBezTo>
                  <a:pt x="135" y="88"/>
                  <a:pt x="134" y="84"/>
                  <a:pt x="133" y="80"/>
                </a:cubicBezTo>
                <a:cubicBezTo>
                  <a:pt x="133" y="76"/>
                  <a:pt x="131" y="72"/>
                  <a:pt x="130" y="69"/>
                </a:cubicBezTo>
                <a:lnTo>
                  <a:pt x="130" y="69"/>
                </a:lnTo>
                <a:cubicBezTo>
                  <a:pt x="128" y="65"/>
                  <a:pt x="126" y="61"/>
                  <a:pt x="124" y="58"/>
                </a:cubicBezTo>
                <a:cubicBezTo>
                  <a:pt x="122" y="55"/>
                  <a:pt x="119" y="52"/>
                  <a:pt x="117" y="49"/>
                </a:cubicBezTo>
                <a:cubicBezTo>
                  <a:pt x="114" y="46"/>
                  <a:pt x="111" y="43"/>
                  <a:pt x="107" y="41"/>
                </a:cubicBezTo>
                <a:close/>
                <a:moveTo>
                  <a:pt x="114" y="51"/>
                </a:moveTo>
                <a:lnTo>
                  <a:pt x="114" y="51"/>
                </a:lnTo>
                <a:cubicBezTo>
                  <a:pt x="111" y="48"/>
                  <a:pt x="109" y="46"/>
                  <a:pt x="105" y="44"/>
                </a:cubicBezTo>
                <a:cubicBezTo>
                  <a:pt x="102" y="42"/>
                  <a:pt x="99" y="40"/>
                  <a:pt x="95" y="39"/>
                </a:cubicBezTo>
                <a:lnTo>
                  <a:pt x="95" y="38"/>
                </a:lnTo>
                <a:cubicBezTo>
                  <a:pt x="92" y="37"/>
                  <a:pt x="88" y="36"/>
                  <a:pt x="85" y="35"/>
                </a:cubicBezTo>
                <a:cubicBezTo>
                  <a:pt x="81" y="35"/>
                  <a:pt x="77" y="34"/>
                  <a:pt x="73" y="34"/>
                </a:cubicBezTo>
                <a:cubicBezTo>
                  <a:pt x="69" y="34"/>
                  <a:pt x="66" y="35"/>
                  <a:pt x="62" y="35"/>
                </a:cubicBezTo>
                <a:cubicBezTo>
                  <a:pt x="58" y="36"/>
                  <a:pt x="55" y="37"/>
                  <a:pt x="51" y="39"/>
                </a:cubicBezTo>
                <a:lnTo>
                  <a:pt x="51" y="39"/>
                </a:lnTo>
                <a:cubicBezTo>
                  <a:pt x="48" y="40"/>
                  <a:pt x="44" y="42"/>
                  <a:pt x="41" y="44"/>
                </a:cubicBezTo>
                <a:cubicBezTo>
                  <a:pt x="38" y="46"/>
                  <a:pt x="35" y="48"/>
                  <a:pt x="32" y="51"/>
                </a:cubicBezTo>
                <a:cubicBezTo>
                  <a:pt x="30" y="54"/>
                  <a:pt x="27" y="57"/>
                  <a:pt x="25" y="60"/>
                </a:cubicBezTo>
                <a:cubicBezTo>
                  <a:pt x="23" y="63"/>
                  <a:pt x="21" y="66"/>
                  <a:pt x="20" y="70"/>
                </a:cubicBezTo>
                <a:cubicBezTo>
                  <a:pt x="18" y="73"/>
                  <a:pt x="17" y="77"/>
                  <a:pt x="16" y="81"/>
                </a:cubicBezTo>
                <a:cubicBezTo>
                  <a:pt x="16" y="84"/>
                  <a:pt x="15" y="88"/>
                  <a:pt x="15" y="92"/>
                </a:cubicBezTo>
                <a:cubicBezTo>
                  <a:pt x="15" y="96"/>
                  <a:pt x="16" y="100"/>
                  <a:pt x="16" y="103"/>
                </a:cubicBezTo>
                <a:cubicBezTo>
                  <a:pt x="17" y="107"/>
                  <a:pt x="18" y="111"/>
                  <a:pt x="20" y="114"/>
                </a:cubicBezTo>
                <a:cubicBezTo>
                  <a:pt x="21" y="118"/>
                  <a:pt x="23" y="121"/>
                  <a:pt x="25" y="124"/>
                </a:cubicBezTo>
                <a:cubicBezTo>
                  <a:pt x="27" y="127"/>
                  <a:pt x="30" y="130"/>
                  <a:pt x="32" y="133"/>
                </a:cubicBezTo>
                <a:lnTo>
                  <a:pt x="32" y="133"/>
                </a:lnTo>
                <a:cubicBezTo>
                  <a:pt x="35" y="136"/>
                  <a:pt x="38" y="138"/>
                  <a:pt x="41" y="140"/>
                </a:cubicBezTo>
                <a:cubicBezTo>
                  <a:pt x="44" y="142"/>
                  <a:pt x="48" y="144"/>
                  <a:pt x="51" y="146"/>
                </a:cubicBezTo>
                <a:lnTo>
                  <a:pt x="51" y="146"/>
                </a:lnTo>
                <a:lnTo>
                  <a:pt x="51" y="146"/>
                </a:lnTo>
                <a:cubicBezTo>
                  <a:pt x="55" y="147"/>
                  <a:pt x="58" y="148"/>
                  <a:pt x="62" y="149"/>
                </a:cubicBezTo>
                <a:cubicBezTo>
                  <a:pt x="66" y="150"/>
                  <a:pt x="69" y="150"/>
                  <a:pt x="73" y="150"/>
                </a:cubicBezTo>
                <a:cubicBezTo>
                  <a:pt x="77" y="150"/>
                  <a:pt x="81" y="150"/>
                  <a:pt x="85" y="149"/>
                </a:cubicBezTo>
                <a:cubicBezTo>
                  <a:pt x="88" y="148"/>
                  <a:pt x="92" y="147"/>
                  <a:pt x="95" y="146"/>
                </a:cubicBezTo>
                <a:cubicBezTo>
                  <a:pt x="99" y="144"/>
                  <a:pt x="102" y="142"/>
                  <a:pt x="105" y="140"/>
                </a:cubicBezTo>
                <a:cubicBezTo>
                  <a:pt x="109" y="138"/>
                  <a:pt x="111" y="136"/>
                  <a:pt x="114" y="133"/>
                </a:cubicBezTo>
                <a:lnTo>
                  <a:pt x="114" y="133"/>
                </a:lnTo>
                <a:cubicBezTo>
                  <a:pt x="117" y="130"/>
                  <a:pt x="119" y="127"/>
                  <a:pt x="121" y="124"/>
                </a:cubicBezTo>
                <a:cubicBezTo>
                  <a:pt x="123" y="121"/>
                  <a:pt x="125" y="118"/>
                  <a:pt x="127" y="114"/>
                </a:cubicBezTo>
                <a:lnTo>
                  <a:pt x="127" y="114"/>
                </a:lnTo>
                <a:cubicBezTo>
                  <a:pt x="128" y="111"/>
                  <a:pt x="129" y="107"/>
                  <a:pt x="130" y="103"/>
                </a:cubicBezTo>
                <a:cubicBezTo>
                  <a:pt x="131" y="100"/>
                  <a:pt x="131" y="96"/>
                  <a:pt x="131" y="92"/>
                </a:cubicBezTo>
                <a:cubicBezTo>
                  <a:pt x="131" y="88"/>
                  <a:pt x="131" y="84"/>
                  <a:pt x="130" y="81"/>
                </a:cubicBezTo>
                <a:cubicBezTo>
                  <a:pt x="129" y="77"/>
                  <a:pt x="128" y="73"/>
                  <a:pt x="127" y="70"/>
                </a:cubicBezTo>
                <a:lnTo>
                  <a:pt x="127" y="70"/>
                </a:lnTo>
                <a:cubicBezTo>
                  <a:pt x="125" y="66"/>
                  <a:pt x="123" y="63"/>
                  <a:pt x="121" y="60"/>
                </a:cubicBezTo>
                <a:cubicBezTo>
                  <a:pt x="119" y="57"/>
                  <a:pt x="117" y="54"/>
                  <a:pt x="114" y="51"/>
                </a:cubicBezTo>
                <a:close/>
                <a:moveTo>
                  <a:pt x="47" y="28"/>
                </a:moveTo>
                <a:lnTo>
                  <a:pt x="47" y="28"/>
                </a:lnTo>
                <a:cubicBezTo>
                  <a:pt x="38" y="31"/>
                  <a:pt x="31" y="37"/>
                  <a:pt x="24" y="43"/>
                </a:cubicBezTo>
                <a:cubicBezTo>
                  <a:pt x="18" y="49"/>
                  <a:pt x="13" y="57"/>
                  <a:pt x="9" y="66"/>
                </a:cubicBezTo>
                <a:cubicBezTo>
                  <a:pt x="6" y="74"/>
                  <a:pt x="4" y="83"/>
                  <a:pt x="4" y="92"/>
                </a:cubicBezTo>
                <a:cubicBezTo>
                  <a:pt x="4" y="101"/>
                  <a:pt x="6" y="110"/>
                  <a:pt x="9" y="119"/>
                </a:cubicBezTo>
                <a:cubicBezTo>
                  <a:pt x="13" y="127"/>
                  <a:pt x="18" y="135"/>
                  <a:pt x="24" y="141"/>
                </a:cubicBezTo>
                <a:cubicBezTo>
                  <a:pt x="31" y="148"/>
                  <a:pt x="38" y="153"/>
                  <a:pt x="47" y="156"/>
                </a:cubicBezTo>
                <a:cubicBezTo>
                  <a:pt x="55" y="160"/>
                  <a:pt x="64" y="161"/>
                  <a:pt x="73" y="161"/>
                </a:cubicBezTo>
                <a:cubicBezTo>
                  <a:pt x="83" y="161"/>
                  <a:pt x="92" y="160"/>
                  <a:pt x="100" y="156"/>
                </a:cubicBezTo>
                <a:cubicBezTo>
                  <a:pt x="108" y="153"/>
                  <a:pt x="116" y="148"/>
                  <a:pt x="122" y="141"/>
                </a:cubicBezTo>
                <a:cubicBezTo>
                  <a:pt x="129" y="135"/>
                  <a:pt x="134" y="127"/>
                  <a:pt x="137" y="119"/>
                </a:cubicBezTo>
                <a:cubicBezTo>
                  <a:pt x="141" y="110"/>
                  <a:pt x="143" y="101"/>
                  <a:pt x="143" y="92"/>
                </a:cubicBezTo>
                <a:cubicBezTo>
                  <a:pt x="143" y="83"/>
                  <a:pt x="141" y="74"/>
                  <a:pt x="137" y="66"/>
                </a:cubicBezTo>
                <a:cubicBezTo>
                  <a:pt x="134" y="57"/>
                  <a:pt x="129" y="49"/>
                  <a:pt x="122" y="43"/>
                </a:cubicBezTo>
                <a:cubicBezTo>
                  <a:pt x="121" y="42"/>
                  <a:pt x="121" y="41"/>
                  <a:pt x="120" y="41"/>
                </a:cubicBezTo>
                <a:lnTo>
                  <a:pt x="120" y="41"/>
                </a:lnTo>
                <a:cubicBezTo>
                  <a:pt x="120" y="41"/>
                  <a:pt x="120" y="40"/>
                  <a:pt x="120" y="40"/>
                </a:cubicBezTo>
                <a:lnTo>
                  <a:pt x="120" y="40"/>
                </a:lnTo>
                <a:lnTo>
                  <a:pt x="120" y="40"/>
                </a:lnTo>
                <a:cubicBezTo>
                  <a:pt x="114" y="35"/>
                  <a:pt x="107" y="31"/>
                  <a:pt x="100" y="28"/>
                </a:cubicBezTo>
                <a:cubicBezTo>
                  <a:pt x="95" y="26"/>
                  <a:pt x="89" y="24"/>
                  <a:pt x="83" y="23"/>
                </a:cubicBezTo>
                <a:cubicBezTo>
                  <a:pt x="83" y="23"/>
                  <a:pt x="83" y="23"/>
                  <a:pt x="83" y="23"/>
                </a:cubicBezTo>
                <a:cubicBezTo>
                  <a:pt x="80" y="23"/>
                  <a:pt x="76" y="23"/>
                  <a:pt x="73" y="23"/>
                </a:cubicBezTo>
                <a:lnTo>
                  <a:pt x="73" y="23"/>
                </a:lnTo>
                <a:cubicBezTo>
                  <a:pt x="71" y="23"/>
                  <a:pt x="70" y="23"/>
                  <a:pt x="68" y="23"/>
                </a:cubicBezTo>
                <a:lnTo>
                  <a:pt x="68" y="23"/>
                </a:lnTo>
                <a:lnTo>
                  <a:pt x="68" y="23"/>
                </a:lnTo>
                <a:lnTo>
                  <a:pt x="68" y="23"/>
                </a:lnTo>
                <a:cubicBezTo>
                  <a:pt x="66" y="23"/>
                  <a:pt x="65" y="23"/>
                  <a:pt x="64" y="23"/>
                </a:cubicBezTo>
                <a:cubicBezTo>
                  <a:pt x="64" y="23"/>
                  <a:pt x="64" y="23"/>
                  <a:pt x="63" y="23"/>
                </a:cubicBezTo>
                <a:cubicBezTo>
                  <a:pt x="63" y="23"/>
                  <a:pt x="63" y="23"/>
                  <a:pt x="63" y="23"/>
                </a:cubicBezTo>
                <a:cubicBezTo>
                  <a:pt x="57" y="24"/>
                  <a:pt x="52" y="26"/>
                  <a:pt x="47" y="28"/>
                </a:cubicBezTo>
                <a:close/>
                <a:moveTo>
                  <a:pt x="22" y="41"/>
                </a:moveTo>
                <a:lnTo>
                  <a:pt x="22" y="41"/>
                </a:lnTo>
                <a:cubicBezTo>
                  <a:pt x="28" y="34"/>
                  <a:pt x="36" y="28"/>
                  <a:pt x="45" y="25"/>
                </a:cubicBezTo>
                <a:cubicBezTo>
                  <a:pt x="51" y="23"/>
                  <a:pt x="56" y="21"/>
                  <a:pt x="62" y="20"/>
                </a:cubicBezTo>
                <a:lnTo>
                  <a:pt x="62" y="14"/>
                </a:lnTo>
                <a:lnTo>
                  <a:pt x="50" y="14"/>
                </a:lnTo>
                <a:cubicBezTo>
                  <a:pt x="49" y="14"/>
                  <a:pt x="49" y="13"/>
                  <a:pt x="49" y="12"/>
                </a:cubicBezTo>
                <a:lnTo>
                  <a:pt x="49" y="2"/>
                </a:lnTo>
                <a:cubicBezTo>
                  <a:pt x="49" y="1"/>
                  <a:pt x="49" y="0"/>
                  <a:pt x="50" y="0"/>
                </a:cubicBezTo>
                <a:lnTo>
                  <a:pt x="96" y="0"/>
                </a:lnTo>
                <a:cubicBezTo>
                  <a:pt x="97" y="0"/>
                  <a:pt x="98" y="1"/>
                  <a:pt x="98" y="2"/>
                </a:cubicBezTo>
                <a:lnTo>
                  <a:pt x="98" y="12"/>
                </a:lnTo>
                <a:cubicBezTo>
                  <a:pt x="98" y="13"/>
                  <a:pt x="97" y="14"/>
                  <a:pt x="96" y="14"/>
                </a:cubicBezTo>
                <a:lnTo>
                  <a:pt x="85" y="14"/>
                </a:lnTo>
                <a:lnTo>
                  <a:pt x="85" y="20"/>
                </a:lnTo>
                <a:cubicBezTo>
                  <a:pt x="90" y="21"/>
                  <a:pt x="96" y="23"/>
                  <a:pt x="101" y="25"/>
                </a:cubicBezTo>
                <a:cubicBezTo>
                  <a:pt x="108" y="28"/>
                  <a:pt x="115" y="32"/>
                  <a:pt x="121" y="37"/>
                </a:cubicBezTo>
                <a:lnTo>
                  <a:pt x="128" y="31"/>
                </a:lnTo>
                <a:cubicBezTo>
                  <a:pt x="129" y="30"/>
                  <a:pt x="130" y="30"/>
                  <a:pt x="131" y="31"/>
                </a:cubicBezTo>
                <a:lnTo>
                  <a:pt x="143" y="46"/>
                </a:lnTo>
                <a:cubicBezTo>
                  <a:pt x="144" y="47"/>
                  <a:pt x="144" y="48"/>
                  <a:pt x="143" y="48"/>
                </a:cubicBezTo>
                <a:lnTo>
                  <a:pt x="136" y="55"/>
                </a:lnTo>
                <a:cubicBezTo>
                  <a:pt x="138" y="58"/>
                  <a:pt x="139" y="61"/>
                  <a:pt x="141" y="64"/>
                </a:cubicBezTo>
                <a:cubicBezTo>
                  <a:pt x="144" y="73"/>
                  <a:pt x="146" y="82"/>
                  <a:pt x="146" y="92"/>
                </a:cubicBezTo>
                <a:cubicBezTo>
                  <a:pt x="146" y="102"/>
                  <a:pt x="144" y="111"/>
                  <a:pt x="141" y="120"/>
                </a:cubicBezTo>
                <a:cubicBezTo>
                  <a:pt x="137" y="129"/>
                  <a:pt x="131" y="137"/>
                  <a:pt x="125" y="144"/>
                </a:cubicBezTo>
                <a:cubicBezTo>
                  <a:pt x="118" y="150"/>
                  <a:pt x="110" y="156"/>
                  <a:pt x="101" y="159"/>
                </a:cubicBezTo>
                <a:cubicBezTo>
                  <a:pt x="92" y="163"/>
                  <a:pt x="83" y="165"/>
                  <a:pt x="73" y="165"/>
                </a:cubicBezTo>
                <a:cubicBezTo>
                  <a:pt x="63" y="165"/>
                  <a:pt x="54" y="163"/>
                  <a:pt x="45" y="159"/>
                </a:cubicBezTo>
                <a:cubicBezTo>
                  <a:pt x="36" y="156"/>
                  <a:pt x="28" y="150"/>
                  <a:pt x="22" y="144"/>
                </a:cubicBezTo>
                <a:cubicBezTo>
                  <a:pt x="15" y="137"/>
                  <a:pt x="10" y="129"/>
                  <a:pt x="6" y="120"/>
                </a:cubicBezTo>
                <a:cubicBezTo>
                  <a:pt x="2" y="111"/>
                  <a:pt x="0" y="102"/>
                  <a:pt x="0" y="92"/>
                </a:cubicBezTo>
                <a:cubicBezTo>
                  <a:pt x="0" y="82"/>
                  <a:pt x="2" y="73"/>
                  <a:pt x="6" y="64"/>
                </a:cubicBezTo>
                <a:cubicBezTo>
                  <a:pt x="10" y="55"/>
                  <a:pt x="15" y="47"/>
                  <a:pt x="22" y="41"/>
                </a:cubicBezTo>
                <a:close/>
                <a:moveTo>
                  <a:pt x="75" y="50"/>
                </a:moveTo>
                <a:lnTo>
                  <a:pt x="75" y="50"/>
                </a:lnTo>
                <a:cubicBezTo>
                  <a:pt x="75" y="51"/>
                  <a:pt x="74" y="52"/>
                  <a:pt x="73" y="52"/>
                </a:cubicBezTo>
                <a:cubicBezTo>
                  <a:pt x="72" y="52"/>
                  <a:pt x="71" y="51"/>
                  <a:pt x="71" y="50"/>
                </a:cubicBezTo>
                <a:lnTo>
                  <a:pt x="71" y="39"/>
                </a:lnTo>
                <a:cubicBezTo>
                  <a:pt x="71" y="38"/>
                  <a:pt x="72" y="37"/>
                  <a:pt x="73" y="37"/>
                </a:cubicBezTo>
                <a:cubicBezTo>
                  <a:pt x="74" y="37"/>
                  <a:pt x="75" y="38"/>
                  <a:pt x="75" y="39"/>
                </a:cubicBezTo>
                <a:lnTo>
                  <a:pt x="75" y="50"/>
                </a:lnTo>
                <a:close/>
                <a:moveTo>
                  <a:pt x="115" y="94"/>
                </a:moveTo>
                <a:lnTo>
                  <a:pt x="115" y="94"/>
                </a:lnTo>
                <a:lnTo>
                  <a:pt x="127" y="94"/>
                </a:lnTo>
                <a:cubicBezTo>
                  <a:pt x="128" y="94"/>
                  <a:pt x="128" y="93"/>
                  <a:pt x="128" y="92"/>
                </a:cubicBezTo>
                <a:cubicBezTo>
                  <a:pt x="128" y="91"/>
                  <a:pt x="128" y="90"/>
                  <a:pt x="127" y="90"/>
                </a:cubicBezTo>
                <a:lnTo>
                  <a:pt x="115" y="90"/>
                </a:lnTo>
                <a:cubicBezTo>
                  <a:pt x="114" y="90"/>
                  <a:pt x="113" y="91"/>
                  <a:pt x="113" y="92"/>
                </a:cubicBezTo>
                <a:cubicBezTo>
                  <a:pt x="113" y="93"/>
                  <a:pt x="114" y="94"/>
                  <a:pt x="115" y="94"/>
                </a:cubicBezTo>
                <a:close/>
                <a:moveTo>
                  <a:pt x="71" y="134"/>
                </a:moveTo>
                <a:lnTo>
                  <a:pt x="71" y="134"/>
                </a:lnTo>
                <a:cubicBezTo>
                  <a:pt x="71" y="133"/>
                  <a:pt x="72" y="132"/>
                  <a:pt x="73" y="132"/>
                </a:cubicBezTo>
                <a:cubicBezTo>
                  <a:pt x="74" y="132"/>
                  <a:pt x="75" y="133"/>
                  <a:pt x="75" y="134"/>
                </a:cubicBezTo>
                <a:lnTo>
                  <a:pt x="75" y="146"/>
                </a:lnTo>
                <a:cubicBezTo>
                  <a:pt x="75" y="146"/>
                  <a:pt x="74" y="147"/>
                  <a:pt x="73" y="147"/>
                </a:cubicBezTo>
                <a:cubicBezTo>
                  <a:pt x="72" y="147"/>
                  <a:pt x="71" y="146"/>
                  <a:pt x="71" y="146"/>
                </a:cubicBezTo>
                <a:lnTo>
                  <a:pt x="71" y="134"/>
                </a:lnTo>
                <a:close/>
                <a:moveTo>
                  <a:pt x="31" y="90"/>
                </a:moveTo>
                <a:lnTo>
                  <a:pt x="31" y="90"/>
                </a:lnTo>
                <a:cubicBezTo>
                  <a:pt x="32" y="90"/>
                  <a:pt x="33" y="91"/>
                  <a:pt x="33" y="92"/>
                </a:cubicBezTo>
                <a:cubicBezTo>
                  <a:pt x="33" y="93"/>
                  <a:pt x="32" y="94"/>
                  <a:pt x="31" y="94"/>
                </a:cubicBezTo>
                <a:lnTo>
                  <a:pt x="20" y="94"/>
                </a:lnTo>
                <a:cubicBezTo>
                  <a:pt x="19" y="94"/>
                  <a:pt x="18" y="93"/>
                  <a:pt x="18" y="92"/>
                </a:cubicBezTo>
                <a:cubicBezTo>
                  <a:pt x="18" y="91"/>
                  <a:pt x="19" y="90"/>
                  <a:pt x="20" y="90"/>
                </a:cubicBezTo>
                <a:lnTo>
                  <a:pt x="31" y="90"/>
                </a:lnTo>
                <a:close/>
                <a:moveTo>
                  <a:pt x="66" y="101"/>
                </a:moveTo>
                <a:lnTo>
                  <a:pt x="66" y="101"/>
                </a:lnTo>
                <a:cubicBezTo>
                  <a:pt x="65" y="101"/>
                  <a:pt x="64" y="101"/>
                  <a:pt x="64" y="100"/>
                </a:cubicBezTo>
                <a:cubicBezTo>
                  <a:pt x="63" y="100"/>
                  <a:pt x="63" y="99"/>
                  <a:pt x="64" y="98"/>
                </a:cubicBezTo>
                <a:lnTo>
                  <a:pt x="111" y="58"/>
                </a:lnTo>
                <a:cubicBezTo>
                  <a:pt x="111" y="58"/>
                  <a:pt x="112" y="58"/>
                  <a:pt x="113" y="58"/>
                </a:cubicBezTo>
                <a:cubicBezTo>
                  <a:pt x="114" y="59"/>
                  <a:pt x="114" y="60"/>
                  <a:pt x="113" y="61"/>
                </a:cubicBezTo>
                <a:lnTo>
                  <a:pt x="66" y="101"/>
                </a:lnTo>
                <a:close/>
                <a:moveTo>
                  <a:pt x="81" y="20"/>
                </a:moveTo>
                <a:lnTo>
                  <a:pt x="81" y="20"/>
                </a:lnTo>
                <a:lnTo>
                  <a:pt x="81" y="14"/>
                </a:lnTo>
                <a:lnTo>
                  <a:pt x="65" y="14"/>
                </a:lnTo>
                <a:lnTo>
                  <a:pt x="65" y="20"/>
                </a:lnTo>
                <a:cubicBezTo>
                  <a:pt x="68" y="19"/>
                  <a:pt x="70" y="19"/>
                  <a:pt x="73" y="19"/>
                </a:cubicBezTo>
                <a:cubicBezTo>
                  <a:pt x="76" y="19"/>
                  <a:pt x="79" y="19"/>
                  <a:pt x="81" y="20"/>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55" name="Freeform 129">
            <a:extLst>
              <a:ext uri="{FF2B5EF4-FFF2-40B4-BE49-F238E27FC236}">
                <a16:creationId xmlns:a16="http://schemas.microsoft.com/office/drawing/2014/main" id="{B58F68F4-6E59-4910-90C3-949A65C117B8}"/>
              </a:ext>
            </a:extLst>
          </p:cNvPr>
          <p:cNvSpPr>
            <a:spLocks noChangeAspect="1" noEditPoints="1"/>
          </p:cNvSpPr>
          <p:nvPr/>
        </p:nvSpPr>
        <p:spPr bwMode="auto">
          <a:xfrm>
            <a:off x="8800104" y="1728563"/>
            <a:ext cx="245137" cy="243447"/>
          </a:xfrm>
          <a:custGeom>
            <a:avLst/>
            <a:gdLst>
              <a:gd name="T0" fmla="*/ 71 w 143"/>
              <a:gd name="T1" fmla="*/ 0 h 143"/>
              <a:gd name="T2" fmla="*/ 122 w 143"/>
              <a:gd name="T3" fmla="*/ 122 h 143"/>
              <a:gd name="T4" fmla="*/ 0 w 143"/>
              <a:gd name="T5" fmla="*/ 72 h 143"/>
              <a:gd name="T6" fmla="*/ 104 w 143"/>
              <a:gd name="T7" fmla="*/ 23 h 143"/>
              <a:gd name="T8" fmla="*/ 120 w 143"/>
              <a:gd name="T9" fmla="*/ 39 h 143"/>
              <a:gd name="T10" fmla="*/ 130 w 143"/>
              <a:gd name="T11" fmla="*/ 72 h 143"/>
              <a:gd name="T12" fmla="*/ 120 w 143"/>
              <a:gd name="T13" fmla="*/ 104 h 143"/>
              <a:gd name="T14" fmla="*/ 104 w 143"/>
              <a:gd name="T15" fmla="*/ 120 h 143"/>
              <a:gd name="T16" fmla="*/ 71 w 143"/>
              <a:gd name="T17" fmla="*/ 130 h 143"/>
              <a:gd name="T18" fmla="*/ 39 w 143"/>
              <a:gd name="T19" fmla="*/ 120 h 143"/>
              <a:gd name="T20" fmla="*/ 23 w 143"/>
              <a:gd name="T21" fmla="*/ 104 h 143"/>
              <a:gd name="T22" fmla="*/ 13 w 143"/>
              <a:gd name="T23" fmla="*/ 72 h 143"/>
              <a:gd name="T24" fmla="*/ 23 w 143"/>
              <a:gd name="T25" fmla="*/ 39 h 143"/>
              <a:gd name="T26" fmla="*/ 39 w 143"/>
              <a:gd name="T27" fmla="*/ 23 h 143"/>
              <a:gd name="T28" fmla="*/ 49 w 143"/>
              <a:gd name="T29" fmla="*/ 17 h 143"/>
              <a:gd name="T30" fmla="*/ 83 w 143"/>
              <a:gd name="T31" fmla="*/ 14 h 143"/>
              <a:gd name="T32" fmla="*/ 104 w 143"/>
              <a:gd name="T33" fmla="*/ 23 h 143"/>
              <a:gd name="T34" fmla="*/ 111 w 143"/>
              <a:gd name="T35" fmla="*/ 32 h 143"/>
              <a:gd name="T36" fmla="*/ 126 w 143"/>
              <a:gd name="T37" fmla="*/ 61 h 143"/>
              <a:gd name="T38" fmla="*/ 123 w 143"/>
              <a:gd name="T39" fmla="*/ 93 h 143"/>
              <a:gd name="T40" fmla="*/ 111 w 143"/>
              <a:gd name="T41" fmla="*/ 111 h 143"/>
              <a:gd name="T42" fmla="*/ 93 w 143"/>
              <a:gd name="T43" fmla="*/ 123 h 143"/>
              <a:gd name="T44" fmla="*/ 61 w 143"/>
              <a:gd name="T45" fmla="*/ 126 h 143"/>
              <a:gd name="T46" fmla="*/ 32 w 143"/>
              <a:gd name="T47" fmla="*/ 111 h 143"/>
              <a:gd name="T48" fmla="*/ 20 w 143"/>
              <a:gd name="T49" fmla="*/ 93 h 143"/>
              <a:gd name="T50" fmla="*/ 17 w 143"/>
              <a:gd name="T51" fmla="*/ 61 h 143"/>
              <a:gd name="T52" fmla="*/ 32 w 143"/>
              <a:gd name="T53" fmla="*/ 32 h 143"/>
              <a:gd name="T54" fmla="*/ 50 w 143"/>
              <a:gd name="T55" fmla="*/ 20 h 143"/>
              <a:gd name="T56" fmla="*/ 82 w 143"/>
              <a:gd name="T57" fmla="*/ 17 h 143"/>
              <a:gd name="T58" fmla="*/ 102 w 143"/>
              <a:gd name="T59" fmla="*/ 26 h 143"/>
              <a:gd name="T60" fmla="*/ 74 w 143"/>
              <a:gd name="T61" fmla="*/ 77 h 143"/>
              <a:gd name="T62" fmla="*/ 41 w 143"/>
              <a:gd name="T63" fmla="*/ 52 h 143"/>
              <a:gd name="T64" fmla="*/ 74 w 143"/>
              <a:gd name="T65" fmla="*/ 70 h 143"/>
              <a:gd name="T66" fmla="*/ 64 w 143"/>
              <a:gd name="T67" fmla="*/ 82 h 143"/>
              <a:gd name="T68" fmla="*/ 62 w 143"/>
              <a:gd name="T69" fmla="*/ 79 h 143"/>
              <a:gd name="T70" fmla="*/ 37 w 143"/>
              <a:gd name="T71" fmla="*/ 51 h 143"/>
              <a:gd name="T72" fmla="*/ 68 w 143"/>
              <a:gd name="T73" fmla="*/ 62 h 143"/>
              <a:gd name="T74" fmla="*/ 71 w 143"/>
              <a:gd name="T75" fmla="*/ 58 h 143"/>
              <a:gd name="T76" fmla="*/ 103 w 143"/>
              <a:gd name="T77" fmla="*/ 38 h 143"/>
              <a:gd name="T78" fmla="*/ 77 w 143"/>
              <a:gd name="T79" fmla="*/ 68 h 143"/>
              <a:gd name="T80" fmla="*/ 76 w 143"/>
              <a:gd name="T81" fmla="*/ 80 h 143"/>
              <a:gd name="T82" fmla="*/ 78 w 143"/>
              <a:gd name="T83" fmla="*/ 119 h 143"/>
              <a:gd name="T84" fmla="*/ 69 w 143"/>
              <a:gd name="T85" fmla="*/ 77 h 143"/>
              <a:gd name="T86" fmla="*/ 71 w 143"/>
              <a:gd name="T87" fmla="*/ 4 h 143"/>
              <a:gd name="T88" fmla="*/ 23 w 143"/>
              <a:gd name="T89" fmla="*/ 120 h 143"/>
              <a:gd name="T90" fmla="*/ 139 w 143"/>
              <a:gd name="T91" fmla="*/ 7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3" h="143">
                <a:moveTo>
                  <a:pt x="21" y="21"/>
                </a:moveTo>
                <a:lnTo>
                  <a:pt x="21" y="21"/>
                </a:lnTo>
                <a:cubicBezTo>
                  <a:pt x="34" y="8"/>
                  <a:pt x="52" y="0"/>
                  <a:pt x="71" y="0"/>
                </a:cubicBezTo>
                <a:cubicBezTo>
                  <a:pt x="91" y="0"/>
                  <a:pt x="109" y="8"/>
                  <a:pt x="122" y="21"/>
                </a:cubicBezTo>
                <a:cubicBezTo>
                  <a:pt x="135" y="34"/>
                  <a:pt x="143" y="52"/>
                  <a:pt x="143" y="72"/>
                </a:cubicBezTo>
                <a:cubicBezTo>
                  <a:pt x="143" y="91"/>
                  <a:pt x="135" y="109"/>
                  <a:pt x="122" y="122"/>
                </a:cubicBezTo>
                <a:cubicBezTo>
                  <a:pt x="109" y="135"/>
                  <a:pt x="91" y="143"/>
                  <a:pt x="71" y="143"/>
                </a:cubicBezTo>
                <a:cubicBezTo>
                  <a:pt x="52" y="143"/>
                  <a:pt x="34" y="135"/>
                  <a:pt x="21" y="122"/>
                </a:cubicBezTo>
                <a:cubicBezTo>
                  <a:pt x="8" y="109"/>
                  <a:pt x="0" y="91"/>
                  <a:pt x="0" y="72"/>
                </a:cubicBezTo>
                <a:cubicBezTo>
                  <a:pt x="0" y="52"/>
                  <a:pt x="8" y="34"/>
                  <a:pt x="21" y="21"/>
                </a:cubicBezTo>
                <a:close/>
                <a:moveTo>
                  <a:pt x="104" y="23"/>
                </a:moveTo>
                <a:lnTo>
                  <a:pt x="104" y="23"/>
                </a:lnTo>
                <a:cubicBezTo>
                  <a:pt x="107" y="25"/>
                  <a:pt x="110" y="27"/>
                  <a:pt x="113" y="30"/>
                </a:cubicBezTo>
                <a:lnTo>
                  <a:pt x="113" y="30"/>
                </a:lnTo>
                <a:cubicBezTo>
                  <a:pt x="116" y="33"/>
                  <a:pt x="118" y="36"/>
                  <a:pt x="120" y="39"/>
                </a:cubicBezTo>
                <a:cubicBezTo>
                  <a:pt x="122" y="42"/>
                  <a:pt x="124" y="46"/>
                  <a:pt x="126" y="49"/>
                </a:cubicBezTo>
                <a:cubicBezTo>
                  <a:pt x="127" y="53"/>
                  <a:pt x="128" y="56"/>
                  <a:pt x="129" y="60"/>
                </a:cubicBezTo>
                <a:cubicBezTo>
                  <a:pt x="130" y="64"/>
                  <a:pt x="130" y="68"/>
                  <a:pt x="130" y="72"/>
                </a:cubicBezTo>
                <a:cubicBezTo>
                  <a:pt x="130" y="75"/>
                  <a:pt x="130" y="79"/>
                  <a:pt x="129" y="83"/>
                </a:cubicBezTo>
                <a:cubicBezTo>
                  <a:pt x="128" y="87"/>
                  <a:pt x="127" y="91"/>
                  <a:pt x="126" y="94"/>
                </a:cubicBezTo>
                <a:cubicBezTo>
                  <a:pt x="124" y="98"/>
                  <a:pt x="122" y="101"/>
                  <a:pt x="120" y="104"/>
                </a:cubicBezTo>
                <a:cubicBezTo>
                  <a:pt x="118" y="107"/>
                  <a:pt x="116" y="110"/>
                  <a:pt x="113" y="113"/>
                </a:cubicBezTo>
                <a:lnTo>
                  <a:pt x="113" y="113"/>
                </a:lnTo>
                <a:cubicBezTo>
                  <a:pt x="110" y="116"/>
                  <a:pt x="107" y="118"/>
                  <a:pt x="104" y="120"/>
                </a:cubicBezTo>
                <a:cubicBezTo>
                  <a:pt x="101" y="123"/>
                  <a:pt x="97" y="124"/>
                  <a:pt x="94" y="126"/>
                </a:cubicBezTo>
                <a:cubicBezTo>
                  <a:pt x="90" y="127"/>
                  <a:pt x="87" y="128"/>
                  <a:pt x="83" y="129"/>
                </a:cubicBezTo>
                <a:cubicBezTo>
                  <a:pt x="79" y="130"/>
                  <a:pt x="75" y="130"/>
                  <a:pt x="71" y="130"/>
                </a:cubicBezTo>
                <a:cubicBezTo>
                  <a:pt x="67" y="130"/>
                  <a:pt x="64" y="130"/>
                  <a:pt x="60" y="129"/>
                </a:cubicBezTo>
                <a:cubicBezTo>
                  <a:pt x="56" y="128"/>
                  <a:pt x="52" y="127"/>
                  <a:pt x="49" y="126"/>
                </a:cubicBezTo>
                <a:cubicBezTo>
                  <a:pt x="45" y="124"/>
                  <a:pt x="42" y="123"/>
                  <a:pt x="39" y="120"/>
                </a:cubicBezTo>
                <a:cubicBezTo>
                  <a:pt x="36" y="118"/>
                  <a:pt x="33" y="116"/>
                  <a:pt x="30" y="113"/>
                </a:cubicBezTo>
                <a:lnTo>
                  <a:pt x="30" y="113"/>
                </a:lnTo>
                <a:cubicBezTo>
                  <a:pt x="27" y="110"/>
                  <a:pt x="25" y="107"/>
                  <a:pt x="23" y="104"/>
                </a:cubicBezTo>
                <a:cubicBezTo>
                  <a:pt x="20" y="101"/>
                  <a:pt x="19" y="98"/>
                  <a:pt x="17" y="94"/>
                </a:cubicBezTo>
                <a:cubicBezTo>
                  <a:pt x="16" y="90"/>
                  <a:pt x="15" y="87"/>
                  <a:pt x="14" y="83"/>
                </a:cubicBezTo>
                <a:cubicBezTo>
                  <a:pt x="13" y="79"/>
                  <a:pt x="13" y="75"/>
                  <a:pt x="13" y="72"/>
                </a:cubicBezTo>
                <a:cubicBezTo>
                  <a:pt x="13" y="68"/>
                  <a:pt x="13" y="64"/>
                  <a:pt x="14" y="60"/>
                </a:cubicBezTo>
                <a:cubicBezTo>
                  <a:pt x="15" y="56"/>
                  <a:pt x="16" y="53"/>
                  <a:pt x="17" y="49"/>
                </a:cubicBezTo>
                <a:cubicBezTo>
                  <a:pt x="19" y="46"/>
                  <a:pt x="20" y="42"/>
                  <a:pt x="23" y="39"/>
                </a:cubicBezTo>
                <a:cubicBezTo>
                  <a:pt x="25" y="36"/>
                  <a:pt x="27" y="33"/>
                  <a:pt x="30" y="30"/>
                </a:cubicBezTo>
                <a:lnTo>
                  <a:pt x="30" y="30"/>
                </a:lnTo>
                <a:cubicBezTo>
                  <a:pt x="33" y="27"/>
                  <a:pt x="36" y="25"/>
                  <a:pt x="39" y="23"/>
                </a:cubicBezTo>
                <a:cubicBezTo>
                  <a:pt x="42" y="21"/>
                  <a:pt x="45" y="19"/>
                  <a:pt x="49" y="17"/>
                </a:cubicBezTo>
                <a:lnTo>
                  <a:pt x="49" y="17"/>
                </a:lnTo>
                <a:lnTo>
                  <a:pt x="49" y="17"/>
                </a:lnTo>
                <a:cubicBezTo>
                  <a:pt x="52" y="16"/>
                  <a:pt x="56" y="15"/>
                  <a:pt x="60" y="14"/>
                </a:cubicBezTo>
                <a:cubicBezTo>
                  <a:pt x="64" y="13"/>
                  <a:pt x="67" y="13"/>
                  <a:pt x="71" y="13"/>
                </a:cubicBezTo>
                <a:cubicBezTo>
                  <a:pt x="75" y="13"/>
                  <a:pt x="79" y="13"/>
                  <a:pt x="83" y="14"/>
                </a:cubicBezTo>
                <a:cubicBezTo>
                  <a:pt x="87" y="15"/>
                  <a:pt x="90" y="16"/>
                  <a:pt x="94" y="17"/>
                </a:cubicBezTo>
                <a:lnTo>
                  <a:pt x="94" y="17"/>
                </a:lnTo>
                <a:cubicBezTo>
                  <a:pt x="97" y="19"/>
                  <a:pt x="101" y="21"/>
                  <a:pt x="104" y="23"/>
                </a:cubicBezTo>
                <a:close/>
                <a:moveTo>
                  <a:pt x="111" y="32"/>
                </a:moveTo>
                <a:lnTo>
                  <a:pt x="111" y="32"/>
                </a:lnTo>
                <a:lnTo>
                  <a:pt x="111" y="32"/>
                </a:lnTo>
                <a:cubicBezTo>
                  <a:pt x="113" y="35"/>
                  <a:pt x="115" y="38"/>
                  <a:pt x="117" y="41"/>
                </a:cubicBezTo>
                <a:cubicBezTo>
                  <a:pt x="119" y="44"/>
                  <a:pt x="121" y="47"/>
                  <a:pt x="123" y="50"/>
                </a:cubicBezTo>
                <a:cubicBezTo>
                  <a:pt x="124" y="54"/>
                  <a:pt x="125" y="57"/>
                  <a:pt x="126" y="61"/>
                </a:cubicBezTo>
                <a:cubicBezTo>
                  <a:pt x="126" y="64"/>
                  <a:pt x="127" y="68"/>
                  <a:pt x="127" y="72"/>
                </a:cubicBezTo>
                <a:cubicBezTo>
                  <a:pt x="127" y="75"/>
                  <a:pt x="126" y="79"/>
                  <a:pt x="126" y="82"/>
                </a:cubicBezTo>
                <a:cubicBezTo>
                  <a:pt x="125" y="86"/>
                  <a:pt x="124" y="89"/>
                  <a:pt x="123" y="93"/>
                </a:cubicBezTo>
                <a:cubicBezTo>
                  <a:pt x="121" y="96"/>
                  <a:pt x="119" y="99"/>
                  <a:pt x="117" y="102"/>
                </a:cubicBezTo>
                <a:cubicBezTo>
                  <a:pt x="115" y="105"/>
                  <a:pt x="113" y="108"/>
                  <a:pt x="111" y="111"/>
                </a:cubicBezTo>
                <a:lnTo>
                  <a:pt x="111" y="111"/>
                </a:lnTo>
                <a:cubicBezTo>
                  <a:pt x="108" y="113"/>
                  <a:pt x="105" y="116"/>
                  <a:pt x="102" y="118"/>
                </a:cubicBezTo>
                <a:cubicBezTo>
                  <a:pt x="99" y="120"/>
                  <a:pt x="96" y="121"/>
                  <a:pt x="93" y="123"/>
                </a:cubicBezTo>
                <a:lnTo>
                  <a:pt x="93" y="123"/>
                </a:lnTo>
                <a:cubicBezTo>
                  <a:pt x="89" y="124"/>
                  <a:pt x="86" y="125"/>
                  <a:pt x="82" y="126"/>
                </a:cubicBezTo>
                <a:cubicBezTo>
                  <a:pt x="79" y="126"/>
                  <a:pt x="75" y="127"/>
                  <a:pt x="71" y="127"/>
                </a:cubicBezTo>
                <a:cubicBezTo>
                  <a:pt x="68" y="127"/>
                  <a:pt x="64" y="126"/>
                  <a:pt x="61" y="126"/>
                </a:cubicBezTo>
                <a:cubicBezTo>
                  <a:pt x="57" y="125"/>
                  <a:pt x="54" y="124"/>
                  <a:pt x="50" y="123"/>
                </a:cubicBezTo>
                <a:cubicBezTo>
                  <a:pt x="47" y="121"/>
                  <a:pt x="44" y="120"/>
                  <a:pt x="41" y="118"/>
                </a:cubicBezTo>
                <a:cubicBezTo>
                  <a:pt x="38" y="116"/>
                  <a:pt x="35" y="113"/>
                  <a:pt x="32" y="111"/>
                </a:cubicBezTo>
                <a:lnTo>
                  <a:pt x="32" y="111"/>
                </a:lnTo>
                <a:cubicBezTo>
                  <a:pt x="30" y="108"/>
                  <a:pt x="27" y="105"/>
                  <a:pt x="25" y="102"/>
                </a:cubicBezTo>
                <a:cubicBezTo>
                  <a:pt x="23" y="99"/>
                  <a:pt x="22" y="96"/>
                  <a:pt x="20" y="93"/>
                </a:cubicBezTo>
                <a:cubicBezTo>
                  <a:pt x="19" y="89"/>
                  <a:pt x="18" y="86"/>
                  <a:pt x="17" y="82"/>
                </a:cubicBezTo>
                <a:cubicBezTo>
                  <a:pt x="16" y="79"/>
                  <a:pt x="16" y="75"/>
                  <a:pt x="16" y="72"/>
                </a:cubicBezTo>
                <a:cubicBezTo>
                  <a:pt x="16" y="68"/>
                  <a:pt x="16" y="64"/>
                  <a:pt x="17" y="61"/>
                </a:cubicBezTo>
                <a:cubicBezTo>
                  <a:pt x="18" y="57"/>
                  <a:pt x="19" y="54"/>
                  <a:pt x="20" y="50"/>
                </a:cubicBezTo>
                <a:cubicBezTo>
                  <a:pt x="22" y="47"/>
                  <a:pt x="23" y="44"/>
                  <a:pt x="25" y="41"/>
                </a:cubicBezTo>
                <a:cubicBezTo>
                  <a:pt x="27" y="38"/>
                  <a:pt x="30" y="35"/>
                  <a:pt x="32" y="32"/>
                </a:cubicBezTo>
                <a:lnTo>
                  <a:pt x="32" y="32"/>
                </a:lnTo>
                <a:cubicBezTo>
                  <a:pt x="35" y="30"/>
                  <a:pt x="38" y="28"/>
                  <a:pt x="41" y="26"/>
                </a:cubicBezTo>
                <a:cubicBezTo>
                  <a:pt x="44" y="24"/>
                  <a:pt x="47" y="22"/>
                  <a:pt x="50" y="20"/>
                </a:cubicBezTo>
                <a:cubicBezTo>
                  <a:pt x="54" y="19"/>
                  <a:pt x="57" y="18"/>
                  <a:pt x="61" y="17"/>
                </a:cubicBezTo>
                <a:cubicBezTo>
                  <a:pt x="64" y="17"/>
                  <a:pt x="68" y="16"/>
                  <a:pt x="71" y="16"/>
                </a:cubicBezTo>
                <a:cubicBezTo>
                  <a:pt x="75" y="16"/>
                  <a:pt x="79" y="17"/>
                  <a:pt x="82" y="17"/>
                </a:cubicBezTo>
                <a:cubicBezTo>
                  <a:pt x="86" y="18"/>
                  <a:pt x="89" y="19"/>
                  <a:pt x="92" y="20"/>
                </a:cubicBezTo>
                <a:lnTo>
                  <a:pt x="93" y="20"/>
                </a:lnTo>
                <a:cubicBezTo>
                  <a:pt x="96" y="22"/>
                  <a:pt x="99" y="24"/>
                  <a:pt x="102" y="26"/>
                </a:cubicBezTo>
                <a:cubicBezTo>
                  <a:pt x="105" y="28"/>
                  <a:pt x="108" y="30"/>
                  <a:pt x="111" y="32"/>
                </a:cubicBezTo>
                <a:close/>
                <a:moveTo>
                  <a:pt x="74" y="77"/>
                </a:moveTo>
                <a:lnTo>
                  <a:pt x="74" y="77"/>
                </a:lnTo>
                <a:lnTo>
                  <a:pt x="70" y="73"/>
                </a:lnTo>
                <a:lnTo>
                  <a:pt x="70" y="73"/>
                </a:lnTo>
                <a:lnTo>
                  <a:pt x="41" y="52"/>
                </a:lnTo>
                <a:lnTo>
                  <a:pt x="44" y="48"/>
                </a:lnTo>
                <a:lnTo>
                  <a:pt x="73" y="70"/>
                </a:lnTo>
                <a:lnTo>
                  <a:pt x="74" y="70"/>
                </a:lnTo>
                <a:lnTo>
                  <a:pt x="77" y="73"/>
                </a:lnTo>
                <a:lnTo>
                  <a:pt x="74" y="77"/>
                </a:lnTo>
                <a:close/>
                <a:moveTo>
                  <a:pt x="64" y="82"/>
                </a:moveTo>
                <a:lnTo>
                  <a:pt x="64" y="82"/>
                </a:lnTo>
                <a:cubicBezTo>
                  <a:pt x="63" y="82"/>
                  <a:pt x="62" y="82"/>
                  <a:pt x="62" y="82"/>
                </a:cubicBezTo>
                <a:cubicBezTo>
                  <a:pt x="61" y="81"/>
                  <a:pt x="61" y="80"/>
                  <a:pt x="62" y="79"/>
                </a:cubicBezTo>
                <a:lnTo>
                  <a:pt x="66" y="75"/>
                </a:lnTo>
                <a:lnTo>
                  <a:pt x="38" y="54"/>
                </a:lnTo>
                <a:cubicBezTo>
                  <a:pt x="37" y="53"/>
                  <a:pt x="37" y="52"/>
                  <a:pt x="37" y="51"/>
                </a:cubicBezTo>
                <a:lnTo>
                  <a:pt x="43" y="45"/>
                </a:lnTo>
                <a:cubicBezTo>
                  <a:pt x="43" y="44"/>
                  <a:pt x="44" y="44"/>
                  <a:pt x="45" y="44"/>
                </a:cubicBezTo>
                <a:lnTo>
                  <a:pt x="68" y="62"/>
                </a:lnTo>
                <a:lnTo>
                  <a:pt x="68" y="59"/>
                </a:lnTo>
                <a:cubicBezTo>
                  <a:pt x="68" y="58"/>
                  <a:pt x="68" y="57"/>
                  <a:pt x="69" y="57"/>
                </a:cubicBezTo>
                <a:cubicBezTo>
                  <a:pt x="70" y="57"/>
                  <a:pt x="71" y="57"/>
                  <a:pt x="71" y="58"/>
                </a:cubicBezTo>
                <a:lnTo>
                  <a:pt x="72" y="65"/>
                </a:lnTo>
                <a:lnTo>
                  <a:pt x="74" y="66"/>
                </a:lnTo>
                <a:lnTo>
                  <a:pt x="103" y="38"/>
                </a:lnTo>
                <a:cubicBezTo>
                  <a:pt x="104" y="37"/>
                  <a:pt x="105" y="37"/>
                  <a:pt x="106" y="38"/>
                </a:cubicBezTo>
                <a:cubicBezTo>
                  <a:pt x="106" y="38"/>
                  <a:pt x="106" y="39"/>
                  <a:pt x="106" y="40"/>
                </a:cubicBezTo>
                <a:lnTo>
                  <a:pt x="77" y="68"/>
                </a:lnTo>
                <a:lnTo>
                  <a:pt x="81" y="71"/>
                </a:lnTo>
                <a:cubicBezTo>
                  <a:pt x="82" y="72"/>
                  <a:pt x="82" y="73"/>
                  <a:pt x="81" y="74"/>
                </a:cubicBezTo>
                <a:lnTo>
                  <a:pt x="76" y="80"/>
                </a:lnTo>
                <a:cubicBezTo>
                  <a:pt x="76" y="81"/>
                  <a:pt x="75" y="81"/>
                  <a:pt x="74" y="81"/>
                </a:cubicBezTo>
                <a:lnTo>
                  <a:pt x="79" y="117"/>
                </a:lnTo>
                <a:cubicBezTo>
                  <a:pt x="80" y="118"/>
                  <a:pt x="79" y="119"/>
                  <a:pt x="78" y="119"/>
                </a:cubicBezTo>
                <a:cubicBezTo>
                  <a:pt x="77" y="119"/>
                  <a:pt x="76" y="118"/>
                  <a:pt x="76" y="117"/>
                </a:cubicBezTo>
                <a:lnTo>
                  <a:pt x="71" y="78"/>
                </a:lnTo>
                <a:lnTo>
                  <a:pt x="69" y="77"/>
                </a:lnTo>
                <a:lnTo>
                  <a:pt x="64" y="82"/>
                </a:lnTo>
                <a:close/>
                <a:moveTo>
                  <a:pt x="71" y="4"/>
                </a:moveTo>
                <a:lnTo>
                  <a:pt x="71" y="4"/>
                </a:lnTo>
                <a:cubicBezTo>
                  <a:pt x="53" y="4"/>
                  <a:pt x="36" y="11"/>
                  <a:pt x="23" y="23"/>
                </a:cubicBezTo>
                <a:cubicBezTo>
                  <a:pt x="11" y="36"/>
                  <a:pt x="3" y="53"/>
                  <a:pt x="3" y="72"/>
                </a:cubicBezTo>
                <a:cubicBezTo>
                  <a:pt x="3" y="90"/>
                  <a:pt x="11" y="107"/>
                  <a:pt x="23" y="120"/>
                </a:cubicBezTo>
                <a:cubicBezTo>
                  <a:pt x="36" y="132"/>
                  <a:pt x="53" y="139"/>
                  <a:pt x="71" y="139"/>
                </a:cubicBezTo>
                <a:cubicBezTo>
                  <a:pt x="90" y="139"/>
                  <a:pt x="107" y="132"/>
                  <a:pt x="119" y="120"/>
                </a:cubicBezTo>
                <a:cubicBezTo>
                  <a:pt x="132" y="107"/>
                  <a:pt x="139" y="90"/>
                  <a:pt x="139" y="72"/>
                </a:cubicBezTo>
                <a:cubicBezTo>
                  <a:pt x="139" y="53"/>
                  <a:pt x="132" y="36"/>
                  <a:pt x="119" y="23"/>
                </a:cubicBezTo>
                <a:cubicBezTo>
                  <a:pt x="107" y="11"/>
                  <a:pt x="90" y="4"/>
                  <a:pt x="71" y="4"/>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56" name="Freeform 131">
            <a:extLst>
              <a:ext uri="{FF2B5EF4-FFF2-40B4-BE49-F238E27FC236}">
                <a16:creationId xmlns:a16="http://schemas.microsoft.com/office/drawing/2014/main" id="{B9ABED57-7FD1-4820-8F52-FD5BBA56DA85}"/>
              </a:ext>
            </a:extLst>
          </p:cNvPr>
          <p:cNvSpPr>
            <a:spLocks noChangeAspect="1" noEditPoints="1"/>
          </p:cNvSpPr>
          <p:nvPr/>
        </p:nvSpPr>
        <p:spPr bwMode="auto">
          <a:xfrm>
            <a:off x="9238380" y="3504622"/>
            <a:ext cx="282331" cy="272188"/>
          </a:xfrm>
          <a:custGeom>
            <a:avLst/>
            <a:gdLst>
              <a:gd name="T0" fmla="*/ 161 w 165"/>
              <a:gd name="T1" fmla="*/ 156 h 159"/>
              <a:gd name="T2" fmla="*/ 150 w 165"/>
              <a:gd name="T3" fmla="*/ 116 h 159"/>
              <a:gd name="T4" fmla="*/ 146 w 165"/>
              <a:gd name="T5" fmla="*/ 114 h 159"/>
              <a:gd name="T6" fmla="*/ 114 w 165"/>
              <a:gd name="T7" fmla="*/ 142 h 159"/>
              <a:gd name="T8" fmla="*/ 105 w 165"/>
              <a:gd name="T9" fmla="*/ 156 h 159"/>
              <a:gd name="T10" fmla="*/ 123 w 165"/>
              <a:gd name="T11" fmla="*/ 127 h 159"/>
              <a:gd name="T12" fmla="*/ 133 w 165"/>
              <a:gd name="T13" fmla="*/ 119 h 159"/>
              <a:gd name="T14" fmla="*/ 129 w 165"/>
              <a:gd name="T15" fmla="*/ 112 h 159"/>
              <a:gd name="T16" fmla="*/ 129 w 165"/>
              <a:gd name="T17" fmla="*/ 98 h 159"/>
              <a:gd name="T18" fmla="*/ 99 w 165"/>
              <a:gd name="T19" fmla="*/ 74 h 159"/>
              <a:gd name="T20" fmla="*/ 64 w 165"/>
              <a:gd name="T21" fmla="*/ 61 h 159"/>
              <a:gd name="T22" fmla="*/ 70 w 165"/>
              <a:gd name="T23" fmla="*/ 72 h 159"/>
              <a:gd name="T24" fmla="*/ 86 w 165"/>
              <a:gd name="T25" fmla="*/ 71 h 159"/>
              <a:gd name="T26" fmla="*/ 155 w 165"/>
              <a:gd name="T27" fmla="*/ 71 h 159"/>
              <a:gd name="T28" fmla="*/ 161 w 165"/>
              <a:gd name="T29" fmla="*/ 156 h 159"/>
              <a:gd name="T30" fmla="*/ 64 w 165"/>
              <a:gd name="T31" fmla="*/ 133 h 159"/>
              <a:gd name="T32" fmla="*/ 74 w 165"/>
              <a:gd name="T33" fmla="*/ 156 h 159"/>
              <a:gd name="T34" fmla="*/ 64 w 165"/>
              <a:gd name="T35" fmla="*/ 133 h 159"/>
              <a:gd name="T36" fmla="*/ 34 w 165"/>
              <a:gd name="T37" fmla="*/ 132 h 159"/>
              <a:gd name="T38" fmla="*/ 32 w 165"/>
              <a:gd name="T39" fmla="*/ 156 h 159"/>
              <a:gd name="T40" fmla="*/ 4 w 165"/>
              <a:gd name="T41" fmla="*/ 110 h 159"/>
              <a:gd name="T42" fmla="*/ 99 w 165"/>
              <a:gd name="T43" fmla="*/ 78 h 159"/>
              <a:gd name="T44" fmla="*/ 126 w 165"/>
              <a:gd name="T45" fmla="*/ 100 h 159"/>
              <a:gd name="T46" fmla="*/ 126 w 165"/>
              <a:gd name="T47" fmla="*/ 114 h 159"/>
              <a:gd name="T48" fmla="*/ 123 w 165"/>
              <a:gd name="T49" fmla="*/ 123 h 159"/>
              <a:gd name="T50" fmla="*/ 103 w 165"/>
              <a:gd name="T51" fmla="*/ 116 h 159"/>
              <a:gd name="T52" fmla="*/ 102 w 165"/>
              <a:gd name="T53" fmla="*/ 156 h 159"/>
              <a:gd name="T54" fmla="*/ 78 w 165"/>
              <a:gd name="T55" fmla="*/ 131 h 159"/>
              <a:gd name="T56" fmla="*/ 75 w 165"/>
              <a:gd name="T57" fmla="*/ 128 h 159"/>
              <a:gd name="T58" fmla="*/ 60 w 165"/>
              <a:gd name="T59" fmla="*/ 28 h 159"/>
              <a:gd name="T60" fmla="*/ 60 w 165"/>
              <a:gd name="T61" fmla="*/ 28 h 159"/>
              <a:gd name="T62" fmla="*/ 62 w 165"/>
              <a:gd name="T63" fmla="*/ 13 h 159"/>
              <a:gd name="T64" fmla="*/ 72 w 165"/>
              <a:gd name="T65" fmla="*/ 9 h 159"/>
              <a:gd name="T66" fmla="*/ 95 w 165"/>
              <a:gd name="T67" fmla="*/ 13 h 159"/>
              <a:gd name="T68" fmla="*/ 109 w 165"/>
              <a:gd name="T69" fmla="*/ 5 h 159"/>
              <a:gd name="T70" fmla="*/ 103 w 165"/>
              <a:gd name="T71" fmla="*/ 28 h 159"/>
              <a:gd name="T72" fmla="*/ 71 w 165"/>
              <a:gd name="T73" fmla="*/ 69 h 159"/>
              <a:gd name="T74" fmla="*/ 60 w 165"/>
              <a:gd name="T75" fmla="*/ 28 h 159"/>
              <a:gd name="T76" fmla="*/ 157 w 165"/>
              <a:gd name="T77" fmla="*/ 69 h 159"/>
              <a:gd name="T78" fmla="*/ 113 w 165"/>
              <a:gd name="T79" fmla="*/ 2 h 159"/>
              <a:gd name="T80" fmla="*/ 110 w 165"/>
              <a:gd name="T81" fmla="*/ 0 h 159"/>
              <a:gd name="T82" fmla="*/ 86 w 165"/>
              <a:gd name="T83" fmla="*/ 6 h 159"/>
              <a:gd name="T84" fmla="*/ 63 w 165"/>
              <a:gd name="T85" fmla="*/ 10 h 159"/>
              <a:gd name="T86" fmla="*/ 46 w 165"/>
              <a:gd name="T87" fmla="*/ 4 h 159"/>
              <a:gd name="T88" fmla="*/ 57 w 165"/>
              <a:gd name="T89" fmla="*/ 29 h 159"/>
              <a:gd name="T90" fmla="*/ 61 w 165"/>
              <a:gd name="T91" fmla="*/ 78 h 159"/>
              <a:gd name="T92" fmla="*/ 0 w 165"/>
              <a:gd name="T93" fmla="*/ 110 h 159"/>
              <a:gd name="T94" fmla="*/ 2 w 165"/>
              <a:gd name="T95" fmla="*/ 159 h 159"/>
              <a:gd name="T96" fmla="*/ 33 w 165"/>
              <a:gd name="T97" fmla="*/ 159 h 159"/>
              <a:gd name="T98" fmla="*/ 35 w 165"/>
              <a:gd name="T99" fmla="*/ 136 h 159"/>
              <a:gd name="T100" fmla="*/ 61 w 165"/>
              <a:gd name="T101" fmla="*/ 158 h 159"/>
              <a:gd name="T102" fmla="*/ 76 w 165"/>
              <a:gd name="T103" fmla="*/ 159 h 159"/>
              <a:gd name="T104" fmla="*/ 103 w 165"/>
              <a:gd name="T105" fmla="*/ 159 h 159"/>
              <a:gd name="T106" fmla="*/ 115 w 165"/>
              <a:gd name="T107" fmla="*/ 159 h 159"/>
              <a:gd name="T108" fmla="*/ 117 w 165"/>
              <a:gd name="T109" fmla="*/ 143 h 159"/>
              <a:gd name="T110" fmla="*/ 147 w 165"/>
              <a:gd name="T111" fmla="*/ 158 h 159"/>
              <a:gd name="T112" fmla="*/ 163 w 165"/>
              <a:gd name="T113" fmla="*/ 159 h 159"/>
              <a:gd name="T114" fmla="*/ 165 w 165"/>
              <a:gd name="T115" fmla="*/ 8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5" h="159">
                <a:moveTo>
                  <a:pt x="161" y="156"/>
                </a:moveTo>
                <a:lnTo>
                  <a:pt x="161" y="156"/>
                </a:lnTo>
                <a:lnTo>
                  <a:pt x="150" y="156"/>
                </a:lnTo>
                <a:lnTo>
                  <a:pt x="150" y="116"/>
                </a:lnTo>
                <a:cubicBezTo>
                  <a:pt x="150" y="115"/>
                  <a:pt x="150" y="114"/>
                  <a:pt x="149" y="114"/>
                </a:cubicBezTo>
                <a:cubicBezTo>
                  <a:pt x="148" y="114"/>
                  <a:pt x="147" y="114"/>
                  <a:pt x="146" y="114"/>
                </a:cubicBezTo>
                <a:lnTo>
                  <a:pt x="114" y="141"/>
                </a:lnTo>
                <a:cubicBezTo>
                  <a:pt x="114" y="141"/>
                  <a:pt x="114" y="142"/>
                  <a:pt x="114" y="142"/>
                </a:cubicBezTo>
                <a:lnTo>
                  <a:pt x="114" y="156"/>
                </a:lnTo>
                <a:lnTo>
                  <a:pt x="105" y="156"/>
                </a:lnTo>
                <a:lnTo>
                  <a:pt x="105" y="120"/>
                </a:lnTo>
                <a:lnTo>
                  <a:pt x="123" y="127"/>
                </a:lnTo>
                <a:cubicBezTo>
                  <a:pt x="124" y="127"/>
                  <a:pt x="125" y="127"/>
                  <a:pt x="125" y="127"/>
                </a:cubicBezTo>
                <a:lnTo>
                  <a:pt x="133" y="119"/>
                </a:lnTo>
                <a:cubicBezTo>
                  <a:pt x="134" y="118"/>
                  <a:pt x="134" y="117"/>
                  <a:pt x="133" y="116"/>
                </a:cubicBezTo>
                <a:lnTo>
                  <a:pt x="129" y="112"/>
                </a:lnTo>
                <a:lnTo>
                  <a:pt x="129" y="99"/>
                </a:lnTo>
                <a:cubicBezTo>
                  <a:pt x="129" y="99"/>
                  <a:pt x="129" y="99"/>
                  <a:pt x="129" y="98"/>
                </a:cubicBezTo>
                <a:lnTo>
                  <a:pt x="108" y="77"/>
                </a:lnTo>
                <a:cubicBezTo>
                  <a:pt x="106" y="75"/>
                  <a:pt x="102" y="74"/>
                  <a:pt x="99" y="74"/>
                </a:cubicBezTo>
                <a:lnTo>
                  <a:pt x="64" y="77"/>
                </a:lnTo>
                <a:lnTo>
                  <a:pt x="64" y="61"/>
                </a:lnTo>
                <a:lnTo>
                  <a:pt x="68" y="71"/>
                </a:lnTo>
                <a:cubicBezTo>
                  <a:pt x="69" y="72"/>
                  <a:pt x="69" y="72"/>
                  <a:pt x="70" y="72"/>
                </a:cubicBezTo>
                <a:lnTo>
                  <a:pt x="84" y="72"/>
                </a:lnTo>
                <a:cubicBezTo>
                  <a:pt x="85" y="72"/>
                  <a:pt x="86" y="72"/>
                  <a:pt x="86" y="71"/>
                </a:cubicBezTo>
                <a:lnTo>
                  <a:pt x="105" y="31"/>
                </a:lnTo>
                <a:lnTo>
                  <a:pt x="155" y="71"/>
                </a:lnTo>
                <a:cubicBezTo>
                  <a:pt x="159" y="74"/>
                  <a:pt x="161" y="79"/>
                  <a:pt x="161" y="84"/>
                </a:cubicBezTo>
                <a:lnTo>
                  <a:pt x="161" y="156"/>
                </a:lnTo>
                <a:close/>
                <a:moveTo>
                  <a:pt x="64" y="133"/>
                </a:moveTo>
                <a:lnTo>
                  <a:pt x="64" y="133"/>
                </a:lnTo>
                <a:lnTo>
                  <a:pt x="74" y="132"/>
                </a:lnTo>
                <a:lnTo>
                  <a:pt x="74" y="156"/>
                </a:lnTo>
                <a:lnTo>
                  <a:pt x="64" y="156"/>
                </a:lnTo>
                <a:lnTo>
                  <a:pt x="64" y="133"/>
                </a:lnTo>
                <a:close/>
                <a:moveTo>
                  <a:pt x="34" y="132"/>
                </a:moveTo>
                <a:lnTo>
                  <a:pt x="34" y="132"/>
                </a:lnTo>
                <a:cubicBezTo>
                  <a:pt x="32" y="133"/>
                  <a:pt x="32" y="134"/>
                  <a:pt x="32" y="135"/>
                </a:cubicBezTo>
                <a:lnTo>
                  <a:pt x="32" y="156"/>
                </a:lnTo>
                <a:lnTo>
                  <a:pt x="4" y="156"/>
                </a:lnTo>
                <a:lnTo>
                  <a:pt x="4" y="110"/>
                </a:lnTo>
                <a:cubicBezTo>
                  <a:pt x="4" y="96"/>
                  <a:pt x="15" y="84"/>
                  <a:pt x="29" y="84"/>
                </a:cubicBezTo>
                <a:lnTo>
                  <a:pt x="99" y="78"/>
                </a:lnTo>
                <a:cubicBezTo>
                  <a:pt x="102" y="77"/>
                  <a:pt x="104" y="78"/>
                  <a:pt x="105" y="80"/>
                </a:cubicBezTo>
                <a:lnTo>
                  <a:pt x="126" y="100"/>
                </a:lnTo>
                <a:lnTo>
                  <a:pt x="126" y="113"/>
                </a:lnTo>
                <a:cubicBezTo>
                  <a:pt x="126" y="113"/>
                  <a:pt x="126" y="114"/>
                  <a:pt x="126" y="114"/>
                </a:cubicBezTo>
                <a:lnTo>
                  <a:pt x="129" y="117"/>
                </a:lnTo>
                <a:lnTo>
                  <a:pt x="123" y="123"/>
                </a:lnTo>
                <a:lnTo>
                  <a:pt x="104" y="116"/>
                </a:lnTo>
                <a:cubicBezTo>
                  <a:pt x="104" y="116"/>
                  <a:pt x="103" y="116"/>
                  <a:pt x="103" y="116"/>
                </a:cubicBezTo>
                <a:cubicBezTo>
                  <a:pt x="102" y="116"/>
                  <a:pt x="102" y="117"/>
                  <a:pt x="102" y="118"/>
                </a:cubicBezTo>
                <a:lnTo>
                  <a:pt x="102" y="156"/>
                </a:lnTo>
                <a:lnTo>
                  <a:pt x="78" y="156"/>
                </a:lnTo>
                <a:lnTo>
                  <a:pt x="78" y="131"/>
                </a:lnTo>
                <a:cubicBezTo>
                  <a:pt x="78" y="130"/>
                  <a:pt x="77" y="129"/>
                  <a:pt x="77" y="129"/>
                </a:cubicBezTo>
                <a:cubicBezTo>
                  <a:pt x="76" y="128"/>
                  <a:pt x="76" y="128"/>
                  <a:pt x="75" y="128"/>
                </a:cubicBezTo>
                <a:lnTo>
                  <a:pt x="34" y="132"/>
                </a:lnTo>
                <a:close/>
                <a:moveTo>
                  <a:pt x="60" y="28"/>
                </a:moveTo>
                <a:lnTo>
                  <a:pt x="60" y="28"/>
                </a:lnTo>
                <a:cubicBezTo>
                  <a:pt x="60" y="28"/>
                  <a:pt x="60" y="28"/>
                  <a:pt x="60" y="28"/>
                </a:cubicBezTo>
                <a:lnTo>
                  <a:pt x="51" y="9"/>
                </a:lnTo>
                <a:lnTo>
                  <a:pt x="62" y="13"/>
                </a:lnTo>
                <a:cubicBezTo>
                  <a:pt x="62" y="13"/>
                  <a:pt x="63" y="13"/>
                  <a:pt x="64" y="13"/>
                </a:cubicBezTo>
                <a:lnTo>
                  <a:pt x="72" y="9"/>
                </a:lnTo>
                <a:cubicBezTo>
                  <a:pt x="76" y="8"/>
                  <a:pt x="81" y="7"/>
                  <a:pt x="85" y="9"/>
                </a:cubicBezTo>
                <a:lnTo>
                  <a:pt x="95" y="13"/>
                </a:lnTo>
                <a:cubicBezTo>
                  <a:pt x="95" y="13"/>
                  <a:pt x="96" y="13"/>
                  <a:pt x="97" y="13"/>
                </a:cubicBezTo>
                <a:lnTo>
                  <a:pt x="109" y="5"/>
                </a:lnTo>
                <a:lnTo>
                  <a:pt x="103" y="27"/>
                </a:lnTo>
                <a:cubicBezTo>
                  <a:pt x="103" y="28"/>
                  <a:pt x="103" y="28"/>
                  <a:pt x="103" y="28"/>
                </a:cubicBezTo>
                <a:lnTo>
                  <a:pt x="83" y="69"/>
                </a:lnTo>
                <a:lnTo>
                  <a:pt x="71" y="69"/>
                </a:lnTo>
                <a:lnTo>
                  <a:pt x="64" y="51"/>
                </a:lnTo>
                <a:lnTo>
                  <a:pt x="60" y="28"/>
                </a:lnTo>
                <a:close/>
                <a:moveTo>
                  <a:pt x="157" y="69"/>
                </a:moveTo>
                <a:lnTo>
                  <a:pt x="157" y="69"/>
                </a:lnTo>
                <a:lnTo>
                  <a:pt x="107" y="28"/>
                </a:lnTo>
                <a:lnTo>
                  <a:pt x="113" y="2"/>
                </a:lnTo>
                <a:cubicBezTo>
                  <a:pt x="113" y="1"/>
                  <a:pt x="113" y="1"/>
                  <a:pt x="112" y="0"/>
                </a:cubicBezTo>
                <a:cubicBezTo>
                  <a:pt x="112" y="0"/>
                  <a:pt x="111" y="0"/>
                  <a:pt x="110" y="0"/>
                </a:cubicBezTo>
                <a:lnTo>
                  <a:pt x="95" y="10"/>
                </a:lnTo>
                <a:lnTo>
                  <a:pt x="86" y="6"/>
                </a:lnTo>
                <a:cubicBezTo>
                  <a:pt x="81" y="4"/>
                  <a:pt x="76" y="4"/>
                  <a:pt x="71" y="6"/>
                </a:cubicBezTo>
                <a:lnTo>
                  <a:pt x="63" y="10"/>
                </a:lnTo>
                <a:lnTo>
                  <a:pt x="48" y="4"/>
                </a:lnTo>
                <a:cubicBezTo>
                  <a:pt x="48" y="4"/>
                  <a:pt x="47" y="4"/>
                  <a:pt x="46" y="4"/>
                </a:cubicBezTo>
                <a:cubicBezTo>
                  <a:pt x="46" y="5"/>
                  <a:pt x="46" y="6"/>
                  <a:pt x="46" y="6"/>
                </a:cubicBezTo>
                <a:lnTo>
                  <a:pt x="57" y="29"/>
                </a:lnTo>
                <a:lnTo>
                  <a:pt x="61" y="52"/>
                </a:lnTo>
                <a:lnTo>
                  <a:pt x="61" y="78"/>
                </a:lnTo>
                <a:lnTo>
                  <a:pt x="29" y="81"/>
                </a:lnTo>
                <a:cubicBezTo>
                  <a:pt x="13" y="81"/>
                  <a:pt x="0" y="94"/>
                  <a:pt x="0" y="110"/>
                </a:cubicBezTo>
                <a:lnTo>
                  <a:pt x="0" y="157"/>
                </a:lnTo>
                <a:cubicBezTo>
                  <a:pt x="0" y="158"/>
                  <a:pt x="1" y="159"/>
                  <a:pt x="2" y="159"/>
                </a:cubicBezTo>
                <a:lnTo>
                  <a:pt x="2" y="159"/>
                </a:lnTo>
                <a:lnTo>
                  <a:pt x="33" y="159"/>
                </a:lnTo>
                <a:cubicBezTo>
                  <a:pt x="34" y="159"/>
                  <a:pt x="35" y="158"/>
                  <a:pt x="35" y="157"/>
                </a:cubicBezTo>
                <a:lnTo>
                  <a:pt x="35" y="136"/>
                </a:lnTo>
                <a:lnTo>
                  <a:pt x="61" y="133"/>
                </a:lnTo>
                <a:lnTo>
                  <a:pt x="61" y="158"/>
                </a:lnTo>
                <a:cubicBezTo>
                  <a:pt x="61" y="159"/>
                  <a:pt x="62" y="159"/>
                  <a:pt x="63" y="159"/>
                </a:cubicBezTo>
                <a:lnTo>
                  <a:pt x="76" y="159"/>
                </a:lnTo>
                <a:lnTo>
                  <a:pt x="77" y="159"/>
                </a:lnTo>
                <a:lnTo>
                  <a:pt x="103" y="159"/>
                </a:lnTo>
                <a:lnTo>
                  <a:pt x="103" y="159"/>
                </a:lnTo>
                <a:lnTo>
                  <a:pt x="115" y="159"/>
                </a:lnTo>
                <a:cubicBezTo>
                  <a:pt x="116" y="159"/>
                  <a:pt x="117" y="159"/>
                  <a:pt x="117" y="158"/>
                </a:cubicBezTo>
                <a:lnTo>
                  <a:pt x="117" y="143"/>
                </a:lnTo>
                <a:lnTo>
                  <a:pt x="147" y="118"/>
                </a:lnTo>
                <a:lnTo>
                  <a:pt x="147" y="158"/>
                </a:lnTo>
                <a:cubicBezTo>
                  <a:pt x="147" y="159"/>
                  <a:pt x="147" y="159"/>
                  <a:pt x="148" y="159"/>
                </a:cubicBezTo>
                <a:lnTo>
                  <a:pt x="163" y="159"/>
                </a:lnTo>
                <a:cubicBezTo>
                  <a:pt x="164" y="159"/>
                  <a:pt x="165" y="159"/>
                  <a:pt x="165" y="158"/>
                </a:cubicBezTo>
                <a:lnTo>
                  <a:pt x="165" y="84"/>
                </a:lnTo>
                <a:cubicBezTo>
                  <a:pt x="165" y="78"/>
                  <a:pt x="162" y="72"/>
                  <a:pt x="157" y="69"/>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57" name="Freeform 47">
            <a:extLst>
              <a:ext uri="{FF2B5EF4-FFF2-40B4-BE49-F238E27FC236}">
                <a16:creationId xmlns:a16="http://schemas.microsoft.com/office/drawing/2014/main" id="{4561A8DA-3AEF-465E-8912-F1367D905E08}"/>
              </a:ext>
            </a:extLst>
          </p:cNvPr>
          <p:cNvSpPr>
            <a:spLocks noChangeAspect="1" noEditPoints="1"/>
          </p:cNvSpPr>
          <p:nvPr/>
        </p:nvSpPr>
        <p:spPr bwMode="auto">
          <a:xfrm>
            <a:off x="999499" y="4424144"/>
            <a:ext cx="207944" cy="280640"/>
          </a:xfrm>
          <a:custGeom>
            <a:avLst/>
            <a:gdLst>
              <a:gd name="T0" fmla="*/ 34 w 122"/>
              <a:gd name="T1" fmla="*/ 96 h 164"/>
              <a:gd name="T2" fmla="*/ 10 w 122"/>
              <a:gd name="T3" fmla="*/ 113 h 164"/>
              <a:gd name="T4" fmla="*/ 2 w 122"/>
              <a:gd name="T5" fmla="*/ 98 h 164"/>
              <a:gd name="T6" fmla="*/ 18 w 122"/>
              <a:gd name="T7" fmla="*/ 39 h 164"/>
              <a:gd name="T8" fmla="*/ 62 w 122"/>
              <a:gd name="T9" fmla="*/ 21 h 164"/>
              <a:gd name="T10" fmla="*/ 62 w 122"/>
              <a:gd name="T11" fmla="*/ 2 h 164"/>
              <a:gd name="T12" fmla="*/ 65 w 122"/>
              <a:gd name="T13" fmla="*/ 1 h 164"/>
              <a:gd name="T14" fmla="*/ 116 w 122"/>
              <a:gd name="T15" fmla="*/ 37 h 164"/>
              <a:gd name="T16" fmla="*/ 107 w 122"/>
              <a:gd name="T17" fmla="*/ 45 h 164"/>
              <a:gd name="T18" fmla="*/ 83 w 122"/>
              <a:gd name="T19" fmla="*/ 62 h 164"/>
              <a:gd name="T20" fmla="*/ 65 w 122"/>
              <a:gd name="T21" fmla="*/ 74 h 164"/>
              <a:gd name="T22" fmla="*/ 62 w 122"/>
              <a:gd name="T23" fmla="*/ 73 h 164"/>
              <a:gd name="T24" fmla="*/ 61 w 122"/>
              <a:gd name="T25" fmla="*/ 54 h 164"/>
              <a:gd name="T26" fmla="*/ 32 w 122"/>
              <a:gd name="T27" fmla="*/ 82 h 164"/>
              <a:gd name="T28" fmla="*/ 35 w 122"/>
              <a:gd name="T29" fmla="*/ 94 h 164"/>
              <a:gd name="T30" fmla="*/ 88 w 122"/>
              <a:gd name="T31" fmla="*/ 68 h 164"/>
              <a:gd name="T32" fmla="*/ 112 w 122"/>
              <a:gd name="T33" fmla="*/ 51 h 164"/>
              <a:gd name="T34" fmla="*/ 114 w 122"/>
              <a:gd name="T35" fmla="*/ 52 h 164"/>
              <a:gd name="T36" fmla="*/ 122 w 122"/>
              <a:gd name="T37" fmla="*/ 82 h 164"/>
              <a:gd name="T38" fmla="*/ 61 w 122"/>
              <a:gd name="T39" fmla="*/ 143 h 164"/>
              <a:gd name="T40" fmla="*/ 60 w 122"/>
              <a:gd name="T41" fmla="*/ 162 h 164"/>
              <a:gd name="T42" fmla="*/ 57 w 122"/>
              <a:gd name="T43" fmla="*/ 163 h 164"/>
              <a:gd name="T44" fmla="*/ 6 w 122"/>
              <a:gd name="T45" fmla="*/ 128 h 164"/>
              <a:gd name="T46" fmla="*/ 15 w 122"/>
              <a:gd name="T47" fmla="*/ 119 h 164"/>
              <a:gd name="T48" fmla="*/ 39 w 122"/>
              <a:gd name="T49" fmla="*/ 103 h 164"/>
              <a:gd name="T50" fmla="*/ 57 w 122"/>
              <a:gd name="T51" fmla="*/ 90 h 164"/>
              <a:gd name="T52" fmla="*/ 60 w 122"/>
              <a:gd name="T53" fmla="*/ 92 h 164"/>
              <a:gd name="T54" fmla="*/ 61 w 122"/>
              <a:gd name="T55" fmla="*/ 111 h 164"/>
              <a:gd name="T56" fmla="*/ 89 w 122"/>
              <a:gd name="T57" fmla="*/ 82 h 164"/>
              <a:gd name="T58" fmla="*/ 87 w 122"/>
              <a:gd name="T59" fmla="*/ 71 h 164"/>
              <a:gd name="T60" fmla="*/ 112 w 122"/>
              <a:gd name="T61" fmla="*/ 55 h 164"/>
              <a:gd name="T62" fmla="*/ 117 w 122"/>
              <a:gd name="T63" fmla="*/ 67 h 164"/>
              <a:gd name="T64" fmla="*/ 102 w 122"/>
              <a:gd name="T65" fmla="*/ 123 h 164"/>
              <a:gd name="T66" fmla="*/ 58 w 122"/>
              <a:gd name="T67" fmla="*/ 140 h 164"/>
              <a:gd name="T68" fmla="*/ 56 w 122"/>
              <a:gd name="T69" fmla="*/ 142 h 164"/>
              <a:gd name="T70" fmla="*/ 11 w 122"/>
              <a:gd name="T71" fmla="*/ 127 h 164"/>
              <a:gd name="T72" fmla="*/ 41 w 122"/>
              <a:gd name="T73" fmla="*/ 106 h 164"/>
              <a:gd name="T74" fmla="*/ 56 w 122"/>
              <a:gd name="T75" fmla="*/ 95 h 164"/>
              <a:gd name="T76" fmla="*/ 56 w 122"/>
              <a:gd name="T77" fmla="*/ 112 h 164"/>
              <a:gd name="T78" fmla="*/ 58 w 122"/>
              <a:gd name="T79" fmla="*/ 114 h 164"/>
              <a:gd name="T80" fmla="*/ 84 w 122"/>
              <a:gd name="T81" fmla="*/ 105 h 164"/>
              <a:gd name="T82" fmla="*/ 92 w 122"/>
              <a:gd name="T83" fmla="*/ 75 h 164"/>
              <a:gd name="T84" fmla="*/ 112 w 122"/>
              <a:gd name="T85" fmla="*/ 55 h 164"/>
              <a:gd name="T86" fmla="*/ 10 w 122"/>
              <a:gd name="T87" fmla="*/ 109 h 164"/>
              <a:gd name="T88" fmla="*/ 30 w 122"/>
              <a:gd name="T89" fmla="*/ 89 h 164"/>
              <a:gd name="T90" fmla="*/ 38 w 122"/>
              <a:gd name="T91" fmla="*/ 60 h 164"/>
              <a:gd name="T92" fmla="*/ 64 w 122"/>
              <a:gd name="T93" fmla="*/ 50 h 164"/>
              <a:gd name="T94" fmla="*/ 66 w 122"/>
              <a:gd name="T95" fmla="*/ 52 h 164"/>
              <a:gd name="T96" fmla="*/ 66 w 122"/>
              <a:gd name="T97" fmla="*/ 70 h 164"/>
              <a:gd name="T98" fmla="*/ 81 w 122"/>
              <a:gd name="T99" fmla="*/ 59 h 164"/>
              <a:gd name="T100" fmla="*/ 111 w 122"/>
              <a:gd name="T101" fmla="*/ 38 h 164"/>
              <a:gd name="T102" fmla="*/ 66 w 122"/>
              <a:gd name="T103" fmla="*/ 23 h 164"/>
              <a:gd name="T104" fmla="*/ 64 w 122"/>
              <a:gd name="T105" fmla="*/ 24 h 164"/>
              <a:gd name="T106" fmla="*/ 20 w 122"/>
              <a:gd name="T107" fmla="*/ 41 h 164"/>
              <a:gd name="T108" fmla="*/ 5 w 122"/>
              <a:gd name="T109" fmla="*/ 9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2" h="164">
                <a:moveTo>
                  <a:pt x="34" y="96"/>
                </a:moveTo>
                <a:lnTo>
                  <a:pt x="34" y="96"/>
                </a:lnTo>
                <a:lnTo>
                  <a:pt x="10" y="113"/>
                </a:lnTo>
                <a:cubicBezTo>
                  <a:pt x="10" y="113"/>
                  <a:pt x="10" y="113"/>
                  <a:pt x="10" y="113"/>
                </a:cubicBezTo>
                <a:cubicBezTo>
                  <a:pt x="9" y="114"/>
                  <a:pt x="8" y="113"/>
                  <a:pt x="8" y="112"/>
                </a:cubicBezTo>
                <a:cubicBezTo>
                  <a:pt x="5" y="108"/>
                  <a:pt x="3" y="103"/>
                  <a:pt x="2" y="98"/>
                </a:cubicBezTo>
                <a:cubicBezTo>
                  <a:pt x="0" y="93"/>
                  <a:pt x="0" y="88"/>
                  <a:pt x="0" y="82"/>
                </a:cubicBezTo>
                <a:cubicBezTo>
                  <a:pt x="0" y="65"/>
                  <a:pt x="7" y="50"/>
                  <a:pt x="18" y="39"/>
                </a:cubicBezTo>
                <a:cubicBezTo>
                  <a:pt x="29" y="28"/>
                  <a:pt x="44" y="21"/>
                  <a:pt x="61" y="21"/>
                </a:cubicBezTo>
                <a:lnTo>
                  <a:pt x="62" y="21"/>
                </a:lnTo>
                <a:lnTo>
                  <a:pt x="62" y="2"/>
                </a:lnTo>
                <a:lnTo>
                  <a:pt x="62" y="2"/>
                </a:lnTo>
                <a:cubicBezTo>
                  <a:pt x="62" y="2"/>
                  <a:pt x="63" y="2"/>
                  <a:pt x="63" y="1"/>
                </a:cubicBezTo>
                <a:cubicBezTo>
                  <a:pt x="63" y="1"/>
                  <a:pt x="64" y="0"/>
                  <a:pt x="65" y="1"/>
                </a:cubicBezTo>
                <a:lnTo>
                  <a:pt x="115" y="36"/>
                </a:lnTo>
                <a:cubicBezTo>
                  <a:pt x="115" y="36"/>
                  <a:pt x="115" y="36"/>
                  <a:pt x="116" y="37"/>
                </a:cubicBezTo>
                <a:cubicBezTo>
                  <a:pt x="116" y="37"/>
                  <a:pt x="116" y="38"/>
                  <a:pt x="115" y="39"/>
                </a:cubicBezTo>
                <a:lnTo>
                  <a:pt x="107" y="45"/>
                </a:lnTo>
                <a:lnTo>
                  <a:pt x="83" y="62"/>
                </a:lnTo>
                <a:lnTo>
                  <a:pt x="83" y="62"/>
                </a:lnTo>
                <a:lnTo>
                  <a:pt x="83" y="62"/>
                </a:lnTo>
                <a:lnTo>
                  <a:pt x="65" y="74"/>
                </a:lnTo>
                <a:cubicBezTo>
                  <a:pt x="65" y="74"/>
                  <a:pt x="65" y="75"/>
                  <a:pt x="64" y="75"/>
                </a:cubicBezTo>
                <a:cubicBezTo>
                  <a:pt x="63" y="75"/>
                  <a:pt x="62" y="74"/>
                  <a:pt x="62" y="73"/>
                </a:cubicBezTo>
                <a:lnTo>
                  <a:pt x="62" y="54"/>
                </a:lnTo>
                <a:lnTo>
                  <a:pt x="61" y="54"/>
                </a:lnTo>
                <a:cubicBezTo>
                  <a:pt x="53" y="54"/>
                  <a:pt x="46" y="57"/>
                  <a:pt x="41" y="62"/>
                </a:cubicBezTo>
                <a:cubicBezTo>
                  <a:pt x="36" y="67"/>
                  <a:pt x="32" y="74"/>
                  <a:pt x="32" y="82"/>
                </a:cubicBezTo>
                <a:cubicBezTo>
                  <a:pt x="32" y="84"/>
                  <a:pt x="33" y="86"/>
                  <a:pt x="33" y="88"/>
                </a:cubicBezTo>
                <a:cubicBezTo>
                  <a:pt x="34" y="90"/>
                  <a:pt x="34" y="92"/>
                  <a:pt x="35" y="94"/>
                </a:cubicBezTo>
                <a:cubicBezTo>
                  <a:pt x="35" y="95"/>
                  <a:pt x="35" y="95"/>
                  <a:pt x="34" y="96"/>
                </a:cubicBezTo>
                <a:close/>
                <a:moveTo>
                  <a:pt x="88" y="68"/>
                </a:moveTo>
                <a:lnTo>
                  <a:pt x="88" y="68"/>
                </a:lnTo>
                <a:lnTo>
                  <a:pt x="112" y="51"/>
                </a:lnTo>
                <a:cubicBezTo>
                  <a:pt x="112" y="51"/>
                  <a:pt x="112" y="51"/>
                  <a:pt x="112" y="51"/>
                </a:cubicBezTo>
                <a:cubicBezTo>
                  <a:pt x="113" y="51"/>
                  <a:pt x="114" y="51"/>
                  <a:pt x="114" y="52"/>
                </a:cubicBezTo>
                <a:cubicBezTo>
                  <a:pt x="117" y="57"/>
                  <a:pt x="119" y="61"/>
                  <a:pt x="120" y="67"/>
                </a:cubicBezTo>
                <a:cubicBezTo>
                  <a:pt x="122" y="72"/>
                  <a:pt x="122" y="77"/>
                  <a:pt x="122" y="82"/>
                </a:cubicBezTo>
                <a:cubicBezTo>
                  <a:pt x="122" y="99"/>
                  <a:pt x="115" y="114"/>
                  <a:pt x="104" y="125"/>
                </a:cubicBezTo>
                <a:cubicBezTo>
                  <a:pt x="93" y="137"/>
                  <a:pt x="78" y="143"/>
                  <a:pt x="61" y="143"/>
                </a:cubicBezTo>
                <a:lnTo>
                  <a:pt x="60" y="143"/>
                </a:lnTo>
                <a:lnTo>
                  <a:pt x="60" y="162"/>
                </a:lnTo>
                <a:cubicBezTo>
                  <a:pt x="60" y="162"/>
                  <a:pt x="59" y="163"/>
                  <a:pt x="59" y="163"/>
                </a:cubicBezTo>
                <a:cubicBezTo>
                  <a:pt x="59" y="164"/>
                  <a:pt x="58" y="164"/>
                  <a:pt x="57" y="163"/>
                </a:cubicBezTo>
                <a:lnTo>
                  <a:pt x="7" y="128"/>
                </a:lnTo>
                <a:cubicBezTo>
                  <a:pt x="7" y="128"/>
                  <a:pt x="6" y="128"/>
                  <a:pt x="6" y="128"/>
                </a:cubicBezTo>
                <a:cubicBezTo>
                  <a:pt x="6" y="127"/>
                  <a:pt x="6" y="126"/>
                  <a:pt x="7" y="125"/>
                </a:cubicBezTo>
                <a:lnTo>
                  <a:pt x="15" y="119"/>
                </a:lnTo>
                <a:lnTo>
                  <a:pt x="39" y="103"/>
                </a:lnTo>
                <a:lnTo>
                  <a:pt x="39" y="103"/>
                </a:lnTo>
                <a:cubicBezTo>
                  <a:pt x="39" y="103"/>
                  <a:pt x="39" y="103"/>
                  <a:pt x="39" y="103"/>
                </a:cubicBezTo>
                <a:lnTo>
                  <a:pt x="57" y="90"/>
                </a:lnTo>
                <a:cubicBezTo>
                  <a:pt x="57" y="90"/>
                  <a:pt x="57" y="90"/>
                  <a:pt x="58" y="90"/>
                </a:cubicBezTo>
                <a:cubicBezTo>
                  <a:pt x="59" y="90"/>
                  <a:pt x="60" y="91"/>
                  <a:pt x="60" y="92"/>
                </a:cubicBezTo>
                <a:lnTo>
                  <a:pt x="60" y="111"/>
                </a:lnTo>
                <a:lnTo>
                  <a:pt x="61" y="111"/>
                </a:lnTo>
                <a:cubicBezTo>
                  <a:pt x="69" y="111"/>
                  <a:pt x="76" y="107"/>
                  <a:pt x="81" y="102"/>
                </a:cubicBezTo>
                <a:cubicBezTo>
                  <a:pt x="86" y="97"/>
                  <a:pt x="89" y="90"/>
                  <a:pt x="89" y="82"/>
                </a:cubicBezTo>
                <a:cubicBezTo>
                  <a:pt x="89" y="80"/>
                  <a:pt x="89" y="78"/>
                  <a:pt x="89" y="76"/>
                </a:cubicBezTo>
                <a:cubicBezTo>
                  <a:pt x="88" y="74"/>
                  <a:pt x="88" y="72"/>
                  <a:pt x="87" y="71"/>
                </a:cubicBezTo>
                <a:cubicBezTo>
                  <a:pt x="87" y="70"/>
                  <a:pt x="87" y="69"/>
                  <a:pt x="88" y="68"/>
                </a:cubicBezTo>
                <a:close/>
                <a:moveTo>
                  <a:pt x="112" y="55"/>
                </a:moveTo>
                <a:lnTo>
                  <a:pt x="112" y="55"/>
                </a:lnTo>
                <a:cubicBezTo>
                  <a:pt x="114" y="59"/>
                  <a:pt x="116" y="63"/>
                  <a:pt x="117" y="67"/>
                </a:cubicBezTo>
                <a:cubicBezTo>
                  <a:pt x="118" y="72"/>
                  <a:pt x="119" y="77"/>
                  <a:pt x="119" y="82"/>
                </a:cubicBezTo>
                <a:cubicBezTo>
                  <a:pt x="119" y="98"/>
                  <a:pt x="112" y="113"/>
                  <a:pt x="102" y="123"/>
                </a:cubicBezTo>
                <a:cubicBezTo>
                  <a:pt x="92" y="134"/>
                  <a:pt x="77" y="140"/>
                  <a:pt x="61" y="140"/>
                </a:cubicBezTo>
                <a:lnTo>
                  <a:pt x="58" y="140"/>
                </a:lnTo>
                <a:lnTo>
                  <a:pt x="58" y="140"/>
                </a:lnTo>
                <a:cubicBezTo>
                  <a:pt x="57" y="140"/>
                  <a:pt x="56" y="141"/>
                  <a:pt x="56" y="142"/>
                </a:cubicBezTo>
                <a:lnTo>
                  <a:pt x="56" y="159"/>
                </a:lnTo>
                <a:lnTo>
                  <a:pt x="11" y="127"/>
                </a:lnTo>
                <a:lnTo>
                  <a:pt x="17" y="122"/>
                </a:lnTo>
                <a:lnTo>
                  <a:pt x="41" y="106"/>
                </a:lnTo>
                <a:lnTo>
                  <a:pt x="41" y="106"/>
                </a:lnTo>
                <a:lnTo>
                  <a:pt x="56" y="95"/>
                </a:lnTo>
                <a:lnTo>
                  <a:pt x="56" y="112"/>
                </a:lnTo>
                <a:lnTo>
                  <a:pt x="56" y="112"/>
                </a:lnTo>
                <a:lnTo>
                  <a:pt x="56" y="112"/>
                </a:lnTo>
                <a:cubicBezTo>
                  <a:pt x="56" y="113"/>
                  <a:pt x="57" y="114"/>
                  <a:pt x="58" y="114"/>
                </a:cubicBezTo>
                <a:lnTo>
                  <a:pt x="61" y="114"/>
                </a:lnTo>
                <a:cubicBezTo>
                  <a:pt x="70" y="114"/>
                  <a:pt x="78" y="110"/>
                  <a:pt x="84" y="105"/>
                </a:cubicBezTo>
                <a:cubicBezTo>
                  <a:pt x="89" y="99"/>
                  <a:pt x="93" y="91"/>
                  <a:pt x="93" y="82"/>
                </a:cubicBezTo>
                <a:cubicBezTo>
                  <a:pt x="93" y="80"/>
                  <a:pt x="93" y="78"/>
                  <a:pt x="92" y="75"/>
                </a:cubicBezTo>
                <a:cubicBezTo>
                  <a:pt x="92" y="74"/>
                  <a:pt x="91" y="72"/>
                  <a:pt x="91" y="70"/>
                </a:cubicBezTo>
                <a:lnTo>
                  <a:pt x="112" y="55"/>
                </a:lnTo>
                <a:close/>
                <a:moveTo>
                  <a:pt x="10" y="109"/>
                </a:moveTo>
                <a:lnTo>
                  <a:pt x="10" y="109"/>
                </a:lnTo>
                <a:lnTo>
                  <a:pt x="31" y="94"/>
                </a:lnTo>
                <a:cubicBezTo>
                  <a:pt x="31" y="92"/>
                  <a:pt x="30" y="91"/>
                  <a:pt x="30" y="89"/>
                </a:cubicBezTo>
                <a:cubicBezTo>
                  <a:pt x="29" y="87"/>
                  <a:pt x="29" y="84"/>
                  <a:pt x="29" y="82"/>
                </a:cubicBezTo>
                <a:cubicBezTo>
                  <a:pt x="29" y="73"/>
                  <a:pt x="33" y="65"/>
                  <a:pt x="38" y="60"/>
                </a:cubicBezTo>
                <a:cubicBezTo>
                  <a:pt x="44" y="54"/>
                  <a:pt x="52" y="50"/>
                  <a:pt x="61" y="50"/>
                </a:cubicBezTo>
                <a:lnTo>
                  <a:pt x="64" y="50"/>
                </a:lnTo>
                <a:cubicBezTo>
                  <a:pt x="65" y="50"/>
                  <a:pt x="66" y="51"/>
                  <a:pt x="66" y="52"/>
                </a:cubicBezTo>
                <a:lnTo>
                  <a:pt x="66" y="52"/>
                </a:lnTo>
                <a:lnTo>
                  <a:pt x="66" y="52"/>
                </a:lnTo>
                <a:lnTo>
                  <a:pt x="66" y="70"/>
                </a:lnTo>
                <a:lnTo>
                  <a:pt x="81" y="59"/>
                </a:lnTo>
                <a:cubicBezTo>
                  <a:pt x="81" y="59"/>
                  <a:pt x="81" y="59"/>
                  <a:pt x="81" y="59"/>
                </a:cubicBezTo>
                <a:lnTo>
                  <a:pt x="105" y="42"/>
                </a:lnTo>
                <a:lnTo>
                  <a:pt x="111" y="38"/>
                </a:lnTo>
                <a:lnTo>
                  <a:pt x="66" y="6"/>
                </a:lnTo>
                <a:lnTo>
                  <a:pt x="66" y="23"/>
                </a:lnTo>
                <a:cubicBezTo>
                  <a:pt x="66" y="24"/>
                  <a:pt x="65" y="24"/>
                  <a:pt x="64" y="24"/>
                </a:cubicBezTo>
                <a:lnTo>
                  <a:pt x="64" y="24"/>
                </a:lnTo>
                <a:lnTo>
                  <a:pt x="61" y="24"/>
                </a:lnTo>
                <a:cubicBezTo>
                  <a:pt x="45" y="24"/>
                  <a:pt x="30" y="31"/>
                  <a:pt x="20" y="41"/>
                </a:cubicBezTo>
                <a:cubicBezTo>
                  <a:pt x="10" y="52"/>
                  <a:pt x="3" y="66"/>
                  <a:pt x="3" y="82"/>
                </a:cubicBezTo>
                <a:cubicBezTo>
                  <a:pt x="3" y="87"/>
                  <a:pt x="4" y="92"/>
                  <a:pt x="5" y="97"/>
                </a:cubicBezTo>
                <a:cubicBezTo>
                  <a:pt x="6" y="101"/>
                  <a:pt x="8" y="105"/>
                  <a:pt x="10" y="109"/>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58" name="Freeform 48">
            <a:extLst>
              <a:ext uri="{FF2B5EF4-FFF2-40B4-BE49-F238E27FC236}">
                <a16:creationId xmlns:a16="http://schemas.microsoft.com/office/drawing/2014/main" id="{B1AB651D-78CA-4FA2-8643-D942D0DF30E5}"/>
              </a:ext>
            </a:extLst>
          </p:cNvPr>
          <p:cNvSpPr>
            <a:spLocks noChangeAspect="1" noEditPoints="1"/>
          </p:cNvSpPr>
          <p:nvPr/>
        </p:nvSpPr>
        <p:spPr bwMode="auto">
          <a:xfrm>
            <a:off x="2730636" y="4430907"/>
            <a:ext cx="121724" cy="267115"/>
          </a:xfrm>
          <a:custGeom>
            <a:avLst/>
            <a:gdLst>
              <a:gd name="T0" fmla="*/ 22 w 71"/>
              <a:gd name="T1" fmla="*/ 52 h 156"/>
              <a:gd name="T2" fmla="*/ 22 w 71"/>
              <a:gd name="T3" fmla="*/ 52 h 156"/>
              <a:gd name="T4" fmla="*/ 22 w 71"/>
              <a:gd name="T5" fmla="*/ 146 h 156"/>
              <a:gd name="T6" fmla="*/ 24 w 71"/>
              <a:gd name="T7" fmla="*/ 151 h 156"/>
              <a:gd name="T8" fmla="*/ 29 w 71"/>
              <a:gd name="T9" fmla="*/ 153 h 156"/>
              <a:gd name="T10" fmla="*/ 42 w 71"/>
              <a:gd name="T11" fmla="*/ 153 h 156"/>
              <a:gd name="T12" fmla="*/ 47 w 71"/>
              <a:gd name="T13" fmla="*/ 151 h 156"/>
              <a:gd name="T14" fmla="*/ 49 w 71"/>
              <a:gd name="T15" fmla="*/ 146 h 156"/>
              <a:gd name="T16" fmla="*/ 49 w 71"/>
              <a:gd name="T17" fmla="*/ 52 h 156"/>
              <a:gd name="T18" fmla="*/ 51 w 71"/>
              <a:gd name="T19" fmla="*/ 50 h 156"/>
              <a:gd name="T20" fmla="*/ 66 w 71"/>
              <a:gd name="T21" fmla="*/ 50 h 156"/>
              <a:gd name="T22" fmla="*/ 36 w 71"/>
              <a:gd name="T23" fmla="*/ 5 h 156"/>
              <a:gd name="T24" fmla="*/ 5 w 71"/>
              <a:gd name="T25" fmla="*/ 50 h 156"/>
              <a:gd name="T26" fmla="*/ 21 w 71"/>
              <a:gd name="T27" fmla="*/ 50 h 156"/>
              <a:gd name="T28" fmla="*/ 22 w 71"/>
              <a:gd name="T29" fmla="*/ 52 h 156"/>
              <a:gd name="T30" fmla="*/ 19 w 71"/>
              <a:gd name="T31" fmla="*/ 146 h 156"/>
              <a:gd name="T32" fmla="*/ 19 w 71"/>
              <a:gd name="T33" fmla="*/ 146 h 156"/>
              <a:gd name="T34" fmla="*/ 19 w 71"/>
              <a:gd name="T35" fmla="*/ 54 h 156"/>
              <a:gd name="T36" fmla="*/ 2 w 71"/>
              <a:gd name="T37" fmla="*/ 54 h 156"/>
              <a:gd name="T38" fmla="*/ 0 w 71"/>
              <a:gd name="T39" fmla="*/ 52 h 156"/>
              <a:gd name="T40" fmla="*/ 1 w 71"/>
              <a:gd name="T41" fmla="*/ 51 h 156"/>
              <a:gd name="T42" fmla="*/ 34 w 71"/>
              <a:gd name="T43" fmla="*/ 1 h 156"/>
              <a:gd name="T44" fmla="*/ 37 w 71"/>
              <a:gd name="T45" fmla="*/ 1 h 156"/>
              <a:gd name="T46" fmla="*/ 37 w 71"/>
              <a:gd name="T47" fmla="*/ 1 h 156"/>
              <a:gd name="T48" fmla="*/ 71 w 71"/>
              <a:gd name="T49" fmla="*/ 51 h 156"/>
              <a:gd name="T50" fmla="*/ 70 w 71"/>
              <a:gd name="T51" fmla="*/ 53 h 156"/>
              <a:gd name="T52" fmla="*/ 69 w 71"/>
              <a:gd name="T53" fmla="*/ 54 h 156"/>
              <a:gd name="T54" fmla="*/ 53 w 71"/>
              <a:gd name="T55" fmla="*/ 54 h 156"/>
              <a:gd name="T56" fmla="*/ 53 w 71"/>
              <a:gd name="T57" fmla="*/ 146 h 156"/>
              <a:gd name="T58" fmla="*/ 50 w 71"/>
              <a:gd name="T59" fmla="*/ 153 h 156"/>
              <a:gd name="T60" fmla="*/ 50 w 71"/>
              <a:gd name="T61" fmla="*/ 153 h 156"/>
              <a:gd name="T62" fmla="*/ 42 w 71"/>
              <a:gd name="T63" fmla="*/ 156 h 156"/>
              <a:gd name="T64" fmla="*/ 29 w 71"/>
              <a:gd name="T65" fmla="*/ 156 h 156"/>
              <a:gd name="T66" fmla="*/ 22 w 71"/>
              <a:gd name="T67" fmla="*/ 153 h 156"/>
              <a:gd name="T68" fmla="*/ 19 w 71"/>
              <a:gd name="T69" fmla="*/ 14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1" h="156">
                <a:moveTo>
                  <a:pt x="22" y="52"/>
                </a:moveTo>
                <a:lnTo>
                  <a:pt x="22" y="52"/>
                </a:lnTo>
                <a:lnTo>
                  <a:pt x="22" y="146"/>
                </a:lnTo>
                <a:cubicBezTo>
                  <a:pt x="22" y="148"/>
                  <a:pt x="23" y="149"/>
                  <a:pt x="24" y="151"/>
                </a:cubicBezTo>
                <a:cubicBezTo>
                  <a:pt x="26" y="152"/>
                  <a:pt x="27" y="153"/>
                  <a:pt x="29" y="153"/>
                </a:cubicBezTo>
                <a:lnTo>
                  <a:pt x="42" y="153"/>
                </a:lnTo>
                <a:cubicBezTo>
                  <a:pt x="44" y="153"/>
                  <a:pt x="46" y="152"/>
                  <a:pt x="47" y="151"/>
                </a:cubicBezTo>
                <a:cubicBezTo>
                  <a:pt x="48" y="149"/>
                  <a:pt x="49" y="148"/>
                  <a:pt x="49" y="146"/>
                </a:cubicBezTo>
                <a:lnTo>
                  <a:pt x="49" y="52"/>
                </a:lnTo>
                <a:cubicBezTo>
                  <a:pt x="49" y="51"/>
                  <a:pt x="50" y="50"/>
                  <a:pt x="51" y="50"/>
                </a:cubicBezTo>
                <a:lnTo>
                  <a:pt x="66" y="50"/>
                </a:lnTo>
                <a:lnTo>
                  <a:pt x="36" y="5"/>
                </a:lnTo>
                <a:lnTo>
                  <a:pt x="5" y="50"/>
                </a:lnTo>
                <a:lnTo>
                  <a:pt x="21" y="50"/>
                </a:lnTo>
                <a:cubicBezTo>
                  <a:pt x="22" y="50"/>
                  <a:pt x="22" y="51"/>
                  <a:pt x="22" y="52"/>
                </a:cubicBezTo>
                <a:close/>
                <a:moveTo>
                  <a:pt x="19" y="146"/>
                </a:moveTo>
                <a:lnTo>
                  <a:pt x="19" y="146"/>
                </a:lnTo>
                <a:lnTo>
                  <a:pt x="19" y="54"/>
                </a:lnTo>
                <a:lnTo>
                  <a:pt x="2" y="54"/>
                </a:lnTo>
                <a:cubicBezTo>
                  <a:pt x="1" y="54"/>
                  <a:pt x="0" y="53"/>
                  <a:pt x="0" y="52"/>
                </a:cubicBezTo>
                <a:cubicBezTo>
                  <a:pt x="0" y="51"/>
                  <a:pt x="1" y="51"/>
                  <a:pt x="1" y="51"/>
                </a:cubicBezTo>
                <a:lnTo>
                  <a:pt x="34" y="1"/>
                </a:lnTo>
                <a:cubicBezTo>
                  <a:pt x="35" y="0"/>
                  <a:pt x="36" y="0"/>
                  <a:pt x="37" y="1"/>
                </a:cubicBezTo>
                <a:cubicBezTo>
                  <a:pt x="37" y="1"/>
                  <a:pt x="37" y="1"/>
                  <a:pt x="37" y="1"/>
                </a:cubicBezTo>
                <a:lnTo>
                  <a:pt x="71" y="51"/>
                </a:lnTo>
                <a:cubicBezTo>
                  <a:pt x="71" y="52"/>
                  <a:pt x="71" y="53"/>
                  <a:pt x="70" y="53"/>
                </a:cubicBezTo>
                <a:cubicBezTo>
                  <a:pt x="70" y="53"/>
                  <a:pt x="70" y="54"/>
                  <a:pt x="69" y="54"/>
                </a:cubicBezTo>
                <a:lnTo>
                  <a:pt x="53" y="54"/>
                </a:lnTo>
                <a:lnTo>
                  <a:pt x="53" y="146"/>
                </a:lnTo>
                <a:cubicBezTo>
                  <a:pt x="53" y="149"/>
                  <a:pt x="51" y="151"/>
                  <a:pt x="50" y="153"/>
                </a:cubicBezTo>
                <a:lnTo>
                  <a:pt x="50" y="153"/>
                </a:lnTo>
                <a:cubicBezTo>
                  <a:pt x="48" y="155"/>
                  <a:pt x="45" y="156"/>
                  <a:pt x="42" y="156"/>
                </a:cubicBezTo>
                <a:lnTo>
                  <a:pt x="29" y="156"/>
                </a:lnTo>
                <a:cubicBezTo>
                  <a:pt x="26" y="156"/>
                  <a:pt x="24" y="155"/>
                  <a:pt x="22" y="153"/>
                </a:cubicBezTo>
                <a:cubicBezTo>
                  <a:pt x="20" y="151"/>
                  <a:pt x="19" y="149"/>
                  <a:pt x="19" y="146"/>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59" name="Freeform 49">
            <a:extLst>
              <a:ext uri="{FF2B5EF4-FFF2-40B4-BE49-F238E27FC236}">
                <a16:creationId xmlns:a16="http://schemas.microsoft.com/office/drawing/2014/main" id="{A1941ECF-14D3-40D7-838A-0EA97032819A}"/>
              </a:ext>
            </a:extLst>
          </p:cNvPr>
          <p:cNvSpPr>
            <a:spLocks noChangeAspect="1" noEditPoints="1"/>
          </p:cNvSpPr>
          <p:nvPr/>
        </p:nvSpPr>
        <p:spPr bwMode="auto">
          <a:xfrm>
            <a:off x="4098724" y="4430907"/>
            <a:ext cx="262043" cy="267115"/>
          </a:xfrm>
          <a:custGeom>
            <a:avLst/>
            <a:gdLst>
              <a:gd name="T0" fmla="*/ 22 w 153"/>
              <a:gd name="T1" fmla="*/ 52 h 156"/>
              <a:gd name="T2" fmla="*/ 24 w 153"/>
              <a:gd name="T3" fmla="*/ 151 h 156"/>
              <a:gd name="T4" fmla="*/ 42 w 153"/>
              <a:gd name="T5" fmla="*/ 153 h 156"/>
              <a:gd name="T6" fmla="*/ 47 w 153"/>
              <a:gd name="T7" fmla="*/ 151 h 156"/>
              <a:gd name="T8" fmla="*/ 49 w 153"/>
              <a:gd name="T9" fmla="*/ 123 h 156"/>
              <a:gd name="T10" fmla="*/ 49 w 153"/>
              <a:gd name="T11" fmla="*/ 123 h 156"/>
              <a:gd name="T12" fmla="*/ 49 w 153"/>
              <a:gd name="T13" fmla="*/ 123 h 156"/>
              <a:gd name="T14" fmla="*/ 56 w 153"/>
              <a:gd name="T15" fmla="*/ 116 h 156"/>
              <a:gd name="T16" fmla="*/ 56 w 153"/>
              <a:gd name="T17" fmla="*/ 116 h 156"/>
              <a:gd name="T18" fmla="*/ 56 w 153"/>
              <a:gd name="T19" fmla="*/ 116 h 156"/>
              <a:gd name="T20" fmla="*/ 103 w 153"/>
              <a:gd name="T21" fmla="*/ 118 h 156"/>
              <a:gd name="T22" fmla="*/ 148 w 153"/>
              <a:gd name="T23" fmla="*/ 102 h 156"/>
              <a:gd name="T24" fmla="*/ 103 w 153"/>
              <a:gd name="T25" fmla="*/ 87 h 156"/>
              <a:gd name="T26" fmla="*/ 51 w 153"/>
              <a:gd name="T27" fmla="*/ 89 h 156"/>
              <a:gd name="T28" fmla="*/ 49 w 153"/>
              <a:gd name="T29" fmla="*/ 52 h 156"/>
              <a:gd name="T30" fmla="*/ 66 w 153"/>
              <a:gd name="T31" fmla="*/ 50 h 156"/>
              <a:gd name="T32" fmla="*/ 5 w 153"/>
              <a:gd name="T33" fmla="*/ 50 h 156"/>
              <a:gd name="T34" fmla="*/ 22 w 153"/>
              <a:gd name="T35" fmla="*/ 52 h 156"/>
              <a:gd name="T36" fmla="*/ 19 w 153"/>
              <a:gd name="T37" fmla="*/ 146 h 156"/>
              <a:gd name="T38" fmla="*/ 2 w 153"/>
              <a:gd name="T39" fmla="*/ 54 h 156"/>
              <a:gd name="T40" fmla="*/ 1 w 153"/>
              <a:gd name="T41" fmla="*/ 51 h 156"/>
              <a:gd name="T42" fmla="*/ 36 w 153"/>
              <a:gd name="T43" fmla="*/ 1 h 156"/>
              <a:gd name="T44" fmla="*/ 70 w 153"/>
              <a:gd name="T45" fmla="*/ 51 h 156"/>
              <a:gd name="T46" fmla="*/ 69 w 153"/>
              <a:gd name="T47" fmla="*/ 54 h 156"/>
              <a:gd name="T48" fmla="*/ 52 w 153"/>
              <a:gd name="T49" fmla="*/ 85 h 156"/>
              <a:gd name="T50" fmla="*/ 99 w 153"/>
              <a:gd name="T51" fmla="*/ 69 h 156"/>
              <a:gd name="T52" fmla="*/ 102 w 153"/>
              <a:gd name="T53" fmla="*/ 68 h 156"/>
              <a:gd name="T54" fmla="*/ 152 w 153"/>
              <a:gd name="T55" fmla="*/ 103 h 156"/>
              <a:gd name="T56" fmla="*/ 102 w 153"/>
              <a:gd name="T57" fmla="*/ 137 h 156"/>
              <a:gd name="T58" fmla="*/ 99 w 153"/>
              <a:gd name="T59" fmla="*/ 136 h 156"/>
              <a:gd name="T60" fmla="*/ 99 w 153"/>
              <a:gd name="T61" fmla="*/ 119 h 156"/>
              <a:gd name="T62" fmla="*/ 56 w 153"/>
              <a:gd name="T63" fmla="*/ 119 h 156"/>
              <a:gd name="T64" fmla="*/ 56 w 153"/>
              <a:gd name="T65" fmla="*/ 119 h 156"/>
              <a:gd name="T66" fmla="*/ 52 w 153"/>
              <a:gd name="T67" fmla="*/ 123 h 156"/>
              <a:gd name="T68" fmla="*/ 52 w 153"/>
              <a:gd name="T69" fmla="*/ 123 h 156"/>
              <a:gd name="T70" fmla="*/ 52 w 153"/>
              <a:gd name="T71" fmla="*/ 146 h 156"/>
              <a:gd name="T72" fmla="*/ 49 w 153"/>
              <a:gd name="T73" fmla="*/ 153 h 156"/>
              <a:gd name="T74" fmla="*/ 29 w 153"/>
              <a:gd name="T75" fmla="*/ 156 h 156"/>
              <a:gd name="T76" fmla="*/ 19 w 153"/>
              <a:gd name="T77" fmla="*/ 14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3" h="156">
                <a:moveTo>
                  <a:pt x="22" y="52"/>
                </a:moveTo>
                <a:lnTo>
                  <a:pt x="22" y="52"/>
                </a:lnTo>
                <a:lnTo>
                  <a:pt x="22" y="146"/>
                </a:lnTo>
                <a:cubicBezTo>
                  <a:pt x="22" y="148"/>
                  <a:pt x="23" y="149"/>
                  <a:pt x="24" y="151"/>
                </a:cubicBezTo>
                <a:cubicBezTo>
                  <a:pt x="25" y="152"/>
                  <a:pt x="27" y="153"/>
                  <a:pt x="29" y="153"/>
                </a:cubicBezTo>
                <a:lnTo>
                  <a:pt x="42" y="153"/>
                </a:lnTo>
                <a:cubicBezTo>
                  <a:pt x="44" y="153"/>
                  <a:pt x="46" y="152"/>
                  <a:pt x="47" y="151"/>
                </a:cubicBezTo>
                <a:lnTo>
                  <a:pt x="47" y="151"/>
                </a:lnTo>
                <a:cubicBezTo>
                  <a:pt x="48" y="149"/>
                  <a:pt x="49" y="148"/>
                  <a:pt x="49" y="146"/>
                </a:cubicBezTo>
                <a:lnTo>
                  <a:pt x="49" y="123"/>
                </a:lnTo>
                <a:lnTo>
                  <a:pt x="49" y="123"/>
                </a:lnTo>
                <a:lnTo>
                  <a:pt x="49" y="123"/>
                </a:lnTo>
                <a:lnTo>
                  <a:pt x="49" y="123"/>
                </a:lnTo>
                <a:lnTo>
                  <a:pt x="49" y="123"/>
                </a:lnTo>
                <a:cubicBezTo>
                  <a:pt x="49" y="121"/>
                  <a:pt x="50" y="119"/>
                  <a:pt x="51" y="118"/>
                </a:cubicBezTo>
                <a:cubicBezTo>
                  <a:pt x="52" y="117"/>
                  <a:pt x="54" y="116"/>
                  <a:pt x="56" y="116"/>
                </a:cubicBezTo>
                <a:lnTo>
                  <a:pt x="56" y="116"/>
                </a:lnTo>
                <a:lnTo>
                  <a:pt x="56" y="116"/>
                </a:lnTo>
                <a:lnTo>
                  <a:pt x="56" y="116"/>
                </a:lnTo>
                <a:lnTo>
                  <a:pt x="56" y="116"/>
                </a:lnTo>
                <a:lnTo>
                  <a:pt x="101" y="116"/>
                </a:lnTo>
                <a:cubicBezTo>
                  <a:pt x="102" y="116"/>
                  <a:pt x="103" y="117"/>
                  <a:pt x="103" y="118"/>
                </a:cubicBezTo>
                <a:lnTo>
                  <a:pt x="103" y="133"/>
                </a:lnTo>
                <a:lnTo>
                  <a:pt x="148" y="102"/>
                </a:lnTo>
                <a:lnTo>
                  <a:pt x="103" y="72"/>
                </a:lnTo>
                <a:lnTo>
                  <a:pt x="103" y="87"/>
                </a:lnTo>
                <a:cubicBezTo>
                  <a:pt x="103" y="88"/>
                  <a:pt x="102" y="89"/>
                  <a:pt x="101" y="89"/>
                </a:cubicBezTo>
                <a:lnTo>
                  <a:pt x="51" y="89"/>
                </a:lnTo>
                <a:cubicBezTo>
                  <a:pt x="50" y="89"/>
                  <a:pt x="49" y="88"/>
                  <a:pt x="49" y="87"/>
                </a:cubicBezTo>
                <a:lnTo>
                  <a:pt x="49" y="52"/>
                </a:lnTo>
                <a:cubicBezTo>
                  <a:pt x="49" y="51"/>
                  <a:pt x="50" y="50"/>
                  <a:pt x="51" y="50"/>
                </a:cubicBezTo>
                <a:lnTo>
                  <a:pt x="66" y="50"/>
                </a:lnTo>
                <a:lnTo>
                  <a:pt x="35" y="5"/>
                </a:lnTo>
                <a:lnTo>
                  <a:pt x="5" y="50"/>
                </a:lnTo>
                <a:lnTo>
                  <a:pt x="20" y="50"/>
                </a:lnTo>
                <a:cubicBezTo>
                  <a:pt x="21" y="50"/>
                  <a:pt x="22" y="51"/>
                  <a:pt x="22" y="52"/>
                </a:cubicBezTo>
                <a:close/>
                <a:moveTo>
                  <a:pt x="19" y="146"/>
                </a:moveTo>
                <a:lnTo>
                  <a:pt x="19" y="146"/>
                </a:lnTo>
                <a:lnTo>
                  <a:pt x="19" y="54"/>
                </a:lnTo>
                <a:lnTo>
                  <a:pt x="2" y="54"/>
                </a:lnTo>
                <a:cubicBezTo>
                  <a:pt x="1" y="54"/>
                  <a:pt x="0" y="53"/>
                  <a:pt x="0" y="52"/>
                </a:cubicBezTo>
                <a:cubicBezTo>
                  <a:pt x="0" y="51"/>
                  <a:pt x="0" y="51"/>
                  <a:pt x="1" y="51"/>
                </a:cubicBezTo>
                <a:lnTo>
                  <a:pt x="34" y="1"/>
                </a:lnTo>
                <a:cubicBezTo>
                  <a:pt x="35" y="0"/>
                  <a:pt x="36" y="0"/>
                  <a:pt x="36" y="1"/>
                </a:cubicBezTo>
                <a:cubicBezTo>
                  <a:pt x="37" y="1"/>
                  <a:pt x="37" y="1"/>
                  <a:pt x="37" y="1"/>
                </a:cubicBezTo>
                <a:lnTo>
                  <a:pt x="70" y="51"/>
                </a:lnTo>
                <a:cubicBezTo>
                  <a:pt x="71" y="52"/>
                  <a:pt x="71" y="53"/>
                  <a:pt x="70" y="53"/>
                </a:cubicBezTo>
                <a:cubicBezTo>
                  <a:pt x="70" y="53"/>
                  <a:pt x="69" y="54"/>
                  <a:pt x="69" y="54"/>
                </a:cubicBezTo>
                <a:lnTo>
                  <a:pt x="52" y="54"/>
                </a:lnTo>
                <a:lnTo>
                  <a:pt x="52" y="85"/>
                </a:lnTo>
                <a:lnTo>
                  <a:pt x="99" y="85"/>
                </a:lnTo>
                <a:lnTo>
                  <a:pt x="99" y="69"/>
                </a:lnTo>
                <a:cubicBezTo>
                  <a:pt x="99" y="68"/>
                  <a:pt x="100" y="67"/>
                  <a:pt x="101" y="67"/>
                </a:cubicBezTo>
                <a:cubicBezTo>
                  <a:pt x="101" y="67"/>
                  <a:pt x="102" y="67"/>
                  <a:pt x="102" y="68"/>
                </a:cubicBezTo>
                <a:lnTo>
                  <a:pt x="152" y="101"/>
                </a:lnTo>
                <a:cubicBezTo>
                  <a:pt x="153" y="101"/>
                  <a:pt x="153" y="103"/>
                  <a:pt x="152" y="103"/>
                </a:cubicBezTo>
                <a:cubicBezTo>
                  <a:pt x="152" y="104"/>
                  <a:pt x="152" y="104"/>
                  <a:pt x="152" y="104"/>
                </a:cubicBezTo>
                <a:lnTo>
                  <a:pt x="102" y="137"/>
                </a:lnTo>
                <a:cubicBezTo>
                  <a:pt x="101" y="138"/>
                  <a:pt x="100" y="138"/>
                  <a:pt x="100" y="137"/>
                </a:cubicBezTo>
                <a:cubicBezTo>
                  <a:pt x="99" y="137"/>
                  <a:pt x="99" y="136"/>
                  <a:pt x="99" y="136"/>
                </a:cubicBezTo>
                <a:lnTo>
                  <a:pt x="99" y="136"/>
                </a:lnTo>
                <a:lnTo>
                  <a:pt x="99" y="119"/>
                </a:lnTo>
                <a:lnTo>
                  <a:pt x="56" y="119"/>
                </a:lnTo>
                <a:cubicBezTo>
                  <a:pt x="56" y="119"/>
                  <a:pt x="56" y="119"/>
                  <a:pt x="56" y="119"/>
                </a:cubicBezTo>
                <a:lnTo>
                  <a:pt x="56" y="119"/>
                </a:lnTo>
                <a:lnTo>
                  <a:pt x="56" y="119"/>
                </a:lnTo>
                <a:cubicBezTo>
                  <a:pt x="55" y="119"/>
                  <a:pt x="54" y="120"/>
                  <a:pt x="53" y="120"/>
                </a:cubicBezTo>
                <a:cubicBezTo>
                  <a:pt x="53" y="121"/>
                  <a:pt x="52" y="122"/>
                  <a:pt x="52" y="123"/>
                </a:cubicBezTo>
                <a:lnTo>
                  <a:pt x="52" y="123"/>
                </a:lnTo>
                <a:lnTo>
                  <a:pt x="52" y="123"/>
                </a:lnTo>
                <a:lnTo>
                  <a:pt x="52" y="123"/>
                </a:lnTo>
                <a:lnTo>
                  <a:pt x="52" y="146"/>
                </a:lnTo>
                <a:cubicBezTo>
                  <a:pt x="52" y="149"/>
                  <a:pt x="51" y="151"/>
                  <a:pt x="49" y="153"/>
                </a:cubicBezTo>
                <a:lnTo>
                  <a:pt x="49" y="153"/>
                </a:lnTo>
                <a:cubicBezTo>
                  <a:pt x="47" y="155"/>
                  <a:pt x="45" y="156"/>
                  <a:pt x="42" y="156"/>
                </a:cubicBezTo>
                <a:lnTo>
                  <a:pt x="29" y="156"/>
                </a:lnTo>
                <a:cubicBezTo>
                  <a:pt x="26" y="156"/>
                  <a:pt x="23" y="155"/>
                  <a:pt x="22" y="153"/>
                </a:cubicBezTo>
                <a:cubicBezTo>
                  <a:pt x="20" y="151"/>
                  <a:pt x="19" y="149"/>
                  <a:pt x="19" y="146"/>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60" name="Freeform 50">
            <a:extLst>
              <a:ext uri="{FF2B5EF4-FFF2-40B4-BE49-F238E27FC236}">
                <a16:creationId xmlns:a16="http://schemas.microsoft.com/office/drawing/2014/main" id="{DA18BA79-AA2C-482C-915D-14A0588E77BE}"/>
              </a:ext>
            </a:extLst>
          </p:cNvPr>
          <p:cNvSpPr>
            <a:spLocks noChangeAspect="1" noEditPoints="1"/>
          </p:cNvSpPr>
          <p:nvPr/>
        </p:nvSpPr>
        <p:spPr bwMode="auto">
          <a:xfrm>
            <a:off x="558685" y="4964720"/>
            <a:ext cx="231612" cy="216397"/>
          </a:xfrm>
          <a:custGeom>
            <a:avLst/>
            <a:gdLst>
              <a:gd name="T0" fmla="*/ 12 w 135"/>
              <a:gd name="T1" fmla="*/ 30 h 127"/>
              <a:gd name="T2" fmla="*/ 12 w 135"/>
              <a:gd name="T3" fmla="*/ 30 h 127"/>
              <a:gd name="T4" fmla="*/ 4 w 135"/>
              <a:gd name="T5" fmla="*/ 49 h 127"/>
              <a:gd name="T6" fmla="*/ 4 w 135"/>
              <a:gd name="T7" fmla="*/ 116 h 127"/>
              <a:gd name="T8" fmla="*/ 6 w 135"/>
              <a:gd name="T9" fmla="*/ 121 h 127"/>
              <a:gd name="T10" fmla="*/ 11 w 135"/>
              <a:gd name="T11" fmla="*/ 123 h 127"/>
              <a:gd name="T12" fmla="*/ 24 w 135"/>
              <a:gd name="T13" fmla="*/ 123 h 127"/>
              <a:gd name="T14" fmla="*/ 29 w 135"/>
              <a:gd name="T15" fmla="*/ 121 h 127"/>
              <a:gd name="T16" fmla="*/ 31 w 135"/>
              <a:gd name="T17" fmla="*/ 116 h 127"/>
              <a:gd name="T18" fmla="*/ 31 w 135"/>
              <a:gd name="T19" fmla="*/ 56 h 127"/>
              <a:gd name="T20" fmla="*/ 31 w 135"/>
              <a:gd name="T21" fmla="*/ 55 h 127"/>
              <a:gd name="T22" fmla="*/ 31 w 135"/>
              <a:gd name="T23" fmla="*/ 55 h 127"/>
              <a:gd name="T24" fmla="*/ 31 w 135"/>
              <a:gd name="T25" fmla="*/ 55 h 127"/>
              <a:gd name="T26" fmla="*/ 33 w 135"/>
              <a:gd name="T27" fmla="*/ 50 h 127"/>
              <a:gd name="T28" fmla="*/ 38 w 135"/>
              <a:gd name="T29" fmla="*/ 48 h 127"/>
              <a:gd name="T30" fmla="*/ 38 w 135"/>
              <a:gd name="T31" fmla="*/ 48 h 127"/>
              <a:gd name="T32" fmla="*/ 38 w 135"/>
              <a:gd name="T33" fmla="*/ 48 h 127"/>
              <a:gd name="T34" fmla="*/ 38 w 135"/>
              <a:gd name="T35" fmla="*/ 48 h 127"/>
              <a:gd name="T36" fmla="*/ 83 w 135"/>
              <a:gd name="T37" fmla="*/ 48 h 127"/>
              <a:gd name="T38" fmla="*/ 85 w 135"/>
              <a:gd name="T39" fmla="*/ 50 h 127"/>
              <a:gd name="T40" fmla="*/ 85 w 135"/>
              <a:gd name="T41" fmla="*/ 65 h 127"/>
              <a:gd name="T42" fmla="*/ 130 w 135"/>
              <a:gd name="T43" fmla="*/ 35 h 127"/>
              <a:gd name="T44" fmla="*/ 85 w 135"/>
              <a:gd name="T45" fmla="*/ 5 h 127"/>
              <a:gd name="T46" fmla="*/ 85 w 135"/>
              <a:gd name="T47" fmla="*/ 20 h 127"/>
              <a:gd name="T48" fmla="*/ 83 w 135"/>
              <a:gd name="T49" fmla="*/ 21 h 127"/>
              <a:gd name="T50" fmla="*/ 32 w 135"/>
              <a:gd name="T51" fmla="*/ 21 h 127"/>
              <a:gd name="T52" fmla="*/ 12 w 135"/>
              <a:gd name="T53" fmla="*/ 30 h 127"/>
              <a:gd name="T54" fmla="*/ 0 w 135"/>
              <a:gd name="T55" fmla="*/ 49 h 127"/>
              <a:gd name="T56" fmla="*/ 0 w 135"/>
              <a:gd name="T57" fmla="*/ 49 h 127"/>
              <a:gd name="T58" fmla="*/ 9 w 135"/>
              <a:gd name="T59" fmla="*/ 28 h 127"/>
              <a:gd name="T60" fmla="*/ 32 w 135"/>
              <a:gd name="T61" fmla="*/ 18 h 127"/>
              <a:gd name="T62" fmla="*/ 32 w 135"/>
              <a:gd name="T63" fmla="*/ 18 h 127"/>
              <a:gd name="T64" fmla="*/ 32 w 135"/>
              <a:gd name="T65" fmla="*/ 18 h 127"/>
              <a:gd name="T66" fmla="*/ 81 w 135"/>
              <a:gd name="T67" fmla="*/ 18 h 127"/>
              <a:gd name="T68" fmla="*/ 81 w 135"/>
              <a:gd name="T69" fmla="*/ 1 h 127"/>
              <a:gd name="T70" fmla="*/ 83 w 135"/>
              <a:gd name="T71" fmla="*/ 0 h 127"/>
              <a:gd name="T72" fmla="*/ 84 w 135"/>
              <a:gd name="T73" fmla="*/ 0 h 127"/>
              <a:gd name="T74" fmla="*/ 134 w 135"/>
              <a:gd name="T75" fmla="*/ 33 h 127"/>
              <a:gd name="T76" fmla="*/ 134 w 135"/>
              <a:gd name="T77" fmla="*/ 36 h 127"/>
              <a:gd name="T78" fmla="*/ 134 w 135"/>
              <a:gd name="T79" fmla="*/ 36 h 127"/>
              <a:gd name="T80" fmla="*/ 84 w 135"/>
              <a:gd name="T81" fmla="*/ 70 h 127"/>
              <a:gd name="T82" fmla="*/ 81 w 135"/>
              <a:gd name="T83" fmla="*/ 69 h 127"/>
              <a:gd name="T84" fmla="*/ 81 w 135"/>
              <a:gd name="T85" fmla="*/ 68 h 127"/>
              <a:gd name="T86" fmla="*/ 81 w 135"/>
              <a:gd name="T87" fmla="*/ 68 h 127"/>
              <a:gd name="T88" fmla="*/ 81 w 135"/>
              <a:gd name="T89" fmla="*/ 52 h 127"/>
              <a:gd name="T90" fmla="*/ 38 w 135"/>
              <a:gd name="T91" fmla="*/ 52 h 127"/>
              <a:gd name="T92" fmla="*/ 38 w 135"/>
              <a:gd name="T93" fmla="*/ 52 h 127"/>
              <a:gd name="T94" fmla="*/ 38 w 135"/>
              <a:gd name="T95" fmla="*/ 52 h 127"/>
              <a:gd name="T96" fmla="*/ 38 w 135"/>
              <a:gd name="T97" fmla="*/ 52 h 127"/>
              <a:gd name="T98" fmla="*/ 35 w 135"/>
              <a:gd name="T99" fmla="*/ 53 h 127"/>
              <a:gd name="T100" fmla="*/ 34 w 135"/>
              <a:gd name="T101" fmla="*/ 55 h 127"/>
              <a:gd name="T102" fmla="*/ 34 w 135"/>
              <a:gd name="T103" fmla="*/ 55 h 127"/>
              <a:gd name="T104" fmla="*/ 34 w 135"/>
              <a:gd name="T105" fmla="*/ 56 h 127"/>
              <a:gd name="T106" fmla="*/ 34 w 135"/>
              <a:gd name="T107" fmla="*/ 116 h 127"/>
              <a:gd name="T108" fmla="*/ 31 w 135"/>
              <a:gd name="T109" fmla="*/ 124 h 127"/>
              <a:gd name="T110" fmla="*/ 24 w 135"/>
              <a:gd name="T111" fmla="*/ 127 h 127"/>
              <a:gd name="T112" fmla="*/ 11 w 135"/>
              <a:gd name="T113" fmla="*/ 127 h 127"/>
              <a:gd name="T114" fmla="*/ 3 w 135"/>
              <a:gd name="T115" fmla="*/ 124 h 127"/>
              <a:gd name="T116" fmla="*/ 3 w 135"/>
              <a:gd name="T117" fmla="*/ 124 h 127"/>
              <a:gd name="T118" fmla="*/ 0 w 135"/>
              <a:gd name="T119" fmla="*/ 116 h 127"/>
              <a:gd name="T120" fmla="*/ 0 w 135"/>
              <a:gd name="T121" fmla="*/ 4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 h="127">
                <a:moveTo>
                  <a:pt x="12" y="30"/>
                </a:moveTo>
                <a:lnTo>
                  <a:pt x="12" y="30"/>
                </a:lnTo>
                <a:cubicBezTo>
                  <a:pt x="7" y="35"/>
                  <a:pt x="4" y="42"/>
                  <a:pt x="4" y="49"/>
                </a:cubicBezTo>
                <a:lnTo>
                  <a:pt x="4" y="116"/>
                </a:lnTo>
                <a:cubicBezTo>
                  <a:pt x="4" y="118"/>
                  <a:pt x="5" y="120"/>
                  <a:pt x="6" y="121"/>
                </a:cubicBezTo>
                <a:cubicBezTo>
                  <a:pt x="7" y="123"/>
                  <a:pt x="9" y="123"/>
                  <a:pt x="11" y="123"/>
                </a:cubicBezTo>
                <a:lnTo>
                  <a:pt x="24" y="123"/>
                </a:lnTo>
                <a:cubicBezTo>
                  <a:pt x="26" y="123"/>
                  <a:pt x="28" y="123"/>
                  <a:pt x="29" y="121"/>
                </a:cubicBezTo>
                <a:cubicBezTo>
                  <a:pt x="30" y="120"/>
                  <a:pt x="31" y="118"/>
                  <a:pt x="31" y="116"/>
                </a:cubicBezTo>
                <a:lnTo>
                  <a:pt x="31" y="56"/>
                </a:lnTo>
                <a:lnTo>
                  <a:pt x="31" y="55"/>
                </a:lnTo>
                <a:lnTo>
                  <a:pt x="31" y="55"/>
                </a:lnTo>
                <a:lnTo>
                  <a:pt x="31" y="55"/>
                </a:lnTo>
                <a:cubicBezTo>
                  <a:pt x="31" y="53"/>
                  <a:pt x="32" y="52"/>
                  <a:pt x="33" y="50"/>
                </a:cubicBezTo>
                <a:cubicBezTo>
                  <a:pt x="34" y="49"/>
                  <a:pt x="36" y="48"/>
                  <a:pt x="38" y="48"/>
                </a:cubicBezTo>
                <a:lnTo>
                  <a:pt x="38" y="48"/>
                </a:lnTo>
                <a:lnTo>
                  <a:pt x="38" y="48"/>
                </a:lnTo>
                <a:lnTo>
                  <a:pt x="38" y="48"/>
                </a:lnTo>
                <a:lnTo>
                  <a:pt x="83" y="48"/>
                </a:lnTo>
                <a:cubicBezTo>
                  <a:pt x="84" y="48"/>
                  <a:pt x="85" y="49"/>
                  <a:pt x="85" y="50"/>
                </a:cubicBezTo>
                <a:lnTo>
                  <a:pt x="85" y="65"/>
                </a:lnTo>
                <a:lnTo>
                  <a:pt x="130" y="35"/>
                </a:lnTo>
                <a:lnTo>
                  <a:pt x="85" y="5"/>
                </a:lnTo>
                <a:lnTo>
                  <a:pt x="85" y="20"/>
                </a:lnTo>
                <a:cubicBezTo>
                  <a:pt x="85" y="21"/>
                  <a:pt x="84" y="21"/>
                  <a:pt x="83" y="21"/>
                </a:cubicBezTo>
                <a:lnTo>
                  <a:pt x="32" y="21"/>
                </a:lnTo>
                <a:cubicBezTo>
                  <a:pt x="24" y="22"/>
                  <a:pt x="17" y="25"/>
                  <a:pt x="12" y="30"/>
                </a:cubicBezTo>
                <a:close/>
                <a:moveTo>
                  <a:pt x="0" y="49"/>
                </a:moveTo>
                <a:lnTo>
                  <a:pt x="0" y="49"/>
                </a:lnTo>
                <a:cubicBezTo>
                  <a:pt x="0" y="41"/>
                  <a:pt x="4" y="33"/>
                  <a:pt x="9" y="28"/>
                </a:cubicBezTo>
                <a:cubicBezTo>
                  <a:pt x="15" y="22"/>
                  <a:pt x="23" y="18"/>
                  <a:pt x="32" y="18"/>
                </a:cubicBezTo>
                <a:lnTo>
                  <a:pt x="32" y="18"/>
                </a:lnTo>
                <a:lnTo>
                  <a:pt x="32" y="18"/>
                </a:lnTo>
                <a:lnTo>
                  <a:pt x="81" y="18"/>
                </a:lnTo>
                <a:lnTo>
                  <a:pt x="81" y="1"/>
                </a:lnTo>
                <a:cubicBezTo>
                  <a:pt x="81" y="0"/>
                  <a:pt x="82" y="0"/>
                  <a:pt x="83" y="0"/>
                </a:cubicBezTo>
                <a:cubicBezTo>
                  <a:pt x="83" y="0"/>
                  <a:pt x="84" y="0"/>
                  <a:pt x="84" y="0"/>
                </a:cubicBezTo>
                <a:lnTo>
                  <a:pt x="134" y="33"/>
                </a:lnTo>
                <a:cubicBezTo>
                  <a:pt x="134" y="34"/>
                  <a:pt x="135" y="35"/>
                  <a:pt x="134" y="36"/>
                </a:cubicBezTo>
                <a:cubicBezTo>
                  <a:pt x="134" y="36"/>
                  <a:pt x="134" y="36"/>
                  <a:pt x="134" y="36"/>
                </a:cubicBezTo>
                <a:lnTo>
                  <a:pt x="84" y="70"/>
                </a:lnTo>
                <a:cubicBezTo>
                  <a:pt x="83" y="70"/>
                  <a:pt x="82" y="70"/>
                  <a:pt x="81" y="69"/>
                </a:cubicBezTo>
                <a:cubicBezTo>
                  <a:pt x="81" y="69"/>
                  <a:pt x="81" y="69"/>
                  <a:pt x="81" y="68"/>
                </a:cubicBezTo>
                <a:lnTo>
                  <a:pt x="81" y="68"/>
                </a:lnTo>
                <a:lnTo>
                  <a:pt x="81" y="52"/>
                </a:lnTo>
                <a:lnTo>
                  <a:pt x="38" y="52"/>
                </a:lnTo>
                <a:cubicBezTo>
                  <a:pt x="38" y="52"/>
                  <a:pt x="38" y="52"/>
                  <a:pt x="38" y="52"/>
                </a:cubicBezTo>
                <a:lnTo>
                  <a:pt x="38" y="52"/>
                </a:lnTo>
                <a:lnTo>
                  <a:pt x="38" y="52"/>
                </a:lnTo>
                <a:cubicBezTo>
                  <a:pt x="37" y="52"/>
                  <a:pt x="36" y="52"/>
                  <a:pt x="35" y="53"/>
                </a:cubicBezTo>
                <a:cubicBezTo>
                  <a:pt x="35" y="53"/>
                  <a:pt x="34" y="54"/>
                  <a:pt x="34" y="55"/>
                </a:cubicBezTo>
                <a:lnTo>
                  <a:pt x="34" y="55"/>
                </a:lnTo>
                <a:lnTo>
                  <a:pt x="34" y="56"/>
                </a:lnTo>
                <a:lnTo>
                  <a:pt x="34" y="116"/>
                </a:lnTo>
                <a:cubicBezTo>
                  <a:pt x="34" y="119"/>
                  <a:pt x="33" y="122"/>
                  <a:pt x="31" y="124"/>
                </a:cubicBezTo>
                <a:cubicBezTo>
                  <a:pt x="29" y="126"/>
                  <a:pt x="27" y="127"/>
                  <a:pt x="24" y="127"/>
                </a:cubicBezTo>
                <a:lnTo>
                  <a:pt x="11" y="127"/>
                </a:lnTo>
                <a:cubicBezTo>
                  <a:pt x="8" y="127"/>
                  <a:pt x="5" y="126"/>
                  <a:pt x="3" y="124"/>
                </a:cubicBezTo>
                <a:lnTo>
                  <a:pt x="3" y="124"/>
                </a:lnTo>
                <a:cubicBezTo>
                  <a:pt x="2" y="122"/>
                  <a:pt x="0" y="119"/>
                  <a:pt x="0" y="116"/>
                </a:cubicBezTo>
                <a:lnTo>
                  <a:pt x="0" y="49"/>
                </a:ln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61" name="Freeform 51">
            <a:extLst>
              <a:ext uri="{FF2B5EF4-FFF2-40B4-BE49-F238E27FC236}">
                <a16:creationId xmlns:a16="http://schemas.microsoft.com/office/drawing/2014/main" id="{F03A643A-B797-4760-BF2F-9740D28900C6}"/>
              </a:ext>
            </a:extLst>
          </p:cNvPr>
          <p:cNvSpPr>
            <a:spLocks noChangeAspect="1" noEditPoints="1"/>
          </p:cNvSpPr>
          <p:nvPr/>
        </p:nvSpPr>
        <p:spPr bwMode="auto">
          <a:xfrm>
            <a:off x="4573348" y="4455420"/>
            <a:ext cx="300928" cy="218088"/>
          </a:xfrm>
          <a:custGeom>
            <a:avLst/>
            <a:gdLst>
              <a:gd name="T0" fmla="*/ 82 w 176"/>
              <a:gd name="T1" fmla="*/ 20 h 128"/>
              <a:gd name="T2" fmla="*/ 95 w 176"/>
              <a:gd name="T3" fmla="*/ 20 h 128"/>
              <a:gd name="T4" fmla="*/ 103 w 176"/>
              <a:gd name="T5" fmla="*/ 19 h 128"/>
              <a:gd name="T6" fmla="*/ 123 w 176"/>
              <a:gd name="T7" fmla="*/ 2 h 128"/>
              <a:gd name="T8" fmla="*/ 123 w 176"/>
              <a:gd name="T9" fmla="*/ 1 h 128"/>
              <a:gd name="T10" fmla="*/ 175 w 176"/>
              <a:gd name="T11" fmla="*/ 34 h 128"/>
              <a:gd name="T12" fmla="*/ 175 w 176"/>
              <a:gd name="T13" fmla="*/ 37 h 128"/>
              <a:gd name="T14" fmla="*/ 125 w 176"/>
              <a:gd name="T15" fmla="*/ 71 h 128"/>
              <a:gd name="T16" fmla="*/ 123 w 176"/>
              <a:gd name="T17" fmla="*/ 53 h 128"/>
              <a:gd name="T18" fmla="*/ 109 w 176"/>
              <a:gd name="T19" fmla="*/ 53 h 128"/>
              <a:gd name="T20" fmla="*/ 109 w 176"/>
              <a:gd name="T21" fmla="*/ 53 h 128"/>
              <a:gd name="T22" fmla="*/ 105 w 176"/>
              <a:gd name="T23" fmla="*/ 56 h 128"/>
              <a:gd name="T24" fmla="*/ 105 w 176"/>
              <a:gd name="T25" fmla="*/ 57 h 128"/>
              <a:gd name="T26" fmla="*/ 102 w 176"/>
              <a:gd name="T27" fmla="*/ 125 h 128"/>
              <a:gd name="T28" fmla="*/ 95 w 176"/>
              <a:gd name="T29" fmla="*/ 128 h 128"/>
              <a:gd name="T30" fmla="*/ 74 w 176"/>
              <a:gd name="T31" fmla="*/ 125 h 128"/>
              <a:gd name="T32" fmla="*/ 71 w 176"/>
              <a:gd name="T33" fmla="*/ 57 h 128"/>
              <a:gd name="T34" fmla="*/ 71 w 176"/>
              <a:gd name="T35" fmla="*/ 56 h 128"/>
              <a:gd name="T36" fmla="*/ 68 w 176"/>
              <a:gd name="T37" fmla="*/ 53 h 128"/>
              <a:gd name="T38" fmla="*/ 68 w 176"/>
              <a:gd name="T39" fmla="*/ 53 h 128"/>
              <a:gd name="T40" fmla="*/ 54 w 176"/>
              <a:gd name="T41" fmla="*/ 53 h 128"/>
              <a:gd name="T42" fmla="*/ 54 w 176"/>
              <a:gd name="T43" fmla="*/ 69 h 128"/>
              <a:gd name="T44" fmla="*/ 51 w 176"/>
              <a:gd name="T45" fmla="*/ 71 h 128"/>
              <a:gd name="T46" fmla="*/ 1 w 176"/>
              <a:gd name="T47" fmla="*/ 37 h 128"/>
              <a:gd name="T48" fmla="*/ 51 w 176"/>
              <a:gd name="T49" fmla="*/ 1 h 128"/>
              <a:gd name="T50" fmla="*/ 54 w 176"/>
              <a:gd name="T51" fmla="*/ 2 h 128"/>
              <a:gd name="T52" fmla="*/ 74 w 176"/>
              <a:gd name="T53" fmla="*/ 19 h 128"/>
              <a:gd name="T54" fmla="*/ 74 w 176"/>
              <a:gd name="T55" fmla="*/ 19 h 128"/>
              <a:gd name="T56" fmla="*/ 87 w 176"/>
              <a:gd name="T57" fmla="*/ 26 h 128"/>
              <a:gd name="T58" fmla="*/ 81 w 176"/>
              <a:gd name="T59" fmla="*/ 23 h 128"/>
              <a:gd name="T60" fmla="*/ 52 w 176"/>
              <a:gd name="T61" fmla="*/ 22 h 128"/>
              <a:gd name="T62" fmla="*/ 50 w 176"/>
              <a:gd name="T63" fmla="*/ 6 h 128"/>
              <a:gd name="T64" fmla="*/ 50 w 176"/>
              <a:gd name="T65" fmla="*/ 66 h 128"/>
              <a:gd name="T66" fmla="*/ 52 w 176"/>
              <a:gd name="T67" fmla="*/ 49 h 128"/>
              <a:gd name="T68" fmla="*/ 68 w 176"/>
              <a:gd name="T69" fmla="*/ 49 h 128"/>
              <a:gd name="T70" fmla="*/ 68 w 176"/>
              <a:gd name="T71" fmla="*/ 49 h 128"/>
              <a:gd name="T72" fmla="*/ 73 w 176"/>
              <a:gd name="T73" fmla="*/ 51 h 128"/>
              <a:gd name="T74" fmla="*/ 75 w 176"/>
              <a:gd name="T75" fmla="*/ 56 h 128"/>
              <a:gd name="T76" fmla="*/ 75 w 176"/>
              <a:gd name="T77" fmla="*/ 57 h 128"/>
              <a:gd name="T78" fmla="*/ 75 w 176"/>
              <a:gd name="T79" fmla="*/ 117 h 128"/>
              <a:gd name="T80" fmla="*/ 82 w 176"/>
              <a:gd name="T81" fmla="*/ 124 h 128"/>
              <a:gd name="T82" fmla="*/ 100 w 176"/>
              <a:gd name="T83" fmla="*/ 122 h 128"/>
              <a:gd name="T84" fmla="*/ 102 w 176"/>
              <a:gd name="T85" fmla="*/ 117 h 128"/>
              <a:gd name="T86" fmla="*/ 102 w 176"/>
              <a:gd name="T87" fmla="*/ 56 h 128"/>
              <a:gd name="T88" fmla="*/ 102 w 176"/>
              <a:gd name="T89" fmla="*/ 56 h 128"/>
              <a:gd name="T90" fmla="*/ 109 w 176"/>
              <a:gd name="T91" fmla="*/ 49 h 128"/>
              <a:gd name="T92" fmla="*/ 109 w 176"/>
              <a:gd name="T93" fmla="*/ 49 h 128"/>
              <a:gd name="T94" fmla="*/ 125 w 176"/>
              <a:gd name="T95" fmla="*/ 49 h 128"/>
              <a:gd name="T96" fmla="*/ 126 w 176"/>
              <a:gd name="T97" fmla="*/ 66 h 128"/>
              <a:gd name="T98" fmla="*/ 126 w 176"/>
              <a:gd name="T99" fmla="*/ 6 h 128"/>
              <a:gd name="T100" fmla="*/ 125 w 176"/>
              <a:gd name="T101" fmla="*/ 22 h 128"/>
              <a:gd name="T102" fmla="*/ 103 w 176"/>
              <a:gd name="T103" fmla="*/ 22 h 128"/>
              <a:gd name="T104" fmla="*/ 89 w 176"/>
              <a:gd name="T105" fmla="*/ 26 h 128"/>
              <a:gd name="T106" fmla="*/ 87 w 176"/>
              <a:gd name="T107" fmla="*/ 2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6" h="128">
                <a:moveTo>
                  <a:pt x="82" y="20"/>
                </a:moveTo>
                <a:lnTo>
                  <a:pt x="82" y="20"/>
                </a:lnTo>
                <a:cubicBezTo>
                  <a:pt x="84" y="21"/>
                  <a:pt x="86" y="22"/>
                  <a:pt x="88" y="23"/>
                </a:cubicBezTo>
                <a:cubicBezTo>
                  <a:pt x="90" y="22"/>
                  <a:pt x="93" y="21"/>
                  <a:pt x="95" y="20"/>
                </a:cubicBezTo>
                <a:cubicBezTo>
                  <a:pt x="97" y="19"/>
                  <a:pt x="100" y="19"/>
                  <a:pt x="103" y="19"/>
                </a:cubicBezTo>
                <a:cubicBezTo>
                  <a:pt x="103" y="19"/>
                  <a:pt x="103" y="19"/>
                  <a:pt x="103" y="19"/>
                </a:cubicBezTo>
                <a:lnTo>
                  <a:pt x="123" y="19"/>
                </a:lnTo>
                <a:lnTo>
                  <a:pt x="123" y="2"/>
                </a:lnTo>
                <a:lnTo>
                  <a:pt x="123" y="2"/>
                </a:lnTo>
                <a:cubicBezTo>
                  <a:pt x="123" y="2"/>
                  <a:pt x="123" y="2"/>
                  <a:pt x="123" y="1"/>
                </a:cubicBezTo>
                <a:cubicBezTo>
                  <a:pt x="124" y="1"/>
                  <a:pt x="125" y="0"/>
                  <a:pt x="126" y="1"/>
                </a:cubicBezTo>
                <a:lnTo>
                  <a:pt x="175" y="34"/>
                </a:lnTo>
                <a:cubicBezTo>
                  <a:pt x="176" y="35"/>
                  <a:pt x="176" y="35"/>
                  <a:pt x="176" y="35"/>
                </a:cubicBezTo>
                <a:cubicBezTo>
                  <a:pt x="176" y="36"/>
                  <a:pt x="176" y="37"/>
                  <a:pt x="175" y="37"/>
                </a:cubicBezTo>
                <a:lnTo>
                  <a:pt x="126" y="71"/>
                </a:lnTo>
                <a:cubicBezTo>
                  <a:pt x="125" y="71"/>
                  <a:pt x="125" y="71"/>
                  <a:pt x="125" y="71"/>
                </a:cubicBezTo>
                <a:cubicBezTo>
                  <a:pt x="124" y="71"/>
                  <a:pt x="123" y="70"/>
                  <a:pt x="123" y="69"/>
                </a:cubicBezTo>
                <a:lnTo>
                  <a:pt x="123" y="53"/>
                </a:lnTo>
                <a:lnTo>
                  <a:pt x="109" y="53"/>
                </a:lnTo>
                <a:lnTo>
                  <a:pt x="109" y="53"/>
                </a:lnTo>
                <a:lnTo>
                  <a:pt x="109" y="53"/>
                </a:lnTo>
                <a:lnTo>
                  <a:pt x="109" y="53"/>
                </a:lnTo>
                <a:cubicBezTo>
                  <a:pt x="108" y="53"/>
                  <a:pt x="107" y="53"/>
                  <a:pt x="106" y="54"/>
                </a:cubicBezTo>
                <a:cubicBezTo>
                  <a:pt x="106" y="54"/>
                  <a:pt x="105" y="55"/>
                  <a:pt x="105" y="56"/>
                </a:cubicBezTo>
                <a:lnTo>
                  <a:pt x="105" y="56"/>
                </a:lnTo>
                <a:lnTo>
                  <a:pt x="105" y="57"/>
                </a:lnTo>
                <a:lnTo>
                  <a:pt x="105" y="117"/>
                </a:lnTo>
                <a:cubicBezTo>
                  <a:pt x="105" y="120"/>
                  <a:pt x="104" y="123"/>
                  <a:pt x="102" y="125"/>
                </a:cubicBezTo>
                <a:lnTo>
                  <a:pt x="102" y="125"/>
                </a:lnTo>
                <a:cubicBezTo>
                  <a:pt x="100" y="127"/>
                  <a:pt x="98" y="128"/>
                  <a:pt x="95" y="128"/>
                </a:cubicBezTo>
                <a:lnTo>
                  <a:pt x="82" y="128"/>
                </a:lnTo>
                <a:cubicBezTo>
                  <a:pt x="79" y="128"/>
                  <a:pt x="76" y="127"/>
                  <a:pt x="74" y="125"/>
                </a:cubicBezTo>
                <a:cubicBezTo>
                  <a:pt x="73" y="123"/>
                  <a:pt x="71" y="120"/>
                  <a:pt x="71" y="117"/>
                </a:cubicBezTo>
                <a:lnTo>
                  <a:pt x="71" y="57"/>
                </a:lnTo>
                <a:lnTo>
                  <a:pt x="71" y="56"/>
                </a:lnTo>
                <a:lnTo>
                  <a:pt x="71" y="56"/>
                </a:lnTo>
                <a:cubicBezTo>
                  <a:pt x="71" y="55"/>
                  <a:pt x="71" y="54"/>
                  <a:pt x="70" y="54"/>
                </a:cubicBezTo>
                <a:cubicBezTo>
                  <a:pt x="70" y="53"/>
                  <a:pt x="69" y="53"/>
                  <a:pt x="68" y="53"/>
                </a:cubicBezTo>
                <a:lnTo>
                  <a:pt x="68" y="53"/>
                </a:lnTo>
                <a:lnTo>
                  <a:pt x="68" y="53"/>
                </a:lnTo>
                <a:cubicBezTo>
                  <a:pt x="68" y="53"/>
                  <a:pt x="68" y="53"/>
                  <a:pt x="68" y="53"/>
                </a:cubicBezTo>
                <a:lnTo>
                  <a:pt x="54" y="53"/>
                </a:lnTo>
                <a:lnTo>
                  <a:pt x="54" y="69"/>
                </a:lnTo>
                <a:lnTo>
                  <a:pt x="54" y="69"/>
                </a:lnTo>
                <a:cubicBezTo>
                  <a:pt x="54" y="70"/>
                  <a:pt x="54" y="70"/>
                  <a:pt x="53" y="70"/>
                </a:cubicBezTo>
                <a:cubicBezTo>
                  <a:pt x="53" y="71"/>
                  <a:pt x="52" y="71"/>
                  <a:pt x="51" y="71"/>
                </a:cubicBezTo>
                <a:lnTo>
                  <a:pt x="1" y="37"/>
                </a:lnTo>
                <a:cubicBezTo>
                  <a:pt x="1" y="37"/>
                  <a:pt x="1" y="37"/>
                  <a:pt x="1" y="37"/>
                </a:cubicBezTo>
                <a:cubicBezTo>
                  <a:pt x="0" y="36"/>
                  <a:pt x="0" y="35"/>
                  <a:pt x="1" y="34"/>
                </a:cubicBezTo>
                <a:lnTo>
                  <a:pt x="51" y="1"/>
                </a:lnTo>
                <a:cubicBezTo>
                  <a:pt x="51" y="1"/>
                  <a:pt x="52" y="1"/>
                  <a:pt x="52" y="1"/>
                </a:cubicBezTo>
                <a:cubicBezTo>
                  <a:pt x="53" y="1"/>
                  <a:pt x="54" y="1"/>
                  <a:pt x="54" y="2"/>
                </a:cubicBezTo>
                <a:lnTo>
                  <a:pt x="54" y="19"/>
                </a:lnTo>
                <a:lnTo>
                  <a:pt x="74" y="19"/>
                </a:lnTo>
                <a:lnTo>
                  <a:pt x="74" y="19"/>
                </a:lnTo>
                <a:lnTo>
                  <a:pt x="74" y="19"/>
                </a:lnTo>
                <a:cubicBezTo>
                  <a:pt x="77" y="19"/>
                  <a:pt x="79" y="19"/>
                  <a:pt x="82" y="20"/>
                </a:cubicBezTo>
                <a:close/>
                <a:moveTo>
                  <a:pt x="87" y="26"/>
                </a:moveTo>
                <a:lnTo>
                  <a:pt x="87" y="26"/>
                </a:lnTo>
                <a:cubicBezTo>
                  <a:pt x="85" y="25"/>
                  <a:pt x="83" y="24"/>
                  <a:pt x="81" y="23"/>
                </a:cubicBezTo>
                <a:cubicBezTo>
                  <a:pt x="79" y="23"/>
                  <a:pt x="76" y="22"/>
                  <a:pt x="74" y="22"/>
                </a:cubicBezTo>
                <a:lnTo>
                  <a:pt x="52" y="22"/>
                </a:lnTo>
                <a:cubicBezTo>
                  <a:pt x="51" y="22"/>
                  <a:pt x="50" y="22"/>
                  <a:pt x="50" y="21"/>
                </a:cubicBezTo>
                <a:lnTo>
                  <a:pt x="50" y="6"/>
                </a:lnTo>
                <a:lnTo>
                  <a:pt x="5" y="36"/>
                </a:lnTo>
                <a:lnTo>
                  <a:pt x="50" y="66"/>
                </a:lnTo>
                <a:lnTo>
                  <a:pt x="50" y="51"/>
                </a:lnTo>
                <a:cubicBezTo>
                  <a:pt x="50" y="50"/>
                  <a:pt x="51" y="49"/>
                  <a:pt x="52" y="49"/>
                </a:cubicBezTo>
                <a:lnTo>
                  <a:pt x="68" y="49"/>
                </a:lnTo>
                <a:lnTo>
                  <a:pt x="68" y="49"/>
                </a:lnTo>
                <a:lnTo>
                  <a:pt x="68" y="49"/>
                </a:lnTo>
                <a:lnTo>
                  <a:pt x="68" y="49"/>
                </a:lnTo>
                <a:lnTo>
                  <a:pt x="68" y="49"/>
                </a:lnTo>
                <a:cubicBezTo>
                  <a:pt x="70" y="49"/>
                  <a:pt x="71" y="50"/>
                  <a:pt x="73" y="51"/>
                </a:cubicBezTo>
                <a:cubicBezTo>
                  <a:pt x="74" y="53"/>
                  <a:pt x="75" y="54"/>
                  <a:pt x="75" y="56"/>
                </a:cubicBezTo>
                <a:lnTo>
                  <a:pt x="75" y="56"/>
                </a:lnTo>
                <a:lnTo>
                  <a:pt x="75" y="56"/>
                </a:lnTo>
                <a:lnTo>
                  <a:pt x="75" y="57"/>
                </a:lnTo>
                <a:lnTo>
                  <a:pt x="75" y="57"/>
                </a:lnTo>
                <a:lnTo>
                  <a:pt x="75" y="117"/>
                </a:lnTo>
                <a:cubicBezTo>
                  <a:pt x="75" y="119"/>
                  <a:pt x="76" y="121"/>
                  <a:pt x="77" y="122"/>
                </a:cubicBezTo>
                <a:cubicBezTo>
                  <a:pt x="78" y="124"/>
                  <a:pt x="80" y="124"/>
                  <a:pt x="82" y="124"/>
                </a:cubicBezTo>
                <a:lnTo>
                  <a:pt x="95" y="124"/>
                </a:lnTo>
                <a:cubicBezTo>
                  <a:pt x="97" y="124"/>
                  <a:pt x="98" y="124"/>
                  <a:pt x="100" y="122"/>
                </a:cubicBezTo>
                <a:lnTo>
                  <a:pt x="100" y="122"/>
                </a:lnTo>
                <a:cubicBezTo>
                  <a:pt x="101" y="121"/>
                  <a:pt x="102" y="119"/>
                  <a:pt x="102" y="117"/>
                </a:cubicBezTo>
                <a:lnTo>
                  <a:pt x="102" y="57"/>
                </a:lnTo>
                <a:cubicBezTo>
                  <a:pt x="102" y="56"/>
                  <a:pt x="102" y="56"/>
                  <a:pt x="102" y="56"/>
                </a:cubicBezTo>
                <a:lnTo>
                  <a:pt x="102" y="56"/>
                </a:lnTo>
                <a:lnTo>
                  <a:pt x="102" y="56"/>
                </a:lnTo>
                <a:cubicBezTo>
                  <a:pt x="102" y="54"/>
                  <a:pt x="103" y="53"/>
                  <a:pt x="104" y="51"/>
                </a:cubicBezTo>
                <a:cubicBezTo>
                  <a:pt x="105" y="50"/>
                  <a:pt x="107" y="49"/>
                  <a:pt x="109" y="49"/>
                </a:cubicBezTo>
                <a:lnTo>
                  <a:pt x="109" y="49"/>
                </a:lnTo>
                <a:lnTo>
                  <a:pt x="109" y="49"/>
                </a:lnTo>
                <a:lnTo>
                  <a:pt x="109" y="49"/>
                </a:lnTo>
                <a:lnTo>
                  <a:pt x="125" y="49"/>
                </a:lnTo>
                <a:cubicBezTo>
                  <a:pt x="126" y="49"/>
                  <a:pt x="126" y="50"/>
                  <a:pt x="126" y="51"/>
                </a:cubicBezTo>
                <a:lnTo>
                  <a:pt x="126" y="66"/>
                </a:lnTo>
                <a:lnTo>
                  <a:pt x="171" y="36"/>
                </a:lnTo>
                <a:lnTo>
                  <a:pt x="126" y="6"/>
                </a:lnTo>
                <a:lnTo>
                  <a:pt x="126" y="21"/>
                </a:lnTo>
                <a:cubicBezTo>
                  <a:pt x="126" y="22"/>
                  <a:pt x="126" y="22"/>
                  <a:pt x="125" y="22"/>
                </a:cubicBezTo>
                <a:lnTo>
                  <a:pt x="103" y="22"/>
                </a:lnTo>
                <a:lnTo>
                  <a:pt x="103" y="22"/>
                </a:lnTo>
                <a:cubicBezTo>
                  <a:pt x="100" y="22"/>
                  <a:pt x="98" y="23"/>
                  <a:pt x="96" y="23"/>
                </a:cubicBezTo>
                <a:cubicBezTo>
                  <a:pt x="93" y="24"/>
                  <a:pt x="91" y="25"/>
                  <a:pt x="89" y="26"/>
                </a:cubicBezTo>
                <a:cubicBezTo>
                  <a:pt x="89" y="27"/>
                  <a:pt x="88" y="26"/>
                  <a:pt x="87" y="26"/>
                </a:cubicBezTo>
                <a:lnTo>
                  <a:pt x="87" y="26"/>
                </a:ln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62" name="Freeform 52">
            <a:extLst>
              <a:ext uri="{FF2B5EF4-FFF2-40B4-BE49-F238E27FC236}">
                <a16:creationId xmlns:a16="http://schemas.microsoft.com/office/drawing/2014/main" id="{14F94958-C0DC-4A1C-ACA6-778DEDF2364F}"/>
              </a:ext>
            </a:extLst>
          </p:cNvPr>
          <p:cNvSpPr>
            <a:spLocks noChangeAspect="1" noEditPoints="1"/>
          </p:cNvSpPr>
          <p:nvPr/>
        </p:nvSpPr>
        <p:spPr bwMode="auto">
          <a:xfrm>
            <a:off x="4573348" y="5012902"/>
            <a:ext cx="267115" cy="120033"/>
          </a:xfrm>
          <a:custGeom>
            <a:avLst/>
            <a:gdLst>
              <a:gd name="T0" fmla="*/ 54 w 156"/>
              <a:gd name="T1" fmla="*/ 2 h 70"/>
              <a:gd name="T2" fmla="*/ 54 w 156"/>
              <a:gd name="T3" fmla="*/ 2 h 70"/>
              <a:gd name="T4" fmla="*/ 54 w 156"/>
              <a:gd name="T5" fmla="*/ 18 h 70"/>
              <a:gd name="T6" fmla="*/ 103 w 156"/>
              <a:gd name="T7" fmla="*/ 18 h 70"/>
              <a:gd name="T8" fmla="*/ 103 w 156"/>
              <a:gd name="T9" fmla="*/ 2 h 70"/>
              <a:gd name="T10" fmla="*/ 103 w 156"/>
              <a:gd name="T11" fmla="*/ 1 h 70"/>
              <a:gd name="T12" fmla="*/ 106 w 156"/>
              <a:gd name="T13" fmla="*/ 0 h 70"/>
              <a:gd name="T14" fmla="*/ 155 w 156"/>
              <a:gd name="T15" fmla="*/ 34 h 70"/>
              <a:gd name="T16" fmla="*/ 156 w 156"/>
              <a:gd name="T17" fmla="*/ 34 h 70"/>
              <a:gd name="T18" fmla="*/ 155 w 156"/>
              <a:gd name="T19" fmla="*/ 36 h 70"/>
              <a:gd name="T20" fmla="*/ 106 w 156"/>
              <a:gd name="T21" fmla="*/ 70 h 70"/>
              <a:gd name="T22" fmla="*/ 105 w 156"/>
              <a:gd name="T23" fmla="*/ 70 h 70"/>
              <a:gd name="T24" fmla="*/ 103 w 156"/>
              <a:gd name="T25" fmla="*/ 69 h 70"/>
              <a:gd name="T26" fmla="*/ 103 w 156"/>
              <a:gd name="T27" fmla="*/ 52 h 70"/>
              <a:gd name="T28" fmla="*/ 54 w 156"/>
              <a:gd name="T29" fmla="*/ 52 h 70"/>
              <a:gd name="T30" fmla="*/ 54 w 156"/>
              <a:gd name="T31" fmla="*/ 69 h 70"/>
              <a:gd name="T32" fmla="*/ 54 w 156"/>
              <a:gd name="T33" fmla="*/ 69 h 70"/>
              <a:gd name="T34" fmla="*/ 53 w 156"/>
              <a:gd name="T35" fmla="*/ 69 h 70"/>
              <a:gd name="T36" fmla="*/ 51 w 156"/>
              <a:gd name="T37" fmla="*/ 70 h 70"/>
              <a:gd name="T38" fmla="*/ 1 w 156"/>
              <a:gd name="T39" fmla="*/ 36 h 70"/>
              <a:gd name="T40" fmla="*/ 1 w 156"/>
              <a:gd name="T41" fmla="*/ 36 h 70"/>
              <a:gd name="T42" fmla="*/ 1 w 156"/>
              <a:gd name="T43" fmla="*/ 34 h 70"/>
              <a:gd name="T44" fmla="*/ 51 w 156"/>
              <a:gd name="T45" fmla="*/ 0 h 70"/>
              <a:gd name="T46" fmla="*/ 52 w 156"/>
              <a:gd name="T47" fmla="*/ 0 h 70"/>
              <a:gd name="T48" fmla="*/ 54 w 156"/>
              <a:gd name="T49" fmla="*/ 2 h 70"/>
              <a:gd name="T50" fmla="*/ 50 w 156"/>
              <a:gd name="T51" fmla="*/ 20 h 70"/>
              <a:gd name="T52" fmla="*/ 50 w 156"/>
              <a:gd name="T53" fmla="*/ 20 h 70"/>
              <a:gd name="T54" fmla="*/ 50 w 156"/>
              <a:gd name="T55" fmla="*/ 5 h 70"/>
              <a:gd name="T56" fmla="*/ 5 w 156"/>
              <a:gd name="T57" fmla="*/ 35 h 70"/>
              <a:gd name="T58" fmla="*/ 50 w 156"/>
              <a:gd name="T59" fmla="*/ 65 h 70"/>
              <a:gd name="T60" fmla="*/ 50 w 156"/>
              <a:gd name="T61" fmla="*/ 50 h 70"/>
              <a:gd name="T62" fmla="*/ 52 w 156"/>
              <a:gd name="T63" fmla="*/ 48 h 70"/>
              <a:gd name="T64" fmla="*/ 105 w 156"/>
              <a:gd name="T65" fmla="*/ 48 h 70"/>
              <a:gd name="T66" fmla="*/ 106 w 156"/>
              <a:gd name="T67" fmla="*/ 50 h 70"/>
              <a:gd name="T68" fmla="*/ 106 w 156"/>
              <a:gd name="T69" fmla="*/ 65 h 70"/>
              <a:gd name="T70" fmla="*/ 151 w 156"/>
              <a:gd name="T71" fmla="*/ 35 h 70"/>
              <a:gd name="T72" fmla="*/ 106 w 156"/>
              <a:gd name="T73" fmla="*/ 5 h 70"/>
              <a:gd name="T74" fmla="*/ 106 w 156"/>
              <a:gd name="T75" fmla="*/ 20 h 70"/>
              <a:gd name="T76" fmla="*/ 105 w 156"/>
              <a:gd name="T77" fmla="*/ 22 h 70"/>
              <a:gd name="T78" fmla="*/ 52 w 156"/>
              <a:gd name="T79" fmla="*/ 22 h 70"/>
              <a:gd name="T80" fmla="*/ 50 w 156"/>
              <a:gd name="T81" fmla="*/ 2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6" h="70">
                <a:moveTo>
                  <a:pt x="54" y="2"/>
                </a:moveTo>
                <a:lnTo>
                  <a:pt x="54" y="2"/>
                </a:lnTo>
                <a:lnTo>
                  <a:pt x="54" y="18"/>
                </a:lnTo>
                <a:lnTo>
                  <a:pt x="103" y="18"/>
                </a:lnTo>
                <a:lnTo>
                  <a:pt x="103" y="2"/>
                </a:lnTo>
                <a:cubicBezTo>
                  <a:pt x="103" y="1"/>
                  <a:pt x="103" y="1"/>
                  <a:pt x="103" y="1"/>
                </a:cubicBezTo>
                <a:cubicBezTo>
                  <a:pt x="104" y="0"/>
                  <a:pt x="105" y="0"/>
                  <a:pt x="106" y="0"/>
                </a:cubicBezTo>
                <a:lnTo>
                  <a:pt x="155" y="34"/>
                </a:lnTo>
                <a:cubicBezTo>
                  <a:pt x="156" y="34"/>
                  <a:pt x="156" y="34"/>
                  <a:pt x="156" y="34"/>
                </a:cubicBezTo>
                <a:cubicBezTo>
                  <a:pt x="156" y="35"/>
                  <a:pt x="156" y="36"/>
                  <a:pt x="155" y="36"/>
                </a:cubicBezTo>
                <a:lnTo>
                  <a:pt x="106" y="70"/>
                </a:lnTo>
                <a:cubicBezTo>
                  <a:pt x="106" y="70"/>
                  <a:pt x="105" y="70"/>
                  <a:pt x="105" y="70"/>
                </a:cubicBezTo>
                <a:cubicBezTo>
                  <a:pt x="104" y="70"/>
                  <a:pt x="103" y="69"/>
                  <a:pt x="103" y="69"/>
                </a:cubicBezTo>
                <a:lnTo>
                  <a:pt x="103" y="52"/>
                </a:lnTo>
                <a:lnTo>
                  <a:pt x="54" y="52"/>
                </a:lnTo>
                <a:lnTo>
                  <a:pt x="54" y="69"/>
                </a:lnTo>
                <a:lnTo>
                  <a:pt x="54" y="69"/>
                </a:lnTo>
                <a:cubicBezTo>
                  <a:pt x="54" y="69"/>
                  <a:pt x="54" y="69"/>
                  <a:pt x="53" y="69"/>
                </a:cubicBezTo>
                <a:cubicBezTo>
                  <a:pt x="53" y="70"/>
                  <a:pt x="52" y="70"/>
                  <a:pt x="51" y="70"/>
                </a:cubicBezTo>
                <a:lnTo>
                  <a:pt x="1" y="36"/>
                </a:lnTo>
                <a:cubicBezTo>
                  <a:pt x="1" y="36"/>
                  <a:pt x="1" y="36"/>
                  <a:pt x="1" y="36"/>
                </a:cubicBezTo>
                <a:cubicBezTo>
                  <a:pt x="0" y="35"/>
                  <a:pt x="1" y="34"/>
                  <a:pt x="1" y="34"/>
                </a:cubicBezTo>
                <a:lnTo>
                  <a:pt x="51" y="0"/>
                </a:lnTo>
                <a:cubicBezTo>
                  <a:pt x="51" y="0"/>
                  <a:pt x="52" y="0"/>
                  <a:pt x="52" y="0"/>
                </a:cubicBezTo>
                <a:cubicBezTo>
                  <a:pt x="53" y="0"/>
                  <a:pt x="54" y="1"/>
                  <a:pt x="54" y="2"/>
                </a:cubicBezTo>
                <a:close/>
                <a:moveTo>
                  <a:pt x="50" y="20"/>
                </a:moveTo>
                <a:lnTo>
                  <a:pt x="50" y="20"/>
                </a:lnTo>
                <a:lnTo>
                  <a:pt x="50" y="5"/>
                </a:lnTo>
                <a:lnTo>
                  <a:pt x="5" y="35"/>
                </a:lnTo>
                <a:lnTo>
                  <a:pt x="50" y="65"/>
                </a:lnTo>
                <a:lnTo>
                  <a:pt x="50" y="50"/>
                </a:lnTo>
                <a:cubicBezTo>
                  <a:pt x="50" y="49"/>
                  <a:pt x="51" y="48"/>
                  <a:pt x="52" y="48"/>
                </a:cubicBezTo>
                <a:lnTo>
                  <a:pt x="105" y="48"/>
                </a:lnTo>
                <a:cubicBezTo>
                  <a:pt x="106" y="48"/>
                  <a:pt x="106" y="49"/>
                  <a:pt x="106" y="50"/>
                </a:cubicBezTo>
                <a:lnTo>
                  <a:pt x="106" y="65"/>
                </a:lnTo>
                <a:lnTo>
                  <a:pt x="151" y="35"/>
                </a:lnTo>
                <a:lnTo>
                  <a:pt x="106" y="5"/>
                </a:lnTo>
                <a:lnTo>
                  <a:pt x="106" y="20"/>
                </a:lnTo>
                <a:cubicBezTo>
                  <a:pt x="106" y="21"/>
                  <a:pt x="106" y="22"/>
                  <a:pt x="105" y="22"/>
                </a:cubicBezTo>
                <a:lnTo>
                  <a:pt x="52" y="22"/>
                </a:lnTo>
                <a:cubicBezTo>
                  <a:pt x="51" y="22"/>
                  <a:pt x="50" y="21"/>
                  <a:pt x="50" y="20"/>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63" name="Freeform 53">
            <a:extLst>
              <a:ext uri="{FF2B5EF4-FFF2-40B4-BE49-F238E27FC236}">
                <a16:creationId xmlns:a16="http://schemas.microsoft.com/office/drawing/2014/main" id="{A56D9DA8-4659-4DDC-A004-CD875017311E}"/>
              </a:ext>
            </a:extLst>
          </p:cNvPr>
          <p:cNvSpPr>
            <a:spLocks noChangeAspect="1" noEditPoints="1"/>
          </p:cNvSpPr>
          <p:nvPr/>
        </p:nvSpPr>
        <p:spPr bwMode="auto">
          <a:xfrm>
            <a:off x="999499" y="4959648"/>
            <a:ext cx="272188" cy="226541"/>
          </a:xfrm>
          <a:custGeom>
            <a:avLst/>
            <a:gdLst>
              <a:gd name="T0" fmla="*/ 31 w 159"/>
              <a:gd name="T1" fmla="*/ 132 h 132"/>
              <a:gd name="T2" fmla="*/ 31 w 159"/>
              <a:gd name="T3" fmla="*/ 132 h 132"/>
              <a:gd name="T4" fmla="*/ 12 w 159"/>
              <a:gd name="T5" fmla="*/ 30 h 132"/>
              <a:gd name="T6" fmla="*/ 4 w 159"/>
              <a:gd name="T7" fmla="*/ 101 h 132"/>
              <a:gd name="T8" fmla="*/ 32 w 159"/>
              <a:gd name="T9" fmla="*/ 129 h 132"/>
              <a:gd name="T10" fmla="*/ 98 w 159"/>
              <a:gd name="T11" fmla="*/ 129 h 132"/>
              <a:gd name="T12" fmla="*/ 103 w 159"/>
              <a:gd name="T13" fmla="*/ 127 h 132"/>
              <a:gd name="T14" fmla="*/ 105 w 159"/>
              <a:gd name="T15" fmla="*/ 109 h 132"/>
              <a:gd name="T16" fmla="*/ 98 w 159"/>
              <a:gd name="T17" fmla="*/ 102 h 132"/>
              <a:gd name="T18" fmla="*/ 38 w 159"/>
              <a:gd name="T19" fmla="*/ 102 h 132"/>
              <a:gd name="T20" fmla="*/ 38 w 159"/>
              <a:gd name="T21" fmla="*/ 102 h 132"/>
              <a:gd name="T22" fmla="*/ 33 w 159"/>
              <a:gd name="T23" fmla="*/ 100 h 132"/>
              <a:gd name="T24" fmla="*/ 31 w 159"/>
              <a:gd name="T25" fmla="*/ 95 h 132"/>
              <a:gd name="T26" fmla="*/ 31 w 159"/>
              <a:gd name="T27" fmla="*/ 95 h 132"/>
              <a:gd name="T28" fmla="*/ 31 w 159"/>
              <a:gd name="T29" fmla="*/ 56 h 132"/>
              <a:gd name="T30" fmla="*/ 31 w 159"/>
              <a:gd name="T31" fmla="*/ 55 h 132"/>
              <a:gd name="T32" fmla="*/ 38 w 159"/>
              <a:gd name="T33" fmla="*/ 48 h 132"/>
              <a:gd name="T34" fmla="*/ 38 w 159"/>
              <a:gd name="T35" fmla="*/ 48 h 132"/>
              <a:gd name="T36" fmla="*/ 38 w 159"/>
              <a:gd name="T37" fmla="*/ 48 h 132"/>
              <a:gd name="T38" fmla="*/ 109 w 159"/>
              <a:gd name="T39" fmla="*/ 50 h 132"/>
              <a:gd name="T40" fmla="*/ 154 w 159"/>
              <a:gd name="T41" fmla="*/ 35 h 132"/>
              <a:gd name="T42" fmla="*/ 109 w 159"/>
              <a:gd name="T43" fmla="*/ 20 h 132"/>
              <a:gd name="T44" fmla="*/ 32 w 159"/>
              <a:gd name="T45" fmla="*/ 22 h 132"/>
              <a:gd name="T46" fmla="*/ 0 w 159"/>
              <a:gd name="T47" fmla="*/ 49 h 132"/>
              <a:gd name="T48" fmla="*/ 9 w 159"/>
              <a:gd name="T49" fmla="*/ 28 h 132"/>
              <a:gd name="T50" fmla="*/ 32 w 159"/>
              <a:gd name="T51" fmla="*/ 18 h 132"/>
              <a:gd name="T52" fmla="*/ 105 w 159"/>
              <a:gd name="T53" fmla="*/ 1 h 132"/>
              <a:gd name="T54" fmla="*/ 108 w 159"/>
              <a:gd name="T55" fmla="*/ 0 h 132"/>
              <a:gd name="T56" fmla="*/ 158 w 159"/>
              <a:gd name="T57" fmla="*/ 36 h 132"/>
              <a:gd name="T58" fmla="*/ 108 w 159"/>
              <a:gd name="T59" fmla="*/ 70 h 132"/>
              <a:gd name="T60" fmla="*/ 105 w 159"/>
              <a:gd name="T61" fmla="*/ 68 h 132"/>
              <a:gd name="T62" fmla="*/ 38 w 159"/>
              <a:gd name="T63" fmla="*/ 52 h 132"/>
              <a:gd name="T64" fmla="*/ 38 w 159"/>
              <a:gd name="T65" fmla="*/ 52 h 132"/>
              <a:gd name="T66" fmla="*/ 34 w 159"/>
              <a:gd name="T67" fmla="*/ 55 h 132"/>
              <a:gd name="T68" fmla="*/ 34 w 159"/>
              <a:gd name="T69" fmla="*/ 56 h 132"/>
              <a:gd name="T70" fmla="*/ 34 w 159"/>
              <a:gd name="T71" fmla="*/ 95 h 132"/>
              <a:gd name="T72" fmla="*/ 34 w 159"/>
              <a:gd name="T73" fmla="*/ 95 h 132"/>
              <a:gd name="T74" fmla="*/ 38 w 159"/>
              <a:gd name="T75" fmla="*/ 99 h 132"/>
              <a:gd name="T76" fmla="*/ 38 w 159"/>
              <a:gd name="T77" fmla="*/ 99 h 132"/>
              <a:gd name="T78" fmla="*/ 98 w 159"/>
              <a:gd name="T79" fmla="*/ 99 h 132"/>
              <a:gd name="T80" fmla="*/ 109 w 159"/>
              <a:gd name="T81" fmla="*/ 109 h 132"/>
              <a:gd name="T82" fmla="*/ 106 w 159"/>
              <a:gd name="T83" fmla="*/ 129 h 132"/>
              <a:gd name="T84" fmla="*/ 98 w 159"/>
              <a:gd name="T85" fmla="*/ 132 h 132"/>
              <a:gd name="T86" fmla="*/ 31 w 159"/>
              <a:gd name="T87" fmla="*/ 132 h 132"/>
              <a:gd name="T88" fmla="*/ 0 w 159"/>
              <a:gd name="T89" fmla="*/ 10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9" h="132">
                <a:moveTo>
                  <a:pt x="31" y="132"/>
                </a:moveTo>
                <a:lnTo>
                  <a:pt x="31" y="132"/>
                </a:lnTo>
                <a:lnTo>
                  <a:pt x="30" y="131"/>
                </a:lnTo>
                <a:cubicBezTo>
                  <a:pt x="30" y="131"/>
                  <a:pt x="31" y="132"/>
                  <a:pt x="31" y="132"/>
                </a:cubicBezTo>
                <a:close/>
                <a:moveTo>
                  <a:pt x="12" y="30"/>
                </a:moveTo>
                <a:lnTo>
                  <a:pt x="12" y="30"/>
                </a:lnTo>
                <a:cubicBezTo>
                  <a:pt x="7" y="35"/>
                  <a:pt x="4" y="42"/>
                  <a:pt x="4" y="49"/>
                </a:cubicBezTo>
                <a:lnTo>
                  <a:pt x="4" y="101"/>
                </a:lnTo>
                <a:cubicBezTo>
                  <a:pt x="4" y="109"/>
                  <a:pt x="7" y="115"/>
                  <a:pt x="12" y="120"/>
                </a:cubicBezTo>
                <a:cubicBezTo>
                  <a:pt x="17" y="125"/>
                  <a:pt x="24" y="129"/>
                  <a:pt x="32" y="129"/>
                </a:cubicBezTo>
                <a:lnTo>
                  <a:pt x="32" y="129"/>
                </a:lnTo>
                <a:lnTo>
                  <a:pt x="98" y="129"/>
                </a:lnTo>
                <a:cubicBezTo>
                  <a:pt x="100" y="129"/>
                  <a:pt x="102" y="128"/>
                  <a:pt x="103" y="127"/>
                </a:cubicBezTo>
                <a:lnTo>
                  <a:pt x="103" y="127"/>
                </a:lnTo>
                <a:cubicBezTo>
                  <a:pt x="104" y="126"/>
                  <a:pt x="105" y="124"/>
                  <a:pt x="105" y="122"/>
                </a:cubicBezTo>
                <a:lnTo>
                  <a:pt x="105" y="109"/>
                </a:lnTo>
                <a:cubicBezTo>
                  <a:pt x="105" y="107"/>
                  <a:pt x="104" y="105"/>
                  <a:pt x="103" y="104"/>
                </a:cubicBezTo>
                <a:cubicBezTo>
                  <a:pt x="102" y="103"/>
                  <a:pt x="100" y="102"/>
                  <a:pt x="98" y="102"/>
                </a:cubicBezTo>
                <a:lnTo>
                  <a:pt x="38" y="102"/>
                </a:lnTo>
                <a:lnTo>
                  <a:pt x="38" y="102"/>
                </a:lnTo>
                <a:lnTo>
                  <a:pt x="38" y="102"/>
                </a:lnTo>
                <a:lnTo>
                  <a:pt x="38" y="102"/>
                </a:lnTo>
                <a:lnTo>
                  <a:pt x="38" y="102"/>
                </a:lnTo>
                <a:cubicBezTo>
                  <a:pt x="36" y="102"/>
                  <a:pt x="34" y="101"/>
                  <a:pt x="33" y="100"/>
                </a:cubicBezTo>
                <a:cubicBezTo>
                  <a:pt x="32" y="99"/>
                  <a:pt x="31" y="97"/>
                  <a:pt x="31" y="95"/>
                </a:cubicBezTo>
                <a:lnTo>
                  <a:pt x="31" y="95"/>
                </a:lnTo>
                <a:lnTo>
                  <a:pt x="31" y="95"/>
                </a:lnTo>
                <a:cubicBezTo>
                  <a:pt x="31" y="95"/>
                  <a:pt x="31" y="95"/>
                  <a:pt x="31" y="95"/>
                </a:cubicBezTo>
                <a:lnTo>
                  <a:pt x="31" y="56"/>
                </a:lnTo>
                <a:lnTo>
                  <a:pt x="31" y="56"/>
                </a:lnTo>
                <a:lnTo>
                  <a:pt x="31" y="55"/>
                </a:lnTo>
                <a:lnTo>
                  <a:pt x="31" y="55"/>
                </a:lnTo>
                <a:cubicBezTo>
                  <a:pt x="31" y="53"/>
                  <a:pt x="32" y="52"/>
                  <a:pt x="33" y="50"/>
                </a:cubicBezTo>
                <a:cubicBezTo>
                  <a:pt x="34" y="49"/>
                  <a:pt x="36" y="48"/>
                  <a:pt x="38" y="48"/>
                </a:cubicBezTo>
                <a:lnTo>
                  <a:pt x="38" y="48"/>
                </a:lnTo>
                <a:lnTo>
                  <a:pt x="38" y="48"/>
                </a:lnTo>
                <a:lnTo>
                  <a:pt x="38" y="48"/>
                </a:lnTo>
                <a:lnTo>
                  <a:pt x="38" y="48"/>
                </a:lnTo>
                <a:lnTo>
                  <a:pt x="107" y="48"/>
                </a:lnTo>
                <a:cubicBezTo>
                  <a:pt x="108" y="48"/>
                  <a:pt x="109" y="49"/>
                  <a:pt x="109" y="50"/>
                </a:cubicBezTo>
                <a:lnTo>
                  <a:pt x="109" y="65"/>
                </a:lnTo>
                <a:lnTo>
                  <a:pt x="154" y="35"/>
                </a:lnTo>
                <a:lnTo>
                  <a:pt x="109" y="5"/>
                </a:lnTo>
                <a:lnTo>
                  <a:pt x="109" y="20"/>
                </a:lnTo>
                <a:cubicBezTo>
                  <a:pt x="109" y="21"/>
                  <a:pt x="108" y="22"/>
                  <a:pt x="107" y="22"/>
                </a:cubicBezTo>
                <a:lnTo>
                  <a:pt x="32" y="22"/>
                </a:lnTo>
                <a:cubicBezTo>
                  <a:pt x="24" y="22"/>
                  <a:pt x="17" y="25"/>
                  <a:pt x="12" y="30"/>
                </a:cubicBezTo>
                <a:close/>
                <a:moveTo>
                  <a:pt x="0" y="49"/>
                </a:moveTo>
                <a:lnTo>
                  <a:pt x="0" y="49"/>
                </a:lnTo>
                <a:cubicBezTo>
                  <a:pt x="0" y="41"/>
                  <a:pt x="4" y="33"/>
                  <a:pt x="9" y="28"/>
                </a:cubicBezTo>
                <a:cubicBezTo>
                  <a:pt x="15" y="22"/>
                  <a:pt x="23" y="18"/>
                  <a:pt x="32" y="18"/>
                </a:cubicBezTo>
                <a:lnTo>
                  <a:pt x="32" y="18"/>
                </a:lnTo>
                <a:lnTo>
                  <a:pt x="105" y="18"/>
                </a:lnTo>
                <a:lnTo>
                  <a:pt x="105" y="1"/>
                </a:lnTo>
                <a:cubicBezTo>
                  <a:pt x="105" y="0"/>
                  <a:pt x="106" y="0"/>
                  <a:pt x="107" y="0"/>
                </a:cubicBezTo>
                <a:cubicBezTo>
                  <a:pt x="107" y="0"/>
                  <a:pt x="108" y="0"/>
                  <a:pt x="108" y="0"/>
                </a:cubicBezTo>
                <a:lnTo>
                  <a:pt x="158" y="34"/>
                </a:lnTo>
                <a:cubicBezTo>
                  <a:pt x="158" y="34"/>
                  <a:pt x="159" y="35"/>
                  <a:pt x="158" y="36"/>
                </a:cubicBezTo>
                <a:cubicBezTo>
                  <a:pt x="158" y="36"/>
                  <a:pt x="158" y="36"/>
                  <a:pt x="158" y="36"/>
                </a:cubicBezTo>
                <a:lnTo>
                  <a:pt x="108" y="70"/>
                </a:lnTo>
                <a:cubicBezTo>
                  <a:pt x="107" y="70"/>
                  <a:pt x="106" y="70"/>
                  <a:pt x="106" y="69"/>
                </a:cubicBezTo>
                <a:cubicBezTo>
                  <a:pt x="105" y="69"/>
                  <a:pt x="105" y="69"/>
                  <a:pt x="105" y="68"/>
                </a:cubicBezTo>
                <a:lnTo>
                  <a:pt x="105" y="52"/>
                </a:lnTo>
                <a:lnTo>
                  <a:pt x="38" y="52"/>
                </a:lnTo>
                <a:cubicBezTo>
                  <a:pt x="38" y="52"/>
                  <a:pt x="38" y="52"/>
                  <a:pt x="38" y="52"/>
                </a:cubicBezTo>
                <a:lnTo>
                  <a:pt x="38" y="52"/>
                </a:lnTo>
                <a:cubicBezTo>
                  <a:pt x="37" y="52"/>
                  <a:pt x="36" y="52"/>
                  <a:pt x="35" y="53"/>
                </a:cubicBezTo>
                <a:cubicBezTo>
                  <a:pt x="35" y="54"/>
                  <a:pt x="34" y="54"/>
                  <a:pt x="34" y="55"/>
                </a:cubicBezTo>
                <a:lnTo>
                  <a:pt x="34" y="55"/>
                </a:lnTo>
                <a:lnTo>
                  <a:pt x="34" y="56"/>
                </a:lnTo>
                <a:lnTo>
                  <a:pt x="34" y="56"/>
                </a:lnTo>
                <a:lnTo>
                  <a:pt x="34" y="95"/>
                </a:lnTo>
                <a:lnTo>
                  <a:pt x="34" y="95"/>
                </a:lnTo>
                <a:lnTo>
                  <a:pt x="34" y="95"/>
                </a:lnTo>
                <a:cubicBezTo>
                  <a:pt x="34" y="96"/>
                  <a:pt x="35" y="97"/>
                  <a:pt x="35" y="98"/>
                </a:cubicBezTo>
                <a:cubicBezTo>
                  <a:pt x="36" y="98"/>
                  <a:pt x="37" y="99"/>
                  <a:pt x="38" y="99"/>
                </a:cubicBezTo>
                <a:lnTo>
                  <a:pt x="38" y="99"/>
                </a:lnTo>
                <a:lnTo>
                  <a:pt x="38" y="99"/>
                </a:lnTo>
                <a:lnTo>
                  <a:pt x="38" y="99"/>
                </a:lnTo>
                <a:lnTo>
                  <a:pt x="98" y="99"/>
                </a:lnTo>
                <a:cubicBezTo>
                  <a:pt x="101" y="99"/>
                  <a:pt x="104" y="100"/>
                  <a:pt x="106" y="102"/>
                </a:cubicBezTo>
                <a:cubicBezTo>
                  <a:pt x="108" y="103"/>
                  <a:pt x="109" y="106"/>
                  <a:pt x="109" y="109"/>
                </a:cubicBezTo>
                <a:lnTo>
                  <a:pt x="109" y="122"/>
                </a:lnTo>
                <a:cubicBezTo>
                  <a:pt x="109" y="125"/>
                  <a:pt x="108" y="127"/>
                  <a:pt x="106" y="129"/>
                </a:cubicBezTo>
                <a:lnTo>
                  <a:pt x="106" y="129"/>
                </a:lnTo>
                <a:cubicBezTo>
                  <a:pt x="104" y="131"/>
                  <a:pt x="101" y="132"/>
                  <a:pt x="98" y="132"/>
                </a:cubicBezTo>
                <a:lnTo>
                  <a:pt x="32" y="132"/>
                </a:lnTo>
                <a:cubicBezTo>
                  <a:pt x="32" y="132"/>
                  <a:pt x="32" y="132"/>
                  <a:pt x="31" y="132"/>
                </a:cubicBezTo>
                <a:cubicBezTo>
                  <a:pt x="23" y="132"/>
                  <a:pt x="15" y="128"/>
                  <a:pt x="9" y="123"/>
                </a:cubicBezTo>
                <a:cubicBezTo>
                  <a:pt x="4" y="117"/>
                  <a:pt x="0" y="110"/>
                  <a:pt x="0" y="101"/>
                </a:cubicBezTo>
                <a:lnTo>
                  <a:pt x="0" y="49"/>
                </a:ln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64" name="Freeform 54">
            <a:extLst>
              <a:ext uri="{FF2B5EF4-FFF2-40B4-BE49-F238E27FC236}">
                <a16:creationId xmlns:a16="http://schemas.microsoft.com/office/drawing/2014/main" id="{6981886F-581A-4A9B-80E7-6B697F3791A9}"/>
              </a:ext>
            </a:extLst>
          </p:cNvPr>
          <p:cNvSpPr>
            <a:spLocks noChangeAspect="1" noEditPoints="1"/>
          </p:cNvSpPr>
          <p:nvPr/>
        </p:nvSpPr>
        <p:spPr bwMode="auto">
          <a:xfrm>
            <a:off x="558685" y="5423362"/>
            <a:ext cx="253590" cy="196111"/>
          </a:xfrm>
          <a:custGeom>
            <a:avLst/>
            <a:gdLst>
              <a:gd name="T0" fmla="*/ 31 w 148"/>
              <a:gd name="T1" fmla="*/ 114 h 114"/>
              <a:gd name="T2" fmla="*/ 31 w 148"/>
              <a:gd name="T3" fmla="*/ 114 h 114"/>
              <a:gd name="T4" fmla="*/ 11 w 148"/>
              <a:gd name="T5" fmla="*/ 12 h 114"/>
              <a:gd name="T6" fmla="*/ 3 w 148"/>
              <a:gd name="T7" fmla="*/ 83 h 114"/>
              <a:gd name="T8" fmla="*/ 31 w 148"/>
              <a:gd name="T9" fmla="*/ 111 h 114"/>
              <a:gd name="T10" fmla="*/ 70 w 148"/>
              <a:gd name="T11" fmla="*/ 111 h 114"/>
              <a:gd name="T12" fmla="*/ 74 w 148"/>
              <a:gd name="T13" fmla="*/ 109 h 114"/>
              <a:gd name="T14" fmla="*/ 76 w 148"/>
              <a:gd name="T15" fmla="*/ 91 h 114"/>
              <a:gd name="T16" fmla="*/ 70 w 148"/>
              <a:gd name="T17" fmla="*/ 84 h 114"/>
              <a:gd name="T18" fmla="*/ 37 w 148"/>
              <a:gd name="T19" fmla="*/ 84 h 114"/>
              <a:gd name="T20" fmla="*/ 32 w 148"/>
              <a:gd name="T21" fmla="*/ 82 h 114"/>
              <a:gd name="T22" fmla="*/ 30 w 148"/>
              <a:gd name="T23" fmla="*/ 77 h 114"/>
              <a:gd name="T24" fmla="*/ 30 w 148"/>
              <a:gd name="T25" fmla="*/ 77 h 114"/>
              <a:gd name="T26" fmla="*/ 30 w 148"/>
              <a:gd name="T27" fmla="*/ 37 h 114"/>
              <a:gd name="T28" fmla="*/ 30 w 148"/>
              <a:gd name="T29" fmla="*/ 37 h 114"/>
              <a:gd name="T30" fmla="*/ 32 w 148"/>
              <a:gd name="T31" fmla="*/ 32 h 114"/>
              <a:gd name="T32" fmla="*/ 37 w 148"/>
              <a:gd name="T33" fmla="*/ 30 h 114"/>
              <a:gd name="T34" fmla="*/ 37 w 148"/>
              <a:gd name="T35" fmla="*/ 30 h 114"/>
              <a:gd name="T36" fmla="*/ 76 w 148"/>
              <a:gd name="T37" fmla="*/ 30 h 114"/>
              <a:gd name="T38" fmla="*/ 92 w 148"/>
              <a:gd name="T39" fmla="*/ 30 h 114"/>
              <a:gd name="T40" fmla="*/ 92 w 148"/>
              <a:gd name="T41" fmla="*/ 30 h 114"/>
              <a:gd name="T42" fmla="*/ 97 w 148"/>
              <a:gd name="T43" fmla="*/ 32 h 114"/>
              <a:gd name="T44" fmla="*/ 99 w 148"/>
              <a:gd name="T45" fmla="*/ 37 h 114"/>
              <a:gd name="T46" fmla="*/ 99 w 148"/>
              <a:gd name="T47" fmla="*/ 37 h 114"/>
              <a:gd name="T48" fmla="*/ 99 w 148"/>
              <a:gd name="T49" fmla="*/ 63 h 114"/>
              <a:gd name="T50" fmla="*/ 82 w 148"/>
              <a:gd name="T51" fmla="*/ 64 h 114"/>
              <a:gd name="T52" fmla="*/ 143 w 148"/>
              <a:gd name="T53" fmla="*/ 64 h 114"/>
              <a:gd name="T54" fmla="*/ 126 w 148"/>
              <a:gd name="T55" fmla="*/ 63 h 114"/>
              <a:gd name="T56" fmla="*/ 118 w 148"/>
              <a:gd name="T57" fmla="*/ 11 h 114"/>
              <a:gd name="T58" fmla="*/ 76 w 148"/>
              <a:gd name="T59" fmla="*/ 3 h 114"/>
              <a:gd name="T60" fmla="*/ 31 w 148"/>
              <a:gd name="T61" fmla="*/ 3 h 114"/>
              <a:gd name="T62" fmla="*/ 0 w 148"/>
              <a:gd name="T63" fmla="*/ 31 h 114"/>
              <a:gd name="T64" fmla="*/ 9 w 148"/>
              <a:gd name="T65" fmla="*/ 9 h 114"/>
              <a:gd name="T66" fmla="*/ 31 w 148"/>
              <a:gd name="T67" fmla="*/ 0 h 114"/>
              <a:gd name="T68" fmla="*/ 76 w 148"/>
              <a:gd name="T69" fmla="*/ 0 h 114"/>
              <a:gd name="T70" fmla="*/ 98 w 148"/>
              <a:gd name="T71" fmla="*/ 0 h 114"/>
              <a:gd name="T72" fmla="*/ 130 w 148"/>
              <a:gd name="T73" fmla="*/ 31 h 114"/>
              <a:gd name="T74" fmla="*/ 130 w 148"/>
              <a:gd name="T75" fmla="*/ 61 h 114"/>
              <a:gd name="T76" fmla="*/ 148 w 148"/>
              <a:gd name="T77" fmla="*/ 63 h 114"/>
              <a:gd name="T78" fmla="*/ 114 w 148"/>
              <a:gd name="T79" fmla="*/ 113 h 114"/>
              <a:gd name="T80" fmla="*/ 111 w 148"/>
              <a:gd name="T81" fmla="*/ 113 h 114"/>
              <a:gd name="T82" fmla="*/ 78 w 148"/>
              <a:gd name="T83" fmla="*/ 61 h 114"/>
              <a:gd name="T84" fmla="*/ 79 w 148"/>
              <a:gd name="T85" fmla="*/ 61 h 114"/>
              <a:gd name="T86" fmla="*/ 96 w 148"/>
              <a:gd name="T87" fmla="*/ 37 h 114"/>
              <a:gd name="T88" fmla="*/ 96 w 148"/>
              <a:gd name="T89" fmla="*/ 37 h 114"/>
              <a:gd name="T90" fmla="*/ 95 w 148"/>
              <a:gd name="T91" fmla="*/ 35 h 114"/>
              <a:gd name="T92" fmla="*/ 92 w 148"/>
              <a:gd name="T93" fmla="*/ 34 h 114"/>
              <a:gd name="T94" fmla="*/ 92 w 148"/>
              <a:gd name="T95" fmla="*/ 34 h 114"/>
              <a:gd name="T96" fmla="*/ 50 w 148"/>
              <a:gd name="T97" fmla="*/ 34 h 114"/>
              <a:gd name="T98" fmla="*/ 37 w 148"/>
              <a:gd name="T99" fmla="*/ 34 h 114"/>
              <a:gd name="T100" fmla="*/ 37 w 148"/>
              <a:gd name="T101" fmla="*/ 34 h 114"/>
              <a:gd name="T102" fmla="*/ 34 w 148"/>
              <a:gd name="T103" fmla="*/ 37 h 114"/>
              <a:gd name="T104" fmla="*/ 34 w 148"/>
              <a:gd name="T105" fmla="*/ 37 h 114"/>
              <a:gd name="T106" fmla="*/ 34 w 148"/>
              <a:gd name="T107" fmla="*/ 77 h 114"/>
              <a:gd name="T108" fmla="*/ 34 w 148"/>
              <a:gd name="T109" fmla="*/ 77 h 114"/>
              <a:gd name="T110" fmla="*/ 37 w 148"/>
              <a:gd name="T111" fmla="*/ 80 h 114"/>
              <a:gd name="T112" fmla="*/ 37 w 148"/>
              <a:gd name="T113" fmla="*/ 80 h 114"/>
              <a:gd name="T114" fmla="*/ 77 w 148"/>
              <a:gd name="T115" fmla="*/ 83 h 114"/>
              <a:gd name="T116" fmla="*/ 80 w 148"/>
              <a:gd name="T117" fmla="*/ 104 h 114"/>
              <a:gd name="T118" fmla="*/ 77 w 148"/>
              <a:gd name="T119" fmla="*/ 111 h 114"/>
              <a:gd name="T120" fmla="*/ 31 w 148"/>
              <a:gd name="T121" fmla="*/ 114 h 114"/>
              <a:gd name="T122" fmla="*/ 9 w 148"/>
              <a:gd name="T123" fmla="*/ 105 h 114"/>
              <a:gd name="T124" fmla="*/ 0 w 148"/>
              <a:gd name="T125" fmla="*/ 3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 h="114">
                <a:moveTo>
                  <a:pt x="31" y="114"/>
                </a:moveTo>
                <a:lnTo>
                  <a:pt x="31" y="114"/>
                </a:lnTo>
                <a:lnTo>
                  <a:pt x="29" y="112"/>
                </a:lnTo>
                <a:cubicBezTo>
                  <a:pt x="29" y="113"/>
                  <a:pt x="30" y="114"/>
                  <a:pt x="31" y="114"/>
                </a:cubicBezTo>
                <a:close/>
                <a:moveTo>
                  <a:pt x="11" y="12"/>
                </a:moveTo>
                <a:lnTo>
                  <a:pt x="11" y="12"/>
                </a:lnTo>
                <a:cubicBezTo>
                  <a:pt x="6" y="17"/>
                  <a:pt x="3" y="24"/>
                  <a:pt x="3" y="31"/>
                </a:cubicBezTo>
                <a:lnTo>
                  <a:pt x="3" y="83"/>
                </a:lnTo>
                <a:cubicBezTo>
                  <a:pt x="3" y="90"/>
                  <a:pt x="6" y="97"/>
                  <a:pt x="11" y="102"/>
                </a:cubicBezTo>
                <a:cubicBezTo>
                  <a:pt x="16" y="107"/>
                  <a:pt x="23" y="110"/>
                  <a:pt x="31" y="111"/>
                </a:cubicBezTo>
                <a:lnTo>
                  <a:pt x="31" y="111"/>
                </a:lnTo>
                <a:lnTo>
                  <a:pt x="70" y="111"/>
                </a:lnTo>
                <a:cubicBezTo>
                  <a:pt x="71" y="111"/>
                  <a:pt x="73" y="110"/>
                  <a:pt x="74" y="109"/>
                </a:cubicBezTo>
                <a:lnTo>
                  <a:pt x="74" y="109"/>
                </a:lnTo>
                <a:cubicBezTo>
                  <a:pt x="76" y="107"/>
                  <a:pt x="76" y="106"/>
                  <a:pt x="76" y="104"/>
                </a:cubicBezTo>
                <a:lnTo>
                  <a:pt x="76" y="91"/>
                </a:lnTo>
                <a:cubicBezTo>
                  <a:pt x="76" y="89"/>
                  <a:pt x="76" y="87"/>
                  <a:pt x="74" y="86"/>
                </a:cubicBezTo>
                <a:cubicBezTo>
                  <a:pt x="73" y="85"/>
                  <a:pt x="71" y="84"/>
                  <a:pt x="70" y="84"/>
                </a:cubicBezTo>
                <a:lnTo>
                  <a:pt x="37" y="84"/>
                </a:lnTo>
                <a:lnTo>
                  <a:pt x="37" y="84"/>
                </a:lnTo>
                <a:lnTo>
                  <a:pt x="37" y="84"/>
                </a:lnTo>
                <a:cubicBezTo>
                  <a:pt x="35" y="84"/>
                  <a:pt x="34" y="83"/>
                  <a:pt x="32" y="82"/>
                </a:cubicBezTo>
                <a:cubicBezTo>
                  <a:pt x="31" y="80"/>
                  <a:pt x="30" y="79"/>
                  <a:pt x="30" y="77"/>
                </a:cubicBezTo>
                <a:lnTo>
                  <a:pt x="30" y="77"/>
                </a:lnTo>
                <a:lnTo>
                  <a:pt x="30" y="77"/>
                </a:lnTo>
                <a:cubicBezTo>
                  <a:pt x="30" y="77"/>
                  <a:pt x="30" y="77"/>
                  <a:pt x="30" y="77"/>
                </a:cubicBezTo>
                <a:lnTo>
                  <a:pt x="30" y="37"/>
                </a:lnTo>
                <a:lnTo>
                  <a:pt x="30" y="37"/>
                </a:lnTo>
                <a:lnTo>
                  <a:pt x="30" y="37"/>
                </a:lnTo>
                <a:lnTo>
                  <a:pt x="30" y="37"/>
                </a:lnTo>
                <a:lnTo>
                  <a:pt x="30" y="37"/>
                </a:lnTo>
                <a:cubicBezTo>
                  <a:pt x="30" y="35"/>
                  <a:pt x="31" y="34"/>
                  <a:pt x="32" y="32"/>
                </a:cubicBezTo>
                <a:cubicBezTo>
                  <a:pt x="34" y="31"/>
                  <a:pt x="35" y="30"/>
                  <a:pt x="37" y="30"/>
                </a:cubicBezTo>
                <a:lnTo>
                  <a:pt x="37" y="30"/>
                </a:lnTo>
                <a:lnTo>
                  <a:pt x="37" y="30"/>
                </a:lnTo>
                <a:lnTo>
                  <a:pt x="37" y="30"/>
                </a:lnTo>
                <a:lnTo>
                  <a:pt x="50" y="30"/>
                </a:lnTo>
                <a:lnTo>
                  <a:pt x="76" y="30"/>
                </a:lnTo>
                <a:lnTo>
                  <a:pt x="92" y="30"/>
                </a:lnTo>
                <a:lnTo>
                  <a:pt x="92" y="30"/>
                </a:lnTo>
                <a:lnTo>
                  <a:pt x="92" y="30"/>
                </a:lnTo>
                <a:lnTo>
                  <a:pt x="92" y="30"/>
                </a:lnTo>
                <a:lnTo>
                  <a:pt x="92" y="30"/>
                </a:lnTo>
                <a:cubicBezTo>
                  <a:pt x="94" y="30"/>
                  <a:pt x="96" y="31"/>
                  <a:pt x="97" y="32"/>
                </a:cubicBezTo>
                <a:cubicBezTo>
                  <a:pt x="98" y="34"/>
                  <a:pt x="99" y="35"/>
                  <a:pt x="99" y="37"/>
                </a:cubicBezTo>
                <a:lnTo>
                  <a:pt x="99" y="37"/>
                </a:lnTo>
                <a:lnTo>
                  <a:pt x="99" y="37"/>
                </a:lnTo>
                <a:lnTo>
                  <a:pt x="99" y="37"/>
                </a:lnTo>
                <a:lnTo>
                  <a:pt x="99" y="37"/>
                </a:lnTo>
                <a:lnTo>
                  <a:pt x="99" y="63"/>
                </a:lnTo>
                <a:cubicBezTo>
                  <a:pt x="99" y="64"/>
                  <a:pt x="99" y="64"/>
                  <a:pt x="98" y="64"/>
                </a:cubicBezTo>
                <a:lnTo>
                  <a:pt x="82" y="64"/>
                </a:lnTo>
                <a:lnTo>
                  <a:pt x="113" y="109"/>
                </a:lnTo>
                <a:lnTo>
                  <a:pt x="143" y="64"/>
                </a:lnTo>
                <a:lnTo>
                  <a:pt x="128" y="64"/>
                </a:lnTo>
                <a:cubicBezTo>
                  <a:pt x="127" y="64"/>
                  <a:pt x="126" y="64"/>
                  <a:pt x="126" y="63"/>
                </a:cubicBezTo>
                <a:lnTo>
                  <a:pt x="126" y="31"/>
                </a:lnTo>
                <a:cubicBezTo>
                  <a:pt x="126" y="23"/>
                  <a:pt x="123" y="16"/>
                  <a:pt x="118" y="11"/>
                </a:cubicBezTo>
                <a:cubicBezTo>
                  <a:pt x="113" y="6"/>
                  <a:pt x="106" y="3"/>
                  <a:pt x="98" y="3"/>
                </a:cubicBezTo>
                <a:lnTo>
                  <a:pt x="76" y="3"/>
                </a:lnTo>
                <a:lnTo>
                  <a:pt x="76" y="3"/>
                </a:lnTo>
                <a:lnTo>
                  <a:pt x="31" y="3"/>
                </a:lnTo>
                <a:cubicBezTo>
                  <a:pt x="23" y="4"/>
                  <a:pt x="16" y="7"/>
                  <a:pt x="11" y="12"/>
                </a:cubicBezTo>
                <a:close/>
                <a:moveTo>
                  <a:pt x="0" y="31"/>
                </a:moveTo>
                <a:lnTo>
                  <a:pt x="0" y="31"/>
                </a:lnTo>
                <a:cubicBezTo>
                  <a:pt x="0" y="23"/>
                  <a:pt x="3" y="15"/>
                  <a:pt x="9" y="9"/>
                </a:cubicBezTo>
                <a:cubicBezTo>
                  <a:pt x="15" y="4"/>
                  <a:pt x="22" y="0"/>
                  <a:pt x="31" y="0"/>
                </a:cubicBezTo>
                <a:lnTo>
                  <a:pt x="31" y="0"/>
                </a:lnTo>
                <a:lnTo>
                  <a:pt x="31" y="0"/>
                </a:lnTo>
                <a:lnTo>
                  <a:pt x="76" y="0"/>
                </a:lnTo>
                <a:lnTo>
                  <a:pt x="76" y="0"/>
                </a:lnTo>
                <a:lnTo>
                  <a:pt x="98" y="0"/>
                </a:lnTo>
                <a:cubicBezTo>
                  <a:pt x="107" y="0"/>
                  <a:pt x="115" y="3"/>
                  <a:pt x="120" y="9"/>
                </a:cubicBezTo>
                <a:cubicBezTo>
                  <a:pt x="126" y="15"/>
                  <a:pt x="129" y="23"/>
                  <a:pt x="130" y="31"/>
                </a:cubicBezTo>
                <a:lnTo>
                  <a:pt x="130" y="31"/>
                </a:lnTo>
                <a:lnTo>
                  <a:pt x="130" y="61"/>
                </a:lnTo>
                <a:lnTo>
                  <a:pt x="146" y="61"/>
                </a:lnTo>
                <a:cubicBezTo>
                  <a:pt x="147" y="61"/>
                  <a:pt x="148" y="62"/>
                  <a:pt x="148" y="63"/>
                </a:cubicBezTo>
                <a:cubicBezTo>
                  <a:pt x="148" y="63"/>
                  <a:pt x="148" y="63"/>
                  <a:pt x="148" y="64"/>
                </a:cubicBezTo>
                <a:lnTo>
                  <a:pt x="114" y="113"/>
                </a:lnTo>
                <a:cubicBezTo>
                  <a:pt x="114" y="114"/>
                  <a:pt x="113" y="114"/>
                  <a:pt x="112" y="114"/>
                </a:cubicBezTo>
                <a:cubicBezTo>
                  <a:pt x="112" y="114"/>
                  <a:pt x="111" y="114"/>
                  <a:pt x="111" y="113"/>
                </a:cubicBezTo>
                <a:lnTo>
                  <a:pt x="78" y="64"/>
                </a:lnTo>
                <a:cubicBezTo>
                  <a:pt x="77" y="63"/>
                  <a:pt x="78" y="62"/>
                  <a:pt x="78" y="61"/>
                </a:cubicBezTo>
                <a:cubicBezTo>
                  <a:pt x="79" y="61"/>
                  <a:pt x="79" y="61"/>
                  <a:pt x="79" y="61"/>
                </a:cubicBezTo>
                <a:lnTo>
                  <a:pt x="79" y="61"/>
                </a:lnTo>
                <a:lnTo>
                  <a:pt x="96" y="61"/>
                </a:lnTo>
                <a:lnTo>
                  <a:pt x="96" y="37"/>
                </a:lnTo>
                <a:cubicBezTo>
                  <a:pt x="96" y="37"/>
                  <a:pt x="96" y="37"/>
                  <a:pt x="96" y="37"/>
                </a:cubicBezTo>
                <a:lnTo>
                  <a:pt x="96" y="37"/>
                </a:lnTo>
                <a:lnTo>
                  <a:pt x="96" y="37"/>
                </a:lnTo>
                <a:cubicBezTo>
                  <a:pt x="96" y="36"/>
                  <a:pt x="95" y="35"/>
                  <a:pt x="95" y="35"/>
                </a:cubicBezTo>
                <a:cubicBezTo>
                  <a:pt x="94" y="34"/>
                  <a:pt x="93" y="34"/>
                  <a:pt x="92" y="34"/>
                </a:cubicBezTo>
                <a:lnTo>
                  <a:pt x="92" y="34"/>
                </a:lnTo>
                <a:lnTo>
                  <a:pt x="92" y="34"/>
                </a:lnTo>
                <a:lnTo>
                  <a:pt x="92" y="34"/>
                </a:lnTo>
                <a:lnTo>
                  <a:pt x="76" y="34"/>
                </a:lnTo>
                <a:lnTo>
                  <a:pt x="50" y="34"/>
                </a:lnTo>
                <a:lnTo>
                  <a:pt x="37" y="34"/>
                </a:lnTo>
                <a:cubicBezTo>
                  <a:pt x="37" y="34"/>
                  <a:pt x="37" y="34"/>
                  <a:pt x="37" y="34"/>
                </a:cubicBezTo>
                <a:lnTo>
                  <a:pt x="37" y="34"/>
                </a:lnTo>
                <a:lnTo>
                  <a:pt x="37" y="34"/>
                </a:lnTo>
                <a:cubicBezTo>
                  <a:pt x="36" y="34"/>
                  <a:pt x="35" y="34"/>
                  <a:pt x="35" y="35"/>
                </a:cubicBezTo>
                <a:cubicBezTo>
                  <a:pt x="34" y="35"/>
                  <a:pt x="34" y="36"/>
                  <a:pt x="34" y="37"/>
                </a:cubicBezTo>
                <a:lnTo>
                  <a:pt x="34" y="37"/>
                </a:lnTo>
                <a:lnTo>
                  <a:pt x="34" y="37"/>
                </a:lnTo>
                <a:lnTo>
                  <a:pt x="34" y="37"/>
                </a:lnTo>
                <a:lnTo>
                  <a:pt x="34" y="77"/>
                </a:lnTo>
                <a:lnTo>
                  <a:pt x="34" y="77"/>
                </a:lnTo>
                <a:lnTo>
                  <a:pt x="34" y="77"/>
                </a:lnTo>
                <a:cubicBezTo>
                  <a:pt x="34" y="78"/>
                  <a:pt x="34" y="79"/>
                  <a:pt x="35" y="79"/>
                </a:cubicBezTo>
                <a:cubicBezTo>
                  <a:pt x="35" y="80"/>
                  <a:pt x="36" y="80"/>
                  <a:pt x="37" y="80"/>
                </a:cubicBezTo>
                <a:lnTo>
                  <a:pt x="37" y="80"/>
                </a:lnTo>
                <a:lnTo>
                  <a:pt x="37" y="80"/>
                </a:lnTo>
                <a:lnTo>
                  <a:pt x="70" y="80"/>
                </a:lnTo>
                <a:cubicBezTo>
                  <a:pt x="72" y="80"/>
                  <a:pt x="75" y="82"/>
                  <a:pt x="77" y="83"/>
                </a:cubicBezTo>
                <a:cubicBezTo>
                  <a:pt x="79" y="85"/>
                  <a:pt x="80" y="88"/>
                  <a:pt x="80" y="91"/>
                </a:cubicBezTo>
                <a:lnTo>
                  <a:pt x="80" y="104"/>
                </a:lnTo>
                <a:cubicBezTo>
                  <a:pt x="80" y="107"/>
                  <a:pt x="79" y="109"/>
                  <a:pt x="77" y="111"/>
                </a:cubicBezTo>
                <a:lnTo>
                  <a:pt x="77" y="111"/>
                </a:lnTo>
                <a:cubicBezTo>
                  <a:pt x="75" y="113"/>
                  <a:pt x="72" y="114"/>
                  <a:pt x="70" y="114"/>
                </a:cubicBezTo>
                <a:lnTo>
                  <a:pt x="31" y="114"/>
                </a:lnTo>
                <a:cubicBezTo>
                  <a:pt x="31" y="114"/>
                  <a:pt x="31" y="114"/>
                  <a:pt x="31" y="114"/>
                </a:cubicBezTo>
                <a:cubicBezTo>
                  <a:pt x="22" y="114"/>
                  <a:pt x="14" y="110"/>
                  <a:pt x="9" y="105"/>
                </a:cubicBezTo>
                <a:cubicBezTo>
                  <a:pt x="3" y="99"/>
                  <a:pt x="0" y="91"/>
                  <a:pt x="0" y="83"/>
                </a:cubicBezTo>
                <a:lnTo>
                  <a:pt x="0" y="31"/>
                </a:ln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65" name="Freeform 55">
            <a:extLst>
              <a:ext uri="{FF2B5EF4-FFF2-40B4-BE49-F238E27FC236}">
                <a16:creationId xmlns:a16="http://schemas.microsoft.com/office/drawing/2014/main" id="{CF6EECC8-9CEA-4C47-AFE0-B6865D6231F8}"/>
              </a:ext>
            </a:extLst>
          </p:cNvPr>
          <p:cNvSpPr>
            <a:spLocks noChangeAspect="1" noEditPoints="1"/>
          </p:cNvSpPr>
          <p:nvPr/>
        </p:nvSpPr>
        <p:spPr bwMode="auto">
          <a:xfrm>
            <a:off x="4098724" y="4956267"/>
            <a:ext cx="287403" cy="233303"/>
          </a:xfrm>
          <a:custGeom>
            <a:avLst/>
            <a:gdLst>
              <a:gd name="T0" fmla="*/ 115 w 168"/>
              <a:gd name="T1" fmla="*/ 118 h 136"/>
              <a:gd name="T2" fmla="*/ 29 w 168"/>
              <a:gd name="T3" fmla="*/ 115 h 136"/>
              <a:gd name="T4" fmla="*/ 26 w 168"/>
              <a:gd name="T5" fmla="*/ 94 h 136"/>
              <a:gd name="T6" fmla="*/ 29 w 168"/>
              <a:gd name="T7" fmla="*/ 87 h 136"/>
              <a:gd name="T8" fmla="*/ 29 w 168"/>
              <a:gd name="T9" fmla="*/ 87 h 136"/>
              <a:gd name="T10" fmla="*/ 115 w 168"/>
              <a:gd name="T11" fmla="*/ 84 h 136"/>
              <a:gd name="T12" fmla="*/ 115 w 168"/>
              <a:gd name="T13" fmla="*/ 67 h 136"/>
              <a:gd name="T14" fmla="*/ 118 w 168"/>
              <a:gd name="T15" fmla="*/ 66 h 136"/>
              <a:gd name="T16" fmla="*/ 168 w 168"/>
              <a:gd name="T17" fmla="*/ 100 h 136"/>
              <a:gd name="T18" fmla="*/ 118 w 168"/>
              <a:gd name="T19" fmla="*/ 136 h 136"/>
              <a:gd name="T20" fmla="*/ 115 w 168"/>
              <a:gd name="T21" fmla="*/ 134 h 136"/>
              <a:gd name="T22" fmla="*/ 52 w 168"/>
              <a:gd name="T23" fmla="*/ 49 h 136"/>
              <a:gd name="T24" fmla="*/ 132 w 168"/>
              <a:gd name="T25" fmla="*/ 49 h 136"/>
              <a:gd name="T26" fmla="*/ 137 w 168"/>
              <a:gd name="T27" fmla="*/ 47 h 136"/>
              <a:gd name="T28" fmla="*/ 139 w 168"/>
              <a:gd name="T29" fmla="*/ 29 h 136"/>
              <a:gd name="T30" fmla="*/ 132 w 168"/>
              <a:gd name="T31" fmla="*/ 22 h 136"/>
              <a:gd name="T32" fmla="*/ 50 w 168"/>
              <a:gd name="T33" fmla="*/ 20 h 136"/>
              <a:gd name="T34" fmla="*/ 5 w 168"/>
              <a:gd name="T35" fmla="*/ 35 h 136"/>
              <a:gd name="T36" fmla="*/ 50 w 168"/>
              <a:gd name="T37" fmla="*/ 50 h 136"/>
              <a:gd name="T38" fmla="*/ 132 w 168"/>
              <a:gd name="T39" fmla="*/ 52 h 136"/>
              <a:gd name="T40" fmla="*/ 54 w 168"/>
              <a:gd name="T41" fmla="*/ 52 h 136"/>
              <a:gd name="T42" fmla="*/ 52 w 168"/>
              <a:gd name="T43" fmla="*/ 70 h 136"/>
              <a:gd name="T44" fmla="*/ 1 w 168"/>
              <a:gd name="T45" fmla="*/ 37 h 136"/>
              <a:gd name="T46" fmla="*/ 1 w 168"/>
              <a:gd name="T47" fmla="*/ 34 h 136"/>
              <a:gd name="T48" fmla="*/ 53 w 168"/>
              <a:gd name="T49" fmla="*/ 1 h 136"/>
              <a:gd name="T50" fmla="*/ 54 w 168"/>
              <a:gd name="T51" fmla="*/ 2 h 136"/>
              <a:gd name="T52" fmla="*/ 132 w 168"/>
              <a:gd name="T53" fmla="*/ 18 h 136"/>
              <a:gd name="T54" fmla="*/ 142 w 168"/>
              <a:gd name="T55" fmla="*/ 29 h 136"/>
              <a:gd name="T56" fmla="*/ 139 w 168"/>
              <a:gd name="T57" fmla="*/ 49 h 136"/>
              <a:gd name="T58" fmla="*/ 132 w 168"/>
              <a:gd name="T59" fmla="*/ 52 h 136"/>
              <a:gd name="T60" fmla="*/ 37 w 168"/>
              <a:gd name="T61" fmla="*/ 114 h 136"/>
              <a:gd name="T62" fmla="*/ 118 w 168"/>
              <a:gd name="T63" fmla="*/ 116 h 136"/>
              <a:gd name="T64" fmla="*/ 163 w 168"/>
              <a:gd name="T65" fmla="*/ 101 h 136"/>
              <a:gd name="T66" fmla="*/ 118 w 168"/>
              <a:gd name="T67" fmla="*/ 86 h 136"/>
              <a:gd name="T68" fmla="*/ 37 w 168"/>
              <a:gd name="T69" fmla="*/ 87 h 136"/>
              <a:gd name="T70" fmla="*/ 32 w 168"/>
              <a:gd name="T71" fmla="*/ 89 h 136"/>
              <a:gd name="T72" fmla="*/ 30 w 168"/>
              <a:gd name="T73" fmla="*/ 107 h 136"/>
              <a:gd name="T74" fmla="*/ 37 w 168"/>
              <a:gd name="T75" fmla="*/ 11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36">
                <a:moveTo>
                  <a:pt x="115" y="118"/>
                </a:moveTo>
                <a:lnTo>
                  <a:pt x="115" y="118"/>
                </a:lnTo>
                <a:lnTo>
                  <a:pt x="37" y="118"/>
                </a:lnTo>
                <a:cubicBezTo>
                  <a:pt x="34" y="118"/>
                  <a:pt x="31" y="117"/>
                  <a:pt x="29" y="115"/>
                </a:cubicBezTo>
                <a:cubicBezTo>
                  <a:pt x="27" y="113"/>
                  <a:pt x="26" y="110"/>
                  <a:pt x="26" y="107"/>
                </a:cubicBezTo>
                <a:lnTo>
                  <a:pt x="26" y="94"/>
                </a:lnTo>
                <a:cubicBezTo>
                  <a:pt x="26" y="91"/>
                  <a:pt x="27" y="89"/>
                  <a:pt x="29" y="87"/>
                </a:cubicBezTo>
                <a:lnTo>
                  <a:pt x="29" y="87"/>
                </a:lnTo>
                <a:lnTo>
                  <a:pt x="29" y="87"/>
                </a:lnTo>
                <a:lnTo>
                  <a:pt x="29" y="87"/>
                </a:lnTo>
                <a:cubicBezTo>
                  <a:pt x="31" y="85"/>
                  <a:pt x="34" y="84"/>
                  <a:pt x="37" y="84"/>
                </a:cubicBezTo>
                <a:lnTo>
                  <a:pt x="115" y="84"/>
                </a:lnTo>
                <a:lnTo>
                  <a:pt x="115" y="67"/>
                </a:lnTo>
                <a:lnTo>
                  <a:pt x="115" y="67"/>
                </a:lnTo>
                <a:cubicBezTo>
                  <a:pt x="115" y="67"/>
                  <a:pt x="115" y="67"/>
                  <a:pt x="115" y="66"/>
                </a:cubicBezTo>
                <a:cubicBezTo>
                  <a:pt x="116" y="66"/>
                  <a:pt x="117" y="65"/>
                  <a:pt x="118" y="66"/>
                </a:cubicBezTo>
                <a:lnTo>
                  <a:pt x="167" y="99"/>
                </a:lnTo>
                <a:cubicBezTo>
                  <a:pt x="168" y="100"/>
                  <a:pt x="168" y="100"/>
                  <a:pt x="168" y="100"/>
                </a:cubicBezTo>
                <a:cubicBezTo>
                  <a:pt x="168" y="101"/>
                  <a:pt x="168" y="102"/>
                  <a:pt x="167" y="102"/>
                </a:cubicBezTo>
                <a:lnTo>
                  <a:pt x="118" y="136"/>
                </a:lnTo>
                <a:cubicBezTo>
                  <a:pt x="117" y="136"/>
                  <a:pt x="117" y="136"/>
                  <a:pt x="117" y="136"/>
                </a:cubicBezTo>
                <a:cubicBezTo>
                  <a:pt x="116" y="136"/>
                  <a:pt x="115" y="135"/>
                  <a:pt x="115" y="134"/>
                </a:cubicBezTo>
                <a:lnTo>
                  <a:pt x="115" y="118"/>
                </a:lnTo>
                <a:close/>
                <a:moveTo>
                  <a:pt x="52" y="49"/>
                </a:moveTo>
                <a:lnTo>
                  <a:pt x="52" y="49"/>
                </a:lnTo>
                <a:lnTo>
                  <a:pt x="132" y="49"/>
                </a:lnTo>
                <a:cubicBezTo>
                  <a:pt x="134" y="49"/>
                  <a:pt x="136" y="48"/>
                  <a:pt x="137" y="47"/>
                </a:cubicBezTo>
                <a:lnTo>
                  <a:pt x="137" y="47"/>
                </a:lnTo>
                <a:cubicBezTo>
                  <a:pt x="138" y="45"/>
                  <a:pt x="139" y="44"/>
                  <a:pt x="139" y="42"/>
                </a:cubicBezTo>
                <a:lnTo>
                  <a:pt x="139" y="29"/>
                </a:lnTo>
                <a:cubicBezTo>
                  <a:pt x="139" y="27"/>
                  <a:pt x="138" y="25"/>
                  <a:pt x="137" y="24"/>
                </a:cubicBezTo>
                <a:cubicBezTo>
                  <a:pt x="136" y="22"/>
                  <a:pt x="134" y="22"/>
                  <a:pt x="132" y="22"/>
                </a:cubicBezTo>
                <a:lnTo>
                  <a:pt x="52" y="22"/>
                </a:lnTo>
                <a:cubicBezTo>
                  <a:pt x="51" y="22"/>
                  <a:pt x="50" y="21"/>
                  <a:pt x="50" y="20"/>
                </a:cubicBezTo>
                <a:lnTo>
                  <a:pt x="50" y="5"/>
                </a:lnTo>
                <a:lnTo>
                  <a:pt x="5" y="35"/>
                </a:lnTo>
                <a:lnTo>
                  <a:pt x="50" y="65"/>
                </a:lnTo>
                <a:lnTo>
                  <a:pt x="50" y="50"/>
                </a:lnTo>
                <a:cubicBezTo>
                  <a:pt x="50" y="49"/>
                  <a:pt x="51" y="49"/>
                  <a:pt x="52" y="49"/>
                </a:cubicBezTo>
                <a:close/>
                <a:moveTo>
                  <a:pt x="132" y="52"/>
                </a:moveTo>
                <a:lnTo>
                  <a:pt x="132" y="52"/>
                </a:lnTo>
                <a:lnTo>
                  <a:pt x="54" y="52"/>
                </a:lnTo>
                <a:lnTo>
                  <a:pt x="54" y="69"/>
                </a:lnTo>
                <a:cubicBezTo>
                  <a:pt x="54" y="70"/>
                  <a:pt x="53" y="70"/>
                  <a:pt x="52" y="70"/>
                </a:cubicBezTo>
                <a:cubicBezTo>
                  <a:pt x="52" y="70"/>
                  <a:pt x="51" y="70"/>
                  <a:pt x="51" y="70"/>
                </a:cubicBezTo>
                <a:lnTo>
                  <a:pt x="1" y="37"/>
                </a:lnTo>
                <a:cubicBezTo>
                  <a:pt x="0" y="36"/>
                  <a:pt x="0" y="35"/>
                  <a:pt x="1" y="34"/>
                </a:cubicBezTo>
                <a:cubicBezTo>
                  <a:pt x="1" y="34"/>
                  <a:pt x="1" y="34"/>
                  <a:pt x="1" y="34"/>
                </a:cubicBezTo>
                <a:lnTo>
                  <a:pt x="51" y="0"/>
                </a:lnTo>
                <a:cubicBezTo>
                  <a:pt x="52" y="0"/>
                  <a:pt x="53" y="0"/>
                  <a:pt x="53" y="1"/>
                </a:cubicBezTo>
                <a:cubicBezTo>
                  <a:pt x="54" y="1"/>
                  <a:pt x="54" y="1"/>
                  <a:pt x="54" y="2"/>
                </a:cubicBezTo>
                <a:lnTo>
                  <a:pt x="54" y="2"/>
                </a:lnTo>
                <a:lnTo>
                  <a:pt x="54" y="18"/>
                </a:lnTo>
                <a:lnTo>
                  <a:pt x="132" y="18"/>
                </a:lnTo>
                <a:cubicBezTo>
                  <a:pt x="135" y="18"/>
                  <a:pt x="138" y="19"/>
                  <a:pt x="139" y="21"/>
                </a:cubicBezTo>
                <a:cubicBezTo>
                  <a:pt x="141" y="23"/>
                  <a:pt x="142" y="26"/>
                  <a:pt x="142" y="29"/>
                </a:cubicBezTo>
                <a:lnTo>
                  <a:pt x="142" y="42"/>
                </a:lnTo>
                <a:cubicBezTo>
                  <a:pt x="142" y="45"/>
                  <a:pt x="141" y="47"/>
                  <a:pt x="139" y="49"/>
                </a:cubicBezTo>
                <a:lnTo>
                  <a:pt x="139" y="49"/>
                </a:lnTo>
                <a:cubicBezTo>
                  <a:pt x="138" y="51"/>
                  <a:pt x="135" y="52"/>
                  <a:pt x="132" y="52"/>
                </a:cubicBezTo>
                <a:close/>
                <a:moveTo>
                  <a:pt x="37" y="114"/>
                </a:moveTo>
                <a:lnTo>
                  <a:pt x="37" y="114"/>
                </a:lnTo>
                <a:lnTo>
                  <a:pt x="117" y="114"/>
                </a:lnTo>
                <a:cubicBezTo>
                  <a:pt x="118" y="114"/>
                  <a:pt x="118" y="115"/>
                  <a:pt x="118" y="116"/>
                </a:cubicBezTo>
                <a:lnTo>
                  <a:pt x="118" y="131"/>
                </a:lnTo>
                <a:lnTo>
                  <a:pt x="163" y="101"/>
                </a:lnTo>
                <a:lnTo>
                  <a:pt x="118" y="71"/>
                </a:lnTo>
                <a:lnTo>
                  <a:pt x="118" y="86"/>
                </a:lnTo>
                <a:cubicBezTo>
                  <a:pt x="118" y="87"/>
                  <a:pt x="118" y="87"/>
                  <a:pt x="117" y="87"/>
                </a:cubicBezTo>
                <a:lnTo>
                  <a:pt x="37" y="87"/>
                </a:lnTo>
                <a:cubicBezTo>
                  <a:pt x="35" y="87"/>
                  <a:pt x="33" y="88"/>
                  <a:pt x="32" y="89"/>
                </a:cubicBezTo>
                <a:lnTo>
                  <a:pt x="32" y="89"/>
                </a:lnTo>
                <a:cubicBezTo>
                  <a:pt x="30" y="91"/>
                  <a:pt x="30" y="92"/>
                  <a:pt x="30" y="94"/>
                </a:cubicBezTo>
                <a:lnTo>
                  <a:pt x="30" y="107"/>
                </a:lnTo>
                <a:cubicBezTo>
                  <a:pt x="30" y="109"/>
                  <a:pt x="30" y="111"/>
                  <a:pt x="32" y="112"/>
                </a:cubicBezTo>
                <a:cubicBezTo>
                  <a:pt x="33" y="114"/>
                  <a:pt x="35" y="114"/>
                  <a:pt x="37" y="114"/>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66" name="Freeform 56">
            <a:extLst>
              <a:ext uri="{FF2B5EF4-FFF2-40B4-BE49-F238E27FC236}">
                <a16:creationId xmlns:a16="http://schemas.microsoft.com/office/drawing/2014/main" id="{ADFC0B2E-2FA2-4774-8F86-31E1E9F80264}"/>
              </a:ext>
            </a:extLst>
          </p:cNvPr>
          <p:cNvSpPr>
            <a:spLocks noChangeAspect="1" noEditPoints="1"/>
          </p:cNvSpPr>
          <p:nvPr/>
        </p:nvSpPr>
        <p:spPr bwMode="auto">
          <a:xfrm>
            <a:off x="558685" y="4425834"/>
            <a:ext cx="277260" cy="277260"/>
          </a:xfrm>
          <a:custGeom>
            <a:avLst/>
            <a:gdLst>
              <a:gd name="T0" fmla="*/ 95 w 162"/>
              <a:gd name="T1" fmla="*/ 46 h 162"/>
              <a:gd name="T2" fmla="*/ 116 w 162"/>
              <a:gd name="T3" fmla="*/ 67 h 162"/>
              <a:gd name="T4" fmla="*/ 116 w 162"/>
              <a:gd name="T5" fmla="*/ 53 h 162"/>
              <a:gd name="T6" fmla="*/ 119 w 162"/>
              <a:gd name="T7" fmla="*/ 52 h 162"/>
              <a:gd name="T8" fmla="*/ 161 w 162"/>
              <a:gd name="T9" fmla="*/ 80 h 162"/>
              <a:gd name="T10" fmla="*/ 119 w 162"/>
              <a:gd name="T11" fmla="*/ 111 h 162"/>
              <a:gd name="T12" fmla="*/ 116 w 162"/>
              <a:gd name="T13" fmla="*/ 109 h 162"/>
              <a:gd name="T14" fmla="*/ 95 w 162"/>
              <a:gd name="T15" fmla="*/ 96 h 162"/>
              <a:gd name="T16" fmla="*/ 109 w 162"/>
              <a:gd name="T17" fmla="*/ 117 h 162"/>
              <a:gd name="T18" fmla="*/ 110 w 162"/>
              <a:gd name="T19" fmla="*/ 117 h 162"/>
              <a:gd name="T20" fmla="*/ 82 w 162"/>
              <a:gd name="T21" fmla="*/ 161 h 162"/>
              <a:gd name="T22" fmla="*/ 80 w 162"/>
              <a:gd name="T23" fmla="*/ 161 h 162"/>
              <a:gd name="T24" fmla="*/ 51 w 162"/>
              <a:gd name="T25" fmla="*/ 118 h 162"/>
              <a:gd name="T26" fmla="*/ 67 w 162"/>
              <a:gd name="T27" fmla="*/ 117 h 162"/>
              <a:gd name="T28" fmla="*/ 46 w 162"/>
              <a:gd name="T29" fmla="*/ 96 h 162"/>
              <a:gd name="T30" fmla="*/ 46 w 162"/>
              <a:gd name="T31" fmla="*/ 109 h 162"/>
              <a:gd name="T32" fmla="*/ 43 w 162"/>
              <a:gd name="T33" fmla="*/ 111 h 162"/>
              <a:gd name="T34" fmla="*/ 1 w 162"/>
              <a:gd name="T35" fmla="*/ 82 h 162"/>
              <a:gd name="T36" fmla="*/ 43 w 162"/>
              <a:gd name="T37" fmla="*/ 52 h 162"/>
              <a:gd name="T38" fmla="*/ 46 w 162"/>
              <a:gd name="T39" fmla="*/ 53 h 162"/>
              <a:gd name="T40" fmla="*/ 67 w 162"/>
              <a:gd name="T41" fmla="*/ 67 h 162"/>
              <a:gd name="T42" fmla="*/ 53 w 162"/>
              <a:gd name="T43" fmla="*/ 46 h 162"/>
              <a:gd name="T44" fmla="*/ 52 w 162"/>
              <a:gd name="T45" fmla="*/ 45 h 162"/>
              <a:gd name="T46" fmla="*/ 80 w 162"/>
              <a:gd name="T47" fmla="*/ 1 h 162"/>
              <a:gd name="T48" fmla="*/ 82 w 162"/>
              <a:gd name="T49" fmla="*/ 1 h 162"/>
              <a:gd name="T50" fmla="*/ 111 w 162"/>
              <a:gd name="T51" fmla="*/ 44 h 162"/>
              <a:gd name="T52" fmla="*/ 95 w 162"/>
              <a:gd name="T53" fmla="*/ 46 h 162"/>
              <a:gd name="T54" fmla="*/ 92 w 162"/>
              <a:gd name="T55" fmla="*/ 68 h 162"/>
              <a:gd name="T56" fmla="*/ 94 w 162"/>
              <a:gd name="T57" fmla="*/ 42 h 162"/>
              <a:gd name="T58" fmla="*/ 81 w 162"/>
              <a:gd name="T59" fmla="*/ 5 h 162"/>
              <a:gd name="T60" fmla="*/ 68 w 162"/>
              <a:gd name="T61" fmla="*/ 42 h 162"/>
              <a:gd name="T62" fmla="*/ 70 w 162"/>
              <a:gd name="T63" fmla="*/ 68 h 162"/>
              <a:gd name="T64" fmla="*/ 44 w 162"/>
              <a:gd name="T65" fmla="*/ 70 h 162"/>
              <a:gd name="T66" fmla="*/ 42 w 162"/>
              <a:gd name="T67" fmla="*/ 56 h 162"/>
              <a:gd name="T68" fmla="*/ 42 w 162"/>
              <a:gd name="T69" fmla="*/ 106 h 162"/>
              <a:gd name="T70" fmla="*/ 44 w 162"/>
              <a:gd name="T71" fmla="*/ 92 h 162"/>
              <a:gd name="T72" fmla="*/ 70 w 162"/>
              <a:gd name="T73" fmla="*/ 94 h 162"/>
              <a:gd name="T74" fmla="*/ 68 w 162"/>
              <a:gd name="T75" fmla="*/ 120 h 162"/>
              <a:gd name="T76" fmla="*/ 81 w 162"/>
              <a:gd name="T77" fmla="*/ 157 h 162"/>
              <a:gd name="T78" fmla="*/ 94 w 162"/>
              <a:gd name="T79" fmla="*/ 120 h 162"/>
              <a:gd name="T80" fmla="*/ 92 w 162"/>
              <a:gd name="T81" fmla="*/ 94 h 162"/>
              <a:gd name="T82" fmla="*/ 118 w 162"/>
              <a:gd name="T83" fmla="*/ 92 h 162"/>
              <a:gd name="T84" fmla="*/ 120 w 162"/>
              <a:gd name="T85" fmla="*/ 106 h 162"/>
              <a:gd name="T86" fmla="*/ 120 w 162"/>
              <a:gd name="T87" fmla="*/ 56 h 162"/>
              <a:gd name="T88" fmla="*/ 118 w 162"/>
              <a:gd name="T89" fmla="*/ 70 h 162"/>
              <a:gd name="T90" fmla="*/ 92 w 162"/>
              <a:gd name="T91" fmla="*/ 6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2" h="162">
                <a:moveTo>
                  <a:pt x="95" y="46"/>
                </a:moveTo>
                <a:lnTo>
                  <a:pt x="95" y="46"/>
                </a:lnTo>
                <a:lnTo>
                  <a:pt x="95" y="67"/>
                </a:lnTo>
                <a:lnTo>
                  <a:pt x="116" y="67"/>
                </a:lnTo>
                <a:lnTo>
                  <a:pt x="116" y="53"/>
                </a:lnTo>
                <a:lnTo>
                  <a:pt x="116" y="53"/>
                </a:lnTo>
                <a:cubicBezTo>
                  <a:pt x="116" y="53"/>
                  <a:pt x="117" y="52"/>
                  <a:pt x="117" y="52"/>
                </a:cubicBezTo>
                <a:cubicBezTo>
                  <a:pt x="117" y="51"/>
                  <a:pt x="118" y="51"/>
                  <a:pt x="119" y="52"/>
                </a:cubicBezTo>
                <a:lnTo>
                  <a:pt x="161" y="80"/>
                </a:lnTo>
                <a:cubicBezTo>
                  <a:pt x="161" y="80"/>
                  <a:pt x="161" y="80"/>
                  <a:pt x="161" y="80"/>
                </a:cubicBezTo>
                <a:cubicBezTo>
                  <a:pt x="162" y="81"/>
                  <a:pt x="162" y="82"/>
                  <a:pt x="161" y="83"/>
                </a:cubicBezTo>
                <a:lnTo>
                  <a:pt x="119" y="111"/>
                </a:lnTo>
                <a:cubicBezTo>
                  <a:pt x="119" y="111"/>
                  <a:pt x="119" y="111"/>
                  <a:pt x="118" y="111"/>
                </a:cubicBezTo>
                <a:cubicBezTo>
                  <a:pt x="117" y="111"/>
                  <a:pt x="116" y="110"/>
                  <a:pt x="116" y="109"/>
                </a:cubicBezTo>
                <a:lnTo>
                  <a:pt x="116" y="96"/>
                </a:lnTo>
                <a:lnTo>
                  <a:pt x="95" y="96"/>
                </a:lnTo>
                <a:lnTo>
                  <a:pt x="95" y="117"/>
                </a:lnTo>
                <a:lnTo>
                  <a:pt x="109" y="117"/>
                </a:lnTo>
                <a:lnTo>
                  <a:pt x="109" y="117"/>
                </a:lnTo>
                <a:cubicBezTo>
                  <a:pt x="110" y="117"/>
                  <a:pt x="110" y="117"/>
                  <a:pt x="110" y="117"/>
                </a:cubicBezTo>
                <a:cubicBezTo>
                  <a:pt x="111" y="117"/>
                  <a:pt x="111" y="119"/>
                  <a:pt x="111" y="119"/>
                </a:cubicBezTo>
                <a:lnTo>
                  <a:pt x="82" y="161"/>
                </a:lnTo>
                <a:cubicBezTo>
                  <a:pt x="82" y="161"/>
                  <a:pt x="82" y="161"/>
                  <a:pt x="82" y="162"/>
                </a:cubicBezTo>
                <a:cubicBezTo>
                  <a:pt x="81" y="162"/>
                  <a:pt x="80" y="162"/>
                  <a:pt x="80" y="161"/>
                </a:cubicBezTo>
                <a:lnTo>
                  <a:pt x="52" y="119"/>
                </a:lnTo>
                <a:cubicBezTo>
                  <a:pt x="51" y="119"/>
                  <a:pt x="51" y="119"/>
                  <a:pt x="51" y="118"/>
                </a:cubicBezTo>
                <a:cubicBezTo>
                  <a:pt x="51" y="117"/>
                  <a:pt x="52" y="117"/>
                  <a:pt x="53" y="117"/>
                </a:cubicBezTo>
                <a:lnTo>
                  <a:pt x="67" y="117"/>
                </a:lnTo>
                <a:lnTo>
                  <a:pt x="67" y="96"/>
                </a:lnTo>
                <a:lnTo>
                  <a:pt x="46" y="96"/>
                </a:lnTo>
                <a:lnTo>
                  <a:pt x="46" y="109"/>
                </a:lnTo>
                <a:lnTo>
                  <a:pt x="46" y="109"/>
                </a:lnTo>
                <a:cubicBezTo>
                  <a:pt x="46" y="110"/>
                  <a:pt x="45" y="110"/>
                  <a:pt x="45" y="110"/>
                </a:cubicBezTo>
                <a:cubicBezTo>
                  <a:pt x="45" y="111"/>
                  <a:pt x="44" y="111"/>
                  <a:pt x="43" y="111"/>
                </a:cubicBezTo>
                <a:lnTo>
                  <a:pt x="1" y="83"/>
                </a:lnTo>
                <a:cubicBezTo>
                  <a:pt x="1" y="82"/>
                  <a:pt x="1" y="82"/>
                  <a:pt x="1" y="82"/>
                </a:cubicBezTo>
                <a:cubicBezTo>
                  <a:pt x="0" y="81"/>
                  <a:pt x="0" y="80"/>
                  <a:pt x="1" y="80"/>
                </a:cubicBezTo>
                <a:lnTo>
                  <a:pt x="43" y="52"/>
                </a:lnTo>
                <a:cubicBezTo>
                  <a:pt x="43" y="51"/>
                  <a:pt x="43" y="51"/>
                  <a:pt x="44" y="51"/>
                </a:cubicBezTo>
                <a:cubicBezTo>
                  <a:pt x="45" y="51"/>
                  <a:pt x="46" y="52"/>
                  <a:pt x="46" y="53"/>
                </a:cubicBezTo>
                <a:lnTo>
                  <a:pt x="46" y="67"/>
                </a:lnTo>
                <a:lnTo>
                  <a:pt x="67" y="67"/>
                </a:lnTo>
                <a:lnTo>
                  <a:pt x="67" y="46"/>
                </a:lnTo>
                <a:lnTo>
                  <a:pt x="53" y="46"/>
                </a:lnTo>
                <a:lnTo>
                  <a:pt x="53" y="46"/>
                </a:lnTo>
                <a:cubicBezTo>
                  <a:pt x="53" y="46"/>
                  <a:pt x="52" y="46"/>
                  <a:pt x="52" y="45"/>
                </a:cubicBezTo>
                <a:cubicBezTo>
                  <a:pt x="51" y="45"/>
                  <a:pt x="51" y="44"/>
                  <a:pt x="51" y="43"/>
                </a:cubicBezTo>
                <a:lnTo>
                  <a:pt x="80" y="1"/>
                </a:lnTo>
                <a:cubicBezTo>
                  <a:pt x="80" y="1"/>
                  <a:pt x="80" y="1"/>
                  <a:pt x="80" y="1"/>
                </a:cubicBezTo>
                <a:cubicBezTo>
                  <a:pt x="81" y="0"/>
                  <a:pt x="82" y="0"/>
                  <a:pt x="82" y="1"/>
                </a:cubicBezTo>
                <a:lnTo>
                  <a:pt x="111" y="43"/>
                </a:lnTo>
                <a:cubicBezTo>
                  <a:pt x="111" y="43"/>
                  <a:pt x="111" y="44"/>
                  <a:pt x="111" y="44"/>
                </a:cubicBezTo>
                <a:cubicBezTo>
                  <a:pt x="111" y="45"/>
                  <a:pt x="110" y="46"/>
                  <a:pt x="109" y="46"/>
                </a:cubicBezTo>
                <a:lnTo>
                  <a:pt x="95" y="46"/>
                </a:lnTo>
                <a:close/>
                <a:moveTo>
                  <a:pt x="92" y="68"/>
                </a:moveTo>
                <a:lnTo>
                  <a:pt x="92" y="68"/>
                </a:lnTo>
                <a:lnTo>
                  <a:pt x="92" y="44"/>
                </a:lnTo>
                <a:cubicBezTo>
                  <a:pt x="92" y="43"/>
                  <a:pt x="93" y="42"/>
                  <a:pt x="94" y="42"/>
                </a:cubicBezTo>
                <a:lnTo>
                  <a:pt x="106" y="42"/>
                </a:lnTo>
                <a:lnTo>
                  <a:pt x="81" y="5"/>
                </a:lnTo>
                <a:lnTo>
                  <a:pt x="56" y="42"/>
                </a:lnTo>
                <a:lnTo>
                  <a:pt x="68" y="42"/>
                </a:lnTo>
                <a:cubicBezTo>
                  <a:pt x="69" y="42"/>
                  <a:pt x="70" y="43"/>
                  <a:pt x="70" y="44"/>
                </a:cubicBezTo>
                <a:lnTo>
                  <a:pt x="70" y="68"/>
                </a:lnTo>
                <a:cubicBezTo>
                  <a:pt x="70" y="69"/>
                  <a:pt x="69" y="70"/>
                  <a:pt x="68" y="70"/>
                </a:cubicBezTo>
                <a:lnTo>
                  <a:pt x="44" y="70"/>
                </a:lnTo>
                <a:cubicBezTo>
                  <a:pt x="43" y="70"/>
                  <a:pt x="42" y="69"/>
                  <a:pt x="42" y="68"/>
                </a:cubicBezTo>
                <a:lnTo>
                  <a:pt x="42" y="56"/>
                </a:lnTo>
                <a:lnTo>
                  <a:pt x="5" y="81"/>
                </a:lnTo>
                <a:lnTo>
                  <a:pt x="42" y="106"/>
                </a:lnTo>
                <a:lnTo>
                  <a:pt x="42" y="94"/>
                </a:lnTo>
                <a:cubicBezTo>
                  <a:pt x="42" y="93"/>
                  <a:pt x="43" y="92"/>
                  <a:pt x="44" y="92"/>
                </a:cubicBezTo>
                <a:lnTo>
                  <a:pt x="68" y="92"/>
                </a:lnTo>
                <a:cubicBezTo>
                  <a:pt x="69" y="92"/>
                  <a:pt x="70" y="93"/>
                  <a:pt x="70" y="94"/>
                </a:cubicBezTo>
                <a:lnTo>
                  <a:pt x="70" y="118"/>
                </a:lnTo>
                <a:cubicBezTo>
                  <a:pt x="70" y="119"/>
                  <a:pt x="69" y="120"/>
                  <a:pt x="68" y="120"/>
                </a:cubicBezTo>
                <a:lnTo>
                  <a:pt x="56" y="120"/>
                </a:lnTo>
                <a:lnTo>
                  <a:pt x="81" y="157"/>
                </a:lnTo>
                <a:lnTo>
                  <a:pt x="106" y="120"/>
                </a:lnTo>
                <a:lnTo>
                  <a:pt x="94" y="120"/>
                </a:lnTo>
                <a:cubicBezTo>
                  <a:pt x="93" y="120"/>
                  <a:pt x="92" y="119"/>
                  <a:pt x="92" y="118"/>
                </a:cubicBezTo>
                <a:lnTo>
                  <a:pt x="92" y="94"/>
                </a:lnTo>
                <a:cubicBezTo>
                  <a:pt x="92" y="93"/>
                  <a:pt x="93" y="92"/>
                  <a:pt x="94" y="92"/>
                </a:cubicBezTo>
                <a:lnTo>
                  <a:pt x="118" y="92"/>
                </a:lnTo>
                <a:cubicBezTo>
                  <a:pt x="119" y="92"/>
                  <a:pt x="120" y="93"/>
                  <a:pt x="120" y="94"/>
                </a:cubicBezTo>
                <a:lnTo>
                  <a:pt x="120" y="106"/>
                </a:lnTo>
                <a:lnTo>
                  <a:pt x="157" y="81"/>
                </a:lnTo>
                <a:lnTo>
                  <a:pt x="120" y="56"/>
                </a:lnTo>
                <a:lnTo>
                  <a:pt x="120" y="68"/>
                </a:lnTo>
                <a:cubicBezTo>
                  <a:pt x="120" y="69"/>
                  <a:pt x="119" y="70"/>
                  <a:pt x="118" y="70"/>
                </a:cubicBezTo>
                <a:lnTo>
                  <a:pt x="94" y="70"/>
                </a:lnTo>
                <a:cubicBezTo>
                  <a:pt x="93" y="70"/>
                  <a:pt x="92" y="69"/>
                  <a:pt x="92" y="68"/>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67" name="Freeform 57">
            <a:extLst>
              <a:ext uri="{FF2B5EF4-FFF2-40B4-BE49-F238E27FC236}">
                <a16:creationId xmlns:a16="http://schemas.microsoft.com/office/drawing/2014/main" id="{5B5C6CEA-E984-4E82-93B5-881A600DCD11}"/>
              </a:ext>
            </a:extLst>
          </p:cNvPr>
          <p:cNvSpPr>
            <a:spLocks noChangeAspect="1" noEditPoints="1"/>
          </p:cNvSpPr>
          <p:nvPr/>
        </p:nvSpPr>
        <p:spPr bwMode="auto">
          <a:xfrm>
            <a:off x="2730636" y="4941051"/>
            <a:ext cx="121724" cy="263734"/>
          </a:xfrm>
          <a:custGeom>
            <a:avLst/>
            <a:gdLst>
              <a:gd name="T0" fmla="*/ 51 w 71"/>
              <a:gd name="T1" fmla="*/ 7 h 154"/>
              <a:gd name="T2" fmla="*/ 51 w 71"/>
              <a:gd name="T3" fmla="*/ 7 h 154"/>
              <a:gd name="T4" fmla="*/ 58 w 71"/>
              <a:gd name="T5" fmla="*/ 22 h 154"/>
              <a:gd name="T6" fmla="*/ 51 w 71"/>
              <a:gd name="T7" fmla="*/ 38 h 154"/>
              <a:gd name="T8" fmla="*/ 36 w 71"/>
              <a:gd name="T9" fmla="*/ 45 h 154"/>
              <a:gd name="T10" fmla="*/ 20 w 71"/>
              <a:gd name="T11" fmla="*/ 38 h 154"/>
              <a:gd name="T12" fmla="*/ 20 w 71"/>
              <a:gd name="T13" fmla="*/ 38 h 154"/>
              <a:gd name="T14" fmla="*/ 13 w 71"/>
              <a:gd name="T15" fmla="*/ 22 h 154"/>
              <a:gd name="T16" fmla="*/ 20 w 71"/>
              <a:gd name="T17" fmla="*/ 7 h 154"/>
              <a:gd name="T18" fmla="*/ 36 w 71"/>
              <a:gd name="T19" fmla="*/ 0 h 154"/>
              <a:gd name="T20" fmla="*/ 51 w 71"/>
              <a:gd name="T21" fmla="*/ 7 h 154"/>
              <a:gd name="T22" fmla="*/ 51 w 71"/>
              <a:gd name="T23" fmla="*/ 7 h 154"/>
              <a:gd name="T24" fmla="*/ 22 w 71"/>
              <a:gd name="T25" fmla="*/ 103 h 154"/>
              <a:gd name="T26" fmla="*/ 22 w 71"/>
              <a:gd name="T27" fmla="*/ 103 h 154"/>
              <a:gd name="T28" fmla="*/ 22 w 71"/>
              <a:gd name="T29" fmla="*/ 144 h 154"/>
              <a:gd name="T30" fmla="*/ 24 w 71"/>
              <a:gd name="T31" fmla="*/ 148 h 154"/>
              <a:gd name="T32" fmla="*/ 29 w 71"/>
              <a:gd name="T33" fmla="*/ 150 h 154"/>
              <a:gd name="T34" fmla="*/ 42 w 71"/>
              <a:gd name="T35" fmla="*/ 150 h 154"/>
              <a:gd name="T36" fmla="*/ 47 w 71"/>
              <a:gd name="T37" fmla="*/ 148 h 154"/>
              <a:gd name="T38" fmla="*/ 47 w 71"/>
              <a:gd name="T39" fmla="*/ 148 h 154"/>
              <a:gd name="T40" fmla="*/ 49 w 71"/>
              <a:gd name="T41" fmla="*/ 144 h 154"/>
              <a:gd name="T42" fmla="*/ 49 w 71"/>
              <a:gd name="T43" fmla="*/ 103 h 154"/>
              <a:gd name="T44" fmla="*/ 51 w 71"/>
              <a:gd name="T45" fmla="*/ 101 h 154"/>
              <a:gd name="T46" fmla="*/ 66 w 71"/>
              <a:gd name="T47" fmla="*/ 101 h 154"/>
              <a:gd name="T48" fmla="*/ 36 w 71"/>
              <a:gd name="T49" fmla="*/ 56 h 154"/>
              <a:gd name="T50" fmla="*/ 5 w 71"/>
              <a:gd name="T51" fmla="*/ 101 h 154"/>
              <a:gd name="T52" fmla="*/ 21 w 71"/>
              <a:gd name="T53" fmla="*/ 101 h 154"/>
              <a:gd name="T54" fmla="*/ 22 w 71"/>
              <a:gd name="T55" fmla="*/ 103 h 154"/>
              <a:gd name="T56" fmla="*/ 19 w 71"/>
              <a:gd name="T57" fmla="*/ 144 h 154"/>
              <a:gd name="T58" fmla="*/ 19 w 71"/>
              <a:gd name="T59" fmla="*/ 144 h 154"/>
              <a:gd name="T60" fmla="*/ 19 w 71"/>
              <a:gd name="T61" fmla="*/ 105 h 154"/>
              <a:gd name="T62" fmla="*/ 2 w 71"/>
              <a:gd name="T63" fmla="*/ 105 h 154"/>
              <a:gd name="T64" fmla="*/ 0 w 71"/>
              <a:gd name="T65" fmla="*/ 103 h 154"/>
              <a:gd name="T66" fmla="*/ 1 w 71"/>
              <a:gd name="T67" fmla="*/ 102 h 154"/>
              <a:gd name="T68" fmla="*/ 34 w 71"/>
              <a:gd name="T69" fmla="*/ 52 h 154"/>
              <a:gd name="T70" fmla="*/ 37 w 71"/>
              <a:gd name="T71" fmla="*/ 52 h 154"/>
              <a:gd name="T72" fmla="*/ 37 w 71"/>
              <a:gd name="T73" fmla="*/ 52 h 154"/>
              <a:gd name="T74" fmla="*/ 71 w 71"/>
              <a:gd name="T75" fmla="*/ 102 h 154"/>
              <a:gd name="T76" fmla="*/ 70 w 71"/>
              <a:gd name="T77" fmla="*/ 105 h 154"/>
              <a:gd name="T78" fmla="*/ 69 w 71"/>
              <a:gd name="T79" fmla="*/ 105 h 154"/>
              <a:gd name="T80" fmla="*/ 69 w 71"/>
              <a:gd name="T81" fmla="*/ 105 h 154"/>
              <a:gd name="T82" fmla="*/ 53 w 71"/>
              <a:gd name="T83" fmla="*/ 105 h 154"/>
              <a:gd name="T84" fmla="*/ 53 w 71"/>
              <a:gd name="T85" fmla="*/ 144 h 154"/>
              <a:gd name="T86" fmla="*/ 50 w 71"/>
              <a:gd name="T87" fmla="*/ 151 h 154"/>
              <a:gd name="T88" fmla="*/ 50 w 71"/>
              <a:gd name="T89" fmla="*/ 151 h 154"/>
              <a:gd name="T90" fmla="*/ 42 w 71"/>
              <a:gd name="T91" fmla="*/ 154 h 154"/>
              <a:gd name="T92" fmla="*/ 29 w 71"/>
              <a:gd name="T93" fmla="*/ 154 h 154"/>
              <a:gd name="T94" fmla="*/ 22 w 71"/>
              <a:gd name="T95" fmla="*/ 151 h 154"/>
              <a:gd name="T96" fmla="*/ 19 w 71"/>
              <a:gd name="T97" fmla="*/ 144 h 154"/>
              <a:gd name="T98" fmla="*/ 55 w 71"/>
              <a:gd name="T99" fmla="*/ 22 h 154"/>
              <a:gd name="T100" fmla="*/ 55 w 71"/>
              <a:gd name="T101" fmla="*/ 22 h 154"/>
              <a:gd name="T102" fmla="*/ 49 w 71"/>
              <a:gd name="T103" fmla="*/ 9 h 154"/>
              <a:gd name="T104" fmla="*/ 36 w 71"/>
              <a:gd name="T105" fmla="*/ 4 h 154"/>
              <a:gd name="T106" fmla="*/ 22 w 71"/>
              <a:gd name="T107" fmla="*/ 9 h 154"/>
              <a:gd name="T108" fmla="*/ 17 w 71"/>
              <a:gd name="T109" fmla="*/ 22 h 154"/>
              <a:gd name="T110" fmla="*/ 22 w 71"/>
              <a:gd name="T111" fmla="*/ 36 h 154"/>
              <a:gd name="T112" fmla="*/ 22 w 71"/>
              <a:gd name="T113" fmla="*/ 36 h 154"/>
              <a:gd name="T114" fmla="*/ 22 w 71"/>
              <a:gd name="T115" fmla="*/ 36 h 154"/>
              <a:gd name="T116" fmla="*/ 36 w 71"/>
              <a:gd name="T117" fmla="*/ 41 h 154"/>
              <a:gd name="T118" fmla="*/ 49 w 71"/>
              <a:gd name="T119" fmla="*/ 36 h 154"/>
              <a:gd name="T120" fmla="*/ 55 w 71"/>
              <a:gd name="T121" fmla="*/ 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1" h="154">
                <a:moveTo>
                  <a:pt x="51" y="7"/>
                </a:moveTo>
                <a:lnTo>
                  <a:pt x="51" y="7"/>
                </a:lnTo>
                <a:cubicBezTo>
                  <a:pt x="56" y="11"/>
                  <a:pt x="58" y="16"/>
                  <a:pt x="58" y="22"/>
                </a:cubicBezTo>
                <a:cubicBezTo>
                  <a:pt x="58" y="29"/>
                  <a:pt x="56" y="34"/>
                  <a:pt x="51" y="38"/>
                </a:cubicBezTo>
                <a:cubicBezTo>
                  <a:pt x="47" y="42"/>
                  <a:pt x="42" y="45"/>
                  <a:pt x="36" y="45"/>
                </a:cubicBezTo>
                <a:cubicBezTo>
                  <a:pt x="30" y="45"/>
                  <a:pt x="24" y="42"/>
                  <a:pt x="20" y="38"/>
                </a:cubicBezTo>
                <a:lnTo>
                  <a:pt x="20" y="38"/>
                </a:lnTo>
                <a:cubicBezTo>
                  <a:pt x="16" y="34"/>
                  <a:pt x="13" y="29"/>
                  <a:pt x="13" y="22"/>
                </a:cubicBezTo>
                <a:cubicBezTo>
                  <a:pt x="13" y="16"/>
                  <a:pt x="16" y="11"/>
                  <a:pt x="20" y="7"/>
                </a:cubicBezTo>
                <a:cubicBezTo>
                  <a:pt x="24" y="3"/>
                  <a:pt x="30" y="0"/>
                  <a:pt x="36" y="0"/>
                </a:cubicBezTo>
                <a:cubicBezTo>
                  <a:pt x="42" y="0"/>
                  <a:pt x="47" y="3"/>
                  <a:pt x="51" y="7"/>
                </a:cubicBezTo>
                <a:lnTo>
                  <a:pt x="51" y="7"/>
                </a:lnTo>
                <a:close/>
                <a:moveTo>
                  <a:pt x="22" y="103"/>
                </a:moveTo>
                <a:lnTo>
                  <a:pt x="22" y="103"/>
                </a:lnTo>
                <a:lnTo>
                  <a:pt x="22" y="144"/>
                </a:lnTo>
                <a:cubicBezTo>
                  <a:pt x="22" y="145"/>
                  <a:pt x="23" y="147"/>
                  <a:pt x="24" y="148"/>
                </a:cubicBezTo>
                <a:cubicBezTo>
                  <a:pt x="26" y="150"/>
                  <a:pt x="27" y="150"/>
                  <a:pt x="29" y="150"/>
                </a:cubicBezTo>
                <a:lnTo>
                  <a:pt x="42" y="150"/>
                </a:lnTo>
                <a:cubicBezTo>
                  <a:pt x="44" y="150"/>
                  <a:pt x="46" y="150"/>
                  <a:pt x="47" y="148"/>
                </a:cubicBezTo>
                <a:lnTo>
                  <a:pt x="47" y="148"/>
                </a:lnTo>
                <a:cubicBezTo>
                  <a:pt x="48" y="147"/>
                  <a:pt x="49" y="145"/>
                  <a:pt x="49" y="144"/>
                </a:cubicBezTo>
                <a:lnTo>
                  <a:pt x="49" y="103"/>
                </a:lnTo>
                <a:cubicBezTo>
                  <a:pt x="49" y="102"/>
                  <a:pt x="50" y="101"/>
                  <a:pt x="51" y="101"/>
                </a:cubicBezTo>
                <a:lnTo>
                  <a:pt x="66" y="101"/>
                </a:lnTo>
                <a:lnTo>
                  <a:pt x="36" y="56"/>
                </a:lnTo>
                <a:lnTo>
                  <a:pt x="5" y="101"/>
                </a:lnTo>
                <a:lnTo>
                  <a:pt x="21" y="101"/>
                </a:lnTo>
                <a:cubicBezTo>
                  <a:pt x="22" y="101"/>
                  <a:pt x="22" y="102"/>
                  <a:pt x="22" y="103"/>
                </a:cubicBezTo>
                <a:close/>
                <a:moveTo>
                  <a:pt x="19" y="144"/>
                </a:moveTo>
                <a:lnTo>
                  <a:pt x="19" y="144"/>
                </a:lnTo>
                <a:lnTo>
                  <a:pt x="19" y="105"/>
                </a:lnTo>
                <a:lnTo>
                  <a:pt x="2" y="105"/>
                </a:lnTo>
                <a:cubicBezTo>
                  <a:pt x="1" y="105"/>
                  <a:pt x="0" y="104"/>
                  <a:pt x="0" y="103"/>
                </a:cubicBezTo>
                <a:cubicBezTo>
                  <a:pt x="0" y="103"/>
                  <a:pt x="1" y="102"/>
                  <a:pt x="1" y="102"/>
                </a:cubicBezTo>
                <a:lnTo>
                  <a:pt x="34" y="52"/>
                </a:lnTo>
                <a:cubicBezTo>
                  <a:pt x="35" y="52"/>
                  <a:pt x="36" y="51"/>
                  <a:pt x="37" y="52"/>
                </a:cubicBezTo>
                <a:cubicBezTo>
                  <a:pt x="37" y="52"/>
                  <a:pt x="37" y="52"/>
                  <a:pt x="37" y="52"/>
                </a:cubicBezTo>
                <a:lnTo>
                  <a:pt x="71" y="102"/>
                </a:lnTo>
                <a:cubicBezTo>
                  <a:pt x="71" y="103"/>
                  <a:pt x="71" y="104"/>
                  <a:pt x="70" y="105"/>
                </a:cubicBezTo>
                <a:cubicBezTo>
                  <a:pt x="70" y="105"/>
                  <a:pt x="70" y="105"/>
                  <a:pt x="69" y="105"/>
                </a:cubicBezTo>
                <a:lnTo>
                  <a:pt x="69" y="105"/>
                </a:lnTo>
                <a:lnTo>
                  <a:pt x="53" y="105"/>
                </a:lnTo>
                <a:lnTo>
                  <a:pt x="53" y="144"/>
                </a:lnTo>
                <a:cubicBezTo>
                  <a:pt x="53" y="146"/>
                  <a:pt x="51" y="149"/>
                  <a:pt x="50" y="151"/>
                </a:cubicBezTo>
                <a:lnTo>
                  <a:pt x="50" y="151"/>
                </a:lnTo>
                <a:cubicBezTo>
                  <a:pt x="48" y="153"/>
                  <a:pt x="45" y="154"/>
                  <a:pt x="42" y="154"/>
                </a:cubicBezTo>
                <a:lnTo>
                  <a:pt x="29" y="154"/>
                </a:lnTo>
                <a:cubicBezTo>
                  <a:pt x="26" y="154"/>
                  <a:pt x="24" y="153"/>
                  <a:pt x="22" y="151"/>
                </a:cubicBezTo>
                <a:cubicBezTo>
                  <a:pt x="20" y="149"/>
                  <a:pt x="19" y="146"/>
                  <a:pt x="19" y="144"/>
                </a:cubicBezTo>
                <a:close/>
                <a:moveTo>
                  <a:pt x="55" y="22"/>
                </a:moveTo>
                <a:lnTo>
                  <a:pt x="55" y="22"/>
                </a:lnTo>
                <a:cubicBezTo>
                  <a:pt x="55" y="17"/>
                  <a:pt x="52" y="12"/>
                  <a:pt x="49" y="9"/>
                </a:cubicBezTo>
                <a:cubicBezTo>
                  <a:pt x="46" y="6"/>
                  <a:pt x="41" y="4"/>
                  <a:pt x="36" y="4"/>
                </a:cubicBezTo>
                <a:cubicBezTo>
                  <a:pt x="31" y="4"/>
                  <a:pt x="26" y="6"/>
                  <a:pt x="22" y="9"/>
                </a:cubicBezTo>
                <a:cubicBezTo>
                  <a:pt x="19" y="12"/>
                  <a:pt x="17" y="17"/>
                  <a:pt x="17" y="22"/>
                </a:cubicBezTo>
                <a:cubicBezTo>
                  <a:pt x="17" y="28"/>
                  <a:pt x="19" y="32"/>
                  <a:pt x="22" y="36"/>
                </a:cubicBezTo>
                <a:lnTo>
                  <a:pt x="22" y="36"/>
                </a:lnTo>
                <a:lnTo>
                  <a:pt x="22" y="36"/>
                </a:lnTo>
                <a:cubicBezTo>
                  <a:pt x="26" y="39"/>
                  <a:pt x="31" y="41"/>
                  <a:pt x="36" y="41"/>
                </a:cubicBezTo>
                <a:cubicBezTo>
                  <a:pt x="41" y="41"/>
                  <a:pt x="46" y="39"/>
                  <a:pt x="49" y="36"/>
                </a:cubicBezTo>
                <a:cubicBezTo>
                  <a:pt x="52" y="32"/>
                  <a:pt x="55" y="28"/>
                  <a:pt x="55" y="22"/>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68" name="Freeform 58">
            <a:extLst>
              <a:ext uri="{FF2B5EF4-FFF2-40B4-BE49-F238E27FC236}">
                <a16:creationId xmlns:a16="http://schemas.microsoft.com/office/drawing/2014/main" id="{6138B8B1-A122-4667-810F-DB8BA98408A0}"/>
              </a:ext>
            </a:extLst>
          </p:cNvPr>
          <p:cNvSpPr>
            <a:spLocks noChangeAspect="1" noEditPoints="1"/>
          </p:cNvSpPr>
          <p:nvPr/>
        </p:nvSpPr>
        <p:spPr bwMode="auto">
          <a:xfrm>
            <a:off x="1406502" y="4437669"/>
            <a:ext cx="272188" cy="253590"/>
          </a:xfrm>
          <a:custGeom>
            <a:avLst/>
            <a:gdLst>
              <a:gd name="T0" fmla="*/ 70 w 159"/>
              <a:gd name="T1" fmla="*/ 47 h 148"/>
              <a:gd name="T2" fmla="*/ 55 w 159"/>
              <a:gd name="T3" fmla="*/ 24 h 148"/>
              <a:gd name="T4" fmla="*/ 53 w 159"/>
              <a:gd name="T5" fmla="*/ 19 h 148"/>
              <a:gd name="T6" fmla="*/ 117 w 159"/>
              <a:gd name="T7" fmla="*/ 17 h 148"/>
              <a:gd name="T8" fmla="*/ 129 w 159"/>
              <a:gd name="T9" fmla="*/ 0 h 148"/>
              <a:gd name="T10" fmla="*/ 159 w 159"/>
              <a:gd name="T11" fmla="*/ 60 h 148"/>
              <a:gd name="T12" fmla="*/ 116 w 159"/>
              <a:gd name="T13" fmla="*/ 65 h 148"/>
              <a:gd name="T14" fmla="*/ 93 w 159"/>
              <a:gd name="T15" fmla="*/ 67 h 148"/>
              <a:gd name="T16" fmla="*/ 102 w 159"/>
              <a:gd name="T17" fmla="*/ 47 h 148"/>
              <a:gd name="T18" fmla="*/ 111 w 159"/>
              <a:gd name="T19" fmla="*/ 87 h 148"/>
              <a:gd name="T20" fmla="*/ 99 w 159"/>
              <a:gd name="T21" fmla="*/ 99 h 148"/>
              <a:gd name="T22" fmla="*/ 86 w 159"/>
              <a:gd name="T23" fmla="*/ 82 h 148"/>
              <a:gd name="T24" fmla="*/ 76 w 159"/>
              <a:gd name="T25" fmla="*/ 103 h 148"/>
              <a:gd name="T26" fmla="*/ 60 w 159"/>
              <a:gd name="T27" fmla="*/ 142 h 148"/>
              <a:gd name="T28" fmla="*/ 126 w 159"/>
              <a:gd name="T29" fmla="*/ 147 h 148"/>
              <a:gd name="T30" fmla="*/ 116 w 159"/>
              <a:gd name="T31" fmla="*/ 129 h 148"/>
              <a:gd name="T32" fmla="*/ 149 w 159"/>
              <a:gd name="T33" fmla="*/ 73 h 148"/>
              <a:gd name="T34" fmla="*/ 117 w 159"/>
              <a:gd name="T35" fmla="*/ 71 h 148"/>
              <a:gd name="T36" fmla="*/ 119 w 159"/>
              <a:gd name="T37" fmla="*/ 74 h 148"/>
              <a:gd name="T38" fmla="*/ 102 w 159"/>
              <a:gd name="T39" fmla="*/ 101 h 148"/>
              <a:gd name="T40" fmla="*/ 97 w 159"/>
              <a:gd name="T41" fmla="*/ 102 h 148"/>
              <a:gd name="T42" fmla="*/ 79 w 159"/>
              <a:gd name="T43" fmla="*/ 104 h 148"/>
              <a:gd name="T44" fmla="*/ 121 w 159"/>
              <a:gd name="T45" fmla="*/ 145 h 148"/>
              <a:gd name="T46" fmla="*/ 116 w 159"/>
              <a:gd name="T47" fmla="*/ 125 h 148"/>
              <a:gd name="T48" fmla="*/ 142 w 159"/>
              <a:gd name="T49" fmla="*/ 74 h 148"/>
              <a:gd name="T50" fmla="*/ 59 w 159"/>
              <a:gd name="T51" fmla="*/ 88 h 148"/>
              <a:gd name="T52" fmla="*/ 58 w 159"/>
              <a:gd name="T53" fmla="*/ 122 h 148"/>
              <a:gd name="T54" fmla="*/ 30 w 159"/>
              <a:gd name="T55" fmla="*/ 105 h 148"/>
              <a:gd name="T56" fmla="*/ 2 w 159"/>
              <a:gd name="T57" fmla="*/ 71 h 148"/>
              <a:gd name="T58" fmla="*/ 37 w 159"/>
              <a:gd name="T59" fmla="*/ 16 h 148"/>
              <a:gd name="T60" fmla="*/ 46 w 159"/>
              <a:gd name="T61" fmla="*/ 25 h 148"/>
              <a:gd name="T62" fmla="*/ 64 w 159"/>
              <a:gd name="T63" fmla="*/ 50 h 148"/>
              <a:gd name="T64" fmla="*/ 77 w 159"/>
              <a:gd name="T65" fmla="*/ 69 h 148"/>
              <a:gd name="T66" fmla="*/ 55 w 159"/>
              <a:gd name="T67" fmla="*/ 73 h 148"/>
              <a:gd name="T68" fmla="*/ 67 w 159"/>
              <a:gd name="T69" fmla="*/ 101 h 148"/>
              <a:gd name="T70" fmla="*/ 33 w 159"/>
              <a:gd name="T71" fmla="*/ 103 h 148"/>
              <a:gd name="T72" fmla="*/ 23 w 159"/>
              <a:gd name="T73" fmla="*/ 68 h 148"/>
              <a:gd name="T74" fmla="*/ 43 w 159"/>
              <a:gd name="T75" fmla="*/ 27 h 148"/>
              <a:gd name="T76" fmla="*/ 72 w 159"/>
              <a:gd name="T77" fmla="*/ 68 h 148"/>
              <a:gd name="T78" fmla="*/ 54 w 159"/>
              <a:gd name="T79" fmla="*/ 68 h 148"/>
              <a:gd name="T80" fmla="*/ 52 w 159"/>
              <a:gd name="T81" fmla="*/ 73 h 148"/>
              <a:gd name="T82" fmla="*/ 70 w 159"/>
              <a:gd name="T83" fmla="*/ 43 h 148"/>
              <a:gd name="T84" fmla="*/ 102 w 159"/>
              <a:gd name="T85" fmla="*/ 44 h 148"/>
              <a:gd name="T86" fmla="*/ 105 w 159"/>
              <a:gd name="T87" fmla="*/ 48 h 148"/>
              <a:gd name="T88" fmla="*/ 116 w 159"/>
              <a:gd name="T89" fmla="*/ 62 h 148"/>
              <a:gd name="T90" fmla="*/ 130 w 159"/>
              <a:gd name="T91" fmla="*/ 6 h 148"/>
              <a:gd name="T92" fmla="*/ 118 w 159"/>
              <a:gd name="T93" fmla="*/ 22 h 148"/>
              <a:gd name="T94" fmla="*/ 56 w 159"/>
              <a:gd name="T95" fmla="*/ 19 h 148"/>
              <a:gd name="T96" fmla="*/ 70 w 159"/>
              <a:gd name="T97" fmla="*/ 4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9" h="148">
                <a:moveTo>
                  <a:pt x="85" y="43"/>
                </a:moveTo>
                <a:lnTo>
                  <a:pt x="85" y="43"/>
                </a:lnTo>
                <a:cubicBezTo>
                  <a:pt x="80" y="43"/>
                  <a:pt x="75" y="44"/>
                  <a:pt x="70" y="47"/>
                </a:cubicBezTo>
                <a:lnTo>
                  <a:pt x="70" y="47"/>
                </a:lnTo>
                <a:cubicBezTo>
                  <a:pt x="69" y="47"/>
                  <a:pt x="68" y="47"/>
                  <a:pt x="68" y="46"/>
                </a:cubicBezTo>
                <a:lnTo>
                  <a:pt x="55" y="24"/>
                </a:lnTo>
                <a:lnTo>
                  <a:pt x="55" y="24"/>
                </a:lnTo>
                <a:lnTo>
                  <a:pt x="55" y="24"/>
                </a:lnTo>
                <a:lnTo>
                  <a:pt x="53" y="19"/>
                </a:lnTo>
                <a:cubicBezTo>
                  <a:pt x="52" y="19"/>
                  <a:pt x="52" y="18"/>
                  <a:pt x="53" y="17"/>
                </a:cubicBezTo>
                <a:cubicBezTo>
                  <a:pt x="63" y="11"/>
                  <a:pt x="74" y="8"/>
                  <a:pt x="85" y="8"/>
                </a:cubicBezTo>
                <a:cubicBezTo>
                  <a:pt x="96" y="8"/>
                  <a:pt x="107" y="11"/>
                  <a:pt x="117" y="17"/>
                </a:cubicBezTo>
                <a:lnTo>
                  <a:pt x="119" y="18"/>
                </a:lnTo>
                <a:lnTo>
                  <a:pt x="128" y="1"/>
                </a:lnTo>
                <a:cubicBezTo>
                  <a:pt x="129" y="1"/>
                  <a:pt x="129" y="0"/>
                  <a:pt x="129" y="0"/>
                </a:cubicBezTo>
                <a:cubicBezTo>
                  <a:pt x="130" y="0"/>
                  <a:pt x="131" y="0"/>
                  <a:pt x="131" y="1"/>
                </a:cubicBezTo>
                <a:lnTo>
                  <a:pt x="158" y="59"/>
                </a:lnTo>
                <a:cubicBezTo>
                  <a:pt x="158" y="59"/>
                  <a:pt x="159" y="60"/>
                  <a:pt x="159" y="60"/>
                </a:cubicBezTo>
                <a:cubicBezTo>
                  <a:pt x="159" y="61"/>
                  <a:pt x="158" y="62"/>
                  <a:pt x="157" y="62"/>
                </a:cubicBezTo>
                <a:lnTo>
                  <a:pt x="146" y="63"/>
                </a:lnTo>
                <a:lnTo>
                  <a:pt x="116" y="65"/>
                </a:lnTo>
                <a:lnTo>
                  <a:pt x="116" y="65"/>
                </a:lnTo>
                <a:cubicBezTo>
                  <a:pt x="116" y="65"/>
                  <a:pt x="116" y="65"/>
                  <a:pt x="116" y="65"/>
                </a:cubicBezTo>
                <a:lnTo>
                  <a:pt x="93" y="67"/>
                </a:lnTo>
                <a:cubicBezTo>
                  <a:pt x="93" y="67"/>
                  <a:pt x="92" y="67"/>
                  <a:pt x="92" y="67"/>
                </a:cubicBezTo>
                <a:cubicBezTo>
                  <a:pt x="91" y="67"/>
                  <a:pt x="91" y="66"/>
                  <a:pt x="91" y="65"/>
                </a:cubicBezTo>
                <a:lnTo>
                  <a:pt x="102" y="47"/>
                </a:lnTo>
                <a:lnTo>
                  <a:pt x="100" y="47"/>
                </a:lnTo>
                <a:cubicBezTo>
                  <a:pt x="95" y="44"/>
                  <a:pt x="90" y="43"/>
                  <a:pt x="85" y="43"/>
                </a:cubicBezTo>
                <a:close/>
                <a:moveTo>
                  <a:pt x="111" y="87"/>
                </a:moveTo>
                <a:lnTo>
                  <a:pt x="111" y="87"/>
                </a:lnTo>
                <a:cubicBezTo>
                  <a:pt x="109" y="92"/>
                  <a:pt x="105" y="96"/>
                  <a:pt x="100" y="98"/>
                </a:cubicBezTo>
                <a:lnTo>
                  <a:pt x="99" y="99"/>
                </a:lnTo>
                <a:lnTo>
                  <a:pt x="89" y="82"/>
                </a:lnTo>
                <a:cubicBezTo>
                  <a:pt x="88" y="81"/>
                  <a:pt x="87" y="81"/>
                  <a:pt x="86" y="81"/>
                </a:cubicBezTo>
                <a:cubicBezTo>
                  <a:pt x="86" y="81"/>
                  <a:pt x="86" y="82"/>
                  <a:pt x="86" y="82"/>
                </a:cubicBezTo>
                <a:lnTo>
                  <a:pt x="86" y="82"/>
                </a:lnTo>
                <a:lnTo>
                  <a:pt x="76" y="103"/>
                </a:lnTo>
                <a:cubicBezTo>
                  <a:pt x="76" y="103"/>
                  <a:pt x="76" y="103"/>
                  <a:pt x="76" y="103"/>
                </a:cubicBezTo>
                <a:lnTo>
                  <a:pt x="63" y="130"/>
                </a:lnTo>
                <a:lnTo>
                  <a:pt x="59" y="140"/>
                </a:lnTo>
                <a:cubicBezTo>
                  <a:pt x="58" y="141"/>
                  <a:pt x="59" y="142"/>
                  <a:pt x="60" y="142"/>
                </a:cubicBezTo>
                <a:cubicBezTo>
                  <a:pt x="60" y="142"/>
                  <a:pt x="60" y="143"/>
                  <a:pt x="60" y="143"/>
                </a:cubicBezTo>
                <a:lnTo>
                  <a:pt x="124" y="148"/>
                </a:lnTo>
                <a:cubicBezTo>
                  <a:pt x="125" y="148"/>
                  <a:pt x="126" y="148"/>
                  <a:pt x="126" y="147"/>
                </a:cubicBezTo>
                <a:cubicBezTo>
                  <a:pt x="126" y="146"/>
                  <a:pt x="126" y="146"/>
                  <a:pt x="126" y="146"/>
                </a:cubicBezTo>
                <a:lnTo>
                  <a:pt x="126" y="146"/>
                </a:lnTo>
                <a:lnTo>
                  <a:pt x="116" y="129"/>
                </a:lnTo>
                <a:lnTo>
                  <a:pt x="117" y="128"/>
                </a:lnTo>
                <a:cubicBezTo>
                  <a:pt x="127" y="122"/>
                  <a:pt x="135" y="114"/>
                  <a:pt x="141" y="105"/>
                </a:cubicBezTo>
                <a:cubicBezTo>
                  <a:pt x="146" y="95"/>
                  <a:pt x="149" y="84"/>
                  <a:pt x="149" y="73"/>
                </a:cubicBezTo>
                <a:cubicBezTo>
                  <a:pt x="149" y="72"/>
                  <a:pt x="149" y="71"/>
                  <a:pt x="148" y="71"/>
                </a:cubicBezTo>
                <a:lnTo>
                  <a:pt x="142" y="71"/>
                </a:lnTo>
                <a:lnTo>
                  <a:pt x="117" y="71"/>
                </a:lnTo>
                <a:cubicBezTo>
                  <a:pt x="116" y="71"/>
                  <a:pt x="115" y="72"/>
                  <a:pt x="115" y="73"/>
                </a:cubicBezTo>
                <a:cubicBezTo>
                  <a:pt x="115" y="78"/>
                  <a:pt x="114" y="83"/>
                  <a:pt x="111" y="87"/>
                </a:cubicBezTo>
                <a:close/>
                <a:moveTo>
                  <a:pt x="119" y="74"/>
                </a:moveTo>
                <a:lnTo>
                  <a:pt x="119" y="74"/>
                </a:lnTo>
                <a:cubicBezTo>
                  <a:pt x="118" y="79"/>
                  <a:pt x="117" y="85"/>
                  <a:pt x="114" y="89"/>
                </a:cubicBezTo>
                <a:cubicBezTo>
                  <a:pt x="111" y="94"/>
                  <a:pt x="107" y="98"/>
                  <a:pt x="102" y="101"/>
                </a:cubicBezTo>
                <a:lnTo>
                  <a:pt x="99" y="103"/>
                </a:lnTo>
                <a:cubicBezTo>
                  <a:pt x="98" y="104"/>
                  <a:pt x="97" y="103"/>
                  <a:pt x="97" y="102"/>
                </a:cubicBezTo>
                <a:lnTo>
                  <a:pt x="97" y="102"/>
                </a:lnTo>
                <a:lnTo>
                  <a:pt x="87" y="86"/>
                </a:lnTo>
                <a:lnTo>
                  <a:pt x="79" y="104"/>
                </a:lnTo>
                <a:cubicBezTo>
                  <a:pt x="79" y="104"/>
                  <a:pt x="79" y="104"/>
                  <a:pt x="79" y="104"/>
                </a:cubicBezTo>
                <a:lnTo>
                  <a:pt x="66" y="132"/>
                </a:lnTo>
                <a:lnTo>
                  <a:pt x="63" y="139"/>
                </a:lnTo>
                <a:lnTo>
                  <a:pt x="121" y="145"/>
                </a:lnTo>
                <a:lnTo>
                  <a:pt x="112" y="129"/>
                </a:lnTo>
                <a:cubicBezTo>
                  <a:pt x="112" y="128"/>
                  <a:pt x="112" y="127"/>
                  <a:pt x="113" y="127"/>
                </a:cubicBezTo>
                <a:lnTo>
                  <a:pt x="116" y="125"/>
                </a:lnTo>
                <a:cubicBezTo>
                  <a:pt x="125" y="119"/>
                  <a:pt x="133" y="112"/>
                  <a:pt x="138" y="103"/>
                </a:cubicBezTo>
                <a:cubicBezTo>
                  <a:pt x="143" y="94"/>
                  <a:pt x="146" y="84"/>
                  <a:pt x="146" y="74"/>
                </a:cubicBezTo>
                <a:lnTo>
                  <a:pt x="142" y="74"/>
                </a:lnTo>
                <a:lnTo>
                  <a:pt x="119" y="74"/>
                </a:lnTo>
                <a:close/>
                <a:moveTo>
                  <a:pt x="59" y="88"/>
                </a:moveTo>
                <a:lnTo>
                  <a:pt x="59" y="88"/>
                </a:lnTo>
                <a:cubicBezTo>
                  <a:pt x="62" y="92"/>
                  <a:pt x="66" y="96"/>
                  <a:pt x="70" y="98"/>
                </a:cubicBezTo>
                <a:cubicBezTo>
                  <a:pt x="71" y="99"/>
                  <a:pt x="71" y="100"/>
                  <a:pt x="71" y="101"/>
                </a:cubicBezTo>
                <a:lnTo>
                  <a:pt x="58" y="122"/>
                </a:lnTo>
                <a:lnTo>
                  <a:pt x="56" y="127"/>
                </a:lnTo>
                <a:cubicBezTo>
                  <a:pt x="55" y="128"/>
                  <a:pt x="54" y="129"/>
                  <a:pt x="53" y="128"/>
                </a:cubicBezTo>
                <a:cubicBezTo>
                  <a:pt x="43" y="122"/>
                  <a:pt x="35" y="114"/>
                  <a:pt x="30" y="105"/>
                </a:cubicBezTo>
                <a:cubicBezTo>
                  <a:pt x="24" y="95"/>
                  <a:pt x="21" y="84"/>
                  <a:pt x="21" y="73"/>
                </a:cubicBezTo>
                <a:lnTo>
                  <a:pt x="21" y="71"/>
                </a:lnTo>
                <a:lnTo>
                  <a:pt x="2" y="71"/>
                </a:lnTo>
                <a:cubicBezTo>
                  <a:pt x="1" y="71"/>
                  <a:pt x="1" y="71"/>
                  <a:pt x="1" y="71"/>
                </a:cubicBezTo>
                <a:cubicBezTo>
                  <a:pt x="0" y="70"/>
                  <a:pt x="0" y="69"/>
                  <a:pt x="0" y="68"/>
                </a:cubicBezTo>
                <a:lnTo>
                  <a:pt x="37" y="16"/>
                </a:lnTo>
                <a:cubicBezTo>
                  <a:pt x="37" y="16"/>
                  <a:pt x="37" y="16"/>
                  <a:pt x="38" y="15"/>
                </a:cubicBezTo>
                <a:cubicBezTo>
                  <a:pt x="38" y="15"/>
                  <a:pt x="39" y="15"/>
                  <a:pt x="40" y="16"/>
                </a:cubicBezTo>
                <a:lnTo>
                  <a:pt x="46" y="25"/>
                </a:lnTo>
                <a:lnTo>
                  <a:pt x="64" y="49"/>
                </a:lnTo>
                <a:lnTo>
                  <a:pt x="64" y="49"/>
                </a:lnTo>
                <a:cubicBezTo>
                  <a:pt x="64" y="49"/>
                  <a:pt x="64" y="49"/>
                  <a:pt x="64" y="50"/>
                </a:cubicBezTo>
                <a:lnTo>
                  <a:pt x="77" y="68"/>
                </a:lnTo>
                <a:lnTo>
                  <a:pt x="77" y="68"/>
                </a:lnTo>
                <a:cubicBezTo>
                  <a:pt x="77" y="69"/>
                  <a:pt x="77" y="69"/>
                  <a:pt x="77" y="69"/>
                </a:cubicBezTo>
                <a:cubicBezTo>
                  <a:pt x="77" y="70"/>
                  <a:pt x="76" y="71"/>
                  <a:pt x="75" y="71"/>
                </a:cubicBezTo>
                <a:lnTo>
                  <a:pt x="55" y="71"/>
                </a:lnTo>
                <a:lnTo>
                  <a:pt x="55" y="73"/>
                </a:lnTo>
                <a:cubicBezTo>
                  <a:pt x="55" y="78"/>
                  <a:pt x="57" y="83"/>
                  <a:pt x="59" y="88"/>
                </a:cubicBezTo>
                <a:close/>
                <a:moveTo>
                  <a:pt x="67" y="101"/>
                </a:moveTo>
                <a:lnTo>
                  <a:pt x="67" y="101"/>
                </a:lnTo>
                <a:lnTo>
                  <a:pt x="55" y="121"/>
                </a:lnTo>
                <a:lnTo>
                  <a:pt x="53" y="124"/>
                </a:lnTo>
                <a:cubicBezTo>
                  <a:pt x="45" y="119"/>
                  <a:pt x="38" y="112"/>
                  <a:pt x="33" y="103"/>
                </a:cubicBezTo>
                <a:cubicBezTo>
                  <a:pt x="28" y="94"/>
                  <a:pt x="25" y="84"/>
                  <a:pt x="25" y="73"/>
                </a:cubicBezTo>
                <a:lnTo>
                  <a:pt x="25" y="69"/>
                </a:lnTo>
                <a:cubicBezTo>
                  <a:pt x="25" y="68"/>
                  <a:pt x="24" y="68"/>
                  <a:pt x="23" y="68"/>
                </a:cubicBezTo>
                <a:lnTo>
                  <a:pt x="5" y="68"/>
                </a:lnTo>
                <a:lnTo>
                  <a:pt x="39" y="20"/>
                </a:lnTo>
                <a:lnTo>
                  <a:pt x="43" y="27"/>
                </a:lnTo>
                <a:lnTo>
                  <a:pt x="61" y="51"/>
                </a:lnTo>
                <a:cubicBezTo>
                  <a:pt x="61" y="51"/>
                  <a:pt x="61" y="51"/>
                  <a:pt x="61" y="51"/>
                </a:cubicBezTo>
                <a:lnTo>
                  <a:pt x="72" y="68"/>
                </a:lnTo>
                <a:lnTo>
                  <a:pt x="54" y="68"/>
                </a:lnTo>
                <a:lnTo>
                  <a:pt x="54" y="68"/>
                </a:lnTo>
                <a:lnTo>
                  <a:pt x="54" y="68"/>
                </a:lnTo>
                <a:cubicBezTo>
                  <a:pt x="53" y="68"/>
                  <a:pt x="52" y="68"/>
                  <a:pt x="52" y="69"/>
                </a:cubicBezTo>
                <a:lnTo>
                  <a:pt x="52" y="73"/>
                </a:lnTo>
                <a:lnTo>
                  <a:pt x="52" y="73"/>
                </a:lnTo>
                <a:cubicBezTo>
                  <a:pt x="52" y="79"/>
                  <a:pt x="54" y="84"/>
                  <a:pt x="56" y="89"/>
                </a:cubicBezTo>
                <a:cubicBezTo>
                  <a:pt x="59" y="94"/>
                  <a:pt x="63" y="98"/>
                  <a:pt x="67" y="101"/>
                </a:cubicBezTo>
                <a:close/>
                <a:moveTo>
                  <a:pt x="70" y="43"/>
                </a:moveTo>
                <a:lnTo>
                  <a:pt x="70" y="43"/>
                </a:lnTo>
                <a:cubicBezTo>
                  <a:pt x="75" y="40"/>
                  <a:pt x="80" y="39"/>
                  <a:pt x="85" y="39"/>
                </a:cubicBezTo>
                <a:cubicBezTo>
                  <a:pt x="91" y="39"/>
                  <a:pt x="96" y="41"/>
                  <a:pt x="102" y="44"/>
                </a:cubicBezTo>
                <a:lnTo>
                  <a:pt x="105" y="45"/>
                </a:lnTo>
                <a:cubicBezTo>
                  <a:pt x="106" y="46"/>
                  <a:pt x="106" y="47"/>
                  <a:pt x="105" y="48"/>
                </a:cubicBezTo>
                <a:lnTo>
                  <a:pt x="105" y="48"/>
                </a:lnTo>
                <a:lnTo>
                  <a:pt x="96" y="64"/>
                </a:lnTo>
                <a:lnTo>
                  <a:pt x="116" y="62"/>
                </a:lnTo>
                <a:cubicBezTo>
                  <a:pt x="116" y="62"/>
                  <a:pt x="116" y="62"/>
                  <a:pt x="116" y="62"/>
                </a:cubicBezTo>
                <a:lnTo>
                  <a:pt x="146" y="59"/>
                </a:lnTo>
                <a:lnTo>
                  <a:pt x="154" y="58"/>
                </a:lnTo>
                <a:lnTo>
                  <a:pt x="130" y="6"/>
                </a:lnTo>
                <a:lnTo>
                  <a:pt x="121" y="21"/>
                </a:lnTo>
                <a:cubicBezTo>
                  <a:pt x="120" y="22"/>
                  <a:pt x="119" y="22"/>
                  <a:pt x="118" y="22"/>
                </a:cubicBezTo>
                <a:lnTo>
                  <a:pt x="118" y="22"/>
                </a:lnTo>
                <a:lnTo>
                  <a:pt x="115" y="20"/>
                </a:lnTo>
                <a:cubicBezTo>
                  <a:pt x="106" y="14"/>
                  <a:pt x="95" y="12"/>
                  <a:pt x="85" y="12"/>
                </a:cubicBezTo>
                <a:cubicBezTo>
                  <a:pt x="75" y="12"/>
                  <a:pt x="65" y="14"/>
                  <a:pt x="56" y="19"/>
                </a:cubicBezTo>
                <a:lnTo>
                  <a:pt x="58" y="23"/>
                </a:lnTo>
                <a:lnTo>
                  <a:pt x="58" y="23"/>
                </a:lnTo>
                <a:lnTo>
                  <a:pt x="70" y="43"/>
                </a:ln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69" name="Freeform 59">
            <a:extLst>
              <a:ext uri="{FF2B5EF4-FFF2-40B4-BE49-F238E27FC236}">
                <a16:creationId xmlns:a16="http://schemas.microsoft.com/office/drawing/2014/main" id="{B4475B05-6E32-4677-B1CE-225B0E989EFB}"/>
              </a:ext>
            </a:extLst>
          </p:cNvPr>
          <p:cNvSpPr>
            <a:spLocks noChangeAspect="1" noEditPoints="1"/>
          </p:cNvSpPr>
          <p:nvPr/>
        </p:nvSpPr>
        <p:spPr bwMode="auto">
          <a:xfrm>
            <a:off x="3629170" y="4425834"/>
            <a:ext cx="277260" cy="277260"/>
          </a:xfrm>
          <a:custGeom>
            <a:avLst/>
            <a:gdLst>
              <a:gd name="T0" fmla="*/ 95 w 162"/>
              <a:gd name="T1" fmla="*/ 46 h 162"/>
              <a:gd name="T2" fmla="*/ 116 w 162"/>
              <a:gd name="T3" fmla="*/ 67 h 162"/>
              <a:gd name="T4" fmla="*/ 116 w 162"/>
              <a:gd name="T5" fmla="*/ 53 h 162"/>
              <a:gd name="T6" fmla="*/ 119 w 162"/>
              <a:gd name="T7" fmla="*/ 52 h 162"/>
              <a:gd name="T8" fmla="*/ 161 w 162"/>
              <a:gd name="T9" fmla="*/ 80 h 162"/>
              <a:gd name="T10" fmla="*/ 119 w 162"/>
              <a:gd name="T11" fmla="*/ 111 h 162"/>
              <a:gd name="T12" fmla="*/ 116 w 162"/>
              <a:gd name="T13" fmla="*/ 109 h 162"/>
              <a:gd name="T14" fmla="*/ 95 w 162"/>
              <a:gd name="T15" fmla="*/ 96 h 162"/>
              <a:gd name="T16" fmla="*/ 92 w 162"/>
              <a:gd name="T17" fmla="*/ 159 h 162"/>
              <a:gd name="T18" fmla="*/ 85 w 162"/>
              <a:gd name="T19" fmla="*/ 162 h 162"/>
              <a:gd name="T20" fmla="*/ 69 w 162"/>
              <a:gd name="T21" fmla="*/ 159 h 162"/>
              <a:gd name="T22" fmla="*/ 66 w 162"/>
              <a:gd name="T23" fmla="*/ 96 h 162"/>
              <a:gd name="T24" fmla="*/ 45 w 162"/>
              <a:gd name="T25" fmla="*/ 109 h 162"/>
              <a:gd name="T26" fmla="*/ 45 w 162"/>
              <a:gd name="T27" fmla="*/ 110 h 162"/>
              <a:gd name="T28" fmla="*/ 1 w 162"/>
              <a:gd name="T29" fmla="*/ 83 h 162"/>
              <a:gd name="T30" fmla="*/ 1 w 162"/>
              <a:gd name="T31" fmla="*/ 80 h 162"/>
              <a:gd name="T32" fmla="*/ 43 w 162"/>
              <a:gd name="T33" fmla="*/ 51 h 162"/>
              <a:gd name="T34" fmla="*/ 45 w 162"/>
              <a:gd name="T35" fmla="*/ 67 h 162"/>
              <a:gd name="T36" fmla="*/ 66 w 162"/>
              <a:gd name="T37" fmla="*/ 46 h 162"/>
              <a:gd name="T38" fmla="*/ 52 w 162"/>
              <a:gd name="T39" fmla="*/ 46 h 162"/>
              <a:gd name="T40" fmla="*/ 51 w 162"/>
              <a:gd name="T41" fmla="*/ 43 h 162"/>
              <a:gd name="T42" fmla="*/ 80 w 162"/>
              <a:gd name="T43" fmla="*/ 1 h 162"/>
              <a:gd name="T44" fmla="*/ 110 w 162"/>
              <a:gd name="T45" fmla="*/ 43 h 162"/>
              <a:gd name="T46" fmla="*/ 109 w 162"/>
              <a:gd name="T47" fmla="*/ 46 h 162"/>
              <a:gd name="T48" fmla="*/ 92 w 162"/>
              <a:gd name="T49" fmla="*/ 68 h 162"/>
              <a:gd name="T50" fmla="*/ 92 w 162"/>
              <a:gd name="T51" fmla="*/ 44 h 162"/>
              <a:gd name="T52" fmla="*/ 106 w 162"/>
              <a:gd name="T53" fmla="*/ 42 h 162"/>
              <a:gd name="T54" fmla="*/ 56 w 162"/>
              <a:gd name="T55" fmla="*/ 42 h 162"/>
              <a:gd name="T56" fmla="*/ 70 w 162"/>
              <a:gd name="T57" fmla="*/ 44 h 162"/>
              <a:gd name="T58" fmla="*/ 68 w 162"/>
              <a:gd name="T59" fmla="*/ 70 h 162"/>
              <a:gd name="T60" fmla="*/ 42 w 162"/>
              <a:gd name="T61" fmla="*/ 68 h 162"/>
              <a:gd name="T62" fmla="*/ 5 w 162"/>
              <a:gd name="T63" fmla="*/ 81 h 162"/>
              <a:gd name="T64" fmla="*/ 42 w 162"/>
              <a:gd name="T65" fmla="*/ 94 h 162"/>
              <a:gd name="T66" fmla="*/ 68 w 162"/>
              <a:gd name="T67" fmla="*/ 92 h 162"/>
              <a:gd name="T68" fmla="*/ 70 w 162"/>
              <a:gd name="T69" fmla="*/ 152 h 162"/>
              <a:gd name="T70" fmla="*/ 76 w 162"/>
              <a:gd name="T71" fmla="*/ 158 h 162"/>
              <a:gd name="T72" fmla="*/ 90 w 162"/>
              <a:gd name="T73" fmla="*/ 156 h 162"/>
              <a:gd name="T74" fmla="*/ 92 w 162"/>
              <a:gd name="T75" fmla="*/ 152 h 162"/>
              <a:gd name="T76" fmla="*/ 93 w 162"/>
              <a:gd name="T77" fmla="*/ 92 h 162"/>
              <a:gd name="T78" fmla="*/ 120 w 162"/>
              <a:gd name="T79" fmla="*/ 94 h 162"/>
              <a:gd name="T80" fmla="*/ 157 w 162"/>
              <a:gd name="T81" fmla="*/ 81 h 162"/>
              <a:gd name="T82" fmla="*/ 120 w 162"/>
              <a:gd name="T83" fmla="*/ 68 h 162"/>
              <a:gd name="T84" fmla="*/ 93 w 162"/>
              <a:gd name="T85" fmla="*/ 7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162">
                <a:moveTo>
                  <a:pt x="95" y="46"/>
                </a:moveTo>
                <a:lnTo>
                  <a:pt x="95" y="46"/>
                </a:lnTo>
                <a:lnTo>
                  <a:pt x="95" y="67"/>
                </a:lnTo>
                <a:lnTo>
                  <a:pt x="116" y="67"/>
                </a:lnTo>
                <a:lnTo>
                  <a:pt x="116" y="53"/>
                </a:lnTo>
                <a:lnTo>
                  <a:pt x="116" y="53"/>
                </a:lnTo>
                <a:cubicBezTo>
                  <a:pt x="116" y="53"/>
                  <a:pt x="116" y="52"/>
                  <a:pt x="116" y="52"/>
                </a:cubicBezTo>
                <a:cubicBezTo>
                  <a:pt x="117" y="51"/>
                  <a:pt x="118" y="51"/>
                  <a:pt x="119" y="52"/>
                </a:cubicBezTo>
                <a:lnTo>
                  <a:pt x="161" y="80"/>
                </a:lnTo>
                <a:cubicBezTo>
                  <a:pt x="161" y="80"/>
                  <a:pt x="161" y="80"/>
                  <a:pt x="161" y="80"/>
                </a:cubicBezTo>
                <a:cubicBezTo>
                  <a:pt x="162" y="81"/>
                  <a:pt x="161" y="82"/>
                  <a:pt x="161" y="83"/>
                </a:cubicBezTo>
                <a:lnTo>
                  <a:pt x="119" y="111"/>
                </a:lnTo>
                <a:cubicBezTo>
                  <a:pt x="119" y="111"/>
                  <a:pt x="118" y="111"/>
                  <a:pt x="118" y="111"/>
                </a:cubicBezTo>
                <a:cubicBezTo>
                  <a:pt x="117" y="111"/>
                  <a:pt x="116" y="110"/>
                  <a:pt x="116" y="109"/>
                </a:cubicBezTo>
                <a:lnTo>
                  <a:pt x="116" y="96"/>
                </a:lnTo>
                <a:lnTo>
                  <a:pt x="95" y="96"/>
                </a:lnTo>
                <a:lnTo>
                  <a:pt x="95" y="152"/>
                </a:lnTo>
                <a:cubicBezTo>
                  <a:pt x="95" y="154"/>
                  <a:pt x="94" y="157"/>
                  <a:pt x="92" y="159"/>
                </a:cubicBezTo>
                <a:lnTo>
                  <a:pt x="92" y="159"/>
                </a:lnTo>
                <a:cubicBezTo>
                  <a:pt x="90" y="161"/>
                  <a:pt x="88" y="162"/>
                  <a:pt x="85" y="162"/>
                </a:cubicBezTo>
                <a:lnTo>
                  <a:pt x="76" y="162"/>
                </a:lnTo>
                <a:cubicBezTo>
                  <a:pt x="74" y="162"/>
                  <a:pt x="71" y="161"/>
                  <a:pt x="69" y="159"/>
                </a:cubicBezTo>
                <a:cubicBezTo>
                  <a:pt x="67" y="157"/>
                  <a:pt x="66" y="154"/>
                  <a:pt x="66" y="152"/>
                </a:cubicBezTo>
                <a:lnTo>
                  <a:pt x="66" y="96"/>
                </a:lnTo>
                <a:lnTo>
                  <a:pt x="45" y="96"/>
                </a:lnTo>
                <a:lnTo>
                  <a:pt x="45" y="109"/>
                </a:lnTo>
                <a:lnTo>
                  <a:pt x="45" y="109"/>
                </a:lnTo>
                <a:cubicBezTo>
                  <a:pt x="45" y="110"/>
                  <a:pt x="45" y="110"/>
                  <a:pt x="45" y="110"/>
                </a:cubicBezTo>
                <a:cubicBezTo>
                  <a:pt x="44" y="111"/>
                  <a:pt x="43" y="111"/>
                  <a:pt x="43" y="111"/>
                </a:cubicBezTo>
                <a:lnTo>
                  <a:pt x="1" y="83"/>
                </a:lnTo>
                <a:cubicBezTo>
                  <a:pt x="1" y="83"/>
                  <a:pt x="0" y="82"/>
                  <a:pt x="0" y="82"/>
                </a:cubicBezTo>
                <a:cubicBezTo>
                  <a:pt x="0" y="81"/>
                  <a:pt x="0" y="80"/>
                  <a:pt x="1" y="80"/>
                </a:cubicBezTo>
                <a:lnTo>
                  <a:pt x="42" y="52"/>
                </a:lnTo>
                <a:cubicBezTo>
                  <a:pt x="43" y="51"/>
                  <a:pt x="43" y="51"/>
                  <a:pt x="43" y="51"/>
                </a:cubicBezTo>
                <a:cubicBezTo>
                  <a:pt x="44" y="51"/>
                  <a:pt x="45" y="52"/>
                  <a:pt x="45" y="53"/>
                </a:cubicBezTo>
                <a:lnTo>
                  <a:pt x="45" y="67"/>
                </a:lnTo>
                <a:lnTo>
                  <a:pt x="66" y="67"/>
                </a:lnTo>
                <a:lnTo>
                  <a:pt x="66" y="46"/>
                </a:lnTo>
                <a:lnTo>
                  <a:pt x="52" y="46"/>
                </a:lnTo>
                <a:lnTo>
                  <a:pt x="52" y="46"/>
                </a:lnTo>
                <a:cubicBezTo>
                  <a:pt x="52" y="46"/>
                  <a:pt x="52" y="46"/>
                  <a:pt x="52" y="45"/>
                </a:cubicBezTo>
                <a:cubicBezTo>
                  <a:pt x="51" y="45"/>
                  <a:pt x="51" y="44"/>
                  <a:pt x="51" y="43"/>
                </a:cubicBezTo>
                <a:lnTo>
                  <a:pt x="79" y="1"/>
                </a:lnTo>
                <a:cubicBezTo>
                  <a:pt x="79" y="1"/>
                  <a:pt x="79" y="1"/>
                  <a:pt x="80" y="1"/>
                </a:cubicBezTo>
                <a:cubicBezTo>
                  <a:pt x="80" y="0"/>
                  <a:pt x="82" y="0"/>
                  <a:pt x="82" y="1"/>
                </a:cubicBezTo>
                <a:lnTo>
                  <a:pt x="110" y="43"/>
                </a:lnTo>
                <a:cubicBezTo>
                  <a:pt x="110" y="43"/>
                  <a:pt x="111" y="44"/>
                  <a:pt x="111" y="44"/>
                </a:cubicBezTo>
                <a:cubicBezTo>
                  <a:pt x="111" y="45"/>
                  <a:pt x="110" y="46"/>
                  <a:pt x="109" y="46"/>
                </a:cubicBezTo>
                <a:lnTo>
                  <a:pt x="95" y="46"/>
                </a:lnTo>
                <a:close/>
                <a:moveTo>
                  <a:pt x="92" y="68"/>
                </a:moveTo>
                <a:lnTo>
                  <a:pt x="92" y="68"/>
                </a:lnTo>
                <a:lnTo>
                  <a:pt x="92" y="44"/>
                </a:lnTo>
                <a:cubicBezTo>
                  <a:pt x="92" y="43"/>
                  <a:pt x="92" y="42"/>
                  <a:pt x="93" y="42"/>
                </a:cubicBezTo>
                <a:lnTo>
                  <a:pt x="106" y="42"/>
                </a:lnTo>
                <a:lnTo>
                  <a:pt x="81" y="5"/>
                </a:lnTo>
                <a:lnTo>
                  <a:pt x="56" y="42"/>
                </a:lnTo>
                <a:lnTo>
                  <a:pt x="68" y="42"/>
                </a:lnTo>
                <a:cubicBezTo>
                  <a:pt x="69" y="42"/>
                  <a:pt x="70" y="43"/>
                  <a:pt x="70" y="44"/>
                </a:cubicBezTo>
                <a:lnTo>
                  <a:pt x="70" y="68"/>
                </a:lnTo>
                <a:cubicBezTo>
                  <a:pt x="70" y="69"/>
                  <a:pt x="69" y="70"/>
                  <a:pt x="68" y="70"/>
                </a:cubicBezTo>
                <a:lnTo>
                  <a:pt x="43" y="70"/>
                </a:lnTo>
                <a:cubicBezTo>
                  <a:pt x="43" y="70"/>
                  <a:pt x="42" y="69"/>
                  <a:pt x="42" y="68"/>
                </a:cubicBezTo>
                <a:lnTo>
                  <a:pt x="42" y="56"/>
                </a:lnTo>
                <a:lnTo>
                  <a:pt x="5" y="81"/>
                </a:lnTo>
                <a:lnTo>
                  <a:pt x="42" y="106"/>
                </a:lnTo>
                <a:lnTo>
                  <a:pt x="42" y="94"/>
                </a:lnTo>
                <a:cubicBezTo>
                  <a:pt x="42" y="93"/>
                  <a:pt x="43" y="92"/>
                  <a:pt x="43" y="92"/>
                </a:cubicBezTo>
                <a:lnTo>
                  <a:pt x="68" y="92"/>
                </a:lnTo>
                <a:cubicBezTo>
                  <a:pt x="69" y="92"/>
                  <a:pt x="70" y="93"/>
                  <a:pt x="70" y="94"/>
                </a:cubicBezTo>
                <a:lnTo>
                  <a:pt x="70" y="152"/>
                </a:lnTo>
                <a:cubicBezTo>
                  <a:pt x="70" y="153"/>
                  <a:pt x="70" y="155"/>
                  <a:pt x="72" y="156"/>
                </a:cubicBezTo>
                <a:cubicBezTo>
                  <a:pt x="73" y="158"/>
                  <a:pt x="75" y="158"/>
                  <a:pt x="76" y="158"/>
                </a:cubicBezTo>
                <a:lnTo>
                  <a:pt x="85" y="158"/>
                </a:lnTo>
                <a:cubicBezTo>
                  <a:pt x="87" y="158"/>
                  <a:pt x="88" y="158"/>
                  <a:pt x="90" y="156"/>
                </a:cubicBezTo>
                <a:lnTo>
                  <a:pt x="90" y="156"/>
                </a:lnTo>
                <a:cubicBezTo>
                  <a:pt x="91" y="155"/>
                  <a:pt x="92" y="153"/>
                  <a:pt x="92" y="152"/>
                </a:cubicBezTo>
                <a:lnTo>
                  <a:pt x="92" y="94"/>
                </a:lnTo>
                <a:cubicBezTo>
                  <a:pt x="92" y="93"/>
                  <a:pt x="92" y="92"/>
                  <a:pt x="93" y="92"/>
                </a:cubicBezTo>
                <a:lnTo>
                  <a:pt x="118" y="92"/>
                </a:lnTo>
                <a:cubicBezTo>
                  <a:pt x="119" y="92"/>
                  <a:pt x="120" y="93"/>
                  <a:pt x="120" y="94"/>
                </a:cubicBezTo>
                <a:lnTo>
                  <a:pt x="120" y="106"/>
                </a:lnTo>
                <a:lnTo>
                  <a:pt x="157" y="81"/>
                </a:lnTo>
                <a:lnTo>
                  <a:pt x="120" y="56"/>
                </a:lnTo>
                <a:lnTo>
                  <a:pt x="120" y="68"/>
                </a:lnTo>
                <a:cubicBezTo>
                  <a:pt x="120" y="69"/>
                  <a:pt x="119" y="70"/>
                  <a:pt x="118" y="70"/>
                </a:cubicBezTo>
                <a:lnTo>
                  <a:pt x="93" y="70"/>
                </a:lnTo>
                <a:cubicBezTo>
                  <a:pt x="92" y="70"/>
                  <a:pt x="92" y="69"/>
                  <a:pt x="92" y="68"/>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70" name="Freeform 60">
            <a:extLst>
              <a:ext uri="{FF2B5EF4-FFF2-40B4-BE49-F238E27FC236}">
                <a16:creationId xmlns:a16="http://schemas.microsoft.com/office/drawing/2014/main" id="{D4BECAD5-F76E-4150-8B0A-2CCD3B9124CD}"/>
              </a:ext>
            </a:extLst>
          </p:cNvPr>
          <p:cNvSpPr>
            <a:spLocks noChangeAspect="1" noEditPoints="1"/>
          </p:cNvSpPr>
          <p:nvPr/>
        </p:nvSpPr>
        <p:spPr bwMode="auto">
          <a:xfrm>
            <a:off x="1816885" y="4435979"/>
            <a:ext cx="219779" cy="256971"/>
          </a:xfrm>
          <a:custGeom>
            <a:avLst/>
            <a:gdLst>
              <a:gd name="T0" fmla="*/ 87 w 128"/>
              <a:gd name="T1" fmla="*/ 64 h 150"/>
              <a:gd name="T2" fmla="*/ 67 w 128"/>
              <a:gd name="T3" fmla="*/ 78 h 150"/>
              <a:gd name="T4" fmla="*/ 66 w 128"/>
              <a:gd name="T5" fmla="*/ 56 h 150"/>
              <a:gd name="T6" fmla="*/ 64 w 128"/>
              <a:gd name="T7" fmla="*/ 56 h 150"/>
              <a:gd name="T8" fmla="*/ 34 w 128"/>
              <a:gd name="T9" fmla="*/ 86 h 150"/>
              <a:gd name="T10" fmla="*/ 64 w 128"/>
              <a:gd name="T11" fmla="*/ 115 h 150"/>
              <a:gd name="T12" fmla="*/ 93 w 128"/>
              <a:gd name="T13" fmla="*/ 86 h 150"/>
              <a:gd name="T14" fmla="*/ 90 w 128"/>
              <a:gd name="T15" fmla="*/ 73 h 150"/>
              <a:gd name="T16" fmla="*/ 116 w 128"/>
              <a:gd name="T17" fmla="*/ 52 h 150"/>
              <a:gd name="T18" fmla="*/ 119 w 128"/>
              <a:gd name="T19" fmla="*/ 53 h 150"/>
              <a:gd name="T20" fmla="*/ 128 w 128"/>
              <a:gd name="T21" fmla="*/ 86 h 150"/>
              <a:gd name="T22" fmla="*/ 64 w 128"/>
              <a:gd name="T23" fmla="*/ 150 h 150"/>
              <a:gd name="T24" fmla="*/ 0 w 128"/>
              <a:gd name="T25" fmla="*/ 86 h 150"/>
              <a:gd name="T26" fmla="*/ 64 w 128"/>
              <a:gd name="T27" fmla="*/ 22 h 150"/>
              <a:gd name="T28" fmla="*/ 66 w 128"/>
              <a:gd name="T29" fmla="*/ 2 h 150"/>
              <a:gd name="T30" fmla="*/ 68 w 128"/>
              <a:gd name="T31" fmla="*/ 1 h 150"/>
              <a:gd name="T32" fmla="*/ 121 w 128"/>
              <a:gd name="T33" fmla="*/ 38 h 150"/>
              <a:gd name="T34" fmla="*/ 112 w 128"/>
              <a:gd name="T35" fmla="*/ 47 h 150"/>
              <a:gd name="T36" fmla="*/ 87 w 128"/>
              <a:gd name="T37" fmla="*/ 64 h 150"/>
              <a:gd name="T38" fmla="*/ 69 w 128"/>
              <a:gd name="T39" fmla="*/ 73 h 150"/>
              <a:gd name="T40" fmla="*/ 85 w 128"/>
              <a:gd name="T41" fmla="*/ 61 h 150"/>
              <a:gd name="T42" fmla="*/ 110 w 128"/>
              <a:gd name="T43" fmla="*/ 44 h 150"/>
              <a:gd name="T44" fmla="*/ 69 w 128"/>
              <a:gd name="T45" fmla="*/ 6 h 150"/>
              <a:gd name="T46" fmla="*/ 67 w 128"/>
              <a:gd name="T47" fmla="*/ 25 h 150"/>
              <a:gd name="T48" fmla="*/ 66 w 128"/>
              <a:gd name="T49" fmla="*/ 25 h 150"/>
              <a:gd name="T50" fmla="*/ 21 w 128"/>
              <a:gd name="T51" fmla="*/ 43 h 150"/>
              <a:gd name="T52" fmla="*/ 21 w 128"/>
              <a:gd name="T53" fmla="*/ 129 h 150"/>
              <a:gd name="T54" fmla="*/ 107 w 128"/>
              <a:gd name="T55" fmla="*/ 129 h 150"/>
              <a:gd name="T56" fmla="*/ 122 w 128"/>
              <a:gd name="T57" fmla="*/ 70 h 150"/>
              <a:gd name="T58" fmla="*/ 94 w 128"/>
              <a:gd name="T59" fmla="*/ 72 h 150"/>
              <a:gd name="T60" fmla="*/ 97 w 128"/>
              <a:gd name="T61" fmla="*/ 86 h 150"/>
              <a:gd name="T62" fmla="*/ 64 w 128"/>
              <a:gd name="T63" fmla="*/ 119 h 150"/>
              <a:gd name="T64" fmla="*/ 31 w 128"/>
              <a:gd name="T65" fmla="*/ 86 h 150"/>
              <a:gd name="T66" fmla="*/ 64 w 128"/>
              <a:gd name="T67" fmla="*/ 53 h 150"/>
              <a:gd name="T68" fmla="*/ 67 w 128"/>
              <a:gd name="T69" fmla="*/ 53 h 150"/>
              <a:gd name="T70" fmla="*/ 69 w 128"/>
              <a:gd name="T71" fmla="*/ 7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 h="150">
                <a:moveTo>
                  <a:pt x="87" y="64"/>
                </a:moveTo>
                <a:lnTo>
                  <a:pt x="87" y="64"/>
                </a:lnTo>
                <a:lnTo>
                  <a:pt x="68" y="77"/>
                </a:lnTo>
                <a:cubicBezTo>
                  <a:pt x="68" y="78"/>
                  <a:pt x="68" y="78"/>
                  <a:pt x="67" y="78"/>
                </a:cubicBezTo>
                <a:cubicBezTo>
                  <a:pt x="66" y="78"/>
                  <a:pt x="66" y="77"/>
                  <a:pt x="66" y="76"/>
                </a:cubicBezTo>
                <a:lnTo>
                  <a:pt x="66" y="56"/>
                </a:lnTo>
                <a:lnTo>
                  <a:pt x="65" y="56"/>
                </a:lnTo>
                <a:cubicBezTo>
                  <a:pt x="65" y="56"/>
                  <a:pt x="64" y="56"/>
                  <a:pt x="64" y="56"/>
                </a:cubicBezTo>
                <a:cubicBezTo>
                  <a:pt x="56" y="56"/>
                  <a:pt x="48" y="60"/>
                  <a:pt x="43" y="65"/>
                </a:cubicBezTo>
                <a:cubicBezTo>
                  <a:pt x="38" y="70"/>
                  <a:pt x="34" y="78"/>
                  <a:pt x="34" y="86"/>
                </a:cubicBezTo>
                <a:cubicBezTo>
                  <a:pt x="34" y="94"/>
                  <a:pt x="38" y="101"/>
                  <a:pt x="43" y="107"/>
                </a:cubicBezTo>
                <a:cubicBezTo>
                  <a:pt x="48" y="112"/>
                  <a:pt x="56" y="115"/>
                  <a:pt x="64" y="115"/>
                </a:cubicBezTo>
                <a:cubicBezTo>
                  <a:pt x="72" y="115"/>
                  <a:pt x="79" y="112"/>
                  <a:pt x="85" y="107"/>
                </a:cubicBezTo>
                <a:cubicBezTo>
                  <a:pt x="90" y="101"/>
                  <a:pt x="93" y="94"/>
                  <a:pt x="93" y="86"/>
                </a:cubicBezTo>
                <a:cubicBezTo>
                  <a:pt x="93" y="83"/>
                  <a:pt x="93" y="81"/>
                  <a:pt x="93" y="79"/>
                </a:cubicBezTo>
                <a:cubicBezTo>
                  <a:pt x="92" y="77"/>
                  <a:pt x="91" y="75"/>
                  <a:pt x="90" y="73"/>
                </a:cubicBezTo>
                <a:cubicBezTo>
                  <a:pt x="90" y="72"/>
                  <a:pt x="90" y="71"/>
                  <a:pt x="91" y="70"/>
                </a:cubicBezTo>
                <a:lnTo>
                  <a:pt x="116" y="52"/>
                </a:lnTo>
                <a:lnTo>
                  <a:pt x="117" y="52"/>
                </a:lnTo>
                <a:cubicBezTo>
                  <a:pt x="117" y="52"/>
                  <a:pt x="118" y="52"/>
                  <a:pt x="119" y="53"/>
                </a:cubicBezTo>
                <a:cubicBezTo>
                  <a:pt x="122" y="58"/>
                  <a:pt x="124" y="63"/>
                  <a:pt x="126" y="69"/>
                </a:cubicBezTo>
                <a:cubicBezTo>
                  <a:pt x="127" y="74"/>
                  <a:pt x="128" y="80"/>
                  <a:pt x="128" y="86"/>
                </a:cubicBezTo>
                <a:cubicBezTo>
                  <a:pt x="128" y="103"/>
                  <a:pt x="121" y="120"/>
                  <a:pt x="109" y="131"/>
                </a:cubicBezTo>
                <a:cubicBezTo>
                  <a:pt x="98" y="143"/>
                  <a:pt x="82" y="150"/>
                  <a:pt x="64" y="150"/>
                </a:cubicBezTo>
                <a:cubicBezTo>
                  <a:pt x="46" y="150"/>
                  <a:pt x="30" y="143"/>
                  <a:pt x="19" y="131"/>
                </a:cubicBezTo>
                <a:cubicBezTo>
                  <a:pt x="7" y="120"/>
                  <a:pt x="0" y="103"/>
                  <a:pt x="0" y="86"/>
                </a:cubicBezTo>
                <a:cubicBezTo>
                  <a:pt x="0" y="68"/>
                  <a:pt x="7" y="52"/>
                  <a:pt x="19" y="40"/>
                </a:cubicBezTo>
                <a:cubicBezTo>
                  <a:pt x="30" y="29"/>
                  <a:pt x="46" y="22"/>
                  <a:pt x="64" y="22"/>
                </a:cubicBezTo>
                <a:cubicBezTo>
                  <a:pt x="64" y="22"/>
                  <a:pt x="65" y="22"/>
                  <a:pt x="66" y="22"/>
                </a:cubicBezTo>
                <a:lnTo>
                  <a:pt x="66" y="2"/>
                </a:lnTo>
                <a:cubicBezTo>
                  <a:pt x="66" y="2"/>
                  <a:pt x="66" y="1"/>
                  <a:pt x="66" y="1"/>
                </a:cubicBezTo>
                <a:cubicBezTo>
                  <a:pt x="66" y="0"/>
                  <a:pt x="67" y="0"/>
                  <a:pt x="68" y="1"/>
                </a:cubicBezTo>
                <a:lnTo>
                  <a:pt x="121" y="38"/>
                </a:lnTo>
                <a:cubicBezTo>
                  <a:pt x="121" y="38"/>
                  <a:pt x="121" y="38"/>
                  <a:pt x="121" y="38"/>
                </a:cubicBezTo>
                <a:cubicBezTo>
                  <a:pt x="122" y="39"/>
                  <a:pt x="121" y="40"/>
                  <a:pt x="121" y="41"/>
                </a:cubicBezTo>
                <a:lnTo>
                  <a:pt x="112" y="47"/>
                </a:lnTo>
                <a:lnTo>
                  <a:pt x="87" y="64"/>
                </a:lnTo>
                <a:lnTo>
                  <a:pt x="87" y="64"/>
                </a:lnTo>
                <a:lnTo>
                  <a:pt x="87" y="64"/>
                </a:lnTo>
                <a:close/>
                <a:moveTo>
                  <a:pt x="69" y="73"/>
                </a:moveTo>
                <a:lnTo>
                  <a:pt x="69" y="73"/>
                </a:lnTo>
                <a:lnTo>
                  <a:pt x="85" y="61"/>
                </a:lnTo>
                <a:cubicBezTo>
                  <a:pt x="85" y="61"/>
                  <a:pt x="85" y="61"/>
                  <a:pt x="85" y="61"/>
                </a:cubicBezTo>
                <a:lnTo>
                  <a:pt x="110" y="44"/>
                </a:lnTo>
                <a:lnTo>
                  <a:pt x="117" y="39"/>
                </a:lnTo>
                <a:lnTo>
                  <a:pt x="69" y="6"/>
                </a:lnTo>
                <a:lnTo>
                  <a:pt x="69" y="24"/>
                </a:lnTo>
                <a:cubicBezTo>
                  <a:pt x="69" y="24"/>
                  <a:pt x="68" y="25"/>
                  <a:pt x="67" y="25"/>
                </a:cubicBezTo>
                <a:cubicBezTo>
                  <a:pt x="67" y="25"/>
                  <a:pt x="67" y="25"/>
                  <a:pt x="67" y="25"/>
                </a:cubicBezTo>
                <a:cubicBezTo>
                  <a:pt x="66" y="25"/>
                  <a:pt x="66" y="25"/>
                  <a:pt x="66" y="25"/>
                </a:cubicBezTo>
                <a:cubicBezTo>
                  <a:pt x="65" y="25"/>
                  <a:pt x="65" y="25"/>
                  <a:pt x="64" y="25"/>
                </a:cubicBezTo>
                <a:cubicBezTo>
                  <a:pt x="47" y="25"/>
                  <a:pt x="32" y="32"/>
                  <a:pt x="21" y="43"/>
                </a:cubicBezTo>
                <a:cubicBezTo>
                  <a:pt x="10" y="54"/>
                  <a:pt x="3" y="69"/>
                  <a:pt x="3" y="86"/>
                </a:cubicBezTo>
                <a:cubicBezTo>
                  <a:pt x="3" y="103"/>
                  <a:pt x="10" y="118"/>
                  <a:pt x="21" y="129"/>
                </a:cubicBezTo>
                <a:cubicBezTo>
                  <a:pt x="32" y="140"/>
                  <a:pt x="47" y="146"/>
                  <a:pt x="64" y="146"/>
                </a:cubicBezTo>
                <a:cubicBezTo>
                  <a:pt x="81" y="146"/>
                  <a:pt x="96" y="140"/>
                  <a:pt x="107" y="129"/>
                </a:cubicBezTo>
                <a:cubicBezTo>
                  <a:pt x="118" y="118"/>
                  <a:pt x="125" y="103"/>
                  <a:pt x="125" y="86"/>
                </a:cubicBezTo>
                <a:cubicBezTo>
                  <a:pt x="125" y="80"/>
                  <a:pt x="124" y="75"/>
                  <a:pt x="122" y="70"/>
                </a:cubicBezTo>
                <a:cubicBezTo>
                  <a:pt x="121" y="65"/>
                  <a:pt x="119" y="60"/>
                  <a:pt x="117" y="56"/>
                </a:cubicBezTo>
                <a:lnTo>
                  <a:pt x="94" y="72"/>
                </a:lnTo>
                <a:cubicBezTo>
                  <a:pt x="95" y="74"/>
                  <a:pt x="95" y="76"/>
                  <a:pt x="96" y="78"/>
                </a:cubicBezTo>
                <a:cubicBezTo>
                  <a:pt x="97" y="81"/>
                  <a:pt x="97" y="83"/>
                  <a:pt x="97" y="86"/>
                </a:cubicBezTo>
                <a:cubicBezTo>
                  <a:pt x="97" y="95"/>
                  <a:pt x="93" y="103"/>
                  <a:pt x="87" y="109"/>
                </a:cubicBezTo>
                <a:cubicBezTo>
                  <a:pt x="81" y="115"/>
                  <a:pt x="73" y="119"/>
                  <a:pt x="64" y="119"/>
                </a:cubicBezTo>
                <a:cubicBezTo>
                  <a:pt x="55" y="119"/>
                  <a:pt x="47" y="115"/>
                  <a:pt x="41" y="109"/>
                </a:cubicBezTo>
                <a:cubicBezTo>
                  <a:pt x="35" y="103"/>
                  <a:pt x="31" y="95"/>
                  <a:pt x="31" y="86"/>
                </a:cubicBezTo>
                <a:cubicBezTo>
                  <a:pt x="31" y="77"/>
                  <a:pt x="35" y="68"/>
                  <a:pt x="41" y="63"/>
                </a:cubicBezTo>
                <a:cubicBezTo>
                  <a:pt x="47" y="57"/>
                  <a:pt x="55" y="53"/>
                  <a:pt x="64" y="53"/>
                </a:cubicBezTo>
                <a:cubicBezTo>
                  <a:pt x="64" y="53"/>
                  <a:pt x="65" y="53"/>
                  <a:pt x="66" y="53"/>
                </a:cubicBezTo>
                <a:cubicBezTo>
                  <a:pt x="66" y="53"/>
                  <a:pt x="67" y="53"/>
                  <a:pt x="67" y="53"/>
                </a:cubicBezTo>
                <a:cubicBezTo>
                  <a:pt x="68" y="53"/>
                  <a:pt x="69" y="54"/>
                  <a:pt x="69" y="55"/>
                </a:cubicBezTo>
                <a:lnTo>
                  <a:pt x="69" y="73"/>
                </a:ln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71" name="Freeform 61">
            <a:extLst>
              <a:ext uri="{FF2B5EF4-FFF2-40B4-BE49-F238E27FC236}">
                <a16:creationId xmlns:a16="http://schemas.microsoft.com/office/drawing/2014/main" id="{01F95A69-EDAA-402F-A70B-287E5B7D963A}"/>
              </a:ext>
            </a:extLst>
          </p:cNvPr>
          <p:cNvSpPr>
            <a:spLocks noChangeAspect="1" noEditPoints="1"/>
          </p:cNvSpPr>
          <p:nvPr/>
        </p:nvSpPr>
        <p:spPr bwMode="auto">
          <a:xfrm>
            <a:off x="999499" y="5403075"/>
            <a:ext cx="275569" cy="236685"/>
          </a:xfrm>
          <a:custGeom>
            <a:avLst/>
            <a:gdLst>
              <a:gd name="T0" fmla="*/ 50 w 161"/>
              <a:gd name="T1" fmla="*/ 134 h 138"/>
              <a:gd name="T2" fmla="*/ 137 w 161"/>
              <a:gd name="T3" fmla="*/ 132 h 138"/>
              <a:gd name="T4" fmla="*/ 137 w 161"/>
              <a:gd name="T5" fmla="*/ 110 h 138"/>
              <a:gd name="T6" fmla="*/ 56 w 161"/>
              <a:gd name="T7" fmla="*/ 108 h 138"/>
              <a:gd name="T8" fmla="*/ 55 w 161"/>
              <a:gd name="T9" fmla="*/ 108 h 138"/>
              <a:gd name="T10" fmla="*/ 49 w 161"/>
              <a:gd name="T11" fmla="*/ 101 h 138"/>
              <a:gd name="T12" fmla="*/ 49 w 161"/>
              <a:gd name="T13" fmla="*/ 100 h 138"/>
              <a:gd name="T14" fmla="*/ 65 w 161"/>
              <a:gd name="T15" fmla="*/ 92 h 138"/>
              <a:gd name="T16" fmla="*/ 20 w 161"/>
              <a:gd name="T17" fmla="*/ 92 h 138"/>
              <a:gd name="T18" fmla="*/ 30 w 161"/>
              <a:gd name="T19" fmla="*/ 126 h 138"/>
              <a:gd name="T20" fmla="*/ 111 w 161"/>
              <a:gd name="T21" fmla="*/ 4 h 138"/>
              <a:gd name="T22" fmla="*/ 24 w 161"/>
              <a:gd name="T23" fmla="*/ 6 h 138"/>
              <a:gd name="T24" fmla="*/ 24 w 161"/>
              <a:gd name="T25" fmla="*/ 28 h 138"/>
              <a:gd name="T26" fmla="*/ 105 w 161"/>
              <a:gd name="T27" fmla="*/ 31 h 138"/>
              <a:gd name="T28" fmla="*/ 110 w 161"/>
              <a:gd name="T29" fmla="*/ 33 h 138"/>
              <a:gd name="T30" fmla="*/ 112 w 161"/>
              <a:gd name="T31" fmla="*/ 38 h 138"/>
              <a:gd name="T32" fmla="*/ 110 w 161"/>
              <a:gd name="T33" fmla="*/ 46 h 138"/>
              <a:gd name="T34" fmla="*/ 156 w 161"/>
              <a:gd name="T35" fmla="*/ 46 h 138"/>
              <a:gd name="T36" fmla="*/ 139 w 161"/>
              <a:gd name="T37" fmla="*/ 31 h 138"/>
              <a:gd name="T38" fmla="*/ 111 w 161"/>
              <a:gd name="T39" fmla="*/ 0 h 138"/>
              <a:gd name="T40" fmla="*/ 21 w 161"/>
              <a:gd name="T41" fmla="*/ 3 h 138"/>
              <a:gd name="T42" fmla="*/ 18 w 161"/>
              <a:gd name="T43" fmla="*/ 24 h 138"/>
              <a:gd name="T44" fmla="*/ 105 w 161"/>
              <a:gd name="T45" fmla="*/ 34 h 138"/>
              <a:gd name="T46" fmla="*/ 105 w 161"/>
              <a:gd name="T47" fmla="*/ 34 h 138"/>
              <a:gd name="T48" fmla="*/ 108 w 161"/>
              <a:gd name="T49" fmla="*/ 38 h 138"/>
              <a:gd name="T50" fmla="*/ 92 w 161"/>
              <a:gd name="T51" fmla="*/ 43 h 138"/>
              <a:gd name="T52" fmla="*/ 90 w 161"/>
              <a:gd name="T53" fmla="*/ 45 h 138"/>
              <a:gd name="T54" fmla="*/ 127 w 161"/>
              <a:gd name="T55" fmla="*/ 95 h 138"/>
              <a:gd name="T56" fmla="*/ 159 w 161"/>
              <a:gd name="T57" fmla="*/ 43 h 138"/>
              <a:gd name="T58" fmla="*/ 142 w 161"/>
              <a:gd name="T59" fmla="*/ 31 h 138"/>
              <a:gd name="T60" fmla="*/ 133 w 161"/>
              <a:gd name="T61" fmla="*/ 9 h 138"/>
              <a:gd name="T62" fmla="*/ 50 w 161"/>
              <a:gd name="T63" fmla="*/ 138 h 138"/>
              <a:gd name="T64" fmla="*/ 18 w 161"/>
              <a:gd name="T65" fmla="*/ 107 h 138"/>
              <a:gd name="T66" fmla="*/ 2 w 161"/>
              <a:gd name="T67" fmla="*/ 96 h 138"/>
              <a:gd name="T68" fmla="*/ 34 w 161"/>
              <a:gd name="T69" fmla="*/ 43 h 138"/>
              <a:gd name="T70" fmla="*/ 70 w 161"/>
              <a:gd name="T71" fmla="*/ 93 h 138"/>
              <a:gd name="T72" fmla="*/ 69 w 161"/>
              <a:gd name="T73" fmla="*/ 96 h 138"/>
              <a:gd name="T74" fmla="*/ 52 w 161"/>
              <a:gd name="T75" fmla="*/ 100 h 138"/>
              <a:gd name="T76" fmla="*/ 56 w 161"/>
              <a:gd name="T77" fmla="*/ 104 h 138"/>
              <a:gd name="T78" fmla="*/ 56 w 161"/>
              <a:gd name="T79" fmla="*/ 104 h 138"/>
              <a:gd name="T80" fmla="*/ 142 w 161"/>
              <a:gd name="T81" fmla="*/ 114 h 138"/>
              <a:gd name="T82" fmla="*/ 139 w 161"/>
              <a:gd name="T83" fmla="*/ 13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1" h="138">
                <a:moveTo>
                  <a:pt x="30" y="126"/>
                </a:moveTo>
                <a:lnTo>
                  <a:pt x="30" y="126"/>
                </a:lnTo>
                <a:cubicBezTo>
                  <a:pt x="35" y="131"/>
                  <a:pt x="42" y="134"/>
                  <a:pt x="50" y="134"/>
                </a:cubicBezTo>
                <a:lnTo>
                  <a:pt x="132" y="134"/>
                </a:lnTo>
                <a:cubicBezTo>
                  <a:pt x="134" y="134"/>
                  <a:pt x="135" y="134"/>
                  <a:pt x="137" y="132"/>
                </a:cubicBezTo>
                <a:lnTo>
                  <a:pt x="137" y="132"/>
                </a:lnTo>
                <a:cubicBezTo>
                  <a:pt x="138" y="131"/>
                  <a:pt x="139" y="129"/>
                  <a:pt x="139" y="128"/>
                </a:cubicBezTo>
                <a:lnTo>
                  <a:pt x="139" y="114"/>
                </a:lnTo>
                <a:cubicBezTo>
                  <a:pt x="139" y="113"/>
                  <a:pt x="138" y="111"/>
                  <a:pt x="137" y="110"/>
                </a:cubicBezTo>
                <a:cubicBezTo>
                  <a:pt x="135" y="108"/>
                  <a:pt x="134" y="108"/>
                  <a:pt x="132" y="108"/>
                </a:cubicBezTo>
                <a:lnTo>
                  <a:pt x="56" y="108"/>
                </a:lnTo>
                <a:lnTo>
                  <a:pt x="56" y="108"/>
                </a:lnTo>
                <a:lnTo>
                  <a:pt x="56" y="108"/>
                </a:lnTo>
                <a:lnTo>
                  <a:pt x="56" y="108"/>
                </a:lnTo>
                <a:lnTo>
                  <a:pt x="55" y="108"/>
                </a:lnTo>
                <a:cubicBezTo>
                  <a:pt x="54" y="107"/>
                  <a:pt x="52" y="107"/>
                  <a:pt x="51" y="105"/>
                </a:cubicBezTo>
                <a:cubicBezTo>
                  <a:pt x="49" y="104"/>
                  <a:pt x="49" y="102"/>
                  <a:pt x="49" y="101"/>
                </a:cubicBezTo>
                <a:lnTo>
                  <a:pt x="49" y="101"/>
                </a:lnTo>
                <a:lnTo>
                  <a:pt x="49" y="101"/>
                </a:lnTo>
                <a:lnTo>
                  <a:pt x="49" y="100"/>
                </a:lnTo>
                <a:lnTo>
                  <a:pt x="49" y="100"/>
                </a:lnTo>
                <a:lnTo>
                  <a:pt x="49" y="94"/>
                </a:lnTo>
                <a:cubicBezTo>
                  <a:pt x="49" y="93"/>
                  <a:pt x="49" y="92"/>
                  <a:pt x="50" y="92"/>
                </a:cubicBezTo>
                <a:lnTo>
                  <a:pt x="65" y="92"/>
                </a:lnTo>
                <a:lnTo>
                  <a:pt x="35" y="47"/>
                </a:lnTo>
                <a:lnTo>
                  <a:pt x="5" y="92"/>
                </a:lnTo>
                <a:lnTo>
                  <a:pt x="20" y="92"/>
                </a:lnTo>
                <a:cubicBezTo>
                  <a:pt x="21" y="92"/>
                  <a:pt x="22" y="93"/>
                  <a:pt x="22" y="94"/>
                </a:cubicBezTo>
                <a:lnTo>
                  <a:pt x="22" y="107"/>
                </a:lnTo>
                <a:cubicBezTo>
                  <a:pt x="22" y="114"/>
                  <a:pt x="25" y="121"/>
                  <a:pt x="30" y="126"/>
                </a:cubicBezTo>
                <a:close/>
                <a:moveTo>
                  <a:pt x="130" y="12"/>
                </a:moveTo>
                <a:lnTo>
                  <a:pt x="130" y="12"/>
                </a:lnTo>
                <a:cubicBezTo>
                  <a:pt x="125" y="7"/>
                  <a:pt x="118" y="4"/>
                  <a:pt x="111" y="4"/>
                </a:cubicBezTo>
                <a:lnTo>
                  <a:pt x="29" y="4"/>
                </a:lnTo>
                <a:cubicBezTo>
                  <a:pt x="27" y="4"/>
                  <a:pt x="25" y="4"/>
                  <a:pt x="24" y="6"/>
                </a:cubicBezTo>
                <a:lnTo>
                  <a:pt x="24" y="6"/>
                </a:lnTo>
                <a:cubicBezTo>
                  <a:pt x="22" y="7"/>
                  <a:pt x="22" y="9"/>
                  <a:pt x="22" y="10"/>
                </a:cubicBezTo>
                <a:lnTo>
                  <a:pt x="22" y="24"/>
                </a:lnTo>
                <a:cubicBezTo>
                  <a:pt x="22" y="26"/>
                  <a:pt x="22" y="27"/>
                  <a:pt x="24" y="28"/>
                </a:cubicBezTo>
                <a:cubicBezTo>
                  <a:pt x="25" y="30"/>
                  <a:pt x="27" y="30"/>
                  <a:pt x="29" y="30"/>
                </a:cubicBezTo>
                <a:lnTo>
                  <a:pt x="105" y="30"/>
                </a:lnTo>
                <a:lnTo>
                  <a:pt x="105" y="31"/>
                </a:lnTo>
                <a:lnTo>
                  <a:pt x="105" y="31"/>
                </a:lnTo>
                <a:lnTo>
                  <a:pt x="105" y="31"/>
                </a:lnTo>
                <a:cubicBezTo>
                  <a:pt x="107" y="31"/>
                  <a:pt x="109" y="31"/>
                  <a:pt x="110" y="33"/>
                </a:cubicBezTo>
                <a:cubicBezTo>
                  <a:pt x="111" y="34"/>
                  <a:pt x="112" y="36"/>
                  <a:pt x="112" y="37"/>
                </a:cubicBezTo>
                <a:lnTo>
                  <a:pt x="112" y="38"/>
                </a:lnTo>
                <a:lnTo>
                  <a:pt x="112" y="38"/>
                </a:lnTo>
                <a:lnTo>
                  <a:pt x="112" y="38"/>
                </a:lnTo>
                <a:lnTo>
                  <a:pt x="112" y="44"/>
                </a:lnTo>
                <a:cubicBezTo>
                  <a:pt x="112" y="45"/>
                  <a:pt x="111" y="46"/>
                  <a:pt x="110" y="46"/>
                </a:cubicBezTo>
                <a:lnTo>
                  <a:pt x="95" y="46"/>
                </a:lnTo>
                <a:lnTo>
                  <a:pt x="125" y="91"/>
                </a:lnTo>
                <a:lnTo>
                  <a:pt x="156" y="46"/>
                </a:lnTo>
                <a:lnTo>
                  <a:pt x="140" y="46"/>
                </a:lnTo>
                <a:cubicBezTo>
                  <a:pt x="140" y="46"/>
                  <a:pt x="139" y="45"/>
                  <a:pt x="139" y="44"/>
                </a:cubicBezTo>
                <a:lnTo>
                  <a:pt x="139" y="31"/>
                </a:lnTo>
                <a:cubicBezTo>
                  <a:pt x="138" y="24"/>
                  <a:pt x="135" y="17"/>
                  <a:pt x="130" y="12"/>
                </a:cubicBezTo>
                <a:close/>
                <a:moveTo>
                  <a:pt x="111" y="0"/>
                </a:moveTo>
                <a:lnTo>
                  <a:pt x="111" y="0"/>
                </a:lnTo>
                <a:lnTo>
                  <a:pt x="29" y="0"/>
                </a:lnTo>
                <a:cubicBezTo>
                  <a:pt x="26" y="0"/>
                  <a:pt x="23" y="1"/>
                  <a:pt x="21" y="3"/>
                </a:cubicBezTo>
                <a:lnTo>
                  <a:pt x="21" y="3"/>
                </a:lnTo>
                <a:lnTo>
                  <a:pt x="21" y="3"/>
                </a:lnTo>
                <a:cubicBezTo>
                  <a:pt x="19" y="5"/>
                  <a:pt x="18" y="8"/>
                  <a:pt x="18" y="10"/>
                </a:cubicBezTo>
                <a:lnTo>
                  <a:pt x="18" y="24"/>
                </a:lnTo>
                <a:cubicBezTo>
                  <a:pt x="18" y="26"/>
                  <a:pt x="19" y="29"/>
                  <a:pt x="21" y="31"/>
                </a:cubicBezTo>
                <a:cubicBezTo>
                  <a:pt x="23" y="33"/>
                  <a:pt x="26" y="34"/>
                  <a:pt x="29" y="34"/>
                </a:cubicBezTo>
                <a:lnTo>
                  <a:pt x="105" y="34"/>
                </a:lnTo>
                <a:lnTo>
                  <a:pt x="105" y="34"/>
                </a:lnTo>
                <a:lnTo>
                  <a:pt x="105" y="34"/>
                </a:lnTo>
                <a:lnTo>
                  <a:pt x="105" y="34"/>
                </a:lnTo>
                <a:cubicBezTo>
                  <a:pt x="106" y="34"/>
                  <a:pt x="107" y="34"/>
                  <a:pt x="107" y="35"/>
                </a:cubicBezTo>
                <a:cubicBezTo>
                  <a:pt x="108" y="36"/>
                  <a:pt x="108" y="37"/>
                  <a:pt x="108" y="37"/>
                </a:cubicBezTo>
                <a:lnTo>
                  <a:pt x="108" y="38"/>
                </a:lnTo>
                <a:lnTo>
                  <a:pt x="108" y="38"/>
                </a:lnTo>
                <a:lnTo>
                  <a:pt x="108" y="43"/>
                </a:lnTo>
                <a:lnTo>
                  <a:pt x="92" y="43"/>
                </a:lnTo>
                <a:lnTo>
                  <a:pt x="92" y="43"/>
                </a:lnTo>
                <a:cubicBezTo>
                  <a:pt x="91" y="43"/>
                  <a:pt x="91" y="43"/>
                  <a:pt x="91" y="43"/>
                </a:cubicBezTo>
                <a:cubicBezTo>
                  <a:pt x="90" y="43"/>
                  <a:pt x="90" y="44"/>
                  <a:pt x="90" y="45"/>
                </a:cubicBezTo>
                <a:lnTo>
                  <a:pt x="124" y="95"/>
                </a:lnTo>
                <a:cubicBezTo>
                  <a:pt x="124" y="95"/>
                  <a:pt x="124" y="95"/>
                  <a:pt x="124" y="95"/>
                </a:cubicBezTo>
                <a:cubicBezTo>
                  <a:pt x="125" y="96"/>
                  <a:pt x="126" y="96"/>
                  <a:pt x="127" y="95"/>
                </a:cubicBezTo>
                <a:lnTo>
                  <a:pt x="160" y="45"/>
                </a:lnTo>
                <a:cubicBezTo>
                  <a:pt x="160" y="45"/>
                  <a:pt x="161" y="45"/>
                  <a:pt x="161" y="44"/>
                </a:cubicBezTo>
                <a:cubicBezTo>
                  <a:pt x="161" y="43"/>
                  <a:pt x="160" y="43"/>
                  <a:pt x="159" y="43"/>
                </a:cubicBezTo>
                <a:lnTo>
                  <a:pt x="142" y="43"/>
                </a:lnTo>
                <a:lnTo>
                  <a:pt x="142" y="31"/>
                </a:lnTo>
                <a:lnTo>
                  <a:pt x="142" y="31"/>
                </a:lnTo>
                <a:cubicBezTo>
                  <a:pt x="142" y="23"/>
                  <a:pt x="138" y="15"/>
                  <a:pt x="133" y="9"/>
                </a:cubicBezTo>
                <a:lnTo>
                  <a:pt x="133" y="9"/>
                </a:lnTo>
                <a:lnTo>
                  <a:pt x="133" y="9"/>
                </a:lnTo>
                <a:cubicBezTo>
                  <a:pt x="127" y="4"/>
                  <a:pt x="119" y="0"/>
                  <a:pt x="111" y="0"/>
                </a:cubicBezTo>
                <a:close/>
                <a:moveTo>
                  <a:pt x="50" y="138"/>
                </a:moveTo>
                <a:lnTo>
                  <a:pt x="50" y="138"/>
                </a:lnTo>
                <a:cubicBezTo>
                  <a:pt x="41" y="138"/>
                  <a:pt x="33" y="134"/>
                  <a:pt x="28" y="129"/>
                </a:cubicBezTo>
                <a:cubicBezTo>
                  <a:pt x="22" y="123"/>
                  <a:pt x="19" y="115"/>
                  <a:pt x="18" y="107"/>
                </a:cubicBezTo>
                <a:lnTo>
                  <a:pt x="18" y="107"/>
                </a:lnTo>
                <a:lnTo>
                  <a:pt x="18" y="107"/>
                </a:lnTo>
                <a:lnTo>
                  <a:pt x="18" y="96"/>
                </a:lnTo>
                <a:lnTo>
                  <a:pt x="2" y="96"/>
                </a:lnTo>
                <a:cubicBezTo>
                  <a:pt x="1" y="96"/>
                  <a:pt x="0" y="95"/>
                  <a:pt x="0" y="94"/>
                </a:cubicBezTo>
                <a:cubicBezTo>
                  <a:pt x="0" y="93"/>
                  <a:pt x="0" y="93"/>
                  <a:pt x="0" y="93"/>
                </a:cubicBezTo>
                <a:lnTo>
                  <a:pt x="34" y="43"/>
                </a:lnTo>
                <a:cubicBezTo>
                  <a:pt x="34" y="42"/>
                  <a:pt x="35" y="42"/>
                  <a:pt x="36" y="43"/>
                </a:cubicBezTo>
                <a:cubicBezTo>
                  <a:pt x="36" y="43"/>
                  <a:pt x="36" y="43"/>
                  <a:pt x="37" y="43"/>
                </a:cubicBezTo>
                <a:lnTo>
                  <a:pt x="70" y="93"/>
                </a:lnTo>
                <a:cubicBezTo>
                  <a:pt x="71" y="94"/>
                  <a:pt x="70" y="95"/>
                  <a:pt x="70" y="95"/>
                </a:cubicBezTo>
                <a:cubicBezTo>
                  <a:pt x="69" y="95"/>
                  <a:pt x="69" y="95"/>
                  <a:pt x="69" y="95"/>
                </a:cubicBezTo>
                <a:lnTo>
                  <a:pt x="69" y="96"/>
                </a:lnTo>
                <a:lnTo>
                  <a:pt x="52" y="96"/>
                </a:lnTo>
                <a:lnTo>
                  <a:pt x="52" y="100"/>
                </a:lnTo>
                <a:lnTo>
                  <a:pt x="52" y="100"/>
                </a:lnTo>
                <a:lnTo>
                  <a:pt x="52" y="101"/>
                </a:lnTo>
                <a:cubicBezTo>
                  <a:pt x="52" y="101"/>
                  <a:pt x="52" y="102"/>
                  <a:pt x="53" y="103"/>
                </a:cubicBezTo>
                <a:cubicBezTo>
                  <a:pt x="54" y="104"/>
                  <a:pt x="55" y="104"/>
                  <a:pt x="56" y="104"/>
                </a:cubicBezTo>
                <a:lnTo>
                  <a:pt x="56" y="104"/>
                </a:lnTo>
                <a:lnTo>
                  <a:pt x="56" y="104"/>
                </a:lnTo>
                <a:lnTo>
                  <a:pt x="56" y="104"/>
                </a:lnTo>
                <a:lnTo>
                  <a:pt x="132" y="104"/>
                </a:lnTo>
                <a:cubicBezTo>
                  <a:pt x="135" y="104"/>
                  <a:pt x="137" y="105"/>
                  <a:pt x="139" y="107"/>
                </a:cubicBezTo>
                <a:cubicBezTo>
                  <a:pt x="141" y="109"/>
                  <a:pt x="142" y="112"/>
                  <a:pt x="142" y="114"/>
                </a:cubicBezTo>
                <a:lnTo>
                  <a:pt x="142" y="128"/>
                </a:lnTo>
                <a:cubicBezTo>
                  <a:pt x="142" y="130"/>
                  <a:pt x="141" y="133"/>
                  <a:pt x="139" y="135"/>
                </a:cubicBezTo>
                <a:lnTo>
                  <a:pt x="139" y="135"/>
                </a:lnTo>
                <a:cubicBezTo>
                  <a:pt x="137" y="137"/>
                  <a:pt x="135" y="138"/>
                  <a:pt x="132" y="138"/>
                </a:cubicBezTo>
                <a:lnTo>
                  <a:pt x="50" y="138"/>
                </a:ln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72" name="Freeform 62">
            <a:extLst>
              <a:ext uri="{FF2B5EF4-FFF2-40B4-BE49-F238E27FC236}">
                <a16:creationId xmlns:a16="http://schemas.microsoft.com/office/drawing/2014/main" id="{D16BCE48-3D41-4FE7-9ECB-8BB626E13497}"/>
              </a:ext>
            </a:extLst>
          </p:cNvPr>
          <p:cNvSpPr>
            <a:spLocks noChangeAspect="1" noEditPoints="1"/>
          </p:cNvSpPr>
          <p:nvPr/>
        </p:nvSpPr>
        <p:spPr bwMode="auto">
          <a:xfrm>
            <a:off x="1816885" y="4941051"/>
            <a:ext cx="307690" cy="263734"/>
          </a:xfrm>
          <a:custGeom>
            <a:avLst/>
            <a:gdLst>
              <a:gd name="T0" fmla="*/ 52 w 180"/>
              <a:gd name="T1" fmla="*/ 119 h 154"/>
              <a:gd name="T2" fmla="*/ 10 w 180"/>
              <a:gd name="T3" fmla="*/ 136 h 154"/>
              <a:gd name="T4" fmla="*/ 0 w 180"/>
              <a:gd name="T5" fmla="*/ 112 h 154"/>
              <a:gd name="T6" fmla="*/ 3 w 180"/>
              <a:gd name="T7" fmla="*/ 105 h 154"/>
              <a:gd name="T8" fmla="*/ 13 w 180"/>
              <a:gd name="T9" fmla="*/ 102 h 154"/>
              <a:gd name="T10" fmla="*/ 27 w 180"/>
              <a:gd name="T11" fmla="*/ 96 h 154"/>
              <a:gd name="T12" fmla="*/ 21 w 180"/>
              <a:gd name="T13" fmla="*/ 54 h 154"/>
              <a:gd name="T14" fmla="*/ 10 w 180"/>
              <a:gd name="T15" fmla="*/ 52 h 154"/>
              <a:gd name="T16" fmla="*/ 0 w 180"/>
              <a:gd name="T17" fmla="*/ 29 h 154"/>
              <a:gd name="T18" fmla="*/ 3 w 180"/>
              <a:gd name="T19" fmla="*/ 21 h 154"/>
              <a:gd name="T20" fmla="*/ 33 w 180"/>
              <a:gd name="T21" fmla="*/ 23 h 154"/>
              <a:gd name="T22" fmla="*/ 88 w 180"/>
              <a:gd name="T23" fmla="*/ 35 h 154"/>
              <a:gd name="T24" fmla="*/ 127 w 180"/>
              <a:gd name="T25" fmla="*/ 2 h 154"/>
              <a:gd name="T26" fmla="*/ 129 w 180"/>
              <a:gd name="T27" fmla="*/ 0 h 154"/>
              <a:gd name="T28" fmla="*/ 179 w 180"/>
              <a:gd name="T29" fmla="*/ 37 h 154"/>
              <a:gd name="T30" fmla="*/ 127 w 180"/>
              <a:gd name="T31" fmla="*/ 69 h 154"/>
              <a:gd name="T32" fmla="*/ 113 w 180"/>
              <a:gd name="T33" fmla="*/ 58 h 154"/>
              <a:gd name="T34" fmla="*/ 119 w 180"/>
              <a:gd name="T35" fmla="*/ 100 h 154"/>
              <a:gd name="T36" fmla="*/ 127 w 180"/>
              <a:gd name="T37" fmla="*/ 85 h 154"/>
              <a:gd name="T38" fmla="*/ 179 w 180"/>
              <a:gd name="T39" fmla="*/ 117 h 154"/>
              <a:gd name="T40" fmla="*/ 129 w 180"/>
              <a:gd name="T41" fmla="*/ 154 h 154"/>
              <a:gd name="T42" fmla="*/ 127 w 180"/>
              <a:gd name="T43" fmla="*/ 136 h 154"/>
              <a:gd name="T44" fmla="*/ 70 w 180"/>
              <a:gd name="T45" fmla="*/ 101 h 154"/>
              <a:gd name="T46" fmla="*/ 69 w 180"/>
              <a:gd name="T47" fmla="*/ 97 h 154"/>
              <a:gd name="T48" fmla="*/ 108 w 180"/>
              <a:gd name="T49" fmla="*/ 128 h 154"/>
              <a:gd name="T50" fmla="*/ 128 w 180"/>
              <a:gd name="T51" fmla="*/ 132 h 154"/>
              <a:gd name="T52" fmla="*/ 175 w 180"/>
              <a:gd name="T53" fmla="*/ 119 h 154"/>
              <a:gd name="T54" fmla="*/ 128 w 180"/>
              <a:gd name="T55" fmla="*/ 105 h 154"/>
              <a:gd name="T56" fmla="*/ 110 w 180"/>
              <a:gd name="T57" fmla="*/ 98 h 154"/>
              <a:gd name="T58" fmla="*/ 110 w 180"/>
              <a:gd name="T59" fmla="*/ 56 h 154"/>
              <a:gd name="T60" fmla="*/ 128 w 180"/>
              <a:gd name="T61" fmla="*/ 49 h 154"/>
              <a:gd name="T62" fmla="*/ 175 w 180"/>
              <a:gd name="T63" fmla="*/ 35 h 154"/>
              <a:gd name="T64" fmla="*/ 128 w 180"/>
              <a:gd name="T65" fmla="*/ 22 h 154"/>
              <a:gd name="T66" fmla="*/ 108 w 180"/>
              <a:gd name="T67" fmla="*/ 26 h 154"/>
              <a:gd name="T68" fmla="*/ 69 w 180"/>
              <a:gd name="T69" fmla="*/ 57 h 154"/>
              <a:gd name="T70" fmla="*/ 12 w 180"/>
              <a:gd name="T71" fmla="*/ 22 h 154"/>
              <a:gd name="T72" fmla="*/ 6 w 180"/>
              <a:gd name="T73" fmla="*/ 24 h 154"/>
              <a:gd name="T74" fmla="*/ 6 w 180"/>
              <a:gd name="T75" fmla="*/ 47 h 154"/>
              <a:gd name="T76" fmla="*/ 22 w 180"/>
              <a:gd name="T77" fmla="*/ 50 h 154"/>
              <a:gd name="T78" fmla="*/ 50 w 180"/>
              <a:gd name="T79" fmla="*/ 76 h 154"/>
              <a:gd name="T80" fmla="*/ 29 w 180"/>
              <a:gd name="T81" fmla="*/ 99 h 154"/>
              <a:gd name="T82" fmla="*/ 10 w 180"/>
              <a:gd name="T83" fmla="*/ 105 h 154"/>
              <a:gd name="T84" fmla="*/ 4 w 180"/>
              <a:gd name="T85" fmla="*/ 112 h 154"/>
              <a:gd name="T86" fmla="*/ 10 w 180"/>
              <a:gd name="T87" fmla="*/ 132 h 154"/>
              <a:gd name="T88" fmla="*/ 49 w 180"/>
              <a:gd name="T89" fmla="*/ 11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0" h="154">
                <a:moveTo>
                  <a:pt x="70" y="101"/>
                </a:moveTo>
                <a:lnTo>
                  <a:pt x="70" y="101"/>
                </a:lnTo>
                <a:lnTo>
                  <a:pt x="52" y="119"/>
                </a:lnTo>
                <a:cubicBezTo>
                  <a:pt x="46" y="125"/>
                  <a:pt x="40" y="129"/>
                  <a:pt x="33" y="131"/>
                </a:cubicBezTo>
                <a:cubicBezTo>
                  <a:pt x="27" y="134"/>
                  <a:pt x="19" y="136"/>
                  <a:pt x="12" y="136"/>
                </a:cubicBezTo>
                <a:lnTo>
                  <a:pt x="10" y="136"/>
                </a:lnTo>
                <a:cubicBezTo>
                  <a:pt x="8" y="136"/>
                  <a:pt x="5" y="135"/>
                  <a:pt x="3" y="133"/>
                </a:cubicBezTo>
                <a:cubicBezTo>
                  <a:pt x="1" y="131"/>
                  <a:pt x="0" y="128"/>
                  <a:pt x="0" y="125"/>
                </a:cubicBezTo>
                <a:lnTo>
                  <a:pt x="0" y="112"/>
                </a:lnTo>
                <a:cubicBezTo>
                  <a:pt x="0" y="109"/>
                  <a:pt x="1" y="107"/>
                  <a:pt x="3" y="105"/>
                </a:cubicBezTo>
                <a:lnTo>
                  <a:pt x="3" y="105"/>
                </a:lnTo>
                <a:lnTo>
                  <a:pt x="3" y="105"/>
                </a:lnTo>
                <a:lnTo>
                  <a:pt x="3" y="105"/>
                </a:lnTo>
                <a:cubicBezTo>
                  <a:pt x="5" y="103"/>
                  <a:pt x="8" y="102"/>
                  <a:pt x="10" y="102"/>
                </a:cubicBezTo>
                <a:lnTo>
                  <a:pt x="13" y="102"/>
                </a:lnTo>
                <a:cubicBezTo>
                  <a:pt x="16" y="102"/>
                  <a:pt x="18" y="101"/>
                  <a:pt x="21" y="100"/>
                </a:cubicBezTo>
                <a:cubicBezTo>
                  <a:pt x="23" y="99"/>
                  <a:pt x="25" y="98"/>
                  <a:pt x="27" y="96"/>
                </a:cubicBezTo>
                <a:lnTo>
                  <a:pt x="27" y="96"/>
                </a:lnTo>
                <a:lnTo>
                  <a:pt x="46" y="77"/>
                </a:lnTo>
                <a:lnTo>
                  <a:pt x="27" y="58"/>
                </a:lnTo>
                <a:cubicBezTo>
                  <a:pt x="25" y="56"/>
                  <a:pt x="23" y="55"/>
                  <a:pt x="21" y="54"/>
                </a:cubicBezTo>
                <a:lnTo>
                  <a:pt x="21" y="54"/>
                </a:lnTo>
                <a:cubicBezTo>
                  <a:pt x="18" y="53"/>
                  <a:pt x="16" y="52"/>
                  <a:pt x="13" y="52"/>
                </a:cubicBezTo>
                <a:lnTo>
                  <a:pt x="10" y="52"/>
                </a:lnTo>
                <a:cubicBezTo>
                  <a:pt x="8" y="52"/>
                  <a:pt x="5" y="51"/>
                  <a:pt x="3" y="49"/>
                </a:cubicBezTo>
                <a:cubicBezTo>
                  <a:pt x="1" y="47"/>
                  <a:pt x="0" y="45"/>
                  <a:pt x="0" y="42"/>
                </a:cubicBezTo>
                <a:lnTo>
                  <a:pt x="0" y="29"/>
                </a:lnTo>
                <a:cubicBezTo>
                  <a:pt x="0" y="26"/>
                  <a:pt x="1" y="23"/>
                  <a:pt x="3" y="21"/>
                </a:cubicBezTo>
                <a:lnTo>
                  <a:pt x="3" y="21"/>
                </a:lnTo>
                <a:lnTo>
                  <a:pt x="3" y="21"/>
                </a:lnTo>
                <a:cubicBezTo>
                  <a:pt x="5" y="20"/>
                  <a:pt x="8" y="18"/>
                  <a:pt x="10" y="18"/>
                </a:cubicBezTo>
                <a:lnTo>
                  <a:pt x="12" y="18"/>
                </a:lnTo>
                <a:cubicBezTo>
                  <a:pt x="19" y="18"/>
                  <a:pt x="27" y="20"/>
                  <a:pt x="33" y="23"/>
                </a:cubicBezTo>
                <a:cubicBezTo>
                  <a:pt x="40" y="25"/>
                  <a:pt x="46" y="29"/>
                  <a:pt x="52" y="35"/>
                </a:cubicBezTo>
                <a:lnTo>
                  <a:pt x="70" y="53"/>
                </a:lnTo>
                <a:lnTo>
                  <a:pt x="88" y="35"/>
                </a:lnTo>
                <a:cubicBezTo>
                  <a:pt x="94" y="29"/>
                  <a:pt x="100" y="25"/>
                  <a:pt x="107" y="23"/>
                </a:cubicBezTo>
                <a:cubicBezTo>
                  <a:pt x="113" y="20"/>
                  <a:pt x="119" y="19"/>
                  <a:pt x="127" y="18"/>
                </a:cubicBezTo>
                <a:lnTo>
                  <a:pt x="127" y="2"/>
                </a:lnTo>
                <a:lnTo>
                  <a:pt x="127" y="2"/>
                </a:lnTo>
                <a:cubicBezTo>
                  <a:pt x="127" y="1"/>
                  <a:pt x="127" y="1"/>
                  <a:pt x="127" y="1"/>
                </a:cubicBezTo>
                <a:cubicBezTo>
                  <a:pt x="128" y="0"/>
                  <a:pt x="129" y="0"/>
                  <a:pt x="129" y="0"/>
                </a:cubicBezTo>
                <a:lnTo>
                  <a:pt x="179" y="34"/>
                </a:lnTo>
                <a:cubicBezTo>
                  <a:pt x="179" y="34"/>
                  <a:pt x="179" y="34"/>
                  <a:pt x="180" y="34"/>
                </a:cubicBezTo>
                <a:cubicBezTo>
                  <a:pt x="180" y="35"/>
                  <a:pt x="180" y="36"/>
                  <a:pt x="179" y="37"/>
                </a:cubicBezTo>
                <a:lnTo>
                  <a:pt x="129" y="70"/>
                </a:lnTo>
                <a:cubicBezTo>
                  <a:pt x="129" y="70"/>
                  <a:pt x="129" y="70"/>
                  <a:pt x="128" y="70"/>
                </a:cubicBezTo>
                <a:cubicBezTo>
                  <a:pt x="127" y="70"/>
                  <a:pt x="127" y="70"/>
                  <a:pt x="127" y="69"/>
                </a:cubicBezTo>
                <a:lnTo>
                  <a:pt x="127" y="52"/>
                </a:lnTo>
                <a:cubicBezTo>
                  <a:pt x="124" y="52"/>
                  <a:pt x="122" y="53"/>
                  <a:pt x="119" y="54"/>
                </a:cubicBezTo>
                <a:cubicBezTo>
                  <a:pt x="117" y="55"/>
                  <a:pt x="115" y="56"/>
                  <a:pt x="113" y="58"/>
                </a:cubicBezTo>
                <a:lnTo>
                  <a:pt x="94" y="77"/>
                </a:lnTo>
                <a:lnTo>
                  <a:pt x="113" y="96"/>
                </a:lnTo>
                <a:cubicBezTo>
                  <a:pt x="115" y="98"/>
                  <a:pt x="117" y="99"/>
                  <a:pt x="119" y="100"/>
                </a:cubicBezTo>
                <a:cubicBezTo>
                  <a:pt x="122" y="101"/>
                  <a:pt x="124" y="102"/>
                  <a:pt x="127" y="102"/>
                </a:cubicBezTo>
                <a:lnTo>
                  <a:pt x="127" y="85"/>
                </a:lnTo>
                <a:lnTo>
                  <a:pt x="127" y="85"/>
                </a:lnTo>
                <a:cubicBezTo>
                  <a:pt x="127" y="85"/>
                  <a:pt x="127" y="85"/>
                  <a:pt x="127" y="84"/>
                </a:cubicBezTo>
                <a:cubicBezTo>
                  <a:pt x="128" y="84"/>
                  <a:pt x="129" y="83"/>
                  <a:pt x="129" y="84"/>
                </a:cubicBezTo>
                <a:lnTo>
                  <a:pt x="179" y="117"/>
                </a:lnTo>
                <a:cubicBezTo>
                  <a:pt x="179" y="117"/>
                  <a:pt x="179" y="118"/>
                  <a:pt x="180" y="118"/>
                </a:cubicBezTo>
                <a:cubicBezTo>
                  <a:pt x="180" y="119"/>
                  <a:pt x="180" y="120"/>
                  <a:pt x="179" y="120"/>
                </a:cubicBezTo>
                <a:lnTo>
                  <a:pt x="129" y="154"/>
                </a:lnTo>
                <a:cubicBezTo>
                  <a:pt x="129" y="154"/>
                  <a:pt x="129" y="154"/>
                  <a:pt x="128" y="154"/>
                </a:cubicBezTo>
                <a:cubicBezTo>
                  <a:pt x="127" y="154"/>
                  <a:pt x="127" y="153"/>
                  <a:pt x="127" y="152"/>
                </a:cubicBezTo>
                <a:lnTo>
                  <a:pt x="127" y="136"/>
                </a:lnTo>
                <a:cubicBezTo>
                  <a:pt x="119" y="135"/>
                  <a:pt x="113" y="134"/>
                  <a:pt x="107" y="131"/>
                </a:cubicBezTo>
                <a:cubicBezTo>
                  <a:pt x="100" y="129"/>
                  <a:pt x="94" y="125"/>
                  <a:pt x="88" y="119"/>
                </a:cubicBezTo>
                <a:lnTo>
                  <a:pt x="70" y="101"/>
                </a:lnTo>
                <a:close/>
                <a:moveTo>
                  <a:pt x="49" y="117"/>
                </a:moveTo>
                <a:lnTo>
                  <a:pt x="49" y="117"/>
                </a:lnTo>
                <a:lnTo>
                  <a:pt x="69" y="97"/>
                </a:lnTo>
                <a:cubicBezTo>
                  <a:pt x="69" y="97"/>
                  <a:pt x="71" y="97"/>
                  <a:pt x="71" y="97"/>
                </a:cubicBezTo>
                <a:lnTo>
                  <a:pt x="91" y="117"/>
                </a:lnTo>
                <a:cubicBezTo>
                  <a:pt x="96" y="122"/>
                  <a:pt x="102" y="126"/>
                  <a:pt x="108" y="128"/>
                </a:cubicBezTo>
                <a:cubicBezTo>
                  <a:pt x="114" y="131"/>
                  <a:pt x="121" y="132"/>
                  <a:pt x="128" y="132"/>
                </a:cubicBezTo>
                <a:lnTo>
                  <a:pt x="128" y="132"/>
                </a:lnTo>
                <a:lnTo>
                  <a:pt x="128" y="132"/>
                </a:lnTo>
                <a:cubicBezTo>
                  <a:pt x="129" y="132"/>
                  <a:pt x="130" y="133"/>
                  <a:pt x="130" y="134"/>
                </a:cubicBezTo>
                <a:lnTo>
                  <a:pt x="130" y="149"/>
                </a:lnTo>
                <a:lnTo>
                  <a:pt x="175" y="119"/>
                </a:lnTo>
                <a:lnTo>
                  <a:pt x="130" y="89"/>
                </a:lnTo>
                <a:lnTo>
                  <a:pt x="130" y="104"/>
                </a:lnTo>
                <a:cubicBezTo>
                  <a:pt x="130" y="105"/>
                  <a:pt x="129" y="105"/>
                  <a:pt x="128" y="105"/>
                </a:cubicBezTo>
                <a:lnTo>
                  <a:pt x="127" y="105"/>
                </a:lnTo>
                <a:cubicBezTo>
                  <a:pt x="124" y="105"/>
                  <a:pt x="121" y="105"/>
                  <a:pt x="118" y="104"/>
                </a:cubicBezTo>
                <a:cubicBezTo>
                  <a:pt x="115" y="102"/>
                  <a:pt x="113" y="101"/>
                  <a:pt x="110" y="98"/>
                </a:cubicBezTo>
                <a:lnTo>
                  <a:pt x="90" y="78"/>
                </a:lnTo>
                <a:cubicBezTo>
                  <a:pt x="90" y="78"/>
                  <a:pt x="90" y="76"/>
                  <a:pt x="90" y="76"/>
                </a:cubicBezTo>
                <a:lnTo>
                  <a:pt x="110" y="56"/>
                </a:lnTo>
                <a:cubicBezTo>
                  <a:pt x="113" y="53"/>
                  <a:pt x="115" y="52"/>
                  <a:pt x="118" y="50"/>
                </a:cubicBezTo>
                <a:cubicBezTo>
                  <a:pt x="121" y="49"/>
                  <a:pt x="124" y="49"/>
                  <a:pt x="127" y="49"/>
                </a:cubicBezTo>
                <a:lnTo>
                  <a:pt x="128" y="49"/>
                </a:lnTo>
                <a:cubicBezTo>
                  <a:pt x="129" y="49"/>
                  <a:pt x="130" y="49"/>
                  <a:pt x="130" y="50"/>
                </a:cubicBezTo>
                <a:lnTo>
                  <a:pt x="130" y="65"/>
                </a:lnTo>
                <a:lnTo>
                  <a:pt x="175" y="35"/>
                </a:lnTo>
                <a:lnTo>
                  <a:pt x="130" y="5"/>
                </a:lnTo>
                <a:lnTo>
                  <a:pt x="130" y="20"/>
                </a:lnTo>
                <a:cubicBezTo>
                  <a:pt x="130" y="21"/>
                  <a:pt x="129" y="22"/>
                  <a:pt x="128" y="22"/>
                </a:cubicBezTo>
                <a:lnTo>
                  <a:pt x="128" y="22"/>
                </a:lnTo>
                <a:lnTo>
                  <a:pt x="128" y="22"/>
                </a:lnTo>
                <a:cubicBezTo>
                  <a:pt x="121" y="22"/>
                  <a:pt x="114" y="23"/>
                  <a:pt x="108" y="26"/>
                </a:cubicBezTo>
                <a:cubicBezTo>
                  <a:pt x="102" y="28"/>
                  <a:pt x="96" y="32"/>
                  <a:pt x="91" y="37"/>
                </a:cubicBezTo>
                <a:lnTo>
                  <a:pt x="71" y="57"/>
                </a:lnTo>
                <a:cubicBezTo>
                  <a:pt x="71" y="57"/>
                  <a:pt x="69" y="57"/>
                  <a:pt x="69" y="57"/>
                </a:cubicBezTo>
                <a:lnTo>
                  <a:pt x="49" y="37"/>
                </a:lnTo>
                <a:cubicBezTo>
                  <a:pt x="44" y="32"/>
                  <a:pt x="38" y="28"/>
                  <a:pt x="32" y="26"/>
                </a:cubicBezTo>
                <a:cubicBezTo>
                  <a:pt x="26" y="23"/>
                  <a:pt x="19" y="22"/>
                  <a:pt x="12" y="22"/>
                </a:cubicBezTo>
                <a:lnTo>
                  <a:pt x="10" y="22"/>
                </a:lnTo>
                <a:cubicBezTo>
                  <a:pt x="8" y="22"/>
                  <a:pt x="7" y="23"/>
                  <a:pt x="6" y="24"/>
                </a:cubicBezTo>
                <a:lnTo>
                  <a:pt x="6" y="24"/>
                </a:lnTo>
                <a:cubicBezTo>
                  <a:pt x="4" y="25"/>
                  <a:pt x="4" y="27"/>
                  <a:pt x="4" y="29"/>
                </a:cubicBezTo>
                <a:lnTo>
                  <a:pt x="4" y="42"/>
                </a:lnTo>
                <a:cubicBezTo>
                  <a:pt x="4" y="44"/>
                  <a:pt x="4" y="45"/>
                  <a:pt x="6" y="47"/>
                </a:cubicBezTo>
                <a:cubicBezTo>
                  <a:pt x="7" y="48"/>
                  <a:pt x="9" y="49"/>
                  <a:pt x="10" y="49"/>
                </a:cubicBezTo>
                <a:lnTo>
                  <a:pt x="13" y="49"/>
                </a:lnTo>
                <a:cubicBezTo>
                  <a:pt x="16" y="49"/>
                  <a:pt x="19" y="49"/>
                  <a:pt x="22" y="50"/>
                </a:cubicBezTo>
                <a:lnTo>
                  <a:pt x="22" y="50"/>
                </a:lnTo>
                <a:cubicBezTo>
                  <a:pt x="25" y="52"/>
                  <a:pt x="27" y="53"/>
                  <a:pt x="30" y="56"/>
                </a:cubicBezTo>
                <a:lnTo>
                  <a:pt x="50" y="76"/>
                </a:lnTo>
                <a:cubicBezTo>
                  <a:pt x="50" y="76"/>
                  <a:pt x="50" y="78"/>
                  <a:pt x="50" y="78"/>
                </a:cubicBezTo>
                <a:lnTo>
                  <a:pt x="30" y="98"/>
                </a:lnTo>
                <a:lnTo>
                  <a:pt x="29" y="99"/>
                </a:lnTo>
                <a:cubicBezTo>
                  <a:pt x="27" y="101"/>
                  <a:pt x="25" y="102"/>
                  <a:pt x="22" y="104"/>
                </a:cubicBezTo>
                <a:cubicBezTo>
                  <a:pt x="19" y="105"/>
                  <a:pt x="16" y="105"/>
                  <a:pt x="13" y="105"/>
                </a:cubicBezTo>
                <a:lnTo>
                  <a:pt x="10" y="105"/>
                </a:lnTo>
                <a:cubicBezTo>
                  <a:pt x="8" y="105"/>
                  <a:pt x="7" y="106"/>
                  <a:pt x="6" y="107"/>
                </a:cubicBezTo>
                <a:lnTo>
                  <a:pt x="6" y="107"/>
                </a:lnTo>
                <a:cubicBezTo>
                  <a:pt x="4" y="109"/>
                  <a:pt x="4" y="110"/>
                  <a:pt x="4" y="112"/>
                </a:cubicBezTo>
                <a:lnTo>
                  <a:pt x="4" y="125"/>
                </a:lnTo>
                <a:cubicBezTo>
                  <a:pt x="4" y="127"/>
                  <a:pt x="4" y="129"/>
                  <a:pt x="6" y="130"/>
                </a:cubicBezTo>
                <a:cubicBezTo>
                  <a:pt x="7" y="131"/>
                  <a:pt x="9" y="132"/>
                  <a:pt x="10" y="132"/>
                </a:cubicBezTo>
                <a:lnTo>
                  <a:pt x="12" y="132"/>
                </a:lnTo>
                <a:cubicBezTo>
                  <a:pt x="19" y="132"/>
                  <a:pt x="26" y="131"/>
                  <a:pt x="32" y="128"/>
                </a:cubicBezTo>
                <a:cubicBezTo>
                  <a:pt x="38" y="126"/>
                  <a:pt x="44" y="122"/>
                  <a:pt x="49" y="117"/>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73" name="Freeform 63">
            <a:extLst>
              <a:ext uri="{FF2B5EF4-FFF2-40B4-BE49-F238E27FC236}">
                <a16:creationId xmlns:a16="http://schemas.microsoft.com/office/drawing/2014/main" id="{DB539A07-C06A-4238-A747-75F88596B4F9}"/>
              </a:ext>
            </a:extLst>
          </p:cNvPr>
          <p:cNvSpPr>
            <a:spLocks noChangeAspect="1" noEditPoints="1"/>
          </p:cNvSpPr>
          <p:nvPr/>
        </p:nvSpPr>
        <p:spPr bwMode="auto">
          <a:xfrm>
            <a:off x="3191737" y="4441050"/>
            <a:ext cx="253590" cy="246828"/>
          </a:xfrm>
          <a:custGeom>
            <a:avLst/>
            <a:gdLst>
              <a:gd name="T0" fmla="*/ 115 w 148"/>
              <a:gd name="T1" fmla="*/ 88 h 144"/>
              <a:gd name="T2" fmla="*/ 91 w 148"/>
              <a:gd name="T3" fmla="*/ 134 h 144"/>
              <a:gd name="T4" fmla="*/ 88 w 148"/>
              <a:gd name="T5" fmla="*/ 141 h 144"/>
              <a:gd name="T6" fmla="*/ 68 w 148"/>
              <a:gd name="T7" fmla="*/ 144 h 144"/>
              <a:gd name="T8" fmla="*/ 58 w 148"/>
              <a:gd name="T9" fmla="*/ 134 h 144"/>
              <a:gd name="T10" fmla="*/ 34 w 148"/>
              <a:gd name="T11" fmla="*/ 88 h 144"/>
              <a:gd name="T12" fmla="*/ 18 w 148"/>
              <a:gd name="T13" fmla="*/ 51 h 144"/>
              <a:gd name="T14" fmla="*/ 2 w 148"/>
              <a:gd name="T15" fmla="*/ 51 h 144"/>
              <a:gd name="T16" fmla="*/ 1 w 148"/>
              <a:gd name="T17" fmla="*/ 49 h 144"/>
              <a:gd name="T18" fmla="*/ 33 w 148"/>
              <a:gd name="T19" fmla="*/ 1 h 144"/>
              <a:gd name="T20" fmla="*/ 68 w 148"/>
              <a:gd name="T21" fmla="*/ 48 h 144"/>
              <a:gd name="T22" fmla="*/ 66 w 148"/>
              <a:gd name="T23" fmla="*/ 51 h 144"/>
              <a:gd name="T24" fmla="*/ 52 w 148"/>
              <a:gd name="T25" fmla="*/ 58 h 144"/>
              <a:gd name="T26" fmla="*/ 74 w 148"/>
              <a:gd name="T27" fmla="*/ 82 h 144"/>
              <a:gd name="T28" fmla="*/ 97 w 148"/>
              <a:gd name="T29" fmla="*/ 58 h 144"/>
              <a:gd name="T30" fmla="*/ 82 w 148"/>
              <a:gd name="T31" fmla="*/ 51 h 144"/>
              <a:gd name="T32" fmla="*/ 81 w 148"/>
              <a:gd name="T33" fmla="*/ 51 h 144"/>
              <a:gd name="T34" fmla="*/ 113 w 148"/>
              <a:gd name="T35" fmla="*/ 1 h 144"/>
              <a:gd name="T36" fmla="*/ 116 w 148"/>
              <a:gd name="T37" fmla="*/ 1 h 144"/>
              <a:gd name="T38" fmla="*/ 148 w 148"/>
              <a:gd name="T39" fmla="*/ 50 h 144"/>
              <a:gd name="T40" fmla="*/ 130 w 148"/>
              <a:gd name="T41" fmla="*/ 51 h 144"/>
              <a:gd name="T42" fmla="*/ 115 w 148"/>
              <a:gd name="T43" fmla="*/ 88 h 144"/>
              <a:gd name="T44" fmla="*/ 88 w 148"/>
              <a:gd name="T45" fmla="*/ 110 h 144"/>
              <a:gd name="T46" fmla="*/ 112 w 148"/>
              <a:gd name="T47" fmla="*/ 86 h 144"/>
              <a:gd name="T48" fmla="*/ 127 w 148"/>
              <a:gd name="T49" fmla="*/ 50 h 144"/>
              <a:gd name="T50" fmla="*/ 129 w 148"/>
              <a:gd name="T51" fmla="*/ 48 h 144"/>
              <a:gd name="T52" fmla="*/ 114 w 148"/>
              <a:gd name="T53" fmla="*/ 5 h 144"/>
              <a:gd name="T54" fmla="*/ 100 w 148"/>
              <a:gd name="T55" fmla="*/ 48 h 144"/>
              <a:gd name="T56" fmla="*/ 101 w 148"/>
              <a:gd name="T57" fmla="*/ 51 h 144"/>
              <a:gd name="T58" fmla="*/ 100 w 148"/>
              <a:gd name="T59" fmla="*/ 59 h 144"/>
              <a:gd name="T60" fmla="*/ 76 w 148"/>
              <a:gd name="T61" fmla="*/ 86 h 144"/>
              <a:gd name="T62" fmla="*/ 54 w 148"/>
              <a:gd name="T63" fmla="*/ 67 h 144"/>
              <a:gd name="T64" fmla="*/ 47 w 148"/>
              <a:gd name="T65" fmla="*/ 51 h 144"/>
              <a:gd name="T66" fmla="*/ 49 w 148"/>
              <a:gd name="T67" fmla="*/ 48 h 144"/>
              <a:gd name="T68" fmla="*/ 34 w 148"/>
              <a:gd name="T69" fmla="*/ 5 h 144"/>
              <a:gd name="T70" fmla="*/ 20 w 148"/>
              <a:gd name="T71" fmla="*/ 48 h 144"/>
              <a:gd name="T72" fmla="*/ 22 w 148"/>
              <a:gd name="T73" fmla="*/ 50 h 144"/>
              <a:gd name="T74" fmla="*/ 37 w 148"/>
              <a:gd name="T75" fmla="*/ 86 h 144"/>
              <a:gd name="T76" fmla="*/ 62 w 148"/>
              <a:gd name="T77" fmla="*/ 111 h 144"/>
              <a:gd name="T78" fmla="*/ 64 w 148"/>
              <a:gd name="T79" fmla="*/ 139 h 144"/>
              <a:gd name="T80" fmla="*/ 80 w 148"/>
              <a:gd name="T81" fmla="*/ 141 h 144"/>
              <a:gd name="T82" fmla="*/ 87 w 148"/>
              <a:gd name="T83" fmla="*/ 134 h 144"/>
              <a:gd name="T84" fmla="*/ 88 w 148"/>
              <a:gd name="T85" fmla="*/ 11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4">
                <a:moveTo>
                  <a:pt x="115" y="88"/>
                </a:moveTo>
                <a:lnTo>
                  <a:pt x="115" y="88"/>
                </a:lnTo>
                <a:lnTo>
                  <a:pt x="91" y="112"/>
                </a:lnTo>
                <a:lnTo>
                  <a:pt x="91" y="134"/>
                </a:lnTo>
                <a:cubicBezTo>
                  <a:pt x="91" y="137"/>
                  <a:pt x="89" y="139"/>
                  <a:pt x="88" y="141"/>
                </a:cubicBezTo>
                <a:lnTo>
                  <a:pt x="88" y="141"/>
                </a:lnTo>
                <a:cubicBezTo>
                  <a:pt x="86" y="143"/>
                  <a:pt x="83" y="144"/>
                  <a:pt x="80" y="144"/>
                </a:cubicBezTo>
                <a:lnTo>
                  <a:pt x="68" y="144"/>
                </a:lnTo>
                <a:cubicBezTo>
                  <a:pt x="66" y="144"/>
                  <a:pt x="63" y="143"/>
                  <a:pt x="61" y="141"/>
                </a:cubicBezTo>
                <a:cubicBezTo>
                  <a:pt x="59" y="139"/>
                  <a:pt x="58" y="137"/>
                  <a:pt x="58" y="134"/>
                </a:cubicBezTo>
                <a:lnTo>
                  <a:pt x="58" y="112"/>
                </a:lnTo>
                <a:lnTo>
                  <a:pt x="34" y="88"/>
                </a:lnTo>
                <a:cubicBezTo>
                  <a:pt x="29" y="83"/>
                  <a:pt x="25" y="77"/>
                  <a:pt x="22" y="70"/>
                </a:cubicBezTo>
                <a:cubicBezTo>
                  <a:pt x="20" y="65"/>
                  <a:pt x="18" y="58"/>
                  <a:pt x="18" y="51"/>
                </a:cubicBezTo>
                <a:lnTo>
                  <a:pt x="2" y="51"/>
                </a:lnTo>
                <a:lnTo>
                  <a:pt x="2" y="51"/>
                </a:lnTo>
                <a:cubicBezTo>
                  <a:pt x="2" y="51"/>
                  <a:pt x="2" y="51"/>
                  <a:pt x="1" y="51"/>
                </a:cubicBezTo>
                <a:cubicBezTo>
                  <a:pt x="1" y="50"/>
                  <a:pt x="0" y="49"/>
                  <a:pt x="1" y="49"/>
                </a:cubicBezTo>
                <a:lnTo>
                  <a:pt x="33" y="1"/>
                </a:lnTo>
                <a:cubicBezTo>
                  <a:pt x="33" y="1"/>
                  <a:pt x="33" y="1"/>
                  <a:pt x="33" y="1"/>
                </a:cubicBezTo>
                <a:cubicBezTo>
                  <a:pt x="34" y="0"/>
                  <a:pt x="35" y="0"/>
                  <a:pt x="36" y="1"/>
                </a:cubicBezTo>
                <a:lnTo>
                  <a:pt x="68" y="48"/>
                </a:lnTo>
                <a:cubicBezTo>
                  <a:pt x="68" y="49"/>
                  <a:pt x="68" y="49"/>
                  <a:pt x="68" y="50"/>
                </a:cubicBezTo>
                <a:cubicBezTo>
                  <a:pt x="68" y="50"/>
                  <a:pt x="67" y="51"/>
                  <a:pt x="66" y="51"/>
                </a:cubicBezTo>
                <a:lnTo>
                  <a:pt x="51" y="51"/>
                </a:lnTo>
                <a:cubicBezTo>
                  <a:pt x="51" y="54"/>
                  <a:pt x="51" y="56"/>
                  <a:pt x="52" y="58"/>
                </a:cubicBezTo>
                <a:cubicBezTo>
                  <a:pt x="53" y="60"/>
                  <a:pt x="54" y="62"/>
                  <a:pt x="56" y="64"/>
                </a:cubicBezTo>
                <a:lnTo>
                  <a:pt x="74" y="82"/>
                </a:lnTo>
                <a:lnTo>
                  <a:pt x="92" y="64"/>
                </a:lnTo>
                <a:cubicBezTo>
                  <a:pt x="94" y="62"/>
                  <a:pt x="96" y="60"/>
                  <a:pt x="97" y="58"/>
                </a:cubicBezTo>
                <a:cubicBezTo>
                  <a:pt x="98" y="56"/>
                  <a:pt x="98" y="54"/>
                  <a:pt x="98" y="51"/>
                </a:cubicBezTo>
                <a:lnTo>
                  <a:pt x="82" y="51"/>
                </a:lnTo>
                <a:lnTo>
                  <a:pt x="82" y="51"/>
                </a:lnTo>
                <a:cubicBezTo>
                  <a:pt x="82" y="51"/>
                  <a:pt x="82" y="51"/>
                  <a:pt x="81" y="51"/>
                </a:cubicBezTo>
                <a:cubicBezTo>
                  <a:pt x="81" y="50"/>
                  <a:pt x="80" y="49"/>
                  <a:pt x="81" y="49"/>
                </a:cubicBezTo>
                <a:lnTo>
                  <a:pt x="113" y="1"/>
                </a:lnTo>
                <a:cubicBezTo>
                  <a:pt x="113" y="1"/>
                  <a:pt x="113" y="1"/>
                  <a:pt x="113" y="1"/>
                </a:cubicBezTo>
                <a:cubicBezTo>
                  <a:pt x="114" y="0"/>
                  <a:pt x="115" y="0"/>
                  <a:pt x="116" y="1"/>
                </a:cubicBezTo>
                <a:lnTo>
                  <a:pt x="148" y="48"/>
                </a:lnTo>
                <a:cubicBezTo>
                  <a:pt x="148" y="49"/>
                  <a:pt x="148" y="49"/>
                  <a:pt x="148" y="50"/>
                </a:cubicBezTo>
                <a:cubicBezTo>
                  <a:pt x="148" y="50"/>
                  <a:pt x="147" y="51"/>
                  <a:pt x="146" y="51"/>
                </a:cubicBezTo>
                <a:lnTo>
                  <a:pt x="130" y="51"/>
                </a:lnTo>
                <a:cubicBezTo>
                  <a:pt x="130" y="58"/>
                  <a:pt x="129" y="65"/>
                  <a:pt x="126" y="70"/>
                </a:cubicBezTo>
                <a:cubicBezTo>
                  <a:pt x="124" y="77"/>
                  <a:pt x="120" y="83"/>
                  <a:pt x="115" y="88"/>
                </a:cubicBezTo>
                <a:close/>
                <a:moveTo>
                  <a:pt x="88" y="110"/>
                </a:moveTo>
                <a:lnTo>
                  <a:pt x="88" y="110"/>
                </a:lnTo>
                <a:lnTo>
                  <a:pt x="88" y="110"/>
                </a:lnTo>
                <a:lnTo>
                  <a:pt x="112" y="86"/>
                </a:lnTo>
                <a:cubicBezTo>
                  <a:pt x="117" y="81"/>
                  <a:pt x="121" y="75"/>
                  <a:pt x="123" y="69"/>
                </a:cubicBezTo>
                <a:cubicBezTo>
                  <a:pt x="126" y="63"/>
                  <a:pt x="127" y="57"/>
                  <a:pt x="127" y="50"/>
                </a:cubicBezTo>
                <a:lnTo>
                  <a:pt x="127" y="50"/>
                </a:lnTo>
                <a:cubicBezTo>
                  <a:pt x="127" y="49"/>
                  <a:pt x="128" y="48"/>
                  <a:pt x="129" y="48"/>
                </a:cubicBezTo>
                <a:lnTo>
                  <a:pt x="143" y="48"/>
                </a:lnTo>
                <a:lnTo>
                  <a:pt x="114" y="5"/>
                </a:lnTo>
                <a:lnTo>
                  <a:pt x="86" y="48"/>
                </a:lnTo>
                <a:lnTo>
                  <a:pt x="100" y="48"/>
                </a:lnTo>
                <a:cubicBezTo>
                  <a:pt x="101" y="48"/>
                  <a:pt x="101" y="49"/>
                  <a:pt x="101" y="50"/>
                </a:cubicBezTo>
                <a:lnTo>
                  <a:pt x="101" y="51"/>
                </a:lnTo>
                <a:cubicBezTo>
                  <a:pt x="101" y="54"/>
                  <a:pt x="101" y="57"/>
                  <a:pt x="100" y="59"/>
                </a:cubicBezTo>
                <a:lnTo>
                  <a:pt x="100" y="59"/>
                </a:lnTo>
                <a:cubicBezTo>
                  <a:pt x="99" y="62"/>
                  <a:pt x="97" y="65"/>
                  <a:pt x="95" y="67"/>
                </a:cubicBezTo>
                <a:lnTo>
                  <a:pt x="76" y="86"/>
                </a:lnTo>
                <a:cubicBezTo>
                  <a:pt x="75" y="87"/>
                  <a:pt x="74" y="87"/>
                  <a:pt x="73" y="86"/>
                </a:cubicBezTo>
                <a:lnTo>
                  <a:pt x="54" y="67"/>
                </a:lnTo>
                <a:cubicBezTo>
                  <a:pt x="52" y="65"/>
                  <a:pt x="50" y="62"/>
                  <a:pt x="49" y="59"/>
                </a:cubicBezTo>
                <a:cubicBezTo>
                  <a:pt x="48" y="57"/>
                  <a:pt x="47" y="54"/>
                  <a:pt x="47" y="51"/>
                </a:cubicBezTo>
                <a:lnTo>
                  <a:pt x="47" y="50"/>
                </a:lnTo>
                <a:cubicBezTo>
                  <a:pt x="47" y="49"/>
                  <a:pt x="48" y="48"/>
                  <a:pt x="49" y="48"/>
                </a:cubicBezTo>
                <a:lnTo>
                  <a:pt x="63" y="48"/>
                </a:lnTo>
                <a:lnTo>
                  <a:pt x="34" y="5"/>
                </a:lnTo>
                <a:lnTo>
                  <a:pt x="6" y="48"/>
                </a:lnTo>
                <a:lnTo>
                  <a:pt x="20" y="48"/>
                </a:lnTo>
                <a:cubicBezTo>
                  <a:pt x="21" y="48"/>
                  <a:pt x="22" y="49"/>
                  <a:pt x="22" y="50"/>
                </a:cubicBezTo>
                <a:lnTo>
                  <a:pt x="22" y="50"/>
                </a:lnTo>
                <a:cubicBezTo>
                  <a:pt x="22" y="57"/>
                  <a:pt x="23" y="63"/>
                  <a:pt x="25" y="69"/>
                </a:cubicBezTo>
                <a:cubicBezTo>
                  <a:pt x="28" y="75"/>
                  <a:pt x="32" y="81"/>
                  <a:pt x="37" y="86"/>
                </a:cubicBezTo>
                <a:lnTo>
                  <a:pt x="61" y="110"/>
                </a:lnTo>
                <a:cubicBezTo>
                  <a:pt x="61" y="110"/>
                  <a:pt x="62" y="111"/>
                  <a:pt x="62" y="111"/>
                </a:cubicBezTo>
                <a:lnTo>
                  <a:pt x="62" y="134"/>
                </a:lnTo>
                <a:cubicBezTo>
                  <a:pt x="62" y="136"/>
                  <a:pt x="62" y="137"/>
                  <a:pt x="64" y="139"/>
                </a:cubicBezTo>
                <a:cubicBezTo>
                  <a:pt x="65" y="140"/>
                  <a:pt x="67" y="141"/>
                  <a:pt x="68" y="141"/>
                </a:cubicBezTo>
                <a:lnTo>
                  <a:pt x="80" y="141"/>
                </a:lnTo>
                <a:cubicBezTo>
                  <a:pt x="82" y="141"/>
                  <a:pt x="84" y="140"/>
                  <a:pt x="85" y="139"/>
                </a:cubicBezTo>
                <a:cubicBezTo>
                  <a:pt x="86" y="137"/>
                  <a:pt x="87" y="136"/>
                  <a:pt x="87" y="134"/>
                </a:cubicBezTo>
                <a:lnTo>
                  <a:pt x="87" y="111"/>
                </a:lnTo>
                <a:cubicBezTo>
                  <a:pt x="87" y="111"/>
                  <a:pt x="87" y="110"/>
                  <a:pt x="88" y="110"/>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74" name="Freeform 64">
            <a:extLst>
              <a:ext uri="{FF2B5EF4-FFF2-40B4-BE49-F238E27FC236}">
                <a16:creationId xmlns:a16="http://schemas.microsoft.com/office/drawing/2014/main" id="{A21A44A8-5C3B-4AC2-99FA-DFC7A6C25AB1}"/>
              </a:ext>
            </a:extLst>
          </p:cNvPr>
          <p:cNvSpPr>
            <a:spLocks noChangeAspect="1" noEditPoints="1"/>
          </p:cNvSpPr>
          <p:nvPr/>
        </p:nvSpPr>
        <p:spPr bwMode="auto">
          <a:xfrm>
            <a:off x="2256009" y="4430907"/>
            <a:ext cx="201182" cy="267115"/>
          </a:xfrm>
          <a:custGeom>
            <a:avLst/>
            <a:gdLst>
              <a:gd name="T0" fmla="*/ 98 w 117"/>
              <a:gd name="T1" fmla="*/ 112 h 156"/>
              <a:gd name="T2" fmla="*/ 73 w 117"/>
              <a:gd name="T3" fmla="*/ 86 h 156"/>
              <a:gd name="T4" fmla="*/ 72 w 117"/>
              <a:gd name="T5" fmla="*/ 52 h 156"/>
              <a:gd name="T6" fmla="*/ 89 w 117"/>
              <a:gd name="T7" fmla="*/ 50 h 156"/>
              <a:gd name="T8" fmla="*/ 28 w 117"/>
              <a:gd name="T9" fmla="*/ 50 h 156"/>
              <a:gd name="T10" fmla="*/ 45 w 117"/>
              <a:gd name="T11" fmla="*/ 52 h 156"/>
              <a:gd name="T12" fmla="*/ 45 w 117"/>
              <a:gd name="T13" fmla="*/ 86 h 156"/>
              <a:gd name="T14" fmla="*/ 8 w 117"/>
              <a:gd name="T15" fmla="*/ 127 h 156"/>
              <a:gd name="T16" fmla="*/ 4 w 117"/>
              <a:gd name="T17" fmla="*/ 148 h 156"/>
              <a:gd name="T18" fmla="*/ 5 w 117"/>
              <a:gd name="T19" fmla="*/ 150 h 156"/>
              <a:gd name="T20" fmla="*/ 10 w 117"/>
              <a:gd name="T21" fmla="*/ 152 h 156"/>
              <a:gd name="T22" fmla="*/ 28 w 117"/>
              <a:gd name="T23" fmla="*/ 150 h 156"/>
              <a:gd name="T24" fmla="*/ 32 w 117"/>
              <a:gd name="T25" fmla="*/ 138 h 156"/>
              <a:gd name="T26" fmla="*/ 57 w 117"/>
              <a:gd name="T27" fmla="*/ 111 h 156"/>
              <a:gd name="T28" fmla="*/ 80 w 117"/>
              <a:gd name="T29" fmla="*/ 131 h 156"/>
              <a:gd name="T30" fmla="*/ 85 w 117"/>
              <a:gd name="T31" fmla="*/ 138 h 156"/>
              <a:gd name="T32" fmla="*/ 89 w 117"/>
              <a:gd name="T33" fmla="*/ 150 h 156"/>
              <a:gd name="T34" fmla="*/ 107 w 117"/>
              <a:gd name="T35" fmla="*/ 152 h 156"/>
              <a:gd name="T36" fmla="*/ 112 w 117"/>
              <a:gd name="T37" fmla="*/ 150 h 156"/>
              <a:gd name="T38" fmla="*/ 113 w 117"/>
              <a:gd name="T39" fmla="*/ 148 h 156"/>
              <a:gd name="T40" fmla="*/ 109 w 117"/>
              <a:gd name="T41" fmla="*/ 127 h 156"/>
              <a:gd name="T42" fmla="*/ 76 w 117"/>
              <a:gd name="T43" fmla="*/ 84 h 156"/>
              <a:gd name="T44" fmla="*/ 101 w 117"/>
              <a:gd name="T45" fmla="*/ 109 h 156"/>
              <a:gd name="T46" fmla="*/ 117 w 117"/>
              <a:gd name="T47" fmla="*/ 145 h 156"/>
              <a:gd name="T48" fmla="*/ 114 w 117"/>
              <a:gd name="T49" fmla="*/ 152 h 156"/>
              <a:gd name="T50" fmla="*/ 114 w 117"/>
              <a:gd name="T51" fmla="*/ 152 h 156"/>
              <a:gd name="T52" fmla="*/ 107 w 117"/>
              <a:gd name="T53" fmla="*/ 156 h 156"/>
              <a:gd name="T54" fmla="*/ 87 w 117"/>
              <a:gd name="T55" fmla="*/ 153 h 156"/>
              <a:gd name="T56" fmla="*/ 82 w 117"/>
              <a:gd name="T57" fmla="*/ 140 h 156"/>
              <a:gd name="T58" fmla="*/ 78 w 117"/>
              <a:gd name="T59" fmla="*/ 134 h 156"/>
              <a:gd name="T60" fmla="*/ 40 w 117"/>
              <a:gd name="T61" fmla="*/ 134 h 156"/>
              <a:gd name="T62" fmla="*/ 34 w 117"/>
              <a:gd name="T63" fmla="*/ 146 h 156"/>
              <a:gd name="T64" fmla="*/ 24 w 117"/>
              <a:gd name="T65" fmla="*/ 156 h 156"/>
              <a:gd name="T66" fmla="*/ 6 w 117"/>
              <a:gd name="T67" fmla="*/ 155 h 156"/>
              <a:gd name="T68" fmla="*/ 3 w 117"/>
              <a:gd name="T69" fmla="*/ 152 h 156"/>
              <a:gd name="T70" fmla="*/ 0 w 117"/>
              <a:gd name="T71" fmla="*/ 145 h 156"/>
              <a:gd name="T72" fmla="*/ 17 w 117"/>
              <a:gd name="T73" fmla="*/ 109 h 156"/>
              <a:gd name="T74" fmla="*/ 42 w 117"/>
              <a:gd name="T75" fmla="*/ 54 h 156"/>
              <a:gd name="T76" fmla="*/ 23 w 117"/>
              <a:gd name="T77" fmla="*/ 52 h 156"/>
              <a:gd name="T78" fmla="*/ 57 w 117"/>
              <a:gd name="T79" fmla="*/ 1 h 156"/>
              <a:gd name="T80" fmla="*/ 60 w 117"/>
              <a:gd name="T81" fmla="*/ 1 h 156"/>
              <a:gd name="T82" fmla="*/ 93 w 117"/>
              <a:gd name="T83" fmla="*/ 54 h 156"/>
              <a:gd name="T84" fmla="*/ 76 w 117"/>
              <a:gd name="T85" fmla="*/ 5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7" h="156">
                <a:moveTo>
                  <a:pt x="98" y="112"/>
                </a:moveTo>
                <a:lnTo>
                  <a:pt x="98" y="112"/>
                </a:lnTo>
                <a:lnTo>
                  <a:pt x="73" y="86"/>
                </a:lnTo>
                <a:lnTo>
                  <a:pt x="73" y="86"/>
                </a:lnTo>
                <a:cubicBezTo>
                  <a:pt x="72" y="86"/>
                  <a:pt x="72" y="85"/>
                  <a:pt x="72" y="85"/>
                </a:cubicBezTo>
                <a:lnTo>
                  <a:pt x="72" y="52"/>
                </a:lnTo>
                <a:cubicBezTo>
                  <a:pt x="72" y="51"/>
                  <a:pt x="73" y="50"/>
                  <a:pt x="74" y="50"/>
                </a:cubicBezTo>
                <a:lnTo>
                  <a:pt x="89" y="50"/>
                </a:lnTo>
                <a:lnTo>
                  <a:pt x="59" y="6"/>
                </a:lnTo>
                <a:lnTo>
                  <a:pt x="28" y="50"/>
                </a:lnTo>
                <a:lnTo>
                  <a:pt x="43" y="50"/>
                </a:lnTo>
                <a:cubicBezTo>
                  <a:pt x="44" y="50"/>
                  <a:pt x="45" y="51"/>
                  <a:pt x="45" y="52"/>
                </a:cubicBezTo>
                <a:lnTo>
                  <a:pt x="45" y="85"/>
                </a:lnTo>
                <a:cubicBezTo>
                  <a:pt x="45" y="85"/>
                  <a:pt x="45" y="86"/>
                  <a:pt x="45" y="86"/>
                </a:cubicBezTo>
                <a:lnTo>
                  <a:pt x="19" y="112"/>
                </a:lnTo>
                <a:cubicBezTo>
                  <a:pt x="14" y="116"/>
                  <a:pt x="11" y="121"/>
                  <a:pt x="8" y="127"/>
                </a:cubicBezTo>
                <a:cubicBezTo>
                  <a:pt x="6" y="132"/>
                  <a:pt x="4" y="138"/>
                  <a:pt x="4" y="145"/>
                </a:cubicBezTo>
                <a:cubicBezTo>
                  <a:pt x="3" y="146"/>
                  <a:pt x="4" y="147"/>
                  <a:pt x="4" y="148"/>
                </a:cubicBezTo>
                <a:cubicBezTo>
                  <a:pt x="4" y="148"/>
                  <a:pt x="5" y="149"/>
                  <a:pt x="5" y="150"/>
                </a:cubicBezTo>
                <a:lnTo>
                  <a:pt x="5" y="150"/>
                </a:lnTo>
                <a:cubicBezTo>
                  <a:pt x="6" y="151"/>
                  <a:pt x="7" y="151"/>
                  <a:pt x="8" y="152"/>
                </a:cubicBezTo>
                <a:cubicBezTo>
                  <a:pt x="8" y="152"/>
                  <a:pt x="9" y="152"/>
                  <a:pt x="10" y="152"/>
                </a:cubicBezTo>
                <a:lnTo>
                  <a:pt x="24" y="152"/>
                </a:lnTo>
                <a:cubicBezTo>
                  <a:pt x="25" y="152"/>
                  <a:pt x="27" y="152"/>
                  <a:pt x="28" y="150"/>
                </a:cubicBezTo>
                <a:cubicBezTo>
                  <a:pt x="29" y="149"/>
                  <a:pt x="30" y="148"/>
                  <a:pt x="30" y="146"/>
                </a:cubicBezTo>
                <a:cubicBezTo>
                  <a:pt x="31" y="143"/>
                  <a:pt x="31" y="141"/>
                  <a:pt x="32" y="138"/>
                </a:cubicBezTo>
                <a:cubicBezTo>
                  <a:pt x="34" y="136"/>
                  <a:pt x="35" y="133"/>
                  <a:pt x="37" y="131"/>
                </a:cubicBezTo>
                <a:lnTo>
                  <a:pt x="57" y="111"/>
                </a:lnTo>
                <a:cubicBezTo>
                  <a:pt x="58" y="111"/>
                  <a:pt x="59" y="111"/>
                  <a:pt x="60" y="111"/>
                </a:cubicBezTo>
                <a:lnTo>
                  <a:pt x="80" y="131"/>
                </a:lnTo>
                <a:lnTo>
                  <a:pt x="80" y="131"/>
                </a:lnTo>
                <a:cubicBezTo>
                  <a:pt x="82" y="133"/>
                  <a:pt x="84" y="136"/>
                  <a:pt x="85" y="138"/>
                </a:cubicBezTo>
                <a:cubicBezTo>
                  <a:pt x="86" y="141"/>
                  <a:pt x="87" y="143"/>
                  <a:pt x="87" y="146"/>
                </a:cubicBezTo>
                <a:cubicBezTo>
                  <a:pt x="87" y="148"/>
                  <a:pt x="88" y="149"/>
                  <a:pt x="89" y="150"/>
                </a:cubicBezTo>
                <a:cubicBezTo>
                  <a:pt x="90" y="152"/>
                  <a:pt x="92" y="152"/>
                  <a:pt x="94" y="152"/>
                </a:cubicBezTo>
                <a:lnTo>
                  <a:pt x="107" y="152"/>
                </a:lnTo>
                <a:cubicBezTo>
                  <a:pt x="108" y="152"/>
                  <a:pt x="109" y="152"/>
                  <a:pt x="110" y="152"/>
                </a:cubicBezTo>
                <a:cubicBezTo>
                  <a:pt x="110" y="151"/>
                  <a:pt x="111" y="151"/>
                  <a:pt x="112" y="150"/>
                </a:cubicBezTo>
                <a:lnTo>
                  <a:pt x="112" y="150"/>
                </a:lnTo>
                <a:cubicBezTo>
                  <a:pt x="113" y="149"/>
                  <a:pt x="113" y="148"/>
                  <a:pt x="113" y="148"/>
                </a:cubicBezTo>
                <a:cubicBezTo>
                  <a:pt x="114" y="147"/>
                  <a:pt x="114" y="146"/>
                  <a:pt x="114" y="145"/>
                </a:cubicBezTo>
                <a:cubicBezTo>
                  <a:pt x="113" y="138"/>
                  <a:pt x="112" y="132"/>
                  <a:pt x="109" y="127"/>
                </a:cubicBezTo>
                <a:cubicBezTo>
                  <a:pt x="106" y="121"/>
                  <a:pt x="103" y="116"/>
                  <a:pt x="98" y="112"/>
                </a:cubicBezTo>
                <a:close/>
                <a:moveTo>
                  <a:pt x="76" y="84"/>
                </a:moveTo>
                <a:lnTo>
                  <a:pt x="76" y="84"/>
                </a:lnTo>
                <a:lnTo>
                  <a:pt x="101" y="109"/>
                </a:lnTo>
                <a:cubicBezTo>
                  <a:pt x="106" y="114"/>
                  <a:pt x="109" y="120"/>
                  <a:pt x="112" y="125"/>
                </a:cubicBezTo>
                <a:cubicBezTo>
                  <a:pt x="115" y="131"/>
                  <a:pt x="117" y="138"/>
                  <a:pt x="117" y="145"/>
                </a:cubicBezTo>
                <a:cubicBezTo>
                  <a:pt x="117" y="146"/>
                  <a:pt x="117" y="147"/>
                  <a:pt x="117" y="149"/>
                </a:cubicBezTo>
                <a:cubicBezTo>
                  <a:pt x="116" y="150"/>
                  <a:pt x="115" y="151"/>
                  <a:pt x="114" y="152"/>
                </a:cubicBezTo>
                <a:lnTo>
                  <a:pt x="114" y="152"/>
                </a:lnTo>
                <a:lnTo>
                  <a:pt x="114" y="152"/>
                </a:lnTo>
                <a:cubicBezTo>
                  <a:pt x="113" y="153"/>
                  <a:pt x="112" y="154"/>
                  <a:pt x="111" y="155"/>
                </a:cubicBezTo>
                <a:cubicBezTo>
                  <a:pt x="110" y="155"/>
                  <a:pt x="108" y="156"/>
                  <a:pt x="107" y="156"/>
                </a:cubicBezTo>
                <a:lnTo>
                  <a:pt x="94" y="156"/>
                </a:lnTo>
                <a:cubicBezTo>
                  <a:pt x="91" y="156"/>
                  <a:pt x="89" y="155"/>
                  <a:pt x="87" y="153"/>
                </a:cubicBezTo>
                <a:cubicBezTo>
                  <a:pt x="85" y="151"/>
                  <a:pt x="84" y="149"/>
                  <a:pt x="83" y="146"/>
                </a:cubicBezTo>
                <a:cubicBezTo>
                  <a:pt x="83" y="144"/>
                  <a:pt x="83" y="142"/>
                  <a:pt x="82" y="140"/>
                </a:cubicBezTo>
                <a:cubicBezTo>
                  <a:pt x="81" y="138"/>
                  <a:pt x="79" y="136"/>
                  <a:pt x="78" y="134"/>
                </a:cubicBezTo>
                <a:lnTo>
                  <a:pt x="78" y="134"/>
                </a:lnTo>
                <a:lnTo>
                  <a:pt x="59" y="115"/>
                </a:lnTo>
                <a:lnTo>
                  <a:pt x="40" y="134"/>
                </a:lnTo>
                <a:cubicBezTo>
                  <a:pt x="38" y="136"/>
                  <a:pt x="37" y="138"/>
                  <a:pt x="36" y="140"/>
                </a:cubicBezTo>
                <a:cubicBezTo>
                  <a:pt x="35" y="142"/>
                  <a:pt x="34" y="144"/>
                  <a:pt x="34" y="146"/>
                </a:cubicBezTo>
                <a:cubicBezTo>
                  <a:pt x="34" y="149"/>
                  <a:pt x="32" y="151"/>
                  <a:pt x="31" y="153"/>
                </a:cubicBezTo>
                <a:cubicBezTo>
                  <a:pt x="29" y="155"/>
                  <a:pt x="26" y="156"/>
                  <a:pt x="24" y="156"/>
                </a:cubicBezTo>
                <a:lnTo>
                  <a:pt x="10" y="156"/>
                </a:lnTo>
                <a:cubicBezTo>
                  <a:pt x="9" y="156"/>
                  <a:pt x="8" y="155"/>
                  <a:pt x="6" y="155"/>
                </a:cubicBezTo>
                <a:cubicBezTo>
                  <a:pt x="5" y="154"/>
                  <a:pt x="4" y="153"/>
                  <a:pt x="3" y="152"/>
                </a:cubicBezTo>
                <a:lnTo>
                  <a:pt x="3" y="152"/>
                </a:lnTo>
                <a:cubicBezTo>
                  <a:pt x="2" y="151"/>
                  <a:pt x="1" y="150"/>
                  <a:pt x="1" y="149"/>
                </a:cubicBezTo>
                <a:cubicBezTo>
                  <a:pt x="0" y="147"/>
                  <a:pt x="0" y="146"/>
                  <a:pt x="0" y="145"/>
                </a:cubicBezTo>
                <a:cubicBezTo>
                  <a:pt x="1" y="138"/>
                  <a:pt x="2" y="131"/>
                  <a:pt x="5" y="125"/>
                </a:cubicBezTo>
                <a:cubicBezTo>
                  <a:pt x="8" y="120"/>
                  <a:pt x="12" y="114"/>
                  <a:pt x="17" y="109"/>
                </a:cubicBezTo>
                <a:lnTo>
                  <a:pt x="42" y="84"/>
                </a:lnTo>
                <a:lnTo>
                  <a:pt x="42" y="54"/>
                </a:lnTo>
                <a:lnTo>
                  <a:pt x="25" y="54"/>
                </a:lnTo>
                <a:cubicBezTo>
                  <a:pt x="24" y="54"/>
                  <a:pt x="23" y="53"/>
                  <a:pt x="23" y="52"/>
                </a:cubicBezTo>
                <a:cubicBezTo>
                  <a:pt x="23" y="52"/>
                  <a:pt x="24" y="51"/>
                  <a:pt x="24" y="51"/>
                </a:cubicBezTo>
                <a:lnTo>
                  <a:pt x="57" y="1"/>
                </a:lnTo>
                <a:cubicBezTo>
                  <a:pt x="58" y="1"/>
                  <a:pt x="59" y="0"/>
                  <a:pt x="60" y="1"/>
                </a:cubicBezTo>
                <a:cubicBezTo>
                  <a:pt x="60" y="1"/>
                  <a:pt x="60" y="1"/>
                  <a:pt x="60" y="1"/>
                </a:cubicBezTo>
                <a:lnTo>
                  <a:pt x="94" y="51"/>
                </a:lnTo>
                <a:cubicBezTo>
                  <a:pt x="94" y="52"/>
                  <a:pt x="94" y="53"/>
                  <a:pt x="93" y="54"/>
                </a:cubicBezTo>
                <a:cubicBezTo>
                  <a:pt x="93" y="54"/>
                  <a:pt x="92" y="54"/>
                  <a:pt x="92" y="54"/>
                </a:cubicBezTo>
                <a:lnTo>
                  <a:pt x="76" y="54"/>
                </a:lnTo>
                <a:lnTo>
                  <a:pt x="76" y="84"/>
                </a:ln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75" name="Freeform 65">
            <a:extLst>
              <a:ext uri="{FF2B5EF4-FFF2-40B4-BE49-F238E27FC236}">
                <a16:creationId xmlns:a16="http://schemas.microsoft.com/office/drawing/2014/main" id="{5CE15153-0249-4564-821D-077BBA2B1674}"/>
              </a:ext>
            </a:extLst>
          </p:cNvPr>
          <p:cNvSpPr>
            <a:spLocks noChangeAspect="1" noEditPoints="1"/>
          </p:cNvSpPr>
          <p:nvPr/>
        </p:nvSpPr>
        <p:spPr bwMode="auto">
          <a:xfrm>
            <a:off x="1406502" y="4924145"/>
            <a:ext cx="297546" cy="297546"/>
          </a:xfrm>
          <a:custGeom>
            <a:avLst/>
            <a:gdLst>
              <a:gd name="T0" fmla="*/ 42 w 174"/>
              <a:gd name="T1" fmla="*/ 156 h 174"/>
              <a:gd name="T2" fmla="*/ 42 w 174"/>
              <a:gd name="T3" fmla="*/ 156 h 174"/>
              <a:gd name="T4" fmla="*/ 22 w 174"/>
              <a:gd name="T5" fmla="*/ 133 h 174"/>
              <a:gd name="T6" fmla="*/ 24 w 174"/>
              <a:gd name="T7" fmla="*/ 150 h 174"/>
              <a:gd name="T8" fmla="*/ 42 w 174"/>
              <a:gd name="T9" fmla="*/ 152 h 174"/>
              <a:gd name="T10" fmla="*/ 50 w 174"/>
              <a:gd name="T11" fmla="*/ 152 h 174"/>
              <a:gd name="T12" fmla="*/ 124 w 174"/>
              <a:gd name="T13" fmla="*/ 154 h 174"/>
              <a:gd name="T14" fmla="*/ 169 w 174"/>
              <a:gd name="T15" fmla="*/ 139 h 174"/>
              <a:gd name="T16" fmla="*/ 124 w 174"/>
              <a:gd name="T17" fmla="*/ 124 h 174"/>
              <a:gd name="T18" fmla="*/ 72 w 174"/>
              <a:gd name="T19" fmla="*/ 125 h 174"/>
              <a:gd name="T20" fmla="*/ 71 w 174"/>
              <a:gd name="T21" fmla="*/ 122 h 174"/>
              <a:gd name="T22" fmla="*/ 115 w 174"/>
              <a:gd name="T23" fmla="*/ 80 h 174"/>
              <a:gd name="T24" fmla="*/ 136 w 174"/>
              <a:gd name="T25" fmla="*/ 38 h 174"/>
              <a:gd name="T26" fmla="*/ 94 w 174"/>
              <a:gd name="T27" fmla="*/ 59 h 174"/>
              <a:gd name="T28" fmla="*/ 52 w 174"/>
              <a:gd name="T29" fmla="*/ 103 h 174"/>
              <a:gd name="T30" fmla="*/ 50 w 174"/>
              <a:gd name="T31" fmla="*/ 104 h 174"/>
              <a:gd name="T32" fmla="*/ 49 w 174"/>
              <a:gd name="T33" fmla="*/ 52 h 174"/>
              <a:gd name="T34" fmla="*/ 66 w 174"/>
              <a:gd name="T35" fmla="*/ 50 h 174"/>
              <a:gd name="T36" fmla="*/ 5 w 174"/>
              <a:gd name="T37" fmla="*/ 50 h 174"/>
              <a:gd name="T38" fmla="*/ 22 w 174"/>
              <a:gd name="T39" fmla="*/ 52 h 174"/>
              <a:gd name="T40" fmla="*/ 22 w 174"/>
              <a:gd name="T41" fmla="*/ 133 h 174"/>
              <a:gd name="T42" fmla="*/ 18 w 174"/>
              <a:gd name="T43" fmla="*/ 145 h 174"/>
              <a:gd name="T44" fmla="*/ 18 w 174"/>
              <a:gd name="T45" fmla="*/ 124 h 174"/>
              <a:gd name="T46" fmla="*/ 2 w 174"/>
              <a:gd name="T47" fmla="*/ 53 h 174"/>
              <a:gd name="T48" fmla="*/ 0 w 174"/>
              <a:gd name="T49" fmla="*/ 50 h 174"/>
              <a:gd name="T50" fmla="*/ 36 w 174"/>
              <a:gd name="T51" fmla="*/ 0 h 174"/>
              <a:gd name="T52" fmla="*/ 70 w 174"/>
              <a:gd name="T53" fmla="*/ 51 h 174"/>
              <a:gd name="T54" fmla="*/ 69 w 174"/>
              <a:gd name="T55" fmla="*/ 53 h 174"/>
              <a:gd name="T56" fmla="*/ 52 w 174"/>
              <a:gd name="T57" fmla="*/ 53 h 174"/>
              <a:gd name="T58" fmla="*/ 90 w 174"/>
              <a:gd name="T59" fmla="*/ 60 h 174"/>
              <a:gd name="T60" fmla="*/ 78 w 174"/>
              <a:gd name="T61" fmla="*/ 46 h 174"/>
              <a:gd name="T62" fmla="*/ 138 w 174"/>
              <a:gd name="T63" fmla="*/ 34 h 174"/>
              <a:gd name="T64" fmla="*/ 140 w 174"/>
              <a:gd name="T65" fmla="*/ 36 h 174"/>
              <a:gd name="T66" fmla="*/ 127 w 174"/>
              <a:gd name="T67" fmla="*/ 96 h 174"/>
              <a:gd name="T68" fmla="*/ 126 w 174"/>
              <a:gd name="T69" fmla="*/ 96 h 174"/>
              <a:gd name="T70" fmla="*/ 76 w 174"/>
              <a:gd name="T71" fmla="*/ 122 h 174"/>
              <a:gd name="T72" fmla="*/ 121 w 174"/>
              <a:gd name="T73" fmla="*/ 105 h 174"/>
              <a:gd name="T74" fmla="*/ 124 w 174"/>
              <a:gd name="T75" fmla="*/ 104 h 174"/>
              <a:gd name="T76" fmla="*/ 174 w 174"/>
              <a:gd name="T77" fmla="*/ 140 h 174"/>
              <a:gd name="T78" fmla="*/ 124 w 174"/>
              <a:gd name="T79" fmla="*/ 174 h 174"/>
              <a:gd name="T80" fmla="*/ 121 w 174"/>
              <a:gd name="T81" fmla="*/ 172 h 174"/>
              <a:gd name="T82" fmla="*/ 121 w 174"/>
              <a:gd name="T83" fmla="*/ 156 h 174"/>
              <a:gd name="T84" fmla="*/ 42 w 174"/>
              <a:gd name="T85" fmla="*/ 156 h 174"/>
              <a:gd name="T86" fmla="*/ 29 w 174"/>
              <a:gd name="T87" fmla="*/ 156 h 174"/>
              <a:gd name="T88" fmla="*/ 18 w 174"/>
              <a:gd name="T89" fmla="*/ 14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4" h="174">
                <a:moveTo>
                  <a:pt x="42" y="156"/>
                </a:moveTo>
                <a:lnTo>
                  <a:pt x="42" y="156"/>
                </a:lnTo>
                <a:lnTo>
                  <a:pt x="42" y="156"/>
                </a:lnTo>
                <a:lnTo>
                  <a:pt x="42" y="156"/>
                </a:lnTo>
                <a:close/>
                <a:moveTo>
                  <a:pt x="22" y="133"/>
                </a:moveTo>
                <a:lnTo>
                  <a:pt x="22" y="133"/>
                </a:lnTo>
                <a:lnTo>
                  <a:pt x="22" y="145"/>
                </a:lnTo>
                <a:cubicBezTo>
                  <a:pt x="22" y="147"/>
                  <a:pt x="23" y="149"/>
                  <a:pt x="24" y="150"/>
                </a:cubicBezTo>
                <a:cubicBezTo>
                  <a:pt x="25" y="151"/>
                  <a:pt x="27" y="152"/>
                  <a:pt x="29" y="152"/>
                </a:cubicBezTo>
                <a:lnTo>
                  <a:pt x="42" y="152"/>
                </a:lnTo>
                <a:lnTo>
                  <a:pt x="42" y="152"/>
                </a:lnTo>
                <a:lnTo>
                  <a:pt x="50" y="152"/>
                </a:lnTo>
                <a:lnTo>
                  <a:pt x="123" y="152"/>
                </a:lnTo>
                <a:cubicBezTo>
                  <a:pt x="124" y="152"/>
                  <a:pt x="124" y="153"/>
                  <a:pt x="124" y="154"/>
                </a:cubicBezTo>
                <a:lnTo>
                  <a:pt x="124" y="169"/>
                </a:lnTo>
                <a:lnTo>
                  <a:pt x="169" y="139"/>
                </a:lnTo>
                <a:lnTo>
                  <a:pt x="124" y="108"/>
                </a:lnTo>
                <a:lnTo>
                  <a:pt x="124" y="124"/>
                </a:lnTo>
                <a:cubicBezTo>
                  <a:pt x="124" y="125"/>
                  <a:pt x="124" y="125"/>
                  <a:pt x="123" y="125"/>
                </a:cubicBezTo>
                <a:lnTo>
                  <a:pt x="72" y="125"/>
                </a:lnTo>
                <a:cubicBezTo>
                  <a:pt x="71" y="125"/>
                  <a:pt x="71" y="125"/>
                  <a:pt x="71" y="125"/>
                </a:cubicBezTo>
                <a:cubicBezTo>
                  <a:pt x="70" y="124"/>
                  <a:pt x="70" y="123"/>
                  <a:pt x="71" y="122"/>
                </a:cubicBezTo>
                <a:lnTo>
                  <a:pt x="113" y="80"/>
                </a:lnTo>
                <a:cubicBezTo>
                  <a:pt x="113" y="80"/>
                  <a:pt x="115" y="80"/>
                  <a:pt x="115" y="80"/>
                </a:cubicBezTo>
                <a:lnTo>
                  <a:pt x="126" y="91"/>
                </a:lnTo>
                <a:lnTo>
                  <a:pt x="136" y="38"/>
                </a:lnTo>
                <a:lnTo>
                  <a:pt x="83" y="48"/>
                </a:lnTo>
                <a:lnTo>
                  <a:pt x="94" y="59"/>
                </a:lnTo>
                <a:cubicBezTo>
                  <a:pt x="94" y="60"/>
                  <a:pt x="94" y="61"/>
                  <a:pt x="94" y="61"/>
                </a:cubicBezTo>
                <a:lnTo>
                  <a:pt x="52" y="103"/>
                </a:lnTo>
                <a:lnTo>
                  <a:pt x="52" y="103"/>
                </a:lnTo>
                <a:cubicBezTo>
                  <a:pt x="51" y="104"/>
                  <a:pt x="51" y="104"/>
                  <a:pt x="50" y="104"/>
                </a:cubicBezTo>
                <a:cubicBezTo>
                  <a:pt x="49" y="104"/>
                  <a:pt x="49" y="103"/>
                  <a:pt x="49" y="102"/>
                </a:cubicBezTo>
                <a:lnTo>
                  <a:pt x="49" y="52"/>
                </a:lnTo>
                <a:cubicBezTo>
                  <a:pt x="49" y="51"/>
                  <a:pt x="49" y="50"/>
                  <a:pt x="50" y="50"/>
                </a:cubicBezTo>
                <a:lnTo>
                  <a:pt x="66" y="50"/>
                </a:lnTo>
                <a:lnTo>
                  <a:pt x="35" y="5"/>
                </a:lnTo>
                <a:lnTo>
                  <a:pt x="5" y="50"/>
                </a:lnTo>
                <a:lnTo>
                  <a:pt x="20" y="50"/>
                </a:lnTo>
                <a:cubicBezTo>
                  <a:pt x="21" y="50"/>
                  <a:pt x="22" y="51"/>
                  <a:pt x="22" y="52"/>
                </a:cubicBezTo>
                <a:lnTo>
                  <a:pt x="22" y="124"/>
                </a:lnTo>
                <a:lnTo>
                  <a:pt x="22" y="133"/>
                </a:lnTo>
                <a:close/>
                <a:moveTo>
                  <a:pt x="18" y="145"/>
                </a:moveTo>
                <a:lnTo>
                  <a:pt x="18" y="145"/>
                </a:lnTo>
                <a:lnTo>
                  <a:pt x="18" y="133"/>
                </a:lnTo>
                <a:lnTo>
                  <a:pt x="18" y="124"/>
                </a:lnTo>
                <a:lnTo>
                  <a:pt x="18" y="53"/>
                </a:lnTo>
                <a:lnTo>
                  <a:pt x="2" y="53"/>
                </a:lnTo>
                <a:cubicBezTo>
                  <a:pt x="1" y="53"/>
                  <a:pt x="0" y="52"/>
                  <a:pt x="0" y="52"/>
                </a:cubicBezTo>
                <a:cubicBezTo>
                  <a:pt x="0" y="51"/>
                  <a:pt x="0" y="51"/>
                  <a:pt x="0" y="50"/>
                </a:cubicBezTo>
                <a:lnTo>
                  <a:pt x="34" y="1"/>
                </a:lnTo>
                <a:cubicBezTo>
                  <a:pt x="34" y="0"/>
                  <a:pt x="35" y="0"/>
                  <a:pt x="36" y="0"/>
                </a:cubicBezTo>
                <a:cubicBezTo>
                  <a:pt x="36" y="0"/>
                  <a:pt x="37" y="1"/>
                  <a:pt x="37" y="1"/>
                </a:cubicBezTo>
                <a:lnTo>
                  <a:pt x="70" y="51"/>
                </a:lnTo>
                <a:cubicBezTo>
                  <a:pt x="71" y="51"/>
                  <a:pt x="70" y="52"/>
                  <a:pt x="70" y="53"/>
                </a:cubicBezTo>
                <a:cubicBezTo>
                  <a:pt x="69" y="53"/>
                  <a:pt x="69" y="53"/>
                  <a:pt x="69" y="53"/>
                </a:cubicBezTo>
                <a:lnTo>
                  <a:pt x="69" y="53"/>
                </a:lnTo>
                <a:lnTo>
                  <a:pt x="52" y="53"/>
                </a:lnTo>
                <a:lnTo>
                  <a:pt x="52" y="98"/>
                </a:lnTo>
                <a:lnTo>
                  <a:pt x="90" y="60"/>
                </a:lnTo>
                <a:lnTo>
                  <a:pt x="78" y="48"/>
                </a:lnTo>
                <a:cubicBezTo>
                  <a:pt x="78" y="48"/>
                  <a:pt x="78" y="47"/>
                  <a:pt x="78" y="46"/>
                </a:cubicBezTo>
                <a:cubicBezTo>
                  <a:pt x="79" y="46"/>
                  <a:pt x="79" y="45"/>
                  <a:pt x="79" y="45"/>
                </a:cubicBezTo>
                <a:lnTo>
                  <a:pt x="138" y="34"/>
                </a:lnTo>
                <a:cubicBezTo>
                  <a:pt x="139" y="34"/>
                  <a:pt x="140" y="34"/>
                  <a:pt x="140" y="35"/>
                </a:cubicBezTo>
                <a:cubicBezTo>
                  <a:pt x="140" y="35"/>
                  <a:pt x="140" y="36"/>
                  <a:pt x="140" y="36"/>
                </a:cubicBezTo>
                <a:lnTo>
                  <a:pt x="129" y="95"/>
                </a:lnTo>
                <a:cubicBezTo>
                  <a:pt x="128" y="96"/>
                  <a:pt x="128" y="96"/>
                  <a:pt x="127" y="96"/>
                </a:cubicBezTo>
                <a:cubicBezTo>
                  <a:pt x="126" y="96"/>
                  <a:pt x="126" y="96"/>
                  <a:pt x="126" y="96"/>
                </a:cubicBezTo>
                <a:lnTo>
                  <a:pt x="126" y="96"/>
                </a:lnTo>
                <a:lnTo>
                  <a:pt x="114" y="84"/>
                </a:lnTo>
                <a:lnTo>
                  <a:pt x="76" y="122"/>
                </a:lnTo>
                <a:lnTo>
                  <a:pt x="121" y="122"/>
                </a:lnTo>
                <a:lnTo>
                  <a:pt x="121" y="105"/>
                </a:lnTo>
                <a:cubicBezTo>
                  <a:pt x="121" y="104"/>
                  <a:pt x="122" y="104"/>
                  <a:pt x="123" y="104"/>
                </a:cubicBezTo>
                <a:cubicBezTo>
                  <a:pt x="123" y="104"/>
                  <a:pt x="123" y="104"/>
                  <a:pt x="124" y="104"/>
                </a:cubicBezTo>
                <a:lnTo>
                  <a:pt x="173" y="137"/>
                </a:lnTo>
                <a:cubicBezTo>
                  <a:pt x="174" y="138"/>
                  <a:pt x="174" y="139"/>
                  <a:pt x="174" y="140"/>
                </a:cubicBezTo>
                <a:cubicBezTo>
                  <a:pt x="174" y="140"/>
                  <a:pt x="173" y="140"/>
                  <a:pt x="173" y="140"/>
                </a:cubicBezTo>
                <a:lnTo>
                  <a:pt x="124" y="174"/>
                </a:lnTo>
                <a:cubicBezTo>
                  <a:pt x="123" y="174"/>
                  <a:pt x="122" y="174"/>
                  <a:pt x="121" y="173"/>
                </a:cubicBezTo>
                <a:cubicBezTo>
                  <a:pt x="121" y="173"/>
                  <a:pt x="121" y="173"/>
                  <a:pt x="121" y="172"/>
                </a:cubicBezTo>
                <a:lnTo>
                  <a:pt x="121" y="172"/>
                </a:lnTo>
                <a:lnTo>
                  <a:pt x="121" y="156"/>
                </a:lnTo>
                <a:lnTo>
                  <a:pt x="50" y="156"/>
                </a:lnTo>
                <a:lnTo>
                  <a:pt x="42" y="156"/>
                </a:lnTo>
                <a:lnTo>
                  <a:pt x="42" y="156"/>
                </a:lnTo>
                <a:lnTo>
                  <a:pt x="29" y="156"/>
                </a:lnTo>
                <a:cubicBezTo>
                  <a:pt x="26" y="156"/>
                  <a:pt x="23" y="155"/>
                  <a:pt x="21" y="153"/>
                </a:cubicBezTo>
                <a:cubicBezTo>
                  <a:pt x="20" y="151"/>
                  <a:pt x="18" y="148"/>
                  <a:pt x="18" y="145"/>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76" name="Freeform 77">
            <a:extLst>
              <a:ext uri="{FF2B5EF4-FFF2-40B4-BE49-F238E27FC236}">
                <a16:creationId xmlns:a16="http://schemas.microsoft.com/office/drawing/2014/main" id="{30C2953E-F392-4FE5-97F0-3447C37F1264}"/>
              </a:ext>
            </a:extLst>
          </p:cNvPr>
          <p:cNvSpPr>
            <a:spLocks noChangeAspect="1" noEditPoints="1"/>
          </p:cNvSpPr>
          <p:nvPr/>
        </p:nvSpPr>
        <p:spPr bwMode="auto">
          <a:xfrm>
            <a:off x="3191737" y="4944433"/>
            <a:ext cx="260353" cy="256971"/>
          </a:xfrm>
          <a:custGeom>
            <a:avLst/>
            <a:gdLst>
              <a:gd name="T0" fmla="*/ 58 w 152"/>
              <a:gd name="T1" fmla="*/ 54 h 150"/>
              <a:gd name="T2" fmla="*/ 61 w 152"/>
              <a:gd name="T3" fmla="*/ 3 h 150"/>
              <a:gd name="T4" fmla="*/ 61 w 152"/>
              <a:gd name="T5" fmla="*/ 3 h 150"/>
              <a:gd name="T6" fmla="*/ 68 w 152"/>
              <a:gd name="T7" fmla="*/ 0 h 150"/>
              <a:gd name="T8" fmla="*/ 92 w 152"/>
              <a:gd name="T9" fmla="*/ 3 h 150"/>
              <a:gd name="T10" fmla="*/ 95 w 152"/>
              <a:gd name="T11" fmla="*/ 54 h 150"/>
              <a:gd name="T12" fmla="*/ 113 w 152"/>
              <a:gd name="T13" fmla="*/ 54 h 150"/>
              <a:gd name="T14" fmla="*/ 115 w 152"/>
              <a:gd name="T15" fmla="*/ 57 h 150"/>
              <a:gd name="T16" fmla="*/ 77 w 152"/>
              <a:gd name="T17" fmla="*/ 112 h 150"/>
              <a:gd name="T18" fmla="*/ 38 w 152"/>
              <a:gd name="T19" fmla="*/ 57 h 150"/>
              <a:gd name="T20" fmla="*/ 39 w 152"/>
              <a:gd name="T21" fmla="*/ 54 h 150"/>
              <a:gd name="T22" fmla="*/ 142 w 152"/>
              <a:gd name="T23" fmla="*/ 150 h 150"/>
              <a:gd name="T24" fmla="*/ 11 w 152"/>
              <a:gd name="T25" fmla="*/ 150 h 150"/>
              <a:gd name="T26" fmla="*/ 0 w 152"/>
              <a:gd name="T27" fmla="*/ 140 h 150"/>
              <a:gd name="T28" fmla="*/ 3 w 152"/>
              <a:gd name="T29" fmla="*/ 109 h 150"/>
              <a:gd name="T30" fmla="*/ 3 w 152"/>
              <a:gd name="T31" fmla="*/ 109 h 150"/>
              <a:gd name="T32" fmla="*/ 17 w 152"/>
              <a:gd name="T33" fmla="*/ 106 h 150"/>
              <a:gd name="T34" fmla="*/ 28 w 152"/>
              <a:gd name="T35" fmla="*/ 116 h 150"/>
              <a:gd name="T36" fmla="*/ 125 w 152"/>
              <a:gd name="T37" fmla="*/ 123 h 150"/>
              <a:gd name="T38" fmla="*/ 128 w 152"/>
              <a:gd name="T39" fmla="*/ 109 h 150"/>
              <a:gd name="T40" fmla="*/ 128 w 152"/>
              <a:gd name="T41" fmla="*/ 109 h 150"/>
              <a:gd name="T42" fmla="*/ 136 w 152"/>
              <a:gd name="T43" fmla="*/ 106 h 150"/>
              <a:gd name="T44" fmla="*/ 149 w 152"/>
              <a:gd name="T45" fmla="*/ 109 h 150"/>
              <a:gd name="T46" fmla="*/ 152 w 152"/>
              <a:gd name="T47" fmla="*/ 140 h 150"/>
              <a:gd name="T48" fmla="*/ 149 w 152"/>
              <a:gd name="T49" fmla="*/ 147 h 150"/>
              <a:gd name="T50" fmla="*/ 11 w 152"/>
              <a:gd name="T51" fmla="*/ 147 h 150"/>
              <a:gd name="T52" fmla="*/ 142 w 152"/>
              <a:gd name="T53" fmla="*/ 147 h 150"/>
              <a:gd name="T54" fmla="*/ 147 w 152"/>
              <a:gd name="T55" fmla="*/ 145 h 150"/>
              <a:gd name="T56" fmla="*/ 149 w 152"/>
              <a:gd name="T57" fmla="*/ 116 h 150"/>
              <a:gd name="T58" fmla="*/ 142 w 152"/>
              <a:gd name="T59" fmla="*/ 109 h 150"/>
              <a:gd name="T60" fmla="*/ 131 w 152"/>
              <a:gd name="T61" fmla="*/ 111 h 150"/>
              <a:gd name="T62" fmla="*/ 129 w 152"/>
              <a:gd name="T63" fmla="*/ 116 h 150"/>
              <a:gd name="T64" fmla="*/ 127 w 152"/>
              <a:gd name="T65" fmla="*/ 126 h 150"/>
              <a:gd name="T66" fmla="*/ 24 w 152"/>
              <a:gd name="T67" fmla="*/ 125 h 150"/>
              <a:gd name="T68" fmla="*/ 22 w 152"/>
              <a:gd name="T69" fmla="*/ 111 h 150"/>
              <a:gd name="T70" fmla="*/ 11 w 152"/>
              <a:gd name="T71" fmla="*/ 109 h 150"/>
              <a:gd name="T72" fmla="*/ 6 w 152"/>
              <a:gd name="T73" fmla="*/ 111 h 150"/>
              <a:gd name="T74" fmla="*/ 4 w 152"/>
              <a:gd name="T75" fmla="*/ 140 h 150"/>
              <a:gd name="T76" fmla="*/ 11 w 152"/>
              <a:gd name="T77" fmla="*/ 147 h 150"/>
              <a:gd name="T78" fmla="*/ 61 w 152"/>
              <a:gd name="T79" fmla="*/ 10 h 150"/>
              <a:gd name="T80" fmla="*/ 60 w 152"/>
              <a:gd name="T81" fmla="*/ 58 h 150"/>
              <a:gd name="T82" fmla="*/ 76 w 152"/>
              <a:gd name="T83" fmla="*/ 108 h 150"/>
              <a:gd name="T84" fmla="*/ 93 w 152"/>
              <a:gd name="T85" fmla="*/ 58 h 150"/>
              <a:gd name="T86" fmla="*/ 91 w 152"/>
              <a:gd name="T87" fmla="*/ 10 h 150"/>
              <a:gd name="T88" fmla="*/ 85 w 152"/>
              <a:gd name="T89" fmla="*/ 3 h 150"/>
              <a:gd name="T90" fmla="*/ 63 w 152"/>
              <a:gd name="T91" fmla="*/ 5 h 150"/>
              <a:gd name="T92" fmla="*/ 61 w 152"/>
              <a:gd name="T93" fmla="*/ 1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2" h="150">
                <a:moveTo>
                  <a:pt x="58" y="54"/>
                </a:moveTo>
                <a:lnTo>
                  <a:pt x="58" y="54"/>
                </a:lnTo>
                <a:lnTo>
                  <a:pt x="58" y="10"/>
                </a:lnTo>
                <a:cubicBezTo>
                  <a:pt x="58" y="7"/>
                  <a:pt x="59" y="5"/>
                  <a:pt x="61" y="3"/>
                </a:cubicBezTo>
                <a:lnTo>
                  <a:pt x="61" y="3"/>
                </a:lnTo>
                <a:lnTo>
                  <a:pt x="61" y="3"/>
                </a:lnTo>
                <a:lnTo>
                  <a:pt x="61" y="3"/>
                </a:lnTo>
                <a:cubicBezTo>
                  <a:pt x="63" y="1"/>
                  <a:pt x="65" y="0"/>
                  <a:pt x="68" y="0"/>
                </a:cubicBezTo>
                <a:lnTo>
                  <a:pt x="85" y="0"/>
                </a:lnTo>
                <a:cubicBezTo>
                  <a:pt x="87" y="0"/>
                  <a:pt x="90" y="1"/>
                  <a:pt x="92" y="3"/>
                </a:cubicBezTo>
                <a:cubicBezTo>
                  <a:pt x="94" y="5"/>
                  <a:pt x="95" y="7"/>
                  <a:pt x="95" y="10"/>
                </a:cubicBezTo>
                <a:lnTo>
                  <a:pt x="95" y="54"/>
                </a:lnTo>
                <a:lnTo>
                  <a:pt x="113" y="54"/>
                </a:lnTo>
                <a:lnTo>
                  <a:pt x="113" y="54"/>
                </a:lnTo>
                <a:cubicBezTo>
                  <a:pt x="114" y="54"/>
                  <a:pt x="114" y="54"/>
                  <a:pt x="114" y="54"/>
                </a:cubicBezTo>
                <a:cubicBezTo>
                  <a:pt x="115" y="55"/>
                  <a:pt x="115" y="56"/>
                  <a:pt x="115" y="57"/>
                </a:cubicBezTo>
                <a:lnTo>
                  <a:pt x="78" y="112"/>
                </a:lnTo>
                <a:cubicBezTo>
                  <a:pt x="78" y="112"/>
                  <a:pt x="78" y="112"/>
                  <a:pt x="77" y="112"/>
                </a:cubicBezTo>
                <a:cubicBezTo>
                  <a:pt x="77" y="113"/>
                  <a:pt x="75" y="113"/>
                  <a:pt x="75" y="112"/>
                </a:cubicBezTo>
                <a:lnTo>
                  <a:pt x="38" y="57"/>
                </a:lnTo>
                <a:cubicBezTo>
                  <a:pt x="38" y="57"/>
                  <a:pt x="38" y="56"/>
                  <a:pt x="38" y="56"/>
                </a:cubicBezTo>
                <a:cubicBezTo>
                  <a:pt x="38" y="55"/>
                  <a:pt x="38" y="54"/>
                  <a:pt x="39" y="54"/>
                </a:cubicBezTo>
                <a:lnTo>
                  <a:pt x="58" y="54"/>
                </a:lnTo>
                <a:close/>
                <a:moveTo>
                  <a:pt x="142" y="150"/>
                </a:moveTo>
                <a:lnTo>
                  <a:pt x="142" y="150"/>
                </a:lnTo>
                <a:lnTo>
                  <a:pt x="11" y="150"/>
                </a:lnTo>
                <a:cubicBezTo>
                  <a:pt x="8" y="150"/>
                  <a:pt x="5" y="149"/>
                  <a:pt x="3" y="147"/>
                </a:cubicBezTo>
                <a:cubicBezTo>
                  <a:pt x="1" y="145"/>
                  <a:pt x="0" y="143"/>
                  <a:pt x="0" y="140"/>
                </a:cubicBezTo>
                <a:lnTo>
                  <a:pt x="0" y="116"/>
                </a:lnTo>
                <a:cubicBezTo>
                  <a:pt x="0" y="113"/>
                  <a:pt x="1" y="110"/>
                  <a:pt x="3" y="109"/>
                </a:cubicBezTo>
                <a:lnTo>
                  <a:pt x="3" y="109"/>
                </a:lnTo>
                <a:lnTo>
                  <a:pt x="3" y="109"/>
                </a:lnTo>
                <a:cubicBezTo>
                  <a:pt x="5" y="107"/>
                  <a:pt x="8" y="106"/>
                  <a:pt x="11" y="106"/>
                </a:cubicBezTo>
                <a:lnTo>
                  <a:pt x="17" y="106"/>
                </a:lnTo>
                <a:cubicBezTo>
                  <a:pt x="20" y="106"/>
                  <a:pt x="23" y="107"/>
                  <a:pt x="24" y="109"/>
                </a:cubicBezTo>
                <a:cubicBezTo>
                  <a:pt x="26" y="110"/>
                  <a:pt x="28" y="113"/>
                  <a:pt x="28" y="116"/>
                </a:cubicBezTo>
                <a:lnTo>
                  <a:pt x="28" y="123"/>
                </a:lnTo>
                <a:lnTo>
                  <a:pt x="125" y="123"/>
                </a:lnTo>
                <a:lnTo>
                  <a:pt x="125" y="116"/>
                </a:lnTo>
                <a:cubicBezTo>
                  <a:pt x="125" y="113"/>
                  <a:pt x="126" y="110"/>
                  <a:pt x="128" y="109"/>
                </a:cubicBezTo>
                <a:lnTo>
                  <a:pt x="128" y="109"/>
                </a:lnTo>
                <a:lnTo>
                  <a:pt x="128" y="109"/>
                </a:lnTo>
                <a:lnTo>
                  <a:pt x="128" y="109"/>
                </a:lnTo>
                <a:cubicBezTo>
                  <a:pt x="130" y="107"/>
                  <a:pt x="133" y="106"/>
                  <a:pt x="136" y="106"/>
                </a:cubicBezTo>
                <a:lnTo>
                  <a:pt x="142" y="106"/>
                </a:lnTo>
                <a:cubicBezTo>
                  <a:pt x="145" y="106"/>
                  <a:pt x="148" y="107"/>
                  <a:pt x="149" y="109"/>
                </a:cubicBezTo>
                <a:cubicBezTo>
                  <a:pt x="151" y="110"/>
                  <a:pt x="152" y="113"/>
                  <a:pt x="152" y="116"/>
                </a:cubicBezTo>
                <a:lnTo>
                  <a:pt x="152" y="140"/>
                </a:lnTo>
                <a:cubicBezTo>
                  <a:pt x="152" y="143"/>
                  <a:pt x="151" y="145"/>
                  <a:pt x="149" y="147"/>
                </a:cubicBezTo>
                <a:lnTo>
                  <a:pt x="149" y="147"/>
                </a:lnTo>
                <a:cubicBezTo>
                  <a:pt x="148" y="149"/>
                  <a:pt x="145" y="150"/>
                  <a:pt x="142" y="150"/>
                </a:cubicBezTo>
                <a:close/>
                <a:moveTo>
                  <a:pt x="11" y="147"/>
                </a:moveTo>
                <a:lnTo>
                  <a:pt x="11" y="147"/>
                </a:lnTo>
                <a:lnTo>
                  <a:pt x="142" y="147"/>
                </a:lnTo>
                <a:cubicBezTo>
                  <a:pt x="144" y="147"/>
                  <a:pt x="146" y="146"/>
                  <a:pt x="147" y="145"/>
                </a:cubicBezTo>
                <a:lnTo>
                  <a:pt x="147" y="145"/>
                </a:lnTo>
                <a:cubicBezTo>
                  <a:pt x="148" y="143"/>
                  <a:pt x="149" y="142"/>
                  <a:pt x="149" y="140"/>
                </a:cubicBezTo>
                <a:lnTo>
                  <a:pt x="149" y="116"/>
                </a:lnTo>
                <a:cubicBezTo>
                  <a:pt x="149" y="114"/>
                  <a:pt x="148" y="112"/>
                  <a:pt x="147" y="111"/>
                </a:cubicBezTo>
                <a:cubicBezTo>
                  <a:pt x="146" y="110"/>
                  <a:pt x="144" y="109"/>
                  <a:pt x="142" y="109"/>
                </a:cubicBezTo>
                <a:lnTo>
                  <a:pt x="136" y="109"/>
                </a:lnTo>
                <a:cubicBezTo>
                  <a:pt x="134" y="109"/>
                  <a:pt x="132" y="110"/>
                  <a:pt x="131" y="111"/>
                </a:cubicBezTo>
                <a:lnTo>
                  <a:pt x="131" y="111"/>
                </a:lnTo>
                <a:cubicBezTo>
                  <a:pt x="129" y="112"/>
                  <a:pt x="129" y="114"/>
                  <a:pt x="129" y="116"/>
                </a:cubicBezTo>
                <a:lnTo>
                  <a:pt x="129" y="125"/>
                </a:lnTo>
                <a:cubicBezTo>
                  <a:pt x="129" y="126"/>
                  <a:pt x="128" y="126"/>
                  <a:pt x="127" y="126"/>
                </a:cubicBezTo>
                <a:lnTo>
                  <a:pt x="26" y="126"/>
                </a:lnTo>
                <a:cubicBezTo>
                  <a:pt x="25" y="126"/>
                  <a:pt x="24" y="126"/>
                  <a:pt x="24" y="125"/>
                </a:cubicBezTo>
                <a:lnTo>
                  <a:pt x="24" y="116"/>
                </a:lnTo>
                <a:cubicBezTo>
                  <a:pt x="24" y="114"/>
                  <a:pt x="23" y="112"/>
                  <a:pt x="22" y="111"/>
                </a:cubicBezTo>
                <a:cubicBezTo>
                  <a:pt x="21" y="110"/>
                  <a:pt x="19" y="109"/>
                  <a:pt x="17" y="109"/>
                </a:cubicBezTo>
                <a:lnTo>
                  <a:pt x="11" y="109"/>
                </a:lnTo>
                <a:cubicBezTo>
                  <a:pt x="9" y="109"/>
                  <a:pt x="7" y="110"/>
                  <a:pt x="6" y="111"/>
                </a:cubicBezTo>
                <a:lnTo>
                  <a:pt x="6" y="111"/>
                </a:lnTo>
                <a:cubicBezTo>
                  <a:pt x="5" y="112"/>
                  <a:pt x="4" y="114"/>
                  <a:pt x="4" y="116"/>
                </a:cubicBezTo>
                <a:lnTo>
                  <a:pt x="4" y="140"/>
                </a:lnTo>
                <a:cubicBezTo>
                  <a:pt x="4" y="142"/>
                  <a:pt x="5" y="143"/>
                  <a:pt x="6" y="145"/>
                </a:cubicBezTo>
                <a:cubicBezTo>
                  <a:pt x="7" y="146"/>
                  <a:pt x="9" y="147"/>
                  <a:pt x="11" y="147"/>
                </a:cubicBezTo>
                <a:close/>
                <a:moveTo>
                  <a:pt x="61" y="10"/>
                </a:moveTo>
                <a:lnTo>
                  <a:pt x="61" y="10"/>
                </a:lnTo>
                <a:lnTo>
                  <a:pt x="61" y="56"/>
                </a:lnTo>
                <a:cubicBezTo>
                  <a:pt x="61" y="57"/>
                  <a:pt x="61" y="58"/>
                  <a:pt x="60" y="58"/>
                </a:cubicBezTo>
                <a:lnTo>
                  <a:pt x="43" y="58"/>
                </a:lnTo>
                <a:lnTo>
                  <a:pt x="76" y="108"/>
                </a:lnTo>
                <a:lnTo>
                  <a:pt x="110" y="58"/>
                </a:lnTo>
                <a:lnTo>
                  <a:pt x="93" y="58"/>
                </a:lnTo>
                <a:cubicBezTo>
                  <a:pt x="92" y="58"/>
                  <a:pt x="91" y="57"/>
                  <a:pt x="91" y="56"/>
                </a:cubicBezTo>
                <a:lnTo>
                  <a:pt x="91" y="10"/>
                </a:lnTo>
                <a:cubicBezTo>
                  <a:pt x="91" y="8"/>
                  <a:pt x="91" y="7"/>
                  <a:pt x="89" y="5"/>
                </a:cubicBezTo>
                <a:cubicBezTo>
                  <a:pt x="88" y="4"/>
                  <a:pt x="86" y="3"/>
                  <a:pt x="85" y="3"/>
                </a:cubicBezTo>
                <a:lnTo>
                  <a:pt x="68" y="3"/>
                </a:lnTo>
                <a:cubicBezTo>
                  <a:pt x="66" y="3"/>
                  <a:pt x="65" y="4"/>
                  <a:pt x="63" y="5"/>
                </a:cubicBezTo>
                <a:lnTo>
                  <a:pt x="63" y="5"/>
                </a:lnTo>
                <a:cubicBezTo>
                  <a:pt x="62" y="7"/>
                  <a:pt x="61" y="8"/>
                  <a:pt x="61" y="10"/>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77" name="Freeform 78">
            <a:extLst>
              <a:ext uri="{FF2B5EF4-FFF2-40B4-BE49-F238E27FC236}">
                <a16:creationId xmlns:a16="http://schemas.microsoft.com/office/drawing/2014/main" id="{36BA649A-8867-4CBA-BB40-5BCD547F531D}"/>
              </a:ext>
            </a:extLst>
          </p:cNvPr>
          <p:cNvSpPr>
            <a:spLocks noChangeAspect="1" noEditPoints="1"/>
          </p:cNvSpPr>
          <p:nvPr/>
        </p:nvSpPr>
        <p:spPr bwMode="auto">
          <a:xfrm>
            <a:off x="3629170" y="4944433"/>
            <a:ext cx="260353" cy="256971"/>
          </a:xfrm>
          <a:custGeom>
            <a:avLst/>
            <a:gdLst>
              <a:gd name="T0" fmla="*/ 61 w 152"/>
              <a:gd name="T1" fmla="*/ 57 h 150"/>
              <a:gd name="T2" fmla="*/ 63 w 152"/>
              <a:gd name="T3" fmla="*/ 107 h 150"/>
              <a:gd name="T4" fmla="*/ 84 w 152"/>
              <a:gd name="T5" fmla="*/ 109 h 150"/>
              <a:gd name="T6" fmla="*/ 89 w 152"/>
              <a:gd name="T7" fmla="*/ 107 h 150"/>
              <a:gd name="T8" fmla="*/ 91 w 152"/>
              <a:gd name="T9" fmla="*/ 57 h 150"/>
              <a:gd name="T10" fmla="*/ 110 w 152"/>
              <a:gd name="T11" fmla="*/ 55 h 150"/>
              <a:gd name="T12" fmla="*/ 42 w 152"/>
              <a:gd name="T13" fmla="*/ 55 h 150"/>
              <a:gd name="T14" fmla="*/ 61 w 152"/>
              <a:gd name="T15" fmla="*/ 57 h 150"/>
              <a:gd name="T16" fmla="*/ 141 w 152"/>
              <a:gd name="T17" fmla="*/ 150 h 150"/>
              <a:gd name="T18" fmla="*/ 149 w 152"/>
              <a:gd name="T19" fmla="*/ 147 h 150"/>
              <a:gd name="T20" fmla="*/ 152 w 152"/>
              <a:gd name="T21" fmla="*/ 116 h 150"/>
              <a:gd name="T22" fmla="*/ 141 w 152"/>
              <a:gd name="T23" fmla="*/ 106 h 150"/>
              <a:gd name="T24" fmla="*/ 128 w 152"/>
              <a:gd name="T25" fmla="*/ 109 h 150"/>
              <a:gd name="T26" fmla="*/ 128 w 152"/>
              <a:gd name="T27" fmla="*/ 109 h 150"/>
              <a:gd name="T28" fmla="*/ 125 w 152"/>
              <a:gd name="T29" fmla="*/ 123 h 150"/>
              <a:gd name="T30" fmla="*/ 27 w 152"/>
              <a:gd name="T31" fmla="*/ 116 h 150"/>
              <a:gd name="T32" fmla="*/ 16 w 152"/>
              <a:gd name="T33" fmla="*/ 106 h 150"/>
              <a:gd name="T34" fmla="*/ 3 w 152"/>
              <a:gd name="T35" fmla="*/ 109 h 150"/>
              <a:gd name="T36" fmla="*/ 3 w 152"/>
              <a:gd name="T37" fmla="*/ 109 h 150"/>
              <a:gd name="T38" fmla="*/ 0 w 152"/>
              <a:gd name="T39" fmla="*/ 140 h 150"/>
              <a:gd name="T40" fmla="*/ 10 w 152"/>
              <a:gd name="T41" fmla="*/ 150 h 150"/>
              <a:gd name="T42" fmla="*/ 10 w 152"/>
              <a:gd name="T43" fmla="*/ 147 h 150"/>
              <a:gd name="T44" fmla="*/ 141 w 152"/>
              <a:gd name="T45" fmla="*/ 147 h 150"/>
              <a:gd name="T46" fmla="*/ 146 w 152"/>
              <a:gd name="T47" fmla="*/ 145 h 150"/>
              <a:gd name="T48" fmla="*/ 148 w 152"/>
              <a:gd name="T49" fmla="*/ 116 h 150"/>
              <a:gd name="T50" fmla="*/ 141 w 152"/>
              <a:gd name="T51" fmla="*/ 109 h 150"/>
              <a:gd name="T52" fmla="*/ 130 w 152"/>
              <a:gd name="T53" fmla="*/ 111 h 150"/>
              <a:gd name="T54" fmla="*/ 128 w 152"/>
              <a:gd name="T55" fmla="*/ 116 h 150"/>
              <a:gd name="T56" fmla="*/ 126 w 152"/>
              <a:gd name="T57" fmla="*/ 126 h 150"/>
              <a:gd name="T58" fmla="*/ 23 w 152"/>
              <a:gd name="T59" fmla="*/ 125 h 150"/>
              <a:gd name="T60" fmla="*/ 21 w 152"/>
              <a:gd name="T61" fmla="*/ 111 h 150"/>
              <a:gd name="T62" fmla="*/ 10 w 152"/>
              <a:gd name="T63" fmla="*/ 109 h 150"/>
              <a:gd name="T64" fmla="*/ 5 w 152"/>
              <a:gd name="T65" fmla="*/ 111 h 150"/>
              <a:gd name="T66" fmla="*/ 3 w 152"/>
              <a:gd name="T67" fmla="*/ 140 h 150"/>
              <a:gd name="T68" fmla="*/ 10 w 152"/>
              <a:gd name="T69" fmla="*/ 147 h 150"/>
              <a:gd name="T70" fmla="*/ 57 w 152"/>
              <a:gd name="T71" fmla="*/ 102 h 150"/>
              <a:gd name="T72" fmla="*/ 39 w 152"/>
              <a:gd name="T73" fmla="*/ 58 h 150"/>
              <a:gd name="T74" fmla="*/ 37 w 152"/>
              <a:gd name="T75" fmla="*/ 56 h 150"/>
              <a:gd name="T76" fmla="*/ 77 w 152"/>
              <a:gd name="T77" fmla="*/ 0 h 150"/>
              <a:gd name="T78" fmla="*/ 114 w 152"/>
              <a:gd name="T79" fmla="*/ 56 h 150"/>
              <a:gd name="T80" fmla="*/ 113 w 152"/>
              <a:gd name="T81" fmla="*/ 58 h 150"/>
              <a:gd name="T82" fmla="*/ 94 w 152"/>
              <a:gd name="T83" fmla="*/ 58 h 150"/>
              <a:gd name="T84" fmla="*/ 91 w 152"/>
              <a:gd name="T85" fmla="*/ 110 h 150"/>
              <a:gd name="T86" fmla="*/ 84 w 152"/>
              <a:gd name="T87" fmla="*/ 113 h 150"/>
              <a:gd name="T88" fmla="*/ 60 w 152"/>
              <a:gd name="T89" fmla="*/ 11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2" h="150">
                <a:moveTo>
                  <a:pt x="61" y="57"/>
                </a:moveTo>
                <a:lnTo>
                  <a:pt x="61" y="57"/>
                </a:lnTo>
                <a:lnTo>
                  <a:pt x="61" y="102"/>
                </a:lnTo>
                <a:cubicBezTo>
                  <a:pt x="61" y="104"/>
                  <a:pt x="61" y="106"/>
                  <a:pt x="63" y="107"/>
                </a:cubicBezTo>
                <a:cubicBezTo>
                  <a:pt x="64" y="108"/>
                  <a:pt x="66" y="109"/>
                  <a:pt x="67" y="109"/>
                </a:cubicBezTo>
                <a:lnTo>
                  <a:pt x="84" y="109"/>
                </a:lnTo>
                <a:cubicBezTo>
                  <a:pt x="86" y="109"/>
                  <a:pt x="87" y="108"/>
                  <a:pt x="89" y="107"/>
                </a:cubicBezTo>
                <a:lnTo>
                  <a:pt x="89" y="107"/>
                </a:lnTo>
                <a:cubicBezTo>
                  <a:pt x="90" y="106"/>
                  <a:pt x="91" y="104"/>
                  <a:pt x="91" y="102"/>
                </a:cubicBezTo>
                <a:lnTo>
                  <a:pt x="91" y="57"/>
                </a:lnTo>
                <a:cubicBezTo>
                  <a:pt x="91" y="56"/>
                  <a:pt x="92" y="55"/>
                  <a:pt x="92" y="55"/>
                </a:cubicBezTo>
                <a:lnTo>
                  <a:pt x="110" y="55"/>
                </a:lnTo>
                <a:lnTo>
                  <a:pt x="76" y="5"/>
                </a:lnTo>
                <a:lnTo>
                  <a:pt x="42" y="55"/>
                </a:lnTo>
                <a:lnTo>
                  <a:pt x="59" y="55"/>
                </a:lnTo>
                <a:cubicBezTo>
                  <a:pt x="60" y="55"/>
                  <a:pt x="61" y="56"/>
                  <a:pt x="61" y="57"/>
                </a:cubicBezTo>
                <a:close/>
                <a:moveTo>
                  <a:pt x="141" y="150"/>
                </a:moveTo>
                <a:lnTo>
                  <a:pt x="141" y="150"/>
                </a:lnTo>
                <a:cubicBezTo>
                  <a:pt x="144" y="150"/>
                  <a:pt x="147" y="149"/>
                  <a:pt x="149" y="147"/>
                </a:cubicBezTo>
                <a:lnTo>
                  <a:pt x="149" y="147"/>
                </a:lnTo>
                <a:cubicBezTo>
                  <a:pt x="151" y="145"/>
                  <a:pt x="152" y="143"/>
                  <a:pt x="152" y="140"/>
                </a:cubicBezTo>
                <a:lnTo>
                  <a:pt x="152" y="116"/>
                </a:lnTo>
                <a:cubicBezTo>
                  <a:pt x="152" y="113"/>
                  <a:pt x="151" y="110"/>
                  <a:pt x="149" y="109"/>
                </a:cubicBezTo>
                <a:cubicBezTo>
                  <a:pt x="147" y="107"/>
                  <a:pt x="144" y="106"/>
                  <a:pt x="141" y="106"/>
                </a:cubicBezTo>
                <a:lnTo>
                  <a:pt x="135" y="106"/>
                </a:lnTo>
                <a:cubicBezTo>
                  <a:pt x="132" y="106"/>
                  <a:pt x="129" y="107"/>
                  <a:pt x="128" y="109"/>
                </a:cubicBezTo>
                <a:lnTo>
                  <a:pt x="128" y="109"/>
                </a:lnTo>
                <a:lnTo>
                  <a:pt x="128" y="109"/>
                </a:lnTo>
                <a:cubicBezTo>
                  <a:pt x="126" y="110"/>
                  <a:pt x="125" y="113"/>
                  <a:pt x="125" y="116"/>
                </a:cubicBezTo>
                <a:lnTo>
                  <a:pt x="125" y="123"/>
                </a:lnTo>
                <a:lnTo>
                  <a:pt x="27" y="123"/>
                </a:lnTo>
                <a:lnTo>
                  <a:pt x="27" y="116"/>
                </a:lnTo>
                <a:cubicBezTo>
                  <a:pt x="27" y="113"/>
                  <a:pt x="26" y="110"/>
                  <a:pt x="24" y="109"/>
                </a:cubicBezTo>
                <a:cubicBezTo>
                  <a:pt x="22" y="107"/>
                  <a:pt x="19" y="106"/>
                  <a:pt x="16" y="106"/>
                </a:cubicBezTo>
                <a:lnTo>
                  <a:pt x="10" y="106"/>
                </a:lnTo>
                <a:cubicBezTo>
                  <a:pt x="7" y="106"/>
                  <a:pt x="4" y="107"/>
                  <a:pt x="3" y="109"/>
                </a:cubicBezTo>
                <a:lnTo>
                  <a:pt x="3" y="109"/>
                </a:lnTo>
                <a:lnTo>
                  <a:pt x="3" y="109"/>
                </a:lnTo>
                <a:cubicBezTo>
                  <a:pt x="1" y="110"/>
                  <a:pt x="0" y="113"/>
                  <a:pt x="0" y="116"/>
                </a:cubicBezTo>
                <a:lnTo>
                  <a:pt x="0" y="140"/>
                </a:lnTo>
                <a:cubicBezTo>
                  <a:pt x="0" y="143"/>
                  <a:pt x="1" y="145"/>
                  <a:pt x="3" y="147"/>
                </a:cubicBezTo>
                <a:cubicBezTo>
                  <a:pt x="4" y="149"/>
                  <a:pt x="7" y="150"/>
                  <a:pt x="10" y="150"/>
                </a:cubicBezTo>
                <a:lnTo>
                  <a:pt x="141" y="150"/>
                </a:lnTo>
                <a:close/>
                <a:moveTo>
                  <a:pt x="10" y="147"/>
                </a:moveTo>
                <a:lnTo>
                  <a:pt x="10" y="147"/>
                </a:lnTo>
                <a:lnTo>
                  <a:pt x="141" y="147"/>
                </a:lnTo>
                <a:cubicBezTo>
                  <a:pt x="143" y="147"/>
                  <a:pt x="145" y="146"/>
                  <a:pt x="146" y="145"/>
                </a:cubicBezTo>
                <a:lnTo>
                  <a:pt x="146" y="145"/>
                </a:lnTo>
                <a:cubicBezTo>
                  <a:pt x="147" y="143"/>
                  <a:pt x="148" y="142"/>
                  <a:pt x="148" y="140"/>
                </a:cubicBezTo>
                <a:lnTo>
                  <a:pt x="148" y="116"/>
                </a:lnTo>
                <a:cubicBezTo>
                  <a:pt x="148" y="114"/>
                  <a:pt x="147" y="112"/>
                  <a:pt x="146" y="111"/>
                </a:cubicBezTo>
                <a:cubicBezTo>
                  <a:pt x="145" y="110"/>
                  <a:pt x="143" y="109"/>
                  <a:pt x="141" y="109"/>
                </a:cubicBezTo>
                <a:lnTo>
                  <a:pt x="135" y="109"/>
                </a:lnTo>
                <a:cubicBezTo>
                  <a:pt x="133" y="109"/>
                  <a:pt x="131" y="110"/>
                  <a:pt x="130" y="111"/>
                </a:cubicBezTo>
                <a:lnTo>
                  <a:pt x="130" y="111"/>
                </a:lnTo>
                <a:cubicBezTo>
                  <a:pt x="129" y="112"/>
                  <a:pt x="128" y="114"/>
                  <a:pt x="128" y="116"/>
                </a:cubicBezTo>
                <a:lnTo>
                  <a:pt x="128" y="125"/>
                </a:lnTo>
                <a:cubicBezTo>
                  <a:pt x="128" y="126"/>
                  <a:pt x="127" y="126"/>
                  <a:pt x="126" y="126"/>
                </a:cubicBezTo>
                <a:lnTo>
                  <a:pt x="25" y="126"/>
                </a:lnTo>
                <a:cubicBezTo>
                  <a:pt x="24" y="126"/>
                  <a:pt x="23" y="126"/>
                  <a:pt x="23" y="125"/>
                </a:cubicBezTo>
                <a:lnTo>
                  <a:pt x="23" y="116"/>
                </a:lnTo>
                <a:cubicBezTo>
                  <a:pt x="23" y="114"/>
                  <a:pt x="23" y="112"/>
                  <a:pt x="21" y="111"/>
                </a:cubicBezTo>
                <a:cubicBezTo>
                  <a:pt x="20" y="110"/>
                  <a:pt x="18" y="109"/>
                  <a:pt x="16" y="109"/>
                </a:cubicBezTo>
                <a:lnTo>
                  <a:pt x="10" y="109"/>
                </a:lnTo>
                <a:cubicBezTo>
                  <a:pt x="8" y="109"/>
                  <a:pt x="6" y="110"/>
                  <a:pt x="5" y="111"/>
                </a:cubicBezTo>
                <a:lnTo>
                  <a:pt x="5" y="111"/>
                </a:lnTo>
                <a:cubicBezTo>
                  <a:pt x="4" y="112"/>
                  <a:pt x="3" y="114"/>
                  <a:pt x="3" y="116"/>
                </a:cubicBezTo>
                <a:lnTo>
                  <a:pt x="3" y="140"/>
                </a:lnTo>
                <a:cubicBezTo>
                  <a:pt x="3" y="142"/>
                  <a:pt x="4" y="143"/>
                  <a:pt x="5" y="145"/>
                </a:cubicBezTo>
                <a:cubicBezTo>
                  <a:pt x="6" y="146"/>
                  <a:pt x="8" y="147"/>
                  <a:pt x="10" y="147"/>
                </a:cubicBezTo>
                <a:close/>
                <a:moveTo>
                  <a:pt x="57" y="102"/>
                </a:moveTo>
                <a:lnTo>
                  <a:pt x="57" y="102"/>
                </a:lnTo>
                <a:lnTo>
                  <a:pt x="57" y="58"/>
                </a:lnTo>
                <a:lnTo>
                  <a:pt x="39" y="58"/>
                </a:lnTo>
                <a:cubicBezTo>
                  <a:pt x="38" y="58"/>
                  <a:pt x="37" y="58"/>
                  <a:pt x="37" y="57"/>
                </a:cubicBezTo>
                <a:cubicBezTo>
                  <a:pt x="37" y="56"/>
                  <a:pt x="37" y="56"/>
                  <a:pt x="37" y="56"/>
                </a:cubicBezTo>
                <a:lnTo>
                  <a:pt x="74" y="1"/>
                </a:lnTo>
                <a:cubicBezTo>
                  <a:pt x="75" y="0"/>
                  <a:pt x="76" y="0"/>
                  <a:pt x="77" y="0"/>
                </a:cubicBezTo>
                <a:cubicBezTo>
                  <a:pt x="77" y="0"/>
                  <a:pt x="77" y="0"/>
                  <a:pt x="77" y="1"/>
                </a:cubicBezTo>
                <a:lnTo>
                  <a:pt x="114" y="56"/>
                </a:lnTo>
                <a:cubicBezTo>
                  <a:pt x="115" y="57"/>
                  <a:pt x="114" y="58"/>
                  <a:pt x="114" y="58"/>
                </a:cubicBezTo>
                <a:cubicBezTo>
                  <a:pt x="113" y="58"/>
                  <a:pt x="113" y="58"/>
                  <a:pt x="113" y="58"/>
                </a:cubicBezTo>
                <a:lnTo>
                  <a:pt x="113" y="58"/>
                </a:lnTo>
                <a:lnTo>
                  <a:pt x="94" y="58"/>
                </a:lnTo>
                <a:lnTo>
                  <a:pt x="94" y="102"/>
                </a:lnTo>
                <a:cubicBezTo>
                  <a:pt x="94" y="105"/>
                  <a:pt x="93" y="108"/>
                  <a:pt x="91" y="110"/>
                </a:cubicBezTo>
                <a:lnTo>
                  <a:pt x="91" y="110"/>
                </a:lnTo>
                <a:cubicBezTo>
                  <a:pt x="89" y="111"/>
                  <a:pt x="87" y="113"/>
                  <a:pt x="84" y="113"/>
                </a:cubicBezTo>
                <a:lnTo>
                  <a:pt x="67" y="113"/>
                </a:lnTo>
                <a:cubicBezTo>
                  <a:pt x="65" y="113"/>
                  <a:pt x="62" y="111"/>
                  <a:pt x="60" y="110"/>
                </a:cubicBezTo>
                <a:cubicBezTo>
                  <a:pt x="58" y="108"/>
                  <a:pt x="57" y="105"/>
                  <a:pt x="57" y="102"/>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178" name="Freeform 111">
            <a:extLst>
              <a:ext uri="{FF2B5EF4-FFF2-40B4-BE49-F238E27FC236}">
                <a16:creationId xmlns:a16="http://schemas.microsoft.com/office/drawing/2014/main" id="{D67BCB92-90B6-4ACE-8307-132B94683D2C}"/>
              </a:ext>
            </a:extLst>
          </p:cNvPr>
          <p:cNvSpPr>
            <a:spLocks noChangeAspect="1" noEditPoints="1"/>
          </p:cNvSpPr>
          <p:nvPr/>
        </p:nvSpPr>
        <p:spPr bwMode="auto">
          <a:xfrm>
            <a:off x="2256009" y="4952886"/>
            <a:ext cx="194420" cy="240065"/>
          </a:xfrm>
          <a:custGeom>
            <a:avLst/>
            <a:gdLst>
              <a:gd name="T0" fmla="*/ 95 w 113"/>
              <a:gd name="T1" fmla="*/ 97 h 140"/>
              <a:gd name="T2" fmla="*/ 93 w 113"/>
              <a:gd name="T3" fmla="*/ 27 h 140"/>
              <a:gd name="T4" fmla="*/ 88 w 113"/>
              <a:gd name="T5" fmla="*/ 25 h 140"/>
              <a:gd name="T6" fmla="*/ 75 w 113"/>
              <a:gd name="T7" fmla="*/ 27 h 140"/>
              <a:gd name="T8" fmla="*/ 73 w 113"/>
              <a:gd name="T9" fmla="*/ 97 h 140"/>
              <a:gd name="T10" fmla="*/ 59 w 113"/>
              <a:gd name="T11" fmla="*/ 99 h 140"/>
              <a:gd name="T12" fmla="*/ 108 w 113"/>
              <a:gd name="T13" fmla="*/ 99 h 140"/>
              <a:gd name="T14" fmla="*/ 95 w 113"/>
              <a:gd name="T15" fmla="*/ 97 h 140"/>
              <a:gd name="T16" fmla="*/ 44 w 113"/>
              <a:gd name="T17" fmla="*/ 45 h 140"/>
              <a:gd name="T18" fmla="*/ 59 w 113"/>
              <a:gd name="T19" fmla="*/ 43 h 140"/>
              <a:gd name="T20" fmla="*/ 31 w 113"/>
              <a:gd name="T21" fmla="*/ 1 h 140"/>
              <a:gd name="T22" fmla="*/ 28 w 113"/>
              <a:gd name="T23" fmla="*/ 1 h 140"/>
              <a:gd name="T24" fmla="*/ 1 w 113"/>
              <a:gd name="T25" fmla="*/ 45 h 140"/>
              <a:gd name="T26" fmla="*/ 15 w 113"/>
              <a:gd name="T27" fmla="*/ 45 h 140"/>
              <a:gd name="T28" fmla="*/ 18 w 113"/>
              <a:gd name="T29" fmla="*/ 115 h 140"/>
              <a:gd name="T30" fmla="*/ 18 w 113"/>
              <a:gd name="T31" fmla="*/ 116 h 140"/>
              <a:gd name="T32" fmla="*/ 33 w 113"/>
              <a:gd name="T33" fmla="*/ 119 h 140"/>
              <a:gd name="T34" fmla="*/ 44 w 113"/>
              <a:gd name="T35" fmla="*/ 108 h 140"/>
              <a:gd name="T36" fmla="*/ 40 w 113"/>
              <a:gd name="T37" fmla="*/ 108 h 140"/>
              <a:gd name="T38" fmla="*/ 40 w 113"/>
              <a:gd name="T39" fmla="*/ 43 h 140"/>
              <a:gd name="T40" fmla="*/ 54 w 113"/>
              <a:gd name="T41" fmla="*/ 41 h 140"/>
              <a:gd name="T42" fmla="*/ 5 w 113"/>
              <a:gd name="T43" fmla="*/ 41 h 140"/>
              <a:gd name="T44" fmla="*/ 18 w 113"/>
              <a:gd name="T45" fmla="*/ 43 h 140"/>
              <a:gd name="T46" fmla="*/ 20 w 113"/>
              <a:gd name="T47" fmla="*/ 113 h 140"/>
              <a:gd name="T48" fmla="*/ 25 w 113"/>
              <a:gd name="T49" fmla="*/ 115 h 140"/>
              <a:gd name="T50" fmla="*/ 38 w 113"/>
              <a:gd name="T51" fmla="*/ 113 h 140"/>
              <a:gd name="T52" fmla="*/ 98 w 113"/>
              <a:gd name="T53" fmla="*/ 32 h 140"/>
              <a:gd name="T54" fmla="*/ 98 w 113"/>
              <a:gd name="T55" fmla="*/ 95 h 140"/>
              <a:gd name="T56" fmla="*/ 113 w 113"/>
              <a:gd name="T57" fmla="*/ 97 h 140"/>
              <a:gd name="T58" fmla="*/ 85 w 113"/>
              <a:gd name="T59" fmla="*/ 139 h 140"/>
              <a:gd name="T60" fmla="*/ 82 w 113"/>
              <a:gd name="T61" fmla="*/ 139 h 140"/>
              <a:gd name="T62" fmla="*/ 55 w 113"/>
              <a:gd name="T63" fmla="*/ 95 h 140"/>
              <a:gd name="T64" fmla="*/ 70 w 113"/>
              <a:gd name="T65" fmla="*/ 95 h 140"/>
              <a:gd name="T66" fmla="*/ 73 w 113"/>
              <a:gd name="T67" fmla="*/ 25 h 140"/>
              <a:gd name="T68" fmla="*/ 88 w 113"/>
              <a:gd name="T69" fmla="*/ 21 h 140"/>
              <a:gd name="T70" fmla="*/ 95 w 113"/>
              <a:gd name="T71" fmla="*/ 2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3" h="140">
                <a:moveTo>
                  <a:pt x="95" y="97"/>
                </a:moveTo>
                <a:lnTo>
                  <a:pt x="95" y="97"/>
                </a:lnTo>
                <a:lnTo>
                  <a:pt x="95" y="32"/>
                </a:lnTo>
                <a:cubicBezTo>
                  <a:pt x="95" y="30"/>
                  <a:pt x="94" y="28"/>
                  <a:pt x="93" y="27"/>
                </a:cubicBezTo>
                <a:lnTo>
                  <a:pt x="93" y="27"/>
                </a:lnTo>
                <a:cubicBezTo>
                  <a:pt x="91" y="26"/>
                  <a:pt x="90" y="25"/>
                  <a:pt x="88" y="25"/>
                </a:cubicBezTo>
                <a:lnTo>
                  <a:pt x="80" y="25"/>
                </a:lnTo>
                <a:cubicBezTo>
                  <a:pt x="78" y="25"/>
                  <a:pt x="76" y="26"/>
                  <a:pt x="75" y="27"/>
                </a:cubicBezTo>
                <a:cubicBezTo>
                  <a:pt x="74" y="28"/>
                  <a:pt x="73" y="30"/>
                  <a:pt x="73" y="32"/>
                </a:cubicBezTo>
                <a:lnTo>
                  <a:pt x="73" y="97"/>
                </a:lnTo>
                <a:cubicBezTo>
                  <a:pt x="73" y="98"/>
                  <a:pt x="72" y="99"/>
                  <a:pt x="71" y="99"/>
                </a:cubicBezTo>
                <a:lnTo>
                  <a:pt x="59" y="99"/>
                </a:lnTo>
                <a:lnTo>
                  <a:pt x="84" y="135"/>
                </a:lnTo>
                <a:lnTo>
                  <a:pt x="108" y="99"/>
                </a:lnTo>
                <a:lnTo>
                  <a:pt x="96" y="99"/>
                </a:lnTo>
                <a:cubicBezTo>
                  <a:pt x="96" y="99"/>
                  <a:pt x="95" y="98"/>
                  <a:pt x="95" y="97"/>
                </a:cubicBezTo>
                <a:close/>
                <a:moveTo>
                  <a:pt x="44" y="45"/>
                </a:moveTo>
                <a:lnTo>
                  <a:pt x="44" y="45"/>
                </a:lnTo>
                <a:lnTo>
                  <a:pt x="57" y="45"/>
                </a:lnTo>
                <a:cubicBezTo>
                  <a:pt x="58" y="45"/>
                  <a:pt x="59" y="44"/>
                  <a:pt x="59" y="43"/>
                </a:cubicBezTo>
                <a:cubicBezTo>
                  <a:pt x="59" y="43"/>
                  <a:pt x="59" y="42"/>
                  <a:pt x="58" y="42"/>
                </a:cubicBezTo>
                <a:lnTo>
                  <a:pt x="31" y="1"/>
                </a:lnTo>
                <a:cubicBezTo>
                  <a:pt x="30" y="0"/>
                  <a:pt x="29" y="0"/>
                  <a:pt x="28" y="0"/>
                </a:cubicBezTo>
                <a:cubicBezTo>
                  <a:pt x="28" y="1"/>
                  <a:pt x="28" y="1"/>
                  <a:pt x="28" y="1"/>
                </a:cubicBezTo>
                <a:lnTo>
                  <a:pt x="0" y="42"/>
                </a:lnTo>
                <a:cubicBezTo>
                  <a:pt x="0" y="43"/>
                  <a:pt x="0" y="44"/>
                  <a:pt x="1" y="45"/>
                </a:cubicBezTo>
                <a:cubicBezTo>
                  <a:pt x="1" y="45"/>
                  <a:pt x="1" y="45"/>
                  <a:pt x="2" y="45"/>
                </a:cubicBezTo>
                <a:lnTo>
                  <a:pt x="15" y="45"/>
                </a:lnTo>
                <a:lnTo>
                  <a:pt x="15" y="108"/>
                </a:lnTo>
                <a:cubicBezTo>
                  <a:pt x="15" y="111"/>
                  <a:pt x="16" y="114"/>
                  <a:pt x="18" y="115"/>
                </a:cubicBezTo>
                <a:lnTo>
                  <a:pt x="18" y="116"/>
                </a:lnTo>
                <a:lnTo>
                  <a:pt x="18" y="116"/>
                </a:lnTo>
                <a:cubicBezTo>
                  <a:pt x="20" y="117"/>
                  <a:pt x="23" y="119"/>
                  <a:pt x="25" y="119"/>
                </a:cubicBezTo>
                <a:lnTo>
                  <a:pt x="33" y="119"/>
                </a:lnTo>
                <a:cubicBezTo>
                  <a:pt x="36" y="119"/>
                  <a:pt x="39" y="117"/>
                  <a:pt x="41" y="116"/>
                </a:cubicBezTo>
                <a:cubicBezTo>
                  <a:pt x="42" y="114"/>
                  <a:pt x="44" y="111"/>
                  <a:pt x="44" y="108"/>
                </a:cubicBezTo>
                <a:lnTo>
                  <a:pt x="44" y="45"/>
                </a:lnTo>
                <a:close/>
                <a:moveTo>
                  <a:pt x="40" y="108"/>
                </a:moveTo>
                <a:lnTo>
                  <a:pt x="40" y="108"/>
                </a:lnTo>
                <a:lnTo>
                  <a:pt x="40" y="43"/>
                </a:lnTo>
                <a:cubicBezTo>
                  <a:pt x="40" y="42"/>
                  <a:pt x="41" y="41"/>
                  <a:pt x="42" y="41"/>
                </a:cubicBezTo>
                <a:lnTo>
                  <a:pt x="54" y="41"/>
                </a:lnTo>
                <a:lnTo>
                  <a:pt x="29" y="5"/>
                </a:lnTo>
                <a:lnTo>
                  <a:pt x="5" y="41"/>
                </a:lnTo>
                <a:lnTo>
                  <a:pt x="17" y="41"/>
                </a:lnTo>
                <a:cubicBezTo>
                  <a:pt x="18" y="41"/>
                  <a:pt x="18" y="42"/>
                  <a:pt x="18" y="43"/>
                </a:cubicBezTo>
                <a:lnTo>
                  <a:pt x="18" y="108"/>
                </a:lnTo>
                <a:cubicBezTo>
                  <a:pt x="18" y="110"/>
                  <a:pt x="19" y="112"/>
                  <a:pt x="20" y="113"/>
                </a:cubicBezTo>
                <a:lnTo>
                  <a:pt x="20" y="113"/>
                </a:lnTo>
                <a:cubicBezTo>
                  <a:pt x="22" y="114"/>
                  <a:pt x="23" y="115"/>
                  <a:pt x="25" y="115"/>
                </a:cubicBezTo>
                <a:lnTo>
                  <a:pt x="33" y="115"/>
                </a:lnTo>
                <a:cubicBezTo>
                  <a:pt x="35" y="115"/>
                  <a:pt x="37" y="114"/>
                  <a:pt x="38" y="113"/>
                </a:cubicBezTo>
                <a:cubicBezTo>
                  <a:pt x="39" y="112"/>
                  <a:pt x="40" y="110"/>
                  <a:pt x="40" y="108"/>
                </a:cubicBezTo>
                <a:close/>
                <a:moveTo>
                  <a:pt x="98" y="32"/>
                </a:moveTo>
                <a:lnTo>
                  <a:pt x="98" y="32"/>
                </a:lnTo>
                <a:lnTo>
                  <a:pt x="98" y="95"/>
                </a:lnTo>
                <a:lnTo>
                  <a:pt x="112" y="95"/>
                </a:lnTo>
                <a:cubicBezTo>
                  <a:pt x="113" y="95"/>
                  <a:pt x="113" y="96"/>
                  <a:pt x="113" y="97"/>
                </a:cubicBezTo>
                <a:cubicBezTo>
                  <a:pt x="113" y="97"/>
                  <a:pt x="113" y="98"/>
                  <a:pt x="113" y="98"/>
                </a:cubicBezTo>
                <a:lnTo>
                  <a:pt x="85" y="139"/>
                </a:lnTo>
                <a:cubicBezTo>
                  <a:pt x="85" y="140"/>
                  <a:pt x="84" y="140"/>
                  <a:pt x="83" y="140"/>
                </a:cubicBezTo>
                <a:cubicBezTo>
                  <a:pt x="83" y="139"/>
                  <a:pt x="83" y="139"/>
                  <a:pt x="82" y="139"/>
                </a:cubicBezTo>
                <a:lnTo>
                  <a:pt x="55" y="98"/>
                </a:lnTo>
                <a:cubicBezTo>
                  <a:pt x="54" y="97"/>
                  <a:pt x="54" y="96"/>
                  <a:pt x="55" y="95"/>
                </a:cubicBezTo>
                <a:cubicBezTo>
                  <a:pt x="55" y="95"/>
                  <a:pt x="56" y="95"/>
                  <a:pt x="56" y="95"/>
                </a:cubicBezTo>
                <a:lnTo>
                  <a:pt x="70" y="95"/>
                </a:lnTo>
                <a:lnTo>
                  <a:pt x="70" y="32"/>
                </a:lnTo>
                <a:cubicBezTo>
                  <a:pt x="70" y="29"/>
                  <a:pt x="71" y="26"/>
                  <a:pt x="73" y="25"/>
                </a:cubicBezTo>
                <a:cubicBezTo>
                  <a:pt x="74" y="23"/>
                  <a:pt x="77" y="21"/>
                  <a:pt x="80" y="21"/>
                </a:cubicBezTo>
                <a:lnTo>
                  <a:pt x="88" y="21"/>
                </a:lnTo>
                <a:cubicBezTo>
                  <a:pt x="91" y="21"/>
                  <a:pt x="93" y="23"/>
                  <a:pt x="95" y="25"/>
                </a:cubicBezTo>
                <a:lnTo>
                  <a:pt x="95" y="25"/>
                </a:lnTo>
                <a:cubicBezTo>
                  <a:pt x="97" y="26"/>
                  <a:pt x="98" y="29"/>
                  <a:pt x="98" y="32"/>
                </a:cubicBezTo>
                <a:close/>
              </a:path>
            </a:pathLst>
          </a:custGeom>
          <a:solidFill>
            <a:schemeClr val="tx1"/>
          </a:solidFill>
          <a:ln w="0">
            <a:noFill/>
            <a:prstDash val="solid"/>
            <a:round/>
            <a:headEnd/>
            <a:tailEnd/>
          </a:ln>
        </p:spPr>
        <p:txBody>
          <a:bodyPr vert="horz" wrap="square" lIns="62213" tIns="31106" rIns="62213" bIns="31106" numCol="1" anchor="t" anchorCtr="0" compatLnSpc="1">
            <a:prstTxWarp prst="textNoShape">
              <a:avLst/>
            </a:prstTxWarp>
          </a:bodyPr>
          <a:lstStyle/>
          <a:p>
            <a:endParaRPr lang="en-GB" sz="926"/>
          </a:p>
        </p:txBody>
      </p:sp>
      <p:sp>
        <p:nvSpPr>
          <p:cNvPr id="7" name="TextBox 6"/>
          <p:cNvSpPr txBox="1"/>
          <p:nvPr/>
        </p:nvSpPr>
        <p:spPr bwMode="ltGray">
          <a:xfrm>
            <a:off x="556384" y="4132924"/>
            <a:ext cx="2540287" cy="265309"/>
          </a:xfrm>
          <a:prstGeom prst="rect">
            <a:avLst/>
          </a:prstGeom>
          <a:noFill/>
          <a:ln w="6350">
            <a:noFill/>
            <a:miter lim="800000"/>
            <a:headEnd/>
            <a:tailEnd/>
          </a:ln>
        </p:spPr>
        <p:txBody>
          <a:bodyPr wrap="square" lIns="0" tIns="0" rIns="0" bIns="0" rtlCol="0" anchor="t">
            <a:noAutofit/>
          </a:bodyPr>
          <a:lstStyle/>
          <a:p>
            <a:pPr eaLnBrk="0" hangingPunct="0"/>
            <a:r>
              <a:rPr lang="de-DE" sz="16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Icons III</a:t>
            </a:r>
          </a:p>
        </p:txBody>
      </p:sp>
      <p:sp>
        <p:nvSpPr>
          <p:cNvPr id="182" name="TextBox 181"/>
          <p:cNvSpPr txBox="1"/>
          <p:nvPr/>
        </p:nvSpPr>
        <p:spPr bwMode="ltGray">
          <a:xfrm>
            <a:off x="5233808" y="1395990"/>
            <a:ext cx="2540287" cy="265309"/>
          </a:xfrm>
          <a:prstGeom prst="rect">
            <a:avLst/>
          </a:prstGeom>
          <a:noFill/>
          <a:ln w="6350">
            <a:noFill/>
            <a:miter lim="800000"/>
            <a:headEnd/>
            <a:tailEnd/>
          </a:ln>
        </p:spPr>
        <p:txBody>
          <a:bodyPr wrap="square" lIns="0" tIns="0" rIns="0" bIns="0" rtlCol="0" anchor="t">
            <a:noAutofit/>
          </a:bodyPr>
          <a:lstStyle/>
          <a:p>
            <a:pPr eaLnBrk="0" hangingPunct="0"/>
            <a:r>
              <a:rPr lang="de-DE" sz="16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Icons II</a:t>
            </a:r>
          </a:p>
        </p:txBody>
      </p:sp>
      <p:sp>
        <p:nvSpPr>
          <p:cNvPr id="183" name="TextBox 182"/>
          <p:cNvSpPr txBox="1"/>
          <p:nvPr/>
        </p:nvSpPr>
        <p:spPr bwMode="ltGray">
          <a:xfrm>
            <a:off x="556384" y="1395990"/>
            <a:ext cx="2540287" cy="265309"/>
          </a:xfrm>
          <a:prstGeom prst="rect">
            <a:avLst/>
          </a:prstGeom>
          <a:noFill/>
          <a:ln w="6350">
            <a:noFill/>
            <a:miter lim="800000"/>
            <a:headEnd/>
            <a:tailEnd/>
          </a:ln>
        </p:spPr>
        <p:txBody>
          <a:bodyPr wrap="square" lIns="0" tIns="0" rIns="0" bIns="0" rtlCol="0" anchor="t">
            <a:noAutofit/>
          </a:bodyPr>
          <a:lstStyle/>
          <a:p>
            <a:pPr eaLnBrk="0" hangingPunct="0"/>
            <a:r>
              <a:rPr lang="de-DE" sz="16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Icons I</a:t>
            </a:r>
          </a:p>
        </p:txBody>
      </p:sp>
      <p:sp>
        <p:nvSpPr>
          <p:cNvPr id="184" name="TextBox 183"/>
          <p:cNvSpPr txBox="1"/>
          <p:nvPr/>
        </p:nvSpPr>
        <p:spPr bwMode="ltGray">
          <a:xfrm>
            <a:off x="5242315" y="4170670"/>
            <a:ext cx="4296974" cy="265309"/>
          </a:xfrm>
          <a:prstGeom prst="rect">
            <a:avLst/>
          </a:prstGeom>
          <a:noFill/>
          <a:ln w="6350">
            <a:noFill/>
            <a:miter lim="800000"/>
            <a:headEnd/>
            <a:tailEnd/>
          </a:ln>
        </p:spPr>
        <p:txBody>
          <a:bodyPr wrap="square" lIns="0" tIns="0" rIns="0" bIns="0" rtlCol="0" anchor="t">
            <a:noAutofit/>
          </a:bodyPr>
          <a:lstStyle/>
          <a:p>
            <a:pPr eaLnBrk="0" hangingPunct="0"/>
            <a:r>
              <a:rPr lang="de-DE" sz="16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Other Icons</a:t>
            </a:r>
          </a:p>
        </p:txBody>
      </p:sp>
      <p:sp>
        <p:nvSpPr>
          <p:cNvPr id="180" name="TextBox 179"/>
          <p:cNvSpPr txBox="1"/>
          <p:nvPr/>
        </p:nvSpPr>
        <p:spPr bwMode="ltGray">
          <a:xfrm>
            <a:off x="543989" y="6860215"/>
            <a:ext cx="9003221" cy="248342"/>
          </a:xfrm>
          <a:prstGeom prst="rect">
            <a:avLst/>
          </a:prstGeom>
          <a:noFill/>
          <a:ln w="6350">
            <a:noFill/>
            <a:miter lim="800000"/>
            <a:headEnd/>
            <a:tailEnd/>
          </a:ln>
        </p:spPr>
        <p:txBody>
          <a:bodyPr wrap="square" lIns="0" tIns="0" rIns="0" bIns="0" rtlCol="0" anchor="t" anchorCtr="0">
            <a:noAutofit/>
          </a:bodyPr>
          <a:lstStyle/>
          <a:p>
            <a:pPr eaLnBrk="0" hangingPunct="0"/>
            <a:r>
              <a:rPr lang="en-US" sz="900" baseline="30000" dirty="0">
                <a:latin typeface="Deutsche Bank Display" panose="020F0403020203030304" pitchFamily="34" charset="0"/>
                <a:ea typeface="Deutsche Bank Display" panose="020F0403020203030304" pitchFamily="34" charset="0"/>
                <a:cs typeface="Deutsche Bank Display" panose="020F0403020203030304" pitchFamily="34" charset="0"/>
              </a:rPr>
              <a:t>1 </a:t>
            </a:r>
            <a:r>
              <a:rPr lang="en-US" sz="900" dirty="0">
                <a:latin typeface="Deutsche Bank Display" panose="020F0403020203030304" pitchFamily="34" charset="0"/>
                <a:ea typeface="Deutsche Bank Display" panose="020F0403020203030304" pitchFamily="34" charset="0"/>
                <a:cs typeface="Deutsche Bank Display" panose="020F0403020203030304" pitchFamily="34" charset="0"/>
              </a:rPr>
              <a:t>Footnotes</a:t>
            </a:r>
          </a:p>
          <a:p>
            <a:pPr eaLnBrk="0" hangingPunct="0"/>
            <a:endParaRPr lang="en-US" sz="900" baseline="30000"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181" name="Freeform 24"/>
          <p:cNvSpPr>
            <a:spLocks noChangeAspect="1"/>
          </p:cNvSpPr>
          <p:nvPr/>
        </p:nvSpPr>
        <p:spPr bwMode="auto">
          <a:xfrm>
            <a:off x="5252315" y="4517680"/>
            <a:ext cx="365734" cy="313318"/>
          </a:xfrm>
          <a:custGeom>
            <a:avLst/>
            <a:gdLst>
              <a:gd name="T0" fmla="*/ 173 w 203"/>
              <a:gd name="T1" fmla="*/ 11 h 174"/>
              <a:gd name="T2" fmla="*/ 157 w 203"/>
              <a:gd name="T3" fmla="*/ 0 h 174"/>
              <a:gd name="T4" fmla="*/ 143 w 203"/>
              <a:gd name="T5" fmla="*/ 14 h 174"/>
              <a:gd name="T6" fmla="*/ 127 w 203"/>
              <a:gd name="T7" fmla="*/ 116 h 174"/>
              <a:gd name="T8" fmla="*/ 108 w 203"/>
              <a:gd name="T9" fmla="*/ 55 h 174"/>
              <a:gd name="T10" fmla="*/ 93 w 203"/>
              <a:gd name="T11" fmla="*/ 44 h 174"/>
              <a:gd name="T12" fmla="*/ 93 w 203"/>
              <a:gd name="T13" fmla="*/ 44 h 174"/>
              <a:gd name="T14" fmla="*/ 78 w 203"/>
              <a:gd name="T15" fmla="*/ 55 h 174"/>
              <a:gd name="T16" fmla="*/ 62 w 203"/>
              <a:gd name="T17" fmla="*/ 109 h 174"/>
              <a:gd name="T18" fmla="*/ 47 w 203"/>
              <a:gd name="T19" fmla="*/ 82 h 174"/>
              <a:gd name="T20" fmla="*/ 33 w 203"/>
              <a:gd name="T21" fmla="*/ 74 h 174"/>
              <a:gd name="T22" fmla="*/ 19 w 203"/>
              <a:gd name="T23" fmla="*/ 82 h 174"/>
              <a:gd name="T24" fmla="*/ 3 w 203"/>
              <a:gd name="T25" fmla="*/ 115 h 174"/>
              <a:gd name="T26" fmla="*/ 8 w 203"/>
              <a:gd name="T27" fmla="*/ 132 h 174"/>
              <a:gd name="T28" fmla="*/ 25 w 203"/>
              <a:gd name="T29" fmla="*/ 126 h 174"/>
              <a:gd name="T30" fmla="*/ 34 w 203"/>
              <a:gd name="T31" fmla="*/ 109 h 174"/>
              <a:gd name="T32" fmla="*/ 51 w 203"/>
              <a:gd name="T33" fmla="*/ 140 h 174"/>
              <a:gd name="T34" fmla="*/ 66 w 203"/>
              <a:gd name="T35" fmla="*/ 148 h 174"/>
              <a:gd name="T36" fmla="*/ 80 w 203"/>
              <a:gd name="T37" fmla="*/ 137 h 174"/>
              <a:gd name="T38" fmla="*/ 93 w 203"/>
              <a:gd name="T39" fmla="*/ 92 h 174"/>
              <a:gd name="T40" fmla="*/ 115 w 203"/>
              <a:gd name="T41" fmla="*/ 163 h 174"/>
              <a:gd name="T42" fmla="*/ 130 w 203"/>
              <a:gd name="T43" fmla="*/ 174 h 174"/>
              <a:gd name="T44" fmla="*/ 131 w 203"/>
              <a:gd name="T45" fmla="*/ 174 h 174"/>
              <a:gd name="T46" fmla="*/ 145 w 203"/>
              <a:gd name="T47" fmla="*/ 160 h 174"/>
              <a:gd name="T48" fmla="*/ 161 w 203"/>
              <a:gd name="T49" fmla="*/ 55 h 174"/>
              <a:gd name="T50" fmla="*/ 177 w 203"/>
              <a:gd name="T51" fmla="*/ 102 h 174"/>
              <a:gd name="T52" fmla="*/ 193 w 203"/>
              <a:gd name="T53" fmla="*/ 110 h 174"/>
              <a:gd name="T54" fmla="*/ 201 w 203"/>
              <a:gd name="T55" fmla="*/ 94 h 174"/>
              <a:gd name="T56" fmla="*/ 173 w 203"/>
              <a:gd name="T57" fmla="*/ 1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3" h="174">
                <a:moveTo>
                  <a:pt x="173" y="11"/>
                </a:moveTo>
                <a:cubicBezTo>
                  <a:pt x="171" y="4"/>
                  <a:pt x="164" y="0"/>
                  <a:pt x="157" y="0"/>
                </a:cubicBezTo>
                <a:cubicBezTo>
                  <a:pt x="150" y="1"/>
                  <a:pt x="144" y="6"/>
                  <a:pt x="143" y="14"/>
                </a:cubicBezTo>
                <a:cubicBezTo>
                  <a:pt x="127" y="116"/>
                  <a:pt x="127" y="116"/>
                  <a:pt x="127" y="116"/>
                </a:cubicBezTo>
                <a:cubicBezTo>
                  <a:pt x="108" y="55"/>
                  <a:pt x="108" y="55"/>
                  <a:pt x="108" y="55"/>
                </a:cubicBezTo>
                <a:cubicBezTo>
                  <a:pt x="106" y="49"/>
                  <a:pt x="100" y="44"/>
                  <a:pt x="93" y="44"/>
                </a:cubicBezTo>
                <a:cubicBezTo>
                  <a:pt x="93" y="44"/>
                  <a:pt x="93" y="44"/>
                  <a:pt x="93" y="44"/>
                </a:cubicBezTo>
                <a:cubicBezTo>
                  <a:pt x="86" y="44"/>
                  <a:pt x="80" y="49"/>
                  <a:pt x="78" y="55"/>
                </a:cubicBezTo>
                <a:cubicBezTo>
                  <a:pt x="62" y="109"/>
                  <a:pt x="62" y="109"/>
                  <a:pt x="62" y="109"/>
                </a:cubicBezTo>
                <a:cubicBezTo>
                  <a:pt x="47" y="82"/>
                  <a:pt x="47" y="82"/>
                  <a:pt x="47" y="82"/>
                </a:cubicBezTo>
                <a:cubicBezTo>
                  <a:pt x="44" y="77"/>
                  <a:pt x="39" y="74"/>
                  <a:pt x="33" y="74"/>
                </a:cubicBezTo>
                <a:cubicBezTo>
                  <a:pt x="27" y="74"/>
                  <a:pt x="22" y="77"/>
                  <a:pt x="19" y="82"/>
                </a:cubicBezTo>
                <a:cubicBezTo>
                  <a:pt x="3" y="115"/>
                  <a:pt x="3" y="115"/>
                  <a:pt x="3" y="115"/>
                </a:cubicBezTo>
                <a:cubicBezTo>
                  <a:pt x="0" y="121"/>
                  <a:pt x="2" y="128"/>
                  <a:pt x="8" y="132"/>
                </a:cubicBezTo>
                <a:cubicBezTo>
                  <a:pt x="14" y="135"/>
                  <a:pt x="22" y="132"/>
                  <a:pt x="25" y="126"/>
                </a:cubicBezTo>
                <a:cubicBezTo>
                  <a:pt x="34" y="109"/>
                  <a:pt x="34" y="109"/>
                  <a:pt x="34" y="109"/>
                </a:cubicBezTo>
                <a:cubicBezTo>
                  <a:pt x="51" y="140"/>
                  <a:pt x="51" y="140"/>
                  <a:pt x="51" y="140"/>
                </a:cubicBezTo>
                <a:cubicBezTo>
                  <a:pt x="54" y="145"/>
                  <a:pt x="60" y="149"/>
                  <a:pt x="66" y="148"/>
                </a:cubicBezTo>
                <a:cubicBezTo>
                  <a:pt x="73" y="147"/>
                  <a:pt x="78" y="143"/>
                  <a:pt x="80" y="137"/>
                </a:cubicBezTo>
                <a:cubicBezTo>
                  <a:pt x="93" y="92"/>
                  <a:pt x="93" y="92"/>
                  <a:pt x="93" y="92"/>
                </a:cubicBezTo>
                <a:cubicBezTo>
                  <a:pt x="115" y="163"/>
                  <a:pt x="115" y="163"/>
                  <a:pt x="115" y="163"/>
                </a:cubicBezTo>
                <a:cubicBezTo>
                  <a:pt x="117" y="169"/>
                  <a:pt x="123" y="174"/>
                  <a:pt x="130" y="174"/>
                </a:cubicBezTo>
                <a:cubicBezTo>
                  <a:pt x="130" y="174"/>
                  <a:pt x="130" y="174"/>
                  <a:pt x="131" y="174"/>
                </a:cubicBezTo>
                <a:cubicBezTo>
                  <a:pt x="138" y="173"/>
                  <a:pt x="144" y="168"/>
                  <a:pt x="145" y="160"/>
                </a:cubicBezTo>
                <a:cubicBezTo>
                  <a:pt x="161" y="55"/>
                  <a:pt x="161" y="55"/>
                  <a:pt x="161" y="55"/>
                </a:cubicBezTo>
                <a:cubicBezTo>
                  <a:pt x="177" y="102"/>
                  <a:pt x="177" y="102"/>
                  <a:pt x="177" y="102"/>
                </a:cubicBezTo>
                <a:cubicBezTo>
                  <a:pt x="179" y="109"/>
                  <a:pt x="186" y="112"/>
                  <a:pt x="193" y="110"/>
                </a:cubicBezTo>
                <a:cubicBezTo>
                  <a:pt x="199" y="108"/>
                  <a:pt x="203" y="101"/>
                  <a:pt x="201" y="94"/>
                </a:cubicBezTo>
                <a:lnTo>
                  <a:pt x="173" y="11"/>
                </a:ln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endParaRPr lang="en-US" sz="700"/>
          </a:p>
        </p:txBody>
      </p:sp>
      <p:sp>
        <p:nvSpPr>
          <p:cNvPr id="185" name="Freeform 90"/>
          <p:cNvSpPr>
            <a:spLocks noChangeAspect="1" noEditPoints="1"/>
          </p:cNvSpPr>
          <p:nvPr/>
        </p:nvSpPr>
        <p:spPr bwMode="auto">
          <a:xfrm>
            <a:off x="5806324" y="4536589"/>
            <a:ext cx="355512" cy="275500"/>
          </a:xfrm>
          <a:custGeom>
            <a:avLst/>
            <a:gdLst>
              <a:gd name="T0" fmla="*/ 28 w 258"/>
              <a:gd name="T1" fmla="*/ 46 h 200"/>
              <a:gd name="T2" fmla="*/ 74 w 258"/>
              <a:gd name="T3" fmla="*/ 0 h 200"/>
              <a:gd name="T4" fmla="*/ 119 w 258"/>
              <a:gd name="T5" fmla="*/ 46 h 200"/>
              <a:gd name="T6" fmla="*/ 74 w 258"/>
              <a:gd name="T7" fmla="*/ 91 h 200"/>
              <a:gd name="T8" fmla="*/ 28 w 258"/>
              <a:gd name="T9" fmla="*/ 46 h 200"/>
              <a:gd name="T10" fmla="*/ 203 w 258"/>
              <a:gd name="T11" fmla="*/ 119 h 200"/>
              <a:gd name="T12" fmla="*/ 237 w 258"/>
              <a:gd name="T13" fmla="*/ 84 h 200"/>
              <a:gd name="T14" fmla="*/ 203 w 258"/>
              <a:gd name="T15" fmla="*/ 50 h 200"/>
              <a:gd name="T16" fmla="*/ 169 w 258"/>
              <a:gd name="T17" fmla="*/ 84 h 200"/>
              <a:gd name="T18" fmla="*/ 203 w 258"/>
              <a:gd name="T19" fmla="*/ 119 h 200"/>
              <a:gd name="T20" fmla="*/ 203 w 258"/>
              <a:gd name="T21" fmla="*/ 145 h 200"/>
              <a:gd name="T22" fmla="*/ 148 w 258"/>
              <a:gd name="T23" fmla="*/ 157 h 200"/>
              <a:gd name="T24" fmla="*/ 148 w 258"/>
              <a:gd name="T25" fmla="*/ 142 h 200"/>
              <a:gd name="T26" fmla="*/ 74 w 258"/>
              <a:gd name="T27" fmla="*/ 126 h 200"/>
              <a:gd name="T28" fmla="*/ 0 w 258"/>
              <a:gd name="T29" fmla="*/ 142 h 200"/>
              <a:gd name="T30" fmla="*/ 0 w 258"/>
              <a:gd name="T31" fmla="*/ 200 h 200"/>
              <a:gd name="T32" fmla="*/ 148 w 258"/>
              <a:gd name="T33" fmla="*/ 200 h 200"/>
              <a:gd name="T34" fmla="*/ 148 w 258"/>
              <a:gd name="T35" fmla="*/ 200 h 200"/>
              <a:gd name="T36" fmla="*/ 258 w 258"/>
              <a:gd name="T37" fmla="*/ 200 h 200"/>
              <a:gd name="T38" fmla="*/ 258 w 258"/>
              <a:gd name="T39" fmla="*/ 157 h 200"/>
              <a:gd name="T40" fmla="*/ 203 w 258"/>
              <a:gd name="T41" fmla="*/ 14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8" h="200">
                <a:moveTo>
                  <a:pt x="28" y="46"/>
                </a:moveTo>
                <a:cubicBezTo>
                  <a:pt x="28" y="21"/>
                  <a:pt x="49" y="0"/>
                  <a:pt x="74" y="0"/>
                </a:cubicBezTo>
                <a:cubicBezTo>
                  <a:pt x="99" y="0"/>
                  <a:pt x="119" y="21"/>
                  <a:pt x="119" y="46"/>
                </a:cubicBezTo>
                <a:cubicBezTo>
                  <a:pt x="119" y="71"/>
                  <a:pt x="99" y="91"/>
                  <a:pt x="74" y="91"/>
                </a:cubicBezTo>
                <a:cubicBezTo>
                  <a:pt x="49" y="91"/>
                  <a:pt x="28" y="71"/>
                  <a:pt x="28" y="46"/>
                </a:cubicBezTo>
                <a:close/>
                <a:moveTo>
                  <a:pt x="203" y="119"/>
                </a:moveTo>
                <a:cubicBezTo>
                  <a:pt x="222" y="119"/>
                  <a:pt x="237" y="103"/>
                  <a:pt x="237" y="84"/>
                </a:cubicBezTo>
                <a:cubicBezTo>
                  <a:pt x="237" y="66"/>
                  <a:pt x="222" y="50"/>
                  <a:pt x="203" y="50"/>
                </a:cubicBezTo>
                <a:cubicBezTo>
                  <a:pt x="184" y="50"/>
                  <a:pt x="169" y="66"/>
                  <a:pt x="169" y="84"/>
                </a:cubicBezTo>
                <a:cubicBezTo>
                  <a:pt x="169" y="103"/>
                  <a:pt x="184" y="119"/>
                  <a:pt x="203" y="119"/>
                </a:cubicBezTo>
                <a:close/>
                <a:moveTo>
                  <a:pt x="203" y="145"/>
                </a:moveTo>
                <a:cubicBezTo>
                  <a:pt x="182" y="145"/>
                  <a:pt x="163" y="149"/>
                  <a:pt x="148" y="157"/>
                </a:cubicBezTo>
                <a:cubicBezTo>
                  <a:pt x="148" y="142"/>
                  <a:pt x="148" y="142"/>
                  <a:pt x="148" y="142"/>
                </a:cubicBezTo>
                <a:cubicBezTo>
                  <a:pt x="127" y="132"/>
                  <a:pt x="102" y="126"/>
                  <a:pt x="74" y="126"/>
                </a:cubicBezTo>
                <a:cubicBezTo>
                  <a:pt x="46" y="126"/>
                  <a:pt x="20" y="132"/>
                  <a:pt x="0" y="142"/>
                </a:cubicBezTo>
                <a:cubicBezTo>
                  <a:pt x="0" y="200"/>
                  <a:pt x="0" y="200"/>
                  <a:pt x="0" y="200"/>
                </a:cubicBezTo>
                <a:cubicBezTo>
                  <a:pt x="148" y="200"/>
                  <a:pt x="148" y="200"/>
                  <a:pt x="148" y="200"/>
                </a:cubicBezTo>
                <a:cubicBezTo>
                  <a:pt x="148" y="200"/>
                  <a:pt x="148" y="200"/>
                  <a:pt x="148" y="200"/>
                </a:cubicBezTo>
                <a:cubicBezTo>
                  <a:pt x="258" y="200"/>
                  <a:pt x="258" y="200"/>
                  <a:pt x="258" y="200"/>
                </a:cubicBezTo>
                <a:cubicBezTo>
                  <a:pt x="258" y="157"/>
                  <a:pt x="258" y="157"/>
                  <a:pt x="258" y="157"/>
                </a:cubicBezTo>
                <a:cubicBezTo>
                  <a:pt x="243" y="149"/>
                  <a:pt x="224" y="145"/>
                  <a:pt x="203" y="145"/>
                </a:cubicBez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endParaRPr lang="en-US" sz="700"/>
          </a:p>
        </p:txBody>
      </p:sp>
      <p:sp>
        <p:nvSpPr>
          <p:cNvPr id="179" name="Freeform 42"/>
          <p:cNvSpPr>
            <a:spLocks noChangeAspect="1" noEditPoints="1"/>
          </p:cNvSpPr>
          <p:nvPr/>
        </p:nvSpPr>
        <p:spPr bwMode="auto">
          <a:xfrm>
            <a:off x="6350111" y="4513605"/>
            <a:ext cx="378618" cy="321469"/>
          </a:xfrm>
          <a:custGeom>
            <a:avLst/>
            <a:gdLst>
              <a:gd name="T0" fmla="*/ 201 w 210"/>
              <a:gd name="T1" fmla="*/ 150 h 178"/>
              <a:gd name="T2" fmla="*/ 105 w 210"/>
              <a:gd name="T3" fmla="*/ 112 h 178"/>
              <a:gd name="T4" fmla="*/ 9 w 210"/>
              <a:gd name="T5" fmla="*/ 150 h 178"/>
              <a:gd name="T6" fmla="*/ 23 w 210"/>
              <a:gd name="T7" fmla="*/ 178 h 178"/>
              <a:gd name="T8" fmla="*/ 187 w 210"/>
              <a:gd name="T9" fmla="*/ 178 h 178"/>
              <a:gd name="T10" fmla="*/ 201 w 210"/>
              <a:gd name="T11" fmla="*/ 150 h 178"/>
              <a:gd name="T12" fmla="*/ 105 w 210"/>
              <a:gd name="T13" fmla="*/ 81 h 178"/>
              <a:gd name="T14" fmla="*/ 146 w 210"/>
              <a:gd name="T15" fmla="*/ 40 h 178"/>
              <a:gd name="T16" fmla="*/ 105 w 210"/>
              <a:gd name="T17" fmla="*/ 0 h 178"/>
              <a:gd name="T18" fmla="*/ 64 w 210"/>
              <a:gd name="T19" fmla="*/ 40 h 178"/>
              <a:gd name="T20" fmla="*/ 105 w 210"/>
              <a:gd name="T21" fmla="*/ 81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0" h="178">
                <a:moveTo>
                  <a:pt x="201" y="150"/>
                </a:moveTo>
                <a:cubicBezTo>
                  <a:pt x="184" y="127"/>
                  <a:pt x="148" y="112"/>
                  <a:pt x="105" y="112"/>
                </a:cubicBezTo>
                <a:cubicBezTo>
                  <a:pt x="62" y="112"/>
                  <a:pt x="26" y="127"/>
                  <a:pt x="9" y="150"/>
                </a:cubicBezTo>
                <a:cubicBezTo>
                  <a:pt x="0" y="161"/>
                  <a:pt x="8" y="178"/>
                  <a:pt x="23" y="178"/>
                </a:cubicBezTo>
                <a:cubicBezTo>
                  <a:pt x="187" y="178"/>
                  <a:pt x="187" y="178"/>
                  <a:pt x="187" y="178"/>
                </a:cubicBezTo>
                <a:cubicBezTo>
                  <a:pt x="202" y="178"/>
                  <a:pt x="210" y="161"/>
                  <a:pt x="201" y="150"/>
                </a:cubicBezTo>
                <a:close/>
                <a:moveTo>
                  <a:pt x="105" y="81"/>
                </a:moveTo>
                <a:cubicBezTo>
                  <a:pt x="127" y="81"/>
                  <a:pt x="146" y="63"/>
                  <a:pt x="146" y="40"/>
                </a:cubicBezTo>
                <a:cubicBezTo>
                  <a:pt x="146" y="18"/>
                  <a:pt x="127" y="0"/>
                  <a:pt x="105" y="0"/>
                </a:cubicBezTo>
                <a:cubicBezTo>
                  <a:pt x="83" y="0"/>
                  <a:pt x="64" y="18"/>
                  <a:pt x="64" y="40"/>
                </a:cubicBezTo>
                <a:cubicBezTo>
                  <a:pt x="64" y="63"/>
                  <a:pt x="83" y="81"/>
                  <a:pt x="105" y="81"/>
                </a:cubicBez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endParaRPr lang="en-US" sz="700"/>
          </a:p>
        </p:txBody>
      </p:sp>
      <p:sp>
        <p:nvSpPr>
          <p:cNvPr id="186" name="Freeform 10"/>
          <p:cNvSpPr>
            <a:spLocks noChangeAspect="1" noEditPoints="1"/>
          </p:cNvSpPr>
          <p:nvPr/>
        </p:nvSpPr>
        <p:spPr bwMode="auto">
          <a:xfrm>
            <a:off x="6917004" y="4493365"/>
            <a:ext cx="361949" cy="361949"/>
          </a:xfrm>
          <a:custGeom>
            <a:avLst/>
            <a:gdLst>
              <a:gd name="T0" fmla="*/ 0 w 304"/>
              <a:gd name="T1" fmla="*/ 76 h 304"/>
              <a:gd name="T2" fmla="*/ 96 w 304"/>
              <a:gd name="T3" fmla="*/ 132 h 304"/>
              <a:gd name="T4" fmla="*/ 104 w 304"/>
              <a:gd name="T5" fmla="*/ 199 h 304"/>
              <a:gd name="T6" fmla="*/ 202 w 304"/>
              <a:gd name="T7" fmla="*/ 199 h 304"/>
              <a:gd name="T8" fmla="*/ 210 w 304"/>
              <a:gd name="T9" fmla="*/ 132 h 304"/>
              <a:gd name="T10" fmla="*/ 304 w 304"/>
              <a:gd name="T11" fmla="*/ 76 h 304"/>
              <a:gd name="T12" fmla="*/ 0 w 304"/>
              <a:gd name="T13" fmla="*/ 76 h 304"/>
              <a:gd name="T14" fmla="*/ 107 w 304"/>
              <a:gd name="T15" fmla="*/ 237 h 304"/>
              <a:gd name="T16" fmla="*/ 114 w 304"/>
              <a:gd name="T17" fmla="*/ 304 h 304"/>
              <a:gd name="T18" fmla="*/ 190 w 304"/>
              <a:gd name="T19" fmla="*/ 304 h 304"/>
              <a:gd name="T20" fmla="*/ 198 w 304"/>
              <a:gd name="T21" fmla="*/ 237 h 304"/>
              <a:gd name="T22" fmla="*/ 107 w 304"/>
              <a:gd name="T23" fmla="*/ 237 h 304"/>
              <a:gd name="T24" fmla="*/ 0 w 304"/>
              <a:gd name="T25" fmla="*/ 76 h 304"/>
              <a:gd name="T26" fmla="*/ 304 w 304"/>
              <a:gd name="T27" fmla="*/ 76 h 304"/>
              <a:gd name="T28" fmla="*/ 304 w 304"/>
              <a:gd name="T29" fmla="*/ 0 h 304"/>
              <a:gd name="T30" fmla="*/ 0 w 304"/>
              <a:gd name="T31" fmla="*/ 0 h 304"/>
              <a:gd name="T32" fmla="*/ 0 w 304"/>
              <a:gd name="T33" fmla="*/ 76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4" h="304">
                <a:moveTo>
                  <a:pt x="0" y="76"/>
                </a:moveTo>
                <a:lnTo>
                  <a:pt x="96" y="132"/>
                </a:lnTo>
                <a:lnTo>
                  <a:pt x="104" y="199"/>
                </a:lnTo>
                <a:lnTo>
                  <a:pt x="202" y="199"/>
                </a:lnTo>
                <a:lnTo>
                  <a:pt x="210" y="132"/>
                </a:lnTo>
                <a:lnTo>
                  <a:pt x="304" y="76"/>
                </a:lnTo>
                <a:lnTo>
                  <a:pt x="0" y="76"/>
                </a:lnTo>
                <a:close/>
                <a:moveTo>
                  <a:pt x="107" y="237"/>
                </a:moveTo>
                <a:lnTo>
                  <a:pt x="114" y="304"/>
                </a:lnTo>
                <a:lnTo>
                  <a:pt x="190" y="304"/>
                </a:lnTo>
                <a:lnTo>
                  <a:pt x="198" y="237"/>
                </a:lnTo>
                <a:lnTo>
                  <a:pt x="107" y="237"/>
                </a:lnTo>
                <a:close/>
                <a:moveTo>
                  <a:pt x="0" y="76"/>
                </a:moveTo>
                <a:lnTo>
                  <a:pt x="304" y="76"/>
                </a:lnTo>
                <a:lnTo>
                  <a:pt x="304" y="0"/>
                </a:lnTo>
                <a:lnTo>
                  <a:pt x="0" y="0"/>
                </a:lnTo>
                <a:lnTo>
                  <a:pt x="0" y="76"/>
                </a:ln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endParaRPr lang="en-US" sz="700"/>
          </a:p>
        </p:txBody>
      </p:sp>
      <p:sp>
        <p:nvSpPr>
          <p:cNvPr id="187" name="Freeform 87"/>
          <p:cNvSpPr>
            <a:spLocks noChangeAspect="1" noEditPoints="1"/>
          </p:cNvSpPr>
          <p:nvPr/>
        </p:nvSpPr>
        <p:spPr bwMode="auto">
          <a:xfrm>
            <a:off x="7467228" y="4513605"/>
            <a:ext cx="371475" cy="321469"/>
          </a:xfrm>
          <a:custGeom>
            <a:avLst/>
            <a:gdLst>
              <a:gd name="T0" fmla="*/ 201 w 206"/>
              <a:gd name="T1" fmla="*/ 161 h 178"/>
              <a:gd name="T2" fmla="*/ 113 w 206"/>
              <a:gd name="T3" fmla="*/ 8 h 178"/>
              <a:gd name="T4" fmla="*/ 93 w 206"/>
              <a:gd name="T5" fmla="*/ 8 h 178"/>
              <a:gd name="T6" fmla="*/ 5 w 206"/>
              <a:gd name="T7" fmla="*/ 161 h 178"/>
              <a:gd name="T8" fmla="*/ 15 w 206"/>
              <a:gd name="T9" fmla="*/ 178 h 178"/>
              <a:gd name="T10" fmla="*/ 191 w 206"/>
              <a:gd name="T11" fmla="*/ 178 h 178"/>
              <a:gd name="T12" fmla="*/ 201 w 206"/>
              <a:gd name="T13" fmla="*/ 161 h 178"/>
              <a:gd name="T14" fmla="*/ 103 w 206"/>
              <a:gd name="T15" fmla="*/ 153 h 178"/>
              <a:gd name="T16" fmla="*/ 91 w 206"/>
              <a:gd name="T17" fmla="*/ 141 h 178"/>
              <a:gd name="T18" fmla="*/ 103 w 206"/>
              <a:gd name="T19" fmla="*/ 130 h 178"/>
              <a:gd name="T20" fmla="*/ 115 w 206"/>
              <a:gd name="T21" fmla="*/ 141 h 178"/>
              <a:gd name="T22" fmla="*/ 103 w 206"/>
              <a:gd name="T23" fmla="*/ 153 h 178"/>
              <a:gd name="T24" fmla="*/ 115 w 206"/>
              <a:gd name="T25" fmla="*/ 105 h 178"/>
              <a:gd name="T26" fmla="*/ 90 w 206"/>
              <a:gd name="T27" fmla="*/ 105 h 178"/>
              <a:gd name="T28" fmla="*/ 90 w 206"/>
              <a:gd name="T29" fmla="*/ 55 h 178"/>
              <a:gd name="T30" fmla="*/ 115 w 206"/>
              <a:gd name="T31" fmla="*/ 55 h 178"/>
              <a:gd name="T32" fmla="*/ 115 w 206"/>
              <a:gd name="T33" fmla="*/ 10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6" h="178">
                <a:moveTo>
                  <a:pt x="201" y="161"/>
                </a:moveTo>
                <a:cubicBezTo>
                  <a:pt x="113" y="8"/>
                  <a:pt x="113" y="8"/>
                  <a:pt x="113" y="8"/>
                </a:cubicBezTo>
                <a:cubicBezTo>
                  <a:pt x="109" y="0"/>
                  <a:pt x="97" y="0"/>
                  <a:pt x="93" y="8"/>
                </a:cubicBezTo>
                <a:cubicBezTo>
                  <a:pt x="5" y="161"/>
                  <a:pt x="5" y="161"/>
                  <a:pt x="5" y="161"/>
                </a:cubicBezTo>
                <a:cubicBezTo>
                  <a:pt x="0" y="168"/>
                  <a:pt x="6" y="178"/>
                  <a:pt x="15" y="178"/>
                </a:cubicBezTo>
                <a:cubicBezTo>
                  <a:pt x="191" y="178"/>
                  <a:pt x="191" y="178"/>
                  <a:pt x="191" y="178"/>
                </a:cubicBezTo>
                <a:cubicBezTo>
                  <a:pt x="200" y="178"/>
                  <a:pt x="206" y="168"/>
                  <a:pt x="201" y="161"/>
                </a:cubicBezTo>
                <a:close/>
                <a:moveTo>
                  <a:pt x="103" y="153"/>
                </a:moveTo>
                <a:cubicBezTo>
                  <a:pt x="96" y="153"/>
                  <a:pt x="91" y="148"/>
                  <a:pt x="91" y="141"/>
                </a:cubicBezTo>
                <a:cubicBezTo>
                  <a:pt x="91" y="135"/>
                  <a:pt x="96" y="130"/>
                  <a:pt x="103" y="130"/>
                </a:cubicBezTo>
                <a:cubicBezTo>
                  <a:pt x="110" y="130"/>
                  <a:pt x="115" y="135"/>
                  <a:pt x="115" y="141"/>
                </a:cubicBezTo>
                <a:cubicBezTo>
                  <a:pt x="115" y="148"/>
                  <a:pt x="110" y="153"/>
                  <a:pt x="103" y="153"/>
                </a:cubicBezTo>
                <a:close/>
                <a:moveTo>
                  <a:pt x="115" y="105"/>
                </a:moveTo>
                <a:cubicBezTo>
                  <a:pt x="90" y="105"/>
                  <a:pt x="90" y="105"/>
                  <a:pt x="90" y="105"/>
                </a:cubicBezTo>
                <a:cubicBezTo>
                  <a:pt x="90" y="55"/>
                  <a:pt x="90" y="55"/>
                  <a:pt x="90" y="55"/>
                </a:cubicBezTo>
                <a:cubicBezTo>
                  <a:pt x="115" y="55"/>
                  <a:pt x="115" y="55"/>
                  <a:pt x="115" y="55"/>
                </a:cubicBezTo>
                <a:lnTo>
                  <a:pt x="115" y="105"/>
                </a:ln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endParaRPr lang="en-US" sz="700"/>
          </a:p>
        </p:txBody>
      </p:sp>
      <p:sp>
        <p:nvSpPr>
          <p:cNvPr id="188" name="Freeform 92"/>
          <p:cNvSpPr>
            <a:spLocks noChangeAspect="1" noEditPoints="1"/>
          </p:cNvSpPr>
          <p:nvPr/>
        </p:nvSpPr>
        <p:spPr bwMode="auto">
          <a:xfrm>
            <a:off x="8026978" y="4493365"/>
            <a:ext cx="361949" cy="361949"/>
          </a:xfrm>
          <a:custGeom>
            <a:avLst/>
            <a:gdLst>
              <a:gd name="T0" fmla="*/ 228 w 304"/>
              <a:gd name="T1" fmla="*/ 304 h 304"/>
              <a:gd name="T2" fmla="*/ 304 w 304"/>
              <a:gd name="T3" fmla="*/ 304 h 304"/>
              <a:gd name="T4" fmla="*/ 304 w 304"/>
              <a:gd name="T5" fmla="*/ 76 h 304"/>
              <a:gd name="T6" fmla="*/ 228 w 304"/>
              <a:gd name="T7" fmla="*/ 76 h 304"/>
              <a:gd name="T8" fmla="*/ 228 w 304"/>
              <a:gd name="T9" fmla="*/ 304 h 304"/>
              <a:gd name="T10" fmla="*/ 0 w 304"/>
              <a:gd name="T11" fmla="*/ 304 h 304"/>
              <a:gd name="T12" fmla="*/ 76 w 304"/>
              <a:gd name="T13" fmla="*/ 304 h 304"/>
              <a:gd name="T14" fmla="*/ 76 w 304"/>
              <a:gd name="T15" fmla="*/ 152 h 304"/>
              <a:gd name="T16" fmla="*/ 0 w 304"/>
              <a:gd name="T17" fmla="*/ 152 h 304"/>
              <a:gd name="T18" fmla="*/ 0 w 304"/>
              <a:gd name="T19" fmla="*/ 304 h 304"/>
              <a:gd name="T20" fmla="*/ 114 w 304"/>
              <a:gd name="T21" fmla="*/ 304 h 304"/>
              <a:gd name="T22" fmla="*/ 190 w 304"/>
              <a:gd name="T23" fmla="*/ 304 h 304"/>
              <a:gd name="T24" fmla="*/ 190 w 304"/>
              <a:gd name="T25" fmla="*/ 0 h 304"/>
              <a:gd name="T26" fmla="*/ 114 w 304"/>
              <a:gd name="T27" fmla="*/ 0 h 304"/>
              <a:gd name="T28" fmla="*/ 114 w 304"/>
              <a:gd name="T29"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4" h="304">
                <a:moveTo>
                  <a:pt x="228" y="304"/>
                </a:moveTo>
                <a:lnTo>
                  <a:pt x="304" y="304"/>
                </a:lnTo>
                <a:lnTo>
                  <a:pt x="304" y="76"/>
                </a:lnTo>
                <a:lnTo>
                  <a:pt x="228" y="76"/>
                </a:lnTo>
                <a:lnTo>
                  <a:pt x="228" y="304"/>
                </a:lnTo>
                <a:close/>
                <a:moveTo>
                  <a:pt x="0" y="304"/>
                </a:moveTo>
                <a:lnTo>
                  <a:pt x="76" y="304"/>
                </a:lnTo>
                <a:lnTo>
                  <a:pt x="76" y="152"/>
                </a:lnTo>
                <a:lnTo>
                  <a:pt x="0" y="152"/>
                </a:lnTo>
                <a:lnTo>
                  <a:pt x="0" y="304"/>
                </a:lnTo>
                <a:close/>
                <a:moveTo>
                  <a:pt x="114" y="304"/>
                </a:moveTo>
                <a:lnTo>
                  <a:pt x="190" y="304"/>
                </a:lnTo>
                <a:lnTo>
                  <a:pt x="190" y="0"/>
                </a:lnTo>
                <a:lnTo>
                  <a:pt x="114" y="0"/>
                </a:lnTo>
                <a:lnTo>
                  <a:pt x="114" y="304"/>
                </a:ln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endParaRPr lang="en-US" sz="700"/>
          </a:p>
        </p:txBody>
      </p:sp>
      <p:sp>
        <p:nvSpPr>
          <p:cNvPr id="189" name="Freeform 13"/>
          <p:cNvSpPr>
            <a:spLocks noChangeAspect="1" noEditPoints="1"/>
          </p:cNvSpPr>
          <p:nvPr/>
        </p:nvSpPr>
        <p:spPr bwMode="auto">
          <a:xfrm>
            <a:off x="8577202" y="4488774"/>
            <a:ext cx="387708" cy="371130"/>
          </a:xfrm>
          <a:custGeom>
            <a:avLst/>
            <a:gdLst>
              <a:gd name="T0" fmla="*/ 190 w 200"/>
              <a:gd name="T1" fmla="*/ 52 h 192"/>
              <a:gd name="T2" fmla="*/ 166 w 200"/>
              <a:gd name="T3" fmla="*/ 90 h 192"/>
              <a:gd name="T4" fmla="*/ 153 w 200"/>
              <a:gd name="T5" fmla="*/ 102 h 192"/>
              <a:gd name="T6" fmla="*/ 106 w 200"/>
              <a:gd name="T7" fmla="*/ 140 h 192"/>
              <a:gd name="T8" fmla="*/ 153 w 200"/>
              <a:gd name="T9" fmla="*/ 102 h 192"/>
              <a:gd name="T10" fmla="*/ 190 w 200"/>
              <a:gd name="T11" fmla="*/ 140 h 192"/>
              <a:gd name="T12" fmla="*/ 166 w 200"/>
              <a:gd name="T13" fmla="*/ 102 h 192"/>
              <a:gd name="T14" fmla="*/ 40 w 200"/>
              <a:gd name="T15" fmla="*/ 52 h 192"/>
              <a:gd name="T16" fmla="*/ 0 w 200"/>
              <a:gd name="T17" fmla="*/ 90 h 192"/>
              <a:gd name="T18" fmla="*/ 40 w 200"/>
              <a:gd name="T19" fmla="*/ 52 h 192"/>
              <a:gd name="T20" fmla="*/ 0 w 200"/>
              <a:gd name="T21" fmla="*/ 102 h 192"/>
              <a:gd name="T22" fmla="*/ 40 w 200"/>
              <a:gd name="T23" fmla="*/ 140 h 192"/>
              <a:gd name="T24" fmla="*/ 94 w 200"/>
              <a:gd name="T25" fmla="*/ 189 h 192"/>
              <a:gd name="T26" fmla="*/ 58 w 200"/>
              <a:gd name="T27" fmla="*/ 152 h 192"/>
              <a:gd name="T28" fmla="*/ 53 w 200"/>
              <a:gd name="T29" fmla="*/ 140 h 192"/>
              <a:gd name="T30" fmla="*/ 94 w 200"/>
              <a:gd name="T31" fmla="*/ 102 h 192"/>
              <a:gd name="T32" fmla="*/ 53 w 200"/>
              <a:gd name="T33" fmla="*/ 140 h 192"/>
              <a:gd name="T34" fmla="*/ 94 w 200"/>
              <a:gd name="T35" fmla="*/ 90 h 192"/>
              <a:gd name="T36" fmla="*/ 53 w 200"/>
              <a:gd name="T37" fmla="*/ 52 h 192"/>
              <a:gd name="T38" fmla="*/ 44 w 200"/>
              <a:gd name="T39" fmla="*/ 152 h 192"/>
              <a:gd name="T40" fmla="*/ 72 w 200"/>
              <a:gd name="T41" fmla="*/ 192 h 192"/>
              <a:gd name="T42" fmla="*/ 72 w 200"/>
              <a:gd name="T43" fmla="*/ 0 h 192"/>
              <a:gd name="T44" fmla="*/ 44 w 200"/>
              <a:gd name="T45" fmla="*/ 39 h 192"/>
              <a:gd name="T46" fmla="*/ 156 w 200"/>
              <a:gd name="T47" fmla="*/ 39 h 192"/>
              <a:gd name="T48" fmla="*/ 128 w 200"/>
              <a:gd name="T49" fmla="*/ 0 h 192"/>
              <a:gd name="T50" fmla="*/ 106 w 200"/>
              <a:gd name="T51" fmla="*/ 152 h 192"/>
              <a:gd name="T52" fmla="*/ 142 w 200"/>
              <a:gd name="T53" fmla="*/ 152 h 192"/>
              <a:gd name="T54" fmla="*/ 106 w 200"/>
              <a:gd name="T55" fmla="*/ 3 h 192"/>
              <a:gd name="T56" fmla="*/ 142 w 200"/>
              <a:gd name="T57" fmla="*/ 39 h 192"/>
              <a:gd name="T58" fmla="*/ 128 w 200"/>
              <a:gd name="T59" fmla="*/ 192 h 192"/>
              <a:gd name="T60" fmla="*/ 156 w 200"/>
              <a:gd name="T61" fmla="*/ 152 h 192"/>
              <a:gd name="T62" fmla="*/ 58 w 200"/>
              <a:gd name="T63" fmla="*/ 39 h 192"/>
              <a:gd name="T64" fmla="*/ 94 w 200"/>
              <a:gd name="T65" fmla="*/ 3 h 192"/>
              <a:gd name="T66" fmla="*/ 106 w 200"/>
              <a:gd name="T67" fmla="*/ 52 h 192"/>
              <a:gd name="T68" fmla="*/ 153 w 200"/>
              <a:gd name="T69" fmla="*/ 90 h 192"/>
              <a:gd name="T70" fmla="*/ 106 w 200"/>
              <a:gd name="T71" fmla="*/ 5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0" h="192">
                <a:moveTo>
                  <a:pt x="200" y="90"/>
                </a:moveTo>
                <a:cubicBezTo>
                  <a:pt x="199" y="76"/>
                  <a:pt x="196" y="64"/>
                  <a:pt x="190" y="52"/>
                </a:cubicBezTo>
                <a:cubicBezTo>
                  <a:pt x="160" y="52"/>
                  <a:pt x="160" y="52"/>
                  <a:pt x="160" y="52"/>
                </a:cubicBezTo>
                <a:cubicBezTo>
                  <a:pt x="163" y="64"/>
                  <a:pt x="165" y="76"/>
                  <a:pt x="166" y="90"/>
                </a:cubicBezTo>
                <a:lnTo>
                  <a:pt x="200" y="90"/>
                </a:lnTo>
                <a:close/>
                <a:moveTo>
                  <a:pt x="153" y="102"/>
                </a:moveTo>
                <a:cubicBezTo>
                  <a:pt x="106" y="102"/>
                  <a:pt x="106" y="102"/>
                  <a:pt x="106" y="102"/>
                </a:cubicBezTo>
                <a:cubicBezTo>
                  <a:pt x="106" y="140"/>
                  <a:pt x="106" y="140"/>
                  <a:pt x="106" y="140"/>
                </a:cubicBezTo>
                <a:cubicBezTo>
                  <a:pt x="147" y="140"/>
                  <a:pt x="147" y="140"/>
                  <a:pt x="147" y="140"/>
                </a:cubicBezTo>
                <a:cubicBezTo>
                  <a:pt x="151" y="128"/>
                  <a:pt x="153" y="116"/>
                  <a:pt x="153" y="102"/>
                </a:cubicBezTo>
                <a:close/>
                <a:moveTo>
                  <a:pt x="160" y="140"/>
                </a:moveTo>
                <a:cubicBezTo>
                  <a:pt x="190" y="140"/>
                  <a:pt x="190" y="140"/>
                  <a:pt x="190" y="140"/>
                </a:cubicBezTo>
                <a:cubicBezTo>
                  <a:pt x="196" y="128"/>
                  <a:pt x="199" y="116"/>
                  <a:pt x="200" y="102"/>
                </a:cubicBezTo>
                <a:cubicBezTo>
                  <a:pt x="166" y="102"/>
                  <a:pt x="166" y="102"/>
                  <a:pt x="166" y="102"/>
                </a:cubicBezTo>
                <a:cubicBezTo>
                  <a:pt x="165" y="116"/>
                  <a:pt x="163" y="128"/>
                  <a:pt x="160" y="140"/>
                </a:cubicBezTo>
                <a:close/>
                <a:moveTo>
                  <a:pt x="40" y="52"/>
                </a:moveTo>
                <a:cubicBezTo>
                  <a:pt x="10" y="52"/>
                  <a:pt x="10" y="52"/>
                  <a:pt x="10" y="52"/>
                </a:cubicBezTo>
                <a:cubicBezTo>
                  <a:pt x="4" y="64"/>
                  <a:pt x="1" y="76"/>
                  <a:pt x="0" y="90"/>
                </a:cubicBezTo>
                <a:cubicBezTo>
                  <a:pt x="34" y="90"/>
                  <a:pt x="34" y="90"/>
                  <a:pt x="34" y="90"/>
                </a:cubicBezTo>
                <a:cubicBezTo>
                  <a:pt x="35" y="76"/>
                  <a:pt x="37" y="64"/>
                  <a:pt x="40" y="52"/>
                </a:cubicBezTo>
                <a:close/>
                <a:moveTo>
                  <a:pt x="34" y="102"/>
                </a:moveTo>
                <a:cubicBezTo>
                  <a:pt x="0" y="102"/>
                  <a:pt x="0" y="102"/>
                  <a:pt x="0" y="102"/>
                </a:cubicBezTo>
                <a:cubicBezTo>
                  <a:pt x="1" y="116"/>
                  <a:pt x="4" y="128"/>
                  <a:pt x="10" y="140"/>
                </a:cubicBezTo>
                <a:cubicBezTo>
                  <a:pt x="40" y="140"/>
                  <a:pt x="40" y="140"/>
                  <a:pt x="40" y="140"/>
                </a:cubicBezTo>
                <a:cubicBezTo>
                  <a:pt x="37" y="128"/>
                  <a:pt x="35" y="116"/>
                  <a:pt x="34" y="102"/>
                </a:cubicBezTo>
                <a:close/>
                <a:moveTo>
                  <a:pt x="94" y="189"/>
                </a:moveTo>
                <a:cubicBezTo>
                  <a:pt x="94" y="152"/>
                  <a:pt x="94" y="152"/>
                  <a:pt x="94" y="152"/>
                </a:cubicBezTo>
                <a:cubicBezTo>
                  <a:pt x="58" y="152"/>
                  <a:pt x="58" y="152"/>
                  <a:pt x="58" y="152"/>
                </a:cubicBezTo>
                <a:cubicBezTo>
                  <a:pt x="66" y="172"/>
                  <a:pt x="79" y="186"/>
                  <a:pt x="94" y="189"/>
                </a:cubicBezTo>
                <a:close/>
                <a:moveTo>
                  <a:pt x="53" y="140"/>
                </a:moveTo>
                <a:cubicBezTo>
                  <a:pt x="94" y="140"/>
                  <a:pt x="94" y="140"/>
                  <a:pt x="94" y="140"/>
                </a:cubicBezTo>
                <a:cubicBezTo>
                  <a:pt x="94" y="102"/>
                  <a:pt x="94" y="102"/>
                  <a:pt x="94" y="102"/>
                </a:cubicBezTo>
                <a:cubicBezTo>
                  <a:pt x="47" y="102"/>
                  <a:pt x="47" y="102"/>
                  <a:pt x="47" y="102"/>
                </a:cubicBezTo>
                <a:cubicBezTo>
                  <a:pt x="47" y="116"/>
                  <a:pt x="49" y="128"/>
                  <a:pt x="53" y="140"/>
                </a:cubicBezTo>
                <a:close/>
                <a:moveTo>
                  <a:pt x="47" y="90"/>
                </a:moveTo>
                <a:cubicBezTo>
                  <a:pt x="94" y="90"/>
                  <a:pt x="94" y="90"/>
                  <a:pt x="94" y="90"/>
                </a:cubicBezTo>
                <a:cubicBezTo>
                  <a:pt x="94" y="52"/>
                  <a:pt x="94" y="52"/>
                  <a:pt x="94" y="52"/>
                </a:cubicBezTo>
                <a:cubicBezTo>
                  <a:pt x="53" y="52"/>
                  <a:pt x="53" y="52"/>
                  <a:pt x="53" y="52"/>
                </a:cubicBezTo>
                <a:cubicBezTo>
                  <a:pt x="49" y="63"/>
                  <a:pt x="47" y="76"/>
                  <a:pt x="47" y="90"/>
                </a:cubicBezTo>
                <a:close/>
                <a:moveTo>
                  <a:pt x="44" y="152"/>
                </a:moveTo>
                <a:cubicBezTo>
                  <a:pt x="17" y="152"/>
                  <a:pt x="17" y="152"/>
                  <a:pt x="17" y="152"/>
                </a:cubicBezTo>
                <a:cubicBezTo>
                  <a:pt x="30" y="171"/>
                  <a:pt x="49" y="185"/>
                  <a:pt x="72" y="192"/>
                </a:cubicBezTo>
                <a:cubicBezTo>
                  <a:pt x="60" y="183"/>
                  <a:pt x="51" y="169"/>
                  <a:pt x="44" y="152"/>
                </a:cubicBezTo>
                <a:close/>
                <a:moveTo>
                  <a:pt x="72" y="0"/>
                </a:moveTo>
                <a:cubicBezTo>
                  <a:pt x="49" y="6"/>
                  <a:pt x="30" y="21"/>
                  <a:pt x="17" y="39"/>
                </a:cubicBezTo>
                <a:cubicBezTo>
                  <a:pt x="44" y="39"/>
                  <a:pt x="44" y="39"/>
                  <a:pt x="44" y="39"/>
                </a:cubicBezTo>
                <a:cubicBezTo>
                  <a:pt x="51" y="22"/>
                  <a:pt x="60" y="8"/>
                  <a:pt x="72" y="0"/>
                </a:cubicBezTo>
                <a:close/>
                <a:moveTo>
                  <a:pt x="156" y="39"/>
                </a:moveTo>
                <a:cubicBezTo>
                  <a:pt x="183" y="39"/>
                  <a:pt x="183" y="39"/>
                  <a:pt x="183" y="39"/>
                </a:cubicBezTo>
                <a:cubicBezTo>
                  <a:pt x="170" y="21"/>
                  <a:pt x="151" y="6"/>
                  <a:pt x="128" y="0"/>
                </a:cubicBezTo>
                <a:cubicBezTo>
                  <a:pt x="140" y="8"/>
                  <a:pt x="149" y="22"/>
                  <a:pt x="156" y="39"/>
                </a:cubicBezTo>
                <a:close/>
                <a:moveTo>
                  <a:pt x="106" y="152"/>
                </a:moveTo>
                <a:cubicBezTo>
                  <a:pt x="106" y="189"/>
                  <a:pt x="106" y="189"/>
                  <a:pt x="106" y="189"/>
                </a:cubicBezTo>
                <a:cubicBezTo>
                  <a:pt x="121" y="186"/>
                  <a:pt x="134" y="172"/>
                  <a:pt x="142" y="152"/>
                </a:cubicBezTo>
                <a:lnTo>
                  <a:pt x="106" y="152"/>
                </a:lnTo>
                <a:close/>
                <a:moveTo>
                  <a:pt x="106" y="3"/>
                </a:moveTo>
                <a:cubicBezTo>
                  <a:pt x="106" y="39"/>
                  <a:pt x="106" y="39"/>
                  <a:pt x="106" y="39"/>
                </a:cubicBezTo>
                <a:cubicBezTo>
                  <a:pt x="142" y="39"/>
                  <a:pt x="142" y="39"/>
                  <a:pt x="142" y="39"/>
                </a:cubicBezTo>
                <a:cubicBezTo>
                  <a:pt x="134" y="20"/>
                  <a:pt x="121" y="6"/>
                  <a:pt x="106" y="3"/>
                </a:cubicBezTo>
                <a:close/>
                <a:moveTo>
                  <a:pt x="128" y="192"/>
                </a:moveTo>
                <a:cubicBezTo>
                  <a:pt x="151" y="185"/>
                  <a:pt x="170" y="171"/>
                  <a:pt x="183" y="152"/>
                </a:cubicBezTo>
                <a:cubicBezTo>
                  <a:pt x="156" y="152"/>
                  <a:pt x="156" y="152"/>
                  <a:pt x="156" y="152"/>
                </a:cubicBezTo>
                <a:cubicBezTo>
                  <a:pt x="149" y="170"/>
                  <a:pt x="140" y="183"/>
                  <a:pt x="128" y="192"/>
                </a:cubicBezTo>
                <a:close/>
                <a:moveTo>
                  <a:pt x="58" y="39"/>
                </a:moveTo>
                <a:cubicBezTo>
                  <a:pt x="94" y="39"/>
                  <a:pt x="94" y="39"/>
                  <a:pt x="94" y="39"/>
                </a:cubicBezTo>
                <a:cubicBezTo>
                  <a:pt x="94" y="3"/>
                  <a:pt x="94" y="3"/>
                  <a:pt x="94" y="3"/>
                </a:cubicBezTo>
                <a:cubicBezTo>
                  <a:pt x="79" y="6"/>
                  <a:pt x="66" y="20"/>
                  <a:pt x="58" y="39"/>
                </a:cubicBezTo>
                <a:close/>
                <a:moveTo>
                  <a:pt x="106" y="52"/>
                </a:moveTo>
                <a:cubicBezTo>
                  <a:pt x="106" y="90"/>
                  <a:pt x="106" y="90"/>
                  <a:pt x="106" y="90"/>
                </a:cubicBezTo>
                <a:cubicBezTo>
                  <a:pt x="153" y="90"/>
                  <a:pt x="153" y="90"/>
                  <a:pt x="153" y="90"/>
                </a:cubicBezTo>
                <a:cubicBezTo>
                  <a:pt x="153" y="76"/>
                  <a:pt x="151" y="63"/>
                  <a:pt x="147" y="52"/>
                </a:cubicBezTo>
                <a:lnTo>
                  <a:pt x="106" y="52"/>
                </a:ln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endParaRPr lang="en-US" sz="700"/>
          </a:p>
        </p:txBody>
      </p:sp>
      <p:sp>
        <p:nvSpPr>
          <p:cNvPr id="190" name="Freeform 39"/>
          <p:cNvSpPr>
            <a:spLocks noChangeAspect="1" noEditPoints="1"/>
          </p:cNvSpPr>
          <p:nvPr/>
        </p:nvSpPr>
        <p:spPr bwMode="auto">
          <a:xfrm>
            <a:off x="9153188" y="4493959"/>
            <a:ext cx="360760" cy="360760"/>
          </a:xfrm>
          <a:custGeom>
            <a:avLst/>
            <a:gdLst>
              <a:gd name="T0" fmla="*/ 100 w 200"/>
              <a:gd name="T1" fmla="*/ 200 h 200"/>
              <a:gd name="T2" fmla="*/ 151 w 200"/>
              <a:gd name="T3" fmla="*/ 175 h 200"/>
              <a:gd name="T4" fmla="*/ 50 w 200"/>
              <a:gd name="T5" fmla="*/ 175 h 200"/>
              <a:gd name="T6" fmla="*/ 100 w 200"/>
              <a:gd name="T7" fmla="*/ 200 h 200"/>
              <a:gd name="T8" fmla="*/ 193 w 200"/>
              <a:gd name="T9" fmla="*/ 112 h 200"/>
              <a:gd name="T10" fmla="*/ 178 w 200"/>
              <a:gd name="T11" fmla="*/ 105 h 200"/>
              <a:gd name="T12" fmla="*/ 156 w 200"/>
              <a:gd name="T13" fmla="*/ 45 h 200"/>
              <a:gd name="T14" fmla="*/ 144 w 200"/>
              <a:gd name="T15" fmla="*/ 37 h 200"/>
              <a:gd name="T16" fmla="*/ 138 w 200"/>
              <a:gd name="T17" fmla="*/ 37 h 200"/>
              <a:gd name="T18" fmla="*/ 100 w 200"/>
              <a:gd name="T19" fmla="*/ 0 h 200"/>
              <a:gd name="T20" fmla="*/ 63 w 200"/>
              <a:gd name="T21" fmla="*/ 37 h 200"/>
              <a:gd name="T22" fmla="*/ 57 w 200"/>
              <a:gd name="T23" fmla="*/ 37 h 200"/>
              <a:gd name="T24" fmla="*/ 45 w 200"/>
              <a:gd name="T25" fmla="*/ 45 h 200"/>
              <a:gd name="T26" fmla="*/ 23 w 200"/>
              <a:gd name="T27" fmla="*/ 105 h 200"/>
              <a:gd name="T28" fmla="*/ 8 w 200"/>
              <a:gd name="T29" fmla="*/ 112 h 200"/>
              <a:gd name="T30" fmla="*/ 0 w 200"/>
              <a:gd name="T31" fmla="*/ 124 h 200"/>
              <a:gd name="T32" fmla="*/ 0 w 200"/>
              <a:gd name="T33" fmla="*/ 150 h 200"/>
              <a:gd name="T34" fmla="*/ 200 w 200"/>
              <a:gd name="T35" fmla="*/ 150 h 200"/>
              <a:gd name="T36" fmla="*/ 200 w 200"/>
              <a:gd name="T37" fmla="*/ 124 h 200"/>
              <a:gd name="T38" fmla="*/ 193 w 200"/>
              <a:gd name="T39" fmla="*/ 112 h 200"/>
              <a:gd name="T40" fmla="*/ 88 w 200"/>
              <a:gd name="T41" fmla="*/ 37 h 200"/>
              <a:gd name="T42" fmla="*/ 100 w 200"/>
              <a:gd name="T43" fmla="*/ 25 h 200"/>
              <a:gd name="T44" fmla="*/ 113 w 200"/>
              <a:gd name="T45" fmla="*/ 37 h 200"/>
              <a:gd name="T46" fmla="*/ 88 w 200"/>
              <a:gd name="T47" fmla="*/ 3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0" h="200">
                <a:moveTo>
                  <a:pt x="100" y="200"/>
                </a:moveTo>
                <a:cubicBezTo>
                  <a:pt x="121" y="200"/>
                  <a:pt x="139" y="190"/>
                  <a:pt x="151" y="175"/>
                </a:cubicBezTo>
                <a:cubicBezTo>
                  <a:pt x="50" y="175"/>
                  <a:pt x="50" y="175"/>
                  <a:pt x="50" y="175"/>
                </a:cubicBezTo>
                <a:cubicBezTo>
                  <a:pt x="61" y="190"/>
                  <a:pt x="80" y="200"/>
                  <a:pt x="100" y="200"/>
                </a:cubicBezTo>
                <a:close/>
                <a:moveTo>
                  <a:pt x="193" y="112"/>
                </a:moveTo>
                <a:cubicBezTo>
                  <a:pt x="178" y="105"/>
                  <a:pt x="178" y="105"/>
                  <a:pt x="178" y="105"/>
                </a:cubicBezTo>
                <a:cubicBezTo>
                  <a:pt x="156" y="45"/>
                  <a:pt x="156" y="45"/>
                  <a:pt x="156" y="45"/>
                </a:cubicBezTo>
                <a:cubicBezTo>
                  <a:pt x="154" y="40"/>
                  <a:pt x="149" y="37"/>
                  <a:pt x="144" y="37"/>
                </a:cubicBezTo>
                <a:cubicBezTo>
                  <a:pt x="138" y="37"/>
                  <a:pt x="138" y="37"/>
                  <a:pt x="138" y="37"/>
                </a:cubicBezTo>
                <a:cubicBezTo>
                  <a:pt x="138" y="17"/>
                  <a:pt x="121" y="0"/>
                  <a:pt x="100" y="0"/>
                </a:cubicBezTo>
                <a:cubicBezTo>
                  <a:pt x="80" y="0"/>
                  <a:pt x="63" y="17"/>
                  <a:pt x="63" y="37"/>
                </a:cubicBezTo>
                <a:cubicBezTo>
                  <a:pt x="57" y="37"/>
                  <a:pt x="57" y="37"/>
                  <a:pt x="57" y="37"/>
                </a:cubicBezTo>
                <a:cubicBezTo>
                  <a:pt x="51" y="37"/>
                  <a:pt x="47" y="40"/>
                  <a:pt x="45" y="45"/>
                </a:cubicBezTo>
                <a:cubicBezTo>
                  <a:pt x="23" y="105"/>
                  <a:pt x="23" y="105"/>
                  <a:pt x="23" y="105"/>
                </a:cubicBezTo>
                <a:cubicBezTo>
                  <a:pt x="8" y="112"/>
                  <a:pt x="8" y="112"/>
                  <a:pt x="8" y="112"/>
                </a:cubicBezTo>
                <a:cubicBezTo>
                  <a:pt x="3" y="114"/>
                  <a:pt x="0" y="119"/>
                  <a:pt x="0" y="124"/>
                </a:cubicBezTo>
                <a:cubicBezTo>
                  <a:pt x="0" y="150"/>
                  <a:pt x="0" y="150"/>
                  <a:pt x="0" y="150"/>
                </a:cubicBezTo>
                <a:cubicBezTo>
                  <a:pt x="200" y="150"/>
                  <a:pt x="200" y="150"/>
                  <a:pt x="200" y="150"/>
                </a:cubicBezTo>
                <a:cubicBezTo>
                  <a:pt x="200" y="124"/>
                  <a:pt x="200" y="124"/>
                  <a:pt x="200" y="124"/>
                </a:cubicBezTo>
                <a:cubicBezTo>
                  <a:pt x="200" y="119"/>
                  <a:pt x="198" y="114"/>
                  <a:pt x="193" y="112"/>
                </a:cubicBezTo>
                <a:close/>
                <a:moveTo>
                  <a:pt x="88" y="37"/>
                </a:moveTo>
                <a:cubicBezTo>
                  <a:pt x="88" y="30"/>
                  <a:pt x="94" y="25"/>
                  <a:pt x="100" y="25"/>
                </a:cubicBezTo>
                <a:cubicBezTo>
                  <a:pt x="107" y="25"/>
                  <a:pt x="113" y="30"/>
                  <a:pt x="113" y="37"/>
                </a:cubicBezTo>
                <a:lnTo>
                  <a:pt x="88" y="37"/>
                </a:lnTo>
                <a:close/>
              </a:path>
            </a:pathLst>
          </a:custGeom>
          <a:solidFill>
            <a:srgbClr val="000000"/>
          </a:solidFill>
          <a:ln>
            <a:noFill/>
          </a:ln>
        </p:spPr>
        <p:txBody>
          <a:bodyPr vert="horz" wrap="square" lIns="78191" tIns="39096" rIns="78191" bIns="39096" numCol="1" anchor="t" anchorCtr="0" compatLnSpc="1">
            <a:prstTxWarp prst="textNoShape">
              <a:avLst/>
            </a:prstTxWarp>
          </a:bodyPr>
          <a:lstStyle/>
          <a:p>
            <a:endParaRPr lang="en-US" sz="700"/>
          </a:p>
        </p:txBody>
      </p:sp>
    </p:spTree>
    <p:extLst>
      <p:ext uri="{BB962C8B-B14F-4D97-AF65-F5344CB8AC3E}">
        <p14:creationId xmlns:p14="http://schemas.microsoft.com/office/powerpoint/2010/main" val="1645764922"/>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2400" dirty="0">
                <a:latin typeface="Deutsche Bank Display" panose="020F0403020203030304" pitchFamily="34" charset="0"/>
                <a:ea typeface="Deutsche Bank Display" panose="020F0403020203030304" pitchFamily="34" charset="0"/>
                <a:cs typeface="Deutsche Bank Display" panose="020F0403020203030304" pitchFamily="34" charset="0"/>
              </a:rPr>
              <a:t>Motivation on taking Data Science in Finance</a:t>
            </a:r>
            <a:endParaRPr lang="en-US"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4" name="Slide Number Placeholder 3"/>
          <p:cNvSpPr>
            <a:spLocks noGrp="1"/>
          </p:cNvSpPr>
          <p:nvPr>
            <p:ph type="sldNum" sz="quarter" idx="20"/>
          </p:nvPr>
        </p:nvSpPr>
        <p:spPr/>
        <p:txBody>
          <a:bodyPr/>
          <a:lstStyle/>
          <a:p>
            <a:pPr>
              <a:defRPr/>
            </a:pPr>
            <a:fld id="{1788D09C-7CA7-40CB-8213-E7B766997646}" type="slidenum">
              <a:rPr lang="en-US" smtClean="0">
                <a:latin typeface="Deutsche Bank Display" panose="020F0403020203030304" pitchFamily="34" charset="0"/>
                <a:ea typeface="Deutsche Bank Display" panose="020F0403020203030304" pitchFamily="34" charset="0"/>
                <a:cs typeface="Deutsche Bank Display" panose="020F0403020203030304" pitchFamily="34" charset="0"/>
              </a:rPr>
              <a:pPr>
                <a:defRPr/>
              </a:pPr>
              <a:t>3</a:t>
            </a:fld>
            <a:endParaRPr lang="en-US">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6" name="Title 2"/>
          <p:cNvSpPr txBox="1">
            <a:spLocks/>
          </p:cNvSpPr>
          <p:nvPr/>
        </p:nvSpPr>
        <p:spPr bwMode="auto">
          <a:xfrm>
            <a:off x="534030" y="1013139"/>
            <a:ext cx="9159291" cy="304331"/>
          </a:xfrm>
          <a:prstGeom prst="rect">
            <a:avLst/>
          </a:prstGeom>
          <a:noFill/>
          <a:ln w="9525">
            <a:noFill/>
            <a:miter lim="800000"/>
            <a:headEnd/>
            <a:tailEnd/>
          </a:ln>
        </p:spPr>
        <p:txBody>
          <a:bodyPr vert="horz" wrap="square" lIns="0" tIns="0" rIns="540000" bIns="0" numCol="1" anchor="t" anchorCtr="0" compatLnSpc="1">
            <a:prstTxWarp prst="textNoShape">
              <a:avLst/>
            </a:prstTxWarp>
          </a:bodyPr>
          <a:lstStyle>
            <a:lvl1pPr algn="l" rtl="0" eaLnBrk="0" fontAlgn="base" hangingPunct="0">
              <a:lnSpc>
                <a:spcPct val="90000"/>
              </a:lnSpc>
              <a:spcBef>
                <a:spcPct val="0"/>
              </a:spcBef>
              <a:spcAft>
                <a:spcPct val="0"/>
              </a:spcAft>
              <a:tabLst/>
              <a:defRPr lang="en-US" sz="2600" kern="1200" noProof="0" smtClean="0">
                <a:solidFill>
                  <a:schemeClr val="tx1"/>
                </a:solidFill>
                <a:latin typeface="+mn-lt"/>
                <a:ea typeface="ＭＳ Ｐゴシック" pitchFamily="34" charset="-128"/>
                <a:cs typeface="ＭＳ Ｐゴシック" pitchFamily="-109" charset="-128"/>
              </a:defRPr>
            </a:lvl1pPr>
            <a:lvl2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2pPr>
            <a:lvl3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3pPr>
            <a:lvl4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4pPr>
            <a:lvl5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5pPr>
            <a:lvl6pPr marL="504566" algn="l" rtl="0" eaLnBrk="1" fontAlgn="base" hangingPunct="1">
              <a:lnSpc>
                <a:spcPct val="90000"/>
              </a:lnSpc>
              <a:spcBef>
                <a:spcPct val="0"/>
              </a:spcBef>
              <a:spcAft>
                <a:spcPct val="0"/>
              </a:spcAft>
              <a:tabLst>
                <a:tab pos="735825" algn="l"/>
              </a:tabLst>
              <a:defRPr sz="2600" b="1">
                <a:solidFill>
                  <a:schemeClr val="tx1"/>
                </a:solidFill>
                <a:latin typeface="Arial" charset="0"/>
              </a:defRPr>
            </a:lvl6pPr>
            <a:lvl7pPr marL="1009132" algn="l" rtl="0" eaLnBrk="1" fontAlgn="base" hangingPunct="1">
              <a:lnSpc>
                <a:spcPct val="90000"/>
              </a:lnSpc>
              <a:spcBef>
                <a:spcPct val="0"/>
              </a:spcBef>
              <a:spcAft>
                <a:spcPct val="0"/>
              </a:spcAft>
              <a:tabLst>
                <a:tab pos="735825" algn="l"/>
              </a:tabLst>
              <a:defRPr sz="2600" b="1">
                <a:solidFill>
                  <a:schemeClr val="tx1"/>
                </a:solidFill>
                <a:latin typeface="Arial" charset="0"/>
              </a:defRPr>
            </a:lvl7pPr>
            <a:lvl8pPr marL="1513698" algn="l" rtl="0" eaLnBrk="1" fontAlgn="base" hangingPunct="1">
              <a:lnSpc>
                <a:spcPct val="90000"/>
              </a:lnSpc>
              <a:spcBef>
                <a:spcPct val="0"/>
              </a:spcBef>
              <a:spcAft>
                <a:spcPct val="0"/>
              </a:spcAft>
              <a:tabLst>
                <a:tab pos="735825" algn="l"/>
              </a:tabLst>
              <a:defRPr sz="2600" b="1">
                <a:solidFill>
                  <a:schemeClr val="tx1"/>
                </a:solidFill>
                <a:latin typeface="Arial" charset="0"/>
              </a:defRPr>
            </a:lvl8pPr>
            <a:lvl9pPr marL="2018264" algn="l" rtl="0" eaLnBrk="1" fontAlgn="base" hangingPunct="1">
              <a:lnSpc>
                <a:spcPct val="90000"/>
              </a:lnSpc>
              <a:spcBef>
                <a:spcPct val="0"/>
              </a:spcBef>
              <a:spcAft>
                <a:spcPct val="0"/>
              </a:spcAft>
              <a:tabLst>
                <a:tab pos="735825" algn="l"/>
              </a:tabLst>
              <a:defRPr sz="2600" b="1">
                <a:solidFill>
                  <a:schemeClr val="tx1"/>
                </a:solidFill>
                <a:latin typeface="Arial" charset="0"/>
              </a:defRPr>
            </a:lvl9pPr>
          </a:lstStyle>
          <a:p>
            <a:pPr defTabSz="914400"/>
            <a:r>
              <a:rPr lang="en-US" sz="1800" dirty="0">
                <a:solidFill>
                  <a:schemeClr val="bg2">
                    <a:lumMod val="7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rPr>
              <a:t>Data Science and Python Skills among the most demanded</a:t>
            </a:r>
          </a:p>
        </p:txBody>
      </p:sp>
      <p:sp>
        <p:nvSpPr>
          <p:cNvPr id="26" name="Rectangle 25"/>
          <p:cNvSpPr/>
          <p:nvPr/>
        </p:nvSpPr>
        <p:spPr>
          <a:xfrm>
            <a:off x="534030" y="1631950"/>
            <a:ext cx="2883858" cy="4732616"/>
          </a:xfrm>
          <a:prstGeom prst="rect">
            <a:avLst/>
          </a:prstGeom>
        </p:spPr>
        <p:txBody>
          <a:bodyPr wrap="square">
            <a:noAutofit/>
          </a:bodyPr>
          <a:lstStyle/>
          <a:p>
            <a:pPr marL="271463" indent="-271463" eaLnBrk="0" hangingPunct="0">
              <a:buFont typeface="Arial" panose="020B0604020202020204" pitchFamily="34" charset="0"/>
              <a:buChar char="•"/>
            </a:pPr>
            <a:r>
              <a:rPr lang="en-US" sz="1600" dirty="0">
                <a:latin typeface="Deutsche Bank Text" panose="020B0503020202030204" pitchFamily="34" charset="0"/>
                <a:ea typeface="Deutsche Bank Text" panose="020B0503020202030204" pitchFamily="34" charset="0"/>
                <a:cs typeface="Deutsche Bank Text" panose="020B0503020202030204" pitchFamily="34" charset="0"/>
              </a:rPr>
              <a:t>The labor market is actively demanding for people with ‚deep analytical skills … and analysts to </a:t>
            </a:r>
            <a:r>
              <a:rPr lang="en-US" sz="1600"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rPr>
              <a:t>analyze big data and make decisions based on their findings</a:t>
            </a:r>
            <a:r>
              <a:rPr lang="en-US" sz="1600" dirty="0">
                <a:latin typeface="Deutsche Bank Text" panose="020B0503020202030204" pitchFamily="34" charset="0"/>
                <a:ea typeface="Deutsche Bank Text" panose="020B0503020202030204" pitchFamily="34" charset="0"/>
                <a:cs typeface="Deutsche Bank Text" panose="020B0503020202030204" pitchFamily="34" charset="0"/>
              </a:rPr>
              <a:t>‘</a:t>
            </a:r>
            <a:r>
              <a:rPr lang="en-US" sz="1600" baseline="30000" dirty="0">
                <a:latin typeface="Deutsche Bank Text" panose="020B0503020202030204" pitchFamily="34" charset="0"/>
                <a:ea typeface="Deutsche Bank Text" panose="020B0503020202030204" pitchFamily="34" charset="0"/>
                <a:cs typeface="Deutsche Bank Text" panose="020B0503020202030204" pitchFamily="34" charset="0"/>
              </a:rPr>
              <a:t>2</a:t>
            </a:r>
          </a:p>
          <a:p>
            <a:pPr marL="271463" indent="-271463" eaLnBrk="0" hangingPunct="0">
              <a:buFont typeface="Arial" panose="020B0604020202020204" pitchFamily="34" charset="0"/>
              <a:buChar char="•"/>
            </a:pPr>
            <a:r>
              <a:rPr lang="en-US" sz="1600" dirty="0">
                <a:latin typeface="Deutsche Bank Text" panose="020B0503020202030204" pitchFamily="34" charset="0"/>
                <a:ea typeface="Deutsche Bank Text" panose="020B0503020202030204" pitchFamily="34" charset="0"/>
                <a:cs typeface="Deutsche Bank Text" panose="020B0503020202030204" pitchFamily="34" charset="0"/>
              </a:rPr>
              <a:t>In 2018, the LinkedIn Workforce reports estimates the US to have a shortage of more than 150,000 people with data science skills</a:t>
            </a:r>
          </a:p>
          <a:p>
            <a:pPr marL="271463" indent="-271463" eaLnBrk="0" hangingPunct="0">
              <a:buFont typeface="Arial" panose="020B0604020202020204" pitchFamily="34" charset="0"/>
              <a:buChar char="•"/>
            </a:pPr>
            <a:endParaRPr lang="en-US" sz="1600" baseline="30000" dirty="0">
              <a:latin typeface="Deutsche Bank Text" panose="020B0503020202030204" pitchFamily="34" charset="0"/>
              <a:ea typeface="Deutsche Bank Text" panose="020B0503020202030204" pitchFamily="34" charset="0"/>
              <a:cs typeface="Deutsche Bank Text" panose="020B0503020202030204" pitchFamily="34" charset="0"/>
            </a:endParaRPr>
          </a:p>
        </p:txBody>
      </p:sp>
      <p:graphicFrame>
        <p:nvGraphicFramePr>
          <p:cNvPr id="8" name="Chart 7"/>
          <p:cNvGraphicFramePr/>
          <p:nvPr>
            <p:extLst>
              <p:ext uri="{D42A27DB-BD31-4B8C-83A1-F6EECF244321}">
                <p14:modId xmlns:p14="http://schemas.microsoft.com/office/powerpoint/2010/main" val="3462667481"/>
              </p:ext>
            </p:extLst>
          </p:nvPr>
        </p:nvGraphicFramePr>
        <p:xfrm>
          <a:off x="3291770" y="1460871"/>
          <a:ext cx="6247518" cy="52113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16582994"/>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2400" dirty="0">
                <a:latin typeface="Deutsche Bank Display" panose="020F0403020203030304" pitchFamily="34" charset="0"/>
                <a:ea typeface="Deutsche Bank Display" panose="020F0403020203030304" pitchFamily="34" charset="0"/>
                <a:cs typeface="Deutsche Bank Display" panose="020F0403020203030304" pitchFamily="34" charset="0"/>
              </a:rPr>
              <a:t>Roadmap</a:t>
            </a:r>
            <a:endParaRPr lang="en-US"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4" name="Slide Number Placeholder 3"/>
          <p:cNvSpPr>
            <a:spLocks noGrp="1"/>
          </p:cNvSpPr>
          <p:nvPr>
            <p:ph type="sldNum" sz="quarter" idx="20"/>
          </p:nvPr>
        </p:nvSpPr>
        <p:spPr/>
        <p:txBody>
          <a:bodyPr/>
          <a:lstStyle/>
          <a:p>
            <a:pPr>
              <a:defRPr/>
            </a:pPr>
            <a:fld id="{1788D09C-7CA7-40CB-8213-E7B766997646}" type="slidenum">
              <a:rPr lang="en-US" smtClean="0">
                <a:latin typeface="Deutsche Bank Display" panose="020F0403020203030304" pitchFamily="34" charset="0"/>
                <a:ea typeface="Deutsche Bank Display" panose="020F0403020203030304" pitchFamily="34" charset="0"/>
                <a:cs typeface="Deutsche Bank Display" panose="020F0403020203030304" pitchFamily="34" charset="0"/>
              </a:rPr>
              <a:pPr>
                <a:defRPr/>
              </a:pPr>
              <a:t>4</a:t>
            </a:fld>
            <a:endParaRPr lang="en-US">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6" name="Title 2"/>
          <p:cNvSpPr txBox="1">
            <a:spLocks/>
          </p:cNvSpPr>
          <p:nvPr/>
        </p:nvSpPr>
        <p:spPr bwMode="auto">
          <a:xfrm>
            <a:off x="534030" y="1013139"/>
            <a:ext cx="9159291" cy="304331"/>
          </a:xfrm>
          <a:prstGeom prst="rect">
            <a:avLst/>
          </a:prstGeom>
          <a:noFill/>
          <a:ln w="9525">
            <a:noFill/>
            <a:miter lim="800000"/>
            <a:headEnd/>
            <a:tailEnd/>
          </a:ln>
        </p:spPr>
        <p:txBody>
          <a:bodyPr vert="horz" wrap="square" lIns="0" tIns="0" rIns="540000" bIns="0" numCol="1" anchor="t" anchorCtr="0" compatLnSpc="1">
            <a:prstTxWarp prst="textNoShape">
              <a:avLst/>
            </a:prstTxWarp>
          </a:bodyPr>
          <a:lstStyle>
            <a:lvl1pPr algn="l" rtl="0" eaLnBrk="0" fontAlgn="base" hangingPunct="0">
              <a:lnSpc>
                <a:spcPct val="90000"/>
              </a:lnSpc>
              <a:spcBef>
                <a:spcPct val="0"/>
              </a:spcBef>
              <a:spcAft>
                <a:spcPct val="0"/>
              </a:spcAft>
              <a:tabLst/>
              <a:defRPr lang="en-US" sz="2600" kern="1200" noProof="0" smtClean="0">
                <a:solidFill>
                  <a:schemeClr val="tx1"/>
                </a:solidFill>
                <a:latin typeface="+mn-lt"/>
                <a:ea typeface="ＭＳ Ｐゴシック" pitchFamily="34" charset="-128"/>
                <a:cs typeface="ＭＳ Ｐゴシック" pitchFamily="-109" charset="-128"/>
              </a:defRPr>
            </a:lvl1pPr>
            <a:lvl2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2pPr>
            <a:lvl3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3pPr>
            <a:lvl4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4pPr>
            <a:lvl5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5pPr>
            <a:lvl6pPr marL="504566" algn="l" rtl="0" eaLnBrk="1" fontAlgn="base" hangingPunct="1">
              <a:lnSpc>
                <a:spcPct val="90000"/>
              </a:lnSpc>
              <a:spcBef>
                <a:spcPct val="0"/>
              </a:spcBef>
              <a:spcAft>
                <a:spcPct val="0"/>
              </a:spcAft>
              <a:tabLst>
                <a:tab pos="735825" algn="l"/>
              </a:tabLst>
              <a:defRPr sz="2600" b="1">
                <a:solidFill>
                  <a:schemeClr val="tx1"/>
                </a:solidFill>
                <a:latin typeface="Arial" charset="0"/>
              </a:defRPr>
            </a:lvl6pPr>
            <a:lvl7pPr marL="1009132" algn="l" rtl="0" eaLnBrk="1" fontAlgn="base" hangingPunct="1">
              <a:lnSpc>
                <a:spcPct val="90000"/>
              </a:lnSpc>
              <a:spcBef>
                <a:spcPct val="0"/>
              </a:spcBef>
              <a:spcAft>
                <a:spcPct val="0"/>
              </a:spcAft>
              <a:tabLst>
                <a:tab pos="735825" algn="l"/>
              </a:tabLst>
              <a:defRPr sz="2600" b="1">
                <a:solidFill>
                  <a:schemeClr val="tx1"/>
                </a:solidFill>
                <a:latin typeface="Arial" charset="0"/>
              </a:defRPr>
            </a:lvl7pPr>
            <a:lvl8pPr marL="1513698" algn="l" rtl="0" eaLnBrk="1" fontAlgn="base" hangingPunct="1">
              <a:lnSpc>
                <a:spcPct val="90000"/>
              </a:lnSpc>
              <a:spcBef>
                <a:spcPct val="0"/>
              </a:spcBef>
              <a:spcAft>
                <a:spcPct val="0"/>
              </a:spcAft>
              <a:tabLst>
                <a:tab pos="735825" algn="l"/>
              </a:tabLst>
              <a:defRPr sz="2600" b="1">
                <a:solidFill>
                  <a:schemeClr val="tx1"/>
                </a:solidFill>
                <a:latin typeface="Arial" charset="0"/>
              </a:defRPr>
            </a:lvl8pPr>
            <a:lvl9pPr marL="2018264" algn="l" rtl="0" eaLnBrk="1" fontAlgn="base" hangingPunct="1">
              <a:lnSpc>
                <a:spcPct val="90000"/>
              </a:lnSpc>
              <a:spcBef>
                <a:spcPct val="0"/>
              </a:spcBef>
              <a:spcAft>
                <a:spcPct val="0"/>
              </a:spcAft>
              <a:tabLst>
                <a:tab pos="735825" algn="l"/>
              </a:tabLst>
              <a:defRPr sz="2600" b="1">
                <a:solidFill>
                  <a:schemeClr val="tx1"/>
                </a:solidFill>
                <a:latin typeface="Arial" charset="0"/>
              </a:defRPr>
            </a:lvl9pPr>
          </a:lstStyle>
          <a:p>
            <a:pPr defTabSz="914400"/>
            <a:r>
              <a:rPr lang="en-US" sz="1800" dirty="0">
                <a:solidFill>
                  <a:schemeClr val="bg2">
                    <a:lumMod val="7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rPr>
              <a:t>Four Blocks dealing with different python aspects</a:t>
            </a:r>
          </a:p>
        </p:txBody>
      </p:sp>
      <p:sp>
        <p:nvSpPr>
          <p:cNvPr id="79" name="Rectangle 4"/>
          <p:cNvSpPr/>
          <p:nvPr/>
        </p:nvSpPr>
        <p:spPr bwMode="auto">
          <a:xfrm>
            <a:off x="1375812" y="1662079"/>
            <a:ext cx="5563742" cy="5010794"/>
          </a:xfrm>
          <a:custGeom>
            <a:avLst/>
            <a:gdLst>
              <a:gd name="connsiteX0" fmla="*/ 0 w 818147"/>
              <a:gd name="connsiteY0" fmla="*/ 0 h 4811712"/>
              <a:gd name="connsiteX1" fmla="*/ 818147 w 818147"/>
              <a:gd name="connsiteY1" fmla="*/ 0 h 4811712"/>
              <a:gd name="connsiteX2" fmla="*/ 818147 w 818147"/>
              <a:gd name="connsiteY2" fmla="*/ 4811712 h 4811712"/>
              <a:gd name="connsiteX3" fmla="*/ 0 w 818147"/>
              <a:gd name="connsiteY3" fmla="*/ 4811712 h 4811712"/>
              <a:gd name="connsiteX4" fmla="*/ 0 w 818147"/>
              <a:gd name="connsiteY4" fmla="*/ 0 h 4811712"/>
              <a:gd name="connsiteX0" fmla="*/ 0 w 826639"/>
              <a:gd name="connsiteY0" fmla="*/ 0 h 4811712"/>
              <a:gd name="connsiteX1" fmla="*/ 818147 w 826639"/>
              <a:gd name="connsiteY1" fmla="*/ 0 h 4811712"/>
              <a:gd name="connsiteX2" fmla="*/ 826628 w 826639"/>
              <a:gd name="connsiteY2" fmla="*/ 3865895 h 4811712"/>
              <a:gd name="connsiteX3" fmla="*/ 818147 w 826639"/>
              <a:gd name="connsiteY3" fmla="*/ 4811712 h 4811712"/>
              <a:gd name="connsiteX4" fmla="*/ 0 w 826639"/>
              <a:gd name="connsiteY4" fmla="*/ 4811712 h 4811712"/>
              <a:gd name="connsiteX5" fmla="*/ 0 w 826639"/>
              <a:gd name="connsiteY5" fmla="*/ 0 h 4811712"/>
              <a:gd name="connsiteX0" fmla="*/ 1144 w 827783"/>
              <a:gd name="connsiteY0" fmla="*/ 0 h 4811712"/>
              <a:gd name="connsiteX1" fmla="*/ 819291 w 827783"/>
              <a:gd name="connsiteY1" fmla="*/ 0 h 4811712"/>
              <a:gd name="connsiteX2" fmla="*/ 827772 w 827783"/>
              <a:gd name="connsiteY2" fmla="*/ 3865895 h 4811712"/>
              <a:gd name="connsiteX3" fmla="*/ 819291 w 827783"/>
              <a:gd name="connsiteY3" fmla="*/ 4811712 h 4811712"/>
              <a:gd name="connsiteX4" fmla="*/ 1144 w 827783"/>
              <a:gd name="connsiteY4" fmla="*/ 4811712 h 4811712"/>
              <a:gd name="connsiteX5" fmla="*/ 0 w 827783"/>
              <a:gd name="connsiteY5" fmla="*/ 3846645 h 4811712"/>
              <a:gd name="connsiteX6" fmla="*/ 1144 w 827783"/>
              <a:gd name="connsiteY6" fmla="*/ 0 h 4811712"/>
              <a:gd name="connsiteX0" fmla="*/ 1144 w 876138"/>
              <a:gd name="connsiteY0" fmla="*/ 0 h 4811712"/>
              <a:gd name="connsiteX1" fmla="*/ 819291 w 876138"/>
              <a:gd name="connsiteY1" fmla="*/ 0 h 4811712"/>
              <a:gd name="connsiteX2" fmla="*/ 808522 w 876138"/>
              <a:gd name="connsiteY2" fmla="*/ 1738712 h 4811712"/>
              <a:gd name="connsiteX3" fmla="*/ 827772 w 876138"/>
              <a:gd name="connsiteY3" fmla="*/ 3865895 h 4811712"/>
              <a:gd name="connsiteX4" fmla="*/ 819291 w 876138"/>
              <a:gd name="connsiteY4" fmla="*/ 4811712 h 4811712"/>
              <a:gd name="connsiteX5" fmla="*/ 1144 w 876138"/>
              <a:gd name="connsiteY5" fmla="*/ 4811712 h 4811712"/>
              <a:gd name="connsiteX6" fmla="*/ 0 w 876138"/>
              <a:gd name="connsiteY6" fmla="*/ 3846645 h 4811712"/>
              <a:gd name="connsiteX7" fmla="*/ 1144 w 876138"/>
              <a:gd name="connsiteY7" fmla="*/ 0 h 4811712"/>
              <a:gd name="connsiteX0" fmla="*/ 64277 w 939271"/>
              <a:gd name="connsiteY0" fmla="*/ 0 h 4811712"/>
              <a:gd name="connsiteX1" fmla="*/ 882424 w 939271"/>
              <a:gd name="connsiteY1" fmla="*/ 0 h 4811712"/>
              <a:gd name="connsiteX2" fmla="*/ 871655 w 939271"/>
              <a:gd name="connsiteY2" fmla="*/ 1738712 h 4811712"/>
              <a:gd name="connsiteX3" fmla="*/ 890905 w 939271"/>
              <a:gd name="connsiteY3" fmla="*/ 3865895 h 4811712"/>
              <a:gd name="connsiteX4" fmla="*/ 882424 w 939271"/>
              <a:gd name="connsiteY4" fmla="*/ 4811712 h 4811712"/>
              <a:gd name="connsiteX5" fmla="*/ 64277 w 939271"/>
              <a:gd name="connsiteY5" fmla="*/ 4811712 h 4811712"/>
              <a:gd name="connsiteX6" fmla="*/ 63133 w 939271"/>
              <a:gd name="connsiteY6" fmla="*/ 3846645 h 4811712"/>
              <a:gd name="connsiteX7" fmla="*/ 53506 w 939271"/>
              <a:gd name="connsiteY7" fmla="*/ 1738712 h 4811712"/>
              <a:gd name="connsiteX8" fmla="*/ 64277 w 939271"/>
              <a:gd name="connsiteY8" fmla="*/ 0 h 4811712"/>
              <a:gd name="connsiteX0" fmla="*/ 64277 w 953669"/>
              <a:gd name="connsiteY0" fmla="*/ 0 h 4811712"/>
              <a:gd name="connsiteX1" fmla="*/ 882424 w 953669"/>
              <a:gd name="connsiteY1" fmla="*/ 0 h 4811712"/>
              <a:gd name="connsiteX2" fmla="*/ 910156 w 953669"/>
              <a:gd name="connsiteY2" fmla="*/ 882064 h 4811712"/>
              <a:gd name="connsiteX3" fmla="*/ 871655 w 953669"/>
              <a:gd name="connsiteY3" fmla="*/ 1738712 h 4811712"/>
              <a:gd name="connsiteX4" fmla="*/ 890905 w 953669"/>
              <a:gd name="connsiteY4" fmla="*/ 3865895 h 4811712"/>
              <a:gd name="connsiteX5" fmla="*/ 882424 w 953669"/>
              <a:gd name="connsiteY5" fmla="*/ 4811712 h 4811712"/>
              <a:gd name="connsiteX6" fmla="*/ 64277 w 953669"/>
              <a:gd name="connsiteY6" fmla="*/ 4811712 h 4811712"/>
              <a:gd name="connsiteX7" fmla="*/ 63133 w 953669"/>
              <a:gd name="connsiteY7" fmla="*/ 3846645 h 4811712"/>
              <a:gd name="connsiteX8" fmla="*/ 53506 w 953669"/>
              <a:gd name="connsiteY8" fmla="*/ 1738712 h 4811712"/>
              <a:gd name="connsiteX9" fmla="*/ 64277 w 953669"/>
              <a:gd name="connsiteY9" fmla="*/ 0 h 4811712"/>
              <a:gd name="connsiteX0" fmla="*/ 82839 w 972231"/>
              <a:gd name="connsiteY0" fmla="*/ 0 h 4811712"/>
              <a:gd name="connsiteX1" fmla="*/ 900986 w 972231"/>
              <a:gd name="connsiteY1" fmla="*/ 0 h 4811712"/>
              <a:gd name="connsiteX2" fmla="*/ 928718 w 972231"/>
              <a:gd name="connsiteY2" fmla="*/ 882064 h 4811712"/>
              <a:gd name="connsiteX3" fmla="*/ 890217 w 972231"/>
              <a:gd name="connsiteY3" fmla="*/ 1738712 h 4811712"/>
              <a:gd name="connsiteX4" fmla="*/ 909467 w 972231"/>
              <a:gd name="connsiteY4" fmla="*/ 3865895 h 4811712"/>
              <a:gd name="connsiteX5" fmla="*/ 900986 w 972231"/>
              <a:gd name="connsiteY5" fmla="*/ 4811712 h 4811712"/>
              <a:gd name="connsiteX6" fmla="*/ 82839 w 972231"/>
              <a:gd name="connsiteY6" fmla="*/ 4811712 h 4811712"/>
              <a:gd name="connsiteX7" fmla="*/ 81695 w 972231"/>
              <a:gd name="connsiteY7" fmla="*/ 3846645 h 4811712"/>
              <a:gd name="connsiteX8" fmla="*/ 72068 w 972231"/>
              <a:gd name="connsiteY8" fmla="*/ 1738712 h 4811712"/>
              <a:gd name="connsiteX9" fmla="*/ 23943 w 972231"/>
              <a:gd name="connsiteY9" fmla="*/ 882064 h 4811712"/>
              <a:gd name="connsiteX10" fmla="*/ 82839 w 972231"/>
              <a:gd name="connsiteY10" fmla="*/ 0 h 4811712"/>
              <a:gd name="connsiteX0" fmla="*/ 82839 w 993059"/>
              <a:gd name="connsiteY0" fmla="*/ 0 h 4811712"/>
              <a:gd name="connsiteX1" fmla="*/ 900986 w 993059"/>
              <a:gd name="connsiteY1" fmla="*/ 0 h 4811712"/>
              <a:gd name="connsiteX2" fmla="*/ 976844 w 993059"/>
              <a:gd name="connsiteY2" fmla="*/ 381550 h 4811712"/>
              <a:gd name="connsiteX3" fmla="*/ 928718 w 993059"/>
              <a:gd name="connsiteY3" fmla="*/ 882064 h 4811712"/>
              <a:gd name="connsiteX4" fmla="*/ 890217 w 993059"/>
              <a:gd name="connsiteY4" fmla="*/ 1738712 h 4811712"/>
              <a:gd name="connsiteX5" fmla="*/ 909467 w 993059"/>
              <a:gd name="connsiteY5" fmla="*/ 3865895 h 4811712"/>
              <a:gd name="connsiteX6" fmla="*/ 900986 w 993059"/>
              <a:gd name="connsiteY6" fmla="*/ 4811712 h 4811712"/>
              <a:gd name="connsiteX7" fmla="*/ 82839 w 993059"/>
              <a:gd name="connsiteY7" fmla="*/ 4811712 h 4811712"/>
              <a:gd name="connsiteX8" fmla="*/ 81695 w 993059"/>
              <a:gd name="connsiteY8" fmla="*/ 3846645 h 4811712"/>
              <a:gd name="connsiteX9" fmla="*/ 72068 w 993059"/>
              <a:gd name="connsiteY9" fmla="*/ 1738712 h 4811712"/>
              <a:gd name="connsiteX10" fmla="*/ 23943 w 993059"/>
              <a:gd name="connsiteY10" fmla="*/ 882064 h 4811712"/>
              <a:gd name="connsiteX11" fmla="*/ 82839 w 993059"/>
              <a:gd name="connsiteY11" fmla="*/ 0 h 4811712"/>
              <a:gd name="connsiteX0" fmla="*/ 101979 w 1012199"/>
              <a:gd name="connsiteY0" fmla="*/ 0 h 4811712"/>
              <a:gd name="connsiteX1" fmla="*/ 920126 w 1012199"/>
              <a:gd name="connsiteY1" fmla="*/ 0 h 4811712"/>
              <a:gd name="connsiteX2" fmla="*/ 995984 w 1012199"/>
              <a:gd name="connsiteY2" fmla="*/ 381550 h 4811712"/>
              <a:gd name="connsiteX3" fmla="*/ 947858 w 1012199"/>
              <a:gd name="connsiteY3" fmla="*/ 882064 h 4811712"/>
              <a:gd name="connsiteX4" fmla="*/ 909357 w 1012199"/>
              <a:gd name="connsiteY4" fmla="*/ 1738712 h 4811712"/>
              <a:gd name="connsiteX5" fmla="*/ 928607 w 1012199"/>
              <a:gd name="connsiteY5" fmla="*/ 3865895 h 4811712"/>
              <a:gd name="connsiteX6" fmla="*/ 920126 w 1012199"/>
              <a:gd name="connsiteY6" fmla="*/ 4811712 h 4811712"/>
              <a:gd name="connsiteX7" fmla="*/ 101979 w 1012199"/>
              <a:gd name="connsiteY7" fmla="*/ 4811712 h 4811712"/>
              <a:gd name="connsiteX8" fmla="*/ 100835 w 1012199"/>
              <a:gd name="connsiteY8" fmla="*/ 3846645 h 4811712"/>
              <a:gd name="connsiteX9" fmla="*/ 91208 w 1012199"/>
              <a:gd name="connsiteY9" fmla="*/ 1738712 h 4811712"/>
              <a:gd name="connsiteX10" fmla="*/ 43083 w 1012199"/>
              <a:gd name="connsiteY10" fmla="*/ 882064 h 4811712"/>
              <a:gd name="connsiteX11" fmla="*/ 4582 w 1012199"/>
              <a:gd name="connsiteY11" fmla="*/ 343049 h 4811712"/>
              <a:gd name="connsiteX12" fmla="*/ 101979 w 1012199"/>
              <a:gd name="connsiteY12" fmla="*/ 0 h 4811712"/>
              <a:gd name="connsiteX0" fmla="*/ 800043 w 1710263"/>
              <a:gd name="connsiteY0" fmla="*/ 0 h 4811712"/>
              <a:gd name="connsiteX1" fmla="*/ 1618190 w 1710263"/>
              <a:gd name="connsiteY1" fmla="*/ 0 h 4811712"/>
              <a:gd name="connsiteX2" fmla="*/ 1694048 w 1710263"/>
              <a:gd name="connsiteY2" fmla="*/ 381550 h 4811712"/>
              <a:gd name="connsiteX3" fmla="*/ 1645922 w 1710263"/>
              <a:gd name="connsiteY3" fmla="*/ 882064 h 4811712"/>
              <a:gd name="connsiteX4" fmla="*/ 1607421 w 1710263"/>
              <a:gd name="connsiteY4" fmla="*/ 1738712 h 4811712"/>
              <a:gd name="connsiteX5" fmla="*/ 1626671 w 1710263"/>
              <a:gd name="connsiteY5" fmla="*/ 3865895 h 4811712"/>
              <a:gd name="connsiteX6" fmla="*/ 1618190 w 1710263"/>
              <a:gd name="connsiteY6" fmla="*/ 4811712 h 4811712"/>
              <a:gd name="connsiteX7" fmla="*/ 800043 w 1710263"/>
              <a:gd name="connsiteY7" fmla="*/ 4811712 h 4811712"/>
              <a:gd name="connsiteX8" fmla="*/ 3 w 1710263"/>
              <a:gd name="connsiteY8" fmla="*/ 3923647 h 4811712"/>
              <a:gd name="connsiteX9" fmla="*/ 789272 w 1710263"/>
              <a:gd name="connsiteY9" fmla="*/ 1738712 h 4811712"/>
              <a:gd name="connsiteX10" fmla="*/ 741147 w 1710263"/>
              <a:gd name="connsiteY10" fmla="*/ 882064 h 4811712"/>
              <a:gd name="connsiteX11" fmla="*/ 702646 w 1710263"/>
              <a:gd name="connsiteY11" fmla="*/ 343049 h 4811712"/>
              <a:gd name="connsiteX12" fmla="*/ 800043 w 1710263"/>
              <a:gd name="connsiteY12" fmla="*/ 0 h 4811712"/>
              <a:gd name="connsiteX0" fmla="*/ 800043 w 1710263"/>
              <a:gd name="connsiteY0" fmla="*/ 0 h 4811712"/>
              <a:gd name="connsiteX1" fmla="*/ 1618190 w 1710263"/>
              <a:gd name="connsiteY1" fmla="*/ 0 h 4811712"/>
              <a:gd name="connsiteX2" fmla="*/ 1694048 w 1710263"/>
              <a:gd name="connsiteY2" fmla="*/ 381550 h 4811712"/>
              <a:gd name="connsiteX3" fmla="*/ 1645922 w 1710263"/>
              <a:gd name="connsiteY3" fmla="*/ 882064 h 4811712"/>
              <a:gd name="connsiteX4" fmla="*/ 1607421 w 1710263"/>
              <a:gd name="connsiteY4" fmla="*/ 1738712 h 4811712"/>
              <a:gd name="connsiteX5" fmla="*/ 413888 w 1710263"/>
              <a:gd name="connsiteY5" fmla="*/ 3933272 h 4811712"/>
              <a:gd name="connsiteX6" fmla="*/ 1618190 w 1710263"/>
              <a:gd name="connsiteY6" fmla="*/ 4811712 h 4811712"/>
              <a:gd name="connsiteX7" fmla="*/ 800043 w 1710263"/>
              <a:gd name="connsiteY7" fmla="*/ 4811712 h 4811712"/>
              <a:gd name="connsiteX8" fmla="*/ 3 w 1710263"/>
              <a:gd name="connsiteY8" fmla="*/ 3923647 h 4811712"/>
              <a:gd name="connsiteX9" fmla="*/ 789272 w 1710263"/>
              <a:gd name="connsiteY9" fmla="*/ 1738712 h 4811712"/>
              <a:gd name="connsiteX10" fmla="*/ 741147 w 1710263"/>
              <a:gd name="connsiteY10" fmla="*/ 882064 h 4811712"/>
              <a:gd name="connsiteX11" fmla="*/ 702646 w 1710263"/>
              <a:gd name="connsiteY11" fmla="*/ 343049 h 4811712"/>
              <a:gd name="connsiteX12" fmla="*/ 800043 w 1710263"/>
              <a:gd name="connsiteY12" fmla="*/ 0 h 4811712"/>
              <a:gd name="connsiteX0" fmla="*/ 800043 w 5303525"/>
              <a:gd name="connsiteY0" fmla="*/ 0 h 4811712"/>
              <a:gd name="connsiteX1" fmla="*/ 1618190 w 5303525"/>
              <a:gd name="connsiteY1" fmla="*/ 0 h 4811712"/>
              <a:gd name="connsiteX2" fmla="*/ 1694048 w 5303525"/>
              <a:gd name="connsiteY2" fmla="*/ 381550 h 4811712"/>
              <a:gd name="connsiteX3" fmla="*/ 1645922 w 5303525"/>
              <a:gd name="connsiteY3" fmla="*/ 882064 h 4811712"/>
              <a:gd name="connsiteX4" fmla="*/ 5303523 w 5303525"/>
              <a:gd name="connsiteY4" fmla="*/ 2345103 h 4811712"/>
              <a:gd name="connsiteX5" fmla="*/ 413888 w 5303525"/>
              <a:gd name="connsiteY5" fmla="*/ 3933272 h 4811712"/>
              <a:gd name="connsiteX6" fmla="*/ 1618190 w 5303525"/>
              <a:gd name="connsiteY6" fmla="*/ 4811712 h 4811712"/>
              <a:gd name="connsiteX7" fmla="*/ 800043 w 5303525"/>
              <a:gd name="connsiteY7" fmla="*/ 4811712 h 4811712"/>
              <a:gd name="connsiteX8" fmla="*/ 3 w 5303525"/>
              <a:gd name="connsiteY8" fmla="*/ 3923647 h 4811712"/>
              <a:gd name="connsiteX9" fmla="*/ 789272 w 5303525"/>
              <a:gd name="connsiteY9" fmla="*/ 1738712 h 4811712"/>
              <a:gd name="connsiteX10" fmla="*/ 741147 w 5303525"/>
              <a:gd name="connsiteY10" fmla="*/ 882064 h 4811712"/>
              <a:gd name="connsiteX11" fmla="*/ 702646 w 5303525"/>
              <a:gd name="connsiteY11" fmla="*/ 343049 h 4811712"/>
              <a:gd name="connsiteX12" fmla="*/ 800043 w 5303525"/>
              <a:gd name="connsiteY12" fmla="*/ 0 h 4811712"/>
              <a:gd name="connsiteX0" fmla="*/ 800041 w 5303523"/>
              <a:gd name="connsiteY0" fmla="*/ 0 h 4811712"/>
              <a:gd name="connsiteX1" fmla="*/ 1618188 w 5303523"/>
              <a:gd name="connsiteY1" fmla="*/ 0 h 4811712"/>
              <a:gd name="connsiteX2" fmla="*/ 1694046 w 5303523"/>
              <a:gd name="connsiteY2" fmla="*/ 381550 h 4811712"/>
              <a:gd name="connsiteX3" fmla="*/ 1645920 w 5303523"/>
              <a:gd name="connsiteY3" fmla="*/ 882064 h 4811712"/>
              <a:gd name="connsiteX4" fmla="*/ 5303521 w 5303523"/>
              <a:gd name="connsiteY4" fmla="*/ 2345103 h 4811712"/>
              <a:gd name="connsiteX5" fmla="*/ 413886 w 5303523"/>
              <a:gd name="connsiteY5" fmla="*/ 3933272 h 4811712"/>
              <a:gd name="connsiteX6" fmla="*/ 1618188 w 5303523"/>
              <a:gd name="connsiteY6" fmla="*/ 4811712 h 4811712"/>
              <a:gd name="connsiteX7" fmla="*/ 800041 w 5303523"/>
              <a:gd name="connsiteY7" fmla="*/ 4811712 h 4811712"/>
              <a:gd name="connsiteX8" fmla="*/ 1 w 5303523"/>
              <a:gd name="connsiteY8" fmla="*/ 3923647 h 4811712"/>
              <a:gd name="connsiteX9" fmla="*/ 4754878 w 5303523"/>
              <a:gd name="connsiteY9" fmla="*/ 2354729 h 4811712"/>
              <a:gd name="connsiteX10" fmla="*/ 741145 w 5303523"/>
              <a:gd name="connsiteY10" fmla="*/ 882064 h 4811712"/>
              <a:gd name="connsiteX11" fmla="*/ 702644 w 5303523"/>
              <a:gd name="connsiteY11" fmla="*/ 343049 h 4811712"/>
              <a:gd name="connsiteX12" fmla="*/ 800041 w 5303523"/>
              <a:gd name="connsiteY12" fmla="*/ 0 h 4811712"/>
              <a:gd name="connsiteX0" fmla="*/ 800041 w 5900289"/>
              <a:gd name="connsiteY0" fmla="*/ 0 h 4811712"/>
              <a:gd name="connsiteX1" fmla="*/ 1618188 w 5900289"/>
              <a:gd name="connsiteY1" fmla="*/ 0 h 4811712"/>
              <a:gd name="connsiteX2" fmla="*/ 5900286 w 5900289"/>
              <a:gd name="connsiteY2" fmla="*/ 448927 h 4811712"/>
              <a:gd name="connsiteX3" fmla="*/ 1645920 w 5900289"/>
              <a:gd name="connsiteY3" fmla="*/ 882064 h 4811712"/>
              <a:gd name="connsiteX4" fmla="*/ 5303521 w 5900289"/>
              <a:gd name="connsiteY4" fmla="*/ 2345103 h 4811712"/>
              <a:gd name="connsiteX5" fmla="*/ 413886 w 5900289"/>
              <a:gd name="connsiteY5" fmla="*/ 3933272 h 4811712"/>
              <a:gd name="connsiteX6" fmla="*/ 1618188 w 5900289"/>
              <a:gd name="connsiteY6" fmla="*/ 4811712 h 4811712"/>
              <a:gd name="connsiteX7" fmla="*/ 800041 w 5900289"/>
              <a:gd name="connsiteY7" fmla="*/ 4811712 h 4811712"/>
              <a:gd name="connsiteX8" fmla="*/ 1 w 5900289"/>
              <a:gd name="connsiteY8" fmla="*/ 3923647 h 4811712"/>
              <a:gd name="connsiteX9" fmla="*/ 4754878 w 5900289"/>
              <a:gd name="connsiteY9" fmla="*/ 2354729 h 4811712"/>
              <a:gd name="connsiteX10" fmla="*/ 741145 w 5900289"/>
              <a:gd name="connsiteY10" fmla="*/ 882064 h 4811712"/>
              <a:gd name="connsiteX11" fmla="*/ 702644 w 5900289"/>
              <a:gd name="connsiteY11" fmla="*/ 343049 h 4811712"/>
              <a:gd name="connsiteX12" fmla="*/ 800041 w 5900289"/>
              <a:gd name="connsiteY12" fmla="*/ 0 h 4811712"/>
              <a:gd name="connsiteX0" fmla="*/ 800041 w 5900289"/>
              <a:gd name="connsiteY0" fmla="*/ 0 h 4811712"/>
              <a:gd name="connsiteX1" fmla="*/ 1618188 w 5900289"/>
              <a:gd name="connsiteY1" fmla="*/ 0 h 4811712"/>
              <a:gd name="connsiteX2" fmla="*/ 5900286 w 5900289"/>
              <a:gd name="connsiteY2" fmla="*/ 448927 h 4811712"/>
              <a:gd name="connsiteX3" fmla="*/ 1645920 w 5900289"/>
              <a:gd name="connsiteY3" fmla="*/ 882064 h 4811712"/>
              <a:gd name="connsiteX4" fmla="*/ 5303521 w 5900289"/>
              <a:gd name="connsiteY4" fmla="*/ 2345103 h 4811712"/>
              <a:gd name="connsiteX5" fmla="*/ 413886 w 5900289"/>
              <a:gd name="connsiteY5" fmla="*/ 3933272 h 4811712"/>
              <a:gd name="connsiteX6" fmla="*/ 1618188 w 5900289"/>
              <a:gd name="connsiteY6" fmla="*/ 4811712 h 4811712"/>
              <a:gd name="connsiteX7" fmla="*/ 800041 w 5900289"/>
              <a:gd name="connsiteY7" fmla="*/ 4811712 h 4811712"/>
              <a:gd name="connsiteX8" fmla="*/ 1 w 5900289"/>
              <a:gd name="connsiteY8" fmla="*/ 3923647 h 4811712"/>
              <a:gd name="connsiteX9" fmla="*/ 4754878 w 5900289"/>
              <a:gd name="connsiteY9" fmla="*/ 2354729 h 4811712"/>
              <a:gd name="connsiteX10" fmla="*/ 741145 w 5900289"/>
              <a:gd name="connsiteY10" fmla="*/ 882064 h 4811712"/>
              <a:gd name="connsiteX11" fmla="*/ 5303519 w 5900289"/>
              <a:gd name="connsiteY11" fmla="*/ 439301 h 4811712"/>
              <a:gd name="connsiteX12" fmla="*/ 800041 w 5900289"/>
              <a:gd name="connsiteY12" fmla="*/ 0 h 4811712"/>
              <a:gd name="connsiteX0" fmla="*/ 800041 w 5900289"/>
              <a:gd name="connsiteY0" fmla="*/ 0 h 4811712"/>
              <a:gd name="connsiteX1" fmla="*/ 4457641 w 5900289"/>
              <a:gd name="connsiteY1" fmla="*/ 9625 h 4811712"/>
              <a:gd name="connsiteX2" fmla="*/ 5900286 w 5900289"/>
              <a:gd name="connsiteY2" fmla="*/ 448927 h 4811712"/>
              <a:gd name="connsiteX3" fmla="*/ 1645920 w 5900289"/>
              <a:gd name="connsiteY3" fmla="*/ 882064 h 4811712"/>
              <a:gd name="connsiteX4" fmla="*/ 5303521 w 5900289"/>
              <a:gd name="connsiteY4" fmla="*/ 2345103 h 4811712"/>
              <a:gd name="connsiteX5" fmla="*/ 413886 w 5900289"/>
              <a:gd name="connsiteY5" fmla="*/ 3933272 h 4811712"/>
              <a:gd name="connsiteX6" fmla="*/ 1618188 w 5900289"/>
              <a:gd name="connsiteY6" fmla="*/ 4811712 h 4811712"/>
              <a:gd name="connsiteX7" fmla="*/ 800041 w 5900289"/>
              <a:gd name="connsiteY7" fmla="*/ 4811712 h 4811712"/>
              <a:gd name="connsiteX8" fmla="*/ 1 w 5900289"/>
              <a:gd name="connsiteY8" fmla="*/ 3923647 h 4811712"/>
              <a:gd name="connsiteX9" fmla="*/ 4754878 w 5900289"/>
              <a:gd name="connsiteY9" fmla="*/ 2354729 h 4811712"/>
              <a:gd name="connsiteX10" fmla="*/ 741145 w 5900289"/>
              <a:gd name="connsiteY10" fmla="*/ 882064 h 4811712"/>
              <a:gd name="connsiteX11" fmla="*/ 5303519 w 5900289"/>
              <a:gd name="connsiteY11" fmla="*/ 439301 h 4811712"/>
              <a:gd name="connsiteX12" fmla="*/ 800041 w 5900289"/>
              <a:gd name="connsiteY12" fmla="*/ 0 h 4811712"/>
              <a:gd name="connsiteX0" fmla="*/ 3995629 w 5900289"/>
              <a:gd name="connsiteY0" fmla="*/ 0 h 4830963"/>
              <a:gd name="connsiteX1" fmla="*/ 4457641 w 5900289"/>
              <a:gd name="connsiteY1" fmla="*/ 28876 h 4830963"/>
              <a:gd name="connsiteX2" fmla="*/ 5900286 w 5900289"/>
              <a:gd name="connsiteY2" fmla="*/ 468178 h 4830963"/>
              <a:gd name="connsiteX3" fmla="*/ 1645920 w 5900289"/>
              <a:gd name="connsiteY3" fmla="*/ 901315 h 4830963"/>
              <a:gd name="connsiteX4" fmla="*/ 5303521 w 5900289"/>
              <a:gd name="connsiteY4" fmla="*/ 2364354 h 4830963"/>
              <a:gd name="connsiteX5" fmla="*/ 413886 w 5900289"/>
              <a:gd name="connsiteY5" fmla="*/ 3952523 h 4830963"/>
              <a:gd name="connsiteX6" fmla="*/ 1618188 w 5900289"/>
              <a:gd name="connsiteY6" fmla="*/ 4830963 h 4830963"/>
              <a:gd name="connsiteX7" fmla="*/ 800041 w 5900289"/>
              <a:gd name="connsiteY7" fmla="*/ 4830963 h 4830963"/>
              <a:gd name="connsiteX8" fmla="*/ 1 w 5900289"/>
              <a:gd name="connsiteY8" fmla="*/ 3942898 h 4830963"/>
              <a:gd name="connsiteX9" fmla="*/ 4754878 w 5900289"/>
              <a:gd name="connsiteY9" fmla="*/ 2373980 h 4830963"/>
              <a:gd name="connsiteX10" fmla="*/ 741145 w 5900289"/>
              <a:gd name="connsiteY10" fmla="*/ 901315 h 4830963"/>
              <a:gd name="connsiteX11" fmla="*/ 5303519 w 5900289"/>
              <a:gd name="connsiteY11" fmla="*/ 458552 h 4830963"/>
              <a:gd name="connsiteX12" fmla="*/ 3995629 w 5900289"/>
              <a:gd name="connsiteY12" fmla="*/ 0 h 4830963"/>
              <a:gd name="connsiteX0" fmla="*/ 3989279 w 5900289"/>
              <a:gd name="connsiteY0" fmla="*/ 0 h 4815088"/>
              <a:gd name="connsiteX1" fmla="*/ 4457641 w 5900289"/>
              <a:gd name="connsiteY1" fmla="*/ 13001 h 4815088"/>
              <a:gd name="connsiteX2" fmla="*/ 5900286 w 5900289"/>
              <a:gd name="connsiteY2" fmla="*/ 452303 h 4815088"/>
              <a:gd name="connsiteX3" fmla="*/ 1645920 w 5900289"/>
              <a:gd name="connsiteY3" fmla="*/ 885440 h 4815088"/>
              <a:gd name="connsiteX4" fmla="*/ 5303521 w 5900289"/>
              <a:gd name="connsiteY4" fmla="*/ 2348479 h 4815088"/>
              <a:gd name="connsiteX5" fmla="*/ 413886 w 5900289"/>
              <a:gd name="connsiteY5" fmla="*/ 3936648 h 4815088"/>
              <a:gd name="connsiteX6" fmla="*/ 1618188 w 5900289"/>
              <a:gd name="connsiteY6" fmla="*/ 4815088 h 4815088"/>
              <a:gd name="connsiteX7" fmla="*/ 800041 w 5900289"/>
              <a:gd name="connsiteY7" fmla="*/ 4815088 h 4815088"/>
              <a:gd name="connsiteX8" fmla="*/ 1 w 5900289"/>
              <a:gd name="connsiteY8" fmla="*/ 3927023 h 4815088"/>
              <a:gd name="connsiteX9" fmla="*/ 4754878 w 5900289"/>
              <a:gd name="connsiteY9" fmla="*/ 2358105 h 4815088"/>
              <a:gd name="connsiteX10" fmla="*/ 741145 w 5900289"/>
              <a:gd name="connsiteY10" fmla="*/ 885440 h 4815088"/>
              <a:gd name="connsiteX11" fmla="*/ 5303519 w 5900289"/>
              <a:gd name="connsiteY11" fmla="*/ 442677 h 4815088"/>
              <a:gd name="connsiteX12" fmla="*/ 3989279 w 5900289"/>
              <a:gd name="connsiteY12" fmla="*/ 0 h 4815088"/>
              <a:gd name="connsiteX0" fmla="*/ 3989279 w 5900289"/>
              <a:gd name="connsiteY0" fmla="*/ 2874 h 4817962"/>
              <a:gd name="connsiteX1" fmla="*/ 4457641 w 5900289"/>
              <a:gd name="connsiteY1" fmla="*/ 0 h 4817962"/>
              <a:gd name="connsiteX2" fmla="*/ 5900286 w 5900289"/>
              <a:gd name="connsiteY2" fmla="*/ 455177 h 4817962"/>
              <a:gd name="connsiteX3" fmla="*/ 1645920 w 5900289"/>
              <a:gd name="connsiteY3" fmla="*/ 888314 h 4817962"/>
              <a:gd name="connsiteX4" fmla="*/ 5303521 w 5900289"/>
              <a:gd name="connsiteY4" fmla="*/ 2351353 h 4817962"/>
              <a:gd name="connsiteX5" fmla="*/ 413886 w 5900289"/>
              <a:gd name="connsiteY5" fmla="*/ 3939522 h 4817962"/>
              <a:gd name="connsiteX6" fmla="*/ 1618188 w 5900289"/>
              <a:gd name="connsiteY6" fmla="*/ 4817962 h 4817962"/>
              <a:gd name="connsiteX7" fmla="*/ 800041 w 5900289"/>
              <a:gd name="connsiteY7" fmla="*/ 4817962 h 4817962"/>
              <a:gd name="connsiteX8" fmla="*/ 1 w 5900289"/>
              <a:gd name="connsiteY8" fmla="*/ 3929897 h 4817962"/>
              <a:gd name="connsiteX9" fmla="*/ 4754878 w 5900289"/>
              <a:gd name="connsiteY9" fmla="*/ 2360979 h 4817962"/>
              <a:gd name="connsiteX10" fmla="*/ 741145 w 5900289"/>
              <a:gd name="connsiteY10" fmla="*/ 888314 h 4817962"/>
              <a:gd name="connsiteX11" fmla="*/ 5303519 w 5900289"/>
              <a:gd name="connsiteY11" fmla="*/ 445551 h 4817962"/>
              <a:gd name="connsiteX12" fmla="*/ 3989279 w 5900289"/>
              <a:gd name="connsiteY12" fmla="*/ 2874 h 4817962"/>
              <a:gd name="connsiteX0" fmla="*/ 3989279 w 5900289"/>
              <a:gd name="connsiteY0" fmla="*/ 0 h 4818263"/>
              <a:gd name="connsiteX1" fmla="*/ 4457641 w 5900289"/>
              <a:gd name="connsiteY1" fmla="*/ 301 h 4818263"/>
              <a:gd name="connsiteX2" fmla="*/ 5900286 w 5900289"/>
              <a:gd name="connsiteY2" fmla="*/ 455478 h 4818263"/>
              <a:gd name="connsiteX3" fmla="*/ 1645920 w 5900289"/>
              <a:gd name="connsiteY3" fmla="*/ 888615 h 4818263"/>
              <a:gd name="connsiteX4" fmla="*/ 5303521 w 5900289"/>
              <a:gd name="connsiteY4" fmla="*/ 2351654 h 4818263"/>
              <a:gd name="connsiteX5" fmla="*/ 413886 w 5900289"/>
              <a:gd name="connsiteY5" fmla="*/ 3939823 h 4818263"/>
              <a:gd name="connsiteX6" fmla="*/ 1618188 w 5900289"/>
              <a:gd name="connsiteY6" fmla="*/ 4818263 h 4818263"/>
              <a:gd name="connsiteX7" fmla="*/ 800041 w 5900289"/>
              <a:gd name="connsiteY7" fmla="*/ 4818263 h 4818263"/>
              <a:gd name="connsiteX8" fmla="*/ 1 w 5900289"/>
              <a:gd name="connsiteY8" fmla="*/ 3930198 h 4818263"/>
              <a:gd name="connsiteX9" fmla="*/ 4754878 w 5900289"/>
              <a:gd name="connsiteY9" fmla="*/ 2361280 h 4818263"/>
              <a:gd name="connsiteX10" fmla="*/ 741145 w 5900289"/>
              <a:gd name="connsiteY10" fmla="*/ 888615 h 4818263"/>
              <a:gd name="connsiteX11" fmla="*/ 5303519 w 5900289"/>
              <a:gd name="connsiteY11" fmla="*/ 445852 h 4818263"/>
              <a:gd name="connsiteX12" fmla="*/ 3989279 w 5900289"/>
              <a:gd name="connsiteY12" fmla="*/ 0 h 4818263"/>
              <a:gd name="connsiteX0" fmla="*/ 3989279 w 5900289"/>
              <a:gd name="connsiteY0" fmla="*/ 0 h 4818263"/>
              <a:gd name="connsiteX1" fmla="*/ 4457641 w 5900289"/>
              <a:gd name="connsiteY1" fmla="*/ 301 h 4818263"/>
              <a:gd name="connsiteX2" fmla="*/ 5900286 w 5900289"/>
              <a:gd name="connsiteY2" fmla="*/ 455478 h 4818263"/>
              <a:gd name="connsiteX3" fmla="*/ 1645920 w 5900289"/>
              <a:gd name="connsiteY3" fmla="*/ 888615 h 4818263"/>
              <a:gd name="connsiteX4" fmla="*/ 5303521 w 5900289"/>
              <a:gd name="connsiteY4" fmla="*/ 2351654 h 4818263"/>
              <a:gd name="connsiteX5" fmla="*/ 413886 w 5900289"/>
              <a:gd name="connsiteY5" fmla="*/ 3939823 h 4818263"/>
              <a:gd name="connsiteX6" fmla="*/ 1618188 w 5900289"/>
              <a:gd name="connsiteY6" fmla="*/ 4818263 h 4818263"/>
              <a:gd name="connsiteX7" fmla="*/ 800041 w 5900289"/>
              <a:gd name="connsiteY7" fmla="*/ 4818263 h 4818263"/>
              <a:gd name="connsiteX8" fmla="*/ 1 w 5900289"/>
              <a:gd name="connsiteY8" fmla="*/ 3930198 h 4818263"/>
              <a:gd name="connsiteX9" fmla="*/ 4754878 w 5900289"/>
              <a:gd name="connsiteY9" fmla="*/ 2361280 h 4818263"/>
              <a:gd name="connsiteX10" fmla="*/ 741145 w 5900289"/>
              <a:gd name="connsiteY10" fmla="*/ 888615 h 4818263"/>
              <a:gd name="connsiteX11" fmla="*/ 5303519 w 5900289"/>
              <a:gd name="connsiteY11" fmla="*/ 445852 h 4818263"/>
              <a:gd name="connsiteX12" fmla="*/ 3989279 w 5900289"/>
              <a:gd name="connsiteY12" fmla="*/ 0 h 4818263"/>
              <a:gd name="connsiteX0" fmla="*/ 3989279 w 5900289"/>
              <a:gd name="connsiteY0" fmla="*/ 0 h 4818263"/>
              <a:gd name="connsiteX1" fmla="*/ 4457641 w 5900289"/>
              <a:gd name="connsiteY1" fmla="*/ 301 h 4818263"/>
              <a:gd name="connsiteX2" fmla="*/ 5900286 w 5900289"/>
              <a:gd name="connsiteY2" fmla="*/ 455478 h 4818263"/>
              <a:gd name="connsiteX3" fmla="*/ 1645920 w 5900289"/>
              <a:gd name="connsiteY3" fmla="*/ 888615 h 4818263"/>
              <a:gd name="connsiteX4" fmla="*/ 5303521 w 5900289"/>
              <a:gd name="connsiteY4" fmla="*/ 2351654 h 4818263"/>
              <a:gd name="connsiteX5" fmla="*/ 413886 w 5900289"/>
              <a:gd name="connsiteY5" fmla="*/ 3939823 h 4818263"/>
              <a:gd name="connsiteX6" fmla="*/ 1618188 w 5900289"/>
              <a:gd name="connsiteY6" fmla="*/ 4818263 h 4818263"/>
              <a:gd name="connsiteX7" fmla="*/ 800041 w 5900289"/>
              <a:gd name="connsiteY7" fmla="*/ 4811913 h 4818263"/>
              <a:gd name="connsiteX8" fmla="*/ 1 w 5900289"/>
              <a:gd name="connsiteY8" fmla="*/ 3930198 h 4818263"/>
              <a:gd name="connsiteX9" fmla="*/ 4754878 w 5900289"/>
              <a:gd name="connsiteY9" fmla="*/ 2361280 h 4818263"/>
              <a:gd name="connsiteX10" fmla="*/ 741145 w 5900289"/>
              <a:gd name="connsiteY10" fmla="*/ 888615 h 4818263"/>
              <a:gd name="connsiteX11" fmla="*/ 5303519 w 5900289"/>
              <a:gd name="connsiteY11" fmla="*/ 445852 h 4818263"/>
              <a:gd name="connsiteX12" fmla="*/ 3989279 w 5900289"/>
              <a:gd name="connsiteY12" fmla="*/ 0 h 4818263"/>
              <a:gd name="connsiteX0" fmla="*/ 3989279 w 5900289"/>
              <a:gd name="connsiteY0" fmla="*/ 0 h 4811913"/>
              <a:gd name="connsiteX1" fmla="*/ 4457641 w 5900289"/>
              <a:gd name="connsiteY1" fmla="*/ 301 h 4811913"/>
              <a:gd name="connsiteX2" fmla="*/ 5900286 w 5900289"/>
              <a:gd name="connsiteY2" fmla="*/ 455478 h 4811913"/>
              <a:gd name="connsiteX3" fmla="*/ 1645920 w 5900289"/>
              <a:gd name="connsiteY3" fmla="*/ 888615 h 4811913"/>
              <a:gd name="connsiteX4" fmla="*/ 5303521 w 5900289"/>
              <a:gd name="connsiteY4" fmla="*/ 2351654 h 4811913"/>
              <a:gd name="connsiteX5" fmla="*/ 413886 w 5900289"/>
              <a:gd name="connsiteY5" fmla="*/ 3939823 h 4811913"/>
              <a:gd name="connsiteX6" fmla="*/ 1522938 w 5900289"/>
              <a:gd name="connsiteY6" fmla="*/ 4811913 h 4811913"/>
              <a:gd name="connsiteX7" fmla="*/ 800041 w 5900289"/>
              <a:gd name="connsiteY7" fmla="*/ 4811913 h 4811913"/>
              <a:gd name="connsiteX8" fmla="*/ 1 w 5900289"/>
              <a:gd name="connsiteY8" fmla="*/ 3930198 h 4811913"/>
              <a:gd name="connsiteX9" fmla="*/ 4754878 w 5900289"/>
              <a:gd name="connsiteY9" fmla="*/ 2361280 h 4811913"/>
              <a:gd name="connsiteX10" fmla="*/ 741145 w 5900289"/>
              <a:gd name="connsiteY10" fmla="*/ 888615 h 4811913"/>
              <a:gd name="connsiteX11" fmla="*/ 5303519 w 5900289"/>
              <a:gd name="connsiteY11" fmla="*/ 445852 h 4811913"/>
              <a:gd name="connsiteX12" fmla="*/ 3989279 w 5900289"/>
              <a:gd name="connsiteY12" fmla="*/ 0 h 4811913"/>
              <a:gd name="connsiteX0" fmla="*/ 3989279 w 5900289"/>
              <a:gd name="connsiteY0" fmla="*/ 0 h 4811913"/>
              <a:gd name="connsiteX1" fmla="*/ 4457641 w 5900289"/>
              <a:gd name="connsiteY1" fmla="*/ 301 h 4811913"/>
              <a:gd name="connsiteX2" fmla="*/ 5900286 w 5900289"/>
              <a:gd name="connsiteY2" fmla="*/ 455478 h 4811913"/>
              <a:gd name="connsiteX3" fmla="*/ 1645920 w 5900289"/>
              <a:gd name="connsiteY3" fmla="*/ 888615 h 4811913"/>
              <a:gd name="connsiteX4" fmla="*/ 5303521 w 5900289"/>
              <a:gd name="connsiteY4" fmla="*/ 2351654 h 4811913"/>
              <a:gd name="connsiteX5" fmla="*/ 413886 w 5900289"/>
              <a:gd name="connsiteY5" fmla="*/ 3939823 h 4811913"/>
              <a:gd name="connsiteX6" fmla="*/ 1522938 w 5900289"/>
              <a:gd name="connsiteY6" fmla="*/ 4811913 h 4811913"/>
              <a:gd name="connsiteX7" fmla="*/ 882591 w 5900289"/>
              <a:gd name="connsiteY7" fmla="*/ 4805563 h 4811913"/>
              <a:gd name="connsiteX8" fmla="*/ 1 w 5900289"/>
              <a:gd name="connsiteY8" fmla="*/ 3930198 h 4811913"/>
              <a:gd name="connsiteX9" fmla="*/ 4754878 w 5900289"/>
              <a:gd name="connsiteY9" fmla="*/ 2361280 h 4811913"/>
              <a:gd name="connsiteX10" fmla="*/ 741145 w 5900289"/>
              <a:gd name="connsiteY10" fmla="*/ 888615 h 4811913"/>
              <a:gd name="connsiteX11" fmla="*/ 5303519 w 5900289"/>
              <a:gd name="connsiteY11" fmla="*/ 445852 h 4811913"/>
              <a:gd name="connsiteX12" fmla="*/ 3989279 w 5900289"/>
              <a:gd name="connsiteY12" fmla="*/ 0 h 4811913"/>
              <a:gd name="connsiteX0" fmla="*/ 3989279 w 5900289"/>
              <a:gd name="connsiteY0" fmla="*/ 0 h 4811913"/>
              <a:gd name="connsiteX1" fmla="*/ 4457641 w 5900289"/>
              <a:gd name="connsiteY1" fmla="*/ 301 h 4811913"/>
              <a:gd name="connsiteX2" fmla="*/ 5900286 w 5900289"/>
              <a:gd name="connsiteY2" fmla="*/ 455478 h 4811913"/>
              <a:gd name="connsiteX3" fmla="*/ 1645920 w 5900289"/>
              <a:gd name="connsiteY3" fmla="*/ 888615 h 4811913"/>
              <a:gd name="connsiteX4" fmla="*/ 5303521 w 5900289"/>
              <a:gd name="connsiteY4" fmla="*/ 2351654 h 4811913"/>
              <a:gd name="connsiteX5" fmla="*/ 413886 w 5900289"/>
              <a:gd name="connsiteY5" fmla="*/ 3939823 h 4811913"/>
              <a:gd name="connsiteX6" fmla="*/ 1522938 w 5900289"/>
              <a:gd name="connsiteY6" fmla="*/ 4811913 h 4811913"/>
              <a:gd name="connsiteX7" fmla="*/ 882591 w 5900289"/>
              <a:gd name="connsiteY7" fmla="*/ 4805563 h 4811913"/>
              <a:gd name="connsiteX8" fmla="*/ 1 w 5900289"/>
              <a:gd name="connsiteY8" fmla="*/ 3930198 h 4811913"/>
              <a:gd name="connsiteX9" fmla="*/ 4754878 w 5900289"/>
              <a:gd name="connsiteY9" fmla="*/ 2361280 h 4811913"/>
              <a:gd name="connsiteX10" fmla="*/ 741145 w 5900289"/>
              <a:gd name="connsiteY10" fmla="*/ 888615 h 4811913"/>
              <a:gd name="connsiteX11" fmla="*/ 5303519 w 5900289"/>
              <a:gd name="connsiteY11" fmla="*/ 445852 h 4811913"/>
              <a:gd name="connsiteX12" fmla="*/ 3989279 w 5900289"/>
              <a:gd name="connsiteY12" fmla="*/ 0 h 4811913"/>
              <a:gd name="connsiteX0" fmla="*/ 3989279 w 5900289"/>
              <a:gd name="connsiteY0" fmla="*/ 0 h 4811913"/>
              <a:gd name="connsiteX1" fmla="*/ 4457641 w 5900289"/>
              <a:gd name="connsiteY1" fmla="*/ 301 h 4811913"/>
              <a:gd name="connsiteX2" fmla="*/ 5900286 w 5900289"/>
              <a:gd name="connsiteY2" fmla="*/ 455478 h 4811913"/>
              <a:gd name="connsiteX3" fmla="*/ 1645920 w 5900289"/>
              <a:gd name="connsiteY3" fmla="*/ 888615 h 4811913"/>
              <a:gd name="connsiteX4" fmla="*/ 5303521 w 5900289"/>
              <a:gd name="connsiteY4" fmla="*/ 2351654 h 4811913"/>
              <a:gd name="connsiteX5" fmla="*/ 413886 w 5900289"/>
              <a:gd name="connsiteY5" fmla="*/ 3939823 h 4811913"/>
              <a:gd name="connsiteX6" fmla="*/ 1522938 w 5900289"/>
              <a:gd name="connsiteY6" fmla="*/ 4811913 h 4811913"/>
              <a:gd name="connsiteX7" fmla="*/ 882591 w 5900289"/>
              <a:gd name="connsiteY7" fmla="*/ 4805563 h 4811913"/>
              <a:gd name="connsiteX8" fmla="*/ 1 w 5900289"/>
              <a:gd name="connsiteY8" fmla="*/ 3930198 h 4811913"/>
              <a:gd name="connsiteX9" fmla="*/ 4754878 w 5900289"/>
              <a:gd name="connsiteY9" fmla="*/ 2361280 h 4811913"/>
              <a:gd name="connsiteX10" fmla="*/ 741145 w 5900289"/>
              <a:gd name="connsiteY10" fmla="*/ 888615 h 4811913"/>
              <a:gd name="connsiteX11" fmla="*/ 5303519 w 5900289"/>
              <a:gd name="connsiteY11" fmla="*/ 445852 h 4811913"/>
              <a:gd name="connsiteX12" fmla="*/ 3989279 w 5900289"/>
              <a:gd name="connsiteY12" fmla="*/ 0 h 4811913"/>
              <a:gd name="connsiteX0" fmla="*/ 3989279 w 5900289"/>
              <a:gd name="connsiteY0" fmla="*/ 0 h 4811913"/>
              <a:gd name="connsiteX1" fmla="*/ 4457641 w 5900289"/>
              <a:gd name="connsiteY1" fmla="*/ 301 h 4811913"/>
              <a:gd name="connsiteX2" fmla="*/ 5900286 w 5900289"/>
              <a:gd name="connsiteY2" fmla="*/ 455478 h 4811913"/>
              <a:gd name="connsiteX3" fmla="*/ 1645920 w 5900289"/>
              <a:gd name="connsiteY3" fmla="*/ 888615 h 4811913"/>
              <a:gd name="connsiteX4" fmla="*/ 5303521 w 5900289"/>
              <a:gd name="connsiteY4" fmla="*/ 2351654 h 4811913"/>
              <a:gd name="connsiteX5" fmla="*/ 413886 w 5900289"/>
              <a:gd name="connsiteY5" fmla="*/ 3939823 h 4811913"/>
              <a:gd name="connsiteX6" fmla="*/ 1522938 w 5900289"/>
              <a:gd name="connsiteY6" fmla="*/ 4811913 h 4811913"/>
              <a:gd name="connsiteX7" fmla="*/ 882591 w 5900289"/>
              <a:gd name="connsiteY7" fmla="*/ 4805563 h 4811913"/>
              <a:gd name="connsiteX8" fmla="*/ 1 w 5900289"/>
              <a:gd name="connsiteY8" fmla="*/ 3930198 h 4811913"/>
              <a:gd name="connsiteX9" fmla="*/ 4754878 w 5900289"/>
              <a:gd name="connsiteY9" fmla="*/ 2361280 h 4811913"/>
              <a:gd name="connsiteX10" fmla="*/ 741145 w 5900289"/>
              <a:gd name="connsiteY10" fmla="*/ 888615 h 4811913"/>
              <a:gd name="connsiteX11" fmla="*/ 5303519 w 5900289"/>
              <a:gd name="connsiteY11" fmla="*/ 445852 h 4811913"/>
              <a:gd name="connsiteX12" fmla="*/ 3989279 w 5900289"/>
              <a:gd name="connsiteY12" fmla="*/ 0 h 4811913"/>
              <a:gd name="connsiteX0" fmla="*/ 3989279 w 5900289"/>
              <a:gd name="connsiteY0" fmla="*/ 0 h 4811913"/>
              <a:gd name="connsiteX1" fmla="*/ 4457641 w 5900289"/>
              <a:gd name="connsiteY1" fmla="*/ 301 h 4811913"/>
              <a:gd name="connsiteX2" fmla="*/ 5900286 w 5900289"/>
              <a:gd name="connsiteY2" fmla="*/ 455478 h 4811913"/>
              <a:gd name="connsiteX3" fmla="*/ 1645920 w 5900289"/>
              <a:gd name="connsiteY3" fmla="*/ 888615 h 4811913"/>
              <a:gd name="connsiteX4" fmla="*/ 5303521 w 5900289"/>
              <a:gd name="connsiteY4" fmla="*/ 2351654 h 4811913"/>
              <a:gd name="connsiteX5" fmla="*/ 413886 w 5900289"/>
              <a:gd name="connsiteY5" fmla="*/ 3939823 h 4811913"/>
              <a:gd name="connsiteX6" fmla="*/ 1522938 w 5900289"/>
              <a:gd name="connsiteY6" fmla="*/ 4811913 h 4811913"/>
              <a:gd name="connsiteX7" fmla="*/ 971491 w 5900289"/>
              <a:gd name="connsiteY7" fmla="*/ 4792863 h 4811913"/>
              <a:gd name="connsiteX8" fmla="*/ 1 w 5900289"/>
              <a:gd name="connsiteY8" fmla="*/ 3930198 h 4811913"/>
              <a:gd name="connsiteX9" fmla="*/ 4754878 w 5900289"/>
              <a:gd name="connsiteY9" fmla="*/ 2361280 h 4811913"/>
              <a:gd name="connsiteX10" fmla="*/ 741145 w 5900289"/>
              <a:gd name="connsiteY10" fmla="*/ 888615 h 4811913"/>
              <a:gd name="connsiteX11" fmla="*/ 5303519 w 5900289"/>
              <a:gd name="connsiteY11" fmla="*/ 445852 h 4811913"/>
              <a:gd name="connsiteX12" fmla="*/ 3989279 w 5900289"/>
              <a:gd name="connsiteY12" fmla="*/ 0 h 4811913"/>
              <a:gd name="connsiteX0" fmla="*/ 3989279 w 5900289"/>
              <a:gd name="connsiteY0" fmla="*/ 0 h 4811913"/>
              <a:gd name="connsiteX1" fmla="*/ 4457641 w 5900289"/>
              <a:gd name="connsiteY1" fmla="*/ 301 h 4811913"/>
              <a:gd name="connsiteX2" fmla="*/ 5900286 w 5900289"/>
              <a:gd name="connsiteY2" fmla="*/ 455478 h 4811913"/>
              <a:gd name="connsiteX3" fmla="*/ 1645920 w 5900289"/>
              <a:gd name="connsiteY3" fmla="*/ 888615 h 4811913"/>
              <a:gd name="connsiteX4" fmla="*/ 5303521 w 5900289"/>
              <a:gd name="connsiteY4" fmla="*/ 2351654 h 4811913"/>
              <a:gd name="connsiteX5" fmla="*/ 413886 w 5900289"/>
              <a:gd name="connsiteY5" fmla="*/ 3939823 h 4811913"/>
              <a:gd name="connsiteX6" fmla="*/ 1522938 w 5900289"/>
              <a:gd name="connsiteY6" fmla="*/ 4811913 h 4811913"/>
              <a:gd name="connsiteX7" fmla="*/ 971491 w 5900289"/>
              <a:gd name="connsiteY7" fmla="*/ 4792863 h 4811913"/>
              <a:gd name="connsiteX8" fmla="*/ 1 w 5900289"/>
              <a:gd name="connsiteY8" fmla="*/ 3930198 h 4811913"/>
              <a:gd name="connsiteX9" fmla="*/ 4754878 w 5900289"/>
              <a:gd name="connsiteY9" fmla="*/ 2361280 h 4811913"/>
              <a:gd name="connsiteX10" fmla="*/ 741145 w 5900289"/>
              <a:gd name="connsiteY10" fmla="*/ 888615 h 4811913"/>
              <a:gd name="connsiteX11" fmla="*/ 5303519 w 5900289"/>
              <a:gd name="connsiteY11" fmla="*/ 445852 h 4811913"/>
              <a:gd name="connsiteX12" fmla="*/ 3989279 w 5900289"/>
              <a:gd name="connsiteY12" fmla="*/ 0 h 4811913"/>
              <a:gd name="connsiteX0" fmla="*/ 3989279 w 5900289"/>
              <a:gd name="connsiteY0" fmla="*/ 0 h 4811913"/>
              <a:gd name="connsiteX1" fmla="*/ 4457641 w 5900289"/>
              <a:gd name="connsiteY1" fmla="*/ 301 h 4811913"/>
              <a:gd name="connsiteX2" fmla="*/ 5900286 w 5900289"/>
              <a:gd name="connsiteY2" fmla="*/ 455478 h 4811913"/>
              <a:gd name="connsiteX3" fmla="*/ 1645920 w 5900289"/>
              <a:gd name="connsiteY3" fmla="*/ 888615 h 4811913"/>
              <a:gd name="connsiteX4" fmla="*/ 5303521 w 5900289"/>
              <a:gd name="connsiteY4" fmla="*/ 2351654 h 4811913"/>
              <a:gd name="connsiteX5" fmla="*/ 413886 w 5900289"/>
              <a:gd name="connsiteY5" fmla="*/ 3939823 h 4811913"/>
              <a:gd name="connsiteX6" fmla="*/ 1522938 w 5900289"/>
              <a:gd name="connsiteY6" fmla="*/ 4811913 h 4811913"/>
              <a:gd name="connsiteX7" fmla="*/ 971491 w 5900289"/>
              <a:gd name="connsiteY7" fmla="*/ 4792863 h 4811913"/>
              <a:gd name="connsiteX8" fmla="*/ 1 w 5900289"/>
              <a:gd name="connsiteY8" fmla="*/ 3930198 h 4811913"/>
              <a:gd name="connsiteX9" fmla="*/ 4754878 w 5900289"/>
              <a:gd name="connsiteY9" fmla="*/ 2361280 h 4811913"/>
              <a:gd name="connsiteX10" fmla="*/ 741145 w 5900289"/>
              <a:gd name="connsiteY10" fmla="*/ 888615 h 4811913"/>
              <a:gd name="connsiteX11" fmla="*/ 5303519 w 5900289"/>
              <a:gd name="connsiteY11" fmla="*/ 445852 h 4811913"/>
              <a:gd name="connsiteX12" fmla="*/ 3989279 w 5900289"/>
              <a:gd name="connsiteY12" fmla="*/ 0 h 4811913"/>
              <a:gd name="connsiteX0" fmla="*/ 3989279 w 5900289"/>
              <a:gd name="connsiteY0" fmla="*/ 0 h 4811913"/>
              <a:gd name="connsiteX1" fmla="*/ 4457641 w 5900289"/>
              <a:gd name="connsiteY1" fmla="*/ 301 h 4811913"/>
              <a:gd name="connsiteX2" fmla="*/ 5900286 w 5900289"/>
              <a:gd name="connsiteY2" fmla="*/ 455478 h 4811913"/>
              <a:gd name="connsiteX3" fmla="*/ 1645920 w 5900289"/>
              <a:gd name="connsiteY3" fmla="*/ 888615 h 4811913"/>
              <a:gd name="connsiteX4" fmla="*/ 5303521 w 5900289"/>
              <a:gd name="connsiteY4" fmla="*/ 2351654 h 4811913"/>
              <a:gd name="connsiteX5" fmla="*/ 413886 w 5900289"/>
              <a:gd name="connsiteY5" fmla="*/ 3939823 h 4811913"/>
              <a:gd name="connsiteX6" fmla="*/ 1522938 w 5900289"/>
              <a:gd name="connsiteY6" fmla="*/ 4811913 h 4811913"/>
              <a:gd name="connsiteX7" fmla="*/ 971491 w 5900289"/>
              <a:gd name="connsiteY7" fmla="*/ 4792863 h 4811913"/>
              <a:gd name="connsiteX8" fmla="*/ 1 w 5900289"/>
              <a:gd name="connsiteY8" fmla="*/ 3930198 h 4811913"/>
              <a:gd name="connsiteX9" fmla="*/ 4754878 w 5900289"/>
              <a:gd name="connsiteY9" fmla="*/ 2361280 h 4811913"/>
              <a:gd name="connsiteX10" fmla="*/ 741145 w 5900289"/>
              <a:gd name="connsiteY10" fmla="*/ 888615 h 4811913"/>
              <a:gd name="connsiteX11" fmla="*/ 5303519 w 5900289"/>
              <a:gd name="connsiteY11" fmla="*/ 445852 h 4811913"/>
              <a:gd name="connsiteX12" fmla="*/ 3989279 w 5900289"/>
              <a:gd name="connsiteY12" fmla="*/ 0 h 4811913"/>
              <a:gd name="connsiteX0" fmla="*/ 3989279 w 5900289"/>
              <a:gd name="connsiteY0" fmla="*/ 0 h 4811913"/>
              <a:gd name="connsiteX1" fmla="*/ 4457641 w 5900289"/>
              <a:gd name="connsiteY1" fmla="*/ 301 h 4811913"/>
              <a:gd name="connsiteX2" fmla="*/ 5900286 w 5900289"/>
              <a:gd name="connsiteY2" fmla="*/ 455478 h 4811913"/>
              <a:gd name="connsiteX3" fmla="*/ 1645920 w 5900289"/>
              <a:gd name="connsiteY3" fmla="*/ 888615 h 4811913"/>
              <a:gd name="connsiteX4" fmla="*/ 5303521 w 5900289"/>
              <a:gd name="connsiteY4" fmla="*/ 2351654 h 4811913"/>
              <a:gd name="connsiteX5" fmla="*/ 413886 w 5900289"/>
              <a:gd name="connsiteY5" fmla="*/ 3939823 h 4811913"/>
              <a:gd name="connsiteX6" fmla="*/ 1522938 w 5900289"/>
              <a:gd name="connsiteY6" fmla="*/ 4811913 h 4811913"/>
              <a:gd name="connsiteX7" fmla="*/ 971491 w 5900289"/>
              <a:gd name="connsiteY7" fmla="*/ 4792863 h 4811913"/>
              <a:gd name="connsiteX8" fmla="*/ 1 w 5900289"/>
              <a:gd name="connsiteY8" fmla="*/ 3930198 h 4811913"/>
              <a:gd name="connsiteX9" fmla="*/ 4862828 w 5900289"/>
              <a:gd name="connsiteY9" fmla="*/ 2367630 h 4811913"/>
              <a:gd name="connsiteX10" fmla="*/ 741145 w 5900289"/>
              <a:gd name="connsiteY10" fmla="*/ 888615 h 4811913"/>
              <a:gd name="connsiteX11" fmla="*/ 5303519 w 5900289"/>
              <a:gd name="connsiteY11" fmla="*/ 445852 h 4811913"/>
              <a:gd name="connsiteX12" fmla="*/ 3989279 w 5900289"/>
              <a:gd name="connsiteY12" fmla="*/ 0 h 4811913"/>
              <a:gd name="connsiteX0" fmla="*/ 3989279 w 5900289"/>
              <a:gd name="connsiteY0" fmla="*/ 0 h 4811913"/>
              <a:gd name="connsiteX1" fmla="*/ 4457641 w 5900289"/>
              <a:gd name="connsiteY1" fmla="*/ 301 h 4811913"/>
              <a:gd name="connsiteX2" fmla="*/ 5900286 w 5900289"/>
              <a:gd name="connsiteY2" fmla="*/ 455478 h 4811913"/>
              <a:gd name="connsiteX3" fmla="*/ 1645920 w 5900289"/>
              <a:gd name="connsiteY3" fmla="*/ 888615 h 4811913"/>
              <a:gd name="connsiteX4" fmla="*/ 5303521 w 5900289"/>
              <a:gd name="connsiteY4" fmla="*/ 2351654 h 4811913"/>
              <a:gd name="connsiteX5" fmla="*/ 413886 w 5900289"/>
              <a:gd name="connsiteY5" fmla="*/ 3939823 h 4811913"/>
              <a:gd name="connsiteX6" fmla="*/ 1522938 w 5900289"/>
              <a:gd name="connsiteY6" fmla="*/ 4811913 h 4811913"/>
              <a:gd name="connsiteX7" fmla="*/ 971491 w 5900289"/>
              <a:gd name="connsiteY7" fmla="*/ 4792863 h 4811913"/>
              <a:gd name="connsiteX8" fmla="*/ 1 w 5900289"/>
              <a:gd name="connsiteY8" fmla="*/ 3930198 h 4811913"/>
              <a:gd name="connsiteX9" fmla="*/ 4862828 w 5900289"/>
              <a:gd name="connsiteY9" fmla="*/ 2367630 h 4811913"/>
              <a:gd name="connsiteX10" fmla="*/ 741145 w 5900289"/>
              <a:gd name="connsiteY10" fmla="*/ 888615 h 4811913"/>
              <a:gd name="connsiteX11" fmla="*/ 5303519 w 5900289"/>
              <a:gd name="connsiteY11" fmla="*/ 445852 h 4811913"/>
              <a:gd name="connsiteX12" fmla="*/ 3989279 w 5900289"/>
              <a:gd name="connsiteY12" fmla="*/ 0 h 4811913"/>
              <a:gd name="connsiteX0" fmla="*/ 3989279 w 5900289"/>
              <a:gd name="connsiteY0" fmla="*/ 0 h 4811913"/>
              <a:gd name="connsiteX1" fmla="*/ 4457641 w 5900289"/>
              <a:gd name="connsiteY1" fmla="*/ 301 h 4811913"/>
              <a:gd name="connsiteX2" fmla="*/ 5900286 w 5900289"/>
              <a:gd name="connsiteY2" fmla="*/ 455478 h 4811913"/>
              <a:gd name="connsiteX3" fmla="*/ 1645920 w 5900289"/>
              <a:gd name="connsiteY3" fmla="*/ 888615 h 4811913"/>
              <a:gd name="connsiteX4" fmla="*/ 5303521 w 5900289"/>
              <a:gd name="connsiteY4" fmla="*/ 2351654 h 4811913"/>
              <a:gd name="connsiteX5" fmla="*/ 413886 w 5900289"/>
              <a:gd name="connsiteY5" fmla="*/ 3939823 h 4811913"/>
              <a:gd name="connsiteX6" fmla="*/ 1522938 w 5900289"/>
              <a:gd name="connsiteY6" fmla="*/ 4811913 h 4811913"/>
              <a:gd name="connsiteX7" fmla="*/ 971491 w 5900289"/>
              <a:gd name="connsiteY7" fmla="*/ 4792863 h 4811913"/>
              <a:gd name="connsiteX8" fmla="*/ 1 w 5900289"/>
              <a:gd name="connsiteY8" fmla="*/ 3930198 h 4811913"/>
              <a:gd name="connsiteX9" fmla="*/ 4862828 w 5900289"/>
              <a:gd name="connsiteY9" fmla="*/ 2367630 h 4811913"/>
              <a:gd name="connsiteX10" fmla="*/ 741145 w 5900289"/>
              <a:gd name="connsiteY10" fmla="*/ 888615 h 4811913"/>
              <a:gd name="connsiteX11" fmla="*/ 5303519 w 5900289"/>
              <a:gd name="connsiteY11" fmla="*/ 445852 h 4811913"/>
              <a:gd name="connsiteX12" fmla="*/ 3989279 w 5900289"/>
              <a:gd name="connsiteY12" fmla="*/ 0 h 4811913"/>
              <a:gd name="connsiteX0" fmla="*/ 3944829 w 5855839"/>
              <a:gd name="connsiteY0" fmla="*/ 0 h 4811913"/>
              <a:gd name="connsiteX1" fmla="*/ 4413191 w 5855839"/>
              <a:gd name="connsiteY1" fmla="*/ 301 h 4811913"/>
              <a:gd name="connsiteX2" fmla="*/ 5855836 w 5855839"/>
              <a:gd name="connsiteY2" fmla="*/ 455478 h 4811913"/>
              <a:gd name="connsiteX3" fmla="*/ 1601470 w 5855839"/>
              <a:gd name="connsiteY3" fmla="*/ 888615 h 4811913"/>
              <a:gd name="connsiteX4" fmla="*/ 5259071 w 5855839"/>
              <a:gd name="connsiteY4" fmla="*/ 2351654 h 4811913"/>
              <a:gd name="connsiteX5" fmla="*/ 369436 w 5855839"/>
              <a:gd name="connsiteY5" fmla="*/ 3939823 h 4811913"/>
              <a:gd name="connsiteX6" fmla="*/ 1478488 w 5855839"/>
              <a:gd name="connsiteY6" fmla="*/ 4811913 h 4811913"/>
              <a:gd name="connsiteX7" fmla="*/ 927041 w 5855839"/>
              <a:gd name="connsiteY7" fmla="*/ 4792863 h 4811913"/>
              <a:gd name="connsiteX8" fmla="*/ 1 w 5855839"/>
              <a:gd name="connsiteY8" fmla="*/ 3930198 h 4811913"/>
              <a:gd name="connsiteX9" fmla="*/ 4818378 w 5855839"/>
              <a:gd name="connsiteY9" fmla="*/ 2367630 h 4811913"/>
              <a:gd name="connsiteX10" fmla="*/ 696695 w 5855839"/>
              <a:gd name="connsiteY10" fmla="*/ 888615 h 4811913"/>
              <a:gd name="connsiteX11" fmla="*/ 5259069 w 5855839"/>
              <a:gd name="connsiteY11" fmla="*/ 445852 h 4811913"/>
              <a:gd name="connsiteX12" fmla="*/ 3944829 w 5855839"/>
              <a:gd name="connsiteY12" fmla="*/ 0 h 4811913"/>
              <a:gd name="connsiteX0" fmla="*/ 3944829 w 5855839"/>
              <a:gd name="connsiteY0" fmla="*/ 0 h 4811913"/>
              <a:gd name="connsiteX1" fmla="*/ 4413191 w 5855839"/>
              <a:gd name="connsiteY1" fmla="*/ 301 h 4811913"/>
              <a:gd name="connsiteX2" fmla="*/ 5855836 w 5855839"/>
              <a:gd name="connsiteY2" fmla="*/ 455478 h 4811913"/>
              <a:gd name="connsiteX3" fmla="*/ 1601470 w 5855839"/>
              <a:gd name="connsiteY3" fmla="*/ 888615 h 4811913"/>
              <a:gd name="connsiteX4" fmla="*/ 5259071 w 5855839"/>
              <a:gd name="connsiteY4" fmla="*/ 2351654 h 4811913"/>
              <a:gd name="connsiteX5" fmla="*/ 369436 w 5855839"/>
              <a:gd name="connsiteY5" fmla="*/ 3939823 h 4811913"/>
              <a:gd name="connsiteX6" fmla="*/ 1478488 w 5855839"/>
              <a:gd name="connsiteY6" fmla="*/ 4811913 h 4811913"/>
              <a:gd name="connsiteX7" fmla="*/ 927041 w 5855839"/>
              <a:gd name="connsiteY7" fmla="*/ 4792863 h 4811913"/>
              <a:gd name="connsiteX8" fmla="*/ 1 w 5855839"/>
              <a:gd name="connsiteY8" fmla="*/ 3930198 h 4811913"/>
              <a:gd name="connsiteX9" fmla="*/ 4818378 w 5855839"/>
              <a:gd name="connsiteY9" fmla="*/ 2367630 h 4811913"/>
              <a:gd name="connsiteX10" fmla="*/ 696695 w 5855839"/>
              <a:gd name="connsiteY10" fmla="*/ 888615 h 4811913"/>
              <a:gd name="connsiteX11" fmla="*/ 5259069 w 5855839"/>
              <a:gd name="connsiteY11" fmla="*/ 445852 h 4811913"/>
              <a:gd name="connsiteX12" fmla="*/ 3944829 w 5855839"/>
              <a:gd name="connsiteY12" fmla="*/ 0 h 4811913"/>
              <a:gd name="connsiteX0" fmla="*/ 3952362 w 5863372"/>
              <a:gd name="connsiteY0" fmla="*/ 0 h 4811913"/>
              <a:gd name="connsiteX1" fmla="*/ 4420724 w 5863372"/>
              <a:gd name="connsiteY1" fmla="*/ 301 h 4811913"/>
              <a:gd name="connsiteX2" fmla="*/ 5863369 w 5863372"/>
              <a:gd name="connsiteY2" fmla="*/ 455478 h 4811913"/>
              <a:gd name="connsiteX3" fmla="*/ 1609003 w 5863372"/>
              <a:gd name="connsiteY3" fmla="*/ 888615 h 4811913"/>
              <a:gd name="connsiteX4" fmla="*/ 5266604 w 5863372"/>
              <a:gd name="connsiteY4" fmla="*/ 2351654 h 4811913"/>
              <a:gd name="connsiteX5" fmla="*/ 376969 w 5863372"/>
              <a:gd name="connsiteY5" fmla="*/ 3939823 h 4811913"/>
              <a:gd name="connsiteX6" fmla="*/ 1486021 w 5863372"/>
              <a:gd name="connsiteY6" fmla="*/ 4811913 h 4811913"/>
              <a:gd name="connsiteX7" fmla="*/ 934574 w 5863372"/>
              <a:gd name="connsiteY7" fmla="*/ 4792863 h 4811913"/>
              <a:gd name="connsiteX8" fmla="*/ 7534 w 5863372"/>
              <a:gd name="connsiteY8" fmla="*/ 3930198 h 4811913"/>
              <a:gd name="connsiteX9" fmla="*/ 4825911 w 5863372"/>
              <a:gd name="connsiteY9" fmla="*/ 2367630 h 4811913"/>
              <a:gd name="connsiteX10" fmla="*/ 704228 w 5863372"/>
              <a:gd name="connsiteY10" fmla="*/ 888615 h 4811913"/>
              <a:gd name="connsiteX11" fmla="*/ 5266602 w 5863372"/>
              <a:gd name="connsiteY11" fmla="*/ 445852 h 4811913"/>
              <a:gd name="connsiteX12" fmla="*/ 3952362 w 5863372"/>
              <a:gd name="connsiteY12" fmla="*/ 0 h 4811913"/>
              <a:gd name="connsiteX0" fmla="*/ 3952362 w 5863372"/>
              <a:gd name="connsiteY0" fmla="*/ 0 h 4811913"/>
              <a:gd name="connsiteX1" fmla="*/ 4420724 w 5863372"/>
              <a:gd name="connsiteY1" fmla="*/ 301 h 4811913"/>
              <a:gd name="connsiteX2" fmla="*/ 5863369 w 5863372"/>
              <a:gd name="connsiteY2" fmla="*/ 455478 h 4811913"/>
              <a:gd name="connsiteX3" fmla="*/ 1609003 w 5863372"/>
              <a:gd name="connsiteY3" fmla="*/ 888615 h 4811913"/>
              <a:gd name="connsiteX4" fmla="*/ 5266604 w 5863372"/>
              <a:gd name="connsiteY4" fmla="*/ 2351654 h 4811913"/>
              <a:gd name="connsiteX5" fmla="*/ 383319 w 5863372"/>
              <a:gd name="connsiteY5" fmla="*/ 3876323 h 4811913"/>
              <a:gd name="connsiteX6" fmla="*/ 1486021 w 5863372"/>
              <a:gd name="connsiteY6" fmla="*/ 4811913 h 4811913"/>
              <a:gd name="connsiteX7" fmla="*/ 934574 w 5863372"/>
              <a:gd name="connsiteY7" fmla="*/ 4792863 h 4811913"/>
              <a:gd name="connsiteX8" fmla="*/ 7534 w 5863372"/>
              <a:gd name="connsiteY8" fmla="*/ 3930198 h 4811913"/>
              <a:gd name="connsiteX9" fmla="*/ 4825911 w 5863372"/>
              <a:gd name="connsiteY9" fmla="*/ 2367630 h 4811913"/>
              <a:gd name="connsiteX10" fmla="*/ 704228 w 5863372"/>
              <a:gd name="connsiteY10" fmla="*/ 888615 h 4811913"/>
              <a:gd name="connsiteX11" fmla="*/ 5266602 w 5863372"/>
              <a:gd name="connsiteY11" fmla="*/ 445852 h 4811913"/>
              <a:gd name="connsiteX12" fmla="*/ 3952362 w 5863372"/>
              <a:gd name="connsiteY12" fmla="*/ 0 h 4811913"/>
              <a:gd name="connsiteX0" fmla="*/ 3952362 w 5863372"/>
              <a:gd name="connsiteY0" fmla="*/ 0 h 4811913"/>
              <a:gd name="connsiteX1" fmla="*/ 4420724 w 5863372"/>
              <a:gd name="connsiteY1" fmla="*/ 301 h 4811913"/>
              <a:gd name="connsiteX2" fmla="*/ 5863369 w 5863372"/>
              <a:gd name="connsiteY2" fmla="*/ 455478 h 4811913"/>
              <a:gd name="connsiteX3" fmla="*/ 1609003 w 5863372"/>
              <a:gd name="connsiteY3" fmla="*/ 888615 h 4811913"/>
              <a:gd name="connsiteX4" fmla="*/ 5266604 w 5863372"/>
              <a:gd name="connsiteY4" fmla="*/ 2351654 h 4811913"/>
              <a:gd name="connsiteX5" fmla="*/ 357919 w 5863372"/>
              <a:gd name="connsiteY5" fmla="*/ 3831873 h 4811913"/>
              <a:gd name="connsiteX6" fmla="*/ 1486021 w 5863372"/>
              <a:gd name="connsiteY6" fmla="*/ 4811913 h 4811913"/>
              <a:gd name="connsiteX7" fmla="*/ 934574 w 5863372"/>
              <a:gd name="connsiteY7" fmla="*/ 4792863 h 4811913"/>
              <a:gd name="connsiteX8" fmla="*/ 7534 w 5863372"/>
              <a:gd name="connsiteY8" fmla="*/ 3930198 h 4811913"/>
              <a:gd name="connsiteX9" fmla="*/ 4825911 w 5863372"/>
              <a:gd name="connsiteY9" fmla="*/ 2367630 h 4811913"/>
              <a:gd name="connsiteX10" fmla="*/ 704228 w 5863372"/>
              <a:gd name="connsiteY10" fmla="*/ 888615 h 4811913"/>
              <a:gd name="connsiteX11" fmla="*/ 5266602 w 5863372"/>
              <a:gd name="connsiteY11" fmla="*/ 445852 h 4811913"/>
              <a:gd name="connsiteX12" fmla="*/ 3952362 w 5863372"/>
              <a:gd name="connsiteY12" fmla="*/ 0 h 4811913"/>
              <a:gd name="connsiteX0" fmla="*/ 3952362 w 5863372"/>
              <a:gd name="connsiteY0" fmla="*/ 0 h 4811913"/>
              <a:gd name="connsiteX1" fmla="*/ 4420724 w 5863372"/>
              <a:gd name="connsiteY1" fmla="*/ 301 h 4811913"/>
              <a:gd name="connsiteX2" fmla="*/ 5863369 w 5863372"/>
              <a:gd name="connsiteY2" fmla="*/ 455478 h 4811913"/>
              <a:gd name="connsiteX3" fmla="*/ 1609003 w 5863372"/>
              <a:gd name="connsiteY3" fmla="*/ 888615 h 4811913"/>
              <a:gd name="connsiteX4" fmla="*/ 5266604 w 5863372"/>
              <a:gd name="connsiteY4" fmla="*/ 2351654 h 4811913"/>
              <a:gd name="connsiteX5" fmla="*/ 357919 w 5863372"/>
              <a:gd name="connsiteY5" fmla="*/ 3831873 h 4811913"/>
              <a:gd name="connsiteX6" fmla="*/ 1486021 w 5863372"/>
              <a:gd name="connsiteY6" fmla="*/ 4811913 h 4811913"/>
              <a:gd name="connsiteX7" fmla="*/ 934574 w 5863372"/>
              <a:gd name="connsiteY7" fmla="*/ 4792863 h 4811913"/>
              <a:gd name="connsiteX8" fmla="*/ 7534 w 5863372"/>
              <a:gd name="connsiteY8" fmla="*/ 3930198 h 4811913"/>
              <a:gd name="connsiteX9" fmla="*/ 4825911 w 5863372"/>
              <a:gd name="connsiteY9" fmla="*/ 2367630 h 4811913"/>
              <a:gd name="connsiteX10" fmla="*/ 704228 w 5863372"/>
              <a:gd name="connsiteY10" fmla="*/ 888615 h 4811913"/>
              <a:gd name="connsiteX11" fmla="*/ 5266602 w 5863372"/>
              <a:gd name="connsiteY11" fmla="*/ 445852 h 4811913"/>
              <a:gd name="connsiteX12" fmla="*/ 3952362 w 5863372"/>
              <a:gd name="connsiteY12" fmla="*/ 0 h 4811913"/>
              <a:gd name="connsiteX0" fmla="*/ 3946305 w 5857315"/>
              <a:gd name="connsiteY0" fmla="*/ 0 h 4811913"/>
              <a:gd name="connsiteX1" fmla="*/ 4414667 w 5857315"/>
              <a:gd name="connsiteY1" fmla="*/ 301 h 4811913"/>
              <a:gd name="connsiteX2" fmla="*/ 5857312 w 5857315"/>
              <a:gd name="connsiteY2" fmla="*/ 455478 h 4811913"/>
              <a:gd name="connsiteX3" fmla="*/ 1602946 w 5857315"/>
              <a:gd name="connsiteY3" fmla="*/ 888615 h 4811913"/>
              <a:gd name="connsiteX4" fmla="*/ 5260547 w 5857315"/>
              <a:gd name="connsiteY4" fmla="*/ 2351654 h 4811913"/>
              <a:gd name="connsiteX5" fmla="*/ 351862 w 5857315"/>
              <a:gd name="connsiteY5" fmla="*/ 3831873 h 4811913"/>
              <a:gd name="connsiteX6" fmla="*/ 1479964 w 5857315"/>
              <a:gd name="connsiteY6" fmla="*/ 4811913 h 4811913"/>
              <a:gd name="connsiteX7" fmla="*/ 928517 w 5857315"/>
              <a:gd name="connsiteY7" fmla="*/ 4792863 h 4811913"/>
              <a:gd name="connsiteX8" fmla="*/ 1477 w 5857315"/>
              <a:gd name="connsiteY8" fmla="*/ 3930198 h 4811913"/>
              <a:gd name="connsiteX9" fmla="*/ 4819854 w 5857315"/>
              <a:gd name="connsiteY9" fmla="*/ 2367630 h 4811913"/>
              <a:gd name="connsiteX10" fmla="*/ 698171 w 5857315"/>
              <a:gd name="connsiteY10" fmla="*/ 888615 h 4811913"/>
              <a:gd name="connsiteX11" fmla="*/ 5260545 w 5857315"/>
              <a:gd name="connsiteY11" fmla="*/ 445852 h 4811913"/>
              <a:gd name="connsiteX12" fmla="*/ 3946305 w 5857315"/>
              <a:gd name="connsiteY12" fmla="*/ 0 h 4811913"/>
              <a:gd name="connsiteX0" fmla="*/ 3946305 w 5857315"/>
              <a:gd name="connsiteY0" fmla="*/ 0 h 4811913"/>
              <a:gd name="connsiteX1" fmla="*/ 4414667 w 5857315"/>
              <a:gd name="connsiteY1" fmla="*/ 301 h 4811913"/>
              <a:gd name="connsiteX2" fmla="*/ 5857312 w 5857315"/>
              <a:gd name="connsiteY2" fmla="*/ 455478 h 4811913"/>
              <a:gd name="connsiteX3" fmla="*/ 1602946 w 5857315"/>
              <a:gd name="connsiteY3" fmla="*/ 888615 h 4811913"/>
              <a:gd name="connsiteX4" fmla="*/ 5260547 w 5857315"/>
              <a:gd name="connsiteY4" fmla="*/ 2351654 h 4811913"/>
              <a:gd name="connsiteX5" fmla="*/ 421712 w 5857315"/>
              <a:gd name="connsiteY5" fmla="*/ 3869973 h 4811913"/>
              <a:gd name="connsiteX6" fmla="*/ 1479964 w 5857315"/>
              <a:gd name="connsiteY6" fmla="*/ 4811913 h 4811913"/>
              <a:gd name="connsiteX7" fmla="*/ 928517 w 5857315"/>
              <a:gd name="connsiteY7" fmla="*/ 4792863 h 4811913"/>
              <a:gd name="connsiteX8" fmla="*/ 1477 w 5857315"/>
              <a:gd name="connsiteY8" fmla="*/ 3930198 h 4811913"/>
              <a:gd name="connsiteX9" fmla="*/ 4819854 w 5857315"/>
              <a:gd name="connsiteY9" fmla="*/ 2367630 h 4811913"/>
              <a:gd name="connsiteX10" fmla="*/ 698171 w 5857315"/>
              <a:gd name="connsiteY10" fmla="*/ 888615 h 4811913"/>
              <a:gd name="connsiteX11" fmla="*/ 5260545 w 5857315"/>
              <a:gd name="connsiteY11" fmla="*/ 445852 h 4811913"/>
              <a:gd name="connsiteX12" fmla="*/ 3946305 w 5857315"/>
              <a:gd name="connsiteY12" fmla="*/ 0 h 4811913"/>
              <a:gd name="connsiteX0" fmla="*/ 3946305 w 5857315"/>
              <a:gd name="connsiteY0" fmla="*/ 0 h 4811913"/>
              <a:gd name="connsiteX1" fmla="*/ 4414667 w 5857315"/>
              <a:gd name="connsiteY1" fmla="*/ 301 h 4811913"/>
              <a:gd name="connsiteX2" fmla="*/ 5857312 w 5857315"/>
              <a:gd name="connsiteY2" fmla="*/ 455478 h 4811913"/>
              <a:gd name="connsiteX3" fmla="*/ 1602946 w 5857315"/>
              <a:gd name="connsiteY3" fmla="*/ 888615 h 4811913"/>
              <a:gd name="connsiteX4" fmla="*/ 5260547 w 5857315"/>
              <a:gd name="connsiteY4" fmla="*/ 2351654 h 4811913"/>
              <a:gd name="connsiteX5" fmla="*/ 459812 w 5857315"/>
              <a:gd name="connsiteY5" fmla="*/ 3889023 h 4811913"/>
              <a:gd name="connsiteX6" fmla="*/ 1479964 w 5857315"/>
              <a:gd name="connsiteY6" fmla="*/ 4811913 h 4811913"/>
              <a:gd name="connsiteX7" fmla="*/ 928517 w 5857315"/>
              <a:gd name="connsiteY7" fmla="*/ 4792863 h 4811913"/>
              <a:gd name="connsiteX8" fmla="*/ 1477 w 5857315"/>
              <a:gd name="connsiteY8" fmla="*/ 3930198 h 4811913"/>
              <a:gd name="connsiteX9" fmla="*/ 4819854 w 5857315"/>
              <a:gd name="connsiteY9" fmla="*/ 2367630 h 4811913"/>
              <a:gd name="connsiteX10" fmla="*/ 698171 w 5857315"/>
              <a:gd name="connsiteY10" fmla="*/ 888615 h 4811913"/>
              <a:gd name="connsiteX11" fmla="*/ 5260545 w 5857315"/>
              <a:gd name="connsiteY11" fmla="*/ 445852 h 4811913"/>
              <a:gd name="connsiteX12" fmla="*/ 3946305 w 5857315"/>
              <a:gd name="connsiteY12" fmla="*/ 0 h 4811913"/>
              <a:gd name="connsiteX0" fmla="*/ 3946305 w 5857315"/>
              <a:gd name="connsiteY0" fmla="*/ 0 h 4811913"/>
              <a:gd name="connsiteX1" fmla="*/ 4414667 w 5857315"/>
              <a:gd name="connsiteY1" fmla="*/ 301 h 4811913"/>
              <a:gd name="connsiteX2" fmla="*/ 5857312 w 5857315"/>
              <a:gd name="connsiteY2" fmla="*/ 455478 h 4811913"/>
              <a:gd name="connsiteX3" fmla="*/ 1602946 w 5857315"/>
              <a:gd name="connsiteY3" fmla="*/ 888615 h 4811913"/>
              <a:gd name="connsiteX4" fmla="*/ 5260547 w 5857315"/>
              <a:gd name="connsiteY4" fmla="*/ 2351654 h 4811913"/>
              <a:gd name="connsiteX5" fmla="*/ 459812 w 5857315"/>
              <a:gd name="connsiteY5" fmla="*/ 3889023 h 4811913"/>
              <a:gd name="connsiteX6" fmla="*/ 1479964 w 5857315"/>
              <a:gd name="connsiteY6" fmla="*/ 4811913 h 4811913"/>
              <a:gd name="connsiteX7" fmla="*/ 928517 w 5857315"/>
              <a:gd name="connsiteY7" fmla="*/ 4792863 h 4811913"/>
              <a:gd name="connsiteX8" fmla="*/ 1477 w 5857315"/>
              <a:gd name="connsiteY8" fmla="*/ 3930198 h 4811913"/>
              <a:gd name="connsiteX9" fmla="*/ 4819854 w 5857315"/>
              <a:gd name="connsiteY9" fmla="*/ 2367630 h 4811913"/>
              <a:gd name="connsiteX10" fmla="*/ 698171 w 5857315"/>
              <a:gd name="connsiteY10" fmla="*/ 888615 h 4811913"/>
              <a:gd name="connsiteX11" fmla="*/ 5260545 w 5857315"/>
              <a:gd name="connsiteY11" fmla="*/ 445852 h 4811913"/>
              <a:gd name="connsiteX12" fmla="*/ 3946305 w 5857315"/>
              <a:gd name="connsiteY12" fmla="*/ 0 h 4811913"/>
              <a:gd name="connsiteX0" fmla="*/ 3946305 w 5857315"/>
              <a:gd name="connsiteY0" fmla="*/ 0 h 4811913"/>
              <a:gd name="connsiteX1" fmla="*/ 4414667 w 5857315"/>
              <a:gd name="connsiteY1" fmla="*/ 301 h 4811913"/>
              <a:gd name="connsiteX2" fmla="*/ 5857312 w 5857315"/>
              <a:gd name="connsiteY2" fmla="*/ 455478 h 4811913"/>
              <a:gd name="connsiteX3" fmla="*/ 1602946 w 5857315"/>
              <a:gd name="connsiteY3" fmla="*/ 888615 h 4811913"/>
              <a:gd name="connsiteX4" fmla="*/ 5260547 w 5857315"/>
              <a:gd name="connsiteY4" fmla="*/ 2351654 h 4811913"/>
              <a:gd name="connsiteX5" fmla="*/ 459812 w 5857315"/>
              <a:gd name="connsiteY5" fmla="*/ 3889023 h 4811913"/>
              <a:gd name="connsiteX6" fmla="*/ 1479964 w 5857315"/>
              <a:gd name="connsiteY6" fmla="*/ 4811913 h 4811913"/>
              <a:gd name="connsiteX7" fmla="*/ 928517 w 5857315"/>
              <a:gd name="connsiteY7" fmla="*/ 4792863 h 4811913"/>
              <a:gd name="connsiteX8" fmla="*/ 1477 w 5857315"/>
              <a:gd name="connsiteY8" fmla="*/ 3930198 h 4811913"/>
              <a:gd name="connsiteX9" fmla="*/ 4819854 w 5857315"/>
              <a:gd name="connsiteY9" fmla="*/ 2367630 h 4811913"/>
              <a:gd name="connsiteX10" fmla="*/ 698171 w 5857315"/>
              <a:gd name="connsiteY10" fmla="*/ 888615 h 4811913"/>
              <a:gd name="connsiteX11" fmla="*/ 5260545 w 5857315"/>
              <a:gd name="connsiteY11" fmla="*/ 445852 h 4811913"/>
              <a:gd name="connsiteX12" fmla="*/ 3946305 w 5857315"/>
              <a:gd name="connsiteY12" fmla="*/ 0 h 4811913"/>
              <a:gd name="connsiteX0" fmla="*/ 3957496 w 5868506"/>
              <a:gd name="connsiteY0" fmla="*/ 0 h 4811913"/>
              <a:gd name="connsiteX1" fmla="*/ 4425858 w 5868506"/>
              <a:gd name="connsiteY1" fmla="*/ 301 h 4811913"/>
              <a:gd name="connsiteX2" fmla="*/ 5868503 w 5868506"/>
              <a:gd name="connsiteY2" fmla="*/ 455478 h 4811913"/>
              <a:gd name="connsiteX3" fmla="*/ 1614137 w 5868506"/>
              <a:gd name="connsiteY3" fmla="*/ 888615 h 4811913"/>
              <a:gd name="connsiteX4" fmla="*/ 5271738 w 5868506"/>
              <a:gd name="connsiteY4" fmla="*/ 2351654 h 4811913"/>
              <a:gd name="connsiteX5" fmla="*/ 471003 w 5868506"/>
              <a:gd name="connsiteY5" fmla="*/ 3889023 h 4811913"/>
              <a:gd name="connsiteX6" fmla="*/ 1491155 w 5868506"/>
              <a:gd name="connsiteY6" fmla="*/ 4811913 h 4811913"/>
              <a:gd name="connsiteX7" fmla="*/ 939708 w 5868506"/>
              <a:gd name="connsiteY7" fmla="*/ 4792863 h 4811913"/>
              <a:gd name="connsiteX8" fmla="*/ 12668 w 5868506"/>
              <a:gd name="connsiteY8" fmla="*/ 3930198 h 4811913"/>
              <a:gd name="connsiteX9" fmla="*/ 4831045 w 5868506"/>
              <a:gd name="connsiteY9" fmla="*/ 2367630 h 4811913"/>
              <a:gd name="connsiteX10" fmla="*/ 709362 w 5868506"/>
              <a:gd name="connsiteY10" fmla="*/ 888615 h 4811913"/>
              <a:gd name="connsiteX11" fmla="*/ 5271736 w 5868506"/>
              <a:gd name="connsiteY11" fmla="*/ 445852 h 4811913"/>
              <a:gd name="connsiteX12" fmla="*/ 3957496 w 5868506"/>
              <a:gd name="connsiteY12" fmla="*/ 0 h 4811913"/>
              <a:gd name="connsiteX0" fmla="*/ 3958631 w 5869641"/>
              <a:gd name="connsiteY0" fmla="*/ 0 h 4811913"/>
              <a:gd name="connsiteX1" fmla="*/ 4426993 w 5869641"/>
              <a:gd name="connsiteY1" fmla="*/ 301 h 4811913"/>
              <a:gd name="connsiteX2" fmla="*/ 5869638 w 5869641"/>
              <a:gd name="connsiteY2" fmla="*/ 455478 h 4811913"/>
              <a:gd name="connsiteX3" fmla="*/ 1615272 w 5869641"/>
              <a:gd name="connsiteY3" fmla="*/ 888615 h 4811913"/>
              <a:gd name="connsiteX4" fmla="*/ 5272873 w 5869641"/>
              <a:gd name="connsiteY4" fmla="*/ 2351654 h 4811913"/>
              <a:gd name="connsiteX5" fmla="*/ 472138 w 5869641"/>
              <a:gd name="connsiteY5" fmla="*/ 3889023 h 4811913"/>
              <a:gd name="connsiteX6" fmla="*/ 1492290 w 5869641"/>
              <a:gd name="connsiteY6" fmla="*/ 4811913 h 4811913"/>
              <a:gd name="connsiteX7" fmla="*/ 940843 w 5869641"/>
              <a:gd name="connsiteY7" fmla="*/ 4792863 h 4811913"/>
              <a:gd name="connsiteX8" fmla="*/ 13803 w 5869641"/>
              <a:gd name="connsiteY8" fmla="*/ 3930198 h 4811913"/>
              <a:gd name="connsiteX9" fmla="*/ 4832180 w 5869641"/>
              <a:gd name="connsiteY9" fmla="*/ 2367630 h 4811913"/>
              <a:gd name="connsiteX10" fmla="*/ 710497 w 5869641"/>
              <a:gd name="connsiteY10" fmla="*/ 888615 h 4811913"/>
              <a:gd name="connsiteX11" fmla="*/ 5272871 w 5869641"/>
              <a:gd name="connsiteY11" fmla="*/ 445852 h 4811913"/>
              <a:gd name="connsiteX12" fmla="*/ 3958631 w 5869641"/>
              <a:gd name="connsiteY12" fmla="*/ 0 h 4811913"/>
              <a:gd name="connsiteX0" fmla="*/ 3958631 w 5869641"/>
              <a:gd name="connsiteY0" fmla="*/ 0 h 4811913"/>
              <a:gd name="connsiteX1" fmla="*/ 4426993 w 5869641"/>
              <a:gd name="connsiteY1" fmla="*/ 301 h 4811913"/>
              <a:gd name="connsiteX2" fmla="*/ 5869638 w 5869641"/>
              <a:gd name="connsiteY2" fmla="*/ 455478 h 4811913"/>
              <a:gd name="connsiteX3" fmla="*/ 1615272 w 5869641"/>
              <a:gd name="connsiteY3" fmla="*/ 888615 h 4811913"/>
              <a:gd name="connsiteX4" fmla="*/ 5272873 w 5869641"/>
              <a:gd name="connsiteY4" fmla="*/ 2351654 h 4811913"/>
              <a:gd name="connsiteX5" fmla="*/ 472138 w 5869641"/>
              <a:gd name="connsiteY5" fmla="*/ 3889023 h 4811913"/>
              <a:gd name="connsiteX6" fmla="*/ 1492290 w 5869641"/>
              <a:gd name="connsiteY6" fmla="*/ 4811913 h 4811913"/>
              <a:gd name="connsiteX7" fmla="*/ 940843 w 5869641"/>
              <a:gd name="connsiteY7" fmla="*/ 4792863 h 4811913"/>
              <a:gd name="connsiteX8" fmla="*/ 13803 w 5869641"/>
              <a:gd name="connsiteY8" fmla="*/ 3930198 h 4811913"/>
              <a:gd name="connsiteX9" fmla="*/ 4832180 w 5869641"/>
              <a:gd name="connsiteY9" fmla="*/ 2367630 h 4811913"/>
              <a:gd name="connsiteX10" fmla="*/ 710497 w 5869641"/>
              <a:gd name="connsiteY10" fmla="*/ 888615 h 4811913"/>
              <a:gd name="connsiteX11" fmla="*/ 5272871 w 5869641"/>
              <a:gd name="connsiteY11" fmla="*/ 445852 h 4811913"/>
              <a:gd name="connsiteX12" fmla="*/ 3958631 w 5869641"/>
              <a:gd name="connsiteY12" fmla="*/ 0 h 4811913"/>
              <a:gd name="connsiteX0" fmla="*/ 3958631 w 5869641"/>
              <a:gd name="connsiteY0" fmla="*/ 0 h 4811913"/>
              <a:gd name="connsiteX1" fmla="*/ 4426993 w 5869641"/>
              <a:gd name="connsiteY1" fmla="*/ 301 h 4811913"/>
              <a:gd name="connsiteX2" fmla="*/ 5869638 w 5869641"/>
              <a:gd name="connsiteY2" fmla="*/ 455478 h 4811913"/>
              <a:gd name="connsiteX3" fmla="*/ 1615272 w 5869641"/>
              <a:gd name="connsiteY3" fmla="*/ 888615 h 4811913"/>
              <a:gd name="connsiteX4" fmla="*/ 5272873 w 5869641"/>
              <a:gd name="connsiteY4" fmla="*/ 2351654 h 4811913"/>
              <a:gd name="connsiteX5" fmla="*/ 472138 w 5869641"/>
              <a:gd name="connsiteY5" fmla="*/ 3889023 h 4811913"/>
              <a:gd name="connsiteX6" fmla="*/ 1492290 w 5869641"/>
              <a:gd name="connsiteY6" fmla="*/ 4811913 h 4811913"/>
              <a:gd name="connsiteX7" fmla="*/ 940843 w 5869641"/>
              <a:gd name="connsiteY7" fmla="*/ 4792863 h 4811913"/>
              <a:gd name="connsiteX8" fmla="*/ 13803 w 5869641"/>
              <a:gd name="connsiteY8" fmla="*/ 3930198 h 4811913"/>
              <a:gd name="connsiteX9" fmla="*/ 4832180 w 5869641"/>
              <a:gd name="connsiteY9" fmla="*/ 2367630 h 4811913"/>
              <a:gd name="connsiteX10" fmla="*/ 710497 w 5869641"/>
              <a:gd name="connsiteY10" fmla="*/ 888615 h 4811913"/>
              <a:gd name="connsiteX11" fmla="*/ 5272871 w 5869641"/>
              <a:gd name="connsiteY11" fmla="*/ 445852 h 4811913"/>
              <a:gd name="connsiteX12" fmla="*/ 3958631 w 5869641"/>
              <a:gd name="connsiteY12" fmla="*/ 0 h 4811913"/>
              <a:gd name="connsiteX0" fmla="*/ 3958631 w 5869642"/>
              <a:gd name="connsiteY0" fmla="*/ 0 h 4811913"/>
              <a:gd name="connsiteX1" fmla="*/ 4426993 w 5869642"/>
              <a:gd name="connsiteY1" fmla="*/ 301 h 4811913"/>
              <a:gd name="connsiteX2" fmla="*/ 5869638 w 5869642"/>
              <a:gd name="connsiteY2" fmla="*/ 455478 h 4811913"/>
              <a:gd name="connsiteX3" fmla="*/ 1615272 w 5869642"/>
              <a:gd name="connsiteY3" fmla="*/ 888615 h 4811913"/>
              <a:gd name="connsiteX4" fmla="*/ 5272873 w 5869642"/>
              <a:gd name="connsiteY4" fmla="*/ 2351654 h 4811913"/>
              <a:gd name="connsiteX5" fmla="*/ 472138 w 5869642"/>
              <a:gd name="connsiteY5" fmla="*/ 3889023 h 4811913"/>
              <a:gd name="connsiteX6" fmla="*/ 1492290 w 5869642"/>
              <a:gd name="connsiteY6" fmla="*/ 4811913 h 4811913"/>
              <a:gd name="connsiteX7" fmla="*/ 940843 w 5869642"/>
              <a:gd name="connsiteY7" fmla="*/ 4792863 h 4811913"/>
              <a:gd name="connsiteX8" fmla="*/ 13803 w 5869642"/>
              <a:gd name="connsiteY8" fmla="*/ 3930198 h 4811913"/>
              <a:gd name="connsiteX9" fmla="*/ 4832180 w 5869642"/>
              <a:gd name="connsiteY9" fmla="*/ 2367630 h 4811913"/>
              <a:gd name="connsiteX10" fmla="*/ 710497 w 5869642"/>
              <a:gd name="connsiteY10" fmla="*/ 888615 h 4811913"/>
              <a:gd name="connsiteX11" fmla="*/ 5272871 w 5869642"/>
              <a:gd name="connsiteY11" fmla="*/ 445852 h 4811913"/>
              <a:gd name="connsiteX12" fmla="*/ 3958631 w 5869642"/>
              <a:gd name="connsiteY12" fmla="*/ 0 h 4811913"/>
              <a:gd name="connsiteX0" fmla="*/ 3958631 w 5869642"/>
              <a:gd name="connsiteY0" fmla="*/ 0 h 4811913"/>
              <a:gd name="connsiteX1" fmla="*/ 4426993 w 5869642"/>
              <a:gd name="connsiteY1" fmla="*/ 301 h 4811913"/>
              <a:gd name="connsiteX2" fmla="*/ 5869638 w 5869642"/>
              <a:gd name="connsiteY2" fmla="*/ 455478 h 4811913"/>
              <a:gd name="connsiteX3" fmla="*/ 1615272 w 5869642"/>
              <a:gd name="connsiteY3" fmla="*/ 888615 h 4811913"/>
              <a:gd name="connsiteX4" fmla="*/ 5272873 w 5869642"/>
              <a:gd name="connsiteY4" fmla="*/ 2351654 h 4811913"/>
              <a:gd name="connsiteX5" fmla="*/ 472138 w 5869642"/>
              <a:gd name="connsiteY5" fmla="*/ 3889023 h 4811913"/>
              <a:gd name="connsiteX6" fmla="*/ 1492290 w 5869642"/>
              <a:gd name="connsiteY6" fmla="*/ 4811913 h 4811913"/>
              <a:gd name="connsiteX7" fmla="*/ 940843 w 5869642"/>
              <a:gd name="connsiteY7" fmla="*/ 4792863 h 4811913"/>
              <a:gd name="connsiteX8" fmla="*/ 13803 w 5869642"/>
              <a:gd name="connsiteY8" fmla="*/ 3930198 h 4811913"/>
              <a:gd name="connsiteX9" fmla="*/ 4832180 w 5869642"/>
              <a:gd name="connsiteY9" fmla="*/ 2367630 h 4811913"/>
              <a:gd name="connsiteX10" fmla="*/ 710497 w 5869642"/>
              <a:gd name="connsiteY10" fmla="*/ 888615 h 4811913"/>
              <a:gd name="connsiteX11" fmla="*/ 5272871 w 5869642"/>
              <a:gd name="connsiteY11" fmla="*/ 445852 h 4811913"/>
              <a:gd name="connsiteX12" fmla="*/ 3958631 w 5869642"/>
              <a:gd name="connsiteY12" fmla="*/ 0 h 4811913"/>
              <a:gd name="connsiteX0" fmla="*/ 3958631 w 5869641"/>
              <a:gd name="connsiteY0" fmla="*/ 0 h 4811913"/>
              <a:gd name="connsiteX1" fmla="*/ 4426993 w 5869641"/>
              <a:gd name="connsiteY1" fmla="*/ 301 h 4811913"/>
              <a:gd name="connsiteX2" fmla="*/ 5869638 w 5869641"/>
              <a:gd name="connsiteY2" fmla="*/ 455478 h 4811913"/>
              <a:gd name="connsiteX3" fmla="*/ 1227922 w 5869641"/>
              <a:gd name="connsiteY3" fmla="*/ 882265 h 4811913"/>
              <a:gd name="connsiteX4" fmla="*/ 5272873 w 5869641"/>
              <a:gd name="connsiteY4" fmla="*/ 2351654 h 4811913"/>
              <a:gd name="connsiteX5" fmla="*/ 472138 w 5869641"/>
              <a:gd name="connsiteY5" fmla="*/ 3889023 h 4811913"/>
              <a:gd name="connsiteX6" fmla="*/ 1492290 w 5869641"/>
              <a:gd name="connsiteY6" fmla="*/ 4811913 h 4811913"/>
              <a:gd name="connsiteX7" fmla="*/ 940843 w 5869641"/>
              <a:gd name="connsiteY7" fmla="*/ 4792863 h 4811913"/>
              <a:gd name="connsiteX8" fmla="*/ 13803 w 5869641"/>
              <a:gd name="connsiteY8" fmla="*/ 3930198 h 4811913"/>
              <a:gd name="connsiteX9" fmla="*/ 4832180 w 5869641"/>
              <a:gd name="connsiteY9" fmla="*/ 2367630 h 4811913"/>
              <a:gd name="connsiteX10" fmla="*/ 710497 w 5869641"/>
              <a:gd name="connsiteY10" fmla="*/ 888615 h 4811913"/>
              <a:gd name="connsiteX11" fmla="*/ 5272871 w 5869641"/>
              <a:gd name="connsiteY11" fmla="*/ 445852 h 4811913"/>
              <a:gd name="connsiteX12" fmla="*/ 3958631 w 5869641"/>
              <a:gd name="connsiteY12" fmla="*/ 0 h 4811913"/>
              <a:gd name="connsiteX0" fmla="*/ 3958706 w 5869716"/>
              <a:gd name="connsiteY0" fmla="*/ 0 h 4811913"/>
              <a:gd name="connsiteX1" fmla="*/ 4427068 w 5869716"/>
              <a:gd name="connsiteY1" fmla="*/ 301 h 4811913"/>
              <a:gd name="connsiteX2" fmla="*/ 5869713 w 5869716"/>
              <a:gd name="connsiteY2" fmla="*/ 455478 h 4811913"/>
              <a:gd name="connsiteX3" fmla="*/ 1227997 w 5869716"/>
              <a:gd name="connsiteY3" fmla="*/ 882265 h 4811913"/>
              <a:gd name="connsiteX4" fmla="*/ 5272948 w 5869716"/>
              <a:gd name="connsiteY4" fmla="*/ 2351654 h 4811913"/>
              <a:gd name="connsiteX5" fmla="*/ 472213 w 5869716"/>
              <a:gd name="connsiteY5" fmla="*/ 3889023 h 4811913"/>
              <a:gd name="connsiteX6" fmla="*/ 1492365 w 5869716"/>
              <a:gd name="connsiteY6" fmla="*/ 4811913 h 4811913"/>
              <a:gd name="connsiteX7" fmla="*/ 940918 w 5869716"/>
              <a:gd name="connsiteY7" fmla="*/ 4792863 h 4811913"/>
              <a:gd name="connsiteX8" fmla="*/ 13878 w 5869716"/>
              <a:gd name="connsiteY8" fmla="*/ 3930198 h 4811913"/>
              <a:gd name="connsiteX9" fmla="*/ 4806855 w 5869716"/>
              <a:gd name="connsiteY9" fmla="*/ 2348580 h 4811913"/>
              <a:gd name="connsiteX10" fmla="*/ 710572 w 5869716"/>
              <a:gd name="connsiteY10" fmla="*/ 888615 h 4811913"/>
              <a:gd name="connsiteX11" fmla="*/ 5272946 w 5869716"/>
              <a:gd name="connsiteY11" fmla="*/ 445852 h 4811913"/>
              <a:gd name="connsiteX12" fmla="*/ 3958706 w 5869716"/>
              <a:gd name="connsiteY12" fmla="*/ 0 h 4811913"/>
              <a:gd name="connsiteX0" fmla="*/ 3958800 w 5869810"/>
              <a:gd name="connsiteY0" fmla="*/ 0 h 4811913"/>
              <a:gd name="connsiteX1" fmla="*/ 4427162 w 5869810"/>
              <a:gd name="connsiteY1" fmla="*/ 301 h 4811913"/>
              <a:gd name="connsiteX2" fmla="*/ 5869807 w 5869810"/>
              <a:gd name="connsiteY2" fmla="*/ 455478 h 4811913"/>
              <a:gd name="connsiteX3" fmla="*/ 1228091 w 5869810"/>
              <a:gd name="connsiteY3" fmla="*/ 882265 h 4811913"/>
              <a:gd name="connsiteX4" fmla="*/ 5273042 w 5869810"/>
              <a:gd name="connsiteY4" fmla="*/ 2351654 h 4811913"/>
              <a:gd name="connsiteX5" fmla="*/ 472307 w 5869810"/>
              <a:gd name="connsiteY5" fmla="*/ 3889023 h 4811913"/>
              <a:gd name="connsiteX6" fmla="*/ 1492459 w 5869810"/>
              <a:gd name="connsiteY6" fmla="*/ 4811913 h 4811913"/>
              <a:gd name="connsiteX7" fmla="*/ 941012 w 5869810"/>
              <a:gd name="connsiteY7" fmla="*/ 4792863 h 4811913"/>
              <a:gd name="connsiteX8" fmla="*/ 13972 w 5869810"/>
              <a:gd name="connsiteY8" fmla="*/ 3930198 h 4811913"/>
              <a:gd name="connsiteX9" fmla="*/ 4806949 w 5869810"/>
              <a:gd name="connsiteY9" fmla="*/ 2348580 h 4811913"/>
              <a:gd name="connsiteX10" fmla="*/ 710666 w 5869810"/>
              <a:gd name="connsiteY10" fmla="*/ 888615 h 4811913"/>
              <a:gd name="connsiteX11" fmla="*/ 5273040 w 5869810"/>
              <a:gd name="connsiteY11" fmla="*/ 445852 h 4811913"/>
              <a:gd name="connsiteX12" fmla="*/ 3958800 w 5869810"/>
              <a:gd name="connsiteY12" fmla="*/ 0 h 4811913"/>
              <a:gd name="connsiteX0" fmla="*/ 3958800 w 5869810"/>
              <a:gd name="connsiteY0" fmla="*/ 0 h 4811913"/>
              <a:gd name="connsiteX1" fmla="*/ 4427162 w 5869810"/>
              <a:gd name="connsiteY1" fmla="*/ 301 h 4811913"/>
              <a:gd name="connsiteX2" fmla="*/ 5869807 w 5869810"/>
              <a:gd name="connsiteY2" fmla="*/ 455478 h 4811913"/>
              <a:gd name="connsiteX3" fmla="*/ 1228091 w 5869810"/>
              <a:gd name="connsiteY3" fmla="*/ 882265 h 4811913"/>
              <a:gd name="connsiteX4" fmla="*/ 5273042 w 5869810"/>
              <a:gd name="connsiteY4" fmla="*/ 2351654 h 4811913"/>
              <a:gd name="connsiteX5" fmla="*/ 472307 w 5869810"/>
              <a:gd name="connsiteY5" fmla="*/ 3889023 h 4811913"/>
              <a:gd name="connsiteX6" fmla="*/ 1492459 w 5869810"/>
              <a:gd name="connsiteY6" fmla="*/ 4811913 h 4811913"/>
              <a:gd name="connsiteX7" fmla="*/ 941012 w 5869810"/>
              <a:gd name="connsiteY7" fmla="*/ 4792863 h 4811913"/>
              <a:gd name="connsiteX8" fmla="*/ 13972 w 5869810"/>
              <a:gd name="connsiteY8" fmla="*/ 3930198 h 4811913"/>
              <a:gd name="connsiteX9" fmla="*/ 4806949 w 5869810"/>
              <a:gd name="connsiteY9" fmla="*/ 2348580 h 4811913"/>
              <a:gd name="connsiteX10" fmla="*/ 710666 w 5869810"/>
              <a:gd name="connsiteY10" fmla="*/ 888615 h 4811913"/>
              <a:gd name="connsiteX11" fmla="*/ 5273040 w 5869810"/>
              <a:gd name="connsiteY11" fmla="*/ 445852 h 4811913"/>
              <a:gd name="connsiteX12" fmla="*/ 3958800 w 5869810"/>
              <a:gd name="connsiteY12" fmla="*/ 0 h 4811913"/>
              <a:gd name="connsiteX0" fmla="*/ 3958800 w 5869810"/>
              <a:gd name="connsiteY0" fmla="*/ 0 h 4811913"/>
              <a:gd name="connsiteX1" fmla="*/ 4427162 w 5869810"/>
              <a:gd name="connsiteY1" fmla="*/ 301 h 4811913"/>
              <a:gd name="connsiteX2" fmla="*/ 5869807 w 5869810"/>
              <a:gd name="connsiteY2" fmla="*/ 455478 h 4811913"/>
              <a:gd name="connsiteX3" fmla="*/ 1228091 w 5869810"/>
              <a:gd name="connsiteY3" fmla="*/ 882265 h 4811913"/>
              <a:gd name="connsiteX4" fmla="*/ 5273042 w 5869810"/>
              <a:gd name="connsiteY4" fmla="*/ 2351654 h 4811913"/>
              <a:gd name="connsiteX5" fmla="*/ 472307 w 5869810"/>
              <a:gd name="connsiteY5" fmla="*/ 3889023 h 4811913"/>
              <a:gd name="connsiteX6" fmla="*/ 1492459 w 5869810"/>
              <a:gd name="connsiteY6" fmla="*/ 4811913 h 4811913"/>
              <a:gd name="connsiteX7" fmla="*/ 941012 w 5869810"/>
              <a:gd name="connsiteY7" fmla="*/ 4792863 h 4811913"/>
              <a:gd name="connsiteX8" fmla="*/ 13972 w 5869810"/>
              <a:gd name="connsiteY8" fmla="*/ 3930198 h 4811913"/>
              <a:gd name="connsiteX9" fmla="*/ 4806949 w 5869810"/>
              <a:gd name="connsiteY9" fmla="*/ 2348580 h 4811913"/>
              <a:gd name="connsiteX10" fmla="*/ 710666 w 5869810"/>
              <a:gd name="connsiteY10" fmla="*/ 888615 h 4811913"/>
              <a:gd name="connsiteX11" fmla="*/ 5273040 w 5869810"/>
              <a:gd name="connsiteY11" fmla="*/ 445852 h 4811913"/>
              <a:gd name="connsiteX12" fmla="*/ 3958800 w 5869810"/>
              <a:gd name="connsiteY12" fmla="*/ 0 h 4811913"/>
              <a:gd name="connsiteX0" fmla="*/ 3958800 w 5869810"/>
              <a:gd name="connsiteY0" fmla="*/ 0 h 4811913"/>
              <a:gd name="connsiteX1" fmla="*/ 4427162 w 5869810"/>
              <a:gd name="connsiteY1" fmla="*/ 301 h 4811913"/>
              <a:gd name="connsiteX2" fmla="*/ 5869807 w 5869810"/>
              <a:gd name="connsiteY2" fmla="*/ 455478 h 4811913"/>
              <a:gd name="connsiteX3" fmla="*/ 1228091 w 5869810"/>
              <a:gd name="connsiteY3" fmla="*/ 882265 h 4811913"/>
              <a:gd name="connsiteX4" fmla="*/ 5273042 w 5869810"/>
              <a:gd name="connsiteY4" fmla="*/ 2351654 h 4811913"/>
              <a:gd name="connsiteX5" fmla="*/ 472307 w 5869810"/>
              <a:gd name="connsiteY5" fmla="*/ 3889023 h 4811913"/>
              <a:gd name="connsiteX6" fmla="*/ 1492459 w 5869810"/>
              <a:gd name="connsiteY6" fmla="*/ 4811913 h 4811913"/>
              <a:gd name="connsiteX7" fmla="*/ 941012 w 5869810"/>
              <a:gd name="connsiteY7" fmla="*/ 4792863 h 4811913"/>
              <a:gd name="connsiteX8" fmla="*/ 13972 w 5869810"/>
              <a:gd name="connsiteY8" fmla="*/ 3930198 h 4811913"/>
              <a:gd name="connsiteX9" fmla="*/ 4806949 w 5869810"/>
              <a:gd name="connsiteY9" fmla="*/ 2348580 h 4811913"/>
              <a:gd name="connsiteX10" fmla="*/ 710666 w 5869810"/>
              <a:gd name="connsiteY10" fmla="*/ 888615 h 4811913"/>
              <a:gd name="connsiteX11" fmla="*/ 5273040 w 5869810"/>
              <a:gd name="connsiteY11" fmla="*/ 445852 h 4811913"/>
              <a:gd name="connsiteX12" fmla="*/ 3958800 w 5869810"/>
              <a:gd name="connsiteY12" fmla="*/ 0 h 4811913"/>
              <a:gd name="connsiteX0" fmla="*/ 3958915 w 5869925"/>
              <a:gd name="connsiteY0" fmla="*/ 0 h 4811913"/>
              <a:gd name="connsiteX1" fmla="*/ 4427277 w 5869925"/>
              <a:gd name="connsiteY1" fmla="*/ 301 h 4811913"/>
              <a:gd name="connsiteX2" fmla="*/ 5869922 w 5869925"/>
              <a:gd name="connsiteY2" fmla="*/ 455478 h 4811913"/>
              <a:gd name="connsiteX3" fmla="*/ 1228206 w 5869925"/>
              <a:gd name="connsiteY3" fmla="*/ 882265 h 4811913"/>
              <a:gd name="connsiteX4" fmla="*/ 5273157 w 5869925"/>
              <a:gd name="connsiteY4" fmla="*/ 2351654 h 4811913"/>
              <a:gd name="connsiteX5" fmla="*/ 472422 w 5869925"/>
              <a:gd name="connsiteY5" fmla="*/ 3889023 h 4811913"/>
              <a:gd name="connsiteX6" fmla="*/ 1492574 w 5869925"/>
              <a:gd name="connsiteY6" fmla="*/ 4811913 h 4811913"/>
              <a:gd name="connsiteX7" fmla="*/ 941127 w 5869925"/>
              <a:gd name="connsiteY7" fmla="*/ 4792863 h 4811913"/>
              <a:gd name="connsiteX8" fmla="*/ 14087 w 5869925"/>
              <a:gd name="connsiteY8" fmla="*/ 3930198 h 4811913"/>
              <a:gd name="connsiteX9" fmla="*/ 4807064 w 5869925"/>
              <a:gd name="connsiteY9" fmla="*/ 2348580 h 4811913"/>
              <a:gd name="connsiteX10" fmla="*/ 710781 w 5869925"/>
              <a:gd name="connsiteY10" fmla="*/ 888615 h 4811913"/>
              <a:gd name="connsiteX11" fmla="*/ 5273155 w 5869925"/>
              <a:gd name="connsiteY11" fmla="*/ 445852 h 4811913"/>
              <a:gd name="connsiteX12" fmla="*/ 3958915 w 5869925"/>
              <a:gd name="connsiteY12" fmla="*/ 0 h 4811913"/>
              <a:gd name="connsiteX0" fmla="*/ 3958764 w 5869774"/>
              <a:gd name="connsiteY0" fmla="*/ 0 h 4811913"/>
              <a:gd name="connsiteX1" fmla="*/ 4427126 w 5869774"/>
              <a:gd name="connsiteY1" fmla="*/ 301 h 4811913"/>
              <a:gd name="connsiteX2" fmla="*/ 5869771 w 5869774"/>
              <a:gd name="connsiteY2" fmla="*/ 455478 h 4811913"/>
              <a:gd name="connsiteX3" fmla="*/ 1228055 w 5869774"/>
              <a:gd name="connsiteY3" fmla="*/ 882265 h 4811913"/>
              <a:gd name="connsiteX4" fmla="*/ 5273006 w 5869774"/>
              <a:gd name="connsiteY4" fmla="*/ 2351654 h 4811913"/>
              <a:gd name="connsiteX5" fmla="*/ 472271 w 5869774"/>
              <a:gd name="connsiteY5" fmla="*/ 3889023 h 4811913"/>
              <a:gd name="connsiteX6" fmla="*/ 1492423 w 5869774"/>
              <a:gd name="connsiteY6" fmla="*/ 4811913 h 4811913"/>
              <a:gd name="connsiteX7" fmla="*/ 940976 w 5869774"/>
              <a:gd name="connsiteY7" fmla="*/ 4792863 h 4811913"/>
              <a:gd name="connsiteX8" fmla="*/ 13936 w 5869774"/>
              <a:gd name="connsiteY8" fmla="*/ 3930198 h 4811913"/>
              <a:gd name="connsiteX9" fmla="*/ 4806913 w 5869774"/>
              <a:gd name="connsiteY9" fmla="*/ 2348580 h 4811913"/>
              <a:gd name="connsiteX10" fmla="*/ 710630 w 5869774"/>
              <a:gd name="connsiteY10" fmla="*/ 888615 h 4811913"/>
              <a:gd name="connsiteX11" fmla="*/ 5273004 w 5869774"/>
              <a:gd name="connsiteY11" fmla="*/ 445852 h 4811913"/>
              <a:gd name="connsiteX12" fmla="*/ 3958764 w 5869774"/>
              <a:gd name="connsiteY12" fmla="*/ 0 h 4811913"/>
              <a:gd name="connsiteX0" fmla="*/ 3958764 w 5869774"/>
              <a:gd name="connsiteY0" fmla="*/ 0 h 4811913"/>
              <a:gd name="connsiteX1" fmla="*/ 4427126 w 5869774"/>
              <a:gd name="connsiteY1" fmla="*/ 301 h 4811913"/>
              <a:gd name="connsiteX2" fmla="*/ 5869771 w 5869774"/>
              <a:gd name="connsiteY2" fmla="*/ 455478 h 4811913"/>
              <a:gd name="connsiteX3" fmla="*/ 1228055 w 5869774"/>
              <a:gd name="connsiteY3" fmla="*/ 882265 h 4811913"/>
              <a:gd name="connsiteX4" fmla="*/ 5273006 w 5869774"/>
              <a:gd name="connsiteY4" fmla="*/ 2351654 h 4811913"/>
              <a:gd name="connsiteX5" fmla="*/ 472271 w 5869774"/>
              <a:gd name="connsiteY5" fmla="*/ 3889023 h 4811913"/>
              <a:gd name="connsiteX6" fmla="*/ 1492423 w 5869774"/>
              <a:gd name="connsiteY6" fmla="*/ 4811913 h 4811913"/>
              <a:gd name="connsiteX7" fmla="*/ 940976 w 5869774"/>
              <a:gd name="connsiteY7" fmla="*/ 4792863 h 4811913"/>
              <a:gd name="connsiteX8" fmla="*/ 13936 w 5869774"/>
              <a:gd name="connsiteY8" fmla="*/ 3930198 h 4811913"/>
              <a:gd name="connsiteX9" fmla="*/ 4806913 w 5869774"/>
              <a:gd name="connsiteY9" fmla="*/ 2348580 h 4811913"/>
              <a:gd name="connsiteX10" fmla="*/ 710630 w 5869774"/>
              <a:gd name="connsiteY10" fmla="*/ 888615 h 4811913"/>
              <a:gd name="connsiteX11" fmla="*/ 5273004 w 5869774"/>
              <a:gd name="connsiteY11" fmla="*/ 445852 h 4811913"/>
              <a:gd name="connsiteX12" fmla="*/ 3958764 w 5869774"/>
              <a:gd name="connsiteY12" fmla="*/ 0 h 4811913"/>
              <a:gd name="connsiteX0" fmla="*/ 3958764 w 5869774"/>
              <a:gd name="connsiteY0" fmla="*/ 0 h 4811913"/>
              <a:gd name="connsiteX1" fmla="*/ 4427126 w 5869774"/>
              <a:gd name="connsiteY1" fmla="*/ 301 h 4811913"/>
              <a:gd name="connsiteX2" fmla="*/ 5869771 w 5869774"/>
              <a:gd name="connsiteY2" fmla="*/ 455478 h 4811913"/>
              <a:gd name="connsiteX3" fmla="*/ 1228055 w 5869774"/>
              <a:gd name="connsiteY3" fmla="*/ 882265 h 4811913"/>
              <a:gd name="connsiteX4" fmla="*/ 5273006 w 5869774"/>
              <a:gd name="connsiteY4" fmla="*/ 2351654 h 4811913"/>
              <a:gd name="connsiteX5" fmla="*/ 472271 w 5869774"/>
              <a:gd name="connsiteY5" fmla="*/ 3889023 h 4811913"/>
              <a:gd name="connsiteX6" fmla="*/ 1492423 w 5869774"/>
              <a:gd name="connsiteY6" fmla="*/ 4811913 h 4811913"/>
              <a:gd name="connsiteX7" fmla="*/ 940976 w 5869774"/>
              <a:gd name="connsiteY7" fmla="*/ 4792863 h 4811913"/>
              <a:gd name="connsiteX8" fmla="*/ 13936 w 5869774"/>
              <a:gd name="connsiteY8" fmla="*/ 3930198 h 4811913"/>
              <a:gd name="connsiteX9" fmla="*/ 4806913 w 5869774"/>
              <a:gd name="connsiteY9" fmla="*/ 2348580 h 4811913"/>
              <a:gd name="connsiteX10" fmla="*/ 710630 w 5869774"/>
              <a:gd name="connsiteY10" fmla="*/ 888615 h 4811913"/>
              <a:gd name="connsiteX11" fmla="*/ 5273004 w 5869774"/>
              <a:gd name="connsiteY11" fmla="*/ 445852 h 4811913"/>
              <a:gd name="connsiteX12" fmla="*/ 3958764 w 5869774"/>
              <a:gd name="connsiteY12" fmla="*/ 0 h 4811913"/>
              <a:gd name="connsiteX0" fmla="*/ 3958764 w 5869774"/>
              <a:gd name="connsiteY0" fmla="*/ 0 h 4811913"/>
              <a:gd name="connsiteX1" fmla="*/ 4427126 w 5869774"/>
              <a:gd name="connsiteY1" fmla="*/ 301 h 4811913"/>
              <a:gd name="connsiteX2" fmla="*/ 5869771 w 5869774"/>
              <a:gd name="connsiteY2" fmla="*/ 455478 h 4811913"/>
              <a:gd name="connsiteX3" fmla="*/ 1228055 w 5869774"/>
              <a:gd name="connsiteY3" fmla="*/ 882265 h 4811913"/>
              <a:gd name="connsiteX4" fmla="*/ 5273006 w 5869774"/>
              <a:gd name="connsiteY4" fmla="*/ 2351654 h 4811913"/>
              <a:gd name="connsiteX5" fmla="*/ 472271 w 5869774"/>
              <a:gd name="connsiteY5" fmla="*/ 3889023 h 4811913"/>
              <a:gd name="connsiteX6" fmla="*/ 1492423 w 5869774"/>
              <a:gd name="connsiteY6" fmla="*/ 4811913 h 4811913"/>
              <a:gd name="connsiteX7" fmla="*/ 940976 w 5869774"/>
              <a:gd name="connsiteY7" fmla="*/ 4792863 h 4811913"/>
              <a:gd name="connsiteX8" fmla="*/ 13936 w 5869774"/>
              <a:gd name="connsiteY8" fmla="*/ 3930198 h 4811913"/>
              <a:gd name="connsiteX9" fmla="*/ 4806913 w 5869774"/>
              <a:gd name="connsiteY9" fmla="*/ 2348580 h 4811913"/>
              <a:gd name="connsiteX10" fmla="*/ 710630 w 5869774"/>
              <a:gd name="connsiteY10" fmla="*/ 888615 h 4811913"/>
              <a:gd name="connsiteX11" fmla="*/ 5273004 w 5869774"/>
              <a:gd name="connsiteY11" fmla="*/ 445852 h 4811913"/>
              <a:gd name="connsiteX12" fmla="*/ 3958764 w 5869774"/>
              <a:gd name="connsiteY12" fmla="*/ 0 h 4811913"/>
              <a:gd name="connsiteX0" fmla="*/ 3958764 w 5869774"/>
              <a:gd name="connsiteY0" fmla="*/ 0 h 4811913"/>
              <a:gd name="connsiteX1" fmla="*/ 4427126 w 5869774"/>
              <a:gd name="connsiteY1" fmla="*/ 301 h 4811913"/>
              <a:gd name="connsiteX2" fmla="*/ 5869771 w 5869774"/>
              <a:gd name="connsiteY2" fmla="*/ 455478 h 4811913"/>
              <a:gd name="connsiteX3" fmla="*/ 1228055 w 5869774"/>
              <a:gd name="connsiteY3" fmla="*/ 882265 h 4811913"/>
              <a:gd name="connsiteX4" fmla="*/ 5273006 w 5869774"/>
              <a:gd name="connsiteY4" fmla="*/ 2351654 h 4811913"/>
              <a:gd name="connsiteX5" fmla="*/ 472271 w 5869774"/>
              <a:gd name="connsiteY5" fmla="*/ 3889023 h 4811913"/>
              <a:gd name="connsiteX6" fmla="*/ 1492423 w 5869774"/>
              <a:gd name="connsiteY6" fmla="*/ 4811913 h 4811913"/>
              <a:gd name="connsiteX7" fmla="*/ 940976 w 5869774"/>
              <a:gd name="connsiteY7" fmla="*/ 4792863 h 4811913"/>
              <a:gd name="connsiteX8" fmla="*/ 13936 w 5869774"/>
              <a:gd name="connsiteY8" fmla="*/ 3930198 h 4811913"/>
              <a:gd name="connsiteX9" fmla="*/ 4806913 w 5869774"/>
              <a:gd name="connsiteY9" fmla="*/ 2348580 h 4811913"/>
              <a:gd name="connsiteX10" fmla="*/ 710630 w 5869774"/>
              <a:gd name="connsiteY10" fmla="*/ 888615 h 4811913"/>
              <a:gd name="connsiteX11" fmla="*/ 5273004 w 5869774"/>
              <a:gd name="connsiteY11" fmla="*/ 445852 h 4811913"/>
              <a:gd name="connsiteX12" fmla="*/ 3958764 w 5869774"/>
              <a:gd name="connsiteY12" fmla="*/ 0 h 4811913"/>
              <a:gd name="connsiteX0" fmla="*/ 3958764 w 5869774"/>
              <a:gd name="connsiteY0" fmla="*/ 0 h 4811913"/>
              <a:gd name="connsiteX1" fmla="*/ 4427126 w 5869774"/>
              <a:gd name="connsiteY1" fmla="*/ 301 h 4811913"/>
              <a:gd name="connsiteX2" fmla="*/ 5869771 w 5869774"/>
              <a:gd name="connsiteY2" fmla="*/ 455478 h 4811913"/>
              <a:gd name="connsiteX3" fmla="*/ 1228055 w 5869774"/>
              <a:gd name="connsiteY3" fmla="*/ 882265 h 4811913"/>
              <a:gd name="connsiteX4" fmla="*/ 5273006 w 5869774"/>
              <a:gd name="connsiteY4" fmla="*/ 2351654 h 4811913"/>
              <a:gd name="connsiteX5" fmla="*/ 472271 w 5869774"/>
              <a:gd name="connsiteY5" fmla="*/ 3889023 h 4811913"/>
              <a:gd name="connsiteX6" fmla="*/ 1492423 w 5869774"/>
              <a:gd name="connsiteY6" fmla="*/ 4811913 h 4811913"/>
              <a:gd name="connsiteX7" fmla="*/ 940976 w 5869774"/>
              <a:gd name="connsiteY7" fmla="*/ 4792863 h 4811913"/>
              <a:gd name="connsiteX8" fmla="*/ 13936 w 5869774"/>
              <a:gd name="connsiteY8" fmla="*/ 3930198 h 4811913"/>
              <a:gd name="connsiteX9" fmla="*/ 4806913 w 5869774"/>
              <a:gd name="connsiteY9" fmla="*/ 2348580 h 4811913"/>
              <a:gd name="connsiteX10" fmla="*/ 786830 w 5869774"/>
              <a:gd name="connsiteY10" fmla="*/ 875915 h 4811913"/>
              <a:gd name="connsiteX11" fmla="*/ 5273004 w 5869774"/>
              <a:gd name="connsiteY11" fmla="*/ 445852 h 4811913"/>
              <a:gd name="connsiteX12" fmla="*/ 3958764 w 5869774"/>
              <a:gd name="connsiteY12" fmla="*/ 0 h 4811913"/>
              <a:gd name="connsiteX0" fmla="*/ 3958764 w 5730074"/>
              <a:gd name="connsiteY0" fmla="*/ 0 h 4811913"/>
              <a:gd name="connsiteX1" fmla="*/ 4427126 w 5730074"/>
              <a:gd name="connsiteY1" fmla="*/ 301 h 4811913"/>
              <a:gd name="connsiteX2" fmla="*/ 5730071 w 5730074"/>
              <a:gd name="connsiteY2" fmla="*/ 474528 h 4811913"/>
              <a:gd name="connsiteX3" fmla="*/ 1228055 w 5730074"/>
              <a:gd name="connsiteY3" fmla="*/ 882265 h 4811913"/>
              <a:gd name="connsiteX4" fmla="*/ 5273006 w 5730074"/>
              <a:gd name="connsiteY4" fmla="*/ 2351654 h 4811913"/>
              <a:gd name="connsiteX5" fmla="*/ 472271 w 5730074"/>
              <a:gd name="connsiteY5" fmla="*/ 3889023 h 4811913"/>
              <a:gd name="connsiteX6" fmla="*/ 1492423 w 5730074"/>
              <a:gd name="connsiteY6" fmla="*/ 4811913 h 4811913"/>
              <a:gd name="connsiteX7" fmla="*/ 940976 w 5730074"/>
              <a:gd name="connsiteY7" fmla="*/ 4792863 h 4811913"/>
              <a:gd name="connsiteX8" fmla="*/ 13936 w 5730074"/>
              <a:gd name="connsiteY8" fmla="*/ 3930198 h 4811913"/>
              <a:gd name="connsiteX9" fmla="*/ 4806913 w 5730074"/>
              <a:gd name="connsiteY9" fmla="*/ 2348580 h 4811913"/>
              <a:gd name="connsiteX10" fmla="*/ 786830 w 5730074"/>
              <a:gd name="connsiteY10" fmla="*/ 875915 h 4811913"/>
              <a:gd name="connsiteX11" fmla="*/ 5273004 w 5730074"/>
              <a:gd name="connsiteY11" fmla="*/ 445852 h 4811913"/>
              <a:gd name="connsiteX12" fmla="*/ 3958764 w 5730074"/>
              <a:gd name="connsiteY12" fmla="*/ 0 h 4811913"/>
              <a:gd name="connsiteX0" fmla="*/ 3958764 w 5730078"/>
              <a:gd name="connsiteY0" fmla="*/ 0 h 4811913"/>
              <a:gd name="connsiteX1" fmla="*/ 4427126 w 5730078"/>
              <a:gd name="connsiteY1" fmla="*/ 301 h 4811913"/>
              <a:gd name="connsiteX2" fmla="*/ 5730071 w 5730078"/>
              <a:gd name="connsiteY2" fmla="*/ 474528 h 4811913"/>
              <a:gd name="connsiteX3" fmla="*/ 3142580 w 5730078"/>
              <a:gd name="connsiteY3" fmla="*/ 1301365 h 4811913"/>
              <a:gd name="connsiteX4" fmla="*/ 5273006 w 5730078"/>
              <a:gd name="connsiteY4" fmla="*/ 2351654 h 4811913"/>
              <a:gd name="connsiteX5" fmla="*/ 472271 w 5730078"/>
              <a:gd name="connsiteY5" fmla="*/ 3889023 h 4811913"/>
              <a:gd name="connsiteX6" fmla="*/ 1492423 w 5730078"/>
              <a:gd name="connsiteY6" fmla="*/ 4811913 h 4811913"/>
              <a:gd name="connsiteX7" fmla="*/ 940976 w 5730078"/>
              <a:gd name="connsiteY7" fmla="*/ 4792863 h 4811913"/>
              <a:gd name="connsiteX8" fmla="*/ 13936 w 5730078"/>
              <a:gd name="connsiteY8" fmla="*/ 3930198 h 4811913"/>
              <a:gd name="connsiteX9" fmla="*/ 4806913 w 5730078"/>
              <a:gd name="connsiteY9" fmla="*/ 2348580 h 4811913"/>
              <a:gd name="connsiteX10" fmla="*/ 786830 w 5730078"/>
              <a:gd name="connsiteY10" fmla="*/ 875915 h 4811913"/>
              <a:gd name="connsiteX11" fmla="*/ 5273004 w 5730078"/>
              <a:gd name="connsiteY11" fmla="*/ 445852 h 4811913"/>
              <a:gd name="connsiteX12" fmla="*/ 3958764 w 5730078"/>
              <a:gd name="connsiteY12" fmla="*/ 0 h 4811913"/>
              <a:gd name="connsiteX0" fmla="*/ 3958764 w 5730078"/>
              <a:gd name="connsiteY0" fmla="*/ 0 h 4811913"/>
              <a:gd name="connsiteX1" fmla="*/ 4427126 w 5730078"/>
              <a:gd name="connsiteY1" fmla="*/ 301 h 4811913"/>
              <a:gd name="connsiteX2" fmla="*/ 5730071 w 5730078"/>
              <a:gd name="connsiteY2" fmla="*/ 474528 h 4811913"/>
              <a:gd name="connsiteX3" fmla="*/ 3142580 w 5730078"/>
              <a:gd name="connsiteY3" fmla="*/ 1301365 h 4811913"/>
              <a:gd name="connsiteX4" fmla="*/ 5273006 w 5730078"/>
              <a:gd name="connsiteY4" fmla="*/ 2351654 h 4811913"/>
              <a:gd name="connsiteX5" fmla="*/ 472271 w 5730078"/>
              <a:gd name="connsiteY5" fmla="*/ 3889023 h 4811913"/>
              <a:gd name="connsiteX6" fmla="*/ 1492423 w 5730078"/>
              <a:gd name="connsiteY6" fmla="*/ 4811913 h 4811913"/>
              <a:gd name="connsiteX7" fmla="*/ 940976 w 5730078"/>
              <a:gd name="connsiteY7" fmla="*/ 4792863 h 4811913"/>
              <a:gd name="connsiteX8" fmla="*/ 13936 w 5730078"/>
              <a:gd name="connsiteY8" fmla="*/ 3930198 h 4811913"/>
              <a:gd name="connsiteX9" fmla="*/ 4806913 w 5730078"/>
              <a:gd name="connsiteY9" fmla="*/ 2348580 h 4811913"/>
              <a:gd name="connsiteX10" fmla="*/ 2558480 w 5730078"/>
              <a:gd name="connsiteY10" fmla="*/ 1295015 h 4811913"/>
              <a:gd name="connsiteX11" fmla="*/ 5273004 w 5730078"/>
              <a:gd name="connsiteY11" fmla="*/ 445852 h 4811913"/>
              <a:gd name="connsiteX12" fmla="*/ 3958764 w 5730078"/>
              <a:gd name="connsiteY12" fmla="*/ 0 h 4811913"/>
              <a:gd name="connsiteX0" fmla="*/ 3958764 w 5730078"/>
              <a:gd name="connsiteY0" fmla="*/ 0 h 4811913"/>
              <a:gd name="connsiteX1" fmla="*/ 4427126 w 5730078"/>
              <a:gd name="connsiteY1" fmla="*/ 301 h 4811913"/>
              <a:gd name="connsiteX2" fmla="*/ 5730071 w 5730078"/>
              <a:gd name="connsiteY2" fmla="*/ 474528 h 4811913"/>
              <a:gd name="connsiteX3" fmla="*/ 3142580 w 5730078"/>
              <a:gd name="connsiteY3" fmla="*/ 1301365 h 4811913"/>
              <a:gd name="connsiteX4" fmla="*/ 5273006 w 5730078"/>
              <a:gd name="connsiteY4" fmla="*/ 2351654 h 4811913"/>
              <a:gd name="connsiteX5" fmla="*/ 472271 w 5730078"/>
              <a:gd name="connsiteY5" fmla="*/ 3889023 h 4811913"/>
              <a:gd name="connsiteX6" fmla="*/ 1492423 w 5730078"/>
              <a:gd name="connsiteY6" fmla="*/ 4811913 h 4811913"/>
              <a:gd name="connsiteX7" fmla="*/ 855251 w 5730078"/>
              <a:gd name="connsiteY7" fmla="*/ 4802388 h 4811913"/>
              <a:gd name="connsiteX8" fmla="*/ 13936 w 5730078"/>
              <a:gd name="connsiteY8" fmla="*/ 3930198 h 4811913"/>
              <a:gd name="connsiteX9" fmla="*/ 4806913 w 5730078"/>
              <a:gd name="connsiteY9" fmla="*/ 2348580 h 4811913"/>
              <a:gd name="connsiteX10" fmla="*/ 2558480 w 5730078"/>
              <a:gd name="connsiteY10" fmla="*/ 1295015 h 4811913"/>
              <a:gd name="connsiteX11" fmla="*/ 5273004 w 5730078"/>
              <a:gd name="connsiteY11" fmla="*/ 445852 h 4811913"/>
              <a:gd name="connsiteX12" fmla="*/ 3958764 w 5730078"/>
              <a:gd name="connsiteY12" fmla="*/ 0 h 4811913"/>
              <a:gd name="connsiteX0" fmla="*/ 3958764 w 5730078"/>
              <a:gd name="connsiteY0" fmla="*/ 0 h 4811913"/>
              <a:gd name="connsiteX1" fmla="*/ 4427126 w 5730078"/>
              <a:gd name="connsiteY1" fmla="*/ 301 h 4811913"/>
              <a:gd name="connsiteX2" fmla="*/ 5730071 w 5730078"/>
              <a:gd name="connsiteY2" fmla="*/ 474528 h 4811913"/>
              <a:gd name="connsiteX3" fmla="*/ 3142580 w 5730078"/>
              <a:gd name="connsiteY3" fmla="*/ 1301365 h 4811913"/>
              <a:gd name="connsiteX4" fmla="*/ 5273006 w 5730078"/>
              <a:gd name="connsiteY4" fmla="*/ 2351654 h 4811913"/>
              <a:gd name="connsiteX5" fmla="*/ 472271 w 5730078"/>
              <a:gd name="connsiteY5" fmla="*/ 3889023 h 4811913"/>
              <a:gd name="connsiteX6" fmla="*/ 1492423 w 5730078"/>
              <a:gd name="connsiteY6" fmla="*/ 4811913 h 4811913"/>
              <a:gd name="connsiteX7" fmla="*/ 855251 w 5730078"/>
              <a:gd name="connsiteY7" fmla="*/ 4802388 h 4811913"/>
              <a:gd name="connsiteX8" fmla="*/ 13936 w 5730078"/>
              <a:gd name="connsiteY8" fmla="*/ 3930198 h 4811913"/>
              <a:gd name="connsiteX9" fmla="*/ 4806913 w 5730078"/>
              <a:gd name="connsiteY9" fmla="*/ 2348580 h 4811913"/>
              <a:gd name="connsiteX10" fmla="*/ 2558480 w 5730078"/>
              <a:gd name="connsiteY10" fmla="*/ 1295015 h 4811913"/>
              <a:gd name="connsiteX11" fmla="*/ 5273004 w 5730078"/>
              <a:gd name="connsiteY11" fmla="*/ 445852 h 4811913"/>
              <a:gd name="connsiteX12" fmla="*/ 3958764 w 5730078"/>
              <a:gd name="connsiteY12" fmla="*/ 0 h 4811913"/>
              <a:gd name="connsiteX0" fmla="*/ 3952692 w 5724006"/>
              <a:gd name="connsiteY0" fmla="*/ 0 h 4811913"/>
              <a:gd name="connsiteX1" fmla="*/ 4421054 w 5724006"/>
              <a:gd name="connsiteY1" fmla="*/ 301 h 4811913"/>
              <a:gd name="connsiteX2" fmla="*/ 5723999 w 5724006"/>
              <a:gd name="connsiteY2" fmla="*/ 474528 h 4811913"/>
              <a:gd name="connsiteX3" fmla="*/ 3136508 w 5724006"/>
              <a:gd name="connsiteY3" fmla="*/ 1301365 h 4811913"/>
              <a:gd name="connsiteX4" fmla="*/ 5266934 w 5724006"/>
              <a:gd name="connsiteY4" fmla="*/ 2351654 h 4811913"/>
              <a:gd name="connsiteX5" fmla="*/ 466199 w 5724006"/>
              <a:gd name="connsiteY5" fmla="*/ 3889023 h 4811913"/>
              <a:gd name="connsiteX6" fmla="*/ 1486351 w 5724006"/>
              <a:gd name="connsiteY6" fmla="*/ 4811913 h 4811913"/>
              <a:gd name="connsiteX7" fmla="*/ 849179 w 5724006"/>
              <a:gd name="connsiteY7" fmla="*/ 4802388 h 4811913"/>
              <a:gd name="connsiteX8" fmla="*/ 7864 w 5724006"/>
              <a:gd name="connsiteY8" fmla="*/ 3930198 h 4811913"/>
              <a:gd name="connsiteX9" fmla="*/ 4800841 w 5724006"/>
              <a:gd name="connsiteY9" fmla="*/ 2348580 h 4811913"/>
              <a:gd name="connsiteX10" fmla="*/ 2552408 w 5724006"/>
              <a:gd name="connsiteY10" fmla="*/ 1295015 h 4811913"/>
              <a:gd name="connsiteX11" fmla="*/ 5266932 w 5724006"/>
              <a:gd name="connsiteY11" fmla="*/ 445852 h 4811913"/>
              <a:gd name="connsiteX12" fmla="*/ 3952692 w 5724006"/>
              <a:gd name="connsiteY12" fmla="*/ 0 h 4811913"/>
              <a:gd name="connsiteX0" fmla="*/ 3952692 w 5724006"/>
              <a:gd name="connsiteY0" fmla="*/ 0 h 4811913"/>
              <a:gd name="connsiteX1" fmla="*/ 4421054 w 5724006"/>
              <a:gd name="connsiteY1" fmla="*/ 301 h 4811913"/>
              <a:gd name="connsiteX2" fmla="*/ 5723999 w 5724006"/>
              <a:gd name="connsiteY2" fmla="*/ 474528 h 4811913"/>
              <a:gd name="connsiteX3" fmla="*/ 3136508 w 5724006"/>
              <a:gd name="connsiteY3" fmla="*/ 1301365 h 4811913"/>
              <a:gd name="connsiteX4" fmla="*/ 5266934 w 5724006"/>
              <a:gd name="connsiteY4" fmla="*/ 2351654 h 4811913"/>
              <a:gd name="connsiteX5" fmla="*/ 475724 w 5724006"/>
              <a:gd name="connsiteY5" fmla="*/ 3860448 h 4811913"/>
              <a:gd name="connsiteX6" fmla="*/ 1486351 w 5724006"/>
              <a:gd name="connsiteY6" fmla="*/ 4811913 h 4811913"/>
              <a:gd name="connsiteX7" fmla="*/ 849179 w 5724006"/>
              <a:gd name="connsiteY7" fmla="*/ 4802388 h 4811913"/>
              <a:gd name="connsiteX8" fmla="*/ 7864 w 5724006"/>
              <a:gd name="connsiteY8" fmla="*/ 3930198 h 4811913"/>
              <a:gd name="connsiteX9" fmla="*/ 4800841 w 5724006"/>
              <a:gd name="connsiteY9" fmla="*/ 2348580 h 4811913"/>
              <a:gd name="connsiteX10" fmla="*/ 2552408 w 5724006"/>
              <a:gd name="connsiteY10" fmla="*/ 1295015 h 4811913"/>
              <a:gd name="connsiteX11" fmla="*/ 5266932 w 5724006"/>
              <a:gd name="connsiteY11" fmla="*/ 445852 h 4811913"/>
              <a:gd name="connsiteX12" fmla="*/ 3952692 w 5724006"/>
              <a:gd name="connsiteY12" fmla="*/ 0 h 4811913"/>
              <a:gd name="connsiteX0" fmla="*/ 3952692 w 5724006"/>
              <a:gd name="connsiteY0" fmla="*/ 0 h 4811913"/>
              <a:gd name="connsiteX1" fmla="*/ 4421054 w 5724006"/>
              <a:gd name="connsiteY1" fmla="*/ 301 h 4811913"/>
              <a:gd name="connsiteX2" fmla="*/ 5723999 w 5724006"/>
              <a:gd name="connsiteY2" fmla="*/ 474528 h 4811913"/>
              <a:gd name="connsiteX3" fmla="*/ 3136508 w 5724006"/>
              <a:gd name="connsiteY3" fmla="*/ 1301365 h 4811913"/>
              <a:gd name="connsiteX4" fmla="*/ 5266934 w 5724006"/>
              <a:gd name="connsiteY4" fmla="*/ 2351654 h 4811913"/>
              <a:gd name="connsiteX5" fmla="*/ 475724 w 5724006"/>
              <a:gd name="connsiteY5" fmla="*/ 3860448 h 4811913"/>
              <a:gd name="connsiteX6" fmla="*/ 1486351 w 5724006"/>
              <a:gd name="connsiteY6" fmla="*/ 4811913 h 4811913"/>
              <a:gd name="connsiteX7" fmla="*/ 849179 w 5724006"/>
              <a:gd name="connsiteY7" fmla="*/ 4802388 h 4811913"/>
              <a:gd name="connsiteX8" fmla="*/ 7864 w 5724006"/>
              <a:gd name="connsiteY8" fmla="*/ 3930198 h 4811913"/>
              <a:gd name="connsiteX9" fmla="*/ 4800841 w 5724006"/>
              <a:gd name="connsiteY9" fmla="*/ 2348580 h 4811913"/>
              <a:gd name="connsiteX10" fmla="*/ 2552408 w 5724006"/>
              <a:gd name="connsiteY10" fmla="*/ 1295015 h 4811913"/>
              <a:gd name="connsiteX11" fmla="*/ 5266932 w 5724006"/>
              <a:gd name="connsiteY11" fmla="*/ 445852 h 4811913"/>
              <a:gd name="connsiteX12" fmla="*/ 3952692 w 5724006"/>
              <a:gd name="connsiteY12" fmla="*/ 0 h 4811913"/>
              <a:gd name="connsiteX0" fmla="*/ 3952692 w 5724006"/>
              <a:gd name="connsiteY0" fmla="*/ 0 h 4811913"/>
              <a:gd name="connsiteX1" fmla="*/ 4421054 w 5724006"/>
              <a:gd name="connsiteY1" fmla="*/ 301 h 4811913"/>
              <a:gd name="connsiteX2" fmla="*/ 5723999 w 5724006"/>
              <a:gd name="connsiteY2" fmla="*/ 474528 h 4811913"/>
              <a:gd name="connsiteX3" fmla="*/ 3136508 w 5724006"/>
              <a:gd name="connsiteY3" fmla="*/ 1301365 h 4811913"/>
              <a:gd name="connsiteX4" fmla="*/ 5266934 w 5724006"/>
              <a:gd name="connsiteY4" fmla="*/ 2351654 h 4811913"/>
              <a:gd name="connsiteX5" fmla="*/ 475724 w 5724006"/>
              <a:gd name="connsiteY5" fmla="*/ 3860448 h 4811913"/>
              <a:gd name="connsiteX6" fmla="*/ 1486351 w 5724006"/>
              <a:gd name="connsiteY6" fmla="*/ 4811913 h 4811913"/>
              <a:gd name="connsiteX7" fmla="*/ 849179 w 5724006"/>
              <a:gd name="connsiteY7" fmla="*/ 4802388 h 4811913"/>
              <a:gd name="connsiteX8" fmla="*/ 7864 w 5724006"/>
              <a:gd name="connsiteY8" fmla="*/ 3930198 h 4811913"/>
              <a:gd name="connsiteX9" fmla="*/ 4800841 w 5724006"/>
              <a:gd name="connsiteY9" fmla="*/ 2348580 h 4811913"/>
              <a:gd name="connsiteX10" fmla="*/ 2552408 w 5724006"/>
              <a:gd name="connsiteY10" fmla="*/ 1295015 h 4811913"/>
              <a:gd name="connsiteX11" fmla="*/ 5266932 w 5724006"/>
              <a:gd name="connsiteY11" fmla="*/ 445852 h 4811913"/>
              <a:gd name="connsiteX12" fmla="*/ 3952692 w 5724006"/>
              <a:gd name="connsiteY12" fmla="*/ 0 h 4811913"/>
              <a:gd name="connsiteX0" fmla="*/ 3944828 w 5716142"/>
              <a:gd name="connsiteY0" fmla="*/ 0 h 4811913"/>
              <a:gd name="connsiteX1" fmla="*/ 4413190 w 5716142"/>
              <a:gd name="connsiteY1" fmla="*/ 301 h 4811913"/>
              <a:gd name="connsiteX2" fmla="*/ 5716135 w 5716142"/>
              <a:gd name="connsiteY2" fmla="*/ 474528 h 4811913"/>
              <a:gd name="connsiteX3" fmla="*/ 3128644 w 5716142"/>
              <a:gd name="connsiteY3" fmla="*/ 1301365 h 4811913"/>
              <a:gd name="connsiteX4" fmla="*/ 5259070 w 5716142"/>
              <a:gd name="connsiteY4" fmla="*/ 2351654 h 4811913"/>
              <a:gd name="connsiteX5" fmla="*/ 467860 w 5716142"/>
              <a:gd name="connsiteY5" fmla="*/ 3860448 h 4811913"/>
              <a:gd name="connsiteX6" fmla="*/ 1478487 w 5716142"/>
              <a:gd name="connsiteY6" fmla="*/ 4811913 h 4811913"/>
              <a:gd name="connsiteX7" fmla="*/ 841315 w 5716142"/>
              <a:gd name="connsiteY7" fmla="*/ 4802388 h 4811913"/>
              <a:gd name="connsiteX8" fmla="*/ 0 w 5716142"/>
              <a:gd name="connsiteY8" fmla="*/ 3930198 h 4811913"/>
              <a:gd name="connsiteX9" fmla="*/ 4792977 w 5716142"/>
              <a:gd name="connsiteY9" fmla="*/ 2348580 h 4811913"/>
              <a:gd name="connsiteX10" fmla="*/ 2544544 w 5716142"/>
              <a:gd name="connsiteY10" fmla="*/ 1295015 h 4811913"/>
              <a:gd name="connsiteX11" fmla="*/ 5259068 w 5716142"/>
              <a:gd name="connsiteY11" fmla="*/ 445852 h 4811913"/>
              <a:gd name="connsiteX12" fmla="*/ 3944828 w 5716142"/>
              <a:gd name="connsiteY12" fmla="*/ 0 h 4811913"/>
              <a:gd name="connsiteX0" fmla="*/ 3944828 w 5716142"/>
              <a:gd name="connsiteY0" fmla="*/ 0 h 4811913"/>
              <a:gd name="connsiteX1" fmla="*/ 4413190 w 5716142"/>
              <a:gd name="connsiteY1" fmla="*/ 301 h 4811913"/>
              <a:gd name="connsiteX2" fmla="*/ 5716135 w 5716142"/>
              <a:gd name="connsiteY2" fmla="*/ 474528 h 4811913"/>
              <a:gd name="connsiteX3" fmla="*/ 3128644 w 5716142"/>
              <a:gd name="connsiteY3" fmla="*/ 1301365 h 4811913"/>
              <a:gd name="connsiteX4" fmla="*/ 5259070 w 5716142"/>
              <a:gd name="connsiteY4" fmla="*/ 2351654 h 4811913"/>
              <a:gd name="connsiteX5" fmla="*/ 467860 w 5716142"/>
              <a:gd name="connsiteY5" fmla="*/ 3860448 h 4811913"/>
              <a:gd name="connsiteX6" fmla="*/ 1478487 w 5716142"/>
              <a:gd name="connsiteY6" fmla="*/ 4811913 h 4811913"/>
              <a:gd name="connsiteX7" fmla="*/ 841315 w 5716142"/>
              <a:gd name="connsiteY7" fmla="*/ 4802388 h 4811913"/>
              <a:gd name="connsiteX8" fmla="*/ 0 w 5716142"/>
              <a:gd name="connsiteY8" fmla="*/ 3930198 h 4811913"/>
              <a:gd name="connsiteX9" fmla="*/ 4792977 w 5716142"/>
              <a:gd name="connsiteY9" fmla="*/ 2348580 h 4811913"/>
              <a:gd name="connsiteX10" fmla="*/ 2544544 w 5716142"/>
              <a:gd name="connsiteY10" fmla="*/ 1295015 h 4811913"/>
              <a:gd name="connsiteX11" fmla="*/ 5259068 w 5716142"/>
              <a:gd name="connsiteY11" fmla="*/ 445852 h 4811913"/>
              <a:gd name="connsiteX12" fmla="*/ 3944828 w 5716142"/>
              <a:gd name="connsiteY12" fmla="*/ 0 h 4811913"/>
              <a:gd name="connsiteX0" fmla="*/ 3944828 w 5716142"/>
              <a:gd name="connsiteY0" fmla="*/ 0 h 4811913"/>
              <a:gd name="connsiteX1" fmla="*/ 4413190 w 5716142"/>
              <a:gd name="connsiteY1" fmla="*/ 301 h 4811913"/>
              <a:gd name="connsiteX2" fmla="*/ 5716135 w 5716142"/>
              <a:gd name="connsiteY2" fmla="*/ 474528 h 4811913"/>
              <a:gd name="connsiteX3" fmla="*/ 3128644 w 5716142"/>
              <a:gd name="connsiteY3" fmla="*/ 1301365 h 4811913"/>
              <a:gd name="connsiteX4" fmla="*/ 5259070 w 5716142"/>
              <a:gd name="connsiteY4" fmla="*/ 2351654 h 4811913"/>
              <a:gd name="connsiteX5" fmla="*/ 467860 w 5716142"/>
              <a:gd name="connsiteY5" fmla="*/ 3860448 h 4811913"/>
              <a:gd name="connsiteX6" fmla="*/ 1478487 w 5716142"/>
              <a:gd name="connsiteY6" fmla="*/ 4811913 h 4811913"/>
              <a:gd name="connsiteX7" fmla="*/ 841315 w 5716142"/>
              <a:gd name="connsiteY7" fmla="*/ 4802388 h 4811913"/>
              <a:gd name="connsiteX8" fmla="*/ 0 w 5716142"/>
              <a:gd name="connsiteY8" fmla="*/ 3930198 h 4811913"/>
              <a:gd name="connsiteX9" fmla="*/ 4792977 w 5716142"/>
              <a:gd name="connsiteY9" fmla="*/ 2348580 h 4811913"/>
              <a:gd name="connsiteX10" fmla="*/ 2544544 w 5716142"/>
              <a:gd name="connsiteY10" fmla="*/ 1295015 h 4811913"/>
              <a:gd name="connsiteX11" fmla="*/ 5259068 w 5716142"/>
              <a:gd name="connsiteY11" fmla="*/ 445852 h 4811913"/>
              <a:gd name="connsiteX12" fmla="*/ 3944828 w 5716142"/>
              <a:gd name="connsiteY12" fmla="*/ 0 h 4811913"/>
              <a:gd name="connsiteX0" fmla="*/ 3944828 w 5716142"/>
              <a:gd name="connsiteY0" fmla="*/ 0 h 4811913"/>
              <a:gd name="connsiteX1" fmla="*/ 4413190 w 5716142"/>
              <a:gd name="connsiteY1" fmla="*/ 301 h 4811913"/>
              <a:gd name="connsiteX2" fmla="*/ 5716135 w 5716142"/>
              <a:gd name="connsiteY2" fmla="*/ 474528 h 4811913"/>
              <a:gd name="connsiteX3" fmla="*/ 3128644 w 5716142"/>
              <a:gd name="connsiteY3" fmla="*/ 1301365 h 4811913"/>
              <a:gd name="connsiteX4" fmla="*/ 5259070 w 5716142"/>
              <a:gd name="connsiteY4" fmla="*/ 2351654 h 4811913"/>
              <a:gd name="connsiteX5" fmla="*/ 467860 w 5716142"/>
              <a:gd name="connsiteY5" fmla="*/ 3860448 h 4811913"/>
              <a:gd name="connsiteX6" fmla="*/ 1478487 w 5716142"/>
              <a:gd name="connsiteY6" fmla="*/ 4811913 h 4811913"/>
              <a:gd name="connsiteX7" fmla="*/ 841315 w 5716142"/>
              <a:gd name="connsiteY7" fmla="*/ 4802388 h 4811913"/>
              <a:gd name="connsiteX8" fmla="*/ 0 w 5716142"/>
              <a:gd name="connsiteY8" fmla="*/ 3930198 h 4811913"/>
              <a:gd name="connsiteX9" fmla="*/ 4792977 w 5716142"/>
              <a:gd name="connsiteY9" fmla="*/ 2339055 h 4811913"/>
              <a:gd name="connsiteX10" fmla="*/ 2544544 w 5716142"/>
              <a:gd name="connsiteY10" fmla="*/ 1295015 h 4811913"/>
              <a:gd name="connsiteX11" fmla="*/ 5259068 w 5716142"/>
              <a:gd name="connsiteY11" fmla="*/ 445852 h 4811913"/>
              <a:gd name="connsiteX12" fmla="*/ 3944828 w 5716142"/>
              <a:gd name="connsiteY12" fmla="*/ 0 h 4811913"/>
              <a:gd name="connsiteX0" fmla="*/ 3944828 w 5716142"/>
              <a:gd name="connsiteY0" fmla="*/ 0 h 4811913"/>
              <a:gd name="connsiteX1" fmla="*/ 4413190 w 5716142"/>
              <a:gd name="connsiteY1" fmla="*/ 301 h 4811913"/>
              <a:gd name="connsiteX2" fmla="*/ 5716135 w 5716142"/>
              <a:gd name="connsiteY2" fmla="*/ 474528 h 4811913"/>
              <a:gd name="connsiteX3" fmla="*/ 3128644 w 5716142"/>
              <a:gd name="connsiteY3" fmla="*/ 1301365 h 4811913"/>
              <a:gd name="connsiteX4" fmla="*/ 5259070 w 5716142"/>
              <a:gd name="connsiteY4" fmla="*/ 2351654 h 4811913"/>
              <a:gd name="connsiteX5" fmla="*/ 467860 w 5716142"/>
              <a:gd name="connsiteY5" fmla="*/ 3860448 h 4811913"/>
              <a:gd name="connsiteX6" fmla="*/ 1478487 w 5716142"/>
              <a:gd name="connsiteY6" fmla="*/ 4811913 h 4811913"/>
              <a:gd name="connsiteX7" fmla="*/ 841315 w 5716142"/>
              <a:gd name="connsiteY7" fmla="*/ 4802388 h 4811913"/>
              <a:gd name="connsiteX8" fmla="*/ 0 w 5716142"/>
              <a:gd name="connsiteY8" fmla="*/ 3930198 h 4811913"/>
              <a:gd name="connsiteX9" fmla="*/ 4792977 w 5716142"/>
              <a:gd name="connsiteY9" fmla="*/ 2339055 h 4811913"/>
              <a:gd name="connsiteX10" fmla="*/ 2544544 w 5716142"/>
              <a:gd name="connsiteY10" fmla="*/ 1295015 h 4811913"/>
              <a:gd name="connsiteX11" fmla="*/ 5259068 w 5716142"/>
              <a:gd name="connsiteY11" fmla="*/ 445852 h 4811913"/>
              <a:gd name="connsiteX12" fmla="*/ 3944828 w 5716142"/>
              <a:gd name="connsiteY12" fmla="*/ 0 h 4811913"/>
              <a:gd name="connsiteX0" fmla="*/ 3944828 w 5716142"/>
              <a:gd name="connsiteY0" fmla="*/ 0 h 4811913"/>
              <a:gd name="connsiteX1" fmla="*/ 4413190 w 5716142"/>
              <a:gd name="connsiteY1" fmla="*/ 301 h 4811913"/>
              <a:gd name="connsiteX2" fmla="*/ 5716135 w 5716142"/>
              <a:gd name="connsiteY2" fmla="*/ 474528 h 4811913"/>
              <a:gd name="connsiteX3" fmla="*/ 3128644 w 5716142"/>
              <a:gd name="connsiteY3" fmla="*/ 1301365 h 4811913"/>
              <a:gd name="connsiteX4" fmla="*/ 5259070 w 5716142"/>
              <a:gd name="connsiteY4" fmla="*/ 2351654 h 4811913"/>
              <a:gd name="connsiteX5" fmla="*/ 467860 w 5716142"/>
              <a:gd name="connsiteY5" fmla="*/ 3860448 h 4811913"/>
              <a:gd name="connsiteX6" fmla="*/ 1478487 w 5716142"/>
              <a:gd name="connsiteY6" fmla="*/ 4811913 h 4811913"/>
              <a:gd name="connsiteX7" fmla="*/ 841315 w 5716142"/>
              <a:gd name="connsiteY7" fmla="*/ 4802388 h 4811913"/>
              <a:gd name="connsiteX8" fmla="*/ 0 w 5716142"/>
              <a:gd name="connsiteY8" fmla="*/ 3930198 h 4811913"/>
              <a:gd name="connsiteX9" fmla="*/ 4792977 w 5716142"/>
              <a:gd name="connsiteY9" fmla="*/ 2339055 h 4811913"/>
              <a:gd name="connsiteX10" fmla="*/ 2544544 w 5716142"/>
              <a:gd name="connsiteY10" fmla="*/ 1295015 h 4811913"/>
              <a:gd name="connsiteX11" fmla="*/ 5259068 w 5716142"/>
              <a:gd name="connsiteY11" fmla="*/ 445852 h 4811913"/>
              <a:gd name="connsiteX12" fmla="*/ 3944828 w 5716142"/>
              <a:gd name="connsiteY12" fmla="*/ 0 h 4811913"/>
              <a:gd name="connsiteX0" fmla="*/ 3944828 w 5716142"/>
              <a:gd name="connsiteY0" fmla="*/ 0 h 4811913"/>
              <a:gd name="connsiteX1" fmla="*/ 4413190 w 5716142"/>
              <a:gd name="connsiteY1" fmla="*/ 301 h 4811913"/>
              <a:gd name="connsiteX2" fmla="*/ 5716135 w 5716142"/>
              <a:gd name="connsiteY2" fmla="*/ 474528 h 4811913"/>
              <a:gd name="connsiteX3" fmla="*/ 3128644 w 5716142"/>
              <a:gd name="connsiteY3" fmla="*/ 1301365 h 4811913"/>
              <a:gd name="connsiteX4" fmla="*/ 5259070 w 5716142"/>
              <a:gd name="connsiteY4" fmla="*/ 2351654 h 4811913"/>
              <a:gd name="connsiteX5" fmla="*/ 467860 w 5716142"/>
              <a:gd name="connsiteY5" fmla="*/ 3860448 h 4811913"/>
              <a:gd name="connsiteX6" fmla="*/ 1478487 w 5716142"/>
              <a:gd name="connsiteY6" fmla="*/ 4811913 h 4811913"/>
              <a:gd name="connsiteX7" fmla="*/ 841315 w 5716142"/>
              <a:gd name="connsiteY7" fmla="*/ 4802388 h 4811913"/>
              <a:gd name="connsiteX8" fmla="*/ 0 w 5716142"/>
              <a:gd name="connsiteY8" fmla="*/ 3930198 h 4811913"/>
              <a:gd name="connsiteX9" fmla="*/ 4859652 w 5716142"/>
              <a:gd name="connsiteY9" fmla="*/ 2339055 h 4811913"/>
              <a:gd name="connsiteX10" fmla="*/ 2544544 w 5716142"/>
              <a:gd name="connsiteY10" fmla="*/ 1295015 h 4811913"/>
              <a:gd name="connsiteX11" fmla="*/ 5259068 w 5716142"/>
              <a:gd name="connsiteY11" fmla="*/ 445852 h 4811913"/>
              <a:gd name="connsiteX12" fmla="*/ 3944828 w 5716142"/>
              <a:gd name="connsiteY12" fmla="*/ 0 h 4811913"/>
              <a:gd name="connsiteX0" fmla="*/ 3944828 w 5716142"/>
              <a:gd name="connsiteY0" fmla="*/ 0 h 4811913"/>
              <a:gd name="connsiteX1" fmla="*/ 4413190 w 5716142"/>
              <a:gd name="connsiteY1" fmla="*/ 301 h 4811913"/>
              <a:gd name="connsiteX2" fmla="*/ 5716135 w 5716142"/>
              <a:gd name="connsiteY2" fmla="*/ 474528 h 4811913"/>
              <a:gd name="connsiteX3" fmla="*/ 3128644 w 5716142"/>
              <a:gd name="connsiteY3" fmla="*/ 1301365 h 4811913"/>
              <a:gd name="connsiteX4" fmla="*/ 5259070 w 5716142"/>
              <a:gd name="connsiteY4" fmla="*/ 2351654 h 4811913"/>
              <a:gd name="connsiteX5" fmla="*/ 467860 w 5716142"/>
              <a:gd name="connsiteY5" fmla="*/ 3860448 h 4811913"/>
              <a:gd name="connsiteX6" fmla="*/ 1478487 w 5716142"/>
              <a:gd name="connsiteY6" fmla="*/ 4811913 h 4811913"/>
              <a:gd name="connsiteX7" fmla="*/ 841315 w 5716142"/>
              <a:gd name="connsiteY7" fmla="*/ 4802388 h 4811913"/>
              <a:gd name="connsiteX8" fmla="*/ 0 w 5716142"/>
              <a:gd name="connsiteY8" fmla="*/ 3930198 h 4811913"/>
              <a:gd name="connsiteX9" fmla="*/ 4859652 w 5716142"/>
              <a:gd name="connsiteY9" fmla="*/ 2339055 h 4811913"/>
              <a:gd name="connsiteX10" fmla="*/ 2658844 w 5716142"/>
              <a:gd name="connsiteY10" fmla="*/ 1314065 h 4811913"/>
              <a:gd name="connsiteX11" fmla="*/ 5259068 w 5716142"/>
              <a:gd name="connsiteY11" fmla="*/ 445852 h 4811913"/>
              <a:gd name="connsiteX12" fmla="*/ 3944828 w 5716142"/>
              <a:gd name="connsiteY12" fmla="*/ 0 h 4811913"/>
              <a:gd name="connsiteX0" fmla="*/ 3944828 w 5716142"/>
              <a:gd name="connsiteY0" fmla="*/ 0 h 4811913"/>
              <a:gd name="connsiteX1" fmla="*/ 4413190 w 5716142"/>
              <a:gd name="connsiteY1" fmla="*/ 301 h 4811913"/>
              <a:gd name="connsiteX2" fmla="*/ 5716135 w 5716142"/>
              <a:gd name="connsiteY2" fmla="*/ 474528 h 4811913"/>
              <a:gd name="connsiteX3" fmla="*/ 3128644 w 5716142"/>
              <a:gd name="connsiteY3" fmla="*/ 1301365 h 4811913"/>
              <a:gd name="connsiteX4" fmla="*/ 5259070 w 5716142"/>
              <a:gd name="connsiteY4" fmla="*/ 2351654 h 4811913"/>
              <a:gd name="connsiteX5" fmla="*/ 467860 w 5716142"/>
              <a:gd name="connsiteY5" fmla="*/ 3860448 h 4811913"/>
              <a:gd name="connsiteX6" fmla="*/ 1478487 w 5716142"/>
              <a:gd name="connsiteY6" fmla="*/ 4811913 h 4811913"/>
              <a:gd name="connsiteX7" fmla="*/ 841315 w 5716142"/>
              <a:gd name="connsiteY7" fmla="*/ 4802388 h 4811913"/>
              <a:gd name="connsiteX8" fmla="*/ 0 w 5716142"/>
              <a:gd name="connsiteY8" fmla="*/ 3930198 h 4811913"/>
              <a:gd name="connsiteX9" fmla="*/ 4859652 w 5716142"/>
              <a:gd name="connsiteY9" fmla="*/ 2339055 h 4811913"/>
              <a:gd name="connsiteX10" fmla="*/ 2658844 w 5716142"/>
              <a:gd name="connsiteY10" fmla="*/ 1304540 h 4811913"/>
              <a:gd name="connsiteX11" fmla="*/ 5259068 w 5716142"/>
              <a:gd name="connsiteY11" fmla="*/ 445852 h 4811913"/>
              <a:gd name="connsiteX12" fmla="*/ 3944828 w 5716142"/>
              <a:gd name="connsiteY12" fmla="*/ 0 h 4811913"/>
              <a:gd name="connsiteX0" fmla="*/ 3944828 w 5716142"/>
              <a:gd name="connsiteY0" fmla="*/ 0 h 4811913"/>
              <a:gd name="connsiteX1" fmla="*/ 4413190 w 5716142"/>
              <a:gd name="connsiteY1" fmla="*/ 301 h 4811913"/>
              <a:gd name="connsiteX2" fmla="*/ 5716135 w 5716142"/>
              <a:gd name="connsiteY2" fmla="*/ 474528 h 4811913"/>
              <a:gd name="connsiteX3" fmla="*/ 3128644 w 5716142"/>
              <a:gd name="connsiteY3" fmla="*/ 1301365 h 4811913"/>
              <a:gd name="connsiteX4" fmla="*/ 5259070 w 5716142"/>
              <a:gd name="connsiteY4" fmla="*/ 2351654 h 4811913"/>
              <a:gd name="connsiteX5" fmla="*/ 467860 w 5716142"/>
              <a:gd name="connsiteY5" fmla="*/ 3860448 h 4811913"/>
              <a:gd name="connsiteX6" fmla="*/ 1478487 w 5716142"/>
              <a:gd name="connsiteY6" fmla="*/ 4811913 h 4811913"/>
              <a:gd name="connsiteX7" fmla="*/ 841315 w 5716142"/>
              <a:gd name="connsiteY7" fmla="*/ 4802388 h 4811913"/>
              <a:gd name="connsiteX8" fmla="*/ 0 w 5716142"/>
              <a:gd name="connsiteY8" fmla="*/ 3930198 h 4811913"/>
              <a:gd name="connsiteX9" fmla="*/ 4859652 w 5716142"/>
              <a:gd name="connsiteY9" fmla="*/ 2339055 h 4811913"/>
              <a:gd name="connsiteX10" fmla="*/ 2658844 w 5716142"/>
              <a:gd name="connsiteY10" fmla="*/ 1304540 h 4811913"/>
              <a:gd name="connsiteX11" fmla="*/ 5259068 w 5716142"/>
              <a:gd name="connsiteY11" fmla="*/ 445852 h 4811913"/>
              <a:gd name="connsiteX12" fmla="*/ 3944828 w 5716142"/>
              <a:gd name="connsiteY12" fmla="*/ 0 h 4811913"/>
              <a:gd name="connsiteX0" fmla="*/ 3944828 w 5716142"/>
              <a:gd name="connsiteY0" fmla="*/ 0 h 4811913"/>
              <a:gd name="connsiteX1" fmla="*/ 4413190 w 5716142"/>
              <a:gd name="connsiteY1" fmla="*/ 301 h 4811913"/>
              <a:gd name="connsiteX2" fmla="*/ 5716135 w 5716142"/>
              <a:gd name="connsiteY2" fmla="*/ 474528 h 4811913"/>
              <a:gd name="connsiteX3" fmla="*/ 3128644 w 5716142"/>
              <a:gd name="connsiteY3" fmla="*/ 1301365 h 4811913"/>
              <a:gd name="connsiteX4" fmla="*/ 5259070 w 5716142"/>
              <a:gd name="connsiteY4" fmla="*/ 2351654 h 4811913"/>
              <a:gd name="connsiteX5" fmla="*/ 467860 w 5716142"/>
              <a:gd name="connsiteY5" fmla="*/ 3860448 h 4811913"/>
              <a:gd name="connsiteX6" fmla="*/ 1478487 w 5716142"/>
              <a:gd name="connsiteY6" fmla="*/ 4811913 h 4811913"/>
              <a:gd name="connsiteX7" fmla="*/ 841315 w 5716142"/>
              <a:gd name="connsiteY7" fmla="*/ 4802388 h 4811913"/>
              <a:gd name="connsiteX8" fmla="*/ 0 w 5716142"/>
              <a:gd name="connsiteY8" fmla="*/ 3930198 h 4811913"/>
              <a:gd name="connsiteX9" fmla="*/ 4859652 w 5716142"/>
              <a:gd name="connsiteY9" fmla="*/ 2339055 h 4811913"/>
              <a:gd name="connsiteX10" fmla="*/ 2658844 w 5716142"/>
              <a:gd name="connsiteY10" fmla="*/ 1304540 h 4811913"/>
              <a:gd name="connsiteX11" fmla="*/ 5259068 w 5716142"/>
              <a:gd name="connsiteY11" fmla="*/ 445852 h 4811913"/>
              <a:gd name="connsiteX12" fmla="*/ 3944828 w 5716142"/>
              <a:gd name="connsiteY12" fmla="*/ 0 h 4811913"/>
              <a:gd name="connsiteX0" fmla="*/ 3944828 w 5716142"/>
              <a:gd name="connsiteY0" fmla="*/ 0 h 4811913"/>
              <a:gd name="connsiteX1" fmla="*/ 4413190 w 5716142"/>
              <a:gd name="connsiteY1" fmla="*/ 301 h 4811913"/>
              <a:gd name="connsiteX2" fmla="*/ 5716135 w 5716142"/>
              <a:gd name="connsiteY2" fmla="*/ 474528 h 4811913"/>
              <a:gd name="connsiteX3" fmla="*/ 3128644 w 5716142"/>
              <a:gd name="connsiteY3" fmla="*/ 1301365 h 4811913"/>
              <a:gd name="connsiteX4" fmla="*/ 5259070 w 5716142"/>
              <a:gd name="connsiteY4" fmla="*/ 2351654 h 4811913"/>
              <a:gd name="connsiteX5" fmla="*/ 467860 w 5716142"/>
              <a:gd name="connsiteY5" fmla="*/ 3860448 h 4811913"/>
              <a:gd name="connsiteX6" fmla="*/ 1478487 w 5716142"/>
              <a:gd name="connsiteY6" fmla="*/ 4811913 h 4811913"/>
              <a:gd name="connsiteX7" fmla="*/ 841315 w 5716142"/>
              <a:gd name="connsiteY7" fmla="*/ 4802388 h 4811913"/>
              <a:gd name="connsiteX8" fmla="*/ 0 w 5716142"/>
              <a:gd name="connsiteY8" fmla="*/ 3930198 h 4811913"/>
              <a:gd name="connsiteX9" fmla="*/ 4859652 w 5716142"/>
              <a:gd name="connsiteY9" fmla="*/ 2339055 h 4811913"/>
              <a:gd name="connsiteX10" fmla="*/ 2658844 w 5716142"/>
              <a:gd name="connsiteY10" fmla="*/ 1304540 h 4811913"/>
              <a:gd name="connsiteX11" fmla="*/ 5259068 w 5716142"/>
              <a:gd name="connsiteY11" fmla="*/ 445852 h 4811913"/>
              <a:gd name="connsiteX12" fmla="*/ 3944828 w 5716142"/>
              <a:gd name="connsiteY12" fmla="*/ 0 h 4811913"/>
              <a:gd name="connsiteX0" fmla="*/ 3944828 w 5716142"/>
              <a:gd name="connsiteY0" fmla="*/ 0 h 4811913"/>
              <a:gd name="connsiteX1" fmla="*/ 4413190 w 5716142"/>
              <a:gd name="connsiteY1" fmla="*/ 301 h 4811913"/>
              <a:gd name="connsiteX2" fmla="*/ 5716135 w 5716142"/>
              <a:gd name="connsiteY2" fmla="*/ 474528 h 4811913"/>
              <a:gd name="connsiteX3" fmla="*/ 3128644 w 5716142"/>
              <a:gd name="connsiteY3" fmla="*/ 1301365 h 4811913"/>
              <a:gd name="connsiteX4" fmla="*/ 5259070 w 5716142"/>
              <a:gd name="connsiteY4" fmla="*/ 2351654 h 4811913"/>
              <a:gd name="connsiteX5" fmla="*/ 467860 w 5716142"/>
              <a:gd name="connsiteY5" fmla="*/ 3860448 h 4811913"/>
              <a:gd name="connsiteX6" fmla="*/ 1478487 w 5716142"/>
              <a:gd name="connsiteY6" fmla="*/ 4811913 h 4811913"/>
              <a:gd name="connsiteX7" fmla="*/ 841315 w 5716142"/>
              <a:gd name="connsiteY7" fmla="*/ 4802388 h 4811913"/>
              <a:gd name="connsiteX8" fmla="*/ 0 w 5716142"/>
              <a:gd name="connsiteY8" fmla="*/ 3930198 h 4811913"/>
              <a:gd name="connsiteX9" fmla="*/ 4859652 w 5716142"/>
              <a:gd name="connsiteY9" fmla="*/ 2339055 h 4811913"/>
              <a:gd name="connsiteX10" fmla="*/ 2658844 w 5716142"/>
              <a:gd name="connsiteY10" fmla="*/ 1304540 h 4811913"/>
              <a:gd name="connsiteX11" fmla="*/ 5259068 w 5716142"/>
              <a:gd name="connsiteY11" fmla="*/ 445852 h 4811913"/>
              <a:gd name="connsiteX12" fmla="*/ 3944828 w 5716142"/>
              <a:gd name="connsiteY12" fmla="*/ 0 h 4811913"/>
              <a:gd name="connsiteX0" fmla="*/ 3944828 w 5716142"/>
              <a:gd name="connsiteY0" fmla="*/ 0 h 4811913"/>
              <a:gd name="connsiteX1" fmla="*/ 4413190 w 5716142"/>
              <a:gd name="connsiteY1" fmla="*/ 301 h 4811913"/>
              <a:gd name="connsiteX2" fmla="*/ 5716135 w 5716142"/>
              <a:gd name="connsiteY2" fmla="*/ 474528 h 4811913"/>
              <a:gd name="connsiteX3" fmla="*/ 3128644 w 5716142"/>
              <a:gd name="connsiteY3" fmla="*/ 1301365 h 4811913"/>
              <a:gd name="connsiteX4" fmla="*/ 5259070 w 5716142"/>
              <a:gd name="connsiteY4" fmla="*/ 2351654 h 4811913"/>
              <a:gd name="connsiteX5" fmla="*/ 467860 w 5716142"/>
              <a:gd name="connsiteY5" fmla="*/ 3860448 h 4811913"/>
              <a:gd name="connsiteX6" fmla="*/ 1478487 w 5716142"/>
              <a:gd name="connsiteY6" fmla="*/ 4811913 h 4811913"/>
              <a:gd name="connsiteX7" fmla="*/ 841315 w 5716142"/>
              <a:gd name="connsiteY7" fmla="*/ 4802388 h 4811913"/>
              <a:gd name="connsiteX8" fmla="*/ 0 w 5716142"/>
              <a:gd name="connsiteY8" fmla="*/ 3930198 h 4811913"/>
              <a:gd name="connsiteX9" fmla="*/ 4859652 w 5716142"/>
              <a:gd name="connsiteY9" fmla="*/ 2339055 h 4811913"/>
              <a:gd name="connsiteX10" fmla="*/ 2658844 w 5716142"/>
              <a:gd name="connsiteY10" fmla="*/ 1304540 h 4811913"/>
              <a:gd name="connsiteX11" fmla="*/ 5259068 w 5716142"/>
              <a:gd name="connsiteY11" fmla="*/ 445852 h 4811913"/>
              <a:gd name="connsiteX12" fmla="*/ 3944828 w 5716142"/>
              <a:gd name="connsiteY12" fmla="*/ 0 h 4811913"/>
              <a:gd name="connsiteX0" fmla="*/ 3944828 w 5620892"/>
              <a:gd name="connsiteY0" fmla="*/ 0 h 4811913"/>
              <a:gd name="connsiteX1" fmla="*/ 4413190 w 5620892"/>
              <a:gd name="connsiteY1" fmla="*/ 301 h 4811913"/>
              <a:gd name="connsiteX2" fmla="*/ 5620885 w 5620892"/>
              <a:gd name="connsiteY2" fmla="*/ 474528 h 4811913"/>
              <a:gd name="connsiteX3" fmla="*/ 3128644 w 5620892"/>
              <a:gd name="connsiteY3" fmla="*/ 1301365 h 4811913"/>
              <a:gd name="connsiteX4" fmla="*/ 5259070 w 5620892"/>
              <a:gd name="connsiteY4" fmla="*/ 2351654 h 4811913"/>
              <a:gd name="connsiteX5" fmla="*/ 467860 w 5620892"/>
              <a:gd name="connsiteY5" fmla="*/ 3860448 h 4811913"/>
              <a:gd name="connsiteX6" fmla="*/ 1478487 w 5620892"/>
              <a:gd name="connsiteY6" fmla="*/ 4811913 h 4811913"/>
              <a:gd name="connsiteX7" fmla="*/ 841315 w 5620892"/>
              <a:gd name="connsiteY7" fmla="*/ 4802388 h 4811913"/>
              <a:gd name="connsiteX8" fmla="*/ 0 w 5620892"/>
              <a:gd name="connsiteY8" fmla="*/ 3930198 h 4811913"/>
              <a:gd name="connsiteX9" fmla="*/ 4859652 w 5620892"/>
              <a:gd name="connsiteY9" fmla="*/ 2339055 h 4811913"/>
              <a:gd name="connsiteX10" fmla="*/ 2658844 w 5620892"/>
              <a:gd name="connsiteY10" fmla="*/ 1304540 h 4811913"/>
              <a:gd name="connsiteX11" fmla="*/ 5259068 w 5620892"/>
              <a:gd name="connsiteY11" fmla="*/ 445852 h 4811913"/>
              <a:gd name="connsiteX12" fmla="*/ 3944828 w 5620892"/>
              <a:gd name="connsiteY12" fmla="*/ 0 h 4811913"/>
              <a:gd name="connsiteX0" fmla="*/ 3944828 w 5620892"/>
              <a:gd name="connsiteY0" fmla="*/ 0 h 4811913"/>
              <a:gd name="connsiteX1" fmla="*/ 4413190 w 5620892"/>
              <a:gd name="connsiteY1" fmla="*/ 301 h 4811913"/>
              <a:gd name="connsiteX2" fmla="*/ 5620885 w 5620892"/>
              <a:gd name="connsiteY2" fmla="*/ 474528 h 4811913"/>
              <a:gd name="connsiteX3" fmla="*/ 3128644 w 5620892"/>
              <a:gd name="connsiteY3" fmla="*/ 1301365 h 4811913"/>
              <a:gd name="connsiteX4" fmla="*/ 5259070 w 5620892"/>
              <a:gd name="connsiteY4" fmla="*/ 2351654 h 4811913"/>
              <a:gd name="connsiteX5" fmla="*/ 467860 w 5620892"/>
              <a:gd name="connsiteY5" fmla="*/ 3860448 h 4811913"/>
              <a:gd name="connsiteX6" fmla="*/ 1478487 w 5620892"/>
              <a:gd name="connsiteY6" fmla="*/ 4811913 h 4811913"/>
              <a:gd name="connsiteX7" fmla="*/ 841315 w 5620892"/>
              <a:gd name="connsiteY7" fmla="*/ 4802388 h 4811913"/>
              <a:gd name="connsiteX8" fmla="*/ 0 w 5620892"/>
              <a:gd name="connsiteY8" fmla="*/ 3930198 h 4811913"/>
              <a:gd name="connsiteX9" fmla="*/ 4859652 w 5620892"/>
              <a:gd name="connsiteY9" fmla="*/ 2339055 h 4811913"/>
              <a:gd name="connsiteX10" fmla="*/ 2658844 w 5620892"/>
              <a:gd name="connsiteY10" fmla="*/ 1304540 h 4811913"/>
              <a:gd name="connsiteX11" fmla="*/ 5259068 w 5620892"/>
              <a:gd name="connsiteY11" fmla="*/ 445852 h 4811913"/>
              <a:gd name="connsiteX12" fmla="*/ 3944828 w 5620892"/>
              <a:gd name="connsiteY12" fmla="*/ 0 h 4811913"/>
              <a:gd name="connsiteX0" fmla="*/ 3944828 w 5620892"/>
              <a:gd name="connsiteY0" fmla="*/ 0 h 4811913"/>
              <a:gd name="connsiteX1" fmla="*/ 4413190 w 5620892"/>
              <a:gd name="connsiteY1" fmla="*/ 301 h 4811913"/>
              <a:gd name="connsiteX2" fmla="*/ 5620885 w 5620892"/>
              <a:gd name="connsiteY2" fmla="*/ 474528 h 4811913"/>
              <a:gd name="connsiteX3" fmla="*/ 3128644 w 5620892"/>
              <a:gd name="connsiteY3" fmla="*/ 1301365 h 4811913"/>
              <a:gd name="connsiteX4" fmla="*/ 5259070 w 5620892"/>
              <a:gd name="connsiteY4" fmla="*/ 2351654 h 4811913"/>
              <a:gd name="connsiteX5" fmla="*/ 467860 w 5620892"/>
              <a:gd name="connsiteY5" fmla="*/ 3860448 h 4811913"/>
              <a:gd name="connsiteX6" fmla="*/ 1478487 w 5620892"/>
              <a:gd name="connsiteY6" fmla="*/ 4811913 h 4811913"/>
              <a:gd name="connsiteX7" fmla="*/ 841315 w 5620892"/>
              <a:gd name="connsiteY7" fmla="*/ 4802388 h 4811913"/>
              <a:gd name="connsiteX8" fmla="*/ 0 w 5620892"/>
              <a:gd name="connsiteY8" fmla="*/ 3930198 h 4811913"/>
              <a:gd name="connsiteX9" fmla="*/ 4859652 w 5620892"/>
              <a:gd name="connsiteY9" fmla="*/ 2339055 h 4811913"/>
              <a:gd name="connsiteX10" fmla="*/ 2658844 w 5620892"/>
              <a:gd name="connsiteY10" fmla="*/ 1304540 h 4811913"/>
              <a:gd name="connsiteX11" fmla="*/ 5259068 w 5620892"/>
              <a:gd name="connsiteY11" fmla="*/ 445852 h 4811913"/>
              <a:gd name="connsiteX12" fmla="*/ 3944828 w 5620892"/>
              <a:gd name="connsiteY12" fmla="*/ 0 h 4811913"/>
              <a:gd name="connsiteX0" fmla="*/ 3944828 w 5620892"/>
              <a:gd name="connsiteY0" fmla="*/ 0 h 4811913"/>
              <a:gd name="connsiteX1" fmla="*/ 4413190 w 5620892"/>
              <a:gd name="connsiteY1" fmla="*/ 301 h 4811913"/>
              <a:gd name="connsiteX2" fmla="*/ 5620885 w 5620892"/>
              <a:gd name="connsiteY2" fmla="*/ 474528 h 4811913"/>
              <a:gd name="connsiteX3" fmla="*/ 3128644 w 5620892"/>
              <a:gd name="connsiteY3" fmla="*/ 1301365 h 4811913"/>
              <a:gd name="connsiteX4" fmla="*/ 5259070 w 5620892"/>
              <a:gd name="connsiteY4" fmla="*/ 2351654 h 4811913"/>
              <a:gd name="connsiteX5" fmla="*/ 467860 w 5620892"/>
              <a:gd name="connsiteY5" fmla="*/ 3860448 h 4811913"/>
              <a:gd name="connsiteX6" fmla="*/ 1478487 w 5620892"/>
              <a:gd name="connsiteY6" fmla="*/ 4811913 h 4811913"/>
              <a:gd name="connsiteX7" fmla="*/ 841315 w 5620892"/>
              <a:gd name="connsiteY7" fmla="*/ 4802388 h 4811913"/>
              <a:gd name="connsiteX8" fmla="*/ 0 w 5620892"/>
              <a:gd name="connsiteY8" fmla="*/ 3930198 h 4811913"/>
              <a:gd name="connsiteX9" fmla="*/ 4859652 w 5620892"/>
              <a:gd name="connsiteY9" fmla="*/ 2339055 h 4811913"/>
              <a:gd name="connsiteX10" fmla="*/ 2658844 w 5620892"/>
              <a:gd name="connsiteY10" fmla="*/ 1304540 h 4811913"/>
              <a:gd name="connsiteX11" fmla="*/ 5259068 w 5620892"/>
              <a:gd name="connsiteY11" fmla="*/ 445852 h 4811913"/>
              <a:gd name="connsiteX12" fmla="*/ 3944828 w 5620892"/>
              <a:gd name="connsiteY12" fmla="*/ 0 h 4811913"/>
              <a:gd name="connsiteX0" fmla="*/ 4154378 w 5620892"/>
              <a:gd name="connsiteY0" fmla="*/ 0 h 4840488"/>
              <a:gd name="connsiteX1" fmla="*/ 4413190 w 5620892"/>
              <a:gd name="connsiteY1" fmla="*/ 28876 h 4840488"/>
              <a:gd name="connsiteX2" fmla="*/ 5620885 w 5620892"/>
              <a:gd name="connsiteY2" fmla="*/ 503103 h 4840488"/>
              <a:gd name="connsiteX3" fmla="*/ 3128644 w 5620892"/>
              <a:gd name="connsiteY3" fmla="*/ 1329940 h 4840488"/>
              <a:gd name="connsiteX4" fmla="*/ 5259070 w 5620892"/>
              <a:gd name="connsiteY4" fmla="*/ 2380229 h 4840488"/>
              <a:gd name="connsiteX5" fmla="*/ 467860 w 5620892"/>
              <a:gd name="connsiteY5" fmla="*/ 3889023 h 4840488"/>
              <a:gd name="connsiteX6" fmla="*/ 1478487 w 5620892"/>
              <a:gd name="connsiteY6" fmla="*/ 4840488 h 4840488"/>
              <a:gd name="connsiteX7" fmla="*/ 841315 w 5620892"/>
              <a:gd name="connsiteY7" fmla="*/ 4830963 h 4840488"/>
              <a:gd name="connsiteX8" fmla="*/ 0 w 5620892"/>
              <a:gd name="connsiteY8" fmla="*/ 3958773 h 4840488"/>
              <a:gd name="connsiteX9" fmla="*/ 4859652 w 5620892"/>
              <a:gd name="connsiteY9" fmla="*/ 2367630 h 4840488"/>
              <a:gd name="connsiteX10" fmla="*/ 2658844 w 5620892"/>
              <a:gd name="connsiteY10" fmla="*/ 1333115 h 4840488"/>
              <a:gd name="connsiteX11" fmla="*/ 5259068 w 5620892"/>
              <a:gd name="connsiteY11" fmla="*/ 474427 h 4840488"/>
              <a:gd name="connsiteX12" fmla="*/ 4154378 w 5620892"/>
              <a:gd name="connsiteY12" fmla="*/ 0 h 4840488"/>
              <a:gd name="connsiteX0" fmla="*/ 4154378 w 5620892"/>
              <a:gd name="connsiteY0" fmla="*/ 0 h 4840488"/>
              <a:gd name="connsiteX1" fmla="*/ 4413190 w 5620892"/>
              <a:gd name="connsiteY1" fmla="*/ 28876 h 4840488"/>
              <a:gd name="connsiteX2" fmla="*/ 5620885 w 5620892"/>
              <a:gd name="connsiteY2" fmla="*/ 503103 h 4840488"/>
              <a:gd name="connsiteX3" fmla="*/ 3100069 w 5620892"/>
              <a:gd name="connsiteY3" fmla="*/ 1329940 h 4840488"/>
              <a:gd name="connsiteX4" fmla="*/ 5259070 w 5620892"/>
              <a:gd name="connsiteY4" fmla="*/ 2380229 h 4840488"/>
              <a:gd name="connsiteX5" fmla="*/ 467860 w 5620892"/>
              <a:gd name="connsiteY5" fmla="*/ 3889023 h 4840488"/>
              <a:gd name="connsiteX6" fmla="*/ 1478487 w 5620892"/>
              <a:gd name="connsiteY6" fmla="*/ 4840488 h 4840488"/>
              <a:gd name="connsiteX7" fmla="*/ 841315 w 5620892"/>
              <a:gd name="connsiteY7" fmla="*/ 4830963 h 4840488"/>
              <a:gd name="connsiteX8" fmla="*/ 0 w 5620892"/>
              <a:gd name="connsiteY8" fmla="*/ 3958773 h 4840488"/>
              <a:gd name="connsiteX9" fmla="*/ 4859652 w 5620892"/>
              <a:gd name="connsiteY9" fmla="*/ 2367630 h 4840488"/>
              <a:gd name="connsiteX10" fmla="*/ 2658844 w 5620892"/>
              <a:gd name="connsiteY10" fmla="*/ 1333115 h 4840488"/>
              <a:gd name="connsiteX11" fmla="*/ 5259068 w 5620892"/>
              <a:gd name="connsiteY11" fmla="*/ 474427 h 4840488"/>
              <a:gd name="connsiteX12" fmla="*/ 4154378 w 5620892"/>
              <a:gd name="connsiteY12" fmla="*/ 0 h 4840488"/>
              <a:gd name="connsiteX0" fmla="*/ 4154378 w 5620892"/>
              <a:gd name="connsiteY0" fmla="*/ 0 h 4840488"/>
              <a:gd name="connsiteX1" fmla="*/ 4413190 w 5620892"/>
              <a:gd name="connsiteY1" fmla="*/ 28876 h 4840488"/>
              <a:gd name="connsiteX2" fmla="*/ 5620885 w 5620892"/>
              <a:gd name="connsiteY2" fmla="*/ 503103 h 4840488"/>
              <a:gd name="connsiteX3" fmla="*/ 3071494 w 5620892"/>
              <a:gd name="connsiteY3" fmla="*/ 1310890 h 4840488"/>
              <a:gd name="connsiteX4" fmla="*/ 5259070 w 5620892"/>
              <a:gd name="connsiteY4" fmla="*/ 2380229 h 4840488"/>
              <a:gd name="connsiteX5" fmla="*/ 467860 w 5620892"/>
              <a:gd name="connsiteY5" fmla="*/ 3889023 h 4840488"/>
              <a:gd name="connsiteX6" fmla="*/ 1478487 w 5620892"/>
              <a:gd name="connsiteY6" fmla="*/ 4840488 h 4840488"/>
              <a:gd name="connsiteX7" fmla="*/ 841315 w 5620892"/>
              <a:gd name="connsiteY7" fmla="*/ 4830963 h 4840488"/>
              <a:gd name="connsiteX8" fmla="*/ 0 w 5620892"/>
              <a:gd name="connsiteY8" fmla="*/ 3958773 h 4840488"/>
              <a:gd name="connsiteX9" fmla="*/ 4859652 w 5620892"/>
              <a:gd name="connsiteY9" fmla="*/ 2367630 h 4840488"/>
              <a:gd name="connsiteX10" fmla="*/ 2658844 w 5620892"/>
              <a:gd name="connsiteY10" fmla="*/ 1333115 h 4840488"/>
              <a:gd name="connsiteX11" fmla="*/ 5259068 w 5620892"/>
              <a:gd name="connsiteY11" fmla="*/ 474427 h 4840488"/>
              <a:gd name="connsiteX12" fmla="*/ 4154378 w 5620892"/>
              <a:gd name="connsiteY12" fmla="*/ 0 h 4840488"/>
              <a:gd name="connsiteX0" fmla="*/ 4192478 w 5620892"/>
              <a:gd name="connsiteY0" fmla="*/ 0 h 4811913"/>
              <a:gd name="connsiteX1" fmla="*/ 4413190 w 5620892"/>
              <a:gd name="connsiteY1" fmla="*/ 301 h 4811913"/>
              <a:gd name="connsiteX2" fmla="*/ 5620885 w 5620892"/>
              <a:gd name="connsiteY2" fmla="*/ 474528 h 4811913"/>
              <a:gd name="connsiteX3" fmla="*/ 3071494 w 5620892"/>
              <a:gd name="connsiteY3" fmla="*/ 1282315 h 4811913"/>
              <a:gd name="connsiteX4" fmla="*/ 5259070 w 5620892"/>
              <a:gd name="connsiteY4" fmla="*/ 2351654 h 4811913"/>
              <a:gd name="connsiteX5" fmla="*/ 467860 w 5620892"/>
              <a:gd name="connsiteY5" fmla="*/ 3860448 h 4811913"/>
              <a:gd name="connsiteX6" fmla="*/ 1478487 w 5620892"/>
              <a:gd name="connsiteY6" fmla="*/ 4811913 h 4811913"/>
              <a:gd name="connsiteX7" fmla="*/ 841315 w 5620892"/>
              <a:gd name="connsiteY7" fmla="*/ 4802388 h 4811913"/>
              <a:gd name="connsiteX8" fmla="*/ 0 w 5620892"/>
              <a:gd name="connsiteY8" fmla="*/ 3930198 h 4811913"/>
              <a:gd name="connsiteX9" fmla="*/ 4859652 w 5620892"/>
              <a:gd name="connsiteY9" fmla="*/ 2339055 h 4811913"/>
              <a:gd name="connsiteX10" fmla="*/ 2658844 w 5620892"/>
              <a:gd name="connsiteY10" fmla="*/ 1304540 h 4811913"/>
              <a:gd name="connsiteX11" fmla="*/ 5259068 w 5620892"/>
              <a:gd name="connsiteY11" fmla="*/ 445852 h 4811913"/>
              <a:gd name="connsiteX12" fmla="*/ 4192478 w 5620892"/>
              <a:gd name="connsiteY12" fmla="*/ 0 h 4811913"/>
              <a:gd name="connsiteX0" fmla="*/ 4192478 w 5620892"/>
              <a:gd name="connsiteY0" fmla="*/ 0 h 4811913"/>
              <a:gd name="connsiteX1" fmla="*/ 4413190 w 5620892"/>
              <a:gd name="connsiteY1" fmla="*/ 301 h 4811913"/>
              <a:gd name="connsiteX2" fmla="*/ 5620885 w 5620892"/>
              <a:gd name="connsiteY2" fmla="*/ 474528 h 4811913"/>
              <a:gd name="connsiteX3" fmla="*/ 3071494 w 5620892"/>
              <a:gd name="connsiteY3" fmla="*/ 1282315 h 4811913"/>
              <a:gd name="connsiteX4" fmla="*/ 5259070 w 5620892"/>
              <a:gd name="connsiteY4" fmla="*/ 2351654 h 4811913"/>
              <a:gd name="connsiteX5" fmla="*/ 467860 w 5620892"/>
              <a:gd name="connsiteY5" fmla="*/ 3860448 h 4811913"/>
              <a:gd name="connsiteX6" fmla="*/ 1478487 w 5620892"/>
              <a:gd name="connsiteY6" fmla="*/ 4811913 h 4811913"/>
              <a:gd name="connsiteX7" fmla="*/ 841315 w 5620892"/>
              <a:gd name="connsiteY7" fmla="*/ 4802388 h 4811913"/>
              <a:gd name="connsiteX8" fmla="*/ 0 w 5620892"/>
              <a:gd name="connsiteY8" fmla="*/ 3930198 h 4811913"/>
              <a:gd name="connsiteX9" fmla="*/ 4859652 w 5620892"/>
              <a:gd name="connsiteY9" fmla="*/ 2339055 h 4811913"/>
              <a:gd name="connsiteX10" fmla="*/ 2658844 w 5620892"/>
              <a:gd name="connsiteY10" fmla="*/ 1304540 h 4811913"/>
              <a:gd name="connsiteX11" fmla="*/ 5259068 w 5620892"/>
              <a:gd name="connsiteY11" fmla="*/ 445852 h 4811913"/>
              <a:gd name="connsiteX12" fmla="*/ 4192478 w 5620892"/>
              <a:gd name="connsiteY12" fmla="*/ 0 h 4811913"/>
              <a:gd name="connsiteX0" fmla="*/ 4192478 w 5620892"/>
              <a:gd name="connsiteY0" fmla="*/ 0 h 4811913"/>
              <a:gd name="connsiteX1" fmla="*/ 4413190 w 5620892"/>
              <a:gd name="connsiteY1" fmla="*/ 301 h 4811913"/>
              <a:gd name="connsiteX2" fmla="*/ 5620885 w 5620892"/>
              <a:gd name="connsiteY2" fmla="*/ 474528 h 4811913"/>
              <a:gd name="connsiteX3" fmla="*/ 3071494 w 5620892"/>
              <a:gd name="connsiteY3" fmla="*/ 1282315 h 4811913"/>
              <a:gd name="connsiteX4" fmla="*/ 5259070 w 5620892"/>
              <a:gd name="connsiteY4" fmla="*/ 2351654 h 4811913"/>
              <a:gd name="connsiteX5" fmla="*/ 467860 w 5620892"/>
              <a:gd name="connsiteY5" fmla="*/ 3860448 h 4811913"/>
              <a:gd name="connsiteX6" fmla="*/ 1478487 w 5620892"/>
              <a:gd name="connsiteY6" fmla="*/ 4811913 h 4811913"/>
              <a:gd name="connsiteX7" fmla="*/ 841315 w 5620892"/>
              <a:gd name="connsiteY7" fmla="*/ 4802388 h 4811913"/>
              <a:gd name="connsiteX8" fmla="*/ 0 w 5620892"/>
              <a:gd name="connsiteY8" fmla="*/ 3930198 h 4811913"/>
              <a:gd name="connsiteX9" fmla="*/ 4859652 w 5620892"/>
              <a:gd name="connsiteY9" fmla="*/ 2339055 h 4811913"/>
              <a:gd name="connsiteX10" fmla="*/ 2658844 w 5620892"/>
              <a:gd name="connsiteY10" fmla="*/ 1304540 h 4811913"/>
              <a:gd name="connsiteX11" fmla="*/ 5259068 w 5620892"/>
              <a:gd name="connsiteY11" fmla="*/ 445852 h 4811913"/>
              <a:gd name="connsiteX12" fmla="*/ 4192478 w 5620892"/>
              <a:gd name="connsiteY12" fmla="*/ 0 h 4811913"/>
              <a:gd name="connsiteX0" fmla="*/ 4192478 w 5620892"/>
              <a:gd name="connsiteY0" fmla="*/ 0 h 4811913"/>
              <a:gd name="connsiteX1" fmla="*/ 4413190 w 5620892"/>
              <a:gd name="connsiteY1" fmla="*/ 301 h 4811913"/>
              <a:gd name="connsiteX2" fmla="*/ 5620885 w 5620892"/>
              <a:gd name="connsiteY2" fmla="*/ 474528 h 4811913"/>
              <a:gd name="connsiteX3" fmla="*/ 3071494 w 5620892"/>
              <a:gd name="connsiteY3" fmla="*/ 1282315 h 4811913"/>
              <a:gd name="connsiteX4" fmla="*/ 5259070 w 5620892"/>
              <a:gd name="connsiteY4" fmla="*/ 2351654 h 4811913"/>
              <a:gd name="connsiteX5" fmla="*/ 467860 w 5620892"/>
              <a:gd name="connsiteY5" fmla="*/ 3860448 h 4811913"/>
              <a:gd name="connsiteX6" fmla="*/ 1478487 w 5620892"/>
              <a:gd name="connsiteY6" fmla="*/ 4811913 h 4811913"/>
              <a:gd name="connsiteX7" fmla="*/ 841315 w 5620892"/>
              <a:gd name="connsiteY7" fmla="*/ 4802388 h 4811913"/>
              <a:gd name="connsiteX8" fmla="*/ 0 w 5620892"/>
              <a:gd name="connsiteY8" fmla="*/ 3930198 h 4811913"/>
              <a:gd name="connsiteX9" fmla="*/ 4859652 w 5620892"/>
              <a:gd name="connsiteY9" fmla="*/ 2339055 h 4811913"/>
              <a:gd name="connsiteX10" fmla="*/ 2658844 w 5620892"/>
              <a:gd name="connsiteY10" fmla="*/ 1304540 h 4811913"/>
              <a:gd name="connsiteX11" fmla="*/ 5259068 w 5620892"/>
              <a:gd name="connsiteY11" fmla="*/ 445852 h 4811913"/>
              <a:gd name="connsiteX12" fmla="*/ 4192478 w 5620892"/>
              <a:gd name="connsiteY12" fmla="*/ 0 h 4811913"/>
              <a:gd name="connsiteX0" fmla="*/ 4192478 w 5620892"/>
              <a:gd name="connsiteY0" fmla="*/ 0 h 4811913"/>
              <a:gd name="connsiteX1" fmla="*/ 4413190 w 5620892"/>
              <a:gd name="connsiteY1" fmla="*/ 301 h 4811913"/>
              <a:gd name="connsiteX2" fmla="*/ 5620885 w 5620892"/>
              <a:gd name="connsiteY2" fmla="*/ 474528 h 4811913"/>
              <a:gd name="connsiteX3" fmla="*/ 3071494 w 5620892"/>
              <a:gd name="connsiteY3" fmla="*/ 1282315 h 4811913"/>
              <a:gd name="connsiteX4" fmla="*/ 5259070 w 5620892"/>
              <a:gd name="connsiteY4" fmla="*/ 2351654 h 4811913"/>
              <a:gd name="connsiteX5" fmla="*/ 467860 w 5620892"/>
              <a:gd name="connsiteY5" fmla="*/ 3860448 h 4811913"/>
              <a:gd name="connsiteX6" fmla="*/ 1478487 w 5620892"/>
              <a:gd name="connsiteY6" fmla="*/ 4811913 h 4811913"/>
              <a:gd name="connsiteX7" fmla="*/ 841315 w 5620892"/>
              <a:gd name="connsiteY7" fmla="*/ 4802388 h 4811913"/>
              <a:gd name="connsiteX8" fmla="*/ 0 w 5620892"/>
              <a:gd name="connsiteY8" fmla="*/ 3930198 h 4811913"/>
              <a:gd name="connsiteX9" fmla="*/ 4859652 w 5620892"/>
              <a:gd name="connsiteY9" fmla="*/ 2339055 h 4811913"/>
              <a:gd name="connsiteX10" fmla="*/ 2658844 w 5620892"/>
              <a:gd name="connsiteY10" fmla="*/ 1304540 h 4811913"/>
              <a:gd name="connsiteX11" fmla="*/ 5259068 w 5620892"/>
              <a:gd name="connsiteY11" fmla="*/ 445852 h 4811913"/>
              <a:gd name="connsiteX12" fmla="*/ 4192478 w 5620892"/>
              <a:gd name="connsiteY12" fmla="*/ 0 h 4811913"/>
              <a:gd name="connsiteX0" fmla="*/ 4192478 w 5620892"/>
              <a:gd name="connsiteY0" fmla="*/ 0 h 4811913"/>
              <a:gd name="connsiteX1" fmla="*/ 4413190 w 5620892"/>
              <a:gd name="connsiteY1" fmla="*/ 301 h 4811913"/>
              <a:gd name="connsiteX2" fmla="*/ 5620885 w 5620892"/>
              <a:gd name="connsiteY2" fmla="*/ 474528 h 4811913"/>
              <a:gd name="connsiteX3" fmla="*/ 3071494 w 5620892"/>
              <a:gd name="connsiteY3" fmla="*/ 1282315 h 4811913"/>
              <a:gd name="connsiteX4" fmla="*/ 5259070 w 5620892"/>
              <a:gd name="connsiteY4" fmla="*/ 2351654 h 4811913"/>
              <a:gd name="connsiteX5" fmla="*/ 467860 w 5620892"/>
              <a:gd name="connsiteY5" fmla="*/ 3860448 h 4811913"/>
              <a:gd name="connsiteX6" fmla="*/ 1478487 w 5620892"/>
              <a:gd name="connsiteY6" fmla="*/ 4811913 h 4811913"/>
              <a:gd name="connsiteX7" fmla="*/ 841315 w 5620892"/>
              <a:gd name="connsiteY7" fmla="*/ 4802388 h 4811913"/>
              <a:gd name="connsiteX8" fmla="*/ 0 w 5620892"/>
              <a:gd name="connsiteY8" fmla="*/ 3930198 h 4811913"/>
              <a:gd name="connsiteX9" fmla="*/ 4859652 w 5620892"/>
              <a:gd name="connsiteY9" fmla="*/ 2339055 h 4811913"/>
              <a:gd name="connsiteX10" fmla="*/ 2658844 w 5620892"/>
              <a:gd name="connsiteY10" fmla="*/ 1304540 h 4811913"/>
              <a:gd name="connsiteX11" fmla="*/ 5259068 w 5620892"/>
              <a:gd name="connsiteY11" fmla="*/ 445852 h 4811913"/>
              <a:gd name="connsiteX12" fmla="*/ 4192478 w 5620892"/>
              <a:gd name="connsiteY12" fmla="*/ 0 h 4811913"/>
              <a:gd name="connsiteX0" fmla="*/ 4192478 w 5620892"/>
              <a:gd name="connsiteY0" fmla="*/ 0 h 4811913"/>
              <a:gd name="connsiteX1" fmla="*/ 4413190 w 5620892"/>
              <a:gd name="connsiteY1" fmla="*/ 301 h 4811913"/>
              <a:gd name="connsiteX2" fmla="*/ 5620885 w 5620892"/>
              <a:gd name="connsiteY2" fmla="*/ 474528 h 4811913"/>
              <a:gd name="connsiteX3" fmla="*/ 3071494 w 5620892"/>
              <a:gd name="connsiteY3" fmla="*/ 1282315 h 4811913"/>
              <a:gd name="connsiteX4" fmla="*/ 5259070 w 5620892"/>
              <a:gd name="connsiteY4" fmla="*/ 2351654 h 4811913"/>
              <a:gd name="connsiteX5" fmla="*/ 467860 w 5620892"/>
              <a:gd name="connsiteY5" fmla="*/ 3860448 h 4811913"/>
              <a:gd name="connsiteX6" fmla="*/ 1478487 w 5620892"/>
              <a:gd name="connsiteY6" fmla="*/ 4811913 h 4811913"/>
              <a:gd name="connsiteX7" fmla="*/ 841315 w 5620892"/>
              <a:gd name="connsiteY7" fmla="*/ 4802388 h 4811913"/>
              <a:gd name="connsiteX8" fmla="*/ 0 w 5620892"/>
              <a:gd name="connsiteY8" fmla="*/ 3930198 h 4811913"/>
              <a:gd name="connsiteX9" fmla="*/ 4859652 w 5620892"/>
              <a:gd name="connsiteY9" fmla="*/ 2339055 h 4811913"/>
              <a:gd name="connsiteX10" fmla="*/ 2658844 w 5620892"/>
              <a:gd name="connsiteY10" fmla="*/ 1304540 h 4811913"/>
              <a:gd name="connsiteX11" fmla="*/ 5259068 w 5620892"/>
              <a:gd name="connsiteY11" fmla="*/ 445852 h 4811913"/>
              <a:gd name="connsiteX12" fmla="*/ 4192478 w 5620892"/>
              <a:gd name="connsiteY12" fmla="*/ 0 h 4811913"/>
              <a:gd name="connsiteX0" fmla="*/ 4192478 w 5620892"/>
              <a:gd name="connsiteY0" fmla="*/ 0 h 4811913"/>
              <a:gd name="connsiteX1" fmla="*/ 4413190 w 5620892"/>
              <a:gd name="connsiteY1" fmla="*/ 301 h 4811913"/>
              <a:gd name="connsiteX2" fmla="*/ 5620885 w 5620892"/>
              <a:gd name="connsiteY2" fmla="*/ 474528 h 4811913"/>
              <a:gd name="connsiteX3" fmla="*/ 3071494 w 5620892"/>
              <a:gd name="connsiteY3" fmla="*/ 1282315 h 4811913"/>
              <a:gd name="connsiteX4" fmla="*/ 5259070 w 5620892"/>
              <a:gd name="connsiteY4" fmla="*/ 2351654 h 4811913"/>
              <a:gd name="connsiteX5" fmla="*/ 467860 w 5620892"/>
              <a:gd name="connsiteY5" fmla="*/ 3860448 h 4811913"/>
              <a:gd name="connsiteX6" fmla="*/ 1478487 w 5620892"/>
              <a:gd name="connsiteY6" fmla="*/ 4811913 h 4811913"/>
              <a:gd name="connsiteX7" fmla="*/ 841315 w 5620892"/>
              <a:gd name="connsiteY7" fmla="*/ 4802388 h 4811913"/>
              <a:gd name="connsiteX8" fmla="*/ 0 w 5620892"/>
              <a:gd name="connsiteY8" fmla="*/ 3930198 h 4811913"/>
              <a:gd name="connsiteX9" fmla="*/ 4859652 w 5620892"/>
              <a:gd name="connsiteY9" fmla="*/ 2339055 h 4811913"/>
              <a:gd name="connsiteX10" fmla="*/ 2658844 w 5620892"/>
              <a:gd name="connsiteY10" fmla="*/ 1304540 h 4811913"/>
              <a:gd name="connsiteX11" fmla="*/ 5259068 w 5620892"/>
              <a:gd name="connsiteY11" fmla="*/ 445852 h 4811913"/>
              <a:gd name="connsiteX12" fmla="*/ 4192478 w 5620892"/>
              <a:gd name="connsiteY12" fmla="*/ 0 h 4811913"/>
              <a:gd name="connsiteX0" fmla="*/ 4192478 w 5620892"/>
              <a:gd name="connsiteY0" fmla="*/ 0 h 4811913"/>
              <a:gd name="connsiteX1" fmla="*/ 4413190 w 5620892"/>
              <a:gd name="connsiteY1" fmla="*/ 301 h 4811913"/>
              <a:gd name="connsiteX2" fmla="*/ 5620885 w 5620892"/>
              <a:gd name="connsiteY2" fmla="*/ 474528 h 4811913"/>
              <a:gd name="connsiteX3" fmla="*/ 3071494 w 5620892"/>
              <a:gd name="connsiteY3" fmla="*/ 1282315 h 4811913"/>
              <a:gd name="connsiteX4" fmla="*/ 5259070 w 5620892"/>
              <a:gd name="connsiteY4" fmla="*/ 2351654 h 4811913"/>
              <a:gd name="connsiteX5" fmla="*/ 467860 w 5620892"/>
              <a:gd name="connsiteY5" fmla="*/ 3860448 h 4811913"/>
              <a:gd name="connsiteX6" fmla="*/ 1478487 w 5620892"/>
              <a:gd name="connsiteY6" fmla="*/ 4811913 h 4811913"/>
              <a:gd name="connsiteX7" fmla="*/ 841315 w 5620892"/>
              <a:gd name="connsiteY7" fmla="*/ 4802388 h 4811913"/>
              <a:gd name="connsiteX8" fmla="*/ 0 w 5620892"/>
              <a:gd name="connsiteY8" fmla="*/ 3930198 h 4811913"/>
              <a:gd name="connsiteX9" fmla="*/ 4859652 w 5620892"/>
              <a:gd name="connsiteY9" fmla="*/ 2339055 h 4811913"/>
              <a:gd name="connsiteX10" fmla="*/ 2658844 w 5620892"/>
              <a:gd name="connsiteY10" fmla="*/ 1304540 h 4811913"/>
              <a:gd name="connsiteX11" fmla="*/ 5259068 w 5620892"/>
              <a:gd name="connsiteY11" fmla="*/ 445852 h 4811913"/>
              <a:gd name="connsiteX12" fmla="*/ 4192478 w 5620892"/>
              <a:gd name="connsiteY12" fmla="*/ 0 h 4811913"/>
              <a:gd name="connsiteX0" fmla="*/ 4192478 w 5620892"/>
              <a:gd name="connsiteY0" fmla="*/ 0 h 4811913"/>
              <a:gd name="connsiteX1" fmla="*/ 4413190 w 5620892"/>
              <a:gd name="connsiteY1" fmla="*/ 301 h 4811913"/>
              <a:gd name="connsiteX2" fmla="*/ 5620885 w 5620892"/>
              <a:gd name="connsiteY2" fmla="*/ 474528 h 4811913"/>
              <a:gd name="connsiteX3" fmla="*/ 3071494 w 5620892"/>
              <a:gd name="connsiteY3" fmla="*/ 1282315 h 4811913"/>
              <a:gd name="connsiteX4" fmla="*/ 5259070 w 5620892"/>
              <a:gd name="connsiteY4" fmla="*/ 2351654 h 4811913"/>
              <a:gd name="connsiteX5" fmla="*/ 467860 w 5620892"/>
              <a:gd name="connsiteY5" fmla="*/ 3860448 h 4811913"/>
              <a:gd name="connsiteX6" fmla="*/ 1478487 w 5620892"/>
              <a:gd name="connsiteY6" fmla="*/ 4811913 h 4811913"/>
              <a:gd name="connsiteX7" fmla="*/ 841315 w 5620892"/>
              <a:gd name="connsiteY7" fmla="*/ 4802388 h 4811913"/>
              <a:gd name="connsiteX8" fmla="*/ 0 w 5620892"/>
              <a:gd name="connsiteY8" fmla="*/ 3930198 h 4811913"/>
              <a:gd name="connsiteX9" fmla="*/ 4859652 w 5620892"/>
              <a:gd name="connsiteY9" fmla="*/ 2339055 h 4811913"/>
              <a:gd name="connsiteX10" fmla="*/ 2658844 w 5620892"/>
              <a:gd name="connsiteY10" fmla="*/ 1304540 h 4811913"/>
              <a:gd name="connsiteX11" fmla="*/ 5259068 w 5620892"/>
              <a:gd name="connsiteY11" fmla="*/ 445852 h 4811913"/>
              <a:gd name="connsiteX12" fmla="*/ 4192478 w 5620892"/>
              <a:gd name="connsiteY12" fmla="*/ 0 h 4811913"/>
              <a:gd name="connsiteX0" fmla="*/ 4192478 w 5620892"/>
              <a:gd name="connsiteY0" fmla="*/ 0 h 4811913"/>
              <a:gd name="connsiteX1" fmla="*/ 4413190 w 5620892"/>
              <a:gd name="connsiteY1" fmla="*/ 301 h 4811913"/>
              <a:gd name="connsiteX2" fmla="*/ 5620885 w 5620892"/>
              <a:gd name="connsiteY2" fmla="*/ 474528 h 4811913"/>
              <a:gd name="connsiteX3" fmla="*/ 3071494 w 5620892"/>
              <a:gd name="connsiteY3" fmla="*/ 1282315 h 4811913"/>
              <a:gd name="connsiteX4" fmla="*/ 5259070 w 5620892"/>
              <a:gd name="connsiteY4" fmla="*/ 2351654 h 4811913"/>
              <a:gd name="connsiteX5" fmla="*/ 467860 w 5620892"/>
              <a:gd name="connsiteY5" fmla="*/ 3860448 h 4811913"/>
              <a:gd name="connsiteX6" fmla="*/ 1478487 w 5620892"/>
              <a:gd name="connsiteY6" fmla="*/ 4811913 h 4811913"/>
              <a:gd name="connsiteX7" fmla="*/ 841315 w 5620892"/>
              <a:gd name="connsiteY7" fmla="*/ 4802388 h 4811913"/>
              <a:gd name="connsiteX8" fmla="*/ 0 w 5620892"/>
              <a:gd name="connsiteY8" fmla="*/ 3930198 h 4811913"/>
              <a:gd name="connsiteX9" fmla="*/ 4859652 w 5620892"/>
              <a:gd name="connsiteY9" fmla="*/ 2339055 h 4811913"/>
              <a:gd name="connsiteX10" fmla="*/ 2658844 w 5620892"/>
              <a:gd name="connsiteY10" fmla="*/ 1304540 h 4811913"/>
              <a:gd name="connsiteX11" fmla="*/ 5259068 w 5620892"/>
              <a:gd name="connsiteY11" fmla="*/ 445852 h 4811913"/>
              <a:gd name="connsiteX12" fmla="*/ 4192478 w 5620892"/>
              <a:gd name="connsiteY12" fmla="*/ 0 h 4811913"/>
              <a:gd name="connsiteX0" fmla="*/ 4192478 w 5620892"/>
              <a:gd name="connsiteY0" fmla="*/ 0 h 4811913"/>
              <a:gd name="connsiteX1" fmla="*/ 4413190 w 5620892"/>
              <a:gd name="connsiteY1" fmla="*/ 301 h 4811913"/>
              <a:gd name="connsiteX2" fmla="*/ 5620885 w 5620892"/>
              <a:gd name="connsiteY2" fmla="*/ 474528 h 4811913"/>
              <a:gd name="connsiteX3" fmla="*/ 3039744 w 5620892"/>
              <a:gd name="connsiteY3" fmla="*/ 1275965 h 4811913"/>
              <a:gd name="connsiteX4" fmla="*/ 5259070 w 5620892"/>
              <a:gd name="connsiteY4" fmla="*/ 2351654 h 4811913"/>
              <a:gd name="connsiteX5" fmla="*/ 467860 w 5620892"/>
              <a:gd name="connsiteY5" fmla="*/ 3860448 h 4811913"/>
              <a:gd name="connsiteX6" fmla="*/ 1478487 w 5620892"/>
              <a:gd name="connsiteY6" fmla="*/ 4811913 h 4811913"/>
              <a:gd name="connsiteX7" fmla="*/ 841315 w 5620892"/>
              <a:gd name="connsiteY7" fmla="*/ 4802388 h 4811913"/>
              <a:gd name="connsiteX8" fmla="*/ 0 w 5620892"/>
              <a:gd name="connsiteY8" fmla="*/ 3930198 h 4811913"/>
              <a:gd name="connsiteX9" fmla="*/ 4859652 w 5620892"/>
              <a:gd name="connsiteY9" fmla="*/ 2339055 h 4811913"/>
              <a:gd name="connsiteX10" fmla="*/ 2658844 w 5620892"/>
              <a:gd name="connsiteY10" fmla="*/ 1304540 h 4811913"/>
              <a:gd name="connsiteX11" fmla="*/ 5259068 w 5620892"/>
              <a:gd name="connsiteY11" fmla="*/ 445852 h 4811913"/>
              <a:gd name="connsiteX12" fmla="*/ 4192478 w 5620892"/>
              <a:gd name="connsiteY12" fmla="*/ 0 h 4811913"/>
              <a:gd name="connsiteX0" fmla="*/ 4192478 w 5576442"/>
              <a:gd name="connsiteY0" fmla="*/ 0 h 4811913"/>
              <a:gd name="connsiteX1" fmla="*/ 4413190 w 5576442"/>
              <a:gd name="connsiteY1" fmla="*/ 301 h 4811913"/>
              <a:gd name="connsiteX2" fmla="*/ 5576435 w 5576442"/>
              <a:gd name="connsiteY2" fmla="*/ 468178 h 4811913"/>
              <a:gd name="connsiteX3" fmla="*/ 3039744 w 5576442"/>
              <a:gd name="connsiteY3" fmla="*/ 1275965 h 4811913"/>
              <a:gd name="connsiteX4" fmla="*/ 5259070 w 5576442"/>
              <a:gd name="connsiteY4" fmla="*/ 2351654 h 4811913"/>
              <a:gd name="connsiteX5" fmla="*/ 467860 w 5576442"/>
              <a:gd name="connsiteY5" fmla="*/ 3860448 h 4811913"/>
              <a:gd name="connsiteX6" fmla="*/ 1478487 w 5576442"/>
              <a:gd name="connsiteY6" fmla="*/ 4811913 h 4811913"/>
              <a:gd name="connsiteX7" fmla="*/ 841315 w 5576442"/>
              <a:gd name="connsiteY7" fmla="*/ 4802388 h 4811913"/>
              <a:gd name="connsiteX8" fmla="*/ 0 w 5576442"/>
              <a:gd name="connsiteY8" fmla="*/ 3930198 h 4811913"/>
              <a:gd name="connsiteX9" fmla="*/ 4859652 w 5576442"/>
              <a:gd name="connsiteY9" fmla="*/ 2339055 h 4811913"/>
              <a:gd name="connsiteX10" fmla="*/ 2658844 w 5576442"/>
              <a:gd name="connsiteY10" fmla="*/ 1304540 h 4811913"/>
              <a:gd name="connsiteX11" fmla="*/ 5259068 w 5576442"/>
              <a:gd name="connsiteY11" fmla="*/ 445852 h 4811913"/>
              <a:gd name="connsiteX12" fmla="*/ 4192478 w 5576442"/>
              <a:gd name="connsiteY12" fmla="*/ 0 h 4811913"/>
              <a:gd name="connsiteX0" fmla="*/ 4192478 w 5576442"/>
              <a:gd name="connsiteY0" fmla="*/ 0 h 4811913"/>
              <a:gd name="connsiteX1" fmla="*/ 4413190 w 5576442"/>
              <a:gd name="connsiteY1" fmla="*/ 301 h 4811913"/>
              <a:gd name="connsiteX2" fmla="*/ 5576435 w 5576442"/>
              <a:gd name="connsiteY2" fmla="*/ 468178 h 4811913"/>
              <a:gd name="connsiteX3" fmla="*/ 3039744 w 5576442"/>
              <a:gd name="connsiteY3" fmla="*/ 1275965 h 4811913"/>
              <a:gd name="connsiteX4" fmla="*/ 5271770 w 5576442"/>
              <a:gd name="connsiteY4" fmla="*/ 2351654 h 4811913"/>
              <a:gd name="connsiteX5" fmla="*/ 467860 w 5576442"/>
              <a:gd name="connsiteY5" fmla="*/ 3860448 h 4811913"/>
              <a:gd name="connsiteX6" fmla="*/ 1478487 w 5576442"/>
              <a:gd name="connsiteY6" fmla="*/ 4811913 h 4811913"/>
              <a:gd name="connsiteX7" fmla="*/ 841315 w 5576442"/>
              <a:gd name="connsiteY7" fmla="*/ 4802388 h 4811913"/>
              <a:gd name="connsiteX8" fmla="*/ 0 w 5576442"/>
              <a:gd name="connsiteY8" fmla="*/ 3930198 h 4811913"/>
              <a:gd name="connsiteX9" fmla="*/ 4859652 w 5576442"/>
              <a:gd name="connsiteY9" fmla="*/ 2339055 h 4811913"/>
              <a:gd name="connsiteX10" fmla="*/ 2658844 w 5576442"/>
              <a:gd name="connsiteY10" fmla="*/ 1304540 h 4811913"/>
              <a:gd name="connsiteX11" fmla="*/ 5259068 w 5576442"/>
              <a:gd name="connsiteY11" fmla="*/ 445852 h 4811913"/>
              <a:gd name="connsiteX12" fmla="*/ 4192478 w 5576442"/>
              <a:gd name="connsiteY12" fmla="*/ 0 h 4811913"/>
              <a:gd name="connsiteX0" fmla="*/ 4192478 w 5576442"/>
              <a:gd name="connsiteY0" fmla="*/ 0 h 4811913"/>
              <a:gd name="connsiteX1" fmla="*/ 4413190 w 5576442"/>
              <a:gd name="connsiteY1" fmla="*/ 301 h 4811913"/>
              <a:gd name="connsiteX2" fmla="*/ 5576435 w 5576442"/>
              <a:gd name="connsiteY2" fmla="*/ 468178 h 4811913"/>
              <a:gd name="connsiteX3" fmla="*/ 3039744 w 5576442"/>
              <a:gd name="connsiteY3" fmla="*/ 1275965 h 4811913"/>
              <a:gd name="connsiteX4" fmla="*/ 5271770 w 5576442"/>
              <a:gd name="connsiteY4" fmla="*/ 2351654 h 4811913"/>
              <a:gd name="connsiteX5" fmla="*/ 467860 w 5576442"/>
              <a:gd name="connsiteY5" fmla="*/ 3860448 h 4811913"/>
              <a:gd name="connsiteX6" fmla="*/ 1478487 w 5576442"/>
              <a:gd name="connsiteY6" fmla="*/ 4811913 h 4811913"/>
              <a:gd name="connsiteX7" fmla="*/ 841315 w 5576442"/>
              <a:gd name="connsiteY7" fmla="*/ 4802388 h 4811913"/>
              <a:gd name="connsiteX8" fmla="*/ 0 w 5576442"/>
              <a:gd name="connsiteY8" fmla="*/ 3930198 h 4811913"/>
              <a:gd name="connsiteX9" fmla="*/ 4859652 w 5576442"/>
              <a:gd name="connsiteY9" fmla="*/ 2339055 h 4811913"/>
              <a:gd name="connsiteX10" fmla="*/ 2658844 w 5576442"/>
              <a:gd name="connsiteY10" fmla="*/ 1304540 h 4811913"/>
              <a:gd name="connsiteX11" fmla="*/ 5259068 w 5576442"/>
              <a:gd name="connsiteY11" fmla="*/ 445852 h 4811913"/>
              <a:gd name="connsiteX12" fmla="*/ 4192478 w 5576442"/>
              <a:gd name="connsiteY12" fmla="*/ 0 h 4811913"/>
              <a:gd name="connsiteX0" fmla="*/ 4192478 w 5576442"/>
              <a:gd name="connsiteY0" fmla="*/ 0 h 4811913"/>
              <a:gd name="connsiteX1" fmla="*/ 4413190 w 5576442"/>
              <a:gd name="connsiteY1" fmla="*/ 301 h 4811913"/>
              <a:gd name="connsiteX2" fmla="*/ 5576435 w 5576442"/>
              <a:gd name="connsiteY2" fmla="*/ 468178 h 4811913"/>
              <a:gd name="connsiteX3" fmla="*/ 3039744 w 5576442"/>
              <a:gd name="connsiteY3" fmla="*/ 1275965 h 4811913"/>
              <a:gd name="connsiteX4" fmla="*/ 5271770 w 5576442"/>
              <a:gd name="connsiteY4" fmla="*/ 2351654 h 4811913"/>
              <a:gd name="connsiteX5" fmla="*/ 467860 w 5576442"/>
              <a:gd name="connsiteY5" fmla="*/ 3860448 h 4811913"/>
              <a:gd name="connsiteX6" fmla="*/ 1478487 w 5576442"/>
              <a:gd name="connsiteY6" fmla="*/ 4811913 h 4811913"/>
              <a:gd name="connsiteX7" fmla="*/ 841315 w 5576442"/>
              <a:gd name="connsiteY7" fmla="*/ 4802388 h 4811913"/>
              <a:gd name="connsiteX8" fmla="*/ 0 w 5576442"/>
              <a:gd name="connsiteY8" fmla="*/ 3930198 h 4811913"/>
              <a:gd name="connsiteX9" fmla="*/ 4859652 w 5576442"/>
              <a:gd name="connsiteY9" fmla="*/ 2339055 h 4811913"/>
              <a:gd name="connsiteX10" fmla="*/ 2658844 w 5576442"/>
              <a:gd name="connsiteY10" fmla="*/ 1304540 h 4811913"/>
              <a:gd name="connsiteX11" fmla="*/ 5259068 w 5576442"/>
              <a:gd name="connsiteY11" fmla="*/ 445852 h 4811913"/>
              <a:gd name="connsiteX12" fmla="*/ 4192478 w 5576442"/>
              <a:gd name="connsiteY12" fmla="*/ 0 h 4811913"/>
              <a:gd name="connsiteX0" fmla="*/ 4193033 w 5576997"/>
              <a:gd name="connsiteY0" fmla="*/ 0 h 4811913"/>
              <a:gd name="connsiteX1" fmla="*/ 4413745 w 5576997"/>
              <a:gd name="connsiteY1" fmla="*/ 301 h 4811913"/>
              <a:gd name="connsiteX2" fmla="*/ 5576990 w 5576997"/>
              <a:gd name="connsiteY2" fmla="*/ 468178 h 4811913"/>
              <a:gd name="connsiteX3" fmla="*/ 3040299 w 5576997"/>
              <a:gd name="connsiteY3" fmla="*/ 1275965 h 4811913"/>
              <a:gd name="connsiteX4" fmla="*/ 5272325 w 5576997"/>
              <a:gd name="connsiteY4" fmla="*/ 2351654 h 4811913"/>
              <a:gd name="connsiteX5" fmla="*/ 468415 w 5576997"/>
              <a:gd name="connsiteY5" fmla="*/ 3860448 h 4811913"/>
              <a:gd name="connsiteX6" fmla="*/ 1479042 w 5576997"/>
              <a:gd name="connsiteY6" fmla="*/ 4811913 h 4811913"/>
              <a:gd name="connsiteX7" fmla="*/ 841870 w 5576997"/>
              <a:gd name="connsiteY7" fmla="*/ 4802388 h 4811913"/>
              <a:gd name="connsiteX8" fmla="*/ 555 w 5576997"/>
              <a:gd name="connsiteY8" fmla="*/ 3930198 h 4811913"/>
              <a:gd name="connsiteX9" fmla="*/ 4860207 w 5576997"/>
              <a:gd name="connsiteY9" fmla="*/ 2339055 h 4811913"/>
              <a:gd name="connsiteX10" fmla="*/ 2659399 w 5576997"/>
              <a:gd name="connsiteY10" fmla="*/ 1304540 h 4811913"/>
              <a:gd name="connsiteX11" fmla="*/ 5259623 w 5576997"/>
              <a:gd name="connsiteY11" fmla="*/ 445852 h 4811913"/>
              <a:gd name="connsiteX12" fmla="*/ 4193033 w 5576997"/>
              <a:gd name="connsiteY12" fmla="*/ 0 h 4811913"/>
              <a:gd name="connsiteX0" fmla="*/ 4192981 w 5576945"/>
              <a:gd name="connsiteY0" fmla="*/ 0 h 4811913"/>
              <a:gd name="connsiteX1" fmla="*/ 4413693 w 5576945"/>
              <a:gd name="connsiteY1" fmla="*/ 301 h 4811913"/>
              <a:gd name="connsiteX2" fmla="*/ 5576938 w 5576945"/>
              <a:gd name="connsiteY2" fmla="*/ 468178 h 4811913"/>
              <a:gd name="connsiteX3" fmla="*/ 3040247 w 5576945"/>
              <a:gd name="connsiteY3" fmla="*/ 1275965 h 4811913"/>
              <a:gd name="connsiteX4" fmla="*/ 5272273 w 5576945"/>
              <a:gd name="connsiteY4" fmla="*/ 2351654 h 4811913"/>
              <a:gd name="connsiteX5" fmla="*/ 468363 w 5576945"/>
              <a:gd name="connsiteY5" fmla="*/ 3860448 h 4811913"/>
              <a:gd name="connsiteX6" fmla="*/ 1478990 w 5576945"/>
              <a:gd name="connsiteY6" fmla="*/ 4811913 h 4811913"/>
              <a:gd name="connsiteX7" fmla="*/ 841818 w 5576945"/>
              <a:gd name="connsiteY7" fmla="*/ 4802388 h 4811913"/>
              <a:gd name="connsiteX8" fmla="*/ 503 w 5576945"/>
              <a:gd name="connsiteY8" fmla="*/ 3930198 h 4811913"/>
              <a:gd name="connsiteX9" fmla="*/ 4860155 w 5576945"/>
              <a:gd name="connsiteY9" fmla="*/ 2339055 h 4811913"/>
              <a:gd name="connsiteX10" fmla="*/ 2659347 w 5576945"/>
              <a:gd name="connsiteY10" fmla="*/ 1304540 h 4811913"/>
              <a:gd name="connsiteX11" fmla="*/ 5259571 w 5576945"/>
              <a:gd name="connsiteY11" fmla="*/ 445852 h 4811913"/>
              <a:gd name="connsiteX12" fmla="*/ 4192981 w 5576945"/>
              <a:gd name="connsiteY12" fmla="*/ 0 h 4811913"/>
              <a:gd name="connsiteX0" fmla="*/ 4192981 w 5576945"/>
              <a:gd name="connsiteY0" fmla="*/ 0 h 4811913"/>
              <a:gd name="connsiteX1" fmla="*/ 4413693 w 5576945"/>
              <a:gd name="connsiteY1" fmla="*/ 301 h 4811913"/>
              <a:gd name="connsiteX2" fmla="*/ 5576938 w 5576945"/>
              <a:gd name="connsiteY2" fmla="*/ 468178 h 4811913"/>
              <a:gd name="connsiteX3" fmla="*/ 3040247 w 5576945"/>
              <a:gd name="connsiteY3" fmla="*/ 1275965 h 4811913"/>
              <a:gd name="connsiteX4" fmla="*/ 5215123 w 5576945"/>
              <a:gd name="connsiteY4" fmla="*/ 2351654 h 4811913"/>
              <a:gd name="connsiteX5" fmla="*/ 468363 w 5576945"/>
              <a:gd name="connsiteY5" fmla="*/ 3860448 h 4811913"/>
              <a:gd name="connsiteX6" fmla="*/ 1478990 w 5576945"/>
              <a:gd name="connsiteY6" fmla="*/ 4811913 h 4811913"/>
              <a:gd name="connsiteX7" fmla="*/ 841818 w 5576945"/>
              <a:gd name="connsiteY7" fmla="*/ 4802388 h 4811913"/>
              <a:gd name="connsiteX8" fmla="*/ 503 w 5576945"/>
              <a:gd name="connsiteY8" fmla="*/ 3930198 h 4811913"/>
              <a:gd name="connsiteX9" fmla="*/ 4860155 w 5576945"/>
              <a:gd name="connsiteY9" fmla="*/ 2339055 h 4811913"/>
              <a:gd name="connsiteX10" fmla="*/ 2659347 w 5576945"/>
              <a:gd name="connsiteY10" fmla="*/ 1304540 h 4811913"/>
              <a:gd name="connsiteX11" fmla="*/ 5259571 w 5576945"/>
              <a:gd name="connsiteY11" fmla="*/ 445852 h 4811913"/>
              <a:gd name="connsiteX12" fmla="*/ 4192981 w 5576945"/>
              <a:gd name="connsiteY12" fmla="*/ 0 h 4811913"/>
              <a:gd name="connsiteX0" fmla="*/ 4180282 w 5564246"/>
              <a:gd name="connsiteY0" fmla="*/ 0 h 4811913"/>
              <a:gd name="connsiteX1" fmla="*/ 4400994 w 5564246"/>
              <a:gd name="connsiteY1" fmla="*/ 301 h 4811913"/>
              <a:gd name="connsiteX2" fmla="*/ 5564239 w 5564246"/>
              <a:gd name="connsiteY2" fmla="*/ 468178 h 4811913"/>
              <a:gd name="connsiteX3" fmla="*/ 3027548 w 5564246"/>
              <a:gd name="connsiteY3" fmla="*/ 1275965 h 4811913"/>
              <a:gd name="connsiteX4" fmla="*/ 5202424 w 5564246"/>
              <a:gd name="connsiteY4" fmla="*/ 2351654 h 4811913"/>
              <a:gd name="connsiteX5" fmla="*/ 455664 w 5564246"/>
              <a:gd name="connsiteY5" fmla="*/ 3860448 h 4811913"/>
              <a:gd name="connsiteX6" fmla="*/ 1466291 w 5564246"/>
              <a:gd name="connsiteY6" fmla="*/ 4811913 h 4811913"/>
              <a:gd name="connsiteX7" fmla="*/ 829119 w 5564246"/>
              <a:gd name="connsiteY7" fmla="*/ 4802388 h 4811913"/>
              <a:gd name="connsiteX8" fmla="*/ 504 w 5564246"/>
              <a:gd name="connsiteY8" fmla="*/ 3917498 h 4811913"/>
              <a:gd name="connsiteX9" fmla="*/ 4847456 w 5564246"/>
              <a:gd name="connsiteY9" fmla="*/ 2339055 h 4811913"/>
              <a:gd name="connsiteX10" fmla="*/ 2646648 w 5564246"/>
              <a:gd name="connsiteY10" fmla="*/ 1304540 h 4811913"/>
              <a:gd name="connsiteX11" fmla="*/ 5246872 w 5564246"/>
              <a:gd name="connsiteY11" fmla="*/ 445852 h 4811913"/>
              <a:gd name="connsiteX12" fmla="*/ 4180282 w 5564246"/>
              <a:gd name="connsiteY12" fmla="*/ 0 h 4811913"/>
              <a:gd name="connsiteX0" fmla="*/ 4180282 w 5564246"/>
              <a:gd name="connsiteY0" fmla="*/ 0 h 4811913"/>
              <a:gd name="connsiteX1" fmla="*/ 4400994 w 5564246"/>
              <a:gd name="connsiteY1" fmla="*/ 301 h 4811913"/>
              <a:gd name="connsiteX2" fmla="*/ 5564239 w 5564246"/>
              <a:gd name="connsiteY2" fmla="*/ 468178 h 4811913"/>
              <a:gd name="connsiteX3" fmla="*/ 3027548 w 5564246"/>
              <a:gd name="connsiteY3" fmla="*/ 1275965 h 4811913"/>
              <a:gd name="connsiteX4" fmla="*/ 5202424 w 5564246"/>
              <a:gd name="connsiteY4" fmla="*/ 2351654 h 4811913"/>
              <a:gd name="connsiteX5" fmla="*/ 455664 w 5564246"/>
              <a:gd name="connsiteY5" fmla="*/ 3860448 h 4811913"/>
              <a:gd name="connsiteX6" fmla="*/ 1466291 w 5564246"/>
              <a:gd name="connsiteY6" fmla="*/ 4811913 h 4811913"/>
              <a:gd name="connsiteX7" fmla="*/ 829119 w 5564246"/>
              <a:gd name="connsiteY7" fmla="*/ 4802388 h 4811913"/>
              <a:gd name="connsiteX8" fmla="*/ 504 w 5564246"/>
              <a:gd name="connsiteY8" fmla="*/ 3917498 h 4811913"/>
              <a:gd name="connsiteX9" fmla="*/ 4847456 w 5564246"/>
              <a:gd name="connsiteY9" fmla="*/ 2339055 h 4811913"/>
              <a:gd name="connsiteX10" fmla="*/ 2646648 w 5564246"/>
              <a:gd name="connsiteY10" fmla="*/ 1304540 h 4811913"/>
              <a:gd name="connsiteX11" fmla="*/ 5246872 w 5564246"/>
              <a:gd name="connsiteY11" fmla="*/ 445852 h 4811913"/>
              <a:gd name="connsiteX12" fmla="*/ 4180282 w 5564246"/>
              <a:gd name="connsiteY12" fmla="*/ 0 h 4811913"/>
              <a:gd name="connsiteX0" fmla="*/ 4180282 w 5564246"/>
              <a:gd name="connsiteY0" fmla="*/ 0 h 4811913"/>
              <a:gd name="connsiteX1" fmla="*/ 4400994 w 5564246"/>
              <a:gd name="connsiteY1" fmla="*/ 301 h 4811913"/>
              <a:gd name="connsiteX2" fmla="*/ 5564239 w 5564246"/>
              <a:gd name="connsiteY2" fmla="*/ 468178 h 4811913"/>
              <a:gd name="connsiteX3" fmla="*/ 3027548 w 5564246"/>
              <a:gd name="connsiteY3" fmla="*/ 1275965 h 4811913"/>
              <a:gd name="connsiteX4" fmla="*/ 5202424 w 5564246"/>
              <a:gd name="connsiteY4" fmla="*/ 2351654 h 4811913"/>
              <a:gd name="connsiteX5" fmla="*/ 455664 w 5564246"/>
              <a:gd name="connsiteY5" fmla="*/ 3860448 h 4811913"/>
              <a:gd name="connsiteX6" fmla="*/ 1466291 w 5564246"/>
              <a:gd name="connsiteY6" fmla="*/ 4811913 h 4811913"/>
              <a:gd name="connsiteX7" fmla="*/ 829119 w 5564246"/>
              <a:gd name="connsiteY7" fmla="*/ 4802388 h 4811913"/>
              <a:gd name="connsiteX8" fmla="*/ 504 w 5564246"/>
              <a:gd name="connsiteY8" fmla="*/ 3917498 h 4811913"/>
              <a:gd name="connsiteX9" fmla="*/ 4847456 w 5564246"/>
              <a:gd name="connsiteY9" fmla="*/ 2339055 h 4811913"/>
              <a:gd name="connsiteX10" fmla="*/ 2646648 w 5564246"/>
              <a:gd name="connsiteY10" fmla="*/ 1304540 h 4811913"/>
              <a:gd name="connsiteX11" fmla="*/ 5246872 w 5564246"/>
              <a:gd name="connsiteY11" fmla="*/ 445852 h 4811913"/>
              <a:gd name="connsiteX12" fmla="*/ 4180282 w 5564246"/>
              <a:gd name="connsiteY12" fmla="*/ 0 h 4811913"/>
              <a:gd name="connsiteX0" fmla="*/ 4179778 w 5563742"/>
              <a:gd name="connsiteY0" fmla="*/ 0 h 4811913"/>
              <a:gd name="connsiteX1" fmla="*/ 4400490 w 5563742"/>
              <a:gd name="connsiteY1" fmla="*/ 301 h 4811913"/>
              <a:gd name="connsiteX2" fmla="*/ 5563735 w 5563742"/>
              <a:gd name="connsiteY2" fmla="*/ 468178 h 4811913"/>
              <a:gd name="connsiteX3" fmla="*/ 3027044 w 5563742"/>
              <a:gd name="connsiteY3" fmla="*/ 1275965 h 4811913"/>
              <a:gd name="connsiteX4" fmla="*/ 5201920 w 5563742"/>
              <a:gd name="connsiteY4" fmla="*/ 2351654 h 4811913"/>
              <a:gd name="connsiteX5" fmla="*/ 455160 w 5563742"/>
              <a:gd name="connsiteY5" fmla="*/ 3860448 h 4811913"/>
              <a:gd name="connsiteX6" fmla="*/ 1465787 w 5563742"/>
              <a:gd name="connsiteY6" fmla="*/ 4811913 h 4811913"/>
              <a:gd name="connsiteX7" fmla="*/ 828615 w 5563742"/>
              <a:gd name="connsiteY7" fmla="*/ 4802388 h 4811913"/>
              <a:gd name="connsiteX8" fmla="*/ 0 w 5563742"/>
              <a:gd name="connsiteY8" fmla="*/ 3917498 h 4811913"/>
              <a:gd name="connsiteX9" fmla="*/ 4846952 w 5563742"/>
              <a:gd name="connsiteY9" fmla="*/ 2339055 h 4811913"/>
              <a:gd name="connsiteX10" fmla="*/ 2646144 w 5563742"/>
              <a:gd name="connsiteY10" fmla="*/ 1304540 h 4811913"/>
              <a:gd name="connsiteX11" fmla="*/ 5246368 w 5563742"/>
              <a:gd name="connsiteY11" fmla="*/ 445852 h 4811913"/>
              <a:gd name="connsiteX12" fmla="*/ 4179778 w 5563742"/>
              <a:gd name="connsiteY12" fmla="*/ 0 h 4811913"/>
              <a:gd name="connsiteX0" fmla="*/ 4179778 w 5563742"/>
              <a:gd name="connsiteY0" fmla="*/ 0 h 4811913"/>
              <a:gd name="connsiteX1" fmla="*/ 4400490 w 5563742"/>
              <a:gd name="connsiteY1" fmla="*/ 301 h 4811913"/>
              <a:gd name="connsiteX2" fmla="*/ 5563735 w 5563742"/>
              <a:gd name="connsiteY2" fmla="*/ 468178 h 4811913"/>
              <a:gd name="connsiteX3" fmla="*/ 3027044 w 5563742"/>
              <a:gd name="connsiteY3" fmla="*/ 1275965 h 4811913"/>
              <a:gd name="connsiteX4" fmla="*/ 5201920 w 5563742"/>
              <a:gd name="connsiteY4" fmla="*/ 2351654 h 4811913"/>
              <a:gd name="connsiteX5" fmla="*/ 455160 w 5563742"/>
              <a:gd name="connsiteY5" fmla="*/ 3860448 h 4811913"/>
              <a:gd name="connsiteX6" fmla="*/ 1465787 w 5563742"/>
              <a:gd name="connsiteY6" fmla="*/ 4811913 h 4811913"/>
              <a:gd name="connsiteX7" fmla="*/ 828615 w 5563742"/>
              <a:gd name="connsiteY7" fmla="*/ 4802388 h 4811913"/>
              <a:gd name="connsiteX8" fmla="*/ 0 w 5563742"/>
              <a:gd name="connsiteY8" fmla="*/ 3917498 h 4811913"/>
              <a:gd name="connsiteX9" fmla="*/ 4846952 w 5563742"/>
              <a:gd name="connsiteY9" fmla="*/ 2339055 h 4811913"/>
              <a:gd name="connsiteX10" fmla="*/ 2646144 w 5563742"/>
              <a:gd name="connsiteY10" fmla="*/ 1304540 h 4811913"/>
              <a:gd name="connsiteX11" fmla="*/ 5246368 w 5563742"/>
              <a:gd name="connsiteY11" fmla="*/ 445852 h 4811913"/>
              <a:gd name="connsiteX12" fmla="*/ 4179778 w 5563742"/>
              <a:gd name="connsiteY12" fmla="*/ 0 h 4811913"/>
              <a:gd name="connsiteX0" fmla="*/ 4179778 w 5563742"/>
              <a:gd name="connsiteY0" fmla="*/ 0 h 4811913"/>
              <a:gd name="connsiteX1" fmla="*/ 4400490 w 5563742"/>
              <a:gd name="connsiteY1" fmla="*/ 301 h 4811913"/>
              <a:gd name="connsiteX2" fmla="*/ 5563735 w 5563742"/>
              <a:gd name="connsiteY2" fmla="*/ 468178 h 4811913"/>
              <a:gd name="connsiteX3" fmla="*/ 3027044 w 5563742"/>
              <a:gd name="connsiteY3" fmla="*/ 1275965 h 4811913"/>
              <a:gd name="connsiteX4" fmla="*/ 5201920 w 5563742"/>
              <a:gd name="connsiteY4" fmla="*/ 2351654 h 4811913"/>
              <a:gd name="connsiteX5" fmla="*/ 455160 w 5563742"/>
              <a:gd name="connsiteY5" fmla="*/ 3860448 h 4811913"/>
              <a:gd name="connsiteX6" fmla="*/ 1465787 w 5563742"/>
              <a:gd name="connsiteY6" fmla="*/ 4811913 h 4811913"/>
              <a:gd name="connsiteX7" fmla="*/ 828615 w 5563742"/>
              <a:gd name="connsiteY7" fmla="*/ 4802388 h 4811913"/>
              <a:gd name="connsiteX8" fmla="*/ 0 w 5563742"/>
              <a:gd name="connsiteY8" fmla="*/ 3917498 h 4811913"/>
              <a:gd name="connsiteX9" fmla="*/ 4846952 w 5563742"/>
              <a:gd name="connsiteY9" fmla="*/ 2339055 h 4811913"/>
              <a:gd name="connsiteX10" fmla="*/ 2646144 w 5563742"/>
              <a:gd name="connsiteY10" fmla="*/ 1304540 h 4811913"/>
              <a:gd name="connsiteX11" fmla="*/ 5246368 w 5563742"/>
              <a:gd name="connsiteY11" fmla="*/ 445852 h 4811913"/>
              <a:gd name="connsiteX12" fmla="*/ 4179778 w 5563742"/>
              <a:gd name="connsiteY12" fmla="*/ 0 h 4811913"/>
              <a:gd name="connsiteX0" fmla="*/ 4179778 w 5563742"/>
              <a:gd name="connsiteY0" fmla="*/ 0 h 4811913"/>
              <a:gd name="connsiteX1" fmla="*/ 4400490 w 5563742"/>
              <a:gd name="connsiteY1" fmla="*/ 301 h 4811913"/>
              <a:gd name="connsiteX2" fmla="*/ 5563735 w 5563742"/>
              <a:gd name="connsiteY2" fmla="*/ 468178 h 4811913"/>
              <a:gd name="connsiteX3" fmla="*/ 3027044 w 5563742"/>
              <a:gd name="connsiteY3" fmla="*/ 1275965 h 4811913"/>
              <a:gd name="connsiteX4" fmla="*/ 5201920 w 5563742"/>
              <a:gd name="connsiteY4" fmla="*/ 2351654 h 4811913"/>
              <a:gd name="connsiteX5" fmla="*/ 455160 w 5563742"/>
              <a:gd name="connsiteY5" fmla="*/ 3860448 h 4811913"/>
              <a:gd name="connsiteX6" fmla="*/ 1465787 w 5563742"/>
              <a:gd name="connsiteY6" fmla="*/ 4811913 h 4811913"/>
              <a:gd name="connsiteX7" fmla="*/ 828615 w 5563742"/>
              <a:gd name="connsiteY7" fmla="*/ 4802388 h 4811913"/>
              <a:gd name="connsiteX8" fmla="*/ 0 w 5563742"/>
              <a:gd name="connsiteY8" fmla="*/ 3917498 h 4811913"/>
              <a:gd name="connsiteX9" fmla="*/ 4846952 w 5563742"/>
              <a:gd name="connsiteY9" fmla="*/ 2339055 h 4811913"/>
              <a:gd name="connsiteX10" fmla="*/ 2646144 w 5563742"/>
              <a:gd name="connsiteY10" fmla="*/ 1304540 h 4811913"/>
              <a:gd name="connsiteX11" fmla="*/ 5246368 w 5563742"/>
              <a:gd name="connsiteY11" fmla="*/ 445852 h 4811913"/>
              <a:gd name="connsiteX12" fmla="*/ 4179778 w 5563742"/>
              <a:gd name="connsiteY12" fmla="*/ 0 h 4811913"/>
              <a:gd name="connsiteX0" fmla="*/ 4179778 w 5563742"/>
              <a:gd name="connsiteY0" fmla="*/ 0 h 4811913"/>
              <a:gd name="connsiteX1" fmla="*/ 4400490 w 5563742"/>
              <a:gd name="connsiteY1" fmla="*/ 301 h 4811913"/>
              <a:gd name="connsiteX2" fmla="*/ 5563735 w 5563742"/>
              <a:gd name="connsiteY2" fmla="*/ 468178 h 4811913"/>
              <a:gd name="connsiteX3" fmla="*/ 3027044 w 5563742"/>
              <a:gd name="connsiteY3" fmla="*/ 1275965 h 4811913"/>
              <a:gd name="connsiteX4" fmla="*/ 5201920 w 5563742"/>
              <a:gd name="connsiteY4" fmla="*/ 2351654 h 4811913"/>
              <a:gd name="connsiteX5" fmla="*/ 455160 w 5563742"/>
              <a:gd name="connsiteY5" fmla="*/ 3860448 h 4811913"/>
              <a:gd name="connsiteX6" fmla="*/ 1465787 w 5563742"/>
              <a:gd name="connsiteY6" fmla="*/ 4811913 h 4811913"/>
              <a:gd name="connsiteX7" fmla="*/ 828615 w 5563742"/>
              <a:gd name="connsiteY7" fmla="*/ 4802388 h 4811913"/>
              <a:gd name="connsiteX8" fmla="*/ 0 w 5563742"/>
              <a:gd name="connsiteY8" fmla="*/ 3917498 h 4811913"/>
              <a:gd name="connsiteX9" fmla="*/ 4846952 w 5563742"/>
              <a:gd name="connsiteY9" fmla="*/ 2339055 h 4811913"/>
              <a:gd name="connsiteX10" fmla="*/ 2646144 w 5563742"/>
              <a:gd name="connsiteY10" fmla="*/ 1304540 h 4811913"/>
              <a:gd name="connsiteX11" fmla="*/ 5246368 w 5563742"/>
              <a:gd name="connsiteY11" fmla="*/ 445852 h 4811913"/>
              <a:gd name="connsiteX12" fmla="*/ 4179778 w 5563742"/>
              <a:gd name="connsiteY12" fmla="*/ 0 h 4811913"/>
              <a:gd name="connsiteX0" fmla="*/ 4179778 w 5563742"/>
              <a:gd name="connsiteY0" fmla="*/ 0 h 4811913"/>
              <a:gd name="connsiteX1" fmla="*/ 4400490 w 5563742"/>
              <a:gd name="connsiteY1" fmla="*/ 301 h 4811913"/>
              <a:gd name="connsiteX2" fmla="*/ 5563735 w 5563742"/>
              <a:gd name="connsiteY2" fmla="*/ 468178 h 4811913"/>
              <a:gd name="connsiteX3" fmla="*/ 3027044 w 5563742"/>
              <a:gd name="connsiteY3" fmla="*/ 1275965 h 4811913"/>
              <a:gd name="connsiteX4" fmla="*/ 5201920 w 5563742"/>
              <a:gd name="connsiteY4" fmla="*/ 2351654 h 4811913"/>
              <a:gd name="connsiteX5" fmla="*/ 455160 w 5563742"/>
              <a:gd name="connsiteY5" fmla="*/ 3860448 h 4811913"/>
              <a:gd name="connsiteX6" fmla="*/ 1465787 w 5563742"/>
              <a:gd name="connsiteY6" fmla="*/ 4811913 h 4811913"/>
              <a:gd name="connsiteX7" fmla="*/ 828615 w 5563742"/>
              <a:gd name="connsiteY7" fmla="*/ 4802388 h 4811913"/>
              <a:gd name="connsiteX8" fmla="*/ 0 w 5563742"/>
              <a:gd name="connsiteY8" fmla="*/ 3917498 h 4811913"/>
              <a:gd name="connsiteX9" fmla="*/ 4846952 w 5563742"/>
              <a:gd name="connsiteY9" fmla="*/ 2339055 h 4811913"/>
              <a:gd name="connsiteX10" fmla="*/ 2646144 w 5563742"/>
              <a:gd name="connsiteY10" fmla="*/ 1304540 h 4811913"/>
              <a:gd name="connsiteX11" fmla="*/ 5246368 w 5563742"/>
              <a:gd name="connsiteY11" fmla="*/ 445852 h 4811913"/>
              <a:gd name="connsiteX12" fmla="*/ 4179778 w 5563742"/>
              <a:gd name="connsiteY12" fmla="*/ 0 h 4811913"/>
              <a:gd name="connsiteX0" fmla="*/ 4179778 w 5563742"/>
              <a:gd name="connsiteY0" fmla="*/ 0 h 4811913"/>
              <a:gd name="connsiteX1" fmla="*/ 4400490 w 5563742"/>
              <a:gd name="connsiteY1" fmla="*/ 301 h 4811913"/>
              <a:gd name="connsiteX2" fmla="*/ 5563735 w 5563742"/>
              <a:gd name="connsiteY2" fmla="*/ 468178 h 4811913"/>
              <a:gd name="connsiteX3" fmla="*/ 3027044 w 5563742"/>
              <a:gd name="connsiteY3" fmla="*/ 1275965 h 4811913"/>
              <a:gd name="connsiteX4" fmla="*/ 5201920 w 5563742"/>
              <a:gd name="connsiteY4" fmla="*/ 2351654 h 4811913"/>
              <a:gd name="connsiteX5" fmla="*/ 455160 w 5563742"/>
              <a:gd name="connsiteY5" fmla="*/ 3860448 h 4811913"/>
              <a:gd name="connsiteX6" fmla="*/ 1465787 w 5563742"/>
              <a:gd name="connsiteY6" fmla="*/ 4811913 h 4811913"/>
              <a:gd name="connsiteX7" fmla="*/ 828615 w 5563742"/>
              <a:gd name="connsiteY7" fmla="*/ 4802388 h 4811913"/>
              <a:gd name="connsiteX8" fmla="*/ 0 w 5563742"/>
              <a:gd name="connsiteY8" fmla="*/ 3917498 h 4811913"/>
              <a:gd name="connsiteX9" fmla="*/ 4846952 w 5563742"/>
              <a:gd name="connsiteY9" fmla="*/ 2339055 h 4811913"/>
              <a:gd name="connsiteX10" fmla="*/ 2646144 w 5563742"/>
              <a:gd name="connsiteY10" fmla="*/ 1304540 h 4811913"/>
              <a:gd name="connsiteX11" fmla="*/ 5246368 w 5563742"/>
              <a:gd name="connsiteY11" fmla="*/ 445852 h 4811913"/>
              <a:gd name="connsiteX12" fmla="*/ 4179778 w 5563742"/>
              <a:gd name="connsiteY12" fmla="*/ 0 h 4811913"/>
              <a:gd name="connsiteX0" fmla="*/ 4179778 w 5563742"/>
              <a:gd name="connsiteY0" fmla="*/ 0 h 4811913"/>
              <a:gd name="connsiteX1" fmla="*/ 4400490 w 5563742"/>
              <a:gd name="connsiteY1" fmla="*/ 301 h 4811913"/>
              <a:gd name="connsiteX2" fmla="*/ 5563735 w 5563742"/>
              <a:gd name="connsiteY2" fmla="*/ 468178 h 4811913"/>
              <a:gd name="connsiteX3" fmla="*/ 3027044 w 5563742"/>
              <a:gd name="connsiteY3" fmla="*/ 1275965 h 4811913"/>
              <a:gd name="connsiteX4" fmla="*/ 5201920 w 5563742"/>
              <a:gd name="connsiteY4" fmla="*/ 2351654 h 4811913"/>
              <a:gd name="connsiteX5" fmla="*/ 455160 w 5563742"/>
              <a:gd name="connsiteY5" fmla="*/ 3860448 h 4811913"/>
              <a:gd name="connsiteX6" fmla="*/ 1465787 w 5563742"/>
              <a:gd name="connsiteY6" fmla="*/ 4811913 h 4811913"/>
              <a:gd name="connsiteX7" fmla="*/ 828615 w 5563742"/>
              <a:gd name="connsiteY7" fmla="*/ 4802388 h 4811913"/>
              <a:gd name="connsiteX8" fmla="*/ 0 w 5563742"/>
              <a:gd name="connsiteY8" fmla="*/ 3917498 h 4811913"/>
              <a:gd name="connsiteX9" fmla="*/ 4846952 w 5563742"/>
              <a:gd name="connsiteY9" fmla="*/ 2339055 h 4811913"/>
              <a:gd name="connsiteX10" fmla="*/ 2646144 w 5563742"/>
              <a:gd name="connsiteY10" fmla="*/ 1304540 h 4811913"/>
              <a:gd name="connsiteX11" fmla="*/ 5246368 w 5563742"/>
              <a:gd name="connsiteY11" fmla="*/ 445852 h 4811913"/>
              <a:gd name="connsiteX12" fmla="*/ 4179778 w 5563742"/>
              <a:gd name="connsiteY12" fmla="*/ 0 h 4811913"/>
              <a:gd name="connsiteX0" fmla="*/ 4179778 w 5563742"/>
              <a:gd name="connsiteY0" fmla="*/ 0 h 4811913"/>
              <a:gd name="connsiteX1" fmla="*/ 4400490 w 5563742"/>
              <a:gd name="connsiteY1" fmla="*/ 301 h 4811913"/>
              <a:gd name="connsiteX2" fmla="*/ 5563735 w 5563742"/>
              <a:gd name="connsiteY2" fmla="*/ 468178 h 4811913"/>
              <a:gd name="connsiteX3" fmla="*/ 3027044 w 5563742"/>
              <a:gd name="connsiteY3" fmla="*/ 1275965 h 4811913"/>
              <a:gd name="connsiteX4" fmla="*/ 5201920 w 5563742"/>
              <a:gd name="connsiteY4" fmla="*/ 2351654 h 4811913"/>
              <a:gd name="connsiteX5" fmla="*/ 455160 w 5563742"/>
              <a:gd name="connsiteY5" fmla="*/ 3860448 h 4811913"/>
              <a:gd name="connsiteX6" fmla="*/ 1465787 w 5563742"/>
              <a:gd name="connsiteY6" fmla="*/ 4811913 h 4811913"/>
              <a:gd name="connsiteX7" fmla="*/ 828615 w 5563742"/>
              <a:gd name="connsiteY7" fmla="*/ 4802388 h 4811913"/>
              <a:gd name="connsiteX8" fmla="*/ 0 w 5563742"/>
              <a:gd name="connsiteY8" fmla="*/ 3917498 h 4811913"/>
              <a:gd name="connsiteX9" fmla="*/ 4846952 w 5563742"/>
              <a:gd name="connsiteY9" fmla="*/ 2339055 h 4811913"/>
              <a:gd name="connsiteX10" fmla="*/ 2646144 w 5563742"/>
              <a:gd name="connsiteY10" fmla="*/ 1304540 h 4811913"/>
              <a:gd name="connsiteX11" fmla="*/ 5246368 w 5563742"/>
              <a:gd name="connsiteY11" fmla="*/ 445852 h 4811913"/>
              <a:gd name="connsiteX12" fmla="*/ 4179778 w 5563742"/>
              <a:gd name="connsiteY12" fmla="*/ 0 h 4811913"/>
              <a:gd name="connsiteX0" fmla="*/ 4179778 w 5563742"/>
              <a:gd name="connsiteY0" fmla="*/ 0 h 4811913"/>
              <a:gd name="connsiteX1" fmla="*/ 4400490 w 5563742"/>
              <a:gd name="connsiteY1" fmla="*/ 301 h 4811913"/>
              <a:gd name="connsiteX2" fmla="*/ 5563735 w 5563742"/>
              <a:gd name="connsiteY2" fmla="*/ 468178 h 4811913"/>
              <a:gd name="connsiteX3" fmla="*/ 3027044 w 5563742"/>
              <a:gd name="connsiteY3" fmla="*/ 1275965 h 4811913"/>
              <a:gd name="connsiteX4" fmla="*/ 5201920 w 5563742"/>
              <a:gd name="connsiteY4" fmla="*/ 2351654 h 4811913"/>
              <a:gd name="connsiteX5" fmla="*/ 455160 w 5563742"/>
              <a:gd name="connsiteY5" fmla="*/ 3860448 h 4811913"/>
              <a:gd name="connsiteX6" fmla="*/ 1465787 w 5563742"/>
              <a:gd name="connsiteY6" fmla="*/ 4811913 h 4811913"/>
              <a:gd name="connsiteX7" fmla="*/ 828615 w 5563742"/>
              <a:gd name="connsiteY7" fmla="*/ 4802388 h 4811913"/>
              <a:gd name="connsiteX8" fmla="*/ 0 w 5563742"/>
              <a:gd name="connsiteY8" fmla="*/ 3917498 h 4811913"/>
              <a:gd name="connsiteX9" fmla="*/ 4846952 w 5563742"/>
              <a:gd name="connsiteY9" fmla="*/ 2339055 h 4811913"/>
              <a:gd name="connsiteX10" fmla="*/ 2646144 w 5563742"/>
              <a:gd name="connsiteY10" fmla="*/ 1304540 h 4811913"/>
              <a:gd name="connsiteX11" fmla="*/ 5246368 w 5563742"/>
              <a:gd name="connsiteY11" fmla="*/ 445852 h 4811913"/>
              <a:gd name="connsiteX12" fmla="*/ 4179778 w 5563742"/>
              <a:gd name="connsiteY12" fmla="*/ 0 h 4811913"/>
              <a:gd name="connsiteX0" fmla="*/ 4179778 w 5563742"/>
              <a:gd name="connsiteY0" fmla="*/ 0 h 4811913"/>
              <a:gd name="connsiteX1" fmla="*/ 4400490 w 5563742"/>
              <a:gd name="connsiteY1" fmla="*/ 301 h 4811913"/>
              <a:gd name="connsiteX2" fmla="*/ 5563735 w 5563742"/>
              <a:gd name="connsiteY2" fmla="*/ 468178 h 4811913"/>
              <a:gd name="connsiteX3" fmla="*/ 3027044 w 5563742"/>
              <a:gd name="connsiteY3" fmla="*/ 1275965 h 4811913"/>
              <a:gd name="connsiteX4" fmla="*/ 5201920 w 5563742"/>
              <a:gd name="connsiteY4" fmla="*/ 2351654 h 4811913"/>
              <a:gd name="connsiteX5" fmla="*/ 455160 w 5563742"/>
              <a:gd name="connsiteY5" fmla="*/ 3860448 h 4811913"/>
              <a:gd name="connsiteX6" fmla="*/ 1465787 w 5563742"/>
              <a:gd name="connsiteY6" fmla="*/ 4811913 h 4811913"/>
              <a:gd name="connsiteX7" fmla="*/ 828615 w 5563742"/>
              <a:gd name="connsiteY7" fmla="*/ 4802388 h 4811913"/>
              <a:gd name="connsiteX8" fmla="*/ 0 w 5563742"/>
              <a:gd name="connsiteY8" fmla="*/ 3917498 h 4811913"/>
              <a:gd name="connsiteX9" fmla="*/ 4846952 w 5563742"/>
              <a:gd name="connsiteY9" fmla="*/ 2339055 h 4811913"/>
              <a:gd name="connsiteX10" fmla="*/ 2646144 w 5563742"/>
              <a:gd name="connsiteY10" fmla="*/ 1304540 h 4811913"/>
              <a:gd name="connsiteX11" fmla="*/ 5246368 w 5563742"/>
              <a:gd name="connsiteY11" fmla="*/ 445852 h 4811913"/>
              <a:gd name="connsiteX12" fmla="*/ 4179778 w 5563742"/>
              <a:gd name="connsiteY12" fmla="*/ 0 h 4811913"/>
              <a:gd name="connsiteX0" fmla="*/ 4179778 w 5563742"/>
              <a:gd name="connsiteY0" fmla="*/ 0 h 4811913"/>
              <a:gd name="connsiteX1" fmla="*/ 4400490 w 5563742"/>
              <a:gd name="connsiteY1" fmla="*/ 301 h 4811913"/>
              <a:gd name="connsiteX2" fmla="*/ 5563735 w 5563742"/>
              <a:gd name="connsiteY2" fmla="*/ 468178 h 4811913"/>
              <a:gd name="connsiteX3" fmla="*/ 3027044 w 5563742"/>
              <a:gd name="connsiteY3" fmla="*/ 1275965 h 4811913"/>
              <a:gd name="connsiteX4" fmla="*/ 5201920 w 5563742"/>
              <a:gd name="connsiteY4" fmla="*/ 2351654 h 4811913"/>
              <a:gd name="connsiteX5" fmla="*/ 455160 w 5563742"/>
              <a:gd name="connsiteY5" fmla="*/ 3860448 h 4811913"/>
              <a:gd name="connsiteX6" fmla="*/ 1465787 w 5563742"/>
              <a:gd name="connsiteY6" fmla="*/ 4811913 h 4811913"/>
              <a:gd name="connsiteX7" fmla="*/ 828615 w 5563742"/>
              <a:gd name="connsiteY7" fmla="*/ 4802388 h 4811913"/>
              <a:gd name="connsiteX8" fmla="*/ 0 w 5563742"/>
              <a:gd name="connsiteY8" fmla="*/ 3917498 h 4811913"/>
              <a:gd name="connsiteX9" fmla="*/ 4846952 w 5563742"/>
              <a:gd name="connsiteY9" fmla="*/ 2339055 h 4811913"/>
              <a:gd name="connsiteX10" fmla="*/ 2646144 w 5563742"/>
              <a:gd name="connsiteY10" fmla="*/ 1304540 h 4811913"/>
              <a:gd name="connsiteX11" fmla="*/ 5246368 w 5563742"/>
              <a:gd name="connsiteY11" fmla="*/ 445852 h 4811913"/>
              <a:gd name="connsiteX12" fmla="*/ 4179778 w 5563742"/>
              <a:gd name="connsiteY12" fmla="*/ 0 h 4811913"/>
              <a:gd name="connsiteX0" fmla="*/ 4179778 w 5563742"/>
              <a:gd name="connsiteY0" fmla="*/ 0 h 4811913"/>
              <a:gd name="connsiteX1" fmla="*/ 4400490 w 5563742"/>
              <a:gd name="connsiteY1" fmla="*/ 301 h 4811913"/>
              <a:gd name="connsiteX2" fmla="*/ 5563735 w 5563742"/>
              <a:gd name="connsiteY2" fmla="*/ 468178 h 4811913"/>
              <a:gd name="connsiteX3" fmla="*/ 3027044 w 5563742"/>
              <a:gd name="connsiteY3" fmla="*/ 1275965 h 4811913"/>
              <a:gd name="connsiteX4" fmla="*/ 5201920 w 5563742"/>
              <a:gd name="connsiteY4" fmla="*/ 2351654 h 4811913"/>
              <a:gd name="connsiteX5" fmla="*/ 455160 w 5563742"/>
              <a:gd name="connsiteY5" fmla="*/ 3860448 h 4811913"/>
              <a:gd name="connsiteX6" fmla="*/ 1465787 w 5563742"/>
              <a:gd name="connsiteY6" fmla="*/ 4811913 h 4811913"/>
              <a:gd name="connsiteX7" fmla="*/ 828615 w 5563742"/>
              <a:gd name="connsiteY7" fmla="*/ 4802388 h 4811913"/>
              <a:gd name="connsiteX8" fmla="*/ 0 w 5563742"/>
              <a:gd name="connsiteY8" fmla="*/ 3917498 h 4811913"/>
              <a:gd name="connsiteX9" fmla="*/ 4846952 w 5563742"/>
              <a:gd name="connsiteY9" fmla="*/ 2339055 h 4811913"/>
              <a:gd name="connsiteX10" fmla="*/ 2646144 w 5563742"/>
              <a:gd name="connsiteY10" fmla="*/ 1304540 h 4811913"/>
              <a:gd name="connsiteX11" fmla="*/ 5246368 w 5563742"/>
              <a:gd name="connsiteY11" fmla="*/ 445852 h 4811913"/>
              <a:gd name="connsiteX12" fmla="*/ 4179778 w 5563742"/>
              <a:gd name="connsiteY12" fmla="*/ 0 h 4811913"/>
              <a:gd name="connsiteX0" fmla="*/ 4179778 w 5563742"/>
              <a:gd name="connsiteY0" fmla="*/ 0 h 4811913"/>
              <a:gd name="connsiteX1" fmla="*/ 4400490 w 5563742"/>
              <a:gd name="connsiteY1" fmla="*/ 301 h 4811913"/>
              <a:gd name="connsiteX2" fmla="*/ 5563735 w 5563742"/>
              <a:gd name="connsiteY2" fmla="*/ 468178 h 4811913"/>
              <a:gd name="connsiteX3" fmla="*/ 3027044 w 5563742"/>
              <a:gd name="connsiteY3" fmla="*/ 1275965 h 4811913"/>
              <a:gd name="connsiteX4" fmla="*/ 5201920 w 5563742"/>
              <a:gd name="connsiteY4" fmla="*/ 2351654 h 4811913"/>
              <a:gd name="connsiteX5" fmla="*/ 455160 w 5563742"/>
              <a:gd name="connsiteY5" fmla="*/ 3860448 h 4811913"/>
              <a:gd name="connsiteX6" fmla="*/ 1465787 w 5563742"/>
              <a:gd name="connsiteY6" fmla="*/ 4811913 h 4811913"/>
              <a:gd name="connsiteX7" fmla="*/ 828615 w 5563742"/>
              <a:gd name="connsiteY7" fmla="*/ 4802388 h 4811913"/>
              <a:gd name="connsiteX8" fmla="*/ 0 w 5563742"/>
              <a:gd name="connsiteY8" fmla="*/ 3917498 h 4811913"/>
              <a:gd name="connsiteX9" fmla="*/ 4846952 w 5563742"/>
              <a:gd name="connsiteY9" fmla="*/ 2339055 h 4811913"/>
              <a:gd name="connsiteX10" fmla="*/ 2646144 w 5563742"/>
              <a:gd name="connsiteY10" fmla="*/ 1304540 h 4811913"/>
              <a:gd name="connsiteX11" fmla="*/ 5246368 w 5563742"/>
              <a:gd name="connsiteY11" fmla="*/ 445852 h 4811913"/>
              <a:gd name="connsiteX12" fmla="*/ 4179778 w 5563742"/>
              <a:gd name="connsiteY12" fmla="*/ 0 h 4811913"/>
              <a:gd name="connsiteX0" fmla="*/ 4179778 w 5563742"/>
              <a:gd name="connsiteY0" fmla="*/ 0 h 4811913"/>
              <a:gd name="connsiteX1" fmla="*/ 4400490 w 5563742"/>
              <a:gd name="connsiteY1" fmla="*/ 301 h 4811913"/>
              <a:gd name="connsiteX2" fmla="*/ 5563735 w 5563742"/>
              <a:gd name="connsiteY2" fmla="*/ 468178 h 4811913"/>
              <a:gd name="connsiteX3" fmla="*/ 3027044 w 5563742"/>
              <a:gd name="connsiteY3" fmla="*/ 1275965 h 4811913"/>
              <a:gd name="connsiteX4" fmla="*/ 5201920 w 5563742"/>
              <a:gd name="connsiteY4" fmla="*/ 2351654 h 4811913"/>
              <a:gd name="connsiteX5" fmla="*/ 455160 w 5563742"/>
              <a:gd name="connsiteY5" fmla="*/ 3860448 h 4811913"/>
              <a:gd name="connsiteX6" fmla="*/ 1465787 w 5563742"/>
              <a:gd name="connsiteY6" fmla="*/ 4811913 h 4811913"/>
              <a:gd name="connsiteX7" fmla="*/ 828615 w 5563742"/>
              <a:gd name="connsiteY7" fmla="*/ 4802388 h 4811913"/>
              <a:gd name="connsiteX8" fmla="*/ 0 w 5563742"/>
              <a:gd name="connsiteY8" fmla="*/ 3917498 h 4811913"/>
              <a:gd name="connsiteX9" fmla="*/ 4846952 w 5563742"/>
              <a:gd name="connsiteY9" fmla="*/ 2339055 h 4811913"/>
              <a:gd name="connsiteX10" fmla="*/ 2646144 w 5563742"/>
              <a:gd name="connsiteY10" fmla="*/ 1304540 h 4811913"/>
              <a:gd name="connsiteX11" fmla="*/ 5246368 w 5563742"/>
              <a:gd name="connsiteY11" fmla="*/ 445852 h 4811913"/>
              <a:gd name="connsiteX12" fmla="*/ 4179778 w 5563742"/>
              <a:gd name="connsiteY12" fmla="*/ 0 h 4811913"/>
              <a:gd name="connsiteX0" fmla="*/ 4179778 w 5563742"/>
              <a:gd name="connsiteY0" fmla="*/ 0 h 4811913"/>
              <a:gd name="connsiteX1" fmla="*/ 4400490 w 5563742"/>
              <a:gd name="connsiteY1" fmla="*/ 301 h 4811913"/>
              <a:gd name="connsiteX2" fmla="*/ 5563735 w 5563742"/>
              <a:gd name="connsiteY2" fmla="*/ 468178 h 4811913"/>
              <a:gd name="connsiteX3" fmla="*/ 3027044 w 5563742"/>
              <a:gd name="connsiteY3" fmla="*/ 1275965 h 4811913"/>
              <a:gd name="connsiteX4" fmla="*/ 5201920 w 5563742"/>
              <a:gd name="connsiteY4" fmla="*/ 2351654 h 4811913"/>
              <a:gd name="connsiteX5" fmla="*/ 455160 w 5563742"/>
              <a:gd name="connsiteY5" fmla="*/ 3860448 h 4811913"/>
              <a:gd name="connsiteX6" fmla="*/ 1465787 w 5563742"/>
              <a:gd name="connsiteY6" fmla="*/ 4811913 h 4811913"/>
              <a:gd name="connsiteX7" fmla="*/ 828615 w 5563742"/>
              <a:gd name="connsiteY7" fmla="*/ 4802388 h 4811913"/>
              <a:gd name="connsiteX8" fmla="*/ 0 w 5563742"/>
              <a:gd name="connsiteY8" fmla="*/ 3917498 h 4811913"/>
              <a:gd name="connsiteX9" fmla="*/ 4831712 w 5563742"/>
              <a:gd name="connsiteY9" fmla="*/ 2339055 h 4811913"/>
              <a:gd name="connsiteX10" fmla="*/ 2646144 w 5563742"/>
              <a:gd name="connsiteY10" fmla="*/ 1304540 h 4811913"/>
              <a:gd name="connsiteX11" fmla="*/ 5246368 w 5563742"/>
              <a:gd name="connsiteY11" fmla="*/ 445852 h 4811913"/>
              <a:gd name="connsiteX12" fmla="*/ 4179778 w 5563742"/>
              <a:gd name="connsiteY12" fmla="*/ 0 h 4811913"/>
              <a:gd name="connsiteX0" fmla="*/ 4179778 w 5563742"/>
              <a:gd name="connsiteY0" fmla="*/ 0 h 4811913"/>
              <a:gd name="connsiteX1" fmla="*/ 4400490 w 5563742"/>
              <a:gd name="connsiteY1" fmla="*/ 301 h 4811913"/>
              <a:gd name="connsiteX2" fmla="*/ 5563735 w 5563742"/>
              <a:gd name="connsiteY2" fmla="*/ 468178 h 4811913"/>
              <a:gd name="connsiteX3" fmla="*/ 3027044 w 5563742"/>
              <a:gd name="connsiteY3" fmla="*/ 1275965 h 4811913"/>
              <a:gd name="connsiteX4" fmla="*/ 5201920 w 5563742"/>
              <a:gd name="connsiteY4" fmla="*/ 2351654 h 4811913"/>
              <a:gd name="connsiteX5" fmla="*/ 455160 w 5563742"/>
              <a:gd name="connsiteY5" fmla="*/ 3860448 h 4811913"/>
              <a:gd name="connsiteX6" fmla="*/ 1465787 w 5563742"/>
              <a:gd name="connsiteY6" fmla="*/ 4811913 h 4811913"/>
              <a:gd name="connsiteX7" fmla="*/ 828615 w 5563742"/>
              <a:gd name="connsiteY7" fmla="*/ 4802388 h 4811913"/>
              <a:gd name="connsiteX8" fmla="*/ 0 w 5563742"/>
              <a:gd name="connsiteY8" fmla="*/ 3917498 h 4811913"/>
              <a:gd name="connsiteX9" fmla="*/ 4831712 w 5563742"/>
              <a:gd name="connsiteY9" fmla="*/ 2339055 h 4811913"/>
              <a:gd name="connsiteX10" fmla="*/ 2646144 w 5563742"/>
              <a:gd name="connsiteY10" fmla="*/ 1304540 h 4811913"/>
              <a:gd name="connsiteX11" fmla="*/ 5246368 w 5563742"/>
              <a:gd name="connsiteY11" fmla="*/ 445852 h 4811913"/>
              <a:gd name="connsiteX12" fmla="*/ 4179778 w 5563742"/>
              <a:gd name="connsiteY12" fmla="*/ 0 h 4811913"/>
              <a:gd name="connsiteX0" fmla="*/ 4179778 w 5563742"/>
              <a:gd name="connsiteY0" fmla="*/ 0 h 4812499"/>
              <a:gd name="connsiteX1" fmla="*/ 4400490 w 5563742"/>
              <a:gd name="connsiteY1" fmla="*/ 301 h 4812499"/>
              <a:gd name="connsiteX2" fmla="*/ 5563735 w 5563742"/>
              <a:gd name="connsiteY2" fmla="*/ 468178 h 4812499"/>
              <a:gd name="connsiteX3" fmla="*/ 3027044 w 5563742"/>
              <a:gd name="connsiteY3" fmla="*/ 1275965 h 4812499"/>
              <a:gd name="connsiteX4" fmla="*/ 5201920 w 5563742"/>
              <a:gd name="connsiteY4" fmla="*/ 2351654 h 4812499"/>
              <a:gd name="connsiteX5" fmla="*/ 455160 w 5563742"/>
              <a:gd name="connsiteY5" fmla="*/ 3860448 h 4812499"/>
              <a:gd name="connsiteX6" fmla="*/ 1465787 w 5563742"/>
              <a:gd name="connsiteY6" fmla="*/ 4811913 h 4812499"/>
              <a:gd name="connsiteX7" fmla="*/ 826234 w 5563742"/>
              <a:gd name="connsiteY7" fmla="*/ 4811537 h 4812499"/>
              <a:gd name="connsiteX8" fmla="*/ 0 w 5563742"/>
              <a:gd name="connsiteY8" fmla="*/ 3917498 h 4812499"/>
              <a:gd name="connsiteX9" fmla="*/ 4831712 w 5563742"/>
              <a:gd name="connsiteY9" fmla="*/ 2339055 h 4812499"/>
              <a:gd name="connsiteX10" fmla="*/ 2646144 w 5563742"/>
              <a:gd name="connsiteY10" fmla="*/ 1304540 h 4812499"/>
              <a:gd name="connsiteX11" fmla="*/ 5246368 w 5563742"/>
              <a:gd name="connsiteY11" fmla="*/ 445852 h 4812499"/>
              <a:gd name="connsiteX12" fmla="*/ 4179778 w 5563742"/>
              <a:gd name="connsiteY12" fmla="*/ 0 h 481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63742" h="4812499">
                <a:moveTo>
                  <a:pt x="4179778" y="0"/>
                </a:moveTo>
                <a:lnTo>
                  <a:pt x="4400490" y="301"/>
                </a:lnTo>
                <a:cubicBezTo>
                  <a:pt x="4549491" y="63893"/>
                  <a:pt x="5559113" y="321167"/>
                  <a:pt x="5563735" y="468178"/>
                </a:cubicBezTo>
                <a:cubicBezTo>
                  <a:pt x="5568357" y="615189"/>
                  <a:pt x="3339932" y="1030721"/>
                  <a:pt x="3027044" y="1275965"/>
                </a:cubicBezTo>
                <a:cubicBezTo>
                  <a:pt x="3161831" y="1470409"/>
                  <a:pt x="4963828" y="1988969"/>
                  <a:pt x="5201920" y="2351654"/>
                </a:cubicBezTo>
                <a:cubicBezTo>
                  <a:pt x="4932012" y="2842609"/>
                  <a:pt x="565601" y="3363997"/>
                  <a:pt x="455160" y="3860448"/>
                </a:cubicBezTo>
                <a:cubicBezTo>
                  <a:pt x="732769" y="4205120"/>
                  <a:pt x="1096103" y="4521216"/>
                  <a:pt x="1465787" y="4811913"/>
                </a:cubicBezTo>
                <a:cubicBezTo>
                  <a:pt x="1253396" y="4808738"/>
                  <a:pt x="1038625" y="4814712"/>
                  <a:pt x="826234" y="4811537"/>
                </a:cubicBezTo>
                <a:cubicBezTo>
                  <a:pt x="470253" y="4493023"/>
                  <a:pt x="114681" y="4201087"/>
                  <a:pt x="0" y="3917498"/>
                </a:cubicBezTo>
                <a:cubicBezTo>
                  <a:pt x="367616" y="3093865"/>
                  <a:pt x="4971856" y="2640437"/>
                  <a:pt x="4831712" y="2339055"/>
                </a:cubicBezTo>
                <a:cubicBezTo>
                  <a:pt x="4668450" y="2158013"/>
                  <a:pt x="2999949" y="1603850"/>
                  <a:pt x="2646144" y="1304540"/>
                </a:cubicBezTo>
                <a:cubicBezTo>
                  <a:pt x="2488865" y="1037005"/>
                  <a:pt x="5236552" y="592863"/>
                  <a:pt x="5246368" y="445852"/>
                </a:cubicBezTo>
                <a:cubicBezTo>
                  <a:pt x="5256184" y="298841"/>
                  <a:pt x="4179621" y="107975"/>
                  <a:pt x="4179778" y="0"/>
                </a:cubicBezTo>
                <a:close/>
              </a:path>
            </a:pathLst>
          </a:custGeom>
          <a:gradFill>
            <a:gsLst>
              <a:gs pos="100000">
                <a:srgbClr val="8794A1"/>
              </a:gs>
              <a:gs pos="38000">
                <a:srgbClr val="B6C0C7">
                  <a:alpha val="22000"/>
                </a:srgbClr>
              </a:gs>
            </a:gsLst>
            <a:lin ang="5400000" scaled="1"/>
          </a:gra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grpSp>
        <p:nvGrpSpPr>
          <p:cNvPr id="28" name="Group 27"/>
          <p:cNvGrpSpPr/>
          <p:nvPr/>
        </p:nvGrpSpPr>
        <p:grpSpPr>
          <a:xfrm>
            <a:off x="1052522" y="5046604"/>
            <a:ext cx="743235" cy="614866"/>
            <a:chOff x="2402312" y="2848995"/>
            <a:chExt cx="743235" cy="614866"/>
          </a:xfrm>
        </p:grpSpPr>
        <p:grpSp>
          <p:nvGrpSpPr>
            <p:cNvPr id="101" name="Group 100"/>
            <p:cNvGrpSpPr/>
            <p:nvPr/>
          </p:nvGrpSpPr>
          <p:grpSpPr>
            <a:xfrm>
              <a:off x="2402312" y="2848995"/>
              <a:ext cx="743235" cy="614866"/>
              <a:chOff x="605505" y="4699608"/>
              <a:chExt cx="743235" cy="614866"/>
            </a:xfrm>
          </p:grpSpPr>
          <p:sp>
            <p:nvSpPr>
              <p:cNvPr id="102" name="Isosceles Triangle 101"/>
              <p:cNvSpPr/>
              <p:nvPr/>
            </p:nvSpPr>
            <p:spPr bwMode="auto">
              <a:xfrm rot="5400000">
                <a:off x="1096554" y="5062289"/>
                <a:ext cx="83439" cy="420932"/>
              </a:xfrm>
              <a:prstGeom prst="triangle">
                <a:avLst/>
              </a:prstGeom>
              <a:gradFill>
                <a:gsLst>
                  <a:gs pos="100000">
                    <a:schemeClr val="tx1">
                      <a:alpha val="69000"/>
                    </a:schemeClr>
                  </a:gs>
                  <a:gs pos="24000">
                    <a:srgbClr val="B6C0C7">
                      <a:alpha val="22000"/>
                    </a:srgbClr>
                  </a:gs>
                </a:gsLst>
                <a:lin ang="5400000" scaled="1"/>
              </a:gra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grpSp>
            <p:nvGrpSpPr>
              <p:cNvPr id="103" name="Group 102"/>
              <p:cNvGrpSpPr/>
              <p:nvPr/>
            </p:nvGrpSpPr>
            <p:grpSpPr>
              <a:xfrm>
                <a:off x="605505" y="4699608"/>
                <a:ext cx="490748" cy="614866"/>
                <a:chOff x="605505" y="4699608"/>
                <a:chExt cx="490748" cy="614866"/>
              </a:xfrm>
            </p:grpSpPr>
            <p:sp>
              <p:nvSpPr>
                <p:cNvPr id="104" name="Donut 103"/>
                <p:cNvSpPr/>
                <p:nvPr/>
              </p:nvSpPr>
              <p:spPr bwMode="auto">
                <a:xfrm>
                  <a:off x="605505" y="4699608"/>
                  <a:ext cx="490748" cy="490748"/>
                </a:xfrm>
                <a:prstGeom prst="donut">
                  <a:avLst>
                    <a:gd name="adj" fmla="val 6878"/>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grpSp>
              <p:nvGrpSpPr>
                <p:cNvPr id="105" name="Group 104"/>
                <p:cNvGrpSpPr/>
                <p:nvPr/>
              </p:nvGrpSpPr>
              <p:grpSpPr>
                <a:xfrm>
                  <a:off x="688156" y="5000331"/>
                  <a:ext cx="331100" cy="314143"/>
                  <a:chOff x="1723398" y="4402153"/>
                  <a:chExt cx="331100" cy="314143"/>
                </a:xfrm>
              </p:grpSpPr>
              <p:sp>
                <p:nvSpPr>
                  <p:cNvPr id="107" name="Isosceles Triangle 106"/>
                  <p:cNvSpPr/>
                  <p:nvPr/>
                </p:nvSpPr>
                <p:spPr bwMode="auto">
                  <a:xfrm flipH="1">
                    <a:off x="1888948" y="4402153"/>
                    <a:ext cx="165550" cy="314143"/>
                  </a:xfrm>
                  <a:prstGeom prst="triangle">
                    <a:avLst>
                      <a:gd name="adj" fmla="val 100000"/>
                    </a:avLst>
                  </a:prstGeom>
                  <a:solidFill>
                    <a:srgbClr val="FFFFFF"/>
                  </a:solidFill>
                  <a:ln w="6350">
                    <a:solidFill>
                      <a:srgbClr val="0018A8"/>
                    </a:solid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12" name="Isosceles Triangle 111"/>
                  <p:cNvSpPr/>
                  <p:nvPr/>
                </p:nvSpPr>
                <p:spPr bwMode="auto">
                  <a:xfrm>
                    <a:off x="1723398" y="4402153"/>
                    <a:ext cx="165550" cy="314143"/>
                  </a:xfrm>
                  <a:prstGeom prst="triangle">
                    <a:avLst>
                      <a:gd name="adj" fmla="val 100000"/>
                    </a:avLst>
                  </a:prstGeom>
                  <a:solidFill>
                    <a:srgbClr val="0018A8"/>
                  </a:solidFill>
                  <a:ln w="6350">
                    <a:solidFill>
                      <a:srgbClr val="0018A8"/>
                    </a:solid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grpSp>
            <p:sp>
              <p:nvSpPr>
                <p:cNvPr id="106" name="Oval 105"/>
                <p:cNvSpPr/>
                <p:nvPr/>
              </p:nvSpPr>
              <p:spPr bwMode="auto">
                <a:xfrm>
                  <a:off x="685328" y="4779432"/>
                  <a:ext cx="331102" cy="331100"/>
                </a:xfrm>
                <a:prstGeom prst="ellipse">
                  <a:avLst/>
                </a:prstGeom>
                <a:solidFill>
                  <a:schemeClr val="bg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grpSp>
        </p:grpSp>
        <p:sp>
          <p:nvSpPr>
            <p:cNvPr id="134" name="Freeform 22"/>
            <p:cNvSpPr>
              <a:spLocks noChangeAspect="1" noEditPoints="1"/>
            </p:cNvSpPr>
            <p:nvPr/>
          </p:nvSpPr>
          <p:spPr bwMode="auto">
            <a:xfrm>
              <a:off x="2562496" y="3004157"/>
              <a:ext cx="209158" cy="208471"/>
            </a:xfrm>
            <a:custGeom>
              <a:avLst/>
              <a:gdLst>
                <a:gd name="T0" fmla="*/ 200 w 200"/>
                <a:gd name="T1" fmla="*/ 191 h 200"/>
                <a:gd name="T2" fmla="*/ 133 w 200"/>
                <a:gd name="T3" fmla="*/ 123 h 200"/>
                <a:gd name="T4" fmla="*/ 151 w 200"/>
                <a:gd name="T5" fmla="*/ 75 h 200"/>
                <a:gd name="T6" fmla="*/ 76 w 200"/>
                <a:gd name="T7" fmla="*/ 0 h 200"/>
                <a:gd name="T8" fmla="*/ 0 w 200"/>
                <a:gd name="T9" fmla="*/ 75 h 200"/>
                <a:gd name="T10" fmla="*/ 76 w 200"/>
                <a:gd name="T11" fmla="*/ 150 h 200"/>
                <a:gd name="T12" fmla="*/ 124 w 200"/>
                <a:gd name="T13" fmla="*/ 132 h 200"/>
                <a:gd name="T14" fmla="*/ 191 w 200"/>
                <a:gd name="T15" fmla="*/ 200 h 200"/>
                <a:gd name="T16" fmla="*/ 200 w 200"/>
                <a:gd name="T17" fmla="*/ 191 h 200"/>
                <a:gd name="T18" fmla="*/ 13 w 200"/>
                <a:gd name="T19" fmla="*/ 75 h 200"/>
                <a:gd name="T20" fmla="*/ 76 w 200"/>
                <a:gd name="T21" fmla="*/ 12 h 200"/>
                <a:gd name="T22" fmla="*/ 138 w 200"/>
                <a:gd name="T23" fmla="*/ 75 h 200"/>
                <a:gd name="T24" fmla="*/ 76 w 200"/>
                <a:gd name="T25" fmla="*/ 138 h 200"/>
                <a:gd name="T26" fmla="*/ 13 w 200"/>
                <a:gd name="T27" fmla="*/ 7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0" h="200">
                  <a:moveTo>
                    <a:pt x="200" y="191"/>
                  </a:moveTo>
                  <a:cubicBezTo>
                    <a:pt x="133" y="123"/>
                    <a:pt x="133" y="123"/>
                    <a:pt x="133" y="123"/>
                  </a:cubicBezTo>
                  <a:cubicBezTo>
                    <a:pt x="144" y="110"/>
                    <a:pt x="151" y="93"/>
                    <a:pt x="151" y="75"/>
                  </a:cubicBezTo>
                  <a:cubicBezTo>
                    <a:pt x="151" y="33"/>
                    <a:pt x="117" y="0"/>
                    <a:pt x="76" y="0"/>
                  </a:cubicBezTo>
                  <a:cubicBezTo>
                    <a:pt x="34" y="0"/>
                    <a:pt x="0" y="33"/>
                    <a:pt x="0" y="75"/>
                  </a:cubicBezTo>
                  <a:cubicBezTo>
                    <a:pt x="0" y="116"/>
                    <a:pt x="34" y="150"/>
                    <a:pt x="76" y="150"/>
                  </a:cubicBezTo>
                  <a:cubicBezTo>
                    <a:pt x="94" y="150"/>
                    <a:pt x="111" y="143"/>
                    <a:pt x="124" y="132"/>
                  </a:cubicBezTo>
                  <a:cubicBezTo>
                    <a:pt x="191" y="200"/>
                    <a:pt x="191" y="200"/>
                    <a:pt x="191" y="200"/>
                  </a:cubicBezTo>
                  <a:lnTo>
                    <a:pt x="200" y="191"/>
                  </a:lnTo>
                  <a:close/>
                  <a:moveTo>
                    <a:pt x="13" y="75"/>
                  </a:moveTo>
                  <a:cubicBezTo>
                    <a:pt x="13" y="40"/>
                    <a:pt x="41" y="12"/>
                    <a:pt x="76" y="12"/>
                  </a:cubicBezTo>
                  <a:cubicBezTo>
                    <a:pt x="110" y="12"/>
                    <a:pt x="138" y="40"/>
                    <a:pt x="138" y="75"/>
                  </a:cubicBezTo>
                  <a:cubicBezTo>
                    <a:pt x="138" y="109"/>
                    <a:pt x="110" y="138"/>
                    <a:pt x="76" y="138"/>
                  </a:cubicBezTo>
                  <a:cubicBezTo>
                    <a:pt x="41" y="138"/>
                    <a:pt x="13" y="109"/>
                    <a:pt x="13" y="75"/>
                  </a:cubicBezTo>
                  <a:close/>
                </a:path>
              </a:pathLst>
            </a:custGeom>
            <a:solidFill>
              <a:schemeClr val="bg1">
                <a:lumMod val="65000"/>
              </a:schemeClr>
            </a:solidFill>
            <a:ln>
              <a:noFill/>
            </a:ln>
          </p:spPr>
          <p:txBody>
            <a:bodyPr vert="horz" wrap="square" lIns="78191" tIns="39096" rIns="78191" bIns="39096" numCol="1" anchor="t" anchorCtr="0" compatLnSpc="1">
              <a:prstTxWarp prst="textNoShape">
                <a:avLst/>
              </a:prstTxWarp>
            </a:bodyPr>
            <a:lstStyle/>
            <a:p>
              <a:endParaRPr lang="en-US" sz="700"/>
            </a:p>
          </p:txBody>
        </p:sp>
      </p:grpSp>
      <p:sp>
        <p:nvSpPr>
          <p:cNvPr id="94" name="Isosceles Triangle 93"/>
          <p:cNvSpPr/>
          <p:nvPr/>
        </p:nvSpPr>
        <p:spPr bwMode="auto">
          <a:xfrm rot="5400000">
            <a:off x="3763648" y="4566808"/>
            <a:ext cx="83439" cy="420932"/>
          </a:xfrm>
          <a:prstGeom prst="triangle">
            <a:avLst/>
          </a:prstGeom>
          <a:gradFill>
            <a:gsLst>
              <a:gs pos="100000">
                <a:schemeClr val="tx1">
                  <a:alpha val="69000"/>
                </a:schemeClr>
              </a:gs>
              <a:gs pos="24000">
                <a:srgbClr val="B6C0C7">
                  <a:alpha val="22000"/>
                </a:srgbClr>
              </a:gs>
            </a:gsLst>
            <a:lin ang="5400000" scaled="1"/>
          </a:gra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96" name="Donut 95"/>
          <p:cNvSpPr/>
          <p:nvPr/>
        </p:nvSpPr>
        <p:spPr bwMode="auto">
          <a:xfrm>
            <a:off x="3272599" y="4204127"/>
            <a:ext cx="490748" cy="490748"/>
          </a:xfrm>
          <a:prstGeom prst="donut">
            <a:avLst>
              <a:gd name="adj" fmla="val 6878"/>
            </a:avLst>
          </a:prstGeom>
          <a:solidFill>
            <a:srgbClr val="00A8E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99" name="Isosceles Triangle 98"/>
          <p:cNvSpPr/>
          <p:nvPr/>
        </p:nvSpPr>
        <p:spPr bwMode="auto">
          <a:xfrm flipH="1">
            <a:off x="3520800" y="4504850"/>
            <a:ext cx="165550" cy="314143"/>
          </a:xfrm>
          <a:prstGeom prst="triangle">
            <a:avLst>
              <a:gd name="adj" fmla="val 100000"/>
            </a:avLst>
          </a:prstGeom>
          <a:solidFill>
            <a:schemeClr val="bg1"/>
          </a:solidFill>
          <a:ln w="6350">
            <a:solidFill>
              <a:srgbClr val="0092D0"/>
            </a:solid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00" name="Isosceles Triangle 99"/>
          <p:cNvSpPr/>
          <p:nvPr/>
        </p:nvSpPr>
        <p:spPr bwMode="auto">
          <a:xfrm>
            <a:off x="3355250" y="4504850"/>
            <a:ext cx="165550" cy="314143"/>
          </a:xfrm>
          <a:prstGeom prst="triangle">
            <a:avLst>
              <a:gd name="adj" fmla="val 100000"/>
            </a:avLst>
          </a:prstGeom>
          <a:solidFill>
            <a:srgbClr val="00A8E0"/>
          </a:solidFill>
          <a:ln w="6350">
            <a:solidFill>
              <a:srgbClr val="0092D0"/>
            </a:solid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98" name="Oval 97"/>
          <p:cNvSpPr/>
          <p:nvPr/>
        </p:nvSpPr>
        <p:spPr bwMode="auto">
          <a:xfrm>
            <a:off x="3352422" y="4283951"/>
            <a:ext cx="331102" cy="331100"/>
          </a:xfrm>
          <a:prstGeom prst="ellipse">
            <a:avLst/>
          </a:prstGeom>
          <a:solidFill>
            <a:schemeClr val="bg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35" name="Freeform 12"/>
          <p:cNvSpPr>
            <a:spLocks noChangeAspect="1"/>
          </p:cNvSpPr>
          <p:nvPr/>
        </p:nvSpPr>
        <p:spPr bwMode="auto">
          <a:xfrm>
            <a:off x="3400940" y="4372685"/>
            <a:ext cx="242547" cy="171304"/>
          </a:xfrm>
          <a:custGeom>
            <a:avLst/>
            <a:gdLst>
              <a:gd name="T0" fmla="*/ 290 w 303"/>
              <a:gd name="T1" fmla="*/ 0 h 214"/>
              <a:gd name="T2" fmla="*/ 103 w 303"/>
              <a:gd name="T3" fmla="*/ 187 h 214"/>
              <a:gd name="T4" fmla="*/ 14 w 303"/>
              <a:gd name="T5" fmla="*/ 97 h 214"/>
              <a:gd name="T6" fmla="*/ 0 w 303"/>
              <a:gd name="T7" fmla="*/ 111 h 214"/>
              <a:gd name="T8" fmla="*/ 103 w 303"/>
              <a:gd name="T9" fmla="*/ 214 h 214"/>
              <a:gd name="T10" fmla="*/ 303 w 303"/>
              <a:gd name="T11" fmla="*/ 14 h 214"/>
              <a:gd name="T12" fmla="*/ 290 w 303"/>
              <a:gd name="T13" fmla="*/ 0 h 214"/>
            </a:gdLst>
            <a:ahLst/>
            <a:cxnLst>
              <a:cxn ang="0">
                <a:pos x="T0" y="T1"/>
              </a:cxn>
              <a:cxn ang="0">
                <a:pos x="T2" y="T3"/>
              </a:cxn>
              <a:cxn ang="0">
                <a:pos x="T4" y="T5"/>
              </a:cxn>
              <a:cxn ang="0">
                <a:pos x="T6" y="T7"/>
              </a:cxn>
              <a:cxn ang="0">
                <a:pos x="T8" y="T9"/>
              </a:cxn>
              <a:cxn ang="0">
                <a:pos x="T10" y="T11"/>
              </a:cxn>
              <a:cxn ang="0">
                <a:pos x="T12" y="T13"/>
              </a:cxn>
            </a:cxnLst>
            <a:rect l="0" t="0" r="r" b="b"/>
            <a:pathLst>
              <a:path w="303" h="214">
                <a:moveTo>
                  <a:pt x="290" y="0"/>
                </a:moveTo>
                <a:lnTo>
                  <a:pt x="103" y="187"/>
                </a:lnTo>
                <a:lnTo>
                  <a:pt x="14" y="97"/>
                </a:lnTo>
                <a:lnTo>
                  <a:pt x="0" y="111"/>
                </a:lnTo>
                <a:lnTo>
                  <a:pt x="103" y="214"/>
                </a:lnTo>
                <a:lnTo>
                  <a:pt x="303" y="14"/>
                </a:lnTo>
                <a:lnTo>
                  <a:pt x="290" y="0"/>
                </a:lnTo>
                <a:close/>
              </a:path>
            </a:pathLst>
          </a:custGeom>
          <a:solidFill>
            <a:schemeClr val="bg1">
              <a:lumMod val="65000"/>
            </a:schemeClr>
          </a:solidFill>
          <a:ln>
            <a:noFill/>
          </a:ln>
        </p:spPr>
        <p:txBody>
          <a:bodyPr vert="horz" wrap="square" lIns="78191" tIns="39096" rIns="78191" bIns="39096" numCol="1" anchor="t" anchorCtr="0" compatLnSpc="1">
            <a:prstTxWarp prst="textNoShape">
              <a:avLst/>
            </a:prstTxWarp>
          </a:bodyPr>
          <a:lstStyle/>
          <a:p>
            <a:endParaRPr lang="en-US" sz="700"/>
          </a:p>
        </p:txBody>
      </p:sp>
      <p:sp>
        <p:nvSpPr>
          <p:cNvPr id="7" name="Donut 6"/>
          <p:cNvSpPr/>
          <p:nvPr/>
        </p:nvSpPr>
        <p:spPr bwMode="auto">
          <a:xfrm>
            <a:off x="4999852" y="3864976"/>
            <a:ext cx="495990" cy="490748"/>
          </a:xfrm>
          <a:prstGeom prst="donut">
            <a:avLst>
              <a:gd name="adj" fmla="val 6878"/>
            </a:avLst>
          </a:prstGeom>
          <a:solidFill>
            <a:srgbClr val="4AC9E3"/>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22" name="Isosceles Triangle 21"/>
          <p:cNvSpPr/>
          <p:nvPr/>
        </p:nvSpPr>
        <p:spPr bwMode="auto">
          <a:xfrm rot="5400000">
            <a:off x="5490901" y="4227657"/>
            <a:ext cx="83439" cy="420932"/>
          </a:xfrm>
          <a:prstGeom prst="triangle">
            <a:avLst/>
          </a:prstGeom>
          <a:gradFill>
            <a:gsLst>
              <a:gs pos="100000">
                <a:schemeClr val="tx1">
                  <a:alpha val="69000"/>
                </a:schemeClr>
              </a:gs>
              <a:gs pos="24000">
                <a:srgbClr val="B6C0C7">
                  <a:alpha val="22000"/>
                </a:srgbClr>
              </a:gs>
            </a:gsLst>
            <a:lin ang="5400000" scaled="1"/>
          </a:gra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86" name="Isosceles Triangle 85"/>
          <p:cNvSpPr/>
          <p:nvPr/>
        </p:nvSpPr>
        <p:spPr bwMode="auto">
          <a:xfrm flipH="1">
            <a:off x="5248053" y="4165699"/>
            <a:ext cx="165550" cy="314143"/>
          </a:xfrm>
          <a:prstGeom prst="triangle">
            <a:avLst>
              <a:gd name="adj" fmla="val 100000"/>
            </a:avLst>
          </a:prstGeom>
          <a:solidFill>
            <a:schemeClr val="bg1"/>
          </a:solidFill>
          <a:ln w="6350">
            <a:solidFill>
              <a:srgbClr val="4AC9E3"/>
            </a:solid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82" name="Isosceles Triangle 81"/>
          <p:cNvSpPr/>
          <p:nvPr/>
        </p:nvSpPr>
        <p:spPr bwMode="auto">
          <a:xfrm>
            <a:off x="5082503" y="4165699"/>
            <a:ext cx="165550" cy="314143"/>
          </a:xfrm>
          <a:prstGeom prst="triangle">
            <a:avLst>
              <a:gd name="adj" fmla="val 100000"/>
            </a:avLst>
          </a:prstGeom>
          <a:solidFill>
            <a:srgbClr val="4AC9E3"/>
          </a:solidFill>
          <a:ln w="6350">
            <a:solidFill>
              <a:srgbClr val="4AC9E3"/>
            </a:solid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9" name="Oval 18"/>
          <p:cNvSpPr/>
          <p:nvPr/>
        </p:nvSpPr>
        <p:spPr bwMode="auto">
          <a:xfrm>
            <a:off x="5079675" y="3944800"/>
            <a:ext cx="331102" cy="331100"/>
          </a:xfrm>
          <a:prstGeom prst="ellipse">
            <a:avLst/>
          </a:prstGeom>
          <a:solidFill>
            <a:schemeClr val="bg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36" name="Freeform 17"/>
          <p:cNvSpPr>
            <a:spLocks noChangeAspect="1" noEditPoints="1"/>
          </p:cNvSpPr>
          <p:nvPr/>
        </p:nvSpPr>
        <p:spPr bwMode="auto">
          <a:xfrm>
            <a:off x="5116075" y="3982057"/>
            <a:ext cx="263544" cy="256586"/>
          </a:xfrm>
          <a:custGeom>
            <a:avLst/>
            <a:gdLst>
              <a:gd name="T0" fmla="*/ 6 w 200"/>
              <a:gd name="T1" fmla="*/ 124 h 195"/>
              <a:gd name="T2" fmla="*/ 14 w 200"/>
              <a:gd name="T3" fmla="*/ 126 h 195"/>
              <a:gd name="T4" fmla="*/ 29 w 200"/>
              <a:gd name="T5" fmla="*/ 138 h 195"/>
              <a:gd name="T6" fmla="*/ 29 w 200"/>
              <a:gd name="T7" fmla="*/ 139 h 195"/>
              <a:gd name="T8" fmla="*/ 32 w 200"/>
              <a:gd name="T9" fmla="*/ 158 h 195"/>
              <a:gd name="T10" fmla="*/ 30 w 200"/>
              <a:gd name="T11" fmla="*/ 165 h 195"/>
              <a:gd name="T12" fmla="*/ 34 w 200"/>
              <a:gd name="T13" fmla="*/ 175 h 195"/>
              <a:gd name="T14" fmla="*/ 66 w 200"/>
              <a:gd name="T15" fmla="*/ 193 h 195"/>
              <a:gd name="T16" fmla="*/ 76 w 200"/>
              <a:gd name="T17" fmla="*/ 192 h 195"/>
              <a:gd name="T18" fmla="*/ 82 w 200"/>
              <a:gd name="T19" fmla="*/ 186 h 195"/>
              <a:gd name="T20" fmla="*/ 99 w 200"/>
              <a:gd name="T21" fmla="*/ 178 h 195"/>
              <a:gd name="T22" fmla="*/ 100 w 200"/>
              <a:gd name="T23" fmla="*/ 178 h 195"/>
              <a:gd name="T24" fmla="*/ 117 w 200"/>
              <a:gd name="T25" fmla="*/ 186 h 195"/>
              <a:gd name="T26" fmla="*/ 123 w 200"/>
              <a:gd name="T27" fmla="*/ 192 h 195"/>
              <a:gd name="T28" fmla="*/ 134 w 200"/>
              <a:gd name="T29" fmla="*/ 193 h 195"/>
              <a:gd name="T30" fmla="*/ 166 w 200"/>
              <a:gd name="T31" fmla="*/ 175 h 195"/>
              <a:gd name="T32" fmla="*/ 169 w 200"/>
              <a:gd name="T33" fmla="*/ 165 h 195"/>
              <a:gd name="T34" fmla="*/ 167 w 200"/>
              <a:gd name="T35" fmla="*/ 158 h 195"/>
              <a:gd name="T36" fmla="*/ 170 w 200"/>
              <a:gd name="T37" fmla="*/ 139 h 195"/>
              <a:gd name="T38" fmla="*/ 170 w 200"/>
              <a:gd name="T39" fmla="*/ 138 h 195"/>
              <a:gd name="T40" fmla="*/ 185 w 200"/>
              <a:gd name="T41" fmla="*/ 126 h 195"/>
              <a:gd name="T42" fmla="*/ 193 w 200"/>
              <a:gd name="T43" fmla="*/ 124 h 195"/>
              <a:gd name="T44" fmla="*/ 200 w 200"/>
              <a:gd name="T45" fmla="*/ 116 h 195"/>
              <a:gd name="T46" fmla="*/ 200 w 200"/>
              <a:gd name="T47" fmla="*/ 79 h 195"/>
              <a:gd name="T48" fmla="*/ 193 w 200"/>
              <a:gd name="T49" fmla="*/ 71 h 195"/>
              <a:gd name="T50" fmla="*/ 185 w 200"/>
              <a:gd name="T51" fmla="*/ 69 h 195"/>
              <a:gd name="T52" fmla="*/ 170 w 200"/>
              <a:gd name="T53" fmla="*/ 58 h 195"/>
              <a:gd name="T54" fmla="*/ 170 w 200"/>
              <a:gd name="T55" fmla="*/ 57 h 195"/>
              <a:gd name="T56" fmla="*/ 167 w 200"/>
              <a:gd name="T57" fmla="*/ 38 h 195"/>
              <a:gd name="T58" fmla="*/ 169 w 200"/>
              <a:gd name="T59" fmla="*/ 30 h 195"/>
              <a:gd name="T60" fmla="*/ 166 w 200"/>
              <a:gd name="T61" fmla="*/ 20 h 195"/>
              <a:gd name="T62" fmla="*/ 134 w 200"/>
              <a:gd name="T63" fmla="*/ 2 h 195"/>
              <a:gd name="T64" fmla="*/ 123 w 200"/>
              <a:gd name="T65" fmla="*/ 3 h 195"/>
              <a:gd name="T66" fmla="*/ 117 w 200"/>
              <a:gd name="T67" fmla="*/ 9 h 195"/>
              <a:gd name="T68" fmla="*/ 100 w 200"/>
              <a:gd name="T69" fmla="*/ 17 h 195"/>
              <a:gd name="T70" fmla="*/ 99 w 200"/>
              <a:gd name="T71" fmla="*/ 17 h 195"/>
              <a:gd name="T72" fmla="*/ 82 w 200"/>
              <a:gd name="T73" fmla="*/ 9 h 195"/>
              <a:gd name="T74" fmla="*/ 76 w 200"/>
              <a:gd name="T75" fmla="*/ 3 h 195"/>
              <a:gd name="T76" fmla="*/ 66 w 200"/>
              <a:gd name="T77" fmla="*/ 2 h 195"/>
              <a:gd name="T78" fmla="*/ 34 w 200"/>
              <a:gd name="T79" fmla="*/ 20 h 195"/>
              <a:gd name="T80" fmla="*/ 30 w 200"/>
              <a:gd name="T81" fmla="*/ 30 h 195"/>
              <a:gd name="T82" fmla="*/ 32 w 200"/>
              <a:gd name="T83" fmla="*/ 38 h 195"/>
              <a:gd name="T84" fmla="*/ 29 w 200"/>
              <a:gd name="T85" fmla="*/ 57 h 195"/>
              <a:gd name="T86" fmla="*/ 29 w 200"/>
              <a:gd name="T87" fmla="*/ 58 h 195"/>
              <a:gd name="T88" fmla="*/ 14 w 200"/>
              <a:gd name="T89" fmla="*/ 69 h 195"/>
              <a:gd name="T90" fmla="*/ 6 w 200"/>
              <a:gd name="T91" fmla="*/ 71 h 195"/>
              <a:gd name="T92" fmla="*/ 0 w 200"/>
              <a:gd name="T93" fmla="*/ 79 h 195"/>
              <a:gd name="T94" fmla="*/ 0 w 200"/>
              <a:gd name="T95" fmla="*/ 116 h 195"/>
              <a:gd name="T96" fmla="*/ 6 w 200"/>
              <a:gd name="T97" fmla="*/ 124 h 195"/>
              <a:gd name="T98" fmla="*/ 100 w 200"/>
              <a:gd name="T99" fmla="*/ 73 h 195"/>
              <a:gd name="T100" fmla="*/ 125 w 200"/>
              <a:gd name="T101" fmla="*/ 98 h 195"/>
              <a:gd name="T102" fmla="*/ 100 w 200"/>
              <a:gd name="T103" fmla="*/ 123 h 195"/>
              <a:gd name="T104" fmla="*/ 75 w 200"/>
              <a:gd name="T105" fmla="*/ 98 h 195"/>
              <a:gd name="T106" fmla="*/ 100 w 200"/>
              <a:gd name="T107" fmla="*/ 73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0" h="195">
                <a:moveTo>
                  <a:pt x="6" y="124"/>
                </a:moveTo>
                <a:cubicBezTo>
                  <a:pt x="14" y="126"/>
                  <a:pt x="14" y="126"/>
                  <a:pt x="14" y="126"/>
                </a:cubicBezTo>
                <a:cubicBezTo>
                  <a:pt x="20" y="128"/>
                  <a:pt x="26" y="132"/>
                  <a:pt x="29" y="138"/>
                </a:cubicBezTo>
                <a:cubicBezTo>
                  <a:pt x="29" y="138"/>
                  <a:pt x="29" y="138"/>
                  <a:pt x="29" y="139"/>
                </a:cubicBezTo>
                <a:cubicBezTo>
                  <a:pt x="33" y="144"/>
                  <a:pt x="34" y="151"/>
                  <a:pt x="32" y="158"/>
                </a:cubicBezTo>
                <a:cubicBezTo>
                  <a:pt x="30" y="165"/>
                  <a:pt x="30" y="165"/>
                  <a:pt x="30" y="165"/>
                </a:cubicBezTo>
                <a:cubicBezTo>
                  <a:pt x="29" y="169"/>
                  <a:pt x="30" y="173"/>
                  <a:pt x="34" y="175"/>
                </a:cubicBezTo>
                <a:cubicBezTo>
                  <a:pt x="66" y="193"/>
                  <a:pt x="66" y="193"/>
                  <a:pt x="66" y="193"/>
                </a:cubicBezTo>
                <a:cubicBezTo>
                  <a:pt x="69" y="195"/>
                  <a:pt x="73" y="195"/>
                  <a:pt x="76" y="192"/>
                </a:cubicBezTo>
                <a:cubicBezTo>
                  <a:pt x="82" y="186"/>
                  <a:pt x="82" y="186"/>
                  <a:pt x="82" y="186"/>
                </a:cubicBezTo>
                <a:cubicBezTo>
                  <a:pt x="86" y="181"/>
                  <a:pt x="93" y="178"/>
                  <a:pt x="99" y="178"/>
                </a:cubicBezTo>
                <a:cubicBezTo>
                  <a:pt x="100" y="178"/>
                  <a:pt x="100" y="178"/>
                  <a:pt x="100" y="178"/>
                </a:cubicBezTo>
                <a:cubicBezTo>
                  <a:pt x="106" y="178"/>
                  <a:pt x="113" y="181"/>
                  <a:pt x="117" y="186"/>
                </a:cubicBezTo>
                <a:cubicBezTo>
                  <a:pt x="123" y="192"/>
                  <a:pt x="123" y="192"/>
                  <a:pt x="123" y="192"/>
                </a:cubicBezTo>
                <a:cubicBezTo>
                  <a:pt x="126" y="195"/>
                  <a:pt x="130" y="195"/>
                  <a:pt x="134" y="193"/>
                </a:cubicBezTo>
                <a:cubicBezTo>
                  <a:pt x="166" y="175"/>
                  <a:pt x="166" y="175"/>
                  <a:pt x="166" y="175"/>
                </a:cubicBezTo>
                <a:cubicBezTo>
                  <a:pt x="169" y="173"/>
                  <a:pt x="170" y="169"/>
                  <a:pt x="169" y="165"/>
                </a:cubicBezTo>
                <a:cubicBezTo>
                  <a:pt x="167" y="158"/>
                  <a:pt x="167" y="158"/>
                  <a:pt x="167" y="158"/>
                </a:cubicBezTo>
                <a:cubicBezTo>
                  <a:pt x="165" y="151"/>
                  <a:pt x="166" y="144"/>
                  <a:pt x="170" y="139"/>
                </a:cubicBezTo>
                <a:cubicBezTo>
                  <a:pt x="170" y="138"/>
                  <a:pt x="170" y="138"/>
                  <a:pt x="170" y="138"/>
                </a:cubicBezTo>
                <a:cubicBezTo>
                  <a:pt x="173" y="132"/>
                  <a:pt x="179" y="128"/>
                  <a:pt x="185" y="126"/>
                </a:cubicBezTo>
                <a:cubicBezTo>
                  <a:pt x="193" y="124"/>
                  <a:pt x="193" y="124"/>
                  <a:pt x="193" y="124"/>
                </a:cubicBezTo>
                <a:cubicBezTo>
                  <a:pt x="197" y="123"/>
                  <a:pt x="200" y="120"/>
                  <a:pt x="200" y="116"/>
                </a:cubicBezTo>
                <a:cubicBezTo>
                  <a:pt x="200" y="79"/>
                  <a:pt x="200" y="79"/>
                  <a:pt x="200" y="79"/>
                </a:cubicBezTo>
                <a:cubicBezTo>
                  <a:pt x="200" y="75"/>
                  <a:pt x="197" y="72"/>
                  <a:pt x="193" y="71"/>
                </a:cubicBezTo>
                <a:cubicBezTo>
                  <a:pt x="185" y="69"/>
                  <a:pt x="185" y="69"/>
                  <a:pt x="185" y="69"/>
                </a:cubicBezTo>
                <a:cubicBezTo>
                  <a:pt x="179" y="67"/>
                  <a:pt x="173" y="63"/>
                  <a:pt x="170" y="58"/>
                </a:cubicBezTo>
                <a:cubicBezTo>
                  <a:pt x="170" y="57"/>
                  <a:pt x="170" y="57"/>
                  <a:pt x="170" y="57"/>
                </a:cubicBezTo>
                <a:cubicBezTo>
                  <a:pt x="166" y="51"/>
                  <a:pt x="165" y="44"/>
                  <a:pt x="167" y="38"/>
                </a:cubicBezTo>
                <a:cubicBezTo>
                  <a:pt x="169" y="30"/>
                  <a:pt x="169" y="30"/>
                  <a:pt x="169" y="30"/>
                </a:cubicBezTo>
                <a:cubicBezTo>
                  <a:pt x="170" y="26"/>
                  <a:pt x="169" y="22"/>
                  <a:pt x="166" y="20"/>
                </a:cubicBezTo>
                <a:cubicBezTo>
                  <a:pt x="134" y="2"/>
                  <a:pt x="134" y="2"/>
                  <a:pt x="134" y="2"/>
                </a:cubicBezTo>
                <a:cubicBezTo>
                  <a:pt x="130" y="0"/>
                  <a:pt x="126" y="0"/>
                  <a:pt x="123" y="3"/>
                </a:cubicBezTo>
                <a:cubicBezTo>
                  <a:pt x="117" y="9"/>
                  <a:pt x="117" y="9"/>
                  <a:pt x="117" y="9"/>
                </a:cubicBezTo>
                <a:cubicBezTo>
                  <a:pt x="113" y="14"/>
                  <a:pt x="106" y="17"/>
                  <a:pt x="100" y="17"/>
                </a:cubicBezTo>
                <a:cubicBezTo>
                  <a:pt x="99" y="17"/>
                  <a:pt x="99" y="17"/>
                  <a:pt x="99" y="17"/>
                </a:cubicBezTo>
                <a:cubicBezTo>
                  <a:pt x="93" y="17"/>
                  <a:pt x="86" y="14"/>
                  <a:pt x="82" y="9"/>
                </a:cubicBezTo>
                <a:cubicBezTo>
                  <a:pt x="76" y="3"/>
                  <a:pt x="76" y="3"/>
                  <a:pt x="76" y="3"/>
                </a:cubicBezTo>
                <a:cubicBezTo>
                  <a:pt x="73" y="0"/>
                  <a:pt x="69" y="0"/>
                  <a:pt x="66" y="2"/>
                </a:cubicBezTo>
                <a:cubicBezTo>
                  <a:pt x="34" y="20"/>
                  <a:pt x="34" y="20"/>
                  <a:pt x="34" y="20"/>
                </a:cubicBezTo>
                <a:cubicBezTo>
                  <a:pt x="30" y="22"/>
                  <a:pt x="29" y="26"/>
                  <a:pt x="30" y="30"/>
                </a:cubicBezTo>
                <a:cubicBezTo>
                  <a:pt x="32" y="38"/>
                  <a:pt x="32" y="38"/>
                  <a:pt x="32" y="38"/>
                </a:cubicBezTo>
                <a:cubicBezTo>
                  <a:pt x="34" y="44"/>
                  <a:pt x="33" y="51"/>
                  <a:pt x="29" y="57"/>
                </a:cubicBezTo>
                <a:cubicBezTo>
                  <a:pt x="29" y="57"/>
                  <a:pt x="29" y="57"/>
                  <a:pt x="29" y="58"/>
                </a:cubicBezTo>
                <a:cubicBezTo>
                  <a:pt x="26" y="63"/>
                  <a:pt x="20" y="67"/>
                  <a:pt x="14" y="69"/>
                </a:cubicBezTo>
                <a:cubicBezTo>
                  <a:pt x="6" y="71"/>
                  <a:pt x="6" y="71"/>
                  <a:pt x="6" y="71"/>
                </a:cubicBezTo>
                <a:cubicBezTo>
                  <a:pt x="2" y="72"/>
                  <a:pt x="0" y="75"/>
                  <a:pt x="0" y="79"/>
                </a:cubicBezTo>
                <a:cubicBezTo>
                  <a:pt x="0" y="116"/>
                  <a:pt x="0" y="116"/>
                  <a:pt x="0" y="116"/>
                </a:cubicBezTo>
                <a:cubicBezTo>
                  <a:pt x="0" y="120"/>
                  <a:pt x="2" y="123"/>
                  <a:pt x="6" y="124"/>
                </a:cubicBezTo>
                <a:close/>
                <a:moveTo>
                  <a:pt x="100" y="73"/>
                </a:moveTo>
                <a:cubicBezTo>
                  <a:pt x="113" y="73"/>
                  <a:pt x="125" y="84"/>
                  <a:pt x="125" y="98"/>
                </a:cubicBezTo>
                <a:cubicBezTo>
                  <a:pt x="125" y="111"/>
                  <a:pt x="113" y="123"/>
                  <a:pt x="100" y="123"/>
                </a:cubicBezTo>
                <a:cubicBezTo>
                  <a:pt x="86" y="123"/>
                  <a:pt x="75" y="111"/>
                  <a:pt x="75" y="98"/>
                </a:cubicBezTo>
                <a:cubicBezTo>
                  <a:pt x="75" y="84"/>
                  <a:pt x="86" y="73"/>
                  <a:pt x="100" y="73"/>
                </a:cubicBezTo>
                <a:close/>
              </a:path>
            </a:pathLst>
          </a:custGeom>
          <a:solidFill>
            <a:schemeClr val="bg1">
              <a:lumMod val="65000"/>
            </a:schemeClr>
          </a:solidFill>
          <a:ln>
            <a:noFill/>
          </a:ln>
        </p:spPr>
        <p:txBody>
          <a:bodyPr vert="horz" wrap="square" lIns="78191" tIns="39096" rIns="78191" bIns="39096" numCol="1" anchor="t" anchorCtr="0" compatLnSpc="1">
            <a:prstTxWarp prst="textNoShape">
              <a:avLst/>
            </a:prstTxWarp>
          </a:bodyPr>
          <a:lstStyle/>
          <a:p>
            <a:endParaRPr lang="en-US" sz="700"/>
          </a:p>
        </p:txBody>
      </p:sp>
      <p:grpSp>
        <p:nvGrpSpPr>
          <p:cNvPr id="9" name="Group 8"/>
          <p:cNvGrpSpPr/>
          <p:nvPr/>
        </p:nvGrpSpPr>
        <p:grpSpPr>
          <a:xfrm>
            <a:off x="5885719" y="1688764"/>
            <a:ext cx="743235" cy="614866"/>
            <a:chOff x="5685694" y="1688764"/>
            <a:chExt cx="743235" cy="614866"/>
          </a:xfrm>
        </p:grpSpPr>
        <p:grpSp>
          <p:nvGrpSpPr>
            <p:cNvPr id="124" name="Group 123"/>
            <p:cNvGrpSpPr/>
            <p:nvPr/>
          </p:nvGrpSpPr>
          <p:grpSpPr>
            <a:xfrm>
              <a:off x="5685694" y="1688764"/>
              <a:ext cx="743235" cy="614866"/>
              <a:chOff x="605505" y="4699608"/>
              <a:chExt cx="743235" cy="614866"/>
            </a:xfrm>
          </p:grpSpPr>
          <p:sp>
            <p:nvSpPr>
              <p:cNvPr id="126" name="Isosceles Triangle 125"/>
              <p:cNvSpPr/>
              <p:nvPr/>
            </p:nvSpPr>
            <p:spPr bwMode="auto">
              <a:xfrm rot="5400000">
                <a:off x="1096554" y="5062289"/>
                <a:ext cx="83439" cy="420932"/>
              </a:xfrm>
              <a:prstGeom prst="triangle">
                <a:avLst/>
              </a:prstGeom>
              <a:gradFill>
                <a:gsLst>
                  <a:gs pos="100000">
                    <a:schemeClr val="tx1">
                      <a:alpha val="69000"/>
                    </a:schemeClr>
                  </a:gs>
                  <a:gs pos="24000">
                    <a:srgbClr val="B6C0C7">
                      <a:alpha val="22000"/>
                    </a:srgbClr>
                  </a:gs>
                </a:gsLst>
                <a:lin ang="5400000" scaled="1"/>
              </a:gra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grpSp>
            <p:nvGrpSpPr>
              <p:cNvPr id="128" name="Group 127"/>
              <p:cNvGrpSpPr/>
              <p:nvPr/>
            </p:nvGrpSpPr>
            <p:grpSpPr>
              <a:xfrm>
                <a:off x="605505" y="4699608"/>
                <a:ext cx="490748" cy="614866"/>
                <a:chOff x="605505" y="4699608"/>
                <a:chExt cx="490748" cy="614866"/>
              </a:xfrm>
            </p:grpSpPr>
            <p:sp>
              <p:nvSpPr>
                <p:cNvPr id="129" name="Donut 128"/>
                <p:cNvSpPr/>
                <p:nvPr/>
              </p:nvSpPr>
              <p:spPr bwMode="auto">
                <a:xfrm>
                  <a:off x="605505" y="4699608"/>
                  <a:ext cx="490748" cy="490748"/>
                </a:xfrm>
                <a:prstGeom prst="donut">
                  <a:avLst>
                    <a:gd name="adj" fmla="val 6878"/>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grpSp>
              <p:nvGrpSpPr>
                <p:cNvPr id="130" name="Group 129"/>
                <p:cNvGrpSpPr/>
                <p:nvPr/>
              </p:nvGrpSpPr>
              <p:grpSpPr>
                <a:xfrm>
                  <a:off x="688156" y="5000331"/>
                  <a:ext cx="331100" cy="314143"/>
                  <a:chOff x="1723398" y="4402153"/>
                  <a:chExt cx="331100" cy="314143"/>
                </a:xfrm>
              </p:grpSpPr>
              <p:sp>
                <p:nvSpPr>
                  <p:cNvPr id="132" name="Isosceles Triangle 131"/>
                  <p:cNvSpPr/>
                  <p:nvPr/>
                </p:nvSpPr>
                <p:spPr bwMode="auto">
                  <a:xfrm flipH="1">
                    <a:off x="1888948" y="4402153"/>
                    <a:ext cx="165550" cy="314143"/>
                  </a:xfrm>
                  <a:prstGeom prst="triangle">
                    <a:avLst>
                      <a:gd name="adj" fmla="val 100000"/>
                    </a:avLst>
                  </a:prstGeom>
                  <a:solidFill>
                    <a:srgbClr val="0092D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33" name="Isosceles Triangle 132"/>
                  <p:cNvSpPr/>
                  <p:nvPr/>
                </p:nvSpPr>
                <p:spPr bwMode="auto">
                  <a:xfrm>
                    <a:off x="1723398" y="4402153"/>
                    <a:ext cx="165550" cy="314143"/>
                  </a:xfrm>
                  <a:prstGeom prst="triangle">
                    <a:avLst>
                      <a:gd name="adj" fmla="val 100000"/>
                    </a:avLst>
                  </a:prstGeom>
                  <a:solidFill>
                    <a:srgbClr val="0018A8"/>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grpSp>
            <p:sp>
              <p:nvSpPr>
                <p:cNvPr id="131" name="Oval 130"/>
                <p:cNvSpPr/>
                <p:nvPr/>
              </p:nvSpPr>
              <p:spPr bwMode="auto">
                <a:xfrm>
                  <a:off x="685328" y="4779432"/>
                  <a:ext cx="331102" cy="331100"/>
                </a:xfrm>
                <a:prstGeom prst="ellipse">
                  <a:avLst/>
                </a:prstGeom>
                <a:solidFill>
                  <a:schemeClr val="bg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grpSp>
        </p:grpSp>
        <p:sp>
          <p:nvSpPr>
            <p:cNvPr id="141" name="Freeform 111"/>
            <p:cNvSpPr>
              <a:spLocks noEditPoints="1"/>
            </p:cNvSpPr>
            <p:nvPr/>
          </p:nvSpPr>
          <p:spPr bwMode="auto">
            <a:xfrm>
              <a:off x="5783134" y="1793321"/>
              <a:ext cx="283436" cy="283379"/>
            </a:xfrm>
            <a:custGeom>
              <a:avLst/>
              <a:gdLst>
                <a:gd name="T0" fmla="*/ 3335 w 4879"/>
                <a:gd name="T1" fmla="*/ 4710 h 4878"/>
                <a:gd name="T2" fmla="*/ 4165 w 4879"/>
                <a:gd name="T3" fmla="*/ 4164 h 4878"/>
                <a:gd name="T4" fmla="*/ 4711 w 4879"/>
                <a:gd name="T5" fmla="*/ 3334 h 4878"/>
                <a:gd name="T6" fmla="*/ 4879 w 4879"/>
                <a:gd name="T7" fmla="*/ 2376 h 4878"/>
                <a:gd name="T8" fmla="*/ 4639 w 4879"/>
                <a:gd name="T9" fmla="*/ 1384 h 4878"/>
                <a:gd name="T10" fmla="*/ 4035 w 4879"/>
                <a:gd name="T11" fmla="*/ 596 h 4878"/>
                <a:gd name="T12" fmla="*/ 3165 w 4879"/>
                <a:gd name="T13" fmla="*/ 110 h 4878"/>
                <a:gd name="T14" fmla="*/ 2190 w 4879"/>
                <a:gd name="T15" fmla="*/ 14 h 4878"/>
                <a:gd name="T16" fmla="*/ 1226 w 4879"/>
                <a:gd name="T17" fmla="*/ 324 h 4878"/>
                <a:gd name="T18" fmla="*/ 486 w 4879"/>
                <a:gd name="T19" fmla="*/ 982 h 4878"/>
                <a:gd name="T20" fmla="*/ 64 w 4879"/>
                <a:gd name="T21" fmla="*/ 1890 h 4878"/>
                <a:gd name="T22" fmla="*/ 38 w 4879"/>
                <a:gd name="T23" fmla="*/ 2872 h 4878"/>
                <a:gd name="T24" fmla="*/ 418 w 4879"/>
                <a:gd name="T25" fmla="*/ 3802 h 4878"/>
                <a:gd name="T26" fmla="*/ 1126 w 4879"/>
                <a:gd name="T27" fmla="*/ 4494 h 4878"/>
                <a:gd name="T28" fmla="*/ 2068 w 4879"/>
                <a:gd name="T29" fmla="*/ 4850 h 4878"/>
                <a:gd name="T30" fmla="*/ 1526 w 4879"/>
                <a:gd name="T31" fmla="*/ 4344 h 4878"/>
                <a:gd name="T32" fmla="*/ 758 w 4879"/>
                <a:gd name="T33" fmla="*/ 3786 h 4878"/>
                <a:gd name="T34" fmla="*/ 1002 w 4879"/>
                <a:gd name="T35" fmla="*/ 2158 h 4878"/>
                <a:gd name="T36" fmla="*/ 464 w 4879"/>
                <a:gd name="T37" fmla="*/ 1584 h 4878"/>
                <a:gd name="T38" fmla="*/ 4049 w 4879"/>
                <a:gd name="T39" fmla="*/ 2040 h 4878"/>
                <a:gd name="T40" fmla="*/ 4345 w 4879"/>
                <a:gd name="T41" fmla="*/ 1434 h 4878"/>
                <a:gd name="T42" fmla="*/ 4589 w 4879"/>
                <a:gd name="T43" fmla="*/ 2298 h 4878"/>
                <a:gd name="T44" fmla="*/ 1590 w 4879"/>
                <a:gd name="T45" fmla="*/ 1802 h 4878"/>
                <a:gd name="T46" fmla="*/ 2230 w 4879"/>
                <a:gd name="T47" fmla="*/ 3078 h 4878"/>
                <a:gd name="T48" fmla="*/ 1388 w 4879"/>
                <a:gd name="T49" fmla="*/ 3346 h 4878"/>
                <a:gd name="T50" fmla="*/ 2292 w 4879"/>
                <a:gd name="T51" fmla="*/ 3746 h 4878"/>
                <a:gd name="T52" fmla="*/ 2260 w 4879"/>
                <a:gd name="T53" fmla="*/ 3404 h 4878"/>
                <a:gd name="T54" fmla="*/ 2603 w 4879"/>
                <a:gd name="T55" fmla="*/ 3372 h 4878"/>
                <a:gd name="T56" fmla="*/ 2635 w 4879"/>
                <a:gd name="T57" fmla="*/ 3714 h 4878"/>
                <a:gd name="T58" fmla="*/ 2020 w 4879"/>
                <a:gd name="T59" fmla="*/ 3870 h 4878"/>
                <a:gd name="T60" fmla="*/ 2182 w 4879"/>
                <a:gd name="T61" fmla="*/ 4538 h 4878"/>
                <a:gd name="T62" fmla="*/ 1948 w 4879"/>
                <a:gd name="T63" fmla="*/ 3730 h 4878"/>
                <a:gd name="T64" fmla="*/ 2921 w 4879"/>
                <a:gd name="T65" fmla="*/ 3790 h 4878"/>
                <a:gd name="T66" fmla="*/ 2783 w 4879"/>
                <a:gd name="T67" fmla="*/ 4492 h 4878"/>
                <a:gd name="T68" fmla="*/ 2853 w 4879"/>
                <a:gd name="T69" fmla="*/ 3220 h 4878"/>
                <a:gd name="T70" fmla="*/ 3299 w 4879"/>
                <a:gd name="T71" fmla="*/ 2738 h 4878"/>
                <a:gd name="T72" fmla="*/ 2963 w 4879"/>
                <a:gd name="T73" fmla="*/ 3446 h 4878"/>
                <a:gd name="T74" fmla="*/ 4001 w 4879"/>
                <a:gd name="T75" fmla="*/ 2456 h 4878"/>
                <a:gd name="T76" fmla="*/ 3783 w 4879"/>
                <a:gd name="T77" fmla="*/ 2722 h 4878"/>
                <a:gd name="T78" fmla="*/ 3517 w 4879"/>
                <a:gd name="T79" fmla="*/ 2504 h 4878"/>
                <a:gd name="T80" fmla="*/ 3733 w 4879"/>
                <a:gd name="T81" fmla="*/ 2238 h 4878"/>
                <a:gd name="T82" fmla="*/ 4239 w 4879"/>
                <a:gd name="T83" fmla="*/ 2696 h 4878"/>
                <a:gd name="T84" fmla="*/ 4439 w 4879"/>
                <a:gd name="T85" fmla="*/ 3244 h 4878"/>
                <a:gd name="T86" fmla="*/ 3475 w 4879"/>
                <a:gd name="T87" fmla="*/ 2036 h 4878"/>
                <a:gd name="T88" fmla="*/ 3485 w 4879"/>
                <a:gd name="T89" fmla="*/ 1498 h 4878"/>
                <a:gd name="T90" fmla="*/ 2757 w 4879"/>
                <a:gd name="T91" fmla="*/ 368 h 4878"/>
                <a:gd name="T92" fmla="*/ 2298 w 4879"/>
                <a:gd name="T93" fmla="*/ 1150 h 4878"/>
                <a:gd name="T94" fmla="*/ 1868 w 4879"/>
                <a:gd name="T95" fmla="*/ 572 h 4878"/>
                <a:gd name="T96" fmla="*/ 1462 w 4879"/>
                <a:gd name="T97" fmla="*/ 1100 h 4878"/>
                <a:gd name="T98" fmla="*/ 1592 w 4879"/>
                <a:gd name="T99" fmla="*/ 1418 h 4878"/>
                <a:gd name="T100" fmla="*/ 1274 w 4879"/>
                <a:gd name="T101" fmla="*/ 1548 h 4878"/>
                <a:gd name="T102" fmla="*/ 1144 w 4879"/>
                <a:gd name="T103" fmla="*/ 1230 h 4878"/>
                <a:gd name="T104" fmla="*/ 1008 w 4879"/>
                <a:gd name="T105" fmla="*/ 2810 h 4878"/>
                <a:gd name="T106" fmla="*/ 354 w 4879"/>
                <a:gd name="T107" fmla="*/ 2978 h 4878"/>
                <a:gd name="T108" fmla="*/ 3631 w 4879"/>
                <a:gd name="T109" fmla="*/ 3830 h 4878"/>
                <a:gd name="T110" fmla="*/ 3415 w 4879"/>
                <a:gd name="T111" fmla="*/ 4360 h 4878"/>
                <a:gd name="T112" fmla="*/ 3423 w 4879"/>
                <a:gd name="T113" fmla="*/ 522 h 4878"/>
                <a:gd name="T114" fmla="*/ 1588 w 4879"/>
                <a:gd name="T115" fmla="*/ 462 h 4878"/>
                <a:gd name="T116" fmla="*/ 1060 w 4879"/>
                <a:gd name="T117" fmla="*/ 896 h 4878"/>
                <a:gd name="T118" fmla="*/ 1052 w 4879"/>
                <a:gd name="T119" fmla="*/ 794 h 4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79" h="4878">
                  <a:moveTo>
                    <a:pt x="2441" y="4878"/>
                  </a:moveTo>
                  <a:lnTo>
                    <a:pt x="2441" y="4878"/>
                  </a:lnTo>
                  <a:lnTo>
                    <a:pt x="2503" y="4878"/>
                  </a:lnTo>
                  <a:lnTo>
                    <a:pt x="2565" y="4876"/>
                  </a:lnTo>
                  <a:lnTo>
                    <a:pt x="2627" y="4872"/>
                  </a:lnTo>
                  <a:lnTo>
                    <a:pt x="2689" y="4866"/>
                  </a:lnTo>
                  <a:lnTo>
                    <a:pt x="2751" y="4860"/>
                  </a:lnTo>
                  <a:lnTo>
                    <a:pt x="2811" y="4850"/>
                  </a:lnTo>
                  <a:lnTo>
                    <a:pt x="2871" y="4840"/>
                  </a:lnTo>
                  <a:lnTo>
                    <a:pt x="2931" y="4830"/>
                  </a:lnTo>
                  <a:lnTo>
                    <a:pt x="2991" y="4816"/>
                  </a:lnTo>
                  <a:lnTo>
                    <a:pt x="3049" y="4802"/>
                  </a:lnTo>
                  <a:lnTo>
                    <a:pt x="3107" y="4786"/>
                  </a:lnTo>
                  <a:lnTo>
                    <a:pt x="3165" y="4770"/>
                  </a:lnTo>
                  <a:lnTo>
                    <a:pt x="3223" y="4750"/>
                  </a:lnTo>
                  <a:lnTo>
                    <a:pt x="3279" y="4730"/>
                  </a:lnTo>
                  <a:lnTo>
                    <a:pt x="3335" y="4710"/>
                  </a:lnTo>
                  <a:lnTo>
                    <a:pt x="3389" y="4686"/>
                  </a:lnTo>
                  <a:lnTo>
                    <a:pt x="3443" y="4664"/>
                  </a:lnTo>
                  <a:lnTo>
                    <a:pt x="3497" y="4638"/>
                  </a:lnTo>
                  <a:lnTo>
                    <a:pt x="3551" y="4612"/>
                  </a:lnTo>
                  <a:lnTo>
                    <a:pt x="3603" y="4584"/>
                  </a:lnTo>
                  <a:lnTo>
                    <a:pt x="3653" y="4556"/>
                  </a:lnTo>
                  <a:lnTo>
                    <a:pt x="3705" y="4526"/>
                  </a:lnTo>
                  <a:lnTo>
                    <a:pt x="3755" y="4494"/>
                  </a:lnTo>
                  <a:lnTo>
                    <a:pt x="3803" y="4462"/>
                  </a:lnTo>
                  <a:lnTo>
                    <a:pt x="3851" y="4428"/>
                  </a:lnTo>
                  <a:lnTo>
                    <a:pt x="3899" y="4394"/>
                  </a:lnTo>
                  <a:lnTo>
                    <a:pt x="3945" y="4358"/>
                  </a:lnTo>
                  <a:lnTo>
                    <a:pt x="3991" y="4322"/>
                  </a:lnTo>
                  <a:lnTo>
                    <a:pt x="4035" y="4284"/>
                  </a:lnTo>
                  <a:lnTo>
                    <a:pt x="4079" y="4244"/>
                  </a:lnTo>
                  <a:lnTo>
                    <a:pt x="4123" y="4204"/>
                  </a:lnTo>
                  <a:lnTo>
                    <a:pt x="4165" y="4164"/>
                  </a:lnTo>
                  <a:lnTo>
                    <a:pt x="4205" y="4122"/>
                  </a:lnTo>
                  <a:lnTo>
                    <a:pt x="4245" y="4078"/>
                  </a:lnTo>
                  <a:lnTo>
                    <a:pt x="4285" y="4036"/>
                  </a:lnTo>
                  <a:lnTo>
                    <a:pt x="4323" y="3990"/>
                  </a:lnTo>
                  <a:lnTo>
                    <a:pt x="4359" y="3944"/>
                  </a:lnTo>
                  <a:lnTo>
                    <a:pt x="4395" y="3898"/>
                  </a:lnTo>
                  <a:lnTo>
                    <a:pt x="4429" y="3850"/>
                  </a:lnTo>
                  <a:lnTo>
                    <a:pt x="4463" y="3802"/>
                  </a:lnTo>
                  <a:lnTo>
                    <a:pt x="4495" y="3754"/>
                  </a:lnTo>
                  <a:lnTo>
                    <a:pt x="4527" y="3704"/>
                  </a:lnTo>
                  <a:lnTo>
                    <a:pt x="4557" y="3652"/>
                  </a:lnTo>
                  <a:lnTo>
                    <a:pt x="4585" y="3602"/>
                  </a:lnTo>
                  <a:lnTo>
                    <a:pt x="4613" y="3550"/>
                  </a:lnTo>
                  <a:lnTo>
                    <a:pt x="4639" y="3496"/>
                  </a:lnTo>
                  <a:lnTo>
                    <a:pt x="4663" y="3442"/>
                  </a:lnTo>
                  <a:lnTo>
                    <a:pt x="4687" y="3388"/>
                  </a:lnTo>
                  <a:lnTo>
                    <a:pt x="4711" y="3334"/>
                  </a:lnTo>
                  <a:lnTo>
                    <a:pt x="4731" y="3278"/>
                  </a:lnTo>
                  <a:lnTo>
                    <a:pt x="4751" y="3222"/>
                  </a:lnTo>
                  <a:lnTo>
                    <a:pt x="4769" y="3164"/>
                  </a:lnTo>
                  <a:lnTo>
                    <a:pt x="4787" y="3106"/>
                  </a:lnTo>
                  <a:lnTo>
                    <a:pt x="4803" y="3048"/>
                  </a:lnTo>
                  <a:lnTo>
                    <a:pt x="4817" y="2990"/>
                  </a:lnTo>
                  <a:lnTo>
                    <a:pt x="4831" y="2930"/>
                  </a:lnTo>
                  <a:lnTo>
                    <a:pt x="4841" y="2872"/>
                  </a:lnTo>
                  <a:lnTo>
                    <a:pt x="4851" y="2810"/>
                  </a:lnTo>
                  <a:lnTo>
                    <a:pt x="4861" y="2750"/>
                  </a:lnTo>
                  <a:lnTo>
                    <a:pt x="4867" y="2688"/>
                  </a:lnTo>
                  <a:lnTo>
                    <a:pt x="4873" y="2628"/>
                  </a:lnTo>
                  <a:lnTo>
                    <a:pt x="4877" y="2566"/>
                  </a:lnTo>
                  <a:lnTo>
                    <a:pt x="4879" y="2502"/>
                  </a:lnTo>
                  <a:lnTo>
                    <a:pt x="4879" y="2440"/>
                  </a:lnTo>
                  <a:lnTo>
                    <a:pt x="4879" y="2440"/>
                  </a:lnTo>
                  <a:lnTo>
                    <a:pt x="4879" y="2376"/>
                  </a:lnTo>
                  <a:lnTo>
                    <a:pt x="4877" y="2314"/>
                  </a:lnTo>
                  <a:lnTo>
                    <a:pt x="4873" y="2252"/>
                  </a:lnTo>
                  <a:lnTo>
                    <a:pt x="4867" y="2190"/>
                  </a:lnTo>
                  <a:lnTo>
                    <a:pt x="4861" y="2130"/>
                  </a:lnTo>
                  <a:lnTo>
                    <a:pt x="4851" y="2068"/>
                  </a:lnTo>
                  <a:lnTo>
                    <a:pt x="4841" y="2008"/>
                  </a:lnTo>
                  <a:lnTo>
                    <a:pt x="4831" y="1948"/>
                  </a:lnTo>
                  <a:lnTo>
                    <a:pt x="4817" y="1890"/>
                  </a:lnTo>
                  <a:lnTo>
                    <a:pt x="4803" y="1830"/>
                  </a:lnTo>
                  <a:lnTo>
                    <a:pt x="4787" y="1772"/>
                  </a:lnTo>
                  <a:lnTo>
                    <a:pt x="4769" y="1716"/>
                  </a:lnTo>
                  <a:lnTo>
                    <a:pt x="4751" y="1658"/>
                  </a:lnTo>
                  <a:lnTo>
                    <a:pt x="4731" y="1602"/>
                  </a:lnTo>
                  <a:lnTo>
                    <a:pt x="4711" y="1546"/>
                  </a:lnTo>
                  <a:lnTo>
                    <a:pt x="4687" y="1492"/>
                  </a:lnTo>
                  <a:lnTo>
                    <a:pt x="4663" y="1436"/>
                  </a:lnTo>
                  <a:lnTo>
                    <a:pt x="4639" y="1384"/>
                  </a:lnTo>
                  <a:lnTo>
                    <a:pt x="4613" y="1330"/>
                  </a:lnTo>
                  <a:lnTo>
                    <a:pt x="4585" y="1278"/>
                  </a:lnTo>
                  <a:lnTo>
                    <a:pt x="4557" y="1226"/>
                  </a:lnTo>
                  <a:lnTo>
                    <a:pt x="4527" y="1176"/>
                  </a:lnTo>
                  <a:lnTo>
                    <a:pt x="4495" y="1126"/>
                  </a:lnTo>
                  <a:lnTo>
                    <a:pt x="4463" y="1078"/>
                  </a:lnTo>
                  <a:lnTo>
                    <a:pt x="4429" y="1028"/>
                  </a:lnTo>
                  <a:lnTo>
                    <a:pt x="4395" y="982"/>
                  </a:lnTo>
                  <a:lnTo>
                    <a:pt x="4359" y="934"/>
                  </a:lnTo>
                  <a:lnTo>
                    <a:pt x="4323" y="890"/>
                  </a:lnTo>
                  <a:lnTo>
                    <a:pt x="4285" y="844"/>
                  </a:lnTo>
                  <a:lnTo>
                    <a:pt x="4245" y="800"/>
                  </a:lnTo>
                  <a:lnTo>
                    <a:pt x="4205" y="758"/>
                  </a:lnTo>
                  <a:lnTo>
                    <a:pt x="4165" y="716"/>
                  </a:lnTo>
                  <a:lnTo>
                    <a:pt x="4123" y="676"/>
                  </a:lnTo>
                  <a:lnTo>
                    <a:pt x="4079" y="636"/>
                  </a:lnTo>
                  <a:lnTo>
                    <a:pt x="4035" y="596"/>
                  </a:lnTo>
                  <a:lnTo>
                    <a:pt x="3991" y="558"/>
                  </a:lnTo>
                  <a:lnTo>
                    <a:pt x="3945" y="522"/>
                  </a:lnTo>
                  <a:lnTo>
                    <a:pt x="3899" y="486"/>
                  </a:lnTo>
                  <a:lnTo>
                    <a:pt x="3851" y="452"/>
                  </a:lnTo>
                  <a:lnTo>
                    <a:pt x="3803" y="418"/>
                  </a:lnTo>
                  <a:lnTo>
                    <a:pt x="3755" y="386"/>
                  </a:lnTo>
                  <a:lnTo>
                    <a:pt x="3705" y="354"/>
                  </a:lnTo>
                  <a:lnTo>
                    <a:pt x="3653" y="324"/>
                  </a:lnTo>
                  <a:lnTo>
                    <a:pt x="3603" y="296"/>
                  </a:lnTo>
                  <a:lnTo>
                    <a:pt x="3551" y="268"/>
                  </a:lnTo>
                  <a:lnTo>
                    <a:pt x="3497" y="242"/>
                  </a:lnTo>
                  <a:lnTo>
                    <a:pt x="3443" y="216"/>
                  </a:lnTo>
                  <a:lnTo>
                    <a:pt x="3389" y="192"/>
                  </a:lnTo>
                  <a:lnTo>
                    <a:pt x="3335" y="170"/>
                  </a:lnTo>
                  <a:lnTo>
                    <a:pt x="3279" y="150"/>
                  </a:lnTo>
                  <a:lnTo>
                    <a:pt x="3223" y="130"/>
                  </a:lnTo>
                  <a:lnTo>
                    <a:pt x="3165" y="110"/>
                  </a:lnTo>
                  <a:lnTo>
                    <a:pt x="3107" y="94"/>
                  </a:lnTo>
                  <a:lnTo>
                    <a:pt x="3049" y="78"/>
                  </a:lnTo>
                  <a:lnTo>
                    <a:pt x="2991" y="64"/>
                  </a:lnTo>
                  <a:lnTo>
                    <a:pt x="2931" y="50"/>
                  </a:lnTo>
                  <a:lnTo>
                    <a:pt x="2871" y="38"/>
                  </a:lnTo>
                  <a:lnTo>
                    <a:pt x="2811" y="28"/>
                  </a:lnTo>
                  <a:lnTo>
                    <a:pt x="2751" y="20"/>
                  </a:lnTo>
                  <a:lnTo>
                    <a:pt x="2689" y="14"/>
                  </a:lnTo>
                  <a:lnTo>
                    <a:pt x="2627" y="8"/>
                  </a:lnTo>
                  <a:lnTo>
                    <a:pt x="2565" y="4"/>
                  </a:lnTo>
                  <a:lnTo>
                    <a:pt x="2503" y="2"/>
                  </a:lnTo>
                  <a:lnTo>
                    <a:pt x="2441" y="0"/>
                  </a:lnTo>
                  <a:lnTo>
                    <a:pt x="2441" y="0"/>
                  </a:lnTo>
                  <a:lnTo>
                    <a:pt x="2376" y="2"/>
                  </a:lnTo>
                  <a:lnTo>
                    <a:pt x="2314" y="4"/>
                  </a:lnTo>
                  <a:lnTo>
                    <a:pt x="2252" y="8"/>
                  </a:lnTo>
                  <a:lnTo>
                    <a:pt x="2190" y="14"/>
                  </a:lnTo>
                  <a:lnTo>
                    <a:pt x="2130" y="20"/>
                  </a:lnTo>
                  <a:lnTo>
                    <a:pt x="2068" y="28"/>
                  </a:lnTo>
                  <a:lnTo>
                    <a:pt x="2008" y="38"/>
                  </a:lnTo>
                  <a:lnTo>
                    <a:pt x="1948" y="50"/>
                  </a:lnTo>
                  <a:lnTo>
                    <a:pt x="1890" y="64"/>
                  </a:lnTo>
                  <a:lnTo>
                    <a:pt x="1830" y="78"/>
                  </a:lnTo>
                  <a:lnTo>
                    <a:pt x="1772" y="94"/>
                  </a:lnTo>
                  <a:lnTo>
                    <a:pt x="1716" y="110"/>
                  </a:lnTo>
                  <a:lnTo>
                    <a:pt x="1658" y="130"/>
                  </a:lnTo>
                  <a:lnTo>
                    <a:pt x="1602" y="150"/>
                  </a:lnTo>
                  <a:lnTo>
                    <a:pt x="1546" y="170"/>
                  </a:lnTo>
                  <a:lnTo>
                    <a:pt x="1492" y="192"/>
                  </a:lnTo>
                  <a:lnTo>
                    <a:pt x="1436" y="216"/>
                  </a:lnTo>
                  <a:lnTo>
                    <a:pt x="1384" y="242"/>
                  </a:lnTo>
                  <a:lnTo>
                    <a:pt x="1330" y="268"/>
                  </a:lnTo>
                  <a:lnTo>
                    <a:pt x="1278" y="296"/>
                  </a:lnTo>
                  <a:lnTo>
                    <a:pt x="1226" y="324"/>
                  </a:lnTo>
                  <a:lnTo>
                    <a:pt x="1176" y="354"/>
                  </a:lnTo>
                  <a:lnTo>
                    <a:pt x="1126" y="386"/>
                  </a:lnTo>
                  <a:lnTo>
                    <a:pt x="1076" y="418"/>
                  </a:lnTo>
                  <a:lnTo>
                    <a:pt x="1028" y="452"/>
                  </a:lnTo>
                  <a:lnTo>
                    <a:pt x="982" y="486"/>
                  </a:lnTo>
                  <a:lnTo>
                    <a:pt x="934" y="522"/>
                  </a:lnTo>
                  <a:lnTo>
                    <a:pt x="890" y="558"/>
                  </a:lnTo>
                  <a:lnTo>
                    <a:pt x="844" y="596"/>
                  </a:lnTo>
                  <a:lnTo>
                    <a:pt x="800" y="636"/>
                  </a:lnTo>
                  <a:lnTo>
                    <a:pt x="758" y="676"/>
                  </a:lnTo>
                  <a:lnTo>
                    <a:pt x="716" y="716"/>
                  </a:lnTo>
                  <a:lnTo>
                    <a:pt x="674" y="758"/>
                  </a:lnTo>
                  <a:lnTo>
                    <a:pt x="634" y="800"/>
                  </a:lnTo>
                  <a:lnTo>
                    <a:pt x="596" y="844"/>
                  </a:lnTo>
                  <a:lnTo>
                    <a:pt x="558" y="890"/>
                  </a:lnTo>
                  <a:lnTo>
                    <a:pt x="522" y="934"/>
                  </a:lnTo>
                  <a:lnTo>
                    <a:pt x="486" y="982"/>
                  </a:lnTo>
                  <a:lnTo>
                    <a:pt x="452" y="1028"/>
                  </a:lnTo>
                  <a:lnTo>
                    <a:pt x="418" y="1078"/>
                  </a:lnTo>
                  <a:lnTo>
                    <a:pt x="386" y="1126"/>
                  </a:lnTo>
                  <a:lnTo>
                    <a:pt x="354" y="1176"/>
                  </a:lnTo>
                  <a:lnTo>
                    <a:pt x="324" y="1226"/>
                  </a:lnTo>
                  <a:lnTo>
                    <a:pt x="296" y="1278"/>
                  </a:lnTo>
                  <a:lnTo>
                    <a:pt x="268" y="1330"/>
                  </a:lnTo>
                  <a:lnTo>
                    <a:pt x="242" y="1384"/>
                  </a:lnTo>
                  <a:lnTo>
                    <a:pt x="216" y="1436"/>
                  </a:lnTo>
                  <a:lnTo>
                    <a:pt x="192" y="1492"/>
                  </a:lnTo>
                  <a:lnTo>
                    <a:pt x="170" y="1546"/>
                  </a:lnTo>
                  <a:lnTo>
                    <a:pt x="148" y="1602"/>
                  </a:lnTo>
                  <a:lnTo>
                    <a:pt x="128" y="1658"/>
                  </a:lnTo>
                  <a:lnTo>
                    <a:pt x="110" y="1716"/>
                  </a:lnTo>
                  <a:lnTo>
                    <a:pt x="94" y="1772"/>
                  </a:lnTo>
                  <a:lnTo>
                    <a:pt x="78" y="1830"/>
                  </a:lnTo>
                  <a:lnTo>
                    <a:pt x="64" y="1890"/>
                  </a:lnTo>
                  <a:lnTo>
                    <a:pt x="50" y="1948"/>
                  </a:lnTo>
                  <a:lnTo>
                    <a:pt x="38" y="2008"/>
                  </a:lnTo>
                  <a:lnTo>
                    <a:pt x="28" y="2068"/>
                  </a:lnTo>
                  <a:lnTo>
                    <a:pt x="20" y="2130"/>
                  </a:lnTo>
                  <a:lnTo>
                    <a:pt x="14" y="2190"/>
                  </a:lnTo>
                  <a:lnTo>
                    <a:pt x="8" y="2252"/>
                  </a:lnTo>
                  <a:lnTo>
                    <a:pt x="4" y="2314"/>
                  </a:lnTo>
                  <a:lnTo>
                    <a:pt x="2" y="2376"/>
                  </a:lnTo>
                  <a:lnTo>
                    <a:pt x="0" y="2440"/>
                  </a:lnTo>
                  <a:lnTo>
                    <a:pt x="0" y="2440"/>
                  </a:lnTo>
                  <a:lnTo>
                    <a:pt x="2" y="2502"/>
                  </a:lnTo>
                  <a:lnTo>
                    <a:pt x="4" y="2566"/>
                  </a:lnTo>
                  <a:lnTo>
                    <a:pt x="8" y="2628"/>
                  </a:lnTo>
                  <a:lnTo>
                    <a:pt x="14" y="2688"/>
                  </a:lnTo>
                  <a:lnTo>
                    <a:pt x="20" y="2750"/>
                  </a:lnTo>
                  <a:lnTo>
                    <a:pt x="28" y="2810"/>
                  </a:lnTo>
                  <a:lnTo>
                    <a:pt x="38" y="2872"/>
                  </a:lnTo>
                  <a:lnTo>
                    <a:pt x="50" y="2930"/>
                  </a:lnTo>
                  <a:lnTo>
                    <a:pt x="64" y="2990"/>
                  </a:lnTo>
                  <a:lnTo>
                    <a:pt x="78" y="3048"/>
                  </a:lnTo>
                  <a:lnTo>
                    <a:pt x="94" y="3106"/>
                  </a:lnTo>
                  <a:lnTo>
                    <a:pt x="110" y="3164"/>
                  </a:lnTo>
                  <a:lnTo>
                    <a:pt x="128" y="3222"/>
                  </a:lnTo>
                  <a:lnTo>
                    <a:pt x="148" y="3278"/>
                  </a:lnTo>
                  <a:lnTo>
                    <a:pt x="170" y="3334"/>
                  </a:lnTo>
                  <a:lnTo>
                    <a:pt x="192" y="3388"/>
                  </a:lnTo>
                  <a:lnTo>
                    <a:pt x="216" y="3442"/>
                  </a:lnTo>
                  <a:lnTo>
                    <a:pt x="242" y="3496"/>
                  </a:lnTo>
                  <a:lnTo>
                    <a:pt x="268" y="3550"/>
                  </a:lnTo>
                  <a:lnTo>
                    <a:pt x="296" y="3602"/>
                  </a:lnTo>
                  <a:lnTo>
                    <a:pt x="324" y="3652"/>
                  </a:lnTo>
                  <a:lnTo>
                    <a:pt x="354" y="3704"/>
                  </a:lnTo>
                  <a:lnTo>
                    <a:pt x="386" y="3754"/>
                  </a:lnTo>
                  <a:lnTo>
                    <a:pt x="418" y="3802"/>
                  </a:lnTo>
                  <a:lnTo>
                    <a:pt x="452" y="3850"/>
                  </a:lnTo>
                  <a:lnTo>
                    <a:pt x="486" y="3898"/>
                  </a:lnTo>
                  <a:lnTo>
                    <a:pt x="522" y="3944"/>
                  </a:lnTo>
                  <a:lnTo>
                    <a:pt x="558" y="3990"/>
                  </a:lnTo>
                  <a:lnTo>
                    <a:pt x="596" y="4036"/>
                  </a:lnTo>
                  <a:lnTo>
                    <a:pt x="634" y="4078"/>
                  </a:lnTo>
                  <a:lnTo>
                    <a:pt x="674" y="4122"/>
                  </a:lnTo>
                  <a:lnTo>
                    <a:pt x="716" y="4164"/>
                  </a:lnTo>
                  <a:lnTo>
                    <a:pt x="758" y="4204"/>
                  </a:lnTo>
                  <a:lnTo>
                    <a:pt x="800" y="4244"/>
                  </a:lnTo>
                  <a:lnTo>
                    <a:pt x="844" y="4284"/>
                  </a:lnTo>
                  <a:lnTo>
                    <a:pt x="890" y="4322"/>
                  </a:lnTo>
                  <a:lnTo>
                    <a:pt x="934" y="4358"/>
                  </a:lnTo>
                  <a:lnTo>
                    <a:pt x="982" y="4394"/>
                  </a:lnTo>
                  <a:lnTo>
                    <a:pt x="1028" y="4428"/>
                  </a:lnTo>
                  <a:lnTo>
                    <a:pt x="1076" y="4462"/>
                  </a:lnTo>
                  <a:lnTo>
                    <a:pt x="1126" y="4494"/>
                  </a:lnTo>
                  <a:lnTo>
                    <a:pt x="1176" y="4526"/>
                  </a:lnTo>
                  <a:lnTo>
                    <a:pt x="1226" y="4556"/>
                  </a:lnTo>
                  <a:lnTo>
                    <a:pt x="1278" y="4584"/>
                  </a:lnTo>
                  <a:lnTo>
                    <a:pt x="1330" y="4612"/>
                  </a:lnTo>
                  <a:lnTo>
                    <a:pt x="1384" y="4638"/>
                  </a:lnTo>
                  <a:lnTo>
                    <a:pt x="1436" y="4664"/>
                  </a:lnTo>
                  <a:lnTo>
                    <a:pt x="1492" y="4686"/>
                  </a:lnTo>
                  <a:lnTo>
                    <a:pt x="1546" y="4710"/>
                  </a:lnTo>
                  <a:lnTo>
                    <a:pt x="1602" y="4730"/>
                  </a:lnTo>
                  <a:lnTo>
                    <a:pt x="1658" y="4750"/>
                  </a:lnTo>
                  <a:lnTo>
                    <a:pt x="1716" y="4770"/>
                  </a:lnTo>
                  <a:lnTo>
                    <a:pt x="1772" y="4786"/>
                  </a:lnTo>
                  <a:lnTo>
                    <a:pt x="1830" y="4802"/>
                  </a:lnTo>
                  <a:lnTo>
                    <a:pt x="1890" y="4816"/>
                  </a:lnTo>
                  <a:lnTo>
                    <a:pt x="1948" y="4830"/>
                  </a:lnTo>
                  <a:lnTo>
                    <a:pt x="2008" y="4840"/>
                  </a:lnTo>
                  <a:lnTo>
                    <a:pt x="2068" y="4850"/>
                  </a:lnTo>
                  <a:lnTo>
                    <a:pt x="2130" y="4860"/>
                  </a:lnTo>
                  <a:lnTo>
                    <a:pt x="2190" y="4866"/>
                  </a:lnTo>
                  <a:lnTo>
                    <a:pt x="2252" y="4872"/>
                  </a:lnTo>
                  <a:lnTo>
                    <a:pt x="2314" y="4876"/>
                  </a:lnTo>
                  <a:lnTo>
                    <a:pt x="2376" y="4878"/>
                  </a:lnTo>
                  <a:lnTo>
                    <a:pt x="2441" y="4878"/>
                  </a:lnTo>
                  <a:lnTo>
                    <a:pt x="2441" y="4878"/>
                  </a:lnTo>
                  <a:close/>
                  <a:moveTo>
                    <a:pt x="716" y="3730"/>
                  </a:moveTo>
                  <a:lnTo>
                    <a:pt x="1206" y="3730"/>
                  </a:lnTo>
                  <a:lnTo>
                    <a:pt x="1206" y="3730"/>
                  </a:lnTo>
                  <a:lnTo>
                    <a:pt x="1244" y="3830"/>
                  </a:lnTo>
                  <a:lnTo>
                    <a:pt x="1284" y="3924"/>
                  </a:lnTo>
                  <a:lnTo>
                    <a:pt x="1328" y="4016"/>
                  </a:lnTo>
                  <a:lnTo>
                    <a:pt x="1374" y="4104"/>
                  </a:lnTo>
                  <a:lnTo>
                    <a:pt x="1422" y="4188"/>
                  </a:lnTo>
                  <a:lnTo>
                    <a:pt x="1472" y="4268"/>
                  </a:lnTo>
                  <a:lnTo>
                    <a:pt x="1526" y="4344"/>
                  </a:lnTo>
                  <a:lnTo>
                    <a:pt x="1580" y="4416"/>
                  </a:lnTo>
                  <a:lnTo>
                    <a:pt x="1580" y="4416"/>
                  </a:lnTo>
                  <a:lnTo>
                    <a:pt x="1516" y="4386"/>
                  </a:lnTo>
                  <a:lnTo>
                    <a:pt x="1454" y="4354"/>
                  </a:lnTo>
                  <a:lnTo>
                    <a:pt x="1392" y="4322"/>
                  </a:lnTo>
                  <a:lnTo>
                    <a:pt x="1332" y="4286"/>
                  </a:lnTo>
                  <a:lnTo>
                    <a:pt x="1272" y="4250"/>
                  </a:lnTo>
                  <a:lnTo>
                    <a:pt x="1214" y="4210"/>
                  </a:lnTo>
                  <a:lnTo>
                    <a:pt x="1158" y="4170"/>
                  </a:lnTo>
                  <a:lnTo>
                    <a:pt x="1102" y="4128"/>
                  </a:lnTo>
                  <a:lnTo>
                    <a:pt x="1048" y="4084"/>
                  </a:lnTo>
                  <a:lnTo>
                    <a:pt x="996" y="4038"/>
                  </a:lnTo>
                  <a:lnTo>
                    <a:pt x="946" y="3990"/>
                  </a:lnTo>
                  <a:lnTo>
                    <a:pt x="896" y="3942"/>
                  </a:lnTo>
                  <a:lnTo>
                    <a:pt x="848" y="3892"/>
                  </a:lnTo>
                  <a:lnTo>
                    <a:pt x="802" y="3840"/>
                  </a:lnTo>
                  <a:lnTo>
                    <a:pt x="758" y="3786"/>
                  </a:lnTo>
                  <a:lnTo>
                    <a:pt x="716" y="3730"/>
                  </a:lnTo>
                  <a:lnTo>
                    <a:pt x="716" y="3730"/>
                  </a:lnTo>
                  <a:close/>
                  <a:moveTo>
                    <a:pt x="852" y="1434"/>
                  </a:moveTo>
                  <a:lnTo>
                    <a:pt x="852" y="1434"/>
                  </a:lnTo>
                  <a:lnTo>
                    <a:pt x="864" y="1480"/>
                  </a:lnTo>
                  <a:lnTo>
                    <a:pt x="880" y="1526"/>
                  </a:lnTo>
                  <a:lnTo>
                    <a:pt x="900" y="1568"/>
                  </a:lnTo>
                  <a:lnTo>
                    <a:pt x="924" y="1608"/>
                  </a:lnTo>
                  <a:lnTo>
                    <a:pt x="952" y="1648"/>
                  </a:lnTo>
                  <a:lnTo>
                    <a:pt x="982" y="1682"/>
                  </a:lnTo>
                  <a:lnTo>
                    <a:pt x="1016" y="1716"/>
                  </a:lnTo>
                  <a:lnTo>
                    <a:pt x="1052" y="1746"/>
                  </a:lnTo>
                  <a:lnTo>
                    <a:pt x="1052" y="1746"/>
                  </a:lnTo>
                  <a:lnTo>
                    <a:pt x="1040" y="1812"/>
                  </a:lnTo>
                  <a:lnTo>
                    <a:pt x="1030" y="1880"/>
                  </a:lnTo>
                  <a:lnTo>
                    <a:pt x="1014" y="2018"/>
                  </a:lnTo>
                  <a:lnTo>
                    <a:pt x="1002" y="2158"/>
                  </a:lnTo>
                  <a:lnTo>
                    <a:pt x="998" y="2228"/>
                  </a:lnTo>
                  <a:lnTo>
                    <a:pt x="996" y="2298"/>
                  </a:lnTo>
                  <a:lnTo>
                    <a:pt x="290" y="2298"/>
                  </a:lnTo>
                  <a:lnTo>
                    <a:pt x="290" y="2298"/>
                  </a:lnTo>
                  <a:lnTo>
                    <a:pt x="294" y="2240"/>
                  </a:lnTo>
                  <a:lnTo>
                    <a:pt x="302" y="2182"/>
                  </a:lnTo>
                  <a:lnTo>
                    <a:pt x="308" y="2124"/>
                  </a:lnTo>
                  <a:lnTo>
                    <a:pt x="318" y="2068"/>
                  </a:lnTo>
                  <a:lnTo>
                    <a:pt x="328" y="2012"/>
                  </a:lnTo>
                  <a:lnTo>
                    <a:pt x="340" y="1956"/>
                  </a:lnTo>
                  <a:lnTo>
                    <a:pt x="354" y="1902"/>
                  </a:lnTo>
                  <a:lnTo>
                    <a:pt x="368" y="1848"/>
                  </a:lnTo>
                  <a:lnTo>
                    <a:pt x="384" y="1794"/>
                  </a:lnTo>
                  <a:lnTo>
                    <a:pt x="402" y="1740"/>
                  </a:lnTo>
                  <a:lnTo>
                    <a:pt x="422" y="1688"/>
                  </a:lnTo>
                  <a:lnTo>
                    <a:pt x="442" y="1636"/>
                  </a:lnTo>
                  <a:lnTo>
                    <a:pt x="464" y="1584"/>
                  </a:lnTo>
                  <a:lnTo>
                    <a:pt x="486" y="1534"/>
                  </a:lnTo>
                  <a:lnTo>
                    <a:pt x="510" y="1484"/>
                  </a:lnTo>
                  <a:lnTo>
                    <a:pt x="536" y="1434"/>
                  </a:lnTo>
                  <a:lnTo>
                    <a:pt x="852" y="1434"/>
                  </a:lnTo>
                  <a:close/>
                  <a:moveTo>
                    <a:pt x="4589" y="2298"/>
                  </a:moveTo>
                  <a:lnTo>
                    <a:pt x="4253" y="2298"/>
                  </a:lnTo>
                  <a:lnTo>
                    <a:pt x="4253" y="2298"/>
                  </a:lnTo>
                  <a:lnTo>
                    <a:pt x="4241" y="2266"/>
                  </a:lnTo>
                  <a:lnTo>
                    <a:pt x="4225" y="2236"/>
                  </a:lnTo>
                  <a:lnTo>
                    <a:pt x="4209" y="2206"/>
                  </a:lnTo>
                  <a:lnTo>
                    <a:pt x="4191" y="2178"/>
                  </a:lnTo>
                  <a:lnTo>
                    <a:pt x="4171" y="2152"/>
                  </a:lnTo>
                  <a:lnTo>
                    <a:pt x="4149" y="2126"/>
                  </a:lnTo>
                  <a:lnTo>
                    <a:pt x="4125" y="2102"/>
                  </a:lnTo>
                  <a:lnTo>
                    <a:pt x="4101" y="2080"/>
                  </a:lnTo>
                  <a:lnTo>
                    <a:pt x="4075" y="2058"/>
                  </a:lnTo>
                  <a:lnTo>
                    <a:pt x="4049" y="2040"/>
                  </a:lnTo>
                  <a:lnTo>
                    <a:pt x="4019" y="2022"/>
                  </a:lnTo>
                  <a:lnTo>
                    <a:pt x="3989" y="2006"/>
                  </a:lnTo>
                  <a:lnTo>
                    <a:pt x="3959" y="1992"/>
                  </a:lnTo>
                  <a:lnTo>
                    <a:pt x="3927" y="1980"/>
                  </a:lnTo>
                  <a:lnTo>
                    <a:pt x="3895" y="1970"/>
                  </a:lnTo>
                  <a:lnTo>
                    <a:pt x="3861" y="1962"/>
                  </a:lnTo>
                  <a:lnTo>
                    <a:pt x="3861" y="1962"/>
                  </a:lnTo>
                  <a:lnTo>
                    <a:pt x="3853" y="1894"/>
                  </a:lnTo>
                  <a:lnTo>
                    <a:pt x="3843" y="1824"/>
                  </a:lnTo>
                  <a:lnTo>
                    <a:pt x="3831" y="1758"/>
                  </a:lnTo>
                  <a:lnTo>
                    <a:pt x="3819" y="1690"/>
                  </a:lnTo>
                  <a:lnTo>
                    <a:pt x="3807" y="1626"/>
                  </a:lnTo>
                  <a:lnTo>
                    <a:pt x="3793" y="1560"/>
                  </a:lnTo>
                  <a:lnTo>
                    <a:pt x="3779" y="1496"/>
                  </a:lnTo>
                  <a:lnTo>
                    <a:pt x="3763" y="1434"/>
                  </a:lnTo>
                  <a:lnTo>
                    <a:pt x="4345" y="1434"/>
                  </a:lnTo>
                  <a:lnTo>
                    <a:pt x="4345" y="1434"/>
                  </a:lnTo>
                  <a:lnTo>
                    <a:pt x="4371" y="1484"/>
                  </a:lnTo>
                  <a:lnTo>
                    <a:pt x="4395" y="1534"/>
                  </a:lnTo>
                  <a:lnTo>
                    <a:pt x="4417" y="1584"/>
                  </a:lnTo>
                  <a:lnTo>
                    <a:pt x="4439" y="1636"/>
                  </a:lnTo>
                  <a:lnTo>
                    <a:pt x="4459" y="1688"/>
                  </a:lnTo>
                  <a:lnTo>
                    <a:pt x="4477" y="1740"/>
                  </a:lnTo>
                  <a:lnTo>
                    <a:pt x="4495" y="1794"/>
                  </a:lnTo>
                  <a:lnTo>
                    <a:pt x="4511" y="1848"/>
                  </a:lnTo>
                  <a:lnTo>
                    <a:pt x="4527" y="1902"/>
                  </a:lnTo>
                  <a:lnTo>
                    <a:pt x="4539" y="1956"/>
                  </a:lnTo>
                  <a:lnTo>
                    <a:pt x="4551" y="2012"/>
                  </a:lnTo>
                  <a:lnTo>
                    <a:pt x="4563" y="2068"/>
                  </a:lnTo>
                  <a:lnTo>
                    <a:pt x="4571" y="2124"/>
                  </a:lnTo>
                  <a:lnTo>
                    <a:pt x="4579" y="2182"/>
                  </a:lnTo>
                  <a:lnTo>
                    <a:pt x="4585" y="2240"/>
                  </a:lnTo>
                  <a:lnTo>
                    <a:pt x="4589" y="2298"/>
                  </a:lnTo>
                  <a:lnTo>
                    <a:pt x="4589" y="2298"/>
                  </a:lnTo>
                  <a:close/>
                  <a:moveTo>
                    <a:pt x="1884" y="1434"/>
                  </a:moveTo>
                  <a:lnTo>
                    <a:pt x="2298" y="1434"/>
                  </a:lnTo>
                  <a:lnTo>
                    <a:pt x="2298" y="2298"/>
                  </a:lnTo>
                  <a:lnTo>
                    <a:pt x="1280" y="2298"/>
                  </a:lnTo>
                  <a:lnTo>
                    <a:pt x="1280" y="2298"/>
                  </a:lnTo>
                  <a:lnTo>
                    <a:pt x="1286" y="2184"/>
                  </a:lnTo>
                  <a:lnTo>
                    <a:pt x="1294" y="2070"/>
                  </a:lnTo>
                  <a:lnTo>
                    <a:pt x="1308" y="1960"/>
                  </a:lnTo>
                  <a:lnTo>
                    <a:pt x="1322" y="1850"/>
                  </a:lnTo>
                  <a:lnTo>
                    <a:pt x="1322" y="1850"/>
                  </a:lnTo>
                  <a:lnTo>
                    <a:pt x="1368" y="1852"/>
                  </a:lnTo>
                  <a:lnTo>
                    <a:pt x="1368" y="1852"/>
                  </a:lnTo>
                  <a:lnTo>
                    <a:pt x="1414" y="1850"/>
                  </a:lnTo>
                  <a:lnTo>
                    <a:pt x="1460" y="1844"/>
                  </a:lnTo>
                  <a:lnTo>
                    <a:pt x="1504" y="1834"/>
                  </a:lnTo>
                  <a:lnTo>
                    <a:pt x="1548" y="1820"/>
                  </a:lnTo>
                  <a:lnTo>
                    <a:pt x="1590" y="1802"/>
                  </a:lnTo>
                  <a:lnTo>
                    <a:pt x="1628" y="1782"/>
                  </a:lnTo>
                  <a:lnTo>
                    <a:pt x="1666" y="1758"/>
                  </a:lnTo>
                  <a:lnTo>
                    <a:pt x="1702" y="1732"/>
                  </a:lnTo>
                  <a:lnTo>
                    <a:pt x="1734" y="1702"/>
                  </a:lnTo>
                  <a:lnTo>
                    <a:pt x="1764" y="1670"/>
                  </a:lnTo>
                  <a:lnTo>
                    <a:pt x="1792" y="1636"/>
                  </a:lnTo>
                  <a:lnTo>
                    <a:pt x="1818" y="1600"/>
                  </a:lnTo>
                  <a:lnTo>
                    <a:pt x="1838" y="1560"/>
                  </a:lnTo>
                  <a:lnTo>
                    <a:pt x="1858" y="1520"/>
                  </a:lnTo>
                  <a:lnTo>
                    <a:pt x="1872" y="1478"/>
                  </a:lnTo>
                  <a:lnTo>
                    <a:pt x="1884" y="1434"/>
                  </a:lnTo>
                  <a:lnTo>
                    <a:pt x="1884" y="1434"/>
                  </a:lnTo>
                  <a:close/>
                  <a:moveTo>
                    <a:pt x="2298" y="2582"/>
                  </a:moveTo>
                  <a:lnTo>
                    <a:pt x="2298" y="3054"/>
                  </a:lnTo>
                  <a:lnTo>
                    <a:pt x="2298" y="3054"/>
                  </a:lnTo>
                  <a:lnTo>
                    <a:pt x="2264" y="3064"/>
                  </a:lnTo>
                  <a:lnTo>
                    <a:pt x="2230" y="3078"/>
                  </a:lnTo>
                  <a:lnTo>
                    <a:pt x="2200" y="3094"/>
                  </a:lnTo>
                  <a:lnTo>
                    <a:pt x="2168" y="3112"/>
                  </a:lnTo>
                  <a:lnTo>
                    <a:pt x="2140" y="3130"/>
                  </a:lnTo>
                  <a:lnTo>
                    <a:pt x="2112" y="3152"/>
                  </a:lnTo>
                  <a:lnTo>
                    <a:pt x="2086" y="3174"/>
                  </a:lnTo>
                  <a:lnTo>
                    <a:pt x="2062" y="3200"/>
                  </a:lnTo>
                  <a:lnTo>
                    <a:pt x="2038" y="3226"/>
                  </a:lnTo>
                  <a:lnTo>
                    <a:pt x="2018" y="3254"/>
                  </a:lnTo>
                  <a:lnTo>
                    <a:pt x="1998" y="3282"/>
                  </a:lnTo>
                  <a:lnTo>
                    <a:pt x="1980" y="3312"/>
                  </a:lnTo>
                  <a:lnTo>
                    <a:pt x="1966" y="3344"/>
                  </a:lnTo>
                  <a:lnTo>
                    <a:pt x="1952" y="3378"/>
                  </a:lnTo>
                  <a:lnTo>
                    <a:pt x="1940" y="3412"/>
                  </a:lnTo>
                  <a:lnTo>
                    <a:pt x="1932" y="3446"/>
                  </a:lnTo>
                  <a:lnTo>
                    <a:pt x="1416" y="3446"/>
                  </a:lnTo>
                  <a:lnTo>
                    <a:pt x="1416" y="3446"/>
                  </a:lnTo>
                  <a:lnTo>
                    <a:pt x="1388" y="3346"/>
                  </a:lnTo>
                  <a:lnTo>
                    <a:pt x="1364" y="3244"/>
                  </a:lnTo>
                  <a:lnTo>
                    <a:pt x="1342" y="3138"/>
                  </a:lnTo>
                  <a:lnTo>
                    <a:pt x="1324" y="3032"/>
                  </a:lnTo>
                  <a:lnTo>
                    <a:pt x="1308" y="2922"/>
                  </a:lnTo>
                  <a:lnTo>
                    <a:pt x="1296" y="2810"/>
                  </a:lnTo>
                  <a:lnTo>
                    <a:pt x="1286" y="2698"/>
                  </a:lnTo>
                  <a:lnTo>
                    <a:pt x="1280" y="2582"/>
                  </a:lnTo>
                  <a:lnTo>
                    <a:pt x="2298" y="2582"/>
                  </a:lnTo>
                  <a:close/>
                  <a:moveTo>
                    <a:pt x="2447" y="3802"/>
                  </a:moveTo>
                  <a:lnTo>
                    <a:pt x="2447" y="3802"/>
                  </a:lnTo>
                  <a:lnTo>
                    <a:pt x="2422" y="3802"/>
                  </a:lnTo>
                  <a:lnTo>
                    <a:pt x="2398" y="3798"/>
                  </a:lnTo>
                  <a:lnTo>
                    <a:pt x="2374" y="3792"/>
                  </a:lnTo>
                  <a:lnTo>
                    <a:pt x="2352" y="3784"/>
                  </a:lnTo>
                  <a:lnTo>
                    <a:pt x="2332" y="3774"/>
                  </a:lnTo>
                  <a:lnTo>
                    <a:pt x="2312" y="3760"/>
                  </a:lnTo>
                  <a:lnTo>
                    <a:pt x="2292" y="3746"/>
                  </a:lnTo>
                  <a:lnTo>
                    <a:pt x="2276" y="3732"/>
                  </a:lnTo>
                  <a:lnTo>
                    <a:pt x="2260" y="3714"/>
                  </a:lnTo>
                  <a:lnTo>
                    <a:pt x="2246" y="3696"/>
                  </a:lnTo>
                  <a:lnTo>
                    <a:pt x="2234" y="3676"/>
                  </a:lnTo>
                  <a:lnTo>
                    <a:pt x="2222" y="3654"/>
                  </a:lnTo>
                  <a:lnTo>
                    <a:pt x="2214" y="3632"/>
                  </a:lnTo>
                  <a:lnTo>
                    <a:pt x="2208" y="3608"/>
                  </a:lnTo>
                  <a:lnTo>
                    <a:pt x="2206" y="3584"/>
                  </a:lnTo>
                  <a:lnTo>
                    <a:pt x="2204" y="3560"/>
                  </a:lnTo>
                  <a:lnTo>
                    <a:pt x="2204" y="3560"/>
                  </a:lnTo>
                  <a:lnTo>
                    <a:pt x="2206" y="3534"/>
                  </a:lnTo>
                  <a:lnTo>
                    <a:pt x="2208" y="3510"/>
                  </a:lnTo>
                  <a:lnTo>
                    <a:pt x="2214" y="3488"/>
                  </a:lnTo>
                  <a:lnTo>
                    <a:pt x="2222" y="3464"/>
                  </a:lnTo>
                  <a:lnTo>
                    <a:pt x="2234" y="3444"/>
                  </a:lnTo>
                  <a:lnTo>
                    <a:pt x="2246" y="3424"/>
                  </a:lnTo>
                  <a:lnTo>
                    <a:pt x="2260" y="3404"/>
                  </a:lnTo>
                  <a:lnTo>
                    <a:pt x="2276" y="3388"/>
                  </a:lnTo>
                  <a:lnTo>
                    <a:pt x="2292" y="3372"/>
                  </a:lnTo>
                  <a:lnTo>
                    <a:pt x="2312" y="3358"/>
                  </a:lnTo>
                  <a:lnTo>
                    <a:pt x="2332" y="3346"/>
                  </a:lnTo>
                  <a:lnTo>
                    <a:pt x="2352" y="3336"/>
                  </a:lnTo>
                  <a:lnTo>
                    <a:pt x="2374" y="3328"/>
                  </a:lnTo>
                  <a:lnTo>
                    <a:pt x="2398" y="3322"/>
                  </a:lnTo>
                  <a:lnTo>
                    <a:pt x="2422" y="3318"/>
                  </a:lnTo>
                  <a:lnTo>
                    <a:pt x="2447" y="3316"/>
                  </a:lnTo>
                  <a:lnTo>
                    <a:pt x="2447" y="3316"/>
                  </a:lnTo>
                  <a:lnTo>
                    <a:pt x="2473" y="3318"/>
                  </a:lnTo>
                  <a:lnTo>
                    <a:pt x="2497" y="3322"/>
                  </a:lnTo>
                  <a:lnTo>
                    <a:pt x="2521" y="3328"/>
                  </a:lnTo>
                  <a:lnTo>
                    <a:pt x="2543" y="3336"/>
                  </a:lnTo>
                  <a:lnTo>
                    <a:pt x="2563" y="3346"/>
                  </a:lnTo>
                  <a:lnTo>
                    <a:pt x="2583" y="3358"/>
                  </a:lnTo>
                  <a:lnTo>
                    <a:pt x="2603" y="3372"/>
                  </a:lnTo>
                  <a:lnTo>
                    <a:pt x="2619" y="3388"/>
                  </a:lnTo>
                  <a:lnTo>
                    <a:pt x="2635" y="3404"/>
                  </a:lnTo>
                  <a:lnTo>
                    <a:pt x="2649" y="3424"/>
                  </a:lnTo>
                  <a:lnTo>
                    <a:pt x="2661" y="3444"/>
                  </a:lnTo>
                  <a:lnTo>
                    <a:pt x="2673" y="3464"/>
                  </a:lnTo>
                  <a:lnTo>
                    <a:pt x="2681" y="3488"/>
                  </a:lnTo>
                  <a:lnTo>
                    <a:pt x="2687" y="3510"/>
                  </a:lnTo>
                  <a:lnTo>
                    <a:pt x="2689" y="3534"/>
                  </a:lnTo>
                  <a:lnTo>
                    <a:pt x="2691" y="3560"/>
                  </a:lnTo>
                  <a:lnTo>
                    <a:pt x="2691" y="3560"/>
                  </a:lnTo>
                  <a:lnTo>
                    <a:pt x="2689" y="3584"/>
                  </a:lnTo>
                  <a:lnTo>
                    <a:pt x="2687" y="3608"/>
                  </a:lnTo>
                  <a:lnTo>
                    <a:pt x="2681" y="3632"/>
                  </a:lnTo>
                  <a:lnTo>
                    <a:pt x="2673" y="3654"/>
                  </a:lnTo>
                  <a:lnTo>
                    <a:pt x="2661" y="3676"/>
                  </a:lnTo>
                  <a:lnTo>
                    <a:pt x="2649" y="3696"/>
                  </a:lnTo>
                  <a:lnTo>
                    <a:pt x="2635" y="3714"/>
                  </a:lnTo>
                  <a:lnTo>
                    <a:pt x="2619" y="3732"/>
                  </a:lnTo>
                  <a:lnTo>
                    <a:pt x="2603" y="3746"/>
                  </a:lnTo>
                  <a:lnTo>
                    <a:pt x="2583" y="3760"/>
                  </a:lnTo>
                  <a:lnTo>
                    <a:pt x="2563" y="3774"/>
                  </a:lnTo>
                  <a:lnTo>
                    <a:pt x="2543" y="3784"/>
                  </a:lnTo>
                  <a:lnTo>
                    <a:pt x="2521" y="3792"/>
                  </a:lnTo>
                  <a:lnTo>
                    <a:pt x="2497" y="3798"/>
                  </a:lnTo>
                  <a:lnTo>
                    <a:pt x="2473" y="3802"/>
                  </a:lnTo>
                  <a:lnTo>
                    <a:pt x="2447" y="3802"/>
                  </a:lnTo>
                  <a:lnTo>
                    <a:pt x="2447" y="3802"/>
                  </a:lnTo>
                  <a:close/>
                  <a:moveTo>
                    <a:pt x="1948" y="3730"/>
                  </a:moveTo>
                  <a:lnTo>
                    <a:pt x="1948" y="3730"/>
                  </a:lnTo>
                  <a:lnTo>
                    <a:pt x="1960" y="3760"/>
                  </a:lnTo>
                  <a:lnTo>
                    <a:pt x="1972" y="3788"/>
                  </a:lnTo>
                  <a:lnTo>
                    <a:pt x="1988" y="3816"/>
                  </a:lnTo>
                  <a:lnTo>
                    <a:pt x="2004" y="3844"/>
                  </a:lnTo>
                  <a:lnTo>
                    <a:pt x="2020" y="3870"/>
                  </a:lnTo>
                  <a:lnTo>
                    <a:pt x="2040" y="3894"/>
                  </a:lnTo>
                  <a:lnTo>
                    <a:pt x="2060" y="3918"/>
                  </a:lnTo>
                  <a:lnTo>
                    <a:pt x="2082" y="3940"/>
                  </a:lnTo>
                  <a:lnTo>
                    <a:pt x="2106" y="3960"/>
                  </a:lnTo>
                  <a:lnTo>
                    <a:pt x="2130" y="3980"/>
                  </a:lnTo>
                  <a:lnTo>
                    <a:pt x="2156" y="3998"/>
                  </a:lnTo>
                  <a:lnTo>
                    <a:pt x="2182" y="4014"/>
                  </a:lnTo>
                  <a:lnTo>
                    <a:pt x="2210" y="4030"/>
                  </a:lnTo>
                  <a:lnTo>
                    <a:pt x="2238" y="4044"/>
                  </a:lnTo>
                  <a:lnTo>
                    <a:pt x="2268" y="4056"/>
                  </a:lnTo>
                  <a:lnTo>
                    <a:pt x="2298" y="4066"/>
                  </a:lnTo>
                  <a:lnTo>
                    <a:pt x="2298" y="4576"/>
                  </a:lnTo>
                  <a:lnTo>
                    <a:pt x="2298" y="4576"/>
                  </a:lnTo>
                  <a:lnTo>
                    <a:pt x="2268" y="4570"/>
                  </a:lnTo>
                  <a:lnTo>
                    <a:pt x="2238" y="4560"/>
                  </a:lnTo>
                  <a:lnTo>
                    <a:pt x="2210" y="4550"/>
                  </a:lnTo>
                  <a:lnTo>
                    <a:pt x="2182" y="4538"/>
                  </a:lnTo>
                  <a:lnTo>
                    <a:pt x="2152" y="4524"/>
                  </a:lnTo>
                  <a:lnTo>
                    <a:pt x="2124" y="4510"/>
                  </a:lnTo>
                  <a:lnTo>
                    <a:pt x="2096" y="4494"/>
                  </a:lnTo>
                  <a:lnTo>
                    <a:pt x="2068" y="4476"/>
                  </a:lnTo>
                  <a:lnTo>
                    <a:pt x="2014" y="4438"/>
                  </a:lnTo>
                  <a:lnTo>
                    <a:pt x="1962" y="4396"/>
                  </a:lnTo>
                  <a:lnTo>
                    <a:pt x="1910" y="4348"/>
                  </a:lnTo>
                  <a:lnTo>
                    <a:pt x="1858" y="4296"/>
                  </a:lnTo>
                  <a:lnTo>
                    <a:pt x="1810" y="4238"/>
                  </a:lnTo>
                  <a:lnTo>
                    <a:pt x="1762" y="4178"/>
                  </a:lnTo>
                  <a:lnTo>
                    <a:pt x="1716" y="4112"/>
                  </a:lnTo>
                  <a:lnTo>
                    <a:pt x="1672" y="4044"/>
                  </a:lnTo>
                  <a:lnTo>
                    <a:pt x="1630" y="3970"/>
                  </a:lnTo>
                  <a:lnTo>
                    <a:pt x="1590" y="3894"/>
                  </a:lnTo>
                  <a:lnTo>
                    <a:pt x="1552" y="3814"/>
                  </a:lnTo>
                  <a:lnTo>
                    <a:pt x="1516" y="3730"/>
                  </a:lnTo>
                  <a:lnTo>
                    <a:pt x="1948" y="3730"/>
                  </a:lnTo>
                  <a:close/>
                  <a:moveTo>
                    <a:pt x="2583" y="4576"/>
                  </a:moveTo>
                  <a:lnTo>
                    <a:pt x="2583" y="4068"/>
                  </a:lnTo>
                  <a:lnTo>
                    <a:pt x="2583" y="4068"/>
                  </a:lnTo>
                  <a:lnTo>
                    <a:pt x="2615" y="4060"/>
                  </a:lnTo>
                  <a:lnTo>
                    <a:pt x="2645" y="4048"/>
                  </a:lnTo>
                  <a:lnTo>
                    <a:pt x="2675" y="4036"/>
                  </a:lnTo>
                  <a:lnTo>
                    <a:pt x="2703" y="4020"/>
                  </a:lnTo>
                  <a:lnTo>
                    <a:pt x="2731" y="4004"/>
                  </a:lnTo>
                  <a:lnTo>
                    <a:pt x="2757" y="3986"/>
                  </a:lnTo>
                  <a:lnTo>
                    <a:pt x="2783" y="3966"/>
                  </a:lnTo>
                  <a:lnTo>
                    <a:pt x="2807" y="3944"/>
                  </a:lnTo>
                  <a:lnTo>
                    <a:pt x="2831" y="3922"/>
                  </a:lnTo>
                  <a:lnTo>
                    <a:pt x="2851" y="3898"/>
                  </a:lnTo>
                  <a:lnTo>
                    <a:pt x="2871" y="3874"/>
                  </a:lnTo>
                  <a:lnTo>
                    <a:pt x="2889" y="3846"/>
                  </a:lnTo>
                  <a:lnTo>
                    <a:pt x="2907" y="3820"/>
                  </a:lnTo>
                  <a:lnTo>
                    <a:pt x="2921" y="3790"/>
                  </a:lnTo>
                  <a:lnTo>
                    <a:pt x="2935" y="3762"/>
                  </a:lnTo>
                  <a:lnTo>
                    <a:pt x="2947" y="3730"/>
                  </a:lnTo>
                  <a:lnTo>
                    <a:pt x="3365" y="3730"/>
                  </a:lnTo>
                  <a:lnTo>
                    <a:pt x="3365" y="3730"/>
                  </a:lnTo>
                  <a:lnTo>
                    <a:pt x="3329" y="3814"/>
                  </a:lnTo>
                  <a:lnTo>
                    <a:pt x="3289" y="3894"/>
                  </a:lnTo>
                  <a:lnTo>
                    <a:pt x="3249" y="3972"/>
                  </a:lnTo>
                  <a:lnTo>
                    <a:pt x="3207" y="4044"/>
                  </a:lnTo>
                  <a:lnTo>
                    <a:pt x="3163" y="4114"/>
                  </a:lnTo>
                  <a:lnTo>
                    <a:pt x="3117" y="4178"/>
                  </a:lnTo>
                  <a:lnTo>
                    <a:pt x="3069" y="4238"/>
                  </a:lnTo>
                  <a:lnTo>
                    <a:pt x="3019" y="4296"/>
                  </a:lnTo>
                  <a:lnTo>
                    <a:pt x="2969" y="4348"/>
                  </a:lnTo>
                  <a:lnTo>
                    <a:pt x="2917" y="4394"/>
                  </a:lnTo>
                  <a:lnTo>
                    <a:pt x="2863" y="4438"/>
                  </a:lnTo>
                  <a:lnTo>
                    <a:pt x="2809" y="4476"/>
                  </a:lnTo>
                  <a:lnTo>
                    <a:pt x="2783" y="4492"/>
                  </a:lnTo>
                  <a:lnTo>
                    <a:pt x="2755" y="4508"/>
                  </a:lnTo>
                  <a:lnTo>
                    <a:pt x="2727" y="4522"/>
                  </a:lnTo>
                  <a:lnTo>
                    <a:pt x="2697" y="4536"/>
                  </a:lnTo>
                  <a:lnTo>
                    <a:pt x="2669" y="4548"/>
                  </a:lnTo>
                  <a:lnTo>
                    <a:pt x="2641" y="4558"/>
                  </a:lnTo>
                  <a:lnTo>
                    <a:pt x="2611" y="4568"/>
                  </a:lnTo>
                  <a:lnTo>
                    <a:pt x="2583" y="4576"/>
                  </a:lnTo>
                  <a:lnTo>
                    <a:pt x="2583" y="4576"/>
                  </a:lnTo>
                  <a:close/>
                  <a:moveTo>
                    <a:pt x="2963" y="3446"/>
                  </a:moveTo>
                  <a:lnTo>
                    <a:pt x="2963" y="3446"/>
                  </a:lnTo>
                  <a:lnTo>
                    <a:pt x="2953" y="3410"/>
                  </a:lnTo>
                  <a:lnTo>
                    <a:pt x="2943" y="3376"/>
                  </a:lnTo>
                  <a:lnTo>
                    <a:pt x="2929" y="3342"/>
                  </a:lnTo>
                  <a:lnTo>
                    <a:pt x="2913" y="3310"/>
                  </a:lnTo>
                  <a:lnTo>
                    <a:pt x="2895" y="3278"/>
                  </a:lnTo>
                  <a:lnTo>
                    <a:pt x="2875" y="3250"/>
                  </a:lnTo>
                  <a:lnTo>
                    <a:pt x="2853" y="3220"/>
                  </a:lnTo>
                  <a:lnTo>
                    <a:pt x="2829" y="3194"/>
                  </a:lnTo>
                  <a:lnTo>
                    <a:pt x="2803" y="3170"/>
                  </a:lnTo>
                  <a:lnTo>
                    <a:pt x="2775" y="3146"/>
                  </a:lnTo>
                  <a:lnTo>
                    <a:pt x="2747" y="3126"/>
                  </a:lnTo>
                  <a:lnTo>
                    <a:pt x="2717" y="3106"/>
                  </a:lnTo>
                  <a:lnTo>
                    <a:pt x="2685" y="3088"/>
                  </a:lnTo>
                  <a:lnTo>
                    <a:pt x="2651" y="3074"/>
                  </a:lnTo>
                  <a:lnTo>
                    <a:pt x="2617" y="3060"/>
                  </a:lnTo>
                  <a:lnTo>
                    <a:pt x="2583" y="3050"/>
                  </a:lnTo>
                  <a:lnTo>
                    <a:pt x="2583" y="2582"/>
                  </a:lnTo>
                  <a:lnTo>
                    <a:pt x="3241" y="2582"/>
                  </a:lnTo>
                  <a:lnTo>
                    <a:pt x="3241" y="2582"/>
                  </a:lnTo>
                  <a:lnTo>
                    <a:pt x="3249" y="2616"/>
                  </a:lnTo>
                  <a:lnTo>
                    <a:pt x="3259" y="2648"/>
                  </a:lnTo>
                  <a:lnTo>
                    <a:pt x="3269" y="2678"/>
                  </a:lnTo>
                  <a:lnTo>
                    <a:pt x="3283" y="2708"/>
                  </a:lnTo>
                  <a:lnTo>
                    <a:pt x="3299" y="2738"/>
                  </a:lnTo>
                  <a:lnTo>
                    <a:pt x="3315" y="2766"/>
                  </a:lnTo>
                  <a:lnTo>
                    <a:pt x="3335" y="2794"/>
                  </a:lnTo>
                  <a:lnTo>
                    <a:pt x="3355" y="2818"/>
                  </a:lnTo>
                  <a:lnTo>
                    <a:pt x="3377" y="2844"/>
                  </a:lnTo>
                  <a:lnTo>
                    <a:pt x="3399" y="2866"/>
                  </a:lnTo>
                  <a:lnTo>
                    <a:pt x="3425" y="2888"/>
                  </a:lnTo>
                  <a:lnTo>
                    <a:pt x="3451" y="2908"/>
                  </a:lnTo>
                  <a:lnTo>
                    <a:pt x="3477" y="2926"/>
                  </a:lnTo>
                  <a:lnTo>
                    <a:pt x="3505" y="2942"/>
                  </a:lnTo>
                  <a:lnTo>
                    <a:pt x="3535" y="2958"/>
                  </a:lnTo>
                  <a:lnTo>
                    <a:pt x="3565" y="2970"/>
                  </a:lnTo>
                  <a:lnTo>
                    <a:pt x="3565" y="2970"/>
                  </a:lnTo>
                  <a:lnTo>
                    <a:pt x="3547" y="3094"/>
                  </a:lnTo>
                  <a:lnTo>
                    <a:pt x="3523" y="3216"/>
                  </a:lnTo>
                  <a:lnTo>
                    <a:pt x="3495" y="3332"/>
                  </a:lnTo>
                  <a:lnTo>
                    <a:pt x="3465" y="3446"/>
                  </a:lnTo>
                  <a:lnTo>
                    <a:pt x="2963" y="3446"/>
                  </a:lnTo>
                  <a:close/>
                  <a:moveTo>
                    <a:pt x="3759" y="2236"/>
                  </a:moveTo>
                  <a:lnTo>
                    <a:pt x="3759" y="2236"/>
                  </a:lnTo>
                  <a:lnTo>
                    <a:pt x="3783" y="2238"/>
                  </a:lnTo>
                  <a:lnTo>
                    <a:pt x="3807" y="2242"/>
                  </a:lnTo>
                  <a:lnTo>
                    <a:pt x="3831" y="2248"/>
                  </a:lnTo>
                  <a:lnTo>
                    <a:pt x="3853" y="2256"/>
                  </a:lnTo>
                  <a:lnTo>
                    <a:pt x="3875" y="2266"/>
                  </a:lnTo>
                  <a:lnTo>
                    <a:pt x="3895" y="2278"/>
                  </a:lnTo>
                  <a:lnTo>
                    <a:pt x="3913" y="2292"/>
                  </a:lnTo>
                  <a:lnTo>
                    <a:pt x="3931" y="2308"/>
                  </a:lnTo>
                  <a:lnTo>
                    <a:pt x="3947" y="2326"/>
                  </a:lnTo>
                  <a:lnTo>
                    <a:pt x="3961" y="2344"/>
                  </a:lnTo>
                  <a:lnTo>
                    <a:pt x="3973" y="2364"/>
                  </a:lnTo>
                  <a:lnTo>
                    <a:pt x="3983" y="2386"/>
                  </a:lnTo>
                  <a:lnTo>
                    <a:pt x="3991" y="2408"/>
                  </a:lnTo>
                  <a:lnTo>
                    <a:pt x="3997" y="2432"/>
                  </a:lnTo>
                  <a:lnTo>
                    <a:pt x="4001" y="2456"/>
                  </a:lnTo>
                  <a:lnTo>
                    <a:pt x="4001" y="2480"/>
                  </a:lnTo>
                  <a:lnTo>
                    <a:pt x="4001" y="2480"/>
                  </a:lnTo>
                  <a:lnTo>
                    <a:pt x="4001" y="2504"/>
                  </a:lnTo>
                  <a:lnTo>
                    <a:pt x="3997" y="2528"/>
                  </a:lnTo>
                  <a:lnTo>
                    <a:pt x="3991" y="2552"/>
                  </a:lnTo>
                  <a:lnTo>
                    <a:pt x="3983" y="2574"/>
                  </a:lnTo>
                  <a:lnTo>
                    <a:pt x="3973" y="2596"/>
                  </a:lnTo>
                  <a:lnTo>
                    <a:pt x="3961" y="2616"/>
                  </a:lnTo>
                  <a:lnTo>
                    <a:pt x="3947" y="2634"/>
                  </a:lnTo>
                  <a:lnTo>
                    <a:pt x="3931" y="2652"/>
                  </a:lnTo>
                  <a:lnTo>
                    <a:pt x="3913" y="2668"/>
                  </a:lnTo>
                  <a:lnTo>
                    <a:pt x="3895" y="2682"/>
                  </a:lnTo>
                  <a:lnTo>
                    <a:pt x="3875" y="2694"/>
                  </a:lnTo>
                  <a:lnTo>
                    <a:pt x="3853" y="2704"/>
                  </a:lnTo>
                  <a:lnTo>
                    <a:pt x="3831" y="2712"/>
                  </a:lnTo>
                  <a:lnTo>
                    <a:pt x="3807" y="2718"/>
                  </a:lnTo>
                  <a:lnTo>
                    <a:pt x="3783" y="2722"/>
                  </a:lnTo>
                  <a:lnTo>
                    <a:pt x="3759" y="2724"/>
                  </a:lnTo>
                  <a:lnTo>
                    <a:pt x="3759" y="2724"/>
                  </a:lnTo>
                  <a:lnTo>
                    <a:pt x="3733" y="2722"/>
                  </a:lnTo>
                  <a:lnTo>
                    <a:pt x="3709" y="2718"/>
                  </a:lnTo>
                  <a:lnTo>
                    <a:pt x="3687" y="2712"/>
                  </a:lnTo>
                  <a:lnTo>
                    <a:pt x="3663" y="2704"/>
                  </a:lnTo>
                  <a:lnTo>
                    <a:pt x="3643" y="2694"/>
                  </a:lnTo>
                  <a:lnTo>
                    <a:pt x="3623" y="2682"/>
                  </a:lnTo>
                  <a:lnTo>
                    <a:pt x="3603" y="2668"/>
                  </a:lnTo>
                  <a:lnTo>
                    <a:pt x="3587" y="2652"/>
                  </a:lnTo>
                  <a:lnTo>
                    <a:pt x="3571" y="2634"/>
                  </a:lnTo>
                  <a:lnTo>
                    <a:pt x="3557" y="2616"/>
                  </a:lnTo>
                  <a:lnTo>
                    <a:pt x="3545" y="2596"/>
                  </a:lnTo>
                  <a:lnTo>
                    <a:pt x="3535" y="2574"/>
                  </a:lnTo>
                  <a:lnTo>
                    <a:pt x="3527" y="2552"/>
                  </a:lnTo>
                  <a:lnTo>
                    <a:pt x="3521" y="2528"/>
                  </a:lnTo>
                  <a:lnTo>
                    <a:pt x="3517" y="2504"/>
                  </a:lnTo>
                  <a:lnTo>
                    <a:pt x="3515" y="2480"/>
                  </a:lnTo>
                  <a:lnTo>
                    <a:pt x="3515" y="2480"/>
                  </a:lnTo>
                  <a:lnTo>
                    <a:pt x="3517" y="2456"/>
                  </a:lnTo>
                  <a:lnTo>
                    <a:pt x="3521" y="2432"/>
                  </a:lnTo>
                  <a:lnTo>
                    <a:pt x="3527" y="2408"/>
                  </a:lnTo>
                  <a:lnTo>
                    <a:pt x="3535" y="2386"/>
                  </a:lnTo>
                  <a:lnTo>
                    <a:pt x="3545" y="2364"/>
                  </a:lnTo>
                  <a:lnTo>
                    <a:pt x="3557" y="2344"/>
                  </a:lnTo>
                  <a:lnTo>
                    <a:pt x="3571" y="2326"/>
                  </a:lnTo>
                  <a:lnTo>
                    <a:pt x="3587" y="2308"/>
                  </a:lnTo>
                  <a:lnTo>
                    <a:pt x="3603" y="2292"/>
                  </a:lnTo>
                  <a:lnTo>
                    <a:pt x="3623" y="2278"/>
                  </a:lnTo>
                  <a:lnTo>
                    <a:pt x="3643" y="2266"/>
                  </a:lnTo>
                  <a:lnTo>
                    <a:pt x="3663" y="2256"/>
                  </a:lnTo>
                  <a:lnTo>
                    <a:pt x="3687" y="2248"/>
                  </a:lnTo>
                  <a:lnTo>
                    <a:pt x="3709" y="2242"/>
                  </a:lnTo>
                  <a:lnTo>
                    <a:pt x="3733" y="2238"/>
                  </a:lnTo>
                  <a:lnTo>
                    <a:pt x="3759" y="2236"/>
                  </a:lnTo>
                  <a:lnTo>
                    <a:pt x="3759" y="2236"/>
                  </a:lnTo>
                  <a:close/>
                  <a:moveTo>
                    <a:pt x="3851" y="3000"/>
                  </a:moveTo>
                  <a:lnTo>
                    <a:pt x="3851" y="3000"/>
                  </a:lnTo>
                  <a:lnTo>
                    <a:pt x="3889" y="2990"/>
                  </a:lnTo>
                  <a:lnTo>
                    <a:pt x="3929" y="2980"/>
                  </a:lnTo>
                  <a:lnTo>
                    <a:pt x="3965" y="2964"/>
                  </a:lnTo>
                  <a:lnTo>
                    <a:pt x="4001" y="2948"/>
                  </a:lnTo>
                  <a:lnTo>
                    <a:pt x="4035" y="2928"/>
                  </a:lnTo>
                  <a:lnTo>
                    <a:pt x="4069" y="2906"/>
                  </a:lnTo>
                  <a:lnTo>
                    <a:pt x="4099" y="2882"/>
                  </a:lnTo>
                  <a:lnTo>
                    <a:pt x="4127" y="2856"/>
                  </a:lnTo>
                  <a:lnTo>
                    <a:pt x="4155" y="2828"/>
                  </a:lnTo>
                  <a:lnTo>
                    <a:pt x="4179" y="2798"/>
                  </a:lnTo>
                  <a:lnTo>
                    <a:pt x="4201" y="2766"/>
                  </a:lnTo>
                  <a:lnTo>
                    <a:pt x="4223" y="2732"/>
                  </a:lnTo>
                  <a:lnTo>
                    <a:pt x="4239" y="2696"/>
                  </a:lnTo>
                  <a:lnTo>
                    <a:pt x="4255" y="2660"/>
                  </a:lnTo>
                  <a:lnTo>
                    <a:pt x="4267" y="2622"/>
                  </a:lnTo>
                  <a:lnTo>
                    <a:pt x="4277" y="2582"/>
                  </a:lnTo>
                  <a:lnTo>
                    <a:pt x="4589" y="2582"/>
                  </a:lnTo>
                  <a:lnTo>
                    <a:pt x="4589" y="2582"/>
                  </a:lnTo>
                  <a:lnTo>
                    <a:pt x="4585" y="2640"/>
                  </a:lnTo>
                  <a:lnTo>
                    <a:pt x="4579" y="2698"/>
                  </a:lnTo>
                  <a:lnTo>
                    <a:pt x="4571" y="2754"/>
                  </a:lnTo>
                  <a:lnTo>
                    <a:pt x="4563" y="2812"/>
                  </a:lnTo>
                  <a:lnTo>
                    <a:pt x="4551" y="2868"/>
                  </a:lnTo>
                  <a:lnTo>
                    <a:pt x="4539" y="2924"/>
                  </a:lnTo>
                  <a:lnTo>
                    <a:pt x="4527" y="2978"/>
                  </a:lnTo>
                  <a:lnTo>
                    <a:pt x="4511" y="3032"/>
                  </a:lnTo>
                  <a:lnTo>
                    <a:pt x="4495" y="3086"/>
                  </a:lnTo>
                  <a:lnTo>
                    <a:pt x="4477" y="3140"/>
                  </a:lnTo>
                  <a:lnTo>
                    <a:pt x="4459" y="3192"/>
                  </a:lnTo>
                  <a:lnTo>
                    <a:pt x="4439" y="3244"/>
                  </a:lnTo>
                  <a:lnTo>
                    <a:pt x="4417" y="3296"/>
                  </a:lnTo>
                  <a:lnTo>
                    <a:pt x="4395" y="3346"/>
                  </a:lnTo>
                  <a:lnTo>
                    <a:pt x="4371" y="3396"/>
                  </a:lnTo>
                  <a:lnTo>
                    <a:pt x="4345" y="3446"/>
                  </a:lnTo>
                  <a:lnTo>
                    <a:pt x="3761" y="3446"/>
                  </a:lnTo>
                  <a:lnTo>
                    <a:pt x="3761" y="3446"/>
                  </a:lnTo>
                  <a:lnTo>
                    <a:pt x="3787" y="3338"/>
                  </a:lnTo>
                  <a:lnTo>
                    <a:pt x="3811" y="3228"/>
                  </a:lnTo>
                  <a:lnTo>
                    <a:pt x="3833" y="3114"/>
                  </a:lnTo>
                  <a:lnTo>
                    <a:pt x="3851" y="3000"/>
                  </a:lnTo>
                  <a:lnTo>
                    <a:pt x="3851" y="3000"/>
                  </a:lnTo>
                  <a:close/>
                  <a:moveTo>
                    <a:pt x="3577" y="1986"/>
                  </a:moveTo>
                  <a:lnTo>
                    <a:pt x="3577" y="1986"/>
                  </a:lnTo>
                  <a:lnTo>
                    <a:pt x="3549" y="1996"/>
                  </a:lnTo>
                  <a:lnTo>
                    <a:pt x="3523" y="2008"/>
                  </a:lnTo>
                  <a:lnTo>
                    <a:pt x="3499" y="2022"/>
                  </a:lnTo>
                  <a:lnTo>
                    <a:pt x="3475" y="2036"/>
                  </a:lnTo>
                  <a:lnTo>
                    <a:pt x="3451" y="2052"/>
                  </a:lnTo>
                  <a:lnTo>
                    <a:pt x="3429" y="2070"/>
                  </a:lnTo>
                  <a:lnTo>
                    <a:pt x="3407" y="2088"/>
                  </a:lnTo>
                  <a:lnTo>
                    <a:pt x="3387" y="2108"/>
                  </a:lnTo>
                  <a:lnTo>
                    <a:pt x="3367" y="2128"/>
                  </a:lnTo>
                  <a:lnTo>
                    <a:pt x="3349" y="2150"/>
                  </a:lnTo>
                  <a:lnTo>
                    <a:pt x="3331" y="2172"/>
                  </a:lnTo>
                  <a:lnTo>
                    <a:pt x="3315" y="2196"/>
                  </a:lnTo>
                  <a:lnTo>
                    <a:pt x="3301" y="2220"/>
                  </a:lnTo>
                  <a:lnTo>
                    <a:pt x="3287" y="2244"/>
                  </a:lnTo>
                  <a:lnTo>
                    <a:pt x="3275" y="2270"/>
                  </a:lnTo>
                  <a:lnTo>
                    <a:pt x="3263" y="2298"/>
                  </a:lnTo>
                  <a:lnTo>
                    <a:pt x="2583" y="2298"/>
                  </a:lnTo>
                  <a:lnTo>
                    <a:pt x="2583" y="1434"/>
                  </a:lnTo>
                  <a:lnTo>
                    <a:pt x="3467" y="1434"/>
                  </a:lnTo>
                  <a:lnTo>
                    <a:pt x="3467" y="1434"/>
                  </a:lnTo>
                  <a:lnTo>
                    <a:pt x="3485" y="1498"/>
                  </a:lnTo>
                  <a:lnTo>
                    <a:pt x="3501" y="1564"/>
                  </a:lnTo>
                  <a:lnTo>
                    <a:pt x="3517" y="1632"/>
                  </a:lnTo>
                  <a:lnTo>
                    <a:pt x="3531" y="1700"/>
                  </a:lnTo>
                  <a:lnTo>
                    <a:pt x="3545" y="1770"/>
                  </a:lnTo>
                  <a:lnTo>
                    <a:pt x="3557" y="1840"/>
                  </a:lnTo>
                  <a:lnTo>
                    <a:pt x="3567" y="1912"/>
                  </a:lnTo>
                  <a:lnTo>
                    <a:pt x="3577" y="1986"/>
                  </a:lnTo>
                  <a:lnTo>
                    <a:pt x="3577" y="1986"/>
                  </a:lnTo>
                  <a:close/>
                  <a:moveTo>
                    <a:pt x="2583" y="1150"/>
                  </a:moveTo>
                  <a:lnTo>
                    <a:pt x="2583" y="302"/>
                  </a:lnTo>
                  <a:lnTo>
                    <a:pt x="2583" y="302"/>
                  </a:lnTo>
                  <a:lnTo>
                    <a:pt x="2613" y="310"/>
                  </a:lnTo>
                  <a:lnTo>
                    <a:pt x="2641" y="320"/>
                  </a:lnTo>
                  <a:lnTo>
                    <a:pt x="2671" y="330"/>
                  </a:lnTo>
                  <a:lnTo>
                    <a:pt x="2699" y="342"/>
                  </a:lnTo>
                  <a:lnTo>
                    <a:pt x="2727" y="354"/>
                  </a:lnTo>
                  <a:lnTo>
                    <a:pt x="2757" y="368"/>
                  </a:lnTo>
                  <a:lnTo>
                    <a:pt x="2785" y="384"/>
                  </a:lnTo>
                  <a:lnTo>
                    <a:pt x="2813" y="402"/>
                  </a:lnTo>
                  <a:lnTo>
                    <a:pt x="2867" y="440"/>
                  </a:lnTo>
                  <a:lnTo>
                    <a:pt x="2921" y="482"/>
                  </a:lnTo>
                  <a:lnTo>
                    <a:pt x="2973" y="530"/>
                  </a:lnTo>
                  <a:lnTo>
                    <a:pt x="3023" y="582"/>
                  </a:lnTo>
                  <a:lnTo>
                    <a:pt x="3073" y="638"/>
                  </a:lnTo>
                  <a:lnTo>
                    <a:pt x="3121" y="700"/>
                  </a:lnTo>
                  <a:lnTo>
                    <a:pt x="3167" y="764"/>
                  </a:lnTo>
                  <a:lnTo>
                    <a:pt x="3211" y="834"/>
                  </a:lnTo>
                  <a:lnTo>
                    <a:pt x="3253" y="908"/>
                  </a:lnTo>
                  <a:lnTo>
                    <a:pt x="3293" y="984"/>
                  </a:lnTo>
                  <a:lnTo>
                    <a:pt x="3331" y="1064"/>
                  </a:lnTo>
                  <a:lnTo>
                    <a:pt x="3367" y="1150"/>
                  </a:lnTo>
                  <a:lnTo>
                    <a:pt x="2583" y="1150"/>
                  </a:lnTo>
                  <a:close/>
                  <a:moveTo>
                    <a:pt x="2298" y="302"/>
                  </a:moveTo>
                  <a:lnTo>
                    <a:pt x="2298" y="1150"/>
                  </a:lnTo>
                  <a:lnTo>
                    <a:pt x="1866" y="1150"/>
                  </a:lnTo>
                  <a:lnTo>
                    <a:pt x="1866" y="1150"/>
                  </a:lnTo>
                  <a:lnTo>
                    <a:pt x="1848" y="1108"/>
                  </a:lnTo>
                  <a:lnTo>
                    <a:pt x="1828" y="1068"/>
                  </a:lnTo>
                  <a:lnTo>
                    <a:pt x="1804" y="1030"/>
                  </a:lnTo>
                  <a:lnTo>
                    <a:pt x="1778" y="994"/>
                  </a:lnTo>
                  <a:lnTo>
                    <a:pt x="1750" y="960"/>
                  </a:lnTo>
                  <a:lnTo>
                    <a:pt x="1718" y="930"/>
                  </a:lnTo>
                  <a:lnTo>
                    <a:pt x="1684" y="902"/>
                  </a:lnTo>
                  <a:lnTo>
                    <a:pt x="1646" y="876"/>
                  </a:lnTo>
                  <a:lnTo>
                    <a:pt x="1646" y="876"/>
                  </a:lnTo>
                  <a:lnTo>
                    <a:pt x="1682" y="818"/>
                  </a:lnTo>
                  <a:lnTo>
                    <a:pt x="1716" y="764"/>
                  </a:lnTo>
                  <a:lnTo>
                    <a:pt x="1754" y="712"/>
                  </a:lnTo>
                  <a:lnTo>
                    <a:pt x="1790" y="662"/>
                  </a:lnTo>
                  <a:lnTo>
                    <a:pt x="1830" y="614"/>
                  </a:lnTo>
                  <a:lnTo>
                    <a:pt x="1868" y="572"/>
                  </a:lnTo>
                  <a:lnTo>
                    <a:pt x="1908" y="530"/>
                  </a:lnTo>
                  <a:lnTo>
                    <a:pt x="1950" y="492"/>
                  </a:lnTo>
                  <a:lnTo>
                    <a:pt x="1992" y="458"/>
                  </a:lnTo>
                  <a:lnTo>
                    <a:pt x="2034" y="426"/>
                  </a:lnTo>
                  <a:lnTo>
                    <a:pt x="2076" y="398"/>
                  </a:lnTo>
                  <a:lnTo>
                    <a:pt x="2120" y="372"/>
                  </a:lnTo>
                  <a:lnTo>
                    <a:pt x="2164" y="350"/>
                  </a:lnTo>
                  <a:lnTo>
                    <a:pt x="2208" y="330"/>
                  </a:lnTo>
                  <a:lnTo>
                    <a:pt x="2252" y="316"/>
                  </a:lnTo>
                  <a:lnTo>
                    <a:pt x="2298" y="302"/>
                  </a:lnTo>
                  <a:lnTo>
                    <a:pt x="2298" y="302"/>
                  </a:lnTo>
                  <a:close/>
                  <a:moveTo>
                    <a:pt x="1368" y="1080"/>
                  </a:moveTo>
                  <a:lnTo>
                    <a:pt x="1368" y="1080"/>
                  </a:lnTo>
                  <a:lnTo>
                    <a:pt x="1392" y="1082"/>
                  </a:lnTo>
                  <a:lnTo>
                    <a:pt x="1416" y="1086"/>
                  </a:lnTo>
                  <a:lnTo>
                    <a:pt x="1440" y="1092"/>
                  </a:lnTo>
                  <a:lnTo>
                    <a:pt x="1462" y="1100"/>
                  </a:lnTo>
                  <a:lnTo>
                    <a:pt x="1484" y="1110"/>
                  </a:lnTo>
                  <a:lnTo>
                    <a:pt x="1504" y="1122"/>
                  </a:lnTo>
                  <a:lnTo>
                    <a:pt x="1522" y="1136"/>
                  </a:lnTo>
                  <a:lnTo>
                    <a:pt x="1540" y="1152"/>
                  </a:lnTo>
                  <a:lnTo>
                    <a:pt x="1556" y="1168"/>
                  </a:lnTo>
                  <a:lnTo>
                    <a:pt x="1570" y="1188"/>
                  </a:lnTo>
                  <a:lnTo>
                    <a:pt x="1582" y="1208"/>
                  </a:lnTo>
                  <a:lnTo>
                    <a:pt x="1592" y="1230"/>
                  </a:lnTo>
                  <a:lnTo>
                    <a:pt x="1600" y="1252"/>
                  </a:lnTo>
                  <a:lnTo>
                    <a:pt x="1606" y="1274"/>
                  </a:lnTo>
                  <a:lnTo>
                    <a:pt x="1610" y="1298"/>
                  </a:lnTo>
                  <a:lnTo>
                    <a:pt x="1610" y="1324"/>
                  </a:lnTo>
                  <a:lnTo>
                    <a:pt x="1610" y="1324"/>
                  </a:lnTo>
                  <a:lnTo>
                    <a:pt x="1610" y="1348"/>
                  </a:lnTo>
                  <a:lnTo>
                    <a:pt x="1606" y="1372"/>
                  </a:lnTo>
                  <a:lnTo>
                    <a:pt x="1600" y="1396"/>
                  </a:lnTo>
                  <a:lnTo>
                    <a:pt x="1592" y="1418"/>
                  </a:lnTo>
                  <a:lnTo>
                    <a:pt x="1582" y="1440"/>
                  </a:lnTo>
                  <a:lnTo>
                    <a:pt x="1570" y="1460"/>
                  </a:lnTo>
                  <a:lnTo>
                    <a:pt x="1556" y="1478"/>
                  </a:lnTo>
                  <a:lnTo>
                    <a:pt x="1540" y="1496"/>
                  </a:lnTo>
                  <a:lnTo>
                    <a:pt x="1522" y="1512"/>
                  </a:lnTo>
                  <a:lnTo>
                    <a:pt x="1504" y="1526"/>
                  </a:lnTo>
                  <a:lnTo>
                    <a:pt x="1484" y="1538"/>
                  </a:lnTo>
                  <a:lnTo>
                    <a:pt x="1462" y="1548"/>
                  </a:lnTo>
                  <a:lnTo>
                    <a:pt x="1440" y="1556"/>
                  </a:lnTo>
                  <a:lnTo>
                    <a:pt x="1416" y="1562"/>
                  </a:lnTo>
                  <a:lnTo>
                    <a:pt x="1392" y="1566"/>
                  </a:lnTo>
                  <a:lnTo>
                    <a:pt x="1368" y="1566"/>
                  </a:lnTo>
                  <a:lnTo>
                    <a:pt x="1368" y="1566"/>
                  </a:lnTo>
                  <a:lnTo>
                    <a:pt x="1342" y="1566"/>
                  </a:lnTo>
                  <a:lnTo>
                    <a:pt x="1318" y="1562"/>
                  </a:lnTo>
                  <a:lnTo>
                    <a:pt x="1296" y="1556"/>
                  </a:lnTo>
                  <a:lnTo>
                    <a:pt x="1274" y="1548"/>
                  </a:lnTo>
                  <a:lnTo>
                    <a:pt x="1252" y="1538"/>
                  </a:lnTo>
                  <a:lnTo>
                    <a:pt x="1232" y="1526"/>
                  </a:lnTo>
                  <a:lnTo>
                    <a:pt x="1214" y="1512"/>
                  </a:lnTo>
                  <a:lnTo>
                    <a:pt x="1196" y="1496"/>
                  </a:lnTo>
                  <a:lnTo>
                    <a:pt x="1180" y="1478"/>
                  </a:lnTo>
                  <a:lnTo>
                    <a:pt x="1166" y="1460"/>
                  </a:lnTo>
                  <a:lnTo>
                    <a:pt x="1154" y="1440"/>
                  </a:lnTo>
                  <a:lnTo>
                    <a:pt x="1144" y="1418"/>
                  </a:lnTo>
                  <a:lnTo>
                    <a:pt x="1136" y="1396"/>
                  </a:lnTo>
                  <a:lnTo>
                    <a:pt x="1130" y="1372"/>
                  </a:lnTo>
                  <a:lnTo>
                    <a:pt x="1126" y="1348"/>
                  </a:lnTo>
                  <a:lnTo>
                    <a:pt x="1124" y="1324"/>
                  </a:lnTo>
                  <a:lnTo>
                    <a:pt x="1124" y="1324"/>
                  </a:lnTo>
                  <a:lnTo>
                    <a:pt x="1126" y="1298"/>
                  </a:lnTo>
                  <a:lnTo>
                    <a:pt x="1130" y="1274"/>
                  </a:lnTo>
                  <a:lnTo>
                    <a:pt x="1136" y="1252"/>
                  </a:lnTo>
                  <a:lnTo>
                    <a:pt x="1144" y="1230"/>
                  </a:lnTo>
                  <a:lnTo>
                    <a:pt x="1154" y="1208"/>
                  </a:lnTo>
                  <a:lnTo>
                    <a:pt x="1166" y="1188"/>
                  </a:lnTo>
                  <a:lnTo>
                    <a:pt x="1180" y="1168"/>
                  </a:lnTo>
                  <a:lnTo>
                    <a:pt x="1196" y="1152"/>
                  </a:lnTo>
                  <a:lnTo>
                    <a:pt x="1214" y="1136"/>
                  </a:lnTo>
                  <a:lnTo>
                    <a:pt x="1232" y="1122"/>
                  </a:lnTo>
                  <a:lnTo>
                    <a:pt x="1252" y="1110"/>
                  </a:lnTo>
                  <a:lnTo>
                    <a:pt x="1274" y="1100"/>
                  </a:lnTo>
                  <a:lnTo>
                    <a:pt x="1296" y="1092"/>
                  </a:lnTo>
                  <a:lnTo>
                    <a:pt x="1318" y="1086"/>
                  </a:lnTo>
                  <a:lnTo>
                    <a:pt x="1342" y="1082"/>
                  </a:lnTo>
                  <a:lnTo>
                    <a:pt x="1368" y="1080"/>
                  </a:lnTo>
                  <a:lnTo>
                    <a:pt x="1368" y="1080"/>
                  </a:lnTo>
                  <a:close/>
                  <a:moveTo>
                    <a:pt x="994" y="2582"/>
                  </a:moveTo>
                  <a:lnTo>
                    <a:pt x="994" y="2582"/>
                  </a:lnTo>
                  <a:lnTo>
                    <a:pt x="1000" y="2696"/>
                  </a:lnTo>
                  <a:lnTo>
                    <a:pt x="1008" y="2810"/>
                  </a:lnTo>
                  <a:lnTo>
                    <a:pt x="1020" y="2920"/>
                  </a:lnTo>
                  <a:lnTo>
                    <a:pt x="1034" y="3030"/>
                  </a:lnTo>
                  <a:lnTo>
                    <a:pt x="1050" y="3138"/>
                  </a:lnTo>
                  <a:lnTo>
                    <a:pt x="1070" y="3242"/>
                  </a:lnTo>
                  <a:lnTo>
                    <a:pt x="1092" y="3346"/>
                  </a:lnTo>
                  <a:lnTo>
                    <a:pt x="1116" y="3446"/>
                  </a:lnTo>
                  <a:lnTo>
                    <a:pt x="536" y="3446"/>
                  </a:lnTo>
                  <a:lnTo>
                    <a:pt x="536" y="3446"/>
                  </a:lnTo>
                  <a:lnTo>
                    <a:pt x="510" y="3396"/>
                  </a:lnTo>
                  <a:lnTo>
                    <a:pt x="486" y="3346"/>
                  </a:lnTo>
                  <a:lnTo>
                    <a:pt x="464" y="3296"/>
                  </a:lnTo>
                  <a:lnTo>
                    <a:pt x="442" y="3244"/>
                  </a:lnTo>
                  <a:lnTo>
                    <a:pt x="422" y="3192"/>
                  </a:lnTo>
                  <a:lnTo>
                    <a:pt x="402" y="3140"/>
                  </a:lnTo>
                  <a:lnTo>
                    <a:pt x="384" y="3086"/>
                  </a:lnTo>
                  <a:lnTo>
                    <a:pt x="368" y="3032"/>
                  </a:lnTo>
                  <a:lnTo>
                    <a:pt x="354" y="2978"/>
                  </a:lnTo>
                  <a:lnTo>
                    <a:pt x="340" y="2924"/>
                  </a:lnTo>
                  <a:lnTo>
                    <a:pt x="328" y="2868"/>
                  </a:lnTo>
                  <a:lnTo>
                    <a:pt x="318" y="2812"/>
                  </a:lnTo>
                  <a:lnTo>
                    <a:pt x="308" y="2754"/>
                  </a:lnTo>
                  <a:lnTo>
                    <a:pt x="302" y="2698"/>
                  </a:lnTo>
                  <a:lnTo>
                    <a:pt x="294" y="2640"/>
                  </a:lnTo>
                  <a:lnTo>
                    <a:pt x="290" y="2582"/>
                  </a:lnTo>
                  <a:lnTo>
                    <a:pt x="994" y="2582"/>
                  </a:lnTo>
                  <a:close/>
                  <a:moveTo>
                    <a:pt x="3287" y="4422"/>
                  </a:moveTo>
                  <a:lnTo>
                    <a:pt x="3287" y="4422"/>
                  </a:lnTo>
                  <a:lnTo>
                    <a:pt x="3343" y="4350"/>
                  </a:lnTo>
                  <a:lnTo>
                    <a:pt x="3397" y="4274"/>
                  </a:lnTo>
                  <a:lnTo>
                    <a:pt x="3449" y="4192"/>
                  </a:lnTo>
                  <a:lnTo>
                    <a:pt x="3499" y="4108"/>
                  </a:lnTo>
                  <a:lnTo>
                    <a:pt x="3545" y="4020"/>
                  </a:lnTo>
                  <a:lnTo>
                    <a:pt x="3589" y="3928"/>
                  </a:lnTo>
                  <a:lnTo>
                    <a:pt x="3631" y="3830"/>
                  </a:lnTo>
                  <a:lnTo>
                    <a:pt x="3671" y="3730"/>
                  </a:lnTo>
                  <a:lnTo>
                    <a:pt x="4165" y="3730"/>
                  </a:lnTo>
                  <a:lnTo>
                    <a:pt x="4165" y="3730"/>
                  </a:lnTo>
                  <a:lnTo>
                    <a:pt x="4121" y="3786"/>
                  </a:lnTo>
                  <a:lnTo>
                    <a:pt x="4077" y="3840"/>
                  </a:lnTo>
                  <a:lnTo>
                    <a:pt x="4029" y="3894"/>
                  </a:lnTo>
                  <a:lnTo>
                    <a:pt x="3981" y="3944"/>
                  </a:lnTo>
                  <a:lnTo>
                    <a:pt x="3931" y="3994"/>
                  </a:lnTo>
                  <a:lnTo>
                    <a:pt x="3879" y="4042"/>
                  </a:lnTo>
                  <a:lnTo>
                    <a:pt x="3827" y="4088"/>
                  </a:lnTo>
                  <a:lnTo>
                    <a:pt x="3773" y="4132"/>
                  </a:lnTo>
                  <a:lnTo>
                    <a:pt x="3717" y="4176"/>
                  </a:lnTo>
                  <a:lnTo>
                    <a:pt x="3659" y="4216"/>
                  </a:lnTo>
                  <a:lnTo>
                    <a:pt x="3599" y="4256"/>
                  </a:lnTo>
                  <a:lnTo>
                    <a:pt x="3539" y="4292"/>
                  </a:lnTo>
                  <a:lnTo>
                    <a:pt x="3479" y="4328"/>
                  </a:lnTo>
                  <a:lnTo>
                    <a:pt x="3415" y="4360"/>
                  </a:lnTo>
                  <a:lnTo>
                    <a:pt x="3351" y="4392"/>
                  </a:lnTo>
                  <a:lnTo>
                    <a:pt x="3287" y="4422"/>
                  </a:lnTo>
                  <a:lnTo>
                    <a:pt x="3287" y="4422"/>
                  </a:lnTo>
                  <a:close/>
                  <a:moveTo>
                    <a:pt x="4165" y="1150"/>
                  </a:moveTo>
                  <a:lnTo>
                    <a:pt x="3673" y="1150"/>
                  </a:lnTo>
                  <a:lnTo>
                    <a:pt x="3673" y="1150"/>
                  </a:lnTo>
                  <a:lnTo>
                    <a:pt x="3635" y="1050"/>
                  </a:lnTo>
                  <a:lnTo>
                    <a:pt x="3593" y="954"/>
                  </a:lnTo>
                  <a:lnTo>
                    <a:pt x="3549" y="862"/>
                  </a:lnTo>
                  <a:lnTo>
                    <a:pt x="3503" y="774"/>
                  </a:lnTo>
                  <a:lnTo>
                    <a:pt x="3455" y="690"/>
                  </a:lnTo>
                  <a:lnTo>
                    <a:pt x="3403" y="610"/>
                  </a:lnTo>
                  <a:lnTo>
                    <a:pt x="3349" y="534"/>
                  </a:lnTo>
                  <a:lnTo>
                    <a:pt x="3295" y="462"/>
                  </a:lnTo>
                  <a:lnTo>
                    <a:pt x="3295" y="462"/>
                  </a:lnTo>
                  <a:lnTo>
                    <a:pt x="3359" y="492"/>
                  </a:lnTo>
                  <a:lnTo>
                    <a:pt x="3423" y="522"/>
                  </a:lnTo>
                  <a:lnTo>
                    <a:pt x="3485" y="556"/>
                  </a:lnTo>
                  <a:lnTo>
                    <a:pt x="3545" y="590"/>
                  </a:lnTo>
                  <a:lnTo>
                    <a:pt x="3605" y="628"/>
                  </a:lnTo>
                  <a:lnTo>
                    <a:pt x="3663" y="666"/>
                  </a:lnTo>
                  <a:lnTo>
                    <a:pt x="3719" y="708"/>
                  </a:lnTo>
                  <a:lnTo>
                    <a:pt x="3775" y="750"/>
                  </a:lnTo>
                  <a:lnTo>
                    <a:pt x="3829" y="794"/>
                  </a:lnTo>
                  <a:lnTo>
                    <a:pt x="3883" y="840"/>
                  </a:lnTo>
                  <a:lnTo>
                    <a:pt x="3933" y="888"/>
                  </a:lnTo>
                  <a:lnTo>
                    <a:pt x="3983" y="936"/>
                  </a:lnTo>
                  <a:lnTo>
                    <a:pt x="4031" y="988"/>
                  </a:lnTo>
                  <a:lnTo>
                    <a:pt x="4077" y="1040"/>
                  </a:lnTo>
                  <a:lnTo>
                    <a:pt x="4121" y="1094"/>
                  </a:lnTo>
                  <a:lnTo>
                    <a:pt x="4165" y="1150"/>
                  </a:lnTo>
                  <a:lnTo>
                    <a:pt x="4165" y="1150"/>
                  </a:lnTo>
                  <a:close/>
                  <a:moveTo>
                    <a:pt x="1588" y="462"/>
                  </a:moveTo>
                  <a:lnTo>
                    <a:pt x="1588" y="462"/>
                  </a:lnTo>
                  <a:lnTo>
                    <a:pt x="1558" y="498"/>
                  </a:lnTo>
                  <a:lnTo>
                    <a:pt x="1528" y="538"/>
                  </a:lnTo>
                  <a:lnTo>
                    <a:pt x="1500" y="578"/>
                  </a:lnTo>
                  <a:lnTo>
                    <a:pt x="1472" y="618"/>
                  </a:lnTo>
                  <a:lnTo>
                    <a:pt x="1444" y="660"/>
                  </a:lnTo>
                  <a:lnTo>
                    <a:pt x="1418" y="704"/>
                  </a:lnTo>
                  <a:lnTo>
                    <a:pt x="1392" y="750"/>
                  </a:lnTo>
                  <a:lnTo>
                    <a:pt x="1366" y="796"/>
                  </a:lnTo>
                  <a:lnTo>
                    <a:pt x="1366" y="796"/>
                  </a:lnTo>
                  <a:lnTo>
                    <a:pt x="1324" y="798"/>
                  </a:lnTo>
                  <a:lnTo>
                    <a:pt x="1282" y="802"/>
                  </a:lnTo>
                  <a:lnTo>
                    <a:pt x="1240" y="812"/>
                  </a:lnTo>
                  <a:lnTo>
                    <a:pt x="1202" y="822"/>
                  </a:lnTo>
                  <a:lnTo>
                    <a:pt x="1164" y="838"/>
                  </a:lnTo>
                  <a:lnTo>
                    <a:pt x="1128" y="854"/>
                  </a:lnTo>
                  <a:lnTo>
                    <a:pt x="1092" y="874"/>
                  </a:lnTo>
                  <a:lnTo>
                    <a:pt x="1060" y="896"/>
                  </a:lnTo>
                  <a:lnTo>
                    <a:pt x="1028" y="920"/>
                  </a:lnTo>
                  <a:lnTo>
                    <a:pt x="998" y="948"/>
                  </a:lnTo>
                  <a:lnTo>
                    <a:pt x="970" y="976"/>
                  </a:lnTo>
                  <a:lnTo>
                    <a:pt x="946" y="1008"/>
                  </a:lnTo>
                  <a:lnTo>
                    <a:pt x="924" y="1040"/>
                  </a:lnTo>
                  <a:lnTo>
                    <a:pt x="902" y="1076"/>
                  </a:lnTo>
                  <a:lnTo>
                    <a:pt x="886" y="1112"/>
                  </a:lnTo>
                  <a:lnTo>
                    <a:pt x="870" y="1150"/>
                  </a:lnTo>
                  <a:lnTo>
                    <a:pt x="716" y="1150"/>
                  </a:lnTo>
                  <a:lnTo>
                    <a:pt x="716" y="1150"/>
                  </a:lnTo>
                  <a:lnTo>
                    <a:pt x="758" y="1094"/>
                  </a:lnTo>
                  <a:lnTo>
                    <a:pt x="804" y="1040"/>
                  </a:lnTo>
                  <a:lnTo>
                    <a:pt x="850" y="988"/>
                  </a:lnTo>
                  <a:lnTo>
                    <a:pt x="898" y="936"/>
                  </a:lnTo>
                  <a:lnTo>
                    <a:pt x="948" y="888"/>
                  </a:lnTo>
                  <a:lnTo>
                    <a:pt x="998" y="840"/>
                  </a:lnTo>
                  <a:lnTo>
                    <a:pt x="1052" y="794"/>
                  </a:lnTo>
                  <a:lnTo>
                    <a:pt x="1106" y="750"/>
                  </a:lnTo>
                  <a:lnTo>
                    <a:pt x="1162" y="706"/>
                  </a:lnTo>
                  <a:lnTo>
                    <a:pt x="1218" y="666"/>
                  </a:lnTo>
                  <a:lnTo>
                    <a:pt x="1276" y="628"/>
                  </a:lnTo>
                  <a:lnTo>
                    <a:pt x="1336" y="590"/>
                  </a:lnTo>
                  <a:lnTo>
                    <a:pt x="1398" y="554"/>
                  </a:lnTo>
                  <a:lnTo>
                    <a:pt x="1460" y="522"/>
                  </a:lnTo>
                  <a:lnTo>
                    <a:pt x="1522" y="490"/>
                  </a:lnTo>
                  <a:lnTo>
                    <a:pt x="1588" y="462"/>
                  </a:lnTo>
                  <a:lnTo>
                    <a:pt x="1588" y="462"/>
                  </a:lnTo>
                  <a:close/>
                </a:path>
              </a:pathLst>
            </a:custGeom>
            <a:solidFill>
              <a:schemeClr val="bg1">
                <a:lumMod val="65000"/>
              </a:schemeClr>
            </a:solidFill>
            <a:ln>
              <a:noFill/>
            </a:ln>
          </p:spPr>
          <p:txBody>
            <a:bodyPr vert="horz" wrap="square" lIns="78191" tIns="39096" rIns="78191" bIns="39096" numCol="1" anchor="t" anchorCtr="0" compatLnSpc="1">
              <a:prstTxWarp prst="textNoShape">
                <a:avLst/>
              </a:prstTxWarp>
            </a:bodyPr>
            <a:lstStyle/>
            <a:p>
              <a:endParaRPr lang="en-US" sz="700"/>
            </a:p>
          </p:txBody>
        </p:sp>
      </p:grpSp>
      <p:sp>
        <p:nvSpPr>
          <p:cNvPr id="116" name="Isosceles Triangle 115"/>
          <p:cNvSpPr/>
          <p:nvPr/>
        </p:nvSpPr>
        <p:spPr bwMode="auto">
          <a:xfrm rot="5400000">
            <a:off x="4757190" y="2720928"/>
            <a:ext cx="83439" cy="420932"/>
          </a:xfrm>
          <a:prstGeom prst="triangle">
            <a:avLst/>
          </a:prstGeom>
          <a:gradFill>
            <a:gsLst>
              <a:gs pos="100000">
                <a:schemeClr val="tx1">
                  <a:alpha val="69000"/>
                </a:schemeClr>
              </a:gs>
              <a:gs pos="24000">
                <a:srgbClr val="B6C0C7">
                  <a:alpha val="22000"/>
                </a:srgbClr>
              </a:gs>
            </a:gsLst>
            <a:lin ang="5400000" scaled="1"/>
          </a:gra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18" name="Donut 117"/>
          <p:cNvSpPr/>
          <p:nvPr/>
        </p:nvSpPr>
        <p:spPr bwMode="auto">
          <a:xfrm>
            <a:off x="4266141" y="2358247"/>
            <a:ext cx="490748" cy="490748"/>
          </a:xfrm>
          <a:prstGeom prst="donut">
            <a:avLst>
              <a:gd name="adj" fmla="val 6878"/>
            </a:avLst>
          </a:prstGeom>
          <a:solidFill>
            <a:srgbClr val="0C2340"/>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22" name="Isosceles Triangle 121"/>
          <p:cNvSpPr/>
          <p:nvPr/>
        </p:nvSpPr>
        <p:spPr bwMode="auto">
          <a:xfrm flipH="1">
            <a:off x="4514342" y="2658970"/>
            <a:ext cx="165550" cy="314143"/>
          </a:xfrm>
          <a:prstGeom prst="triangle">
            <a:avLst>
              <a:gd name="adj" fmla="val 100000"/>
            </a:avLst>
          </a:prstGeom>
          <a:solidFill>
            <a:schemeClr val="bg1"/>
          </a:solidFill>
          <a:ln w="6350">
            <a:solidFill>
              <a:srgbClr val="0C2340"/>
            </a:solid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23" name="Isosceles Triangle 122"/>
          <p:cNvSpPr/>
          <p:nvPr/>
        </p:nvSpPr>
        <p:spPr bwMode="auto">
          <a:xfrm>
            <a:off x="4348792" y="2658970"/>
            <a:ext cx="165550" cy="314143"/>
          </a:xfrm>
          <a:prstGeom prst="triangle">
            <a:avLst>
              <a:gd name="adj" fmla="val 100000"/>
            </a:avLst>
          </a:prstGeom>
          <a:solidFill>
            <a:srgbClr val="0C2340"/>
          </a:solidFill>
          <a:ln w="6350">
            <a:solidFill>
              <a:srgbClr val="0C2340"/>
            </a:solid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21" name="Oval 120"/>
          <p:cNvSpPr/>
          <p:nvPr/>
        </p:nvSpPr>
        <p:spPr bwMode="auto">
          <a:xfrm>
            <a:off x="4345964" y="2438071"/>
            <a:ext cx="331102" cy="331100"/>
          </a:xfrm>
          <a:prstGeom prst="ellipse">
            <a:avLst/>
          </a:prstGeom>
          <a:solidFill>
            <a:schemeClr val="bg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de-DE" dirty="0" err="1">
              <a:solidFill>
                <a:srgbClr val="FFFFFF"/>
              </a:solidFill>
              <a:latin typeface="+mn-lt"/>
            </a:endParaRPr>
          </a:p>
        </p:txBody>
      </p:sp>
      <p:sp>
        <p:nvSpPr>
          <p:cNvPr id="142" name="Freeform 8"/>
          <p:cNvSpPr>
            <a:spLocks noChangeAspect="1" noEditPoints="1"/>
          </p:cNvSpPr>
          <p:nvPr/>
        </p:nvSpPr>
        <p:spPr bwMode="auto">
          <a:xfrm>
            <a:off x="4396906" y="2484783"/>
            <a:ext cx="237633" cy="237633"/>
          </a:xfrm>
          <a:custGeom>
            <a:avLst/>
            <a:gdLst>
              <a:gd name="T0" fmla="*/ 0 w 303"/>
              <a:gd name="T1" fmla="*/ 0 h 303"/>
              <a:gd name="T2" fmla="*/ 0 w 303"/>
              <a:gd name="T3" fmla="*/ 131 h 303"/>
              <a:gd name="T4" fmla="*/ 56 w 303"/>
              <a:gd name="T5" fmla="*/ 131 h 303"/>
              <a:gd name="T6" fmla="*/ 56 w 303"/>
              <a:gd name="T7" fmla="*/ 56 h 303"/>
              <a:gd name="T8" fmla="*/ 132 w 303"/>
              <a:gd name="T9" fmla="*/ 56 h 303"/>
              <a:gd name="T10" fmla="*/ 132 w 303"/>
              <a:gd name="T11" fmla="*/ 0 h 303"/>
              <a:gd name="T12" fmla="*/ 0 w 303"/>
              <a:gd name="T13" fmla="*/ 0 h 303"/>
              <a:gd name="T14" fmla="*/ 0 w 303"/>
              <a:gd name="T15" fmla="*/ 169 h 303"/>
              <a:gd name="T16" fmla="*/ 0 w 303"/>
              <a:gd name="T17" fmla="*/ 303 h 303"/>
              <a:gd name="T18" fmla="*/ 132 w 303"/>
              <a:gd name="T19" fmla="*/ 303 h 303"/>
              <a:gd name="T20" fmla="*/ 132 w 303"/>
              <a:gd name="T21" fmla="*/ 245 h 303"/>
              <a:gd name="T22" fmla="*/ 56 w 303"/>
              <a:gd name="T23" fmla="*/ 245 h 303"/>
              <a:gd name="T24" fmla="*/ 56 w 303"/>
              <a:gd name="T25" fmla="*/ 169 h 303"/>
              <a:gd name="T26" fmla="*/ 0 w 303"/>
              <a:gd name="T27" fmla="*/ 169 h 303"/>
              <a:gd name="T28" fmla="*/ 245 w 303"/>
              <a:gd name="T29" fmla="*/ 169 h 303"/>
              <a:gd name="T30" fmla="*/ 245 w 303"/>
              <a:gd name="T31" fmla="*/ 245 h 303"/>
              <a:gd name="T32" fmla="*/ 170 w 303"/>
              <a:gd name="T33" fmla="*/ 245 h 303"/>
              <a:gd name="T34" fmla="*/ 170 w 303"/>
              <a:gd name="T35" fmla="*/ 303 h 303"/>
              <a:gd name="T36" fmla="*/ 303 w 303"/>
              <a:gd name="T37" fmla="*/ 303 h 303"/>
              <a:gd name="T38" fmla="*/ 303 w 303"/>
              <a:gd name="T39" fmla="*/ 169 h 303"/>
              <a:gd name="T40" fmla="*/ 245 w 303"/>
              <a:gd name="T41" fmla="*/ 169 h 303"/>
              <a:gd name="T42" fmla="*/ 170 w 303"/>
              <a:gd name="T43" fmla="*/ 0 h 303"/>
              <a:gd name="T44" fmla="*/ 170 w 303"/>
              <a:gd name="T45" fmla="*/ 56 h 303"/>
              <a:gd name="T46" fmla="*/ 245 w 303"/>
              <a:gd name="T47" fmla="*/ 56 h 303"/>
              <a:gd name="T48" fmla="*/ 245 w 303"/>
              <a:gd name="T49" fmla="*/ 131 h 303"/>
              <a:gd name="T50" fmla="*/ 303 w 303"/>
              <a:gd name="T51" fmla="*/ 131 h 303"/>
              <a:gd name="T52" fmla="*/ 303 w 303"/>
              <a:gd name="T53" fmla="*/ 0 h 303"/>
              <a:gd name="T54" fmla="*/ 170 w 303"/>
              <a:gd name="T55"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03" h="303">
                <a:moveTo>
                  <a:pt x="0" y="0"/>
                </a:moveTo>
                <a:lnTo>
                  <a:pt x="0" y="131"/>
                </a:lnTo>
                <a:lnTo>
                  <a:pt x="56" y="131"/>
                </a:lnTo>
                <a:lnTo>
                  <a:pt x="56" y="56"/>
                </a:lnTo>
                <a:lnTo>
                  <a:pt x="132" y="56"/>
                </a:lnTo>
                <a:lnTo>
                  <a:pt x="132" y="0"/>
                </a:lnTo>
                <a:lnTo>
                  <a:pt x="0" y="0"/>
                </a:lnTo>
                <a:close/>
                <a:moveTo>
                  <a:pt x="0" y="169"/>
                </a:moveTo>
                <a:lnTo>
                  <a:pt x="0" y="303"/>
                </a:lnTo>
                <a:lnTo>
                  <a:pt x="132" y="303"/>
                </a:lnTo>
                <a:lnTo>
                  <a:pt x="132" y="245"/>
                </a:lnTo>
                <a:lnTo>
                  <a:pt x="56" y="245"/>
                </a:lnTo>
                <a:lnTo>
                  <a:pt x="56" y="169"/>
                </a:lnTo>
                <a:lnTo>
                  <a:pt x="0" y="169"/>
                </a:lnTo>
                <a:close/>
                <a:moveTo>
                  <a:pt x="245" y="169"/>
                </a:moveTo>
                <a:lnTo>
                  <a:pt x="245" y="245"/>
                </a:lnTo>
                <a:lnTo>
                  <a:pt x="170" y="245"/>
                </a:lnTo>
                <a:lnTo>
                  <a:pt x="170" y="303"/>
                </a:lnTo>
                <a:lnTo>
                  <a:pt x="303" y="303"/>
                </a:lnTo>
                <a:lnTo>
                  <a:pt x="303" y="169"/>
                </a:lnTo>
                <a:lnTo>
                  <a:pt x="245" y="169"/>
                </a:lnTo>
                <a:close/>
                <a:moveTo>
                  <a:pt x="170" y="0"/>
                </a:moveTo>
                <a:lnTo>
                  <a:pt x="170" y="56"/>
                </a:lnTo>
                <a:lnTo>
                  <a:pt x="245" y="56"/>
                </a:lnTo>
                <a:lnTo>
                  <a:pt x="245" y="131"/>
                </a:lnTo>
                <a:lnTo>
                  <a:pt x="303" y="131"/>
                </a:lnTo>
                <a:lnTo>
                  <a:pt x="303" y="0"/>
                </a:lnTo>
                <a:lnTo>
                  <a:pt x="170" y="0"/>
                </a:lnTo>
                <a:close/>
              </a:path>
            </a:pathLst>
          </a:custGeom>
          <a:solidFill>
            <a:schemeClr val="bg1">
              <a:lumMod val="65000"/>
            </a:schemeClr>
          </a:solidFill>
          <a:ln>
            <a:noFill/>
          </a:ln>
        </p:spPr>
        <p:txBody>
          <a:bodyPr vert="horz" wrap="square" lIns="78191" tIns="39096" rIns="78191" bIns="39096" numCol="1" anchor="t" anchorCtr="0" compatLnSpc="1">
            <a:prstTxWarp prst="textNoShape">
              <a:avLst/>
            </a:prstTxWarp>
          </a:bodyPr>
          <a:lstStyle/>
          <a:p>
            <a:endParaRPr lang="en-US" sz="700"/>
          </a:p>
        </p:txBody>
      </p:sp>
      <p:grpSp>
        <p:nvGrpSpPr>
          <p:cNvPr id="2" name="Group 1"/>
          <p:cNvGrpSpPr/>
          <p:nvPr/>
        </p:nvGrpSpPr>
        <p:grpSpPr>
          <a:xfrm>
            <a:off x="509012" y="3847026"/>
            <a:ext cx="2070697" cy="1186638"/>
            <a:chOff x="4176765" y="5759639"/>
            <a:chExt cx="2070697" cy="1186638"/>
          </a:xfrm>
        </p:grpSpPr>
        <p:sp>
          <p:nvSpPr>
            <p:cNvPr id="80" name="TextBox 79"/>
            <p:cNvSpPr txBox="1"/>
            <p:nvPr/>
          </p:nvSpPr>
          <p:spPr bwMode="ltGray">
            <a:xfrm>
              <a:off x="4180865" y="5759639"/>
              <a:ext cx="1384794" cy="378898"/>
            </a:xfrm>
            <a:prstGeom prst="rect">
              <a:avLst/>
            </a:prstGeom>
            <a:noFill/>
            <a:ln w="6350">
              <a:noFill/>
              <a:miter lim="800000"/>
              <a:headEnd/>
              <a:tailEnd/>
            </a:ln>
          </p:spPr>
          <p:txBody>
            <a:bodyPr wrap="square" lIns="100913" tIns="50457" rIns="100913" bIns="50457" rtlCol="0" anchor="ctr">
              <a:spAutoFit/>
            </a:bodyPr>
            <a:lstStyle/>
            <a:p>
              <a:pPr eaLnBrk="0" hangingPunct="0"/>
              <a:r>
                <a:rPr lang="de-DE" sz="18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Block I</a:t>
              </a:r>
            </a:p>
          </p:txBody>
        </p:sp>
        <p:sp>
          <p:nvSpPr>
            <p:cNvPr id="81" name="TextBox 80"/>
            <p:cNvSpPr txBox="1"/>
            <p:nvPr/>
          </p:nvSpPr>
          <p:spPr bwMode="ltGray">
            <a:xfrm>
              <a:off x="4180865" y="6116740"/>
              <a:ext cx="2066597" cy="286565"/>
            </a:xfrm>
            <a:prstGeom prst="rect">
              <a:avLst/>
            </a:prstGeom>
            <a:noFill/>
            <a:ln w="6350">
              <a:noFill/>
              <a:miter lim="800000"/>
              <a:headEnd/>
              <a:tailEnd/>
            </a:ln>
          </p:spPr>
          <p:txBody>
            <a:bodyPr wrap="square" lIns="100913" tIns="50457" rIns="100913" bIns="50457" rtlCol="0" anchor="ctr">
              <a:spAutoFit/>
            </a:bodyPr>
            <a:lstStyle/>
            <a:p>
              <a:pPr eaLnBrk="0" hangingPunct="0"/>
              <a:r>
                <a:rPr lang="de-DE" sz="12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Python Basics I</a:t>
              </a:r>
            </a:p>
          </p:txBody>
        </p:sp>
        <p:sp>
          <p:nvSpPr>
            <p:cNvPr id="83" name="TextBox 82"/>
            <p:cNvSpPr txBox="1"/>
            <p:nvPr/>
          </p:nvSpPr>
          <p:spPr bwMode="ltGray">
            <a:xfrm>
              <a:off x="4176765" y="6359629"/>
              <a:ext cx="2066597" cy="586648"/>
            </a:xfrm>
            <a:prstGeom prst="rect">
              <a:avLst/>
            </a:prstGeom>
            <a:noFill/>
            <a:ln w="6350">
              <a:noFill/>
              <a:miter lim="800000"/>
              <a:headEnd/>
              <a:tailEnd/>
            </a:ln>
          </p:spPr>
          <p:txBody>
            <a:bodyPr wrap="square" lIns="100913" tIns="50457" rIns="100913" bIns="50457" rtlCol="0" anchor="t">
              <a:spAutoFit/>
            </a:bodyPr>
            <a:lstStyle/>
            <a:p>
              <a:pPr eaLnBrk="0" hangingPunct="0"/>
              <a:r>
                <a:rPr lang="en-US" sz="1050" dirty="0">
                  <a:latin typeface="Deutsche Bank Text" panose="020B0503020202030204" pitchFamily="34" charset="0"/>
                  <a:ea typeface="Deutsche Bank Text" panose="020B0503020202030204" pitchFamily="34" charset="0"/>
                  <a:cs typeface="Deutsche Bank Text" panose="020B0503020202030204" pitchFamily="34" charset="0"/>
                </a:rPr>
                <a:t>Introduction to Programming Languages, Setup, Arithmetic Operations and Data Types</a:t>
              </a:r>
            </a:p>
          </p:txBody>
        </p:sp>
      </p:grpSp>
      <p:grpSp>
        <p:nvGrpSpPr>
          <p:cNvPr id="84" name="Group 83"/>
          <p:cNvGrpSpPr/>
          <p:nvPr/>
        </p:nvGrpSpPr>
        <p:grpSpPr>
          <a:xfrm>
            <a:off x="2364256" y="3174584"/>
            <a:ext cx="2066597" cy="1177279"/>
            <a:chOff x="4180865" y="5759639"/>
            <a:chExt cx="2066597" cy="1177279"/>
          </a:xfrm>
        </p:grpSpPr>
        <p:sp>
          <p:nvSpPr>
            <p:cNvPr id="85" name="TextBox 84"/>
            <p:cNvSpPr txBox="1"/>
            <p:nvPr/>
          </p:nvSpPr>
          <p:spPr bwMode="ltGray">
            <a:xfrm>
              <a:off x="4180865" y="5759639"/>
              <a:ext cx="1384794" cy="378898"/>
            </a:xfrm>
            <a:prstGeom prst="rect">
              <a:avLst/>
            </a:prstGeom>
            <a:noFill/>
            <a:ln w="6350">
              <a:noFill/>
              <a:miter lim="800000"/>
              <a:headEnd/>
              <a:tailEnd/>
            </a:ln>
          </p:spPr>
          <p:txBody>
            <a:bodyPr wrap="square" lIns="100913" tIns="50457" rIns="100913" bIns="50457" rtlCol="0" anchor="ctr">
              <a:spAutoFit/>
            </a:bodyPr>
            <a:lstStyle/>
            <a:p>
              <a:pPr eaLnBrk="0" hangingPunct="0"/>
              <a:r>
                <a:rPr lang="de-DE" sz="1800" b="1" dirty="0">
                  <a:solidFill>
                    <a:srgbClr val="00A8E0"/>
                  </a:solidFill>
                  <a:latin typeface="Deutsche Bank Display" panose="020F0403020203030304" pitchFamily="34" charset="0"/>
                  <a:ea typeface="Deutsche Bank Display" panose="020F0403020203030304" pitchFamily="34" charset="0"/>
                  <a:cs typeface="Deutsche Bank Display" panose="020F0403020203030304" pitchFamily="34" charset="0"/>
                </a:rPr>
                <a:t>Block II</a:t>
              </a:r>
            </a:p>
          </p:txBody>
        </p:sp>
        <p:sp>
          <p:nvSpPr>
            <p:cNvPr id="87" name="TextBox 86"/>
            <p:cNvSpPr txBox="1"/>
            <p:nvPr/>
          </p:nvSpPr>
          <p:spPr bwMode="ltGray">
            <a:xfrm>
              <a:off x="4180865" y="6116740"/>
              <a:ext cx="2066597" cy="286565"/>
            </a:xfrm>
            <a:prstGeom prst="rect">
              <a:avLst/>
            </a:prstGeom>
            <a:noFill/>
            <a:ln w="6350">
              <a:noFill/>
              <a:miter lim="800000"/>
              <a:headEnd/>
              <a:tailEnd/>
            </a:ln>
          </p:spPr>
          <p:txBody>
            <a:bodyPr wrap="square" lIns="100913" tIns="50457" rIns="100913" bIns="50457" rtlCol="0" anchor="ctr">
              <a:spAutoFit/>
            </a:bodyPr>
            <a:lstStyle/>
            <a:p>
              <a:pPr eaLnBrk="0" hangingPunct="0"/>
              <a:r>
                <a:rPr lang="de-DE" sz="1200" b="1" dirty="0">
                  <a:solidFill>
                    <a:srgbClr val="00A8E0"/>
                  </a:solidFill>
                  <a:latin typeface="Deutsche Bank Display" panose="020F0403020203030304" pitchFamily="34" charset="0"/>
                  <a:ea typeface="Deutsche Bank Display" panose="020F0403020203030304" pitchFamily="34" charset="0"/>
                  <a:cs typeface="Deutsche Bank Display" panose="020F0403020203030304" pitchFamily="34" charset="0"/>
                </a:rPr>
                <a:t>Python Basics II</a:t>
              </a:r>
            </a:p>
          </p:txBody>
        </p:sp>
        <p:sp>
          <p:nvSpPr>
            <p:cNvPr id="88" name="TextBox 87"/>
            <p:cNvSpPr txBox="1"/>
            <p:nvPr/>
          </p:nvSpPr>
          <p:spPr bwMode="ltGray">
            <a:xfrm>
              <a:off x="4180865" y="6350270"/>
              <a:ext cx="2066597" cy="586648"/>
            </a:xfrm>
            <a:prstGeom prst="rect">
              <a:avLst/>
            </a:prstGeom>
            <a:noFill/>
            <a:ln w="6350">
              <a:noFill/>
              <a:miter lim="800000"/>
              <a:headEnd/>
              <a:tailEnd/>
            </a:ln>
          </p:spPr>
          <p:txBody>
            <a:bodyPr wrap="square" lIns="100913" tIns="50457" rIns="100913" bIns="50457" rtlCol="0" anchor="t">
              <a:spAutoFit/>
            </a:bodyPr>
            <a:lstStyle/>
            <a:p>
              <a:pPr eaLnBrk="0" hangingPunct="0"/>
              <a:r>
                <a:rPr lang="de-DE" sz="1050" dirty="0" err="1">
                  <a:latin typeface="Deutsche Bank Text" panose="020B0503020202030204" pitchFamily="34" charset="0"/>
                  <a:ea typeface="Deutsche Bank Text" panose="020B0503020202030204" pitchFamily="34" charset="0"/>
                  <a:cs typeface="Deutsche Bank Text" panose="020B0503020202030204" pitchFamily="34" charset="0"/>
                </a:rPr>
                <a:t>Classes</a:t>
              </a:r>
              <a:r>
                <a:rPr lang="de-DE" sz="1050" dirty="0">
                  <a:latin typeface="Deutsche Bank Text" panose="020B0503020202030204" pitchFamily="34" charset="0"/>
                  <a:ea typeface="Deutsche Bank Text" panose="020B0503020202030204" pitchFamily="34" charset="0"/>
                  <a:cs typeface="Deutsche Bank Text" panose="020B0503020202030204" pitchFamily="34" charset="0"/>
                </a:rPr>
                <a:t> &amp; Objects, </a:t>
              </a:r>
              <a:r>
                <a:rPr lang="de-DE" sz="1050" dirty="0" err="1">
                  <a:latin typeface="Deutsche Bank Text" panose="020B0503020202030204" pitchFamily="34" charset="0"/>
                  <a:ea typeface="Deutsche Bank Text" panose="020B0503020202030204" pitchFamily="34" charset="0"/>
                  <a:cs typeface="Deutsche Bank Text" panose="020B0503020202030204" pitchFamily="34" charset="0"/>
                </a:rPr>
                <a:t>Introduction</a:t>
              </a:r>
              <a:r>
                <a:rPr lang="de-DE" sz="1050" dirty="0">
                  <a:latin typeface="Deutsche Bank Text" panose="020B0503020202030204" pitchFamily="34" charset="0"/>
                  <a:ea typeface="Deutsche Bank Text" panose="020B0503020202030204" pitchFamily="34" charset="0"/>
                  <a:cs typeface="Deutsche Bank Text" panose="020B0503020202030204" pitchFamily="34" charset="0"/>
                </a:rPr>
                <a:t> </a:t>
              </a:r>
              <a:r>
                <a:rPr lang="de-DE" sz="1050" dirty="0" err="1">
                  <a:latin typeface="Deutsche Bank Text" panose="020B0503020202030204" pitchFamily="34" charset="0"/>
                  <a:ea typeface="Deutsche Bank Text" panose="020B0503020202030204" pitchFamily="34" charset="0"/>
                  <a:cs typeface="Deutsche Bank Text" panose="020B0503020202030204" pitchFamily="34" charset="0"/>
                </a:rPr>
                <a:t>to</a:t>
              </a:r>
              <a:r>
                <a:rPr lang="de-DE" sz="1050" dirty="0">
                  <a:latin typeface="Deutsche Bank Text" panose="020B0503020202030204" pitchFamily="34" charset="0"/>
                  <a:ea typeface="Deutsche Bank Text" panose="020B0503020202030204" pitchFamily="34" charset="0"/>
                  <a:cs typeface="Deutsche Bank Text" panose="020B0503020202030204" pitchFamily="34" charset="0"/>
                </a:rPr>
                <a:t> Regular </a:t>
              </a:r>
              <a:r>
                <a:rPr lang="de-DE" sz="1050" dirty="0" err="1">
                  <a:latin typeface="Deutsche Bank Text" panose="020B0503020202030204" pitchFamily="34" charset="0"/>
                  <a:ea typeface="Deutsche Bank Text" panose="020B0503020202030204" pitchFamily="34" charset="0"/>
                  <a:cs typeface="Deutsche Bank Text" panose="020B0503020202030204" pitchFamily="34" charset="0"/>
                </a:rPr>
                <a:t>Expressions</a:t>
              </a:r>
              <a:endParaRPr lang="en-US" sz="1050" dirty="0">
                <a:latin typeface="Deutsche Bank Text" panose="020B0503020202030204" pitchFamily="34" charset="0"/>
                <a:ea typeface="Deutsche Bank Text" panose="020B0503020202030204" pitchFamily="34" charset="0"/>
                <a:cs typeface="Deutsche Bank Text" panose="020B0503020202030204" pitchFamily="34" charset="0"/>
              </a:endParaRPr>
            </a:p>
          </p:txBody>
        </p:sp>
      </p:grpSp>
      <p:grpSp>
        <p:nvGrpSpPr>
          <p:cNvPr id="89" name="Group 88"/>
          <p:cNvGrpSpPr/>
          <p:nvPr/>
        </p:nvGrpSpPr>
        <p:grpSpPr>
          <a:xfrm>
            <a:off x="2440016" y="1696779"/>
            <a:ext cx="2215980" cy="1148749"/>
            <a:chOff x="4180865" y="5759639"/>
            <a:chExt cx="2215980" cy="1148749"/>
          </a:xfrm>
        </p:grpSpPr>
        <p:sp>
          <p:nvSpPr>
            <p:cNvPr id="90" name="TextBox 89"/>
            <p:cNvSpPr txBox="1"/>
            <p:nvPr/>
          </p:nvSpPr>
          <p:spPr bwMode="ltGray">
            <a:xfrm>
              <a:off x="4180865" y="5759639"/>
              <a:ext cx="1384794" cy="378898"/>
            </a:xfrm>
            <a:prstGeom prst="rect">
              <a:avLst/>
            </a:prstGeom>
            <a:noFill/>
            <a:ln w="6350">
              <a:noFill/>
              <a:miter lim="800000"/>
              <a:headEnd/>
              <a:tailEnd/>
            </a:ln>
          </p:spPr>
          <p:txBody>
            <a:bodyPr wrap="square" lIns="100913" tIns="50457" rIns="100913" bIns="50457" rtlCol="0" anchor="ctr">
              <a:spAutoFit/>
            </a:bodyPr>
            <a:lstStyle/>
            <a:p>
              <a:pPr eaLnBrk="0" hangingPunct="0"/>
              <a:r>
                <a:rPr lang="de-DE" sz="1800" b="1" dirty="0">
                  <a:solidFill>
                    <a:srgbClr val="0C2340"/>
                  </a:solidFill>
                  <a:latin typeface="Deutsche Bank Display" panose="020F0403020203030304" pitchFamily="34" charset="0"/>
                  <a:ea typeface="Deutsche Bank Display" panose="020F0403020203030304" pitchFamily="34" charset="0"/>
                  <a:cs typeface="Deutsche Bank Display" panose="020F0403020203030304" pitchFamily="34" charset="0"/>
                </a:rPr>
                <a:t>Block IV</a:t>
              </a:r>
            </a:p>
          </p:txBody>
        </p:sp>
        <p:sp>
          <p:nvSpPr>
            <p:cNvPr id="91" name="TextBox 90"/>
            <p:cNvSpPr txBox="1"/>
            <p:nvPr/>
          </p:nvSpPr>
          <p:spPr bwMode="ltGray">
            <a:xfrm>
              <a:off x="4180865" y="6116740"/>
              <a:ext cx="2215980" cy="286565"/>
            </a:xfrm>
            <a:prstGeom prst="rect">
              <a:avLst/>
            </a:prstGeom>
            <a:noFill/>
            <a:ln w="6350">
              <a:noFill/>
              <a:miter lim="800000"/>
              <a:headEnd/>
              <a:tailEnd/>
            </a:ln>
          </p:spPr>
          <p:txBody>
            <a:bodyPr wrap="square" lIns="100913" tIns="50457" rIns="100913" bIns="50457" rtlCol="0" anchor="ctr">
              <a:spAutoFit/>
            </a:bodyPr>
            <a:lstStyle/>
            <a:p>
              <a:pPr eaLnBrk="0" hangingPunct="0"/>
              <a:r>
                <a:rPr lang="de-DE" sz="1200" b="1" dirty="0" err="1">
                  <a:solidFill>
                    <a:srgbClr val="0C2340"/>
                  </a:solidFill>
                  <a:latin typeface="Deutsche Bank Display" panose="020F0403020203030304" pitchFamily="34" charset="0"/>
                  <a:ea typeface="Deutsche Bank Display" panose="020F0403020203030304" pitchFamily="34" charset="0"/>
                  <a:cs typeface="Deutsche Bank Display" panose="020F0403020203030304" pitchFamily="34" charset="0"/>
                </a:rPr>
                <a:t>Machine</a:t>
              </a:r>
              <a:r>
                <a:rPr lang="de-DE" sz="1200" b="1" dirty="0">
                  <a:solidFill>
                    <a:srgbClr val="0C2340"/>
                  </a:solidFill>
                  <a:latin typeface="Deutsche Bank Display" panose="020F0403020203030304" pitchFamily="34" charset="0"/>
                  <a:ea typeface="Deutsche Bank Display" panose="020F0403020203030304" pitchFamily="34" charset="0"/>
                  <a:cs typeface="Deutsche Bank Display" panose="020F0403020203030304" pitchFamily="34" charset="0"/>
                </a:rPr>
                <a:t> Learning &amp; Outlook</a:t>
              </a:r>
            </a:p>
          </p:txBody>
        </p:sp>
        <p:sp>
          <p:nvSpPr>
            <p:cNvPr id="108" name="TextBox 107"/>
            <p:cNvSpPr txBox="1"/>
            <p:nvPr/>
          </p:nvSpPr>
          <p:spPr bwMode="ltGray">
            <a:xfrm>
              <a:off x="4180865" y="6321740"/>
              <a:ext cx="2066597" cy="586648"/>
            </a:xfrm>
            <a:prstGeom prst="rect">
              <a:avLst/>
            </a:prstGeom>
            <a:noFill/>
            <a:ln w="6350">
              <a:noFill/>
              <a:miter lim="800000"/>
              <a:headEnd/>
              <a:tailEnd/>
            </a:ln>
          </p:spPr>
          <p:txBody>
            <a:bodyPr wrap="square" lIns="100913" tIns="50457" rIns="100913" bIns="50457" rtlCol="0" anchor="t">
              <a:spAutoFit/>
            </a:bodyPr>
            <a:lstStyle/>
            <a:p>
              <a:pPr eaLnBrk="0" hangingPunct="0"/>
              <a:r>
                <a:rPr lang="en-US" sz="1050" dirty="0">
                  <a:latin typeface="Deutsche Bank Text" panose="020B0503020202030204" pitchFamily="34" charset="0"/>
                  <a:ea typeface="Deutsche Bank Text" panose="020B0503020202030204" pitchFamily="34" charset="0"/>
                  <a:cs typeface="Deutsche Bank Text" panose="020B0503020202030204" pitchFamily="34" charset="0"/>
                </a:rPr>
                <a:t>Introduction to NLP, </a:t>
              </a:r>
              <a:r>
                <a:rPr lang="en-US" sz="1050" dirty="0" err="1">
                  <a:latin typeface="Deutsche Bank Text" panose="020B0503020202030204" pitchFamily="34" charset="0"/>
                  <a:ea typeface="Deutsche Bank Text" panose="020B0503020202030204" pitchFamily="34" charset="0"/>
                  <a:cs typeface="Deutsche Bank Text" panose="020B0503020202030204" pitchFamily="34" charset="0"/>
                </a:rPr>
                <a:t>Tensorflow</a:t>
              </a:r>
              <a:r>
                <a:rPr lang="en-US" sz="1050" dirty="0">
                  <a:latin typeface="Deutsche Bank Text" panose="020B0503020202030204" pitchFamily="34" charset="0"/>
                  <a:ea typeface="Deutsche Bank Text" panose="020B0503020202030204" pitchFamily="34" charset="0"/>
                  <a:cs typeface="Deutsche Bank Text" panose="020B0503020202030204" pitchFamily="34" charset="0"/>
                </a:rPr>
                <a:t> &amp; Cloud Applications</a:t>
              </a:r>
            </a:p>
          </p:txBody>
        </p:sp>
      </p:grpSp>
      <p:grpSp>
        <p:nvGrpSpPr>
          <p:cNvPr id="109" name="Group 108"/>
          <p:cNvGrpSpPr/>
          <p:nvPr/>
        </p:nvGrpSpPr>
        <p:grpSpPr>
          <a:xfrm>
            <a:off x="5133618" y="4567564"/>
            <a:ext cx="2066597" cy="1021705"/>
            <a:chOff x="4180865" y="5759639"/>
            <a:chExt cx="2066597" cy="1021705"/>
          </a:xfrm>
        </p:grpSpPr>
        <p:sp>
          <p:nvSpPr>
            <p:cNvPr id="110" name="TextBox 109"/>
            <p:cNvSpPr txBox="1"/>
            <p:nvPr/>
          </p:nvSpPr>
          <p:spPr bwMode="ltGray">
            <a:xfrm>
              <a:off x="4180865" y="5759639"/>
              <a:ext cx="1384794" cy="378898"/>
            </a:xfrm>
            <a:prstGeom prst="rect">
              <a:avLst/>
            </a:prstGeom>
            <a:noFill/>
            <a:ln w="6350">
              <a:noFill/>
              <a:miter lim="800000"/>
              <a:headEnd/>
              <a:tailEnd/>
            </a:ln>
          </p:spPr>
          <p:txBody>
            <a:bodyPr wrap="square" lIns="100913" tIns="50457" rIns="100913" bIns="50457" rtlCol="0" anchor="ctr">
              <a:spAutoFit/>
            </a:bodyPr>
            <a:lstStyle/>
            <a:p>
              <a:pPr eaLnBrk="0" hangingPunct="0"/>
              <a:r>
                <a:rPr lang="de-DE" sz="1800" b="1" dirty="0">
                  <a:solidFill>
                    <a:srgbClr val="4AC9E3"/>
                  </a:solidFill>
                  <a:latin typeface="Deutsche Bank Display" panose="020F0403020203030304" pitchFamily="34" charset="0"/>
                  <a:ea typeface="Deutsche Bank Display" panose="020F0403020203030304" pitchFamily="34" charset="0"/>
                  <a:cs typeface="Deutsche Bank Display" panose="020F0403020203030304" pitchFamily="34" charset="0"/>
                </a:rPr>
                <a:t>Block III</a:t>
              </a:r>
            </a:p>
          </p:txBody>
        </p:sp>
        <p:sp>
          <p:nvSpPr>
            <p:cNvPr id="111" name="TextBox 110"/>
            <p:cNvSpPr txBox="1"/>
            <p:nvPr/>
          </p:nvSpPr>
          <p:spPr bwMode="ltGray">
            <a:xfrm>
              <a:off x="4180865" y="6116740"/>
              <a:ext cx="2066597" cy="286565"/>
            </a:xfrm>
            <a:prstGeom prst="rect">
              <a:avLst/>
            </a:prstGeom>
            <a:noFill/>
            <a:ln w="6350">
              <a:noFill/>
              <a:miter lim="800000"/>
              <a:headEnd/>
              <a:tailEnd/>
            </a:ln>
          </p:spPr>
          <p:txBody>
            <a:bodyPr wrap="square" lIns="100913" tIns="50457" rIns="100913" bIns="50457" rtlCol="0" anchor="ctr">
              <a:spAutoFit/>
            </a:bodyPr>
            <a:lstStyle/>
            <a:p>
              <a:pPr eaLnBrk="0" hangingPunct="0"/>
              <a:r>
                <a:rPr lang="de-DE" sz="1200" b="1" dirty="0">
                  <a:solidFill>
                    <a:srgbClr val="4AC9E3"/>
                  </a:solidFill>
                  <a:latin typeface="Deutsche Bank Display" panose="020F0403020203030304" pitchFamily="34" charset="0"/>
                  <a:ea typeface="Deutsche Bank Display" panose="020F0403020203030304" pitchFamily="34" charset="0"/>
                  <a:cs typeface="Deutsche Bank Display" panose="020F0403020203030304" pitchFamily="34" charset="0"/>
                </a:rPr>
                <a:t>Libraries </a:t>
              </a:r>
              <a:r>
                <a:rPr lang="de-DE" sz="1200" b="1" dirty="0" err="1">
                  <a:solidFill>
                    <a:srgbClr val="4AC9E3"/>
                  </a:solidFill>
                  <a:latin typeface="Deutsche Bank Display" panose="020F0403020203030304" pitchFamily="34" charset="0"/>
                  <a:ea typeface="Deutsche Bank Display" panose="020F0403020203030304" pitchFamily="34" charset="0"/>
                  <a:cs typeface="Deutsche Bank Display" panose="020F0403020203030304" pitchFamily="34" charset="0"/>
                </a:rPr>
                <a:t>for</a:t>
              </a:r>
              <a:r>
                <a:rPr lang="de-DE" sz="1200" b="1" dirty="0">
                  <a:solidFill>
                    <a:srgbClr val="4AC9E3"/>
                  </a:solidFill>
                  <a:latin typeface="Deutsche Bank Display" panose="020F0403020203030304" pitchFamily="34" charset="0"/>
                  <a:ea typeface="Deutsche Bank Display" panose="020F0403020203030304" pitchFamily="34" charset="0"/>
                  <a:cs typeface="Deutsche Bank Display" panose="020F0403020203030304" pitchFamily="34" charset="0"/>
                </a:rPr>
                <a:t> Data Science</a:t>
              </a:r>
            </a:p>
          </p:txBody>
        </p:sp>
        <p:sp>
          <p:nvSpPr>
            <p:cNvPr id="113" name="TextBox 112"/>
            <p:cNvSpPr txBox="1"/>
            <p:nvPr/>
          </p:nvSpPr>
          <p:spPr bwMode="ltGray">
            <a:xfrm>
              <a:off x="4180865" y="6356279"/>
              <a:ext cx="2066597" cy="425065"/>
            </a:xfrm>
            <a:prstGeom prst="rect">
              <a:avLst/>
            </a:prstGeom>
            <a:noFill/>
            <a:ln w="6350">
              <a:noFill/>
              <a:miter lim="800000"/>
              <a:headEnd/>
              <a:tailEnd/>
            </a:ln>
          </p:spPr>
          <p:txBody>
            <a:bodyPr wrap="square" lIns="100913" tIns="50457" rIns="100913" bIns="50457" rtlCol="0" anchor="t">
              <a:spAutoFit/>
            </a:bodyPr>
            <a:lstStyle/>
            <a:p>
              <a:pPr eaLnBrk="0" hangingPunct="0"/>
              <a:r>
                <a:rPr lang="en-US" sz="1050" dirty="0">
                  <a:latin typeface="Deutsche Bank Text" panose="020B0503020202030204" pitchFamily="34" charset="0"/>
                  <a:ea typeface="Deutsche Bank Text" panose="020B0503020202030204" pitchFamily="34" charset="0"/>
                  <a:cs typeface="Deutsche Bank Text" panose="020B0503020202030204" pitchFamily="34" charset="0"/>
                </a:rPr>
                <a:t>Introduction to modules, </a:t>
              </a:r>
              <a:r>
                <a:rPr lang="en-US" sz="1050" dirty="0" err="1">
                  <a:latin typeface="Deutsche Bank Text" panose="020B0503020202030204" pitchFamily="34" charset="0"/>
                  <a:ea typeface="Deutsche Bank Text" panose="020B0503020202030204" pitchFamily="34" charset="0"/>
                  <a:cs typeface="Deutsche Bank Text" panose="020B0503020202030204" pitchFamily="34" charset="0"/>
                </a:rPr>
                <a:t>Numpy</a:t>
              </a:r>
              <a:r>
                <a:rPr lang="en-US" sz="1050" dirty="0">
                  <a:latin typeface="Deutsche Bank Text" panose="020B0503020202030204" pitchFamily="34" charset="0"/>
                  <a:ea typeface="Deutsche Bank Text" panose="020B0503020202030204" pitchFamily="34" charset="0"/>
                  <a:cs typeface="Deutsche Bank Text" panose="020B0503020202030204" pitchFamily="34" charset="0"/>
                </a:rPr>
                <a:t>, Pandas &amp; </a:t>
              </a:r>
              <a:r>
                <a:rPr lang="en-US" sz="1050" dirty="0" err="1">
                  <a:latin typeface="Deutsche Bank Text" panose="020B0503020202030204" pitchFamily="34" charset="0"/>
                  <a:ea typeface="Deutsche Bank Text" panose="020B0503020202030204" pitchFamily="34" charset="0"/>
                  <a:cs typeface="Deutsche Bank Text" panose="020B0503020202030204" pitchFamily="34" charset="0"/>
                </a:rPr>
                <a:t>Matplotlib</a:t>
              </a:r>
              <a:endParaRPr lang="en-US" sz="1050" dirty="0">
                <a:latin typeface="Deutsche Bank Text" panose="020B0503020202030204" pitchFamily="34" charset="0"/>
                <a:ea typeface="Deutsche Bank Text" panose="020B0503020202030204" pitchFamily="34" charset="0"/>
                <a:cs typeface="Deutsche Bank Text" panose="020B0503020202030204" pitchFamily="34" charset="0"/>
              </a:endParaRPr>
            </a:p>
          </p:txBody>
        </p:sp>
      </p:grpSp>
      <p:grpSp>
        <p:nvGrpSpPr>
          <p:cNvPr id="157" name="Group 156"/>
          <p:cNvGrpSpPr/>
          <p:nvPr/>
        </p:nvGrpSpPr>
        <p:grpSpPr>
          <a:xfrm>
            <a:off x="6931351" y="1536287"/>
            <a:ext cx="2255621" cy="1159798"/>
            <a:chOff x="4180864" y="5759639"/>
            <a:chExt cx="2066598" cy="1159798"/>
          </a:xfrm>
        </p:grpSpPr>
        <p:sp>
          <p:nvSpPr>
            <p:cNvPr id="158" name="TextBox 157"/>
            <p:cNvSpPr txBox="1"/>
            <p:nvPr/>
          </p:nvSpPr>
          <p:spPr bwMode="ltGray">
            <a:xfrm>
              <a:off x="4180864" y="5759639"/>
              <a:ext cx="1704647" cy="378898"/>
            </a:xfrm>
            <a:prstGeom prst="rect">
              <a:avLst/>
            </a:prstGeom>
            <a:noFill/>
            <a:ln w="6350">
              <a:noFill/>
              <a:miter lim="800000"/>
              <a:headEnd/>
              <a:tailEnd/>
            </a:ln>
          </p:spPr>
          <p:txBody>
            <a:bodyPr wrap="square" lIns="100913" tIns="50457" rIns="100913" bIns="50457" rtlCol="0" anchor="ctr">
              <a:spAutoFit/>
            </a:bodyPr>
            <a:lstStyle/>
            <a:p>
              <a:pPr eaLnBrk="0" hangingPunct="0"/>
              <a:r>
                <a:rPr lang="de-DE" sz="18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Course Work</a:t>
              </a:r>
            </a:p>
          </p:txBody>
        </p:sp>
        <p:sp>
          <p:nvSpPr>
            <p:cNvPr id="159" name="TextBox 158"/>
            <p:cNvSpPr txBox="1"/>
            <p:nvPr/>
          </p:nvSpPr>
          <p:spPr bwMode="ltGray">
            <a:xfrm>
              <a:off x="4180865" y="6024407"/>
              <a:ext cx="2066597" cy="471231"/>
            </a:xfrm>
            <a:prstGeom prst="rect">
              <a:avLst/>
            </a:prstGeom>
            <a:noFill/>
            <a:ln w="6350">
              <a:noFill/>
              <a:miter lim="800000"/>
              <a:headEnd/>
              <a:tailEnd/>
            </a:ln>
          </p:spPr>
          <p:txBody>
            <a:bodyPr wrap="square" lIns="100913" tIns="50457" rIns="100913" bIns="50457" rtlCol="0" anchor="ctr">
              <a:spAutoFit/>
            </a:bodyPr>
            <a:lstStyle/>
            <a:p>
              <a:pPr eaLnBrk="0" hangingPunct="0"/>
              <a:r>
                <a:rPr lang="de-DE" sz="1200" b="1" dirty="0" err="1">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Graded</a:t>
              </a:r>
              <a:r>
                <a:rPr lang="de-DE" sz="12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 </a:t>
              </a:r>
              <a:r>
                <a:rPr lang="de-DE" sz="1200" b="1" dirty="0" err="1">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Programming</a:t>
              </a:r>
              <a:r>
                <a:rPr lang="de-DE" sz="12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 Task</a:t>
              </a:r>
            </a:p>
          </p:txBody>
        </p:sp>
        <p:sp>
          <p:nvSpPr>
            <p:cNvPr id="160" name="TextBox 159"/>
            <p:cNvSpPr txBox="1"/>
            <p:nvPr/>
          </p:nvSpPr>
          <p:spPr bwMode="ltGray">
            <a:xfrm>
              <a:off x="4180865" y="6332789"/>
              <a:ext cx="2066597" cy="586648"/>
            </a:xfrm>
            <a:prstGeom prst="rect">
              <a:avLst/>
            </a:prstGeom>
            <a:noFill/>
            <a:ln w="6350">
              <a:noFill/>
              <a:miter lim="800000"/>
              <a:headEnd/>
              <a:tailEnd/>
            </a:ln>
          </p:spPr>
          <p:txBody>
            <a:bodyPr wrap="square" lIns="100913" tIns="50457" rIns="100913" bIns="50457" rtlCol="0" anchor="t">
              <a:spAutoFit/>
            </a:bodyPr>
            <a:lstStyle/>
            <a:p>
              <a:pPr eaLnBrk="0" hangingPunct="0"/>
              <a:r>
                <a:rPr lang="en-US" sz="1050" dirty="0">
                  <a:latin typeface="Deutsche Bank Text" panose="020B0503020202030204" pitchFamily="34" charset="0"/>
                  <a:ea typeface="Deutsche Bank Text" panose="020B0503020202030204" pitchFamily="34" charset="0"/>
                  <a:cs typeface="Deutsche Bank Text" panose="020B0503020202030204" pitchFamily="34" charset="0"/>
                </a:rPr>
                <a:t>Class to be split in groups of three; tasked with a programming assignment and written report</a:t>
              </a:r>
            </a:p>
          </p:txBody>
        </p:sp>
      </p:grpSp>
      <p:sp>
        <p:nvSpPr>
          <p:cNvPr id="206" name="TextBox 205"/>
          <p:cNvSpPr txBox="1"/>
          <p:nvPr/>
        </p:nvSpPr>
        <p:spPr bwMode="ltGray">
          <a:xfrm>
            <a:off x="543989" y="6860215"/>
            <a:ext cx="9003221" cy="248342"/>
          </a:xfrm>
          <a:prstGeom prst="rect">
            <a:avLst/>
          </a:prstGeom>
          <a:noFill/>
          <a:ln w="6350">
            <a:noFill/>
            <a:miter lim="800000"/>
            <a:headEnd/>
            <a:tailEnd/>
          </a:ln>
        </p:spPr>
        <p:txBody>
          <a:bodyPr wrap="square" lIns="0" tIns="0" rIns="0" bIns="0" rtlCol="0" anchor="t" anchorCtr="0">
            <a:noAutofit/>
          </a:bodyPr>
          <a:lstStyle/>
          <a:p>
            <a:pPr eaLnBrk="0" hangingPunct="0"/>
            <a:r>
              <a:rPr lang="en-US" sz="900" baseline="30000" dirty="0">
                <a:latin typeface="Deutsche Bank Display" panose="020F0403020203030304" pitchFamily="34" charset="0"/>
                <a:ea typeface="Deutsche Bank Display" panose="020F0403020203030304" pitchFamily="34" charset="0"/>
                <a:cs typeface="Deutsche Bank Display" panose="020F0403020203030304" pitchFamily="34" charset="0"/>
              </a:rPr>
              <a:t>1 </a:t>
            </a:r>
            <a:r>
              <a:rPr lang="en-US" sz="900" dirty="0">
                <a:latin typeface="Deutsche Bank Display" panose="020F0403020203030304" pitchFamily="34" charset="0"/>
                <a:ea typeface="Deutsche Bank Display" panose="020F0403020203030304" pitchFamily="34" charset="0"/>
                <a:cs typeface="Deutsche Bank Display" panose="020F0403020203030304" pitchFamily="34" charset="0"/>
              </a:rPr>
              <a:t>Footnotes</a:t>
            </a:r>
          </a:p>
          <a:p>
            <a:pPr eaLnBrk="0" hangingPunct="0"/>
            <a:endParaRPr lang="en-US" sz="900" baseline="30000"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Tree>
    <p:extLst>
      <p:ext uri="{BB962C8B-B14F-4D97-AF65-F5344CB8AC3E}">
        <p14:creationId xmlns:p14="http://schemas.microsoft.com/office/powerpoint/2010/main" val="1995239278"/>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2400" dirty="0">
                <a:latin typeface="Deutsche Bank Display" panose="020F0403020203030304" pitchFamily="34" charset="0"/>
                <a:ea typeface="Deutsche Bank Display" panose="020F0403020203030304" pitchFamily="34" charset="0"/>
                <a:cs typeface="Deutsche Bank Display" panose="020F0403020203030304" pitchFamily="34" charset="0"/>
              </a:rPr>
              <a:t>Basic Terms and Definitions</a:t>
            </a:r>
            <a:endParaRPr lang="en-US"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4" name="Slide Number Placeholder 3"/>
          <p:cNvSpPr>
            <a:spLocks noGrp="1"/>
          </p:cNvSpPr>
          <p:nvPr>
            <p:ph type="sldNum" sz="quarter" idx="20"/>
          </p:nvPr>
        </p:nvSpPr>
        <p:spPr/>
        <p:txBody>
          <a:bodyPr/>
          <a:lstStyle/>
          <a:p>
            <a:pPr>
              <a:defRPr/>
            </a:pPr>
            <a:fld id="{1788D09C-7CA7-40CB-8213-E7B766997646}" type="slidenum">
              <a:rPr lang="en-US" smtClean="0">
                <a:latin typeface="Deutsche Bank Display" panose="020F0403020203030304" pitchFamily="34" charset="0"/>
                <a:ea typeface="Deutsche Bank Display" panose="020F0403020203030304" pitchFamily="34" charset="0"/>
                <a:cs typeface="Deutsche Bank Display" panose="020F0403020203030304" pitchFamily="34" charset="0"/>
              </a:rPr>
              <a:pPr>
                <a:defRPr/>
              </a:pPr>
              <a:t>5</a:t>
            </a:fld>
            <a:endParaRPr lang="en-US">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6" name="Title 2"/>
          <p:cNvSpPr txBox="1">
            <a:spLocks/>
          </p:cNvSpPr>
          <p:nvPr/>
        </p:nvSpPr>
        <p:spPr bwMode="auto">
          <a:xfrm>
            <a:off x="534030" y="1013139"/>
            <a:ext cx="9159291" cy="304331"/>
          </a:xfrm>
          <a:prstGeom prst="rect">
            <a:avLst/>
          </a:prstGeom>
          <a:noFill/>
          <a:ln w="9525">
            <a:noFill/>
            <a:miter lim="800000"/>
            <a:headEnd/>
            <a:tailEnd/>
          </a:ln>
        </p:spPr>
        <p:txBody>
          <a:bodyPr vert="horz" wrap="square" lIns="0" tIns="0" rIns="540000" bIns="0" numCol="1" anchor="t" anchorCtr="0" compatLnSpc="1">
            <a:prstTxWarp prst="textNoShape">
              <a:avLst/>
            </a:prstTxWarp>
          </a:bodyPr>
          <a:lstStyle>
            <a:lvl1pPr algn="l" rtl="0" eaLnBrk="0" fontAlgn="base" hangingPunct="0">
              <a:lnSpc>
                <a:spcPct val="90000"/>
              </a:lnSpc>
              <a:spcBef>
                <a:spcPct val="0"/>
              </a:spcBef>
              <a:spcAft>
                <a:spcPct val="0"/>
              </a:spcAft>
              <a:tabLst/>
              <a:defRPr lang="en-US" sz="2600" kern="1200" noProof="0" smtClean="0">
                <a:solidFill>
                  <a:schemeClr val="tx1"/>
                </a:solidFill>
                <a:latin typeface="+mn-lt"/>
                <a:ea typeface="ＭＳ Ｐゴシック" pitchFamily="34" charset="-128"/>
                <a:cs typeface="ＭＳ Ｐゴシック" pitchFamily="-109" charset="-128"/>
              </a:defRPr>
            </a:lvl1pPr>
            <a:lvl2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2pPr>
            <a:lvl3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3pPr>
            <a:lvl4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4pPr>
            <a:lvl5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5pPr>
            <a:lvl6pPr marL="504566" algn="l" rtl="0" eaLnBrk="1" fontAlgn="base" hangingPunct="1">
              <a:lnSpc>
                <a:spcPct val="90000"/>
              </a:lnSpc>
              <a:spcBef>
                <a:spcPct val="0"/>
              </a:spcBef>
              <a:spcAft>
                <a:spcPct val="0"/>
              </a:spcAft>
              <a:tabLst>
                <a:tab pos="735825" algn="l"/>
              </a:tabLst>
              <a:defRPr sz="2600" b="1">
                <a:solidFill>
                  <a:schemeClr val="tx1"/>
                </a:solidFill>
                <a:latin typeface="Arial" charset="0"/>
              </a:defRPr>
            </a:lvl6pPr>
            <a:lvl7pPr marL="1009132" algn="l" rtl="0" eaLnBrk="1" fontAlgn="base" hangingPunct="1">
              <a:lnSpc>
                <a:spcPct val="90000"/>
              </a:lnSpc>
              <a:spcBef>
                <a:spcPct val="0"/>
              </a:spcBef>
              <a:spcAft>
                <a:spcPct val="0"/>
              </a:spcAft>
              <a:tabLst>
                <a:tab pos="735825" algn="l"/>
              </a:tabLst>
              <a:defRPr sz="2600" b="1">
                <a:solidFill>
                  <a:schemeClr val="tx1"/>
                </a:solidFill>
                <a:latin typeface="Arial" charset="0"/>
              </a:defRPr>
            </a:lvl7pPr>
            <a:lvl8pPr marL="1513698" algn="l" rtl="0" eaLnBrk="1" fontAlgn="base" hangingPunct="1">
              <a:lnSpc>
                <a:spcPct val="90000"/>
              </a:lnSpc>
              <a:spcBef>
                <a:spcPct val="0"/>
              </a:spcBef>
              <a:spcAft>
                <a:spcPct val="0"/>
              </a:spcAft>
              <a:tabLst>
                <a:tab pos="735825" algn="l"/>
              </a:tabLst>
              <a:defRPr sz="2600" b="1">
                <a:solidFill>
                  <a:schemeClr val="tx1"/>
                </a:solidFill>
                <a:latin typeface="Arial" charset="0"/>
              </a:defRPr>
            </a:lvl8pPr>
            <a:lvl9pPr marL="2018264" algn="l" rtl="0" eaLnBrk="1" fontAlgn="base" hangingPunct="1">
              <a:lnSpc>
                <a:spcPct val="90000"/>
              </a:lnSpc>
              <a:spcBef>
                <a:spcPct val="0"/>
              </a:spcBef>
              <a:spcAft>
                <a:spcPct val="0"/>
              </a:spcAft>
              <a:tabLst>
                <a:tab pos="735825" algn="l"/>
              </a:tabLst>
              <a:defRPr sz="2600" b="1">
                <a:solidFill>
                  <a:schemeClr val="tx1"/>
                </a:solidFill>
                <a:latin typeface="Arial" charset="0"/>
              </a:defRPr>
            </a:lvl9pPr>
          </a:lstStyle>
          <a:p>
            <a:pPr defTabSz="914400"/>
            <a:r>
              <a:rPr lang="en-US" sz="1800" dirty="0">
                <a:solidFill>
                  <a:schemeClr val="bg2">
                    <a:lumMod val="7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rPr>
              <a:t>Introduction into  Computer Organization</a:t>
            </a:r>
          </a:p>
        </p:txBody>
      </p:sp>
      <p:grpSp>
        <p:nvGrpSpPr>
          <p:cNvPr id="7" name="Group 6"/>
          <p:cNvGrpSpPr/>
          <p:nvPr/>
        </p:nvGrpSpPr>
        <p:grpSpPr>
          <a:xfrm>
            <a:off x="534029" y="1594452"/>
            <a:ext cx="4315349" cy="609001"/>
            <a:chOff x="534030" y="1654139"/>
            <a:chExt cx="4017422" cy="609001"/>
          </a:xfrm>
        </p:grpSpPr>
        <p:sp>
          <p:nvSpPr>
            <p:cNvPr id="2" name="TextBox 1"/>
            <p:cNvSpPr txBox="1"/>
            <p:nvPr/>
          </p:nvSpPr>
          <p:spPr bwMode="ltGray">
            <a:xfrm>
              <a:off x="534030" y="1756881"/>
              <a:ext cx="4017422" cy="506259"/>
            </a:xfrm>
            <a:prstGeom prst="rect">
              <a:avLst/>
            </a:prstGeom>
            <a:noFill/>
            <a:ln w="12700">
              <a:solidFill>
                <a:schemeClr val="accent1"/>
              </a:solidFill>
              <a:miter lim="800000"/>
              <a:headEnd/>
              <a:tailEnd/>
            </a:ln>
          </p:spPr>
          <p:txBody>
            <a:bodyPr wrap="square" lIns="72000" tIns="72000" rIns="72000" bIns="0" rtlCol="0" anchor="t">
              <a:noAutofit/>
            </a:bodyPr>
            <a:lstStyle/>
            <a:p>
              <a:pPr eaLnBrk="0" hangingPunct="0"/>
              <a:r>
                <a:rPr lang="en-US" sz="1200" dirty="0">
                  <a:latin typeface="Deutsche Bank Text" panose="020B0503020202030204" pitchFamily="34" charset="0"/>
                  <a:ea typeface="Deutsche Bank Text" panose="020B0503020202030204" pitchFamily="34" charset="0"/>
                  <a:cs typeface="Deutsche Bank Text" panose="020B0503020202030204" pitchFamily="34" charset="0"/>
                </a:rPr>
                <a:t>A sequence of instructions or programs instructing a computer (hardware) to do specific tasks. </a:t>
              </a:r>
            </a:p>
            <a:p>
              <a:pPr eaLnBrk="0" hangingPunct="0"/>
              <a:endParaRPr lang="en-US" sz="1200" dirty="0">
                <a:latin typeface="Deutsche Bank Text" panose="020B0503020202030204" pitchFamily="34" charset="0"/>
                <a:ea typeface="Deutsche Bank Text" panose="020B0503020202030204" pitchFamily="34" charset="0"/>
                <a:cs typeface="Deutsche Bank Text" panose="020B0503020202030204" pitchFamily="34" charset="0"/>
              </a:endParaRPr>
            </a:p>
          </p:txBody>
        </p:sp>
        <p:sp>
          <p:nvSpPr>
            <p:cNvPr id="5" name="TextBox 4"/>
            <p:cNvSpPr txBox="1"/>
            <p:nvPr/>
          </p:nvSpPr>
          <p:spPr bwMode="ltGray">
            <a:xfrm>
              <a:off x="725291" y="1654139"/>
              <a:ext cx="750014" cy="205484"/>
            </a:xfrm>
            <a:prstGeom prst="rect">
              <a:avLst/>
            </a:prstGeom>
            <a:solidFill>
              <a:schemeClr val="bg1"/>
            </a:solidFill>
            <a:ln w="6350">
              <a:noFill/>
              <a:miter lim="800000"/>
              <a:headEnd/>
              <a:tailEnd/>
            </a:ln>
          </p:spPr>
          <p:txBody>
            <a:bodyPr wrap="square" lIns="0" tIns="0" rIns="0" bIns="0" rtlCol="0" anchor="t">
              <a:noAutofit/>
            </a:bodyPr>
            <a:lstStyle/>
            <a:p>
              <a:pPr algn="ctr" eaLnBrk="0" hangingPunct="0"/>
              <a:r>
                <a:rPr lang="en-US" sz="12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Software</a:t>
              </a:r>
            </a:p>
          </p:txBody>
        </p:sp>
      </p:grpSp>
      <p:grpSp>
        <p:nvGrpSpPr>
          <p:cNvPr id="9" name="Group 8"/>
          <p:cNvGrpSpPr/>
          <p:nvPr/>
        </p:nvGrpSpPr>
        <p:grpSpPr>
          <a:xfrm>
            <a:off x="543988" y="2264519"/>
            <a:ext cx="4315349" cy="677859"/>
            <a:chOff x="543989" y="2503491"/>
            <a:chExt cx="4017422" cy="677859"/>
          </a:xfrm>
        </p:grpSpPr>
        <p:sp>
          <p:nvSpPr>
            <p:cNvPr id="12" name="TextBox 11"/>
            <p:cNvSpPr txBox="1"/>
            <p:nvPr/>
          </p:nvSpPr>
          <p:spPr bwMode="ltGray">
            <a:xfrm>
              <a:off x="543989" y="2606233"/>
              <a:ext cx="4017422" cy="575117"/>
            </a:xfrm>
            <a:prstGeom prst="rect">
              <a:avLst/>
            </a:prstGeom>
            <a:noFill/>
            <a:ln w="12700">
              <a:solidFill>
                <a:schemeClr val="accent1"/>
              </a:solidFill>
              <a:miter lim="800000"/>
              <a:headEnd/>
              <a:tailEnd/>
            </a:ln>
          </p:spPr>
          <p:txBody>
            <a:bodyPr wrap="square" lIns="72000" tIns="72000" rIns="72000" bIns="0" rtlCol="0" anchor="t">
              <a:noAutofit/>
            </a:bodyPr>
            <a:lstStyle/>
            <a:p>
              <a:pPr eaLnBrk="0" hangingPunct="0"/>
              <a:r>
                <a:rPr lang="en-US" sz="1200" dirty="0">
                  <a:latin typeface="Deutsche Bank Text" panose="020B0503020202030204" pitchFamily="34" charset="0"/>
                  <a:ea typeface="Deutsche Bank Text" panose="020B0503020202030204" pitchFamily="34" charset="0"/>
                  <a:cs typeface="Deutsche Bank Text" panose="020B0503020202030204" pitchFamily="34" charset="0"/>
                </a:rPr>
                <a:t>A computer consists of various physical devices that are referred to as hardware.</a:t>
              </a:r>
            </a:p>
            <a:p>
              <a:pPr eaLnBrk="0" hangingPunct="0"/>
              <a:endParaRPr lang="en-US" sz="1200" dirty="0">
                <a:latin typeface="Deutsche Bank Text" panose="020B0503020202030204" pitchFamily="34" charset="0"/>
                <a:ea typeface="Deutsche Bank Text" panose="020B0503020202030204" pitchFamily="34" charset="0"/>
                <a:cs typeface="Deutsche Bank Text" panose="020B0503020202030204" pitchFamily="34" charset="0"/>
              </a:endParaRPr>
            </a:p>
            <a:p>
              <a:pPr eaLnBrk="0" hangingPunct="0"/>
              <a:endParaRPr lang="en-US" sz="1200" dirty="0">
                <a:latin typeface="Deutsche Bank Text" panose="020B0503020202030204" pitchFamily="34" charset="0"/>
                <a:ea typeface="Deutsche Bank Text" panose="020B0503020202030204" pitchFamily="34" charset="0"/>
                <a:cs typeface="Deutsche Bank Text" panose="020B0503020202030204" pitchFamily="34" charset="0"/>
              </a:endParaRPr>
            </a:p>
            <a:p>
              <a:pPr eaLnBrk="0" hangingPunct="0"/>
              <a:endParaRPr lang="en-US" sz="1200" dirty="0">
                <a:latin typeface="Deutsche Bank Text" panose="020B0503020202030204" pitchFamily="34" charset="0"/>
                <a:ea typeface="Deutsche Bank Text" panose="020B0503020202030204" pitchFamily="34" charset="0"/>
                <a:cs typeface="Deutsche Bank Text" panose="020B0503020202030204" pitchFamily="34" charset="0"/>
              </a:endParaRPr>
            </a:p>
            <a:p>
              <a:pPr eaLnBrk="0" hangingPunct="0"/>
              <a:endParaRPr lang="en-US" sz="1200" dirty="0">
                <a:latin typeface="Deutsche Bank Text" panose="020B0503020202030204" pitchFamily="34" charset="0"/>
                <a:ea typeface="Deutsche Bank Text" panose="020B0503020202030204" pitchFamily="34" charset="0"/>
                <a:cs typeface="Deutsche Bank Text" panose="020B0503020202030204" pitchFamily="34" charset="0"/>
              </a:endParaRPr>
            </a:p>
            <a:p>
              <a:pPr eaLnBrk="0" hangingPunct="0"/>
              <a:endParaRPr lang="en-US" sz="1200" dirty="0">
                <a:latin typeface="Deutsche Bank Text" panose="020B0503020202030204" pitchFamily="34" charset="0"/>
                <a:ea typeface="Deutsche Bank Text" panose="020B0503020202030204" pitchFamily="34" charset="0"/>
                <a:cs typeface="Deutsche Bank Text" panose="020B0503020202030204" pitchFamily="34" charset="0"/>
              </a:endParaRPr>
            </a:p>
            <a:p>
              <a:pPr eaLnBrk="0" hangingPunct="0"/>
              <a:endParaRPr lang="en-US" sz="1200" dirty="0">
                <a:latin typeface="Deutsche Bank Text" panose="020B0503020202030204" pitchFamily="34" charset="0"/>
                <a:ea typeface="Deutsche Bank Text" panose="020B0503020202030204" pitchFamily="34" charset="0"/>
                <a:cs typeface="Deutsche Bank Text" panose="020B0503020202030204" pitchFamily="34" charset="0"/>
              </a:endParaRPr>
            </a:p>
          </p:txBody>
        </p:sp>
        <p:sp>
          <p:nvSpPr>
            <p:cNvPr id="13" name="TextBox 12"/>
            <p:cNvSpPr txBox="1"/>
            <p:nvPr/>
          </p:nvSpPr>
          <p:spPr bwMode="ltGray">
            <a:xfrm>
              <a:off x="735250" y="2503491"/>
              <a:ext cx="750014" cy="205484"/>
            </a:xfrm>
            <a:prstGeom prst="rect">
              <a:avLst/>
            </a:prstGeom>
            <a:solidFill>
              <a:schemeClr val="bg1"/>
            </a:solidFill>
            <a:ln w="6350">
              <a:noFill/>
              <a:miter lim="800000"/>
              <a:headEnd/>
              <a:tailEnd/>
            </a:ln>
          </p:spPr>
          <p:txBody>
            <a:bodyPr wrap="square" lIns="0" tIns="0" rIns="0" bIns="0" rtlCol="0" anchor="t">
              <a:noAutofit/>
            </a:bodyPr>
            <a:lstStyle/>
            <a:p>
              <a:pPr algn="ctr" eaLnBrk="0" hangingPunct="0"/>
              <a:r>
                <a:rPr lang="en-US" sz="12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Hardware</a:t>
              </a:r>
            </a:p>
          </p:txBody>
        </p:sp>
      </p:grpSp>
      <p:grpSp>
        <p:nvGrpSpPr>
          <p:cNvPr id="8" name="Group 7"/>
          <p:cNvGrpSpPr/>
          <p:nvPr/>
        </p:nvGrpSpPr>
        <p:grpSpPr>
          <a:xfrm>
            <a:off x="534030" y="4430906"/>
            <a:ext cx="4319587" cy="2241357"/>
            <a:chOff x="534030" y="3502218"/>
            <a:chExt cx="4319587" cy="2241357"/>
          </a:xfrm>
        </p:grpSpPr>
        <p:sp>
          <p:nvSpPr>
            <p:cNvPr id="17" name="TextBox 16"/>
            <p:cNvSpPr txBox="1"/>
            <p:nvPr/>
          </p:nvSpPr>
          <p:spPr bwMode="ltGray">
            <a:xfrm>
              <a:off x="534030" y="3604961"/>
              <a:ext cx="4319587" cy="2138614"/>
            </a:xfrm>
            <a:prstGeom prst="rect">
              <a:avLst/>
            </a:prstGeom>
            <a:noFill/>
            <a:ln w="12700">
              <a:solidFill>
                <a:schemeClr val="accent1"/>
              </a:solidFill>
              <a:miter lim="800000"/>
              <a:headEnd/>
              <a:tailEnd/>
            </a:ln>
          </p:spPr>
          <p:txBody>
            <a:bodyPr wrap="square" lIns="72000" tIns="72000" rIns="72000" bIns="0" rtlCol="0" anchor="t">
              <a:noAutofit/>
            </a:bodyPr>
            <a:lstStyle/>
            <a:p>
              <a:pPr eaLnBrk="0" hangingPunct="0"/>
              <a:r>
                <a:rPr lang="en-US" sz="1200" dirty="0">
                  <a:latin typeface="Deutsche Bank Text" panose="020B0503020202030204" pitchFamily="34" charset="0"/>
                  <a:ea typeface="Deutsche Bank Text" panose="020B0503020202030204" pitchFamily="34" charset="0"/>
                  <a:cs typeface="Deutsche Bank Text" panose="020B0503020202030204" pitchFamily="34" charset="0"/>
                </a:rPr>
                <a:t>A computer can be envisioned to be divided into the following various logical units</a:t>
              </a:r>
            </a:p>
            <a:p>
              <a:pPr eaLnBrk="0" hangingPunct="0"/>
              <a:endParaRPr lang="en-US" sz="1200" dirty="0">
                <a:latin typeface="Deutsche Bank Text" panose="020B0503020202030204" pitchFamily="34" charset="0"/>
                <a:ea typeface="Deutsche Bank Text" panose="020B0503020202030204" pitchFamily="34" charset="0"/>
                <a:cs typeface="Deutsche Bank Text" panose="020B0503020202030204" pitchFamily="34" charset="0"/>
              </a:endParaRPr>
            </a:p>
            <a:p>
              <a:pPr eaLnBrk="0" hangingPunct="0"/>
              <a:r>
                <a:rPr lang="en-US" sz="1200" b="1"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rPr>
                <a:t>Input Unit: </a:t>
              </a:r>
              <a:r>
                <a:rPr lang="en-US" sz="1200" dirty="0">
                  <a:latin typeface="Deutsche Bank Text" panose="020B0503020202030204" pitchFamily="34" charset="0"/>
                  <a:ea typeface="Deutsche Bank Text" panose="020B0503020202030204" pitchFamily="34" charset="0"/>
                  <a:cs typeface="Deutsche Bank Text" panose="020B0503020202030204" pitchFamily="34" charset="0"/>
                </a:rPr>
                <a:t>Obtains information from input devices such as keyboards, mouse, touchscreens, microphones cameras and so forth</a:t>
              </a:r>
            </a:p>
            <a:p>
              <a:pPr eaLnBrk="0" hangingPunct="0"/>
              <a:endParaRPr lang="en-US" sz="1200" b="1"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endParaRPr>
            </a:p>
            <a:p>
              <a:pPr eaLnBrk="0" hangingPunct="0"/>
              <a:r>
                <a:rPr lang="en-US" sz="1200" b="1"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rPr>
                <a:t>Output Unit: </a:t>
              </a:r>
              <a:r>
                <a:rPr lang="en-US" sz="1200" dirty="0">
                  <a:latin typeface="Deutsche Bank Text" panose="020B0503020202030204" pitchFamily="34" charset="0"/>
                  <a:ea typeface="Deutsche Bank Text" panose="020B0503020202030204" pitchFamily="34" charset="0"/>
                  <a:cs typeface="Deutsche Bank Text" panose="020B0503020202030204" pitchFamily="34" charset="0"/>
                </a:rPr>
                <a:t>Makes visible / displays processed information on output devices such as screens, speakers, touchscreens; also secondary storage devices such as hard drives or USB Flash Drives</a:t>
              </a:r>
            </a:p>
            <a:p>
              <a:pPr eaLnBrk="0" hangingPunct="0"/>
              <a:endParaRPr lang="en-US" sz="1200" dirty="0">
                <a:latin typeface="Deutsche Bank Text" panose="020B0503020202030204" pitchFamily="34" charset="0"/>
                <a:ea typeface="Deutsche Bank Text" panose="020B0503020202030204" pitchFamily="34" charset="0"/>
                <a:cs typeface="Deutsche Bank Text" panose="020B0503020202030204" pitchFamily="34" charset="0"/>
              </a:endParaRPr>
            </a:p>
          </p:txBody>
        </p:sp>
        <p:sp>
          <p:nvSpPr>
            <p:cNvPr id="18" name="TextBox 17"/>
            <p:cNvSpPr txBox="1"/>
            <p:nvPr/>
          </p:nvSpPr>
          <p:spPr bwMode="ltGray">
            <a:xfrm>
              <a:off x="739675" y="3502218"/>
              <a:ext cx="1841958" cy="205484"/>
            </a:xfrm>
            <a:prstGeom prst="rect">
              <a:avLst/>
            </a:prstGeom>
            <a:solidFill>
              <a:schemeClr val="bg1"/>
            </a:solidFill>
            <a:ln w="6350">
              <a:noFill/>
              <a:miter lim="800000"/>
              <a:headEnd/>
              <a:tailEnd/>
            </a:ln>
          </p:spPr>
          <p:txBody>
            <a:bodyPr wrap="square" lIns="0" tIns="0" rIns="0" bIns="0" rtlCol="0" anchor="t">
              <a:noAutofit/>
            </a:bodyPr>
            <a:lstStyle/>
            <a:p>
              <a:pPr algn="ctr" eaLnBrk="0" hangingPunct="0"/>
              <a:r>
                <a:rPr lang="en-US" sz="12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Computer Organization</a:t>
              </a:r>
            </a:p>
          </p:txBody>
        </p:sp>
      </p:grpSp>
      <p:sp>
        <p:nvSpPr>
          <p:cNvPr id="21" name="TextBox 20"/>
          <p:cNvSpPr txBox="1"/>
          <p:nvPr/>
        </p:nvSpPr>
        <p:spPr bwMode="ltGray">
          <a:xfrm>
            <a:off x="5219701" y="1697195"/>
            <a:ext cx="4319587" cy="4975068"/>
          </a:xfrm>
          <a:prstGeom prst="rect">
            <a:avLst/>
          </a:prstGeom>
          <a:noFill/>
          <a:ln w="12700">
            <a:solidFill>
              <a:schemeClr val="accent1"/>
            </a:solidFill>
            <a:miter lim="800000"/>
            <a:headEnd/>
            <a:tailEnd/>
          </a:ln>
        </p:spPr>
        <p:txBody>
          <a:bodyPr wrap="square" lIns="72000" tIns="72000" rIns="72000" bIns="0" rtlCol="0" anchor="t">
            <a:noAutofit/>
          </a:bodyPr>
          <a:lstStyle/>
          <a:p>
            <a:pPr eaLnBrk="0" hangingPunct="0"/>
            <a:r>
              <a:rPr lang="en-US" sz="1200" b="1"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rPr>
              <a:t>Memory Unit: </a:t>
            </a:r>
            <a:r>
              <a:rPr lang="en-US" sz="1200" dirty="0">
                <a:latin typeface="Deutsche Bank Text" panose="020B0503020202030204" pitchFamily="34" charset="0"/>
                <a:ea typeface="Deutsche Bank Text" panose="020B0503020202030204" pitchFamily="34" charset="0"/>
                <a:cs typeface="Deutsche Bank Text" panose="020B0503020202030204" pitchFamily="34" charset="0"/>
              </a:rPr>
              <a:t>Rapid access memory with typically low capacity. Information on the memory unit is typically lost when the computer’s power is turned off. The memory unit is typically called RAM (Random Access Memory)</a:t>
            </a:r>
          </a:p>
          <a:p>
            <a:pPr eaLnBrk="0" hangingPunct="0"/>
            <a:endParaRPr lang="en-US" sz="1200" b="1"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endParaRPr>
          </a:p>
          <a:p>
            <a:pPr eaLnBrk="0" hangingPunct="0"/>
            <a:r>
              <a:rPr lang="en-US" sz="1200" b="1"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rPr>
              <a:t>Arithmetic and Logic Unit (ALU): </a:t>
            </a:r>
            <a:r>
              <a:rPr lang="en-US" sz="1200" dirty="0">
                <a:latin typeface="Deutsche Bank Text" panose="020B0503020202030204" pitchFamily="34" charset="0"/>
                <a:ea typeface="Deutsche Bank Text" panose="020B0503020202030204" pitchFamily="34" charset="0"/>
                <a:cs typeface="Deutsche Bank Text" panose="020B0503020202030204" pitchFamily="34" charset="0"/>
              </a:rPr>
              <a:t>Performs calculations such as addition, subtraction, multiplication and division. Also contains the mechanism for the comparison of two items in memory two determine whether they are equal or not. Today, it is typically part of the CPU.</a:t>
            </a:r>
          </a:p>
          <a:p>
            <a:pPr eaLnBrk="0" hangingPunct="0"/>
            <a:endParaRPr lang="en-US" sz="1200" b="1" dirty="0">
              <a:latin typeface="Deutsche Bank Text" panose="020B0503020202030204" pitchFamily="34" charset="0"/>
              <a:ea typeface="Deutsche Bank Text" panose="020B0503020202030204" pitchFamily="34" charset="0"/>
              <a:cs typeface="Deutsche Bank Text" panose="020B0503020202030204" pitchFamily="34" charset="0"/>
            </a:endParaRPr>
          </a:p>
          <a:p>
            <a:pPr eaLnBrk="0" hangingPunct="0"/>
            <a:r>
              <a:rPr lang="en-US" sz="1200" b="1"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rPr>
              <a:t>Central Processing Unit (CPU): </a:t>
            </a:r>
            <a:r>
              <a:rPr lang="en-US" sz="1200" dirty="0">
                <a:latin typeface="Deutsche Bank Text" panose="020B0503020202030204" pitchFamily="34" charset="0"/>
                <a:ea typeface="Deutsche Bank Text" panose="020B0503020202030204" pitchFamily="34" charset="0"/>
                <a:cs typeface="Deutsche Bank Text" panose="020B0503020202030204" pitchFamily="34" charset="0"/>
              </a:rPr>
              <a:t>Coordinates and supervises the operation of other sections. It tells the input units when information should be read into memory, tells the ALU when and what information should be used for calculations in memory.</a:t>
            </a:r>
          </a:p>
          <a:p>
            <a:pPr eaLnBrk="0" hangingPunct="0"/>
            <a:endParaRPr lang="en-US" sz="1200" b="1"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endParaRPr>
          </a:p>
          <a:p>
            <a:pPr eaLnBrk="0" hangingPunct="0"/>
            <a:r>
              <a:rPr lang="en-US" sz="1200" b="1"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rPr>
              <a:t>Secondary Storage Units: </a:t>
            </a:r>
            <a:r>
              <a:rPr lang="en-US" sz="1200" dirty="0">
                <a:latin typeface="Deutsche Bank Text" panose="020B0503020202030204" pitchFamily="34" charset="0"/>
                <a:ea typeface="Deutsche Bank Text" panose="020B0503020202030204" pitchFamily="34" charset="0"/>
                <a:cs typeface="Deutsche Bank Text" panose="020B0503020202030204" pitchFamily="34" charset="0"/>
              </a:rPr>
              <a:t>Long term and high capacity storage that does not vanish after the computer shuts down. Used for programs or data that is not actively used by the other units. Information on Secondary Storage units take a lot longer to be accessed, however it is significantly cheaper than Memory Units.</a:t>
            </a:r>
            <a:endParaRPr lang="en-US" sz="1200" b="1"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endParaRPr>
          </a:p>
        </p:txBody>
      </p:sp>
      <p:sp>
        <p:nvSpPr>
          <p:cNvPr id="22" name="TextBox 21"/>
          <p:cNvSpPr txBox="1"/>
          <p:nvPr/>
        </p:nvSpPr>
        <p:spPr bwMode="ltGray">
          <a:xfrm>
            <a:off x="5425345" y="1594452"/>
            <a:ext cx="2366105" cy="205484"/>
          </a:xfrm>
          <a:prstGeom prst="rect">
            <a:avLst/>
          </a:prstGeom>
          <a:solidFill>
            <a:schemeClr val="bg1"/>
          </a:solidFill>
          <a:ln w="6350">
            <a:noFill/>
            <a:miter lim="800000"/>
            <a:headEnd/>
            <a:tailEnd/>
          </a:ln>
        </p:spPr>
        <p:txBody>
          <a:bodyPr wrap="square" lIns="0" tIns="0" rIns="0" bIns="0" rtlCol="0" anchor="t">
            <a:noAutofit/>
          </a:bodyPr>
          <a:lstStyle/>
          <a:p>
            <a:pPr algn="ctr" eaLnBrk="0" hangingPunct="0"/>
            <a:r>
              <a:rPr lang="en-US" sz="12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Computer Organization (</a:t>
            </a:r>
            <a:r>
              <a:rPr lang="en-US" sz="1200" b="1" dirty="0" err="1">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cont</a:t>
            </a:r>
            <a:r>
              <a:rPr lang="en-US" sz="12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a:t>
            </a:r>
          </a:p>
        </p:txBody>
      </p:sp>
      <p:grpSp>
        <p:nvGrpSpPr>
          <p:cNvPr id="27" name="Group 26"/>
          <p:cNvGrpSpPr/>
          <p:nvPr/>
        </p:nvGrpSpPr>
        <p:grpSpPr>
          <a:xfrm>
            <a:off x="534028" y="3003444"/>
            <a:ext cx="4315349" cy="767748"/>
            <a:chOff x="534029" y="1594452"/>
            <a:chExt cx="4315349" cy="767748"/>
          </a:xfrm>
        </p:grpSpPr>
        <p:sp>
          <p:nvSpPr>
            <p:cNvPr id="28" name="TextBox 27"/>
            <p:cNvSpPr txBox="1"/>
            <p:nvPr/>
          </p:nvSpPr>
          <p:spPr bwMode="ltGray">
            <a:xfrm>
              <a:off x="534029" y="1697194"/>
              <a:ext cx="4315349" cy="665006"/>
            </a:xfrm>
            <a:prstGeom prst="rect">
              <a:avLst/>
            </a:prstGeom>
            <a:noFill/>
            <a:ln w="12700">
              <a:solidFill>
                <a:schemeClr val="accent1"/>
              </a:solidFill>
              <a:miter lim="800000"/>
              <a:headEnd/>
              <a:tailEnd/>
            </a:ln>
          </p:spPr>
          <p:txBody>
            <a:bodyPr wrap="square" lIns="72000" tIns="72000" rIns="72000" bIns="0" rtlCol="0" anchor="t">
              <a:noAutofit/>
            </a:bodyPr>
            <a:lstStyle/>
            <a:p>
              <a:pPr eaLnBrk="0" hangingPunct="0"/>
              <a:r>
                <a:rPr lang="en-US" sz="1200" dirty="0">
                  <a:latin typeface="Deutsche Bank Text" panose="020B0503020202030204" pitchFamily="34" charset="0"/>
                  <a:ea typeface="Deutsche Bank Text" panose="020B0503020202030204" pitchFamily="34" charset="0"/>
                  <a:cs typeface="Deutsche Bank Text" panose="020B0503020202030204" pitchFamily="34" charset="0"/>
                </a:rPr>
                <a:t>A field of study that combines programming expertise and mathematical and statistical knowledge to extract meaningful insights from data.</a:t>
              </a:r>
            </a:p>
            <a:p>
              <a:pPr eaLnBrk="0" hangingPunct="0"/>
              <a:endParaRPr lang="en-US" sz="1200" dirty="0">
                <a:latin typeface="Deutsche Bank Text" panose="020B0503020202030204" pitchFamily="34" charset="0"/>
                <a:ea typeface="Deutsche Bank Text" panose="020B0503020202030204" pitchFamily="34" charset="0"/>
                <a:cs typeface="Deutsche Bank Text" panose="020B0503020202030204" pitchFamily="34" charset="0"/>
              </a:endParaRPr>
            </a:p>
          </p:txBody>
        </p:sp>
        <p:sp>
          <p:nvSpPr>
            <p:cNvPr id="29" name="TextBox 28"/>
            <p:cNvSpPr txBox="1"/>
            <p:nvPr/>
          </p:nvSpPr>
          <p:spPr bwMode="ltGray">
            <a:xfrm>
              <a:off x="739473" y="1594452"/>
              <a:ext cx="1022651" cy="205484"/>
            </a:xfrm>
            <a:prstGeom prst="rect">
              <a:avLst/>
            </a:prstGeom>
            <a:solidFill>
              <a:schemeClr val="bg1"/>
            </a:solidFill>
            <a:ln w="6350">
              <a:noFill/>
              <a:miter lim="800000"/>
              <a:headEnd/>
              <a:tailEnd/>
            </a:ln>
          </p:spPr>
          <p:txBody>
            <a:bodyPr wrap="square" lIns="0" tIns="0" rIns="0" bIns="0" rtlCol="0" anchor="t">
              <a:noAutofit/>
            </a:bodyPr>
            <a:lstStyle/>
            <a:p>
              <a:pPr algn="ctr" eaLnBrk="0" hangingPunct="0"/>
              <a:r>
                <a:rPr lang="en-US" sz="12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Data Science</a:t>
              </a:r>
            </a:p>
          </p:txBody>
        </p:sp>
      </p:grpSp>
      <p:grpSp>
        <p:nvGrpSpPr>
          <p:cNvPr id="30" name="Group 29"/>
          <p:cNvGrpSpPr/>
          <p:nvPr/>
        </p:nvGrpSpPr>
        <p:grpSpPr>
          <a:xfrm>
            <a:off x="534027" y="3832258"/>
            <a:ext cx="4315349" cy="537583"/>
            <a:chOff x="534028" y="2694299"/>
            <a:chExt cx="4315349" cy="537583"/>
          </a:xfrm>
        </p:grpSpPr>
        <p:sp>
          <p:nvSpPr>
            <p:cNvPr id="31" name="TextBox 30"/>
            <p:cNvSpPr txBox="1"/>
            <p:nvPr/>
          </p:nvSpPr>
          <p:spPr bwMode="ltGray">
            <a:xfrm>
              <a:off x="534028" y="2797041"/>
              <a:ext cx="4315349" cy="434841"/>
            </a:xfrm>
            <a:prstGeom prst="rect">
              <a:avLst/>
            </a:prstGeom>
            <a:noFill/>
            <a:ln w="12700">
              <a:solidFill>
                <a:schemeClr val="accent1"/>
              </a:solidFill>
              <a:miter lim="800000"/>
              <a:headEnd/>
              <a:tailEnd/>
            </a:ln>
          </p:spPr>
          <p:txBody>
            <a:bodyPr wrap="square" lIns="72000" tIns="72000" rIns="72000" bIns="0" rtlCol="0" anchor="t">
              <a:noAutofit/>
            </a:bodyPr>
            <a:lstStyle/>
            <a:p>
              <a:pPr eaLnBrk="0" hangingPunct="0"/>
              <a:r>
                <a:rPr lang="en-US" sz="1200" dirty="0">
                  <a:latin typeface="Deutsche Bank Text" panose="020B0503020202030204" pitchFamily="34" charset="0"/>
                  <a:ea typeface="Deutsche Bank Text" panose="020B0503020202030204" pitchFamily="34" charset="0"/>
                  <a:cs typeface="Deutsche Bank Text" panose="020B0503020202030204" pitchFamily="34" charset="0"/>
                </a:rPr>
                <a:t>A term that describes large volumes of data, both structured and unstructured.</a:t>
              </a:r>
            </a:p>
            <a:p>
              <a:pPr eaLnBrk="0" hangingPunct="0"/>
              <a:endParaRPr lang="en-US" sz="1200" dirty="0">
                <a:latin typeface="Deutsche Bank Text" panose="020B0503020202030204" pitchFamily="34" charset="0"/>
                <a:ea typeface="Deutsche Bank Text" panose="020B0503020202030204" pitchFamily="34" charset="0"/>
                <a:cs typeface="Deutsche Bank Text" panose="020B0503020202030204" pitchFamily="34" charset="0"/>
              </a:endParaRPr>
            </a:p>
          </p:txBody>
        </p:sp>
        <p:sp>
          <p:nvSpPr>
            <p:cNvPr id="32" name="TextBox 31"/>
            <p:cNvSpPr txBox="1"/>
            <p:nvPr/>
          </p:nvSpPr>
          <p:spPr bwMode="ltGray">
            <a:xfrm>
              <a:off x="739472" y="2694299"/>
              <a:ext cx="1022651" cy="205484"/>
            </a:xfrm>
            <a:prstGeom prst="rect">
              <a:avLst/>
            </a:prstGeom>
            <a:solidFill>
              <a:schemeClr val="bg1"/>
            </a:solidFill>
            <a:ln w="6350">
              <a:noFill/>
              <a:miter lim="800000"/>
              <a:headEnd/>
              <a:tailEnd/>
            </a:ln>
          </p:spPr>
          <p:txBody>
            <a:bodyPr wrap="square" lIns="0" tIns="0" rIns="0" bIns="0" rtlCol="0" anchor="t">
              <a:noAutofit/>
            </a:bodyPr>
            <a:lstStyle/>
            <a:p>
              <a:pPr algn="ctr" eaLnBrk="0" hangingPunct="0"/>
              <a:r>
                <a:rPr lang="en-US" sz="12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Big Data</a:t>
              </a:r>
            </a:p>
          </p:txBody>
        </p:sp>
      </p:grpSp>
    </p:spTree>
    <p:extLst>
      <p:ext uri="{BB962C8B-B14F-4D97-AF65-F5344CB8AC3E}">
        <p14:creationId xmlns:p14="http://schemas.microsoft.com/office/powerpoint/2010/main" val="3877710359"/>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2400" dirty="0">
                <a:latin typeface="Deutsche Bank Display" panose="020F0403020203030304" pitchFamily="34" charset="0"/>
                <a:ea typeface="Deutsche Bank Display" panose="020F0403020203030304" pitchFamily="34" charset="0"/>
                <a:cs typeface="Deutsche Bank Display" panose="020F0403020203030304" pitchFamily="34" charset="0"/>
              </a:rPr>
              <a:t>High &amp; Low Level Programming Languages</a:t>
            </a:r>
            <a:endParaRPr lang="en-US"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4" name="Slide Number Placeholder 3"/>
          <p:cNvSpPr>
            <a:spLocks noGrp="1"/>
          </p:cNvSpPr>
          <p:nvPr>
            <p:ph type="sldNum" sz="quarter" idx="20"/>
          </p:nvPr>
        </p:nvSpPr>
        <p:spPr/>
        <p:txBody>
          <a:bodyPr/>
          <a:lstStyle/>
          <a:p>
            <a:pPr>
              <a:defRPr/>
            </a:pPr>
            <a:fld id="{1788D09C-7CA7-40CB-8213-E7B766997646}" type="slidenum">
              <a:rPr lang="en-US" smtClean="0">
                <a:latin typeface="Deutsche Bank Display" panose="020F0403020203030304" pitchFamily="34" charset="0"/>
                <a:ea typeface="Deutsche Bank Display" panose="020F0403020203030304" pitchFamily="34" charset="0"/>
                <a:cs typeface="Deutsche Bank Display" panose="020F0403020203030304" pitchFamily="34" charset="0"/>
              </a:rPr>
              <a:pPr>
                <a:defRPr/>
              </a:pPr>
              <a:t>6</a:t>
            </a:fld>
            <a:endParaRPr lang="en-US">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6" name="Title 2"/>
          <p:cNvSpPr txBox="1">
            <a:spLocks/>
          </p:cNvSpPr>
          <p:nvPr/>
        </p:nvSpPr>
        <p:spPr bwMode="auto">
          <a:xfrm>
            <a:off x="534030" y="1013139"/>
            <a:ext cx="9159291" cy="304331"/>
          </a:xfrm>
          <a:prstGeom prst="rect">
            <a:avLst/>
          </a:prstGeom>
          <a:noFill/>
          <a:ln w="9525">
            <a:noFill/>
            <a:miter lim="800000"/>
            <a:headEnd/>
            <a:tailEnd/>
          </a:ln>
        </p:spPr>
        <p:txBody>
          <a:bodyPr vert="horz" wrap="square" lIns="0" tIns="0" rIns="540000" bIns="0" numCol="1" anchor="t" anchorCtr="0" compatLnSpc="1">
            <a:prstTxWarp prst="textNoShape">
              <a:avLst/>
            </a:prstTxWarp>
          </a:bodyPr>
          <a:lstStyle>
            <a:lvl1pPr algn="l" rtl="0" eaLnBrk="0" fontAlgn="base" hangingPunct="0">
              <a:lnSpc>
                <a:spcPct val="90000"/>
              </a:lnSpc>
              <a:spcBef>
                <a:spcPct val="0"/>
              </a:spcBef>
              <a:spcAft>
                <a:spcPct val="0"/>
              </a:spcAft>
              <a:tabLst/>
              <a:defRPr lang="en-US" sz="2600" kern="1200" noProof="0" smtClean="0">
                <a:solidFill>
                  <a:schemeClr val="tx1"/>
                </a:solidFill>
                <a:latin typeface="+mn-lt"/>
                <a:ea typeface="ＭＳ Ｐゴシック" pitchFamily="34" charset="-128"/>
                <a:cs typeface="ＭＳ Ｐゴシック" pitchFamily="-109" charset="-128"/>
              </a:defRPr>
            </a:lvl1pPr>
            <a:lvl2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2pPr>
            <a:lvl3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3pPr>
            <a:lvl4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4pPr>
            <a:lvl5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5pPr>
            <a:lvl6pPr marL="504566" algn="l" rtl="0" eaLnBrk="1" fontAlgn="base" hangingPunct="1">
              <a:lnSpc>
                <a:spcPct val="90000"/>
              </a:lnSpc>
              <a:spcBef>
                <a:spcPct val="0"/>
              </a:spcBef>
              <a:spcAft>
                <a:spcPct val="0"/>
              </a:spcAft>
              <a:tabLst>
                <a:tab pos="735825" algn="l"/>
              </a:tabLst>
              <a:defRPr sz="2600" b="1">
                <a:solidFill>
                  <a:schemeClr val="tx1"/>
                </a:solidFill>
                <a:latin typeface="Arial" charset="0"/>
              </a:defRPr>
            </a:lvl6pPr>
            <a:lvl7pPr marL="1009132" algn="l" rtl="0" eaLnBrk="1" fontAlgn="base" hangingPunct="1">
              <a:lnSpc>
                <a:spcPct val="90000"/>
              </a:lnSpc>
              <a:spcBef>
                <a:spcPct val="0"/>
              </a:spcBef>
              <a:spcAft>
                <a:spcPct val="0"/>
              </a:spcAft>
              <a:tabLst>
                <a:tab pos="735825" algn="l"/>
              </a:tabLst>
              <a:defRPr sz="2600" b="1">
                <a:solidFill>
                  <a:schemeClr val="tx1"/>
                </a:solidFill>
                <a:latin typeface="Arial" charset="0"/>
              </a:defRPr>
            </a:lvl7pPr>
            <a:lvl8pPr marL="1513698" algn="l" rtl="0" eaLnBrk="1" fontAlgn="base" hangingPunct="1">
              <a:lnSpc>
                <a:spcPct val="90000"/>
              </a:lnSpc>
              <a:spcBef>
                <a:spcPct val="0"/>
              </a:spcBef>
              <a:spcAft>
                <a:spcPct val="0"/>
              </a:spcAft>
              <a:tabLst>
                <a:tab pos="735825" algn="l"/>
              </a:tabLst>
              <a:defRPr sz="2600" b="1">
                <a:solidFill>
                  <a:schemeClr val="tx1"/>
                </a:solidFill>
                <a:latin typeface="Arial" charset="0"/>
              </a:defRPr>
            </a:lvl8pPr>
            <a:lvl9pPr marL="2018264" algn="l" rtl="0" eaLnBrk="1" fontAlgn="base" hangingPunct="1">
              <a:lnSpc>
                <a:spcPct val="90000"/>
              </a:lnSpc>
              <a:spcBef>
                <a:spcPct val="0"/>
              </a:spcBef>
              <a:spcAft>
                <a:spcPct val="0"/>
              </a:spcAft>
              <a:tabLst>
                <a:tab pos="735825" algn="l"/>
              </a:tabLst>
              <a:defRPr sz="2600" b="1">
                <a:solidFill>
                  <a:schemeClr val="tx1"/>
                </a:solidFill>
                <a:latin typeface="Arial" charset="0"/>
              </a:defRPr>
            </a:lvl9pPr>
          </a:lstStyle>
          <a:p>
            <a:pPr defTabSz="914400"/>
            <a:r>
              <a:rPr lang="en-US" sz="1800" dirty="0">
                <a:solidFill>
                  <a:schemeClr val="bg2">
                    <a:lumMod val="7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rPr>
              <a:t>The level of abstraction and closeness to the hardware determines the level of a programming language</a:t>
            </a:r>
          </a:p>
        </p:txBody>
      </p:sp>
      <p:grpSp>
        <p:nvGrpSpPr>
          <p:cNvPr id="2" name="Group 1">
            <a:extLst>
              <a:ext uri="{FF2B5EF4-FFF2-40B4-BE49-F238E27FC236}">
                <a16:creationId xmlns:a16="http://schemas.microsoft.com/office/drawing/2014/main" id="{955B29C7-9B2E-47B2-829B-E110A868A030}"/>
              </a:ext>
            </a:extLst>
          </p:cNvPr>
          <p:cNvGrpSpPr/>
          <p:nvPr/>
        </p:nvGrpSpPr>
        <p:grpSpPr>
          <a:xfrm>
            <a:off x="534029" y="1594452"/>
            <a:ext cx="4315349" cy="983648"/>
            <a:chOff x="534029" y="1594452"/>
            <a:chExt cx="4315349" cy="983648"/>
          </a:xfrm>
        </p:grpSpPr>
        <p:sp>
          <p:nvSpPr>
            <p:cNvPr id="8" name="TextBox 7">
              <a:extLst>
                <a:ext uri="{FF2B5EF4-FFF2-40B4-BE49-F238E27FC236}">
                  <a16:creationId xmlns:a16="http://schemas.microsoft.com/office/drawing/2014/main" id="{81E8B266-0BCD-40FE-87BC-864F9728DDDD}"/>
                </a:ext>
              </a:extLst>
            </p:cNvPr>
            <p:cNvSpPr txBox="1"/>
            <p:nvPr/>
          </p:nvSpPr>
          <p:spPr bwMode="ltGray">
            <a:xfrm>
              <a:off x="534029" y="1697194"/>
              <a:ext cx="4315349" cy="880906"/>
            </a:xfrm>
            <a:prstGeom prst="rect">
              <a:avLst/>
            </a:prstGeom>
            <a:noFill/>
            <a:ln w="12700">
              <a:solidFill>
                <a:schemeClr val="accent1"/>
              </a:solidFill>
              <a:miter lim="800000"/>
              <a:headEnd/>
              <a:tailEnd/>
            </a:ln>
          </p:spPr>
          <p:txBody>
            <a:bodyPr wrap="square" lIns="72000" tIns="72000" rIns="72000" bIns="0" rtlCol="0" anchor="t">
              <a:noAutofit/>
            </a:bodyPr>
            <a:lstStyle/>
            <a:p>
              <a:pPr eaLnBrk="0" hangingPunct="0"/>
              <a:r>
                <a:rPr lang="en-US" sz="1200" dirty="0">
                  <a:latin typeface="Deutsche Bank Text" panose="020B0503020202030204" pitchFamily="34" charset="0"/>
                  <a:ea typeface="Deutsche Bank Text" panose="020B0503020202030204" pitchFamily="34" charset="0"/>
                  <a:cs typeface="Deutsche Bank Text" panose="020B0503020202030204" pitchFamily="34" charset="0"/>
                </a:rPr>
                <a:t>A computer can only understand its own machine language, as defined by its hardware. A machine language generally consists of chains of binary numbers that instruct computer to do it’s most elementary operations.</a:t>
              </a:r>
            </a:p>
            <a:p>
              <a:pPr eaLnBrk="0" hangingPunct="0"/>
              <a:endParaRPr lang="en-US" sz="1200" dirty="0">
                <a:latin typeface="Deutsche Bank Text" panose="020B0503020202030204" pitchFamily="34" charset="0"/>
                <a:ea typeface="Deutsche Bank Text" panose="020B0503020202030204" pitchFamily="34" charset="0"/>
                <a:cs typeface="Deutsche Bank Text" panose="020B0503020202030204" pitchFamily="34" charset="0"/>
              </a:endParaRPr>
            </a:p>
          </p:txBody>
        </p:sp>
        <p:sp>
          <p:nvSpPr>
            <p:cNvPr id="9" name="TextBox 8">
              <a:extLst>
                <a:ext uri="{FF2B5EF4-FFF2-40B4-BE49-F238E27FC236}">
                  <a16:creationId xmlns:a16="http://schemas.microsoft.com/office/drawing/2014/main" id="{DE1BEB70-D3D3-48A5-A06C-A621289A25DA}"/>
                </a:ext>
              </a:extLst>
            </p:cNvPr>
            <p:cNvSpPr txBox="1"/>
            <p:nvPr/>
          </p:nvSpPr>
          <p:spPr bwMode="ltGray">
            <a:xfrm>
              <a:off x="739474" y="1594452"/>
              <a:ext cx="1375076" cy="205484"/>
            </a:xfrm>
            <a:prstGeom prst="rect">
              <a:avLst/>
            </a:prstGeom>
            <a:solidFill>
              <a:schemeClr val="bg1"/>
            </a:solidFill>
            <a:ln w="6350">
              <a:noFill/>
              <a:miter lim="800000"/>
              <a:headEnd/>
              <a:tailEnd/>
            </a:ln>
          </p:spPr>
          <p:txBody>
            <a:bodyPr wrap="square" lIns="0" tIns="0" rIns="0" bIns="0" rtlCol="0" anchor="t">
              <a:noAutofit/>
            </a:bodyPr>
            <a:lstStyle/>
            <a:p>
              <a:pPr algn="ctr" eaLnBrk="0" hangingPunct="0"/>
              <a:r>
                <a:rPr lang="en-US" sz="12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Machine Language</a:t>
              </a:r>
            </a:p>
          </p:txBody>
        </p:sp>
      </p:grpSp>
      <p:grpSp>
        <p:nvGrpSpPr>
          <p:cNvPr id="12" name="Group 11">
            <a:extLst>
              <a:ext uri="{FF2B5EF4-FFF2-40B4-BE49-F238E27FC236}">
                <a16:creationId xmlns:a16="http://schemas.microsoft.com/office/drawing/2014/main" id="{61653258-D6A4-4681-A8EE-A594A8C92D81}"/>
              </a:ext>
            </a:extLst>
          </p:cNvPr>
          <p:cNvGrpSpPr/>
          <p:nvPr/>
        </p:nvGrpSpPr>
        <p:grpSpPr>
          <a:xfrm>
            <a:off x="534028" y="2909284"/>
            <a:ext cx="4315349" cy="983648"/>
            <a:chOff x="534029" y="1594452"/>
            <a:chExt cx="4315349" cy="983648"/>
          </a:xfrm>
        </p:grpSpPr>
        <p:sp>
          <p:nvSpPr>
            <p:cNvPr id="13" name="TextBox 12">
              <a:extLst>
                <a:ext uri="{FF2B5EF4-FFF2-40B4-BE49-F238E27FC236}">
                  <a16:creationId xmlns:a16="http://schemas.microsoft.com/office/drawing/2014/main" id="{777A7A24-9881-481F-908B-CD01598C6201}"/>
                </a:ext>
              </a:extLst>
            </p:cNvPr>
            <p:cNvSpPr txBox="1"/>
            <p:nvPr/>
          </p:nvSpPr>
          <p:spPr bwMode="ltGray">
            <a:xfrm>
              <a:off x="534029" y="1697194"/>
              <a:ext cx="4315349" cy="880906"/>
            </a:xfrm>
            <a:prstGeom prst="rect">
              <a:avLst/>
            </a:prstGeom>
            <a:noFill/>
            <a:ln w="12700">
              <a:solidFill>
                <a:schemeClr val="accent1"/>
              </a:solidFill>
              <a:miter lim="800000"/>
              <a:headEnd/>
              <a:tailEnd/>
            </a:ln>
          </p:spPr>
          <p:txBody>
            <a:bodyPr wrap="square" lIns="72000" tIns="72000" rIns="72000" bIns="0" rtlCol="0" anchor="t">
              <a:noAutofit/>
            </a:bodyPr>
            <a:lstStyle/>
            <a:p>
              <a:pPr eaLnBrk="0" hangingPunct="0"/>
              <a:r>
                <a:rPr lang="en-US" sz="1200" dirty="0">
                  <a:latin typeface="Deutsche Bank Text" panose="020B0503020202030204" pitchFamily="34" charset="0"/>
                  <a:ea typeface="Deutsche Bank Text" panose="020B0503020202030204" pitchFamily="34" charset="0"/>
                  <a:cs typeface="Deutsche Bank Text" panose="020B0503020202030204" pitchFamily="34" charset="0"/>
                </a:rPr>
                <a:t>Use of keywords in English language to represent elementary operations. Since computers can only understand machine language, so called </a:t>
              </a:r>
              <a:r>
                <a:rPr lang="en-US" sz="1200" b="1"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rPr>
                <a:t>assemblers</a:t>
              </a:r>
              <a:r>
                <a:rPr lang="en-US" sz="1200" dirty="0">
                  <a:latin typeface="Deutsche Bank Text" panose="020B0503020202030204" pitchFamily="34" charset="0"/>
                  <a:ea typeface="Deutsche Bank Text" panose="020B0503020202030204" pitchFamily="34" charset="0"/>
                  <a:cs typeface="Deutsche Bank Text" panose="020B0503020202030204" pitchFamily="34" charset="0"/>
                </a:rPr>
                <a:t> translate code written in assembly into machine language</a:t>
              </a:r>
            </a:p>
            <a:p>
              <a:pPr eaLnBrk="0" hangingPunct="0"/>
              <a:endParaRPr lang="en-US" sz="1200" dirty="0">
                <a:latin typeface="Deutsche Bank Text" panose="020B0503020202030204" pitchFamily="34" charset="0"/>
                <a:ea typeface="Deutsche Bank Text" panose="020B0503020202030204" pitchFamily="34" charset="0"/>
                <a:cs typeface="Deutsche Bank Text" panose="020B0503020202030204" pitchFamily="34" charset="0"/>
              </a:endParaRPr>
            </a:p>
          </p:txBody>
        </p:sp>
        <p:sp>
          <p:nvSpPr>
            <p:cNvPr id="14" name="TextBox 13">
              <a:extLst>
                <a:ext uri="{FF2B5EF4-FFF2-40B4-BE49-F238E27FC236}">
                  <a16:creationId xmlns:a16="http://schemas.microsoft.com/office/drawing/2014/main" id="{2DC089C4-4A13-42C0-9DB4-05367EEB3C3B}"/>
                </a:ext>
              </a:extLst>
            </p:cNvPr>
            <p:cNvSpPr txBox="1"/>
            <p:nvPr/>
          </p:nvSpPr>
          <p:spPr bwMode="ltGray">
            <a:xfrm>
              <a:off x="739474" y="1594452"/>
              <a:ext cx="721027" cy="205484"/>
            </a:xfrm>
            <a:prstGeom prst="rect">
              <a:avLst/>
            </a:prstGeom>
            <a:solidFill>
              <a:schemeClr val="bg1"/>
            </a:solidFill>
            <a:ln w="6350">
              <a:noFill/>
              <a:miter lim="800000"/>
              <a:headEnd/>
              <a:tailEnd/>
            </a:ln>
          </p:spPr>
          <p:txBody>
            <a:bodyPr wrap="square" lIns="0" tIns="0" rIns="0" bIns="0" rtlCol="0" anchor="t">
              <a:noAutofit/>
            </a:bodyPr>
            <a:lstStyle/>
            <a:p>
              <a:pPr algn="ctr" eaLnBrk="0" hangingPunct="0"/>
              <a:r>
                <a:rPr lang="en-US" sz="12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Assembly</a:t>
              </a:r>
            </a:p>
          </p:txBody>
        </p:sp>
      </p:grpSp>
      <p:grpSp>
        <p:nvGrpSpPr>
          <p:cNvPr id="22" name="Group 21">
            <a:extLst>
              <a:ext uri="{FF2B5EF4-FFF2-40B4-BE49-F238E27FC236}">
                <a16:creationId xmlns:a16="http://schemas.microsoft.com/office/drawing/2014/main" id="{F6591450-E845-44C9-B262-0157915F2710}"/>
              </a:ext>
            </a:extLst>
          </p:cNvPr>
          <p:cNvGrpSpPr/>
          <p:nvPr/>
        </p:nvGrpSpPr>
        <p:grpSpPr>
          <a:xfrm>
            <a:off x="534027" y="4224116"/>
            <a:ext cx="4315349" cy="2448147"/>
            <a:chOff x="543989" y="4104671"/>
            <a:chExt cx="4315349" cy="2448147"/>
          </a:xfrm>
        </p:grpSpPr>
        <p:sp>
          <p:nvSpPr>
            <p:cNvPr id="19" name="TextBox 18">
              <a:extLst>
                <a:ext uri="{FF2B5EF4-FFF2-40B4-BE49-F238E27FC236}">
                  <a16:creationId xmlns:a16="http://schemas.microsoft.com/office/drawing/2014/main" id="{3F44C60B-CFF4-4FE8-AA0B-E2D6A4E52ACE}"/>
                </a:ext>
              </a:extLst>
            </p:cNvPr>
            <p:cNvSpPr txBox="1"/>
            <p:nvPr/>
          </p:nvSpPr>
          <p:spPr bwMode="ltGray">
            <a:xfrm>
              <a:off x="543989" y="4207413"/>
              <a:ext cx="4315349" cy="2345405"/>
            </a:xfrm>
            <a:prstGeom prst="rect">
              <a:avLst/>
            </a:prstGeom>
            <a:noFill/>
            <a:ln w="12700">
              <a:solidFill>
                <a:schemeClr val="accent1"/>
              </a:solidFill>
              <a:miter lim="800000"/>
              <a:headEnd/>
              <a:tailEnd/>
            </a:ln>
          </p:spPr>
          <p:txBody>
            <a:bodyPr wrap="square" lIns="72000" tIns="72000" rIns="72000" bIns="0" rtlCol="0" anchor="t">
              <a:noAutofit/>
            </a:bodyPr>
            <a:lstStyle/>
            <a:p>
              <a:pPr eaLnBrk="0" hangingPunct="0"/>
              <a:r>
                <a:rPr lang="en-US" sz="1200" dirty="0">
                  <a:latin typeface="Deutsche Bank Text" panose="020B0503020202030204" pitchFamily="34" charset="0"/>
                  <a:ea typeface="Deutsche Bank Text" panose="020B0503020202030204" pitchFamily="34" charset="0"/>
                  <a:cs typeface="Deutsche Bank Text" panose="020B0503020202030204" pitchFamily="34" charset="0"/>
                </a:rPr>
                <a:t>High level language introduce another abstraction level. While in assembly simple tasks might require numerous instructions, a high level language can achieve the same using concise and more human like syntax.</a:t>
              </a:r>
            </a:p>
            <a:p>
              <a:pPr eaLnBrk="0" hangingPunct="0"/>
              <a:endParaRPr lang="en-US" sz="1200" dirty="0">
                <a:latin typeface="Deutsche Bank Text" panose="020B0503020202030204" pitchFamily="34" charset="0"/>
                <a:ea typeface="Deutsche Bank Text" panose="020B0503020202030204" pitchFamily="34" charset="0"/>
                <a:cs typeface="Deutsche Bank Text" panose="020B0503020202030204" pitchFamily="34" charset="0"/>
              </a:endParaRPr>
            </a:p>
            <a:p>
              <a:pPr eaLnBrk="0" hangingPunct="0"/>
              <a:r>
                <a:rPr lang="en-US" sz="1200" dirty="0">
                  <a:latin typeface="Deutsche Bank Text" panose="020B0503020202030204" pitchFamily="34" charset="0"/>
                  <a:ea typeface="Deutsche Bank Text" panose="020B0503020202030204" pitchFamily="34" charset="0"/>
                  <a:cs typeface="Deutsche Bank Text" panose="020B0503020202030204" pitchFamily="34" charset="0"/>
                </a:rPr>
                <a:t>A high level language is translated into machine language using so called </a:t>
              </a:r>
              <a:r>
                <a:rPr lang="en-US" sz="1200" b="1"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rPr>
                <a:t>compilers</a:t>
              </a:r>
              <a:r>
                <a:rPr lang="en-US" sz="1200" dirty="0">
                  <a:latin typeface="Deutsche Bank Text" panose="020B0503020202030204" pitchFamily="34" charset="0"/>
                  <a:ea typeface="Deutsche Bank Text" panose="020B0503020202030204" pitchFamily="34" charset="0"/>
                  <a:cs typeface="Deutsche Bank Text" panose="020B0503020202030204" pitchFamily="34" charset="0"/>
                </a:rPr>
                <a:t>. Compiling a high level language program into machine language can take a substantial amount of time.</a:t>
              </a:r>
            </a:p>
            <a:p>
              <a:pPr eaLnBrk="0" hangingPunct="0"/>
              <a:endParaRPr lang="en-US" sz="1200" dirty="0">
                <a:latin typeface="Deutsche Bank Text" panose="020B0503020202030204" pitchFamily="34" charset="0"/>
                <a:ea typeface="Deutsche Bank Text" panose="020B0503020202030204" pitchFamily="34" charset="0"/>
                <a:cs typeface="Deutsche Bank Text" panose="020B0503020202030204" pitchFamily="34" charset="0"/>
              </a:endParaRPr>
            </a:p>
            <a:p>
              <a:pPr eaLnBrk="0" hangingPunct="0"/>
              <a:r>
                <a:rPr lang="en-US" sz="1200" dirty="0">
                  <a:latin typeface="Deutsche Bank Text" panose="020B0503020202030204" pitchFamily="34" charset="0"/>
                  <a:ea typeface="Deutsche Bank Text" panose="020B0503020202030204" pitchFamily="34" charset="0"/>
                  <a:cs typeface="Deutsche Bank Text" panose="020B0503020202030204" pitchFamily="34" charset="0"/>
                </a:rPr>
                <a:t>So called </a:t>
              </a:r>
              <a:r>
                <a:rPr lang="en-US" sz="1200" b="1"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rPr>
                <a:t>interpreters </a:t>
              </a:r>
              <a:r>
                <a:rPr lang="en-US" sz="1200" dirty="0">
                  <a:latin typeface="Deutsche Bank Text" panose="020B0503020202030204" pitchFamily="34" charset="0"/>
                  <a:ea typeface="Deutsche Bank Text" panose="020B0503020202030204" pitchFamily="34" charset="0"/>
                  <a:cs typeface="Deutsche Bank Text" panose="020B0503020202030204" pitchFamily="34" charset="0"/>
                </a:rPr>
                <a:t>can execute high level languages directly, thereby avoiding compilation time. However, these programs run a lot slower compared to compiled programs.</a:t>
              </a:r>
              <a:endParaRPr lang="en-US" sz="1200" b="1" dirty="0">
                <a:solidFill>
                  <a:srgbClr val="0018A8"/>
                </a:solidFill>
                <a:latin typeface="Deutsche Bank Text" panose="020B0503020202030204" pitchFamily="34" charset="0"/>
                <a:ea typeface="Deutsche Bank Text" panose="020B0503020202030204" pitchFamily="34" charset="0"/>
                <a:cs typeface="Deutsche Bank Text" panose="020B0503020202030204" pitchFamily="34" charset="0"/>
              </a:endParaRPr>
            </a:p>
            <a:p>
              <a:pPr eaLnBrk="0" hangingPunct="0"/>
              <a:endParaRPr lang="en-US" sz="1200" dirty="0">
                <a:latin typeface="Deutsche Bank Text" panose="020B0503020202030204" pitchFamily="34" charset="0"/>
                <a:ea typeface="Deutsche Bank Text" panose="020B0503020202030204" pitchFamily="34" charset="0"/>
                <a:cs typeface="Deutsche Bank Text" panose="020B0503020202030204" pitchFamily="34" charset="0"/>
              </a:endParaRPr>
            </a:p>
            <a:p>
              <a:pPr eaLnBrk="0" hangingPunct="0"/>
              <a:endParaRPr lang="en-US" sz="1200" dirty="0">
                <a:latin typeface="Deutsche Bank Text" panose="020B0503020202030204" pitchFamily="34" charset="0"/>
                <a:ea typeface="Deutsche Bank Text" panose="020B0503020202030204" pitchFamily="34" charset="0"/>
                <a:cs typeface="Deutsche Bank Text" panose="020B0503020202030204" pitchFamily="34" charset="0"/>
              </a:endParaRPr>
            </a:p>
          </p:txBody>
        </p:sp>
        <p:sp>
          <p:nvSpPr>
            <p:cNvPr id="20" name="TextBox 19">
              <a:extLst>
                <a:ext uri="{FF2B5EF4-FFF2-40B4-BE49-F238E27FC236}">
                  <a16:creationId xmlns:a16="http://schemas.microsoft.com/office/drawing/2014/main" id="{4D2834B2-B535-479A-8B66-BC9C9CD89809}"/>
                </a:ext>
              </a:extLst>
            </p:cNvPr>
            <p:cNvSpPr txBox="1"/>
            <p:nvPr/>
          </p:nvSpPr>
          <p:spPr bwMode="ltGray">
            <a:xfrm>
              <a:off x="749434" y="4104671"/>
              <a:ext cx="1407979" cy="205484"/>
            </a:xfrm>
            <a:prstGeom prst="rect">
              <a:avLst/>
            </a:prstGeom>
            <a:solidFill>
              <a:schemeClr val="bg1"/>
            </a:solidFill>
            <a:ln w="6350">
              <a:noFill/>
              <a:miter lim="800000"/>
              <a:headEnd/>
              <a:tailEnd/>
            </a:ln>
          </p:spPr>
          <p:txBody>
            <a:bodyPr wrap="square" lIns="0" tIns="0" rIns="0" bIns="0" rtlCol="0" anchor="t">
              <a:noAutofit/>
            </a:bodyPr>
            <a:lstStyle/>
            <a:p>
              <a:pPr algn="ctr" eaLnBrk="0" hangingPunct="0"/>
              <a:r>
                <a:rPr lang="en-US" sz="1200" b="1" dirty="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High Level Languages</a:t>
              </a:r>
            </a:p>
          </p:txBody>
        </p:sp>
      </p:grpSp>
      <p:graphicFrame>
        <p:nvGraphicFramePr>
          <p:cNvPr id="30" name="Table 29">
            <a:extLst>
              <a:ext uri="{FF2B5EF4-FFF2-40B4-BE49-F238E27FC236}">
                <a16:creationId xmlns:a16="http://schemas.microsoft.com/office/drawing/2014/main" id="{2C999128-2B52-4B7A-A437-F4B8BE36ED53}"/>
              </a:ext>
            </a:extLst>
          </p:cNvPr>
          <p:cNvGraphicFramePr>
            <a:graphicFrameLocks noGrp="1"/>
          </p:cNvGraphicFramePr>
          <p:nvPr>
            <p:extLst>
              <p:ext uri="{D42A27DB-BD31-4B8C-83A1-F6EECF244321}">
                <p14:modId xmlns:p14="http://schemas.microsoft.com/office/powerpoint/2010/main" val="3030424646"/>
              </p:ext>
            </p:extLst>
          </p:nvPr>
        </p:nvGraphicFramePr>
        <p:xfrm>
          <a:off x="5218112" y="1658941"/>
          <a:ext cx="4315348" cy="2514600"/>
        </p:xfrm>
        <a:graphic>
          <a:graphicData uri="http://schemas.openxmlformats.org/drawingml/2006/table">
            <a:tbl>
              <a:tblPr bandRow="1"/>
              <a:tblGrid>
                <a:gridCol w="2157674">
                  <a:extLst>
                    <a:ext uri="{9D8B030D-6E8A-4147-A177-3AD203B41FA5}">
                      <a16:colId xmlns:a16="http://schemas.microsoft.com/office/drawing/2014/main" val="20000"/>
                    </a:ext>
                  </a:extLst>
                </a:gridCol>
                <a:gridCol w="2157674">
                  <a:extLst>
                    <a:ext uri="{9D8B030D-6E8A-4147-A177-3AD203B41FA5}">
                      <a16:colId xmlns:a16="http://schemas.microsoft.com/office/drawing/2014/main" val="20001"/>
                    </a:ext>
                  </a:extLst>
                </a:gridCol>
              </a:tblGrid>
              <a:tr h="160244">
                <a:tc>
                  <a:txBody>
                    <a:bodyPr/>
                    <a:lstStyle/>
                    <a:p>
                      <a:r>
                        <a:rPr lang="en-US" sz="1100" b="1" noProof="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High Level Langauge</a:t>
                      </a:r>
                    </a:p>
                  </a:txBody>
                  <a:tcPr>
                    <a:lnL w="12700" cmpd="sng">
                      <a:noFill/>
                      <a:prstDash val="solid"/>
                    </a:lnL>
                    <a:lnR w="12700" cmpd="sng">
                      <a:noFill/>
                      <a:prstDash val="solid"/>
                    </a:lnR>
                    <a:lnT w="28575" cap="flat" cmpd="sng" algn="ctr">
                      <a:solidFill>
                        <a:srgbClr val="0018A8"/>
                      </a:solidFill>
                      <a:prstDash val="solid"/>
                      <a:round/>
                      <a:headEnd type="none" w="med" len="med"/>
                      <a:tailEnd type="none" w="med" len="med"/>
                    </a:lnT>
                    <a:lnB w="28575" cap="flat" cmpd="sng" algn="ctr">
                      <a:solidFill>
                        <a:srgbClr val="0018A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009132" rtl="0" eaLnBrk="1" fontAlgn="auto" latinLnBrk="0" hangingPunct="1">
                        <a:lnSpc>
                          <a:spcPct val="100000"/>
                        </a:lnSpc>
                        <a:spcBef>
                          <a:spcPts val="0"/>
                        </a:spcBef>
                        <a:spcAft>
                          <a:spcPts val="0"/>
                        </a:spcAft>
                        <a:buClrTx/>
                        <a:buSzTx/>
                        <a:buFontTx/>
                        <a:buNone/>
                        <a:tabLst/>
                        <a:defRPr/>
                      </a:pPr>
                      <a:r>
                        <a:rPr lang="en-US" sz="1100" b="1" noProof="0">
                          <a:solidFill>
                            <a:srgbClr val="0018A8"/>
                          </a:solidFill>
                          <a:latin typeface="Deutsche Bank Display" panose="020F0403020203030304" pitchFamily="34" charset="0"/>
                          <a:ea typeface="Deutsche Bank Display" panose="020F0403020203030304" pitchFamily="34" charset="0"/>
                          <a:cs typeface="Deutsche Bank Display" panose="020F0403020203030304" pitchFamily="34" charset="0"/>
                        </a:rPr>
                        <a:t>Low Level Language</a:t>
                      </a:r>
                    </a:p>
                  </a:txBody>
                  <a:tcPr>
                    <a:lnL w="12700" cmpd="sng">
                      <a:noFill/>
                      <a:prstDash val="solid"/>
                    </a:lnL>
                    <a:lnR w="12700" cmpd="sng">
                      <a:noFill/>
                      <a:prstDash val="solid"/>
                    </a:lnR>
                    <a:lnT w="28575" cap="flat" cmpd="sng" algn="ctr">
                      <a:solidFill>
                        <a:srgbClr val="0018A8"/>
                      </a:solidFill>
                      <a:prstDash val="solid"/>
                      <a:round/>
                      <a:headEnd type="none" w="med" len="med"/>
                      <a:tailEnd type="none" w="med" len="med"/>
                    </a:lnT>
                    <a:lnB w="28575" cap="flat" cmpd="sng" algn="ctr">
                      <a:solidFill>
                        <a:srgbClr val="0018A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88522">
                <a:tc>
                  <a:txBody>
                    <a:bodyPr/>
                    <a:lstStyle/>
                    <a:p>
                      <a:r>
                        <a:rPr lang="en-US" sz="1400" noProof="0" dirty="0"/>
                        <a:t>Programmer Friendly</a:t>
                      </a:r>
                    </a:p>
                  </a:txBody>
                  <a:tcPr>
                    <a:lnL w="12700" cmpd="sng">
                      <a:noFill/>
                      <a:prstDash val="solid"/>
                    </a:lnL>
                    <a:lnR w="12700" cmpd="sng">
                      <a:noFill/>
                      <a:prstDash val="solid"/>
                    </a:lnR>
                    <a:lnT w="28575" cap="flat" cmpd="sng" algn="ctr">
                      <a:solidFill>
                        <a:srgbClr val="0018A8"/>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r>
                        <a:rPr lang="en-US" sz="1400" noProof="0" dirty="0"/>
                        <a:t>Closer to the hardware</a:t>
                      </a:r>
                    </a:p>
                  </a:txBody>
                  <a:tcPr>
                    <a:lnL w="12700" cmpd="sng">
                      <a:noFill/>
                      <a:prstDash val="solid"/>
                    </a:lnL>
                    <a:lnR w="12700" cmpd="sng">
                      <a:noFill/>
                      <a:prstDash val="solid"/>
                    </a:lnR>
                    <a:lnT w="28575" cap="flat" cmpd="sng" algn="ctr">
                      <a:solidFill>
                        <a:srgbClr val="0018A8"/>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8522">
                <a:tc>
                  <a:txBody>
                    <a:bodyPr/>
                    <a:lstStyle/>
                    <a:p>
                      <a:r>
                        <a:rPr lang="en-US" sz="1400" noProof="0" dirty="0"/>
                        <a:t>Less Memory Efficient</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7DEE2"/>
                    </a:solidFill>
                  </a:tcPr>
                </a:tc>
                <a:tc>
                  <a:txBody>
                    <a:bodyPr/>
                    <a:lstStyle/>
                    <a:p>
                      <a:r>
                        <a:rPr lang="en-US" sz="1400" noProof="0" dirty="0"/>
                        <a:t>High Memory efficiency</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7DEE2"/>
                    </a:solidFill>
                  </a:tcPr>
                </a:tc>
                <a:extLst>
                  <a:ext uri="{0D108BD9-81ED-4DB2-BD59-A6C34878D82A}">
                    <a16:rowId xmlns:a16="http://schemas.microsoft.com/office/drawing/2014/main" val="10002"/>
                  </a:ext>
                </a:extLst>
              </a:tr>
              <a:tr h="188522">
                <a:tc>
                  <a:txBody>
                    <a:bodyPr/>
                    <a:lstStyle/>
                    <a:p>
                      <a:r>
                        <a:rPr lang="en-US" sz="1400" noProof="0" dirty="0"/>
                        <a:t>Human Readable</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r>
                        <a:rPr lang="en-US" sz="1400" noProof="0" dirty="0"/>
                        <a:t>Difficult to read code</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8522">
                <a:tc>
                  <a:txBody>
                    <a:bodyPr/>
                    <a:lstStyle/>
                    <a:p>
                      <a:pPr marL="0" algn="l" defTabSz="1009132" rtl="0" eaLnBrk="1" latinLnBrk="0" hangingPunct="1"/>
                      <a:r>
                        <a:rPr lang="en-US" sz="1400" kern="1200" noProof="0" dirty="0">
                          <a:solidFill>
                            <a:schemeClr val="tx1"/>
                          </a:solidFill>
                          <a:latin typeface="+mn-lt"/>
                          <a:ea typeface="+mn-ea"/>
                          <a:cs typeface="+mn-cs"/>
                        </a:rPr>
                        <a:t>Relatively easy to debug</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7DEE2"/>
                    </a:solidFill>
                  </a:tcPr>
                </a:tc>
                <a:tc>
                  <a:txBody>
                    <a:bodyPr/>
                    <a:lstStyle/>
                    <a:p>
                      <a:pPr marL="0" algn="l" defTabSz="1009132" rtl="0" eaLnBrk="1" latinLnBrk="0" hangingPunct="1"/>
                      <a:r>
                        <a:rPr lang="en-US" sz="1400" kern="1200" noProof="0" dirty="0">
                          <a:solidFill>
                            <a:schemeClr val="tx1"/>
                          </a:solidFill>
                          <a:latin typeface="+mn-lt"/>
                          <a:ea typeface="+mn-ea"/>
                          <a:cs typeface="+mn-cs"/>
                        </a:rPr>
                        <a:t>Difficult debug</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7DEE2"/>
                    </a:solidFill>
                  </a:tcPr>
                </a:tc>
                <a:extLst>
                  <a:ext uri="{0D108BD9-81ED-4DB2-BD59-A6C34878D82A}">
                    <a16:rowId xmlns:a16="http://schemas.microsoft.com/office/drawing/2014/main" val="10004"/>
                  </a:ext>
                </a:extLst>
              </a:tr>
              <a:tr h="188522">
                <a:tc>
                  <a:txBody>
                    <a:bodyPr/>
                    <a:lstStyle/>
                    <a:p>
                      <a:r>
                        <a:rPr lang="en-US" sz="1400" noProof="0" dirty="0"/>
                        <a:t>Comparatively easy to maintain</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r>
                        <a:rPr lang="en-US" sz="1400" noProof="0" dirty="0"/>
                        <a:t>Difficult to maintain</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8522">
                <a:tc>
                  <a:txBody>
                    <a:bodyPr/>
                    <a:lstStyle/>
                    <a:p>
                      <a:r>
                        <a:rPr lang="en-US" sz="1400" noProof="0" dirty="0"/>
                        <a:t>Go to Languages in the 21</a:t>
                      </a:r>
                      <a:r>
                        <a:rPr lang="en-US" sz="1400" baseline="30000" noProof="0" dirty="0"/>
                        <a:t>st</a:t>
                      </a:r>
                      <a:r>
                        <a:rPr lang="en-US" sz="1400" noProof="0" dirty="0"/>
                        <a:t> Century</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7DEE2"/>
                    </a:solidFill>
                  </a:tcPr>
                </a:tc>
                <a:tc>
                  <a:txBody>
                    <a:bodyPr/>
                    <a:lstStyle/>
                    <a:p>
                      <a:r>
                        <a:rPr lang="en-US" sz="1400" noProof="0" dirty="0"/>
                        <a:t>Rarely used nowadays</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7DEE2"/>
                    </a:solidFill>
                  </a:tcPr>
                </a:tc>
                <a:extLst>
                  <a:ext uri="{0D108BD9-81ED-4DB2-BD59-A6C34878D82A}">
                    <a16:rowId xmlns:a16="http://schemas.microsoft.com/office/drawing/2014/main" val="10006"/>
                  </a:ext>
                </a:extLst>
              </a:tr>
            </a:tbl>
          </a:graphicData>
        </a:graphic>
      </p:graphicFrame>
      <p:sp>
        <p:nvSpPr>
          <p:cNvPr id="35" name="TextBox 34">
            <a:extLst>
              <a:ext uri="{FF2B5EF4-FFF2-40B4-BE49-F238E27FC236}">
                <a16:creationId xmlns:a16="http://schemas.microsoft.com/office/drawing/2014/main" id="{681BC51E-D071-4E67-A21D-7BAAD94AA1D0}"/>
              </a:ext>
            </a:extLst>
          </p:cNvPr>
          <p:cNvSpPr txBox="1"/>
          <p:nvPr/>
        </p:nvSpPr>
        <p:spPr bwMode="ltGray">
          <a:xfrm>
            <a:off x="5228076" y="4336735"/>
            <a:ext cx="4315349" cy="2345405"/>
          </a:xfrm>
          <a:prstGeom prst="rect">
            <a:avLst/>
          </a:prstGeom>
          <a:noFill/>
          <a:ln w="12700">
            <a:noFill/>
            <a:miter lim="800000"/>
            <a:headEnd/>
            <a:tailEnd/>
          </a:ln>
        </p:spPr>
        <p:txBody>
          <a:bodyPr wrap="square" lIns="72000" tIns="72000" rIns="72000" bIns="0" rtlCol="0" anchor="t">
            <a:noAutofit/>
          </a:bodyPr>
          <a:lstStyle/>
          <a:p>
            <a:pPr marL="171450" indent="-171450" eaLnBrk="0" hangingPunct="0">
              <a:buFont typeface="Arial" panose="020B0604020202020204" pitchFamily="34" charset="0"/>
              <a:buChar char="•"/>
            </a:pPr>
            <a:r>
              <a:rPr lang="en-US" sz="1200" dirty="0">
                <a:latin typeface="Deutsche Bank Text" panose="020B0503020202030204" pitchFamily="34" charset="0"/>
                <a:ea typeface="Deutsche Bank Text" panose="020B0503020202030204" pitchFamily="34" charset="0"/>
                <a:cs typeface="Deutsche Bank Text" panose="020B0503020202030204" pitchFamily="34" charset="0"/>
              </a:rPr>
              <a:t>Python is an interpreted High Level Programming Language</a:t>
            </a:r>
          </a:p>
          <a:p>
            <a:pPr marL="171450" indent="-171450" eaLnBrk="0" hangingPunct="0">
              <a:buFont typeface="Arial" panose="020B0604020202020204" pitchFamily="34" charset="0"/>
              <a:buChar char="•"/>
            </a:pPr>
            <a:r>
              <a:rPr lang="en-US" sz="1200" dirty="0">
                <a:latin typeface="Deutsche Bank Text" panose="020B0503020202030204" pitchFamily="34" charset="0"/>
                <a:ea typeface="Deutsche Bank Text" panose="020B0503020202030204" pitchFamily="34" charset="0"/>
                <a:cs typeface="Deutsche Bank Text" panose="020B0503020202030204" pitchFamily="34" charset="0"/>
              </a:rPr>
              <a:t>TBC</a:t>
            </a:r>
          </a:p>
          <a:p>
            <a:pPr eaLnBrk="0" hangingPunct="0"/>
            <a:endParaRPr lang="en-US" sz="1200" dirty="0">
              <a:latin typeface="Deutsche Bank Text" panose="020B0503020202030204" pitchFamily="34" charset="0"/>
              <a:ea typeface="Deutsche Bank Text" panose="020B0503020202030204" pitchFamily="34" charset="0"/>
              <a:cs typeface="Deutsche Bank Text" panose="020B0503020202030204" pitchFamily="34" charset="0"/>
            </a:endParaRPr>
          </a:p>
        </p:txBody>
      </p:sp>
    </p:spTree>
    <p:extLst>
      <p:ext uri="{BB962C8B-B14F-4D97-AF65-F5344CB8AC3E}">
        <p14:creationId xmlns:p14="http://schemas.microsoft.com/office/powerpoint/2010/main" val="2181889043"/>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2400" dirty="0" err="1">
                <a:latin typeface="Deutsche Bank Display" panose="020F0403020203030304" pitchFamily="34" charset="0"/>
                <a:ea typeface="Deutsche Bank Display" panose="020F0403020203030304" pitchFamily="34" charset="0"/>
                <a:cs typeface="Deutsche Bank Display" panose="020F0403020203030304" pitchFamily="34" charset="0"/>
              </a:rPr>
              <a:t>Datenstrukturen</a:t>
            </a:r>
            <a:endParaRPr lang="en-US"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4" name="Slide Number Placeholder 3"/>
          <p:cNvSpPr>
            <a:spLocks noGrp="1"/>
          </p:cNvSpPr>
          <p:nvPr>
            <p:ph type="sldNum" sz="quarter" idx="20"/>
          </p:nvPr>
        </p:nvSpPr>
        <p:spPr/>
        <p:txBody>
          <a:bodyPr/>
          <a:lstStyle/>
          <a:p>
            <a:pPr>
              <a:defRPr/>
            </a:pPr>
            <a:fld id="{1788D09C-7CA7-40CB-8213-E7B766997646}" type="slidenum">
              <a:rPr lang="en-US" smtClean="0">
                <a:latin typeface="Deutsche Bank Display" panose="020F0403020203030304" pitchFamily="34" charset="0"/>
                <a:ea typeface="Deutsche Bank Display" panose="020F0403020203030304" pitchFamily="34" charset="0"/>
                <a:cs typeface="Deutsche Bank Display" panose="020F0403020203030304" pitchFamily="34" charset="0"/>
              </a:rPr>
              <a:pPr>
                <a:defRPr/>
              </a:pPr>
              <a:t>7</a:t>
            </a:fld>
            <a:endParaRPr lang="en-US">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6" name="Title 2"/>
          <p:cNvSpPr txBox="1">
            <a:spLocks/>
          </p:cNvSpPr>
          <p:nvPr/>
        </p:nvSpPr>
        <p:spPr bwMode="auto">
          <a:xfrm>
            <a:off x="534030" y="1013139"/>
            <a:ext cx="9159291" cy="304331"/>
          </a:xfrm>
          <a:prstGeom prst="rect">
            <a:avLst/>
          </a:prstGeom>
          <a:noFill/>
          <a:ln w="9525">
            <a:noFill/>
            <a:miter lim="800000"/>
            <a:headEnd/>
            <a:tailEnd/>
          </a:ln>
        </p:spPr>
        <p:txBody>
          <a:bodyPr vert="horz" wrap="square" lIns="0" tIns="0" rIns="540000" bIns="0" numCol="1" anchor="t" anchorCtr="0" compatLnSpc="1">
            <a:prstTxWarp prst="textNoShape">
              <a:avLst/>
            </a:prstTxWarp>
          </a:bodyPr>
          <a:lstStyle>
            <a:lvl1pPr algn="l" rtl="0" eaLnBrk="0" fontAlgn="base" hangingPunct="0">
              <a:lnSpc>
                <a:spcPct val="90000"/>
              </a:lnSpc>
              <a:spcBef>
                <a:spcPct val="0"/>
              </a:spcBef>
              <a:spcAft>
                <a:spcPct val="0"/>
              </a:spcAft>
              <a:tabLst/>
              <a:defRPr lang="en-US" sz="2600" kern="1200" noProof="0" smtClean="0">
                <a:solidFill>
                  <a:schemeClr val="tx1"/>
                </a:solidFill>
                <a:latin typeface="+mn-lt"/>
                <a:ea typeface="ＭＳ Ｐゴシック" pitchFamily="34" charset="-128"/>
                <a:cs typeface="ＭＳ Ｐゴシック" pitchFamily="-109" charset="-128"/>
              </a:defRPr>
            </a:lvl1pPr>
            <a:lvl2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2pPr>
            <a:lvl3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3pPr>
            <a:lvl4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4pPr>
            <a:lvl5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5pPr>
            <a:lvl6pPr marL="504566" algn="l" rtl="0" eaLnBrk="1" fontAlgn="base" hangingPunct="1">
              <a:lnSpc>
                <a:spcPct val="90000"/>
              </a:lnSpc>
              <a:spcBef>
                <a:spcPct val="0"/>
              </a:spcBef>
              <a:spcAft>
                <a:spcPct val="0"/>
              </a:spcAft>
              <a:tabLst>
                <a:tab pos="735825" algn="l"/>
              </a:tabLst>
              <a:defRPr sz="2600" b="1">
                <a:solidFill>
                  <a:schemeClr val="tx1"/>
                </a:solidFill>
                <a:latin typeface="Arial" charset="0"/>
              </a:defRPr>
            </a:lvl6pPr>
            <a:lvl7pPr marL="1009132" algn="l" rtl="0" eaLnBrk="1" fontAlgn="base" hangingPunct="1">
              <a:lnSpc>
                <a:spcPct val="90000"/>
              </a:lnSpc>
              <a:spcBef>
                <a:spcPct val="0"/>
              </a:spcBef>
              <a:spcAft>
                <a:spcPct val="0"/>
              </a:spcAft>
              <a:tabLst>
                <a:tab pos="735825" algn="l"/>
              </a:tabLst>
              <a:defRPr sz="2600" b="1">
                <a:solidFill>
                  <a:schemeClr val="tx1"/>
                </a:solidFill>
                <a:latin typeface="Arial" charset="0"/>
              </a:defRPr>
            </a:lvl7pPr>
            <a:lvl8pPr marL="1513698" algn="l" rtl="0" eaLnBrk="1" fontAlgn="base" hangingPunct="1">
              <a:lnSpc>
                <a:spcPct val="90000"/>
              </a:lnSpc>
              <a:spcBef>
                <a:spcPct val="0"/>
              </a:spcBef>
              <a:spcAft>
                <a:spcPct val="0"/>
              </a:spcAft>
              <a:tabLst>
                <a:tab pos="735825" algn="l"/>
              </a:tabLst>
              <a:defRPr sz="2600" b="1">
                <a:solidFill>
                  <a:schemeClr val="tx1"/>
                </a:solidFill>
                <a:latin typeface="Arial" charset="0"/>
              </a:defRPr>
            </a:lvl8pPr>
            <a:lvl9pPr marL="2018264" algn="l" rtl="0" eaLnBrk="1" fontAlgn="base" hangingPunct="1">
              <a:lnSpc>
                <a:spcPct val="90000"/>
              </a:lnSpc>
              <a:spcBef>
                <a:spcPct val="0"/>
              </a:spcBef>
              <a:spcAft>
                <a:spcPct val="0"/>
              </a:spcAft>
              <a:tabLst>
                <a:tab pos="735825" algn="l"/>
              </a:tabLst>
              <a:defRPr sz="2600" b="1">
                <a:solidFill>
                  <a:schemeClr val="tx1"/>
                </a:solidFill>
                <a:latin typeface="Arial" charset="0"/>
              </a:defRPr>
            </a:lvl9pPr>
          </a:lstStyle>
          <a:p>
            <a:pPr defTabSz="914400"/>
            <a:r>
              <a:rPr lang="en-US" sz="1800" dirty="0">
                <a:solidFill>
                  <a:schemeClr val="bg2">
                    <a:lumMod val="7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rPr>
              <a:t>Listen</a:t>
            </a:r>
          </a:p>
        </p:txBody>
      </p:sp>
      <p:sp>
        <p:nvSpPr>
          <p:cNvPr id="119" name="Rechteck: abgerundete Ecken 118">
            <a:extLst>
              <a:ext uri="{FF2B5EF4-FFF2-40B4-BE49-F238E27FC236}">
                <a16:creationId xmlns:a16="http://schemas.microsoft.com/office/drawing/2014/main" id="{614092B3-9203-4F00-B480-BF740FB32024}"/>
              </a:ext>
            </a:extLst>
          </p:cNvPr>
          <p:cNvSpPr/>
          <p:nvPr/>
        </p:nvSpPr>
        <p:spPr>
          <a:xfrm>
            <a:off x="3155105" y="3514995"/>
            <a:ext cx="720000" cy="360000"/>
          </a:xfrm>
          <a:prstGeom prst="roundRect">
            <a:avLst/>
          </a:prstGeom>
          <a:solidFill>
            <a:srgbClr val="B0DAF6"/>
          </a:solidFill>
          <a:ln>
            <a:solidFill>
              <a:srgbClr val="B0DA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600" dirty="0">
                <a:solidFill>
                  <a:schemeClr val="tx1"/>
                </a:solidFill>
              </a:rPr>
              <a:t>12</a:t>
            </a:r>
            <a:endParaRPr lang="en-US" sz="1600" dirty="0">
              <a:solidFill>
                <a:schemeClr val="tx1"/>
              </a:solidFill>
            </a:endParaRPr>
          </a:p>
        </p:txBody>
      </p:sp>
      <p:sp>
        <p:nvSpPr>
          <p:cNvPr id="120" name="Rechteck: abgerundete Ecken 119">
            <a:extLst>
              <a:ext uri="{FF2B5EF4-FFF2-40B4-BE49-F238E27FC236}">
                <a16:creationId xmlns:a16="http://schemas.microsoft.com/office/drawing/2014/main" id="{6943AF8A-1423-4563-898C-5E8E17523B3D}"/>
              </a:ext>
            </a:extLst>
          </p:cNvPr>
          <p:cNvSpPr/>
          <p:nvPr/>
        </p:nvSpPr>
        <p:spPr>
          <a:xfrm>
            <a:off x="3894756" y="3514995"/>
            <a:ext cx="720000" cy="360000"/>
          </a:xfrm>
          <a:prstGeom prst="roundRect">
            <a:avLst/>
          </a:prstGeom>
          <a:solidFill>
            <a:srgbClr val="B0DAF6"/>
          </a:solidFill>
          <a:ln>
            <a:solidFill>
              <a:srgbClr val="B0DA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600" dirty="0">
                <a:solidFill>
                  <a:schemeClr val="tx1"/>
                </a:solidFill>
              </a:rPr>
              <a:t>420</a:t>
            </a:r>
            <a:endParaRPr lang="en-US" sz="1600" dirty="0">
              <a:solidFill>
                <a:schemeClr val="tx1"/>
              </a:solidFill>
            </a:endParaRPr>
          </a:p>
        </p:txBody>
      </p:sp>
      <p:sp>
        <p:nvSpPr>
          <p:cNvPr id="122" name="Rechteck: abgerundete Ecken 121">
            <a:extLst>
              <a:ext uri="{FF2B5EF4-FFF2-40B4-BE49-F238E27FC236}">
                <a16:creationId xmlns:a16="http://schemas.microsoft.com/office/drawing/2014/main" id="{C5E22220-5C09-41C9-8389-6DCC30C110D3}"/>
              </a:ext>
            </a:extLst>
          </p:cNvPr>
          <p:cNvSpPr/>
          <p:nvPr/>
        </p:nvSpPr>
        <p:spPr>
          <a:xfrm>
            <a:off x="4634407" y="3514995"/>
            <a:ext cx="720000" cy="360000"/>
          </a:xfrm>
          <a:prstGeom prst="roundRect">
            <a:avLst/>
          </a:prstGeom>
          <a:solidFill>
            <a:srgbClr val="B0DAF6"/>
          </a:solidFill>
          <a:ln>
            <a:solidFill>
              <a:srgbClr val="B0DA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600" dirty="0">
                <a:solidFill>
                  <a:schemeClr val="tx1"/>
                </a:solidFill>
              </a:rPr>
              <a:t>2</a:t>
            </a:r>
            <a:endParaRPr lang="en-US" sz="1600" dirty="0">
              <a:solidFill>
                <a:schemeClr val="tx1"/>
              </a:solidFill>
            </a:endParaRPr>
          </a:p>
        </p:txBody>
      </p:sp>
      <p:sp>
        <p:nvSpPr>
          <p:cNvPr id="123" name="Rechteck: abgerundete Ecken 122">
            <a:extLst>
              <a:ext uri="{FF2B5EF4-FFF2-40B4-BE49-F238E27FC236}">
                <a16:creationId xmlns:a16="http://schemas.microsoft.com/office/drawing/2014/main" id="{B2A79794-D2D0-431A-B9A1-CDD7445EB3CC}"/>
              </a:ext>
            </a:extLst>
          </p:cNvPr>
          <p:cNvSpPr/>
          <p:nvPr/>
        </p:nvSpPr>
        <p:spPr>
          <a:xfrm>
            <a:off x="5374058" y="3514995"/>
            <a:ext cx="720000" cy="360000"/>
          </a:xfrm>
          <a:prstGeom prst="roundRect">
            <a:avLst/>
          </a:prstGeom>
          <a:solidFill>
            <a:srgbClr val="B0DAF6"/>
          </a:solidFill>
          <a:ln>
            <a:solidFill>
              <a:srgbClr val="B0DA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600" dirty="0">
                <a:solidFill>
                  <a:schemeClr val="tx1"/>
                </a:solidFill>
              </a:rPr>
              <a:t>32</a:t>
            </a:r>
            <a:endParaRPr lang="en-US" sz="1600" dirty="0">
              <a:solidFill>
                <a:schemeClr val="tx1"/>
              </a:solidFill>
            </a:endParaRPr>
          </a:p>
        </p:txBody>
      </p:sp>
      <p:sp>
        <p:nvSpPr>
          <p:cNvPr id="125" name="Rechteck: abgerundete Ecken 124">
            <a:extLst>
              <a:ext uri="{FF2B5EF4-FFF2-40B4-BE49-F238E27FC236}">
                <a16:creationId xmlns:a16="http://schemas.microsoft.com/office/drawing/2014/main" id="{38C77FD3-B1C8-4C89-8CA9-3F4487827662}"/>
              </a:ext>
            </a:extLst>
          </p:cNvPr>
          <p:cNvSpPr/>
          <p:nvPr/>
        </p:nvSpPr>
        <p:spPr>
          <a:xfrm>
            <a:off x="6113709" y="3514995"/>
            <a:ext cx="720000" cy="360000"/>
          </a:xfrm>
          <a:prstGeom prst="roundRect">
            <a:avLst/>
          </a:prstGeom>
          <a:solidFill>
            <a:srgbClr val="B0DAF6"/>
          </a:solidFill>
          <a:ln>
            <a:solidFill>
              <a:srgbClr val="B0DA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600" dirty="0">
                <a:solidFill>
                  <a:schemeClr val="tx1"/>
                </a:solidFill>
              </a:rPr>
              <a:t>3</a:t>
            </a:r>
            <a:endParaRPr lang="en-US" sz="1600" dirty="0">
              <a:solidFill>
                <a:schemeClr val="tx1"/>
              </a:solidFill>
            </a:endParaRPr>
          </a:p>
        </p:txBody>
      </p:sp>
      <p:sp>
        <p:nvSpPr>
          <p:cNvPr id="126" name="Textfeld 9">
            <a:extLst>
              <a:ext uri="{FF2B5EF4-FFF2-40B4-BE49-F238E27FC236}">
                <a16:creationId xmlns:a16="http://schemas.microsoft.com/office/drawing/2014/main" id="{3B87EE9E-D647-4B34-8500-4B509E44571C}"/>
              </a:ext>
            </a:extLst>
          </p:cNvPr>
          <p:cNvSpPr txBox="1"/>
          <p:nvPr/>
        </p:nvSpPr>
        <p:spPr>
          <a:xfrm>
            <a:off x="3155105" y="3262248"/>
            <a:ext cx="7200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1000" dirty="0"/>
              <a:t>C[0]</a:t>
            </a:r>
            <a:endParaRPr lang="en-US" sz="1000" dirty="0"/>
          </a:p>
        </p:txBody>
      </p:sp>
      <p:sp>
        <p:nvSpPr>
          <p:cNvPr id="128" name="Textfeld 10">
            <a:extLst>
              <a:ext uri="{FF2B5EF4-FFF2-40B4-BE49-F238E27FC236}">
                <a16:creationId xmlns:a16="http://schemas.microsoft.com/office/drawing/2014/main" id="{3300D764-E751-41D8-9611-B9C29AFFF81D}"/>
              </a:ext>
            </a:extLst>
          </p:cNvPr>
          <p:cNvSpPr txBox="1"/>
          <p:nvPr/>
        </p:nvSpPr>
        <p:spPr>
          <a:xfrm>
            <a:off x="5374058" y="3262248"/>
            <a:ext cx="7200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1000" dirty="0"/>
              <a:t>C[3]</a:t>
            </a:r>
            <a:endParaRPr lang="en-US" sz="1000" dirty="0"/>
          </a:p>
        </p:txBody>
      </p:sp>
      <p:sp>
        <p:nvSpPr>
          <p:cNvPr id="129" name="Textfeld 11">
            <a:extLst>
              <a:ext uri="{FF2B5EF4-FFF2-40B4-BE49-F238E27FC236}">
                <a16:creationId xmlns:a16="http://schemas.microsoft.com/office/drawing/2014/main" id="{6F618C48-00F7-471B-9649-AD42A39F9D5C}"/>
              </a:ext>
            </a:extLst>
          </p:cNvPr>
          <p:cNvSpPr txBox="1"/>
          <p:nvPr/>
        </p:nvSpPr>
        <p:spPr>
          <a:xfrm>
            <a:off x="3894756" y="3262248"/>
            <a:ext cx="7200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1000" dirty="0"/>
              <a:t>C[1]</a:t>
            </a:r>
            <a:endParaRPr lang="en-US" sz="1000" dirty="0"/>
          </a:p>
        </p:txBody>
      </p:sp>
      <p:sp>
        <p:nvSpPr>
          <p:cNvPr id="131" name="Textfeld 12">
            <a:extLst>
              <a:ext uri="{FF2B5EF4-FFF2-40B4-BE49-F238E27FC236}">
                <a16:creationId xmlns:a16="http://schemas.microsoft.com/office/drawing/2014/main" id="{313D04DA-9E42-4D5E-9FF6-1C0824E2B913}"/>
              </a:ext>
            </a:extLst>
          </p:cNvPr>
          <p:cNvSpPr txBox="1"/>
          <p:nvPr/>
        </p:nvSpPr>
        <p:spPr>
          <a:xfrm>
            <a:off x="4634407" y="3262248"/>
            <a:ext cx="7200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1000" dirty="0"/>
              <a:t>C[2]</a:t>
            </a:r>
            <a:endParaRPr lang="en-US" sz="1000" dirty="0"/>
          </a:p>
        </p:txBody>
      </p:sp>
      <p:sp>
        <p:nvSpPr>
          <p:cNvPr id="132" name="Textfeld 13">
            <a:extLst>
              <a:ext uri="{FF2B5EF4-FFF2-40B4-BE49-F238E27FC236}">
                <a16:creationId xmlns:a16="http://schemas.microsoft.com/office/drawing/2014/main" id="{AF0A8BEF-7296-4F34-9AA0-D8404561FA52}"/>
              </a:ext>
            </a:extLst>
          </p:cNvPr>
          <p:cNvSpPr txBox="1"/>
          <p:nvPr/>
        </p:nvSpPr>
        <p:spPr>
          <a:xfrm>
            <a:off x="6113709" y="3262248"/>
            <a:ext cx="7200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1000" dirty="0"/>
              <a:t>C[4]</a:t>
            </a:r>
            <a:endParaRPr lang="en-US" sz="1000" dirty="0"/>
          </a:p>
        </p:txBody>
      </p:sp>
      <p:sp>
        <p:nvSpPr>
          <p:cNvPr id="134" name="Textfeld 14">
            <a:extLst>
              <a:ext uri="{FF2B5EF4-FFF2-40B4-BE49-F238E27FC236}">
                <a16:creationId xmlns:a16="http://schemas.microsoft.com/office/drawing/2014/main" id="{0501CE9E-357E-4954-8084-AA258B81D0F6}"/>
              </a:ext>
            </a:extLst>
          </p:cNvPr>
          <p:cNvSpPr txBox="1"/>
          <p:nvPr/>
        </p:nvSpPr>
        <p:spPr>
          <a:xfrm>
            <a:off x="1741596" y="3185303"/>
            <a:ext cx="1036320"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1000" dirty="0"/>
              <a:t>Name des Listen Elements</a:t>
            </a:r>
            <a:endParaRPr lang="en-US" sz="1000" dirty="0"/>
          </a:p>
        </p:txBody>
      </p:sp>
      <p:sp>
        <p:nvSpPr>
          <p:cNvPr id="135" name="Textfeld 15">
            <a:extLst>
              <a:ext uri="{FF2B5EF4-FFF2-40B4-BE49-F238E27FC236}">
                <a16:creationId xmlns:a16="http://schemas.microsoft.com/office/drawing/2014/main" id="{B94D2572-CE6E-410F-98DA-1C1B2B227C84}"/>
              </a:ext>
            </a:extLst>
          </p:cNvPr>
          <p:cNvSpPr txBox="1"/>
          <p:nvPr/>
        </p:nvSpPr>
        <p:spPr>
          <a:xfrm>
            <a:off x="4014852" y="2505895"/>
            <a:ext cx="1959110"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1000" dirty="0"/>
              <a:t>Position Nummer (2) innerhalb der Sequenz (positive Indizierung)</a:t>
            </a:r>
            <a:endParaRPr lang="en-US" sz="1000" dirty="0"/>
          </a:p>
        </p:txBody>
      </p:sp>
      <p:sp>
        <p:nvSpPr>
          <p:cNvPr id="137" name="Textfeld 16">
            <a:extLst>
              <a:ext uri="{FF2B5EF4-FFF2-40B4-BE49-F238E27FC236}">
                <a16:creationId xmlns:a16="http://schemas.microsoft.com/office/drawing/2014/main" id="{20B84361-278E-4EEF-8971-F24ED6DC2DA4}"/>
              </a:ext>
            </a:extLst>
          </p:cNvPr>
          <p:cNvSpPr txBox="1"/>
          <p:nvPr/>
        </p:nvSpPr>
        <p:spPr>
          <a:xfrm>
            <a:off x="7245414" y="3492303"/>
            <a:ext cx="1090440"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1000" dirty="0"/>
              <a:t>Werte der Listenelemente</a:t>
            </a:r>
            <a:endParaRPr lang="en-US" sz="1000" dirty="0"/>
          </a:p>
        </p:txBody>
      </p:sp>
      <p:cxnSp>
        <p:nvCxnSpPr>
          <p:cNvPr id="138" name="Gerade Verbindung mit Pfeil 137">
            <a:extLst>
              <a:ext uri="{FF2B5EF4-FFF2-40B4-BE49-F238E27FC236}">
                <a16:creationId xmlns:a16="http://schemas.microsoft.com/office/drawing/2014/main" id="{EE2FD4BE-4BCC-4361-8E9F-6CA4443EB6B0}"/>
              </a:ext>
            </a:extLst>
          </p:cNvPr>
          <p:cNvCxnSpPr>
            <a:stCxn id="134" idx="3"/>
            <a:endCxn id="126" idx="1"/>
          </p:cNvCxnSpPr>
          <p:nvPr/>
        </p:nvCxnSpPr>
        <p:spPr>
          <a:xfrm>
            <a:off x="2777916" y="3385358"/>
            <a:ext cx="37718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0" name="Gerade Verbindung mit Pfeil 139">
            <a:extLst>
              <a:ext uri="{FF2B5EF4-FFF2-40B4-BE49-F238E27FC236}">
                <a16:creationId xmlns:a16="http://schemas.microsoft.com/office/drawing/2014/main" id="{C4F19ED5-D16F-4674-B211-CC79BF5F5E3B}"/>
              </a:ext>
            </a:extLst>
          </p:cNvPr>
          <p:cNvCxnSpPr>
            <a:cxnSpLocks/>
            <a:stCxn id="135" idx="2"/>
            <a:endCxn id="131" idx="0"/>
          </p:cNvCxnSpPr>
          <p:nvPr/>
        </p:nvCxnSpPr>
        <p:spPr>
          <a:xfrm>
            <a:off x="4994407" y="2906005"/>
            <a:ext cx="0" cy="3562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1" name="Gerade Verbindung mit Pfeil 140">
            <a:extLst>
              <a:ext uri="{FF2B5EF4-FFF2-40B4-BE49-F238E27FC236}">
                <a16:creationId xmlns:a16="http://schemas.microsoft.com/office/drawing/2014/main" id="{CA27513B-C3F0-4265-8642-17343ECED6FF}"/>
              </a:ext>
            </a:extLst>
          </p:cNvPr>
          <p:cNvCxnSpPr>
            <a:cxnSpLocks/>
            <a:stCxn id="137" idx="1"/>
            <a:endCxn id="125" idx="3"/>
          </p:cNvCxnSpPr>
          <p:nvPr/>
        </p:nvCxnSpPr>
        <p:spPr>
          <a:xfrm flipH="1">
            <a:off x="6833709" y="3692358"/>
            <a:ext cx="411705" cy="2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3" name="Textfeld 17">
            <a:extLst>
              <a:ext uri="{FF2B5EF4-FFF2-40B4-BE49-F238E27FC236}">
                <a16:creationId xmlns:a16="http://schemas.microsoft.com/office/drawing/2014/main" id="{D9ADA5FE-003D-4CA4-AAC2-3C5B47C3AC28}"/>
              </a:ext>
            </a:extLst>
          </p:cNvPr>
          <p:cNvSpPr txBox="1"/>
          <p:nvPr/>
        </p:nvSpPr>
        <p:spPr>
          <a:xfrm>
            <a:off x="3135454" y="3916362"/>
            <a:ext cx="7200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1000" dirty="0"/>
              <a:t>C[-5]</a:t>
            </a:r>
            <a:endParaRPr lang="en-US" sz="1000" dirty="0"/>
          </a:p>
        </p:txBody>
      </p:sp>
      <p:sp>
        <p:nvSpPr>
          <p:cNvPr id="144" name="Textfeld 20">
            <a:extLst>
              <a:ext uri="{FF2B5EF4-FFF2-40B4-BE49-F238E27FC236}">
                <a16:creationId xmlns:a16="http://schemas.microsoft.com/office/drawing/2014/main" id="{1C9128B1-6CF6-4CFF-BD3D-30108021C160}"/>
              </a:ext>
            </a:extLst>
          </p:cNvPr>
          <p:cNvSpPr txBox="1"/>
          <p:nvPr/>
        </p:nvSpPr>
        <p:spPr>
          <a:xfrm>
            <a:off x="5354407" y="3916362"/>
            <a:ext cx="7200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1000" dirty="0"/>
              <a:t>C[-2]</a:t>
            </a:r>
            <a:endParaRPr lang="en-US" sz="1000" dirty="0"/>
          </a:p>
        </p:txBody>
      </p:sp>
      <p:sp>
        <p:nvSpPr>
          <p:cNvPr id="146" name="Textfeld 21">
            <a:extLst>
              <a:ext uri="{FF2B5EF4-FFF2-40B4-BE49-F238E27FC236}">
                <a16:creationId xmlns:a16="http://schemas.microsoft.com/office/drawing/2014/main" id="{0AAFA17C-87BA-4AFA-9355-4C9033404001}"/>
              </a:ext>
            </a:extLst>
          </p:cNvPr>
          <p:cNvSpPr txBox="1"/>
          <p:nvPr/>
        </p:nvSpPr>
        <p:spPr>
          <a:xfrm>
            <a:off x="3875105" y="3916362"/>
            <a:ext cx="7200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1000" dirty="0"/>
              <a:t>C[-4]</a:t>
            </a:r>
            <a:endParaRPr lang="en-US" sz="1000" dirty="0"/>
          </a:p>
        </p:txBody>
      </p:sp>
      <p:sp>
        <p:nvSpPr>
          <p:cNvPr id="147" name="Textfeld 23">
            <a:extLst>
              <a:ext uri="{FF2B5EF4-FFF2-40B4-BE49-F238E27FC236}">
                <a16:creationId xmlns:a16="http://schemas.microsoft.com/office/drawing/2014/main" id="{14E41278-61EF-4E71-982F-9E574A20F0C0}"/>
              </a:ext>
            </a:extLst>
          </p:cNvPr>
          <p:cNvSpPr txBox="1"/>
          <p:nvPr/>
        </p:nvSpPr>
        <p:spPr>
          <a:xfrm>
            <a:off x="4614756" y="3916362"/>
            <a:ext cx="7200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1000" dirty="0"/>
              <a:t>C[-3]</a:t>
            </a:r>
            <a:endParaRPr lang="en-US" sz="1000" dirty="0"/>
          </a:p>
        </p:txBody>
      </p:sp>
      <p:sp>
        <p:nvSpPr>
          <p:cNvPr id="149" name="Textfeld 24">
            <a:extLst>
              <a:ext uri="{FF2B5EF4-FFF2-40B4-BE49-F238E27FC236}">
                <a16:creationId xmlns:a16="http://schemas.microsoft.com/office/drawing/2014/main" id="{E3064720-9D5E-418B-B569-63F166B342FB}"/>
              </a:ext>
            </a:extLst>
          </p:cNvPr>
          <p:cNvSpPr txBox="1"/>
          <p:nvPr/>
        </p:nvSpPr>
        <p:spPr>
          <a:xfrm>
            <a:off x="6094058" y="3916362"/>
            <a:ext cx="7200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1000" dirty="0"/>
              <a:t>C[-1]</a:t>
            </a:r>
            <a:endParaRPr lang="en-US" sz="1000" dirty="0"/>
          </a:p>
        </p:txBody>
      </p:sp>
      <p:cxnSp>
        <p:nvCxnSpPr>
          <p:cNvPr id="150" name="Gerade Verbindung mit Pfeil 149">
            <a:extLst>
              <a:ext uri="{FF2B5EF4-FFF2-40B4-BE49-F238E27FC236}">
                <a16:creationId xmlns:a16="http://schemas.microsoft.com/office/drawing/2014/main" id="{1D837626-8037-4A71-883D-C2F4868E00B0}"/>
              </a:ext>
            </a:extLst>
          </p:cNvPr>
          <p:cNvCxnSpPr>
            <a:cxnSpLocks/>
            <a:stCxn id="152" idx="0"/>
            <a:endCxn id="147" idx="2"/>
          </p:cNvCxnSpPr>
          <p:nvPr/>
        </p:nvCxnSpPr>
        <p:spPr>
          <a:xfrm flipV="1">
            <a:off x="4974436" y="4162583"/>
            <a:ext cx="320" cy="3859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2" name="Textfeld 26">
            <a:extLst>
              <a:ext uri="{FF2B5EF4-FFF2-40B4-BE49-F238E27FC236}">
                <a16:creationId xmlns:a16="http://schemas.microsoft.com/office/drawing/2014/main" id="{1810487C-BFE0-4622-8696-3B537D5D965C}"/>
              </a:ext>
            </a:extLst>
          </p:cNvPr>
          <p:cNvSpPr txBox="1"/>
          <p:nvPr/>
        </p:nvSpPr>
        <p:spPr>
          <a:xfrm>
            <a:off x="3966521" y="4548513"/>
            <a:ext cx="2015830"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1000" dirty="0"/>
              <a:t>Position Nummer (-3) innerhalb der Sequenz (negative Indizierung)</a:t>
            </a:r>
            <a:endParaRPr lang="en-US" sz="1000" dirty="0"/>
          </a:p>
        </p:txBody>
      </p:sp>
    </p:spTree>
    <p:extLst>
      <p:ext uri="{BB962C8B-B14F-4D97-AF65-F5344CB8AC3E}">
        <p14:creationId xmlns:p14="http://schemas.microsoft.com/office/powerpoint/2010/main" val="225888512"/>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2400" dirty="0" err="1">
                <a:latin typeface="Deutsche Bank Display" panose="020F0403020203030304" pitchFamily="34" charset="0"/>
                <a:ea typeface="Deutsche Bank Display" panose="020F0403020203030304" pitchFamily="34" charset="0"/>
                <a:cs typeface="Deutsche Bank Display" panose="020F0403020203030304" pitchFamily="34" charset="0"/>
              </a:rPr>
              <a:t>Datenstrukturen</a:t>
            </a:r>
            <a:endParaRPr lang="en-US" dirty="0">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4" name="Slide Number Placeholder 3"/>
          <p:cNvSpPr>
            <a:spLocks noGrp="1"/>
          </p:cNvSpPr>
          <p:nvPr>
            <p:ph type="sldNum" sz="quarter" idx="20"/>
          </p:nvPr>
        </p:nvSpPr>
        <p:spPr/>
        <p:txBody>
          <a:bodyPr/>
          <a:lstStyle/>
          <a:p>
            <a:pPr>
              <a:defRPr/>
            </a:pPr>
            <a:fld id="{1788D09C-7CA7-40CB-8213-E7B766997646}" type="slidenum">
              <a:rPr lang="en-US" smtClean="0">
                <a:latin typeface="Deutsche Bank Display" panose="020F0403020203030304" pitchFamily="34" charset="0"/>
                <a:ea typeface="Deutsche Bank Display" panose="020F0403020203030304" pitchFamily="34" charset="0"/>
                <a:cs typeface="Deutsche Bank Display" panose="020F0403020203030304" pitchFamily="34" charset="0"/>
              </a:rPr>
              <a:pPr>
                <a:defRPr/>
              </a:pPr>
              <a:t>8</a:t>
            </a:fld>
            <a:endParaRPr lang="en-US">
              <a:latin typeface="Deutsche Bank Display" panose="020F0403020203030304" pitchFamily="34" charset="0"/>
              <a:ea typeface="Deutsche Bank Display" panose="020F0403020203030304" pitchFamily="34" charset="0"/>
              <a:cs typeface="Deutsche Bank Display" panose="020F0403020203030304" pitchFamily="34" charset="0"/>
            </a:endParaRPr>
          </a:p>
        </p:txBody>
      </p:sp>
      <p:sp>
        <p:nvSpPr>
          <p:cNvPr id="6" name="Title 2"/>
          <p:cNvSpPr txBox="1">
            <a:spLocks/>
          </p:cNvSpPr>
          <p:nvPr/>
        </p:nvSpPr>
        <p:spPr bwMode="auto">
          <a:xfrm>
            <a:off x="534030" y="1013139"/>
            <a:ext cx="9159291" cy="304331"/>
          </a:xfrm>
          <a:prstGeom prst="rect">
            <a:avLst/>
          </a:prstGeom>
          <a:noFill/>
          <a:ln w="9525">
            <a:noFill/>
            <a:miter lim="800000"/>
            <a:headEnd/>
            <a:tailEnd/>
          </a:ln>
        </p:spPr>
        <p:txBody>
          <a:bodyPr vert="horz" wrap="square" lIns="0" tIns="0" rIns="540000" bIns="0" numCol="1" anchor="t" anchorCtr="0" compatLnSpc="1">
            <a:prstTxWarp prst="textNoShape">
              <a:avLst/>
            </a:prstTxWarp>
          </a:bodyPr>
          <a:lstStyle>
            <a:lvl1pPr algn="l" rtl="0" eaLnBrk="0" fontAlgn="base" hangingPunct="0">
              <a:lnSpc>
                <a:spcPct val="90000"/>
              </a:lnSpc>
              <a:spcBef>
                <a:spcPct val="0"/>
              </a:spcBef>
              <a:spcAft>
                <a:spcPct val="0"/>
              </a:spcAft>
              <a:tabLst/>
              <a:defRPr lang="en-US" sz="2600" kern="1200" noProof="0" smtClean="0">
                <a:solidFill>
                  <a:schemeClr val="tx1"/>
                </a:solidFill>
                <a:latin typeface="+mn-lt"/>
                <a:ea typeface="ＭＳ Ｐゴシック" pitchFamily="34" charset="-128"/>
                <a:cs typeface="ＭＳ Ｐゴシック" pitchFamily="-109" charset="-128"/>
              </a:defRPr>
            </a:lvl1pPr>
            <a:lvl2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2pPr>
            <a:lvl3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3pPr>
            <a:lvl4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4pPr>
            <a:lvl5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5pPr>
            <a:lvl6pPr marL="504566" algn="l" rtl="0" eaLnBrk="1" fontAlgn="base" hangingPunct="1">
              <a:lnSpc>
                <a:spcPct val="90000"/>
              </a:lnSpc>
              <a:spcBef>
                <a:spcPct val="0"/>
              </a:spcBef>
              <a:spcAft>
                <a:spcPct val="0"/>
              </a:spcAft>
              <a:tabLst>
                <a:tab pos="735825" algn="l"/>
              </a:tabLst>
              <a:defRPr sz="2600" b="1">
                <a:solidFill>
                  <a:schemeClr val="tx1"/>
                </a:solidFill>
                <a:latin typeface="Arial" charset="0"/>
              </a:defRPr>
            </a:lvl6pPr>
            <a:lvl7pPr marL="1009132" algn="l" rtl="0" eaLnBrk="1" fontAlgn="base" hangingPunct="1">
              <a:lnSpc>
                <a:spcPct val="90000"/>
              </a:lnSpc>
              <a:spcBef>
                <a:spcPct val="0"/>
              </a:spcBef>
              <a:spcAft>
                <a:spcPct val="0"/>
              </a:spcAft>
              <a:tabLst>
                <a:tab pos="735825" algn="l"/>
              </a:tabLst>
              <a:defRPr sz="2600" b="1">
                <a:solidFill>
                  <a:schemeClr val="tx1"/>
                </a:solidFill>
                <a:latin typeface="Arial" charset="0"/>
              </a:defRPr>
            </a:lvl7pPr>
            <a:lvl8pPr marL="1513698" algn="l" rtl="0" eaLnBrk="1" fontAlgn="base" hangingPunct="1">
              <a:lnSpc>
                <a:spcPct val="90000"/>
              </a:lnSpc>
              <a:spcBef>
                <a:spcPct val="0"/>
              </a:spcBef>
              <a:spcAft>
                <a:spcPct val="0"/>
              </a:spcAft>
              <a:tabLst>
                <a:tab pos="735825" algn="l"/>
              </a:tabLst>
              <a:defRPr sz="2600" b="1">
                <a:solidFill>
                  <a:schemeClr val="tx1"/>
                </a:solidFill>
                <a:latin typeface="Arial" charset="0"/>
              </a:defRPr>
            </a:lvl8pPr>
            <a:lvl9pPr marL="2018264" algn="l" rtl="0" eaLnBrk="1" fontAlgn="base" hangingPunct="1">
              <a:lnSpc>
                <a:spcPct val="90000"/>
              </a:lnSpc>
              <a:spcBef>
                <a:spcPct val="0"/>
              </a:spcBef>
              <a:spcAft>
                <a:spcPct val="0"/>
              </a:spcAft>
              <a:tabLst>
                <a:tab pos="735825" algn="l"/>
              </a:tabLst>
              <a:defRPr sz="2600" b="1">
                <a:solidFill>
                  <a:schemeClr val="tx1"/>
                </a:solidFill>
                <a:latin typeface="Arial" charset="0"/>
              </a:defRPr>
            </a:lvl9pPr>
          </a:lstStyle>
          <a:p>
            <a:pPr defTabSz="914400"/>
            <a:r>
              <a:rPr lang="en-US" sz="1800" dirty="0" err="1">
                <a:solidFill>
                  <a:schemeClr val="bg2">
                    <a:lumMod val="7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rPr>
              <a:t>Verschachtelte</a:t>
            </a:r>
            <a:r>
              <a:rPr lang="en-US" sz="1800" dirty="0">
                <a:solidFill>
                  <a:schemeClr val="bg2">
                    <a:lumMod val="75000"/>
                  </a:schemeClr>
                </a:solidFill>
                <a:latin typeface="Deutsche Bank Display" panose="020F0403020203030304" pitchFamily="34" charset="0"/>
                <a:ea typeface="Deutsche Bank Display" panose="020F0403020203030304" pitchFamily="34" charset="0"/>
                <a:cs typeface="Deutsche Bank Display" panose="020F0403020203030304" pitchFamily="34" charset="0"/>
              </a:rPr>
              <a:t> Listen</a:t>
            </a:r>
          </a:p>
        </p:txBody>
      </p:sp>
      <p:sp>
        <p:nvSpPr>
          <p:cNvPr id="28" name="Rechteck 27">
            <a:extLst>
              <a:ext uri="{FF2B5EF4-FFF2-40B4-BE49-F238E27FC236}">
                <a16:creationId xmlns:a16="http://schemas.microsoft.com/office/drawing/2014/main" id="{F8CCC4D5-9D1D-4552-9CA1-CFA4D7742DCF}"/>
              </a:ext>
            </a:extLst>
          </p:cNvPr>
          <p:cNvSpPr/>
          <p:nvPr/>
        </p:nvSpPr>
        <p:spPr>
          <a:xfrm>
            <a:off x="4650275" y="3321531"/>
            <a:ext cx="720000" cy="360000"/>
          </a:xfrm>
          <a:prstGeom prst="rect">
            <a:avLst/>
          </a:prstGeom>
          <a:solidFill>
            <a:srgbClr val="B0DAF6"/>
          </a:solidFill>
          <a:ln>
            <a:solidFill>
              <a:srgbClr val="B0DA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000" dirty="0">
                <a:solidFill>
                  <a:schemeClr val="tx1"/>
                </a:solidFill>
              </a:rPr>
              <a:t>a[0][1]</a:t>
            </a:r>
            <a:endParaRPr lang="en-US" sz="1000" dirty="0">
              <a:solidFill>
                <a:schemeClr val="tx1"/>
              </a:solidFill>
            </a:endParaRPr>
          </a:p>
        </p:txBody>
      </p:sp>
      <p:sp>
        <p:nvSpPr>
          <p:cNvPr id="29" name="Rechteck 28">
            <a:extLst>
              <a:ext uri="{FF2B5EF4-FFF2-40B4-BE49-F238E27FC236}">
                <a16:creationId xmlns:a16="http://schemas.microsoft.com/office/drawing/2014/main" id="{583B0710-AB0B-4BED-8116-DEB28CBE24C7}"/>
              </a:ext>
            </a:extLst>
          </p:cNvPr>
          <p:cNvSpPr/>
          <p:nvPr/>
        </p:nvSpPr>
        <p:spPr>
          <a:xfrm>
            <a:off x="6147175" y="3321531"/>
            <a:ext cx="720000" cy="360000"/>
          </a:xfrm>
          <a:prstGeom prst="rect">
            <a:avLst/>
          </a:prstGeom>
          <a:solidFill>
            <a:srgbClr val="B0DAF6"/>
          </a:solidFill>
          <a:ln>
            <a:solidFill>
              <a:srgbClr val="B0DA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000" dirty="0">
                <a:solidFill>
                  <a:schemeClr val="tx1"/>
                </a:solidFill>
              </a:rPr>
              <a:t>a[0][3]</a:t>
            </a:r>
            <a:endParaRPr lang="en-US" sz="1000" dirty="0">
              <a:solidFill>
                <a:schemeClr val="tx1"/>
              </a:solidFill>
            </a:endParaRPr>
          </a:p>
        </p:txBody>
      </p:sp>
      <p:sp>
        <p:nvSpPr>
          <p:cNvPr id="30" name="Rechteck 29">
            <a:extLst>
              <a:ext uri="{FF2B5EF4-FFF2-40B4-BE49-F238E27FC236}">
                <a16:creationId xmlns:a16="http://schemas.microsoft.com/office/drawing/2014/main" id="{987BE5ED-318A-47A9-9E51-B9BED6E46569}"/>
              </a:ext>
            </a:extLst>
          </p:cNvPr>
          <p:cNvSpPr/>
          <p:nvPr/>
        </p:nvSpPr>
        <p:spPr>
          <a:xfrm>
            <a:off x="5398725" y="3321531"/>
            <a:ext cx="720000" cy="360000"/>
          </a:xfrm>
          <a:prstGeom prst="rect">
            <a:avLst/>
          </a:prstGeom>
          <a:solidFill>
            <a:srgbClr val="B0DAF6"/>
          </a:solidFill>
          <a:ln>
            <a:solidFill>
              <a:srgbClr val="B0DA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000" dirty="0">
                <a:solidFill>
                  <a:schemeClr val="tx1"/>
                </a:solidFill>
              </a:rPr>
              <a:t>a[0][2]</a:t>
            </a:r>
            <a:endParaRPr lang="en-US" sz="1000" dirty="0">
              <a:solidFill>
                <a:schemeClr val="tx1"/>
              </a:solidFill>
            </a:endParaRPr>
          </a:p>
        </p:txBody>
      </p:sp>
      <p:sp>
        <p:nvSpPr>
          <p:cNvPr id="31" name="Rechteck 30">
            <a:extLst>
              <a:ext uri="{FF2B5EF4-FFF2-40B4-BE49-F238E27FC236}">
                <a16:creationId xmlns:a16="http://schemas.microsoft.com/office/drawing/2014/main" id="{DC0D4B99-2EFC-4152-BB1A-0C18975363D6}"/>
              </a:ext>
            </a:extLst>
          </p:cNvPr>
          <p:cNvSpPr/>
          <p:nvPr/>
        </p:nvSpPr>
        <p:spPr>
          <a:xfrm>
            <a:off x="3901825" y="3321531"/>
            <a:ext cx="720000" cy="360000"/>
          </a:xfrm>
          <a:prstGeom prst="rect">
            <a:avLst/>
          </a:prstGeom>
          <a:solidFill>
            <a:srgbClr val="B0DAF6"/>
          </a:solidFill>
          <a:ln>
            <a:solidFill>
              <a:srgbClr val="B0DA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000" dirty="0">
                <a:solidFill>
                  <a:schemeClr val="tx1"/>
                </a:solidFill>
              </a:rPr>
              <a:t>a[0][0]</a:t>
            </a:r>
            <a:endParaRPr lang="en-US" sz="1000" dirty="0">
              <a:solidFill>
                <a:schemeClr val="tx1"/>
              </a:solidFill>
            </a:endParaRPr>
          </a:p>
        </p:txBody>
      </p:sp>
      <p:sp>
        <p:nvSpPr>
          <p:cNvPr id="32" name="Rechteck 31">
            <a:extLst>
              <a:ext uri="{FF2B5EF4-FFF2-40B4-BE49-F238E27FC236}">
                <a16:creationId xmlns:a16="http://schemas.microsoft.com/office/drawing/2014/main" id="{73D57E55-DBC1-4022-804C-49BDADE0A3C1}"/>
              </a:ext>
            </a:extLst>
          </p:cNvPr>
          <p:cNvSpPr/>
          <p:nvPr/>
        </p:nvSpPr>
        <p:spPr>
          <a:xfrm>
            <a:off x="4650275" y="3746573"/>
            <a:ext cx="720000" cy="360000"/>
          </a:xfrm>
          <a:prstGeom prst="rect">
            <a:avLst/>
          </a:prstGeom>
          <a:solidFill>
            <a:srgbClr val="B0DAF6"/>
          </a:solidFill>
          <a:ln>
            <a:solidFill>
              <a:srgbClr val="B0DA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000" dirty="0">
                <a:solidFill>
                  <a:schemeClr val="tx1"/>
                </a:solidFill>
              </a:rPr>
              <a:t>a[1][1]</a:t>
            </a:r>
            <a:endParaRPr lang="en-US" sz="1000" dirty="0">
              <a:solidFill>
                <a:schemeClr val="tx1"/>
              </a:solidFill>
            </a:endParaRPr>
          </a:p>
        </p:txBody>
      </p:sp>
      <p:sp>
        <p:nvSpPr>
          <p:cNvPr id="33" name="Rechteck 32">
            <a:extLst>
              <a:ext uri="{FF2B5EF4-FFF2-40B4-BE49-F238E27FC236}">
                <a16:creationId xmlns:a16="http://schemas.microsoft.com/office/drawing/2014/main" id="{71A4569C-12DB-4B8F-B432-9E7A08DE0DF4}"/>
              </a:ext>
            </a:extLst>
          </p:cNvPr>
          <p:cNvSpPr/>
          <p:nvPr/>
        </p:nvSpPr>
        <p:spPr>
          <a:xfrm>
            <a:off x="6147175" y="3746573"/>
            <a:ext cx="720000" cy="360000"/>
          </a:xfrm>
          <a:prstGeom prst="rect">
            <a:avLst/>
          </a:prstGeom>
          <a:solidFill>
            <a:srgbClr val="B0DAF6"/>
          </a:solidFill>
          <a:ln>
            <a:solidFill>
              <a:srgbClr val="B0DA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000" dirty="0">
                <a:solidFill>
                  <a:schemeClr val="tx1"/>
                </a:solidFill>
              </a:rPr>
              <a:t>a[1][3]</a:t>
            </a:r>
            <a:endParaRPr lang="en-US" sz="1000" dirty="0">
              <a:solidFill>
                <a:schemeClr val="tx1"/>
              </a:solidFill>
            </a:endParaRPr>
          </a:p>
        </p:txBody>
      </p:sp>
      <p:sp>
        <p:nvSpPr>
          <p:cNvPr id="34" name="Rechteck 33">
            <a:extLst>
              <a:ext uri="{FF2B5EF4-FFF2-40B4-BE49-F238E27FC236}">
                <a16:creationId xmlns:a16="http://schemas.microsoft.com/office/drawing/2014/main" id="{22F6E318-419E-4A69-A5CE-D821DE59440F}"/>
              </a:ext>
            </a:extLst>
          </p:cNvPr>
          <p:cNvSpPr/>
          <p:nvPr/>
        </p:nvSpPr>
        <p:spPr>
          <a:xfrm>
            <a:off x="5398725" y="3746573"/>
            <a:ext cx="720000" cy="360000"/>
          </a:xfrm>
          <a:prstGeom prst="rect">
            <a:avLst/>
          </a:prstGeom>
          <a:solidFill>
            <a:srgbClr val="B0DAF6"/>
          </a:solidFill>
          <a:ln>
            <a:solidFill>
              <a:srgbClr val="B0DA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000" dirty="0">
                <a:solidFill>
                  <a:schemeClr val="tx1"/>
                </a:solidFill>
              </a:rPr>
              <a:t>a[1][2]</a:t>
            </a:r>
            <a:endParaRPr lang="en-US" sz="1000" dirty="0">
              <a:solidFill>
                <a:schemeClr val="tx1"/>
              </a:solidFill>
            </a:endParaRPr>
          </a:p>
        </p:txBody>
      </p:sp>
      <p:sp>
        <p:nvSpPr>
          <p:cNvPr id="35" name="Rechteck 34">
            <a:extLst>
              <a:ext uri="{FF2B5EF4-FFF2-40B4-BE49-F238E27FC236}">
                <a16:creationId xmlns:a16="http://schemas.microsoft.com/office/drawing/2014/main" id="{DC8B3DDD-5805-4E14-A7D6-0E02408D4D8E}"/>
              </a:ext>
            </a:extLst>
          </p:cNvPr>
          <p:cNvSpPr/>
          <p:nvPr/>
        </p:nvSpPr>
        <p:spPr>
          <a:xfrm>
            <a:off x="3901825" y="3746573"/>
            <a:ext cx="720000" cy="360000"/>
          </a:xfrm>
          <a:prstGeom prst="rect">
            <a:avLst/>
          </a:prstGeom>
          <a:solidFill>
            <a:srgbClr val="B0DAF6"/>
          </a:solidFill>
          <a:ln>
            <a:solidFill>
              <a:srgbClr val="B0DA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000" dirty="0">
                <a:solidFill>
                  <a:schemeClr val="tx1"/>
                </a:solidFill>
              </a:rPr>
              <a:t>a[1][0]</a:t>
            </a:r>
            <a:endParaRPr lang="en-US" sz="1000" dirty="0">
              <a:solidFill>
                <a:schemeClr val="tx1"/>
              </a:solidFill>
            </a:endParaRPr>
          </a:p>
        </p:txBody>
      </p:sp>
      <p:sp>
        <p:nvSpPr>
          <p:cNvPr id="36" name="Rechteck 35">
            <a:extLst>
              <a:ext uri="{FF2B5EF4-FFF2-40B4-BE49-F238E27FC236}">
                <a16:creationId xmlns:a16="http://schemas.microsoft.com/office/drawing/2014/main" id="{DC06FA39-C356-4C9D-9962-B254FE950A43}"/>
              </a:ext>
            </a:extLst>
          </p:cNvPr>
          <p:cNvSpPr/>
          <p:nvPr/>
        </p:nvSpPr>
        <p:spPr>
          <a:xfrm>
            <a:off x="4650275" y="4171615"/>
            <a:ext cx="720000" cy="360000"/>
          </a:xfrm>
          <a:prstGeom prst="rect">
            <a:avLst/>
          </a:prstGeom>
          <a:solidFill>
            <a:srgbClr val="B0DAF6"/>
          </a:solidFill>
          <a:ln>
            <a:solidFill>
              <a:srgbClr val="B0DA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000" dirty="0">
                <a:solidFill>
                  <a:schemeClr val="tx1"/>
                </a:solidFill>
              </a:rPr>
              <a:t>a[2][1]</a:t>
            </a:r>
            <a:endParaRPr lang="en-US" sz="1000" dirty="0">
              <a:solidFill>
                <a:schemeClr val="tx1"/>
              </a:solidFill>
            </a:endParaRPr>
          </a:p>
        </p:txBody>
      </p:sp>
      <p:sp>
        <p:nvSpPr>
          <p:cNvPr id="37" name="Rechteck 36">
            <a:extLst>
              <a:ext uri="{FF2B5EF4-FFF2-40B4-BE49-F238E27FC236}">
                <a16:creationId xmlns:a16="http://schemas.microsoft.com/office/drawing/2014/main" id="{5D4C5E13-2797-40A2-B319-49905A8480E9}"/>
              </a:ext>
            </a:extLst>
          </p:cNvPr>
          <p:cNvSpPr/>
          <p:nvPr/>
        </p:nvSpPr>
        <p:spPr>
          <a:xfrm>
            <a:off x="6147175" y="4171615"/>
            <a:ext cx="720000" cy="360000"/>
          </a:xfrm>
          <a:prstGeom prst="rect">
            <a:avLst/>
          </a:prstGeom>
          <a:solidFill>
            <a:srgbClr val="B0DAF6"/>
          </a:solidFill>
          <a:ln>
            <a:solidFill>
              <a:srgbClr val="B0DA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000" dirty="0">
                <a:solidFill>
                  <a:schemeClr val="tx1"/>
                </a:solidFill>
              </a:rPr>
              <a:t>a[2][3]</a:t>
            </a:r>
            <a:endParaRPr lang="en-US" sz="1000" dirty="0">
              <a:solidFill>
                <a:schemeClr val="tx1"/>
              </a:solidFill>
            </a:endParaRPr>
          </a:p>
        </p:txBody>
      </p:sp>
      <p:sp>
        <p:nvSpPr>
          <p:cNvPr id="38" name="Rechteck 37">
            <a:extLst>
              <a:ext uri="{FF2B5EF4-FFF2-40B4-BE49-F238E27FC236}">
                <a16:creationId xmlns:a16="http://schemas.microsoft.com/office/drawing/2014/main" id="{753D5FA3-CCCD-4C2E-92A9-190B5CBD2200}"/>
              </a:ext>
            </a:extLst>
          </p:cNvPr>
          <p:cNvSpPr/>
          <p:nvPr/>
        </p:nvSpPr>
        <p:spPr>
          <a:xfrm>
            <a:off x="5398725" y="4171615"/>
            <a:ext cx="720000" cy="360000"/>
          </a:xfrm>
          <a:prstGeom prst="rect">
            <a:avLst/>
          </a:prstGeom>
          <a:solidFill>
            <a:srgbClr val="B0DAF6"/>
          </a:solidFill>
          <a:ln>
            <a:solidFill>
              <a:srgbClr val="B0DA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000" dirty="0">
                <a:solidFill>
                  <a:schemeClr val="tx1"/>
                </a:solidFill>
              </a:rPr>
              <a:t>a[2][2]</a:t>
            </a:r>
            <a:endParaRPr lang="en-US" sz="1000" dirty="0">
              <a:solidFill>
                <a:schemeClr val="tx1"/>
              </a:solidFill>
            </a:endParaRPr>
          </a:p>
        </p:txBody>
      </p:sp>
      <p:sp>
        <p:nvSpPr>
          <p:cNvPr id="39" name="Rechteck 38">
            <a:extLst>
              <a:ext uri="{FF2B5EF4-FFF2-40B4-BE49-F238E27FC236}">
                <a16:creationId xmlns:a16="http://schemas.microsoft.com/office/drawing/2014/main" id="{BDF8CC09-6CBE-47ED-8BCB-52EFE8E07C64}"/>
              </a:ext>
            </a:extLst>
          </p:cNvPr>
          <p:cNvSpPr/>
          <p:nvPr/>
        </p:nvSpPr>
        <p:spPr>
          <a:xfrm>
            <a:off x="3901825" y="4171615"/>
            <a:ext cx="720000" cy="360000"/>
          </a:xfrm>
          <a:prstGeom prst="rect">
            <a:avLst/>
          </a:prstGeom>
          <a:solidFill>
            <a:srgbClr val="B0DAF6"/>
          </a:solidFill>
          <a:ln>
            <a:solidFill>
              <a:srgbClr val="B0DA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000" dirty="0">
                <a:solidFill>
                  <a:schemeClr val="tx1"/>
                </a:solidFill>
              </a:rPr>
              <a:t>a[2][0]</a:t>
            </a:r>
            <a:endParaRPr lang="en-US" sz="1000" dirty="0">
              <a:solidFill>
                <a:schemeClr val="tx1"/>
              </a:solidFill>
            </a:endParaRPr>
          </a:p>
        </p:txBody>
      </p:sp>
      <p:sp>
        <p:nvSpPr>
          <p:cNvPr id="40" name="Textfeld 1">
            <a:extLst>
              <a:ext uri="{FF2B5EF4-FFF2-40B4-BE49-F238E27FC236}">
                <a16:creationId xmlns:a16="http://schemas.microsoft.com/office/drawing/2014/main" id="{4BAB4FCC-48EE-4A40-BE31-BF3CABD0AC21}"/>
              </a:ext>
            </a:extLst>
          </p:cNvPr>
          <p:cNvSpPr txBox="1"/>
          <p:nvPr/>
        </p:nvSpPr>
        <p:spPr>
          <a:xfrm>
            <a:off x="3901825" y="3051872"/>
            <a:ext cx="720000" cy="2539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1000" dirty="0"/>
              <a:t>Spalte 0</a:t>
            </a:r>
            <a:endParaRPr lang="en-US" sz="1000" dirty="0"/>
          </a:p>
        </p:txBody>
      </p:sp>
      <p:sp>
        <p:nvSpPr>
          <p:cNvPr id="41" name="Textfeld 40">
            <a:extLst>
              <a:ext uri="{FF2B5EF4-FFF2-40B4-BE49-F238E27FC236}">
                <a16:creationId xmlns:a16="http://schemas.microsoft.com/office/drawing/2014/main" id="{6EC21305-E5E9-41C3-A205-3F82A872FCB7}"/>
              </a:ext>
            </a:extLst>
          </p:cNvPr>
          <p:cNvSpPr txBox="1"/>
          <p:nvPr/>
        </p:nvSpPr>
        <p:spPr>
          <a:xfrm>
            <a:off x="4621825" y="3051872"/>
            <a:ext cx="7200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1000" dirty="0"/>
              <a:t>Spalte 1</a:t>
            </a:r>
            <a:endParaRPr lang="en-US" sz="1000" dirty="0"/>
          </a:p>
        </p:txBody>
      </p:sp>
      <p:sp>
        <p:nvSpPr>
          <p:cNvPr id="42" name="Textfeld 41">
            <a:extLst>
              <a:ext uri="{FF2B5EF4-FFF2-40B4-BE49-F238E27FC236}">
                <a16:creationId xmlns:a16="http://schemas.microsoft.com/office/drawing/2014/main" id="{23EC0979-2CE8-4BFA-AB20-FC13F7B32D5D}"/>
              </a:ext>
            </a:extLst>
          </p:cNvPr>
          <p:cNvSpPr txBox="1"/>
          <p:nvPr/>
        </p:nvSpPr>
        <p:spPr>
          <a:xfrm>
            <a:off x="5385638" y="3051872"/>
            <a:ext cx="720000" cy="2539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1000" dirty="0"/>
              <a:t>Spalte 2</a:t>
            </a:r>
            <a:endParaRPr lang="en-US" sz="1000" dirty="0"/>
          </a:p>
        </p:txBody>
      </p:sp>
      <p:sp>
        <p:nvSpPr>
          <p:cNvPr id="43" name="Textfeld 42">
            <a:extLst>
              <a:ext uri="{FF2B5EF4-FFF2-40B4-BE49-F238E27FC236}">
                <a16:creationId xmlns:a16="http://schemas.microsoft.com/office/drawing/2014/main" id="{9BA66C36-51EC-4DCD-8142-5D34C63A30C9}"/>
              </a:ext>
            </a:extLst>
          </p:cNvPr>
          <p:cNvSpPr txBox="1"/>
          <p:nvPr/>
        </p:nvSpPr>
        <p:spPr>
          <a:xfrm>
            <a:off x="6133087" y="3051872"/>
            <a:ext cx="720000" cy="2539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1000" dirty="0"/>
              <a:t>Spalte 3</a:t>
            </a:r>
            <a:endParaRPr lang="en-US" sz="1000" dirty="0"/>
          </a:p>
        </p:txBody>
      </p:sp>
      <p:sp>
        <p:nvSpPr>
          <p:cNvPr id="44" name="Textfeld 43">
            <a:extLst>
              <a:ext uri="{FF2B5EF4-FFF2-40B4-BE49-F238E27FC236}">
                <a16:creationId xmlns:a16="http://schemas.microsoft.com/office/drawing/2014/main" id="{03D43E88-A81E-4FEC-ADAE-71F424B88B0B}"/>
              </a:ext>
            </a:extLst>
          </p:cNvPr>
          <p:cNvSpPr txBox="1"/>
          <p:nvPr/>
        </p:nvSpPr>
        <p:spPr>
          <a:xfrm>
            <a:off x="3210275" y="3378420"/>
            <a:ext cx="69155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1000" dirty="0"/>
              <a:t>Reihe 0</a:t>
            </a:r>
            <a:endParaRPr lang="en-US" sz="1000" dirty="0"/>
          </a:p>
        </p:txBody>
      </p:sp>
      <p:sp>
        <p:nvSpPr>
          <p:cNvPr id="45" name="Textfeld 44">
            <a:extLst>
              <a:ext uri="{FF2B5EF4-FFF2-40B4-BE49-F238E27FC236}">
                <a16:creationId xmlns:a16="http://schemas.microsoft.com/office/drawing/2014/main" id="{1A019737-0FD0-48EB-9AE4-E5C688C722EB}"/>
              </a:ext>
            </a:extLst>
          </p:cNvPr>
          <p:cNvSpPr txBox="1"/>
          <p:nvPr/>
        </p:nvSpPr>
        <p:spPr>
          <a:xfrm>
            <a:off x="3210275" y="3803462"/>
            <a:ext cx="69155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1000" dirty="0"/>
              <a:t>Reihe 1</a:t>
            </a:r>
            <a:endParaRPr lang="en-US" sz="1000" dirty="0"/>
          </a:p>
        </p:txBody>
      </p:sp>
      <p:sp>
        <p:nvSpPr>
          <p:cNvPr id="46" name="Textfeld 45">
            <a:extLst>
              <a:ext uri="{FF2B5EF4-FFF2-40B4-BE49-F238E27FC236}">
                <a16:creationId xmlns:a16="http://schemas.microsoft.com/office/drawing/2014/main" id="{E8953E0C-1D2B-4C36-AC25-21273B06A55A}"/>
              </a:ext>
            </a:extLst>
          </p:cNvPr>
          <p:cNvSpPr txBox="1"/>
          <p:nvPr/>
        </p:nvSpPr>
        <p:spPr>
          <a:xfrm>
            <a:off x="3210275" y="4228504"/>
            <a:ext cx="69155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1000" dirty="0"/>
              <a:t>Reihe 2</a:t>
            </a:r>
            <a:endParaRPr lang="en-US" sz="1000" dirty="0"/>
          </a:p>
        </p:txBody>
      </p:sp>
    </p:spTree>
    <p:extLst>
      <p:ext uri="{BB962C8B-B14F-4D97-AF65-F5344CB8AC3E}">
        <p14:creationId xmlns:p14="http://schemas.microsoft.com/office/powerpoint/2010/main" val="3416247762"/>
      </p:ext>
    </p:extLst>
  </p:cSld>
  <p:clrMapOvr>
    <a:masterClrMapping/>
  </p:clrMapOvr>
  <p:transition>
    <p:wipe dir="r"/>
  </p:transition>
</p:sld>
</file>

<file path=ppt/theme/theme1.xml><?xml version="1.0" encoding="utf-8"?>
<a:theme xmlns:a="http://schemas.openxmlformats.org/drawingml/2006/main" name="DB Screenshow White">
  <a:themeElements>
    <a:clrScheme name="DB Screenshow White">
      <a:dk1>
        <a:srgbClr val="B4D2F0"/>
      </a:dk1>
      <a:lt1>
        <a:srgbClr val="000000"/>
      </a:lt1>
      <a:dk2>
        <a:srgbClr val="FFFFFF"/>
      </a:dk2>
      <a:lt2>
        <a:srgbClr val="8296AA"/>
      </a:lt2>
      <a:accent1>
        <a:srgbClr val="193296"/>
      </a:accent1>
      <a:accent2>
        <a:srgbClr val="0092D0"/>
      </a:accent2>
      <a:accent3>
        <a:srgbClr val="FFA005"/>
      </a:accent3>
      <a:accent4>
        <a:srgbClr val="D70032"/>
      </a:accent4>
      <a:accent5>
        <a:srgbClr val="2D962D"/>
      </a:accent5>
      <a:accent6>
        <a:srgbClr val="0055AA"/>
      </a:accent6>
      <a:hlink>
        <a:srgbClr val="961414"/>
      </a:hlink>
      <a:folHlink>
        <a:srgbClr val="379B6E"/>
      </a:folHlink>
    </a:clrScheme>
    <a:fontScheme name="DB Screenshow">
      <a:majorFont>
        <a:latin typeface="Arial"/>
        <a:ea typeface="MS PGothic"/>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6350">
          <a:noFill/>
          <a:miter lim="800000"/>
          <a:headEnd/>
          <a:tailEnd/>
        </a:ln>
      </a:spPr>
      <a:bodyPr lIns="100913" tIns="50457" rIns="100913" bIns="50457" rtlCol="0" anchor="ctr">
        <a:noAutofit/>
      </a:bodyPr>
      <a:lstStyle>
        <a:defPPr algn="ctr" defTabSz="963613" eaLnBrk="0" hangingPunct="0">
          <a:tabLst>
            <a:tab pos="1257300" algn="l"/>
          </a:tabLst>
          <a:defRPr dirty="0" err="1" smtClean="0">
            <a:solidFill>
              <a:srgbClr val="FFFFFF"/>
            </a:solidFill>
            <a:latin typeface="+mn-lt"/>
          </a:defRPr>
        </a:defPPr>
      </a:lstStyle>
    </a:spDef>
    <a:lnDef>
      <a:spPr bwMode="auto">
        <a:solidFill>
          <a:schemeClr val="accent1"/>
        </a:solidFill>
        <a:ln w="3175" cap="flat" cmpd="sng" algn="ctr">
          <a:solidFill>
            <a:srgbClr val="009BCD"/>
          </a:solidFill>
          <a:prstDash val="solid"/>
          <a:round/>
          <a:headEnd type="none" w="med" len="med"/>
          <a:tailEnd type="none" w="med" len="med"/>
        </a:ln>
        <a:effectLst/>
      </a:spPr>
      <a:bodyPr/>
      <a:lstStyle/>
    </a:lnDef>
    <a:txDef>
      <a:spPr bwMode="ltGray">
        <a:noFill/>
        <a:ln w="6350">
          <a:noFill/>
          <a:miter lim="800000"/>
          <a:headEnd/>
          <a:tailEnd/>
        </a:ln>
      </a:spPr>
      <a:bodyPr wrap="square" lIns="0" tIns="0" rIns="0" bIns="0" rtlCol="0" anchor="t">
        <a:noAutofit/>
      </a:bodyPr>
      <a:lstStyle>
        <a:defPPr algn="ctr" eaLnBrk="0" hangingPunct="0">
          <a:defRPr sz="1200" dirty="0" smtClean="0">
            <a:latin typeface="Deutsche Bank Text" panose="020B0503020202030204" pitchFamily="34" charset="0"/>
            <a:ea typeface="Deutsche Bank Text" panose="020B0503020202030204" pitchFamily="34" charset="0"/>
            <a:cs typeface="Deutsche Bank Text" panose="020B0503020202030204" pitchFamily="34" charset="0"/>
          </a:defRPr>
        </a:defPPr>
      </a:lstStyle>
    </a:txDef>
  </a:objectDefaults>
  <a:extraClrSchemeLst/>
  <a:custClrLst>
    <a:custClr name="255,255,255">
      <a:srgbClr val="FFFFFF"/>
    </a:custClr>
    <a:custClr name="0,0,0">
      <a:srgbClr val="000000"/>
    </a:custClr>
    <a:custClr name="Primary Blue 25,50,150">
      <a:srgbClr val="193296"/>
    </a:custClr>
    <a:custClr name="0,146,208">
      <a:srgbClr val="0092D0"/>
    </a:custClr>
    <a:custClr name="255,160,0">
      <a:srgbClr val="FFA000"/>
    </a:custClr>
    <a:custClr name="215,0,50">
      <a:srgbClr val="D70032"/>
    </a:custClr>
    <a:custClr name="45,150,45">
      <a:srgbClr val="2D962D"/>
    </a:custClr>
    <a:custClr name="0,85,170">
      <a:srgbClr val="0055AA"/>
    </a:custClr>
    <a:custClr name="180,210,240">
      <a:srgbClr val="B4D2F0"/>
    </a:custClr>
    <a:custClr name="130,150,170">
      <a:srgbClr val="8296AA"/>
    </a:custClr>
    <a:custClr name="255,255,255">
      <a:srgbClr val="FFFFFF"/>
    </a:custClr>
    <a:custClr name="0,0,0">
      <a:srgbClr val="000000"/>
    </a:custClr>
    <a:custClr name="140,159,236">
      <a:srgbClr val="8C9FEC"/>
    </a:custClr>
    <a:custClr name="130,195,255">
      <a:srgbClr val="82C3FF"/>
    </a:custClr>
    <a:custClr name="255,217,153">
      <a:srgbClr val="FFD999"/>
    </a:custClr>
    <a:custClr name="255,141,167">
      <a:srgbClr val="FF8DA7"/>
    </a:custClr>
    <a:custClr name="158,226,158">
      <a:srgbClr val="9EE29E"/>
    </a:custClr>
    <a:custClr name="51,153,255">
      <a:srgbClr val="3399FF"/>
    </a:custClr>
    <a:custClr name="17,53,87">
      <a:srgbClr val="113557"/>
    </a:custClr>
    <a:custClr name="230,234,238">
      <a:srgbClr val="E6EAEE"/>
    </a:custClr>
    <a:custClr name="255,255,255">
      <a:srgbClr val="FFFFFF"/>
    </a:custClr>
    <a:custClr name="0,0,0">
      <a:srgbClr val="000000"/>
    </a:custClr>
    <a:custClr name="83,111,226">
      <a:srgbClr val="536FE2"/>
    </a:custClr>
    <a:custClr name="180,219,255">
      <a:srgbClr val="B4DBFF"/>
    </a:custClr>
    <a:custClr name="255,198,105">
      <a:srgbClr val="FFC669"/>
    </a:custClr>
    <a:custClr name="255,78,119">
      <a:srgbClr val="FF4E77"/>
    </a:custClr>
    <a:custClr name="110,210,110">
      <a:srgbClr val="6ED26E"/>
    </a:custClr>
    <a:custClr name="187,221,255">
      <a:srgbClr val="BBDDFF"/>
    </a:custClr>
    <a:custClr name="93,157,223">
      <a:srgbClr val="5D9DDF"/>
    </a:custClr>
    <a:custClr name="205,213,221">
      <a:srgbClr val="CDD5DD"/>
    </a:custClr>
    <a:custClr name="Branding Only 0,24,168">
      <a:srgbClr val="0018A8"/>
    </a:custClr>
    <a:custClr name="0,0,0">
      <a:srgbClr val="000000"/>
    </a:custClr>
    <a:custClr name="19,38,113">
      <a:srgbClr val="132671"/>
    </a:custClr>
    <a:custClr name="34,149,255">
      <a:srgbClr val="2295FF"/>
    </a:custClr>
    <a:custClr name="195,121,0">
      <a:srgbClr val="C37900"/>
    </a:custClr>
    <a:custClr name="161,0,38">
      <a:srgbClr val="A10026"/>
    </a:custClr>
    <a:custClr name="34,113,34">
      <a:srgbClr val="227122"/>
    </a:custClr>
    <a:custClr name="0,64,127">
      <a:srgbClr val="00407F"/>
    </a:custClr>
    <a:custClr name="35,105,175">
      <a:srgbClr val="2369AF"/>
    </a:custClr>
    <a:custClr name="61,75,89">
      <a:srgbClr val="3D4B59"/>
    </a:custClr>
    <a:custClr name="PWM Only 182,192,199">
      <a:srgbClr val="B6C0C7"/>
    </a:custClr>
    <a:custClr name="PWM Only 137,150,160">
      <a:srgbClr val="8996A0"/>
    </a:custClr>
    <a:custClr name="0,42,85">
      <a:srgbClr val="002A55"/>
    </a:custClr>
    <a:custClr name="105,167,255">
      <a:srgbClr val="69A7FF"/>
    </a:custClr>
    <a:custClr name="255,255,255">
      <a:srgbClr val="FFFFFF"/>
    </a:custClr>
    <a:custClr name="255,255,255">
      <a:srgbClr val="FFFFFF"/>
    </a:custClr>
    <a:custClr name="255,255,255">
      <a:srgbClr val="FFFFFF"/>
    </a:custClr>
    <a:custClr name="0,34,68">
      <a:srgbClr val="002244"/>
    </a:custClr>
    <a:custClr name="0,0,0">
      <a:srgbClr val="000000"/>
    </a:custClr>
    <a:custClr name="91,113,134">
      <a:srgbClr val="5B7186"/>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Email xmlns="2230ED44-28DB-4150-B427-4CC8A09E7D37">james.kerrison@db.com</Email>
    <BusinessDivision xmlns="2230ED44-28DB-4150-B427-4CC8A09E7D37">Risk - Chief Operating Office</BusinessDivision>
    <GroupDivision xmlns="2230ED44-28DB-4150-B427-4CC8A09E7D37">Infrastructure / Regional Management</GroupDivision>
    <Department xmlns="2230ED44-28DB-4150-B427-4CC8A09E7D37" xsi:nil="true"/>
    <Team xmlns="2230ED44-28DB-4150-B427-4CC8A09E7D37" xsi:nil="true"/>
    <UserName xmlns="2230ED44-28DB-4150-B427-4CC8A09E7D37">Kerrison, James</UserName>
    <CorporateDivision xmlns="2230ED44-28DB-4150-B427-4CC8A09E7D37">Infra. - CRO / Risk</CorporateDivision>
    <BusinessLine xmlns="2230ED44-28DB-4150-B427-4CC8A09E7D37">Risk Communications</BusinessLine>
    <Country xmlns="2230ED44-28DB-4150-B427-4CC8A09E7D37" xsi:nil="true"/>
    <DBDirID xmlns="2230ED44-28DB-4150-B427-4CC8A09E7D37">2445682</DBDirID>
    <db.comClassification xmlns="1c88734f-45cf-4ee3-8ac1-e8e10e08d449">External Communication</db.comClassification>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B Base Content Type" ma:contentTypeID="0x010100C777E5E4CC2845A982076CBB472177EA00C4C22699EBD524449CA4FAF2551EE7E6" ma:contentTypeVersion="1" ma:contentTypeDescription="DB Base Content Type" ma:contentTypeScope="" ma:versionID="86f81625ed6eb3eb32fff1181703f57c">
  <xsd:schema xmlns:xsd="http://www.w3.org/2001/XMLSchema" xmlns:xs="http://www.w3.org/2001/XMLSchema" xmlns:p="http://schemas.microsoft.com/office/2006/metadata/properties" xmlns:ns2="2230ED44-28DB-4150-B427-4CC8A09E7D37" targetNamespace="http://schemas.microsoft.com/office/2006/metadata/properties" ma:root="true" ma:fieldsID="24be3709c727c58ebc651274fd618e35" ns2:_="">
    <xsd:import namespace="2230ED44-28DB-4150-B427-4CC8A09E7D37"/>
    <xsd:element name="properties">
      <xsd:complexType>
        <xsd:sequence>
          <xsd:element name="documentManagement">
            <xsd:complexType>
              <xsd:all>
                <xsd:element ref="ns2:UserName" minOccurs="0"/>
                <xsd:element ref="ns2:Email" minOccurs="0"/>
                <xsd:element ref="ns2:DBDirID" minOccurs="0"/>
                <xsd:element ref="ns2:BusinessDivision" minOccurs="0"/>
                <xsd:element ref="ns2:BusinessLine" minOccurs="0"/>
                <xsd:element ref="ns2:Department" minOccurs="0"/>
                <xsd:element ref="ns2:Team" minOccurs="0"/>
                <xsd:element ref="ns2:Country" minOccurs="0"/>
                <xsd:element ref="ns2:GroupDivision" minOccurs="0"/>
                <xsd:element ref="ns2:CorporateDivi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30ED44-28DB-4150-B427-4CC8A09E7D37" elementFormDefault="qualified">
    <xsd:import namespace="http://schemas.microsoft.com/office/2006/documentManagement/types"/>
    <xsd:import namespace="http://schemas.microsoft.com/office/infopath/2007/PartnerControls"/>
    <xsd:element name="UserName" ma:index="8" nillable="true" ma:displayName="Author" ma:description="" ma:internalName="UserName" ma:readOnly="false">
      <xsd:simpleType>
        <xsd:restriction base="dms:Text"/>
      </xsd:simpleType>
    </xsd:element>
    <xsd:element name="Email" ma:index="9" nillable="true" ma:displayName="Email" ma:internalName="Email" ma:readOnly="false">
      <xsd:simpleType>
        <xsd:restriction base="dms:Text"/>
      </xsd:simpleType>
    </xsd:element>
    <xsd:element name="DBDirID" ma:index="10" nillable="true" ma:displayName="DBDirID" ma:internalName="DBDirID" ma:readOnly="false">
      <xsd:simpleType>
        <xsd:restriction base="dms:Text"/>
      </xsd:simpleType>
    </xsd:element>
    <xsd:element name="BusinessDivision" ma:index="11" nillable="true" ma:displayName="Business Division" ma:internalName="BusinessDivision" ma:readOnly="false">
      <xsd:simpleType>
        <xsd:restriction base="dms:Text"/>
      </xsd:simpleType>
    </xsd:element>
    <xsd:element name="BusinessLine" ma:index="12" nillable="true" ma:displayName="Business Line" ma:internalName="BusinessLine" ma:readOnly="false">
      <xsd:simpleType>
        <xsd:restriction base="dms:Text"/>
      </xsd:simpleType>
    </xsd:element>
    <xsd:element name="Department" ma:index="13" nillable="true" ma:displayName="Department" ma:internalName="Department" ma:readOnly="false">
      <xsd:simpleType>
        <xsd:restriction base="dms:Text"/>
      </xsd:simpleType>
    </xsd:element>
    <xsd:element name="Team" ma:index="14" nillable="true" ma:displayName="Team" ma:internalName="Team" ma:readOnly="false">
      <xsd:simpleType>
        <xsd:restriction base="dms:Text"/>
      </xsd:simpleType>
    </xsd:element>
    <xsd:element name="Country" ma:index="15" nillable="true" ma:displayName="Country" ma:internalName="Country" ma:readOnly="false">
      <xsd:simpleType>
        <xsd:restriction base="dms:Text"/>
      </xsd:simpleType>
    </xsd:element>
    <xsd:element name="GroupDivision" ma:index="16" nillable="true" ma:displayName="Group Division" ma:internalName="GroupDivision" ma:readOnly="false">
      <xsd:simpleType>
        <xsd:restriction base="dms:Text"/>
      </xsd:simpleType>
    </xsd:element>
    <xsd:element name="CorporateDivision" ma:index="17" nillable="true" ma:displayName="Corporate Division" ma:internalName="CorporateDivision"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40AF5BA0-9386-49B2-BA3D-30B628667673}">
  <ds:schemaRefs>
    <ds:schemaRef ds:uri="http://purl.org/dc/elements/1.1/"/>
    <ds:schemaRef ds:uri="2230ED44-28DB-4150-B427-4CC8A09E7D37"/>
    <ds:schemaRef ds:uri="http://schemas.openxmlformats.org/package/2006/metadata/core-properties"/>
    <ds:schemaRef ds:uri="http://www.w3.org/XML/1998/namespace"/>
    <ds:schemaRef ds:uri="http://purl.org/dc/dcmitype/"/>
    <ds:schemaRef ds:uri="http://schemas.microsoft.com/office/2006/documentManagement/types"/>
    <ds:schemaRef ds:uri="http://schemas.microsoft.com/office/2006/metadata/properties"/>
    <ds:schemaRef ds:uri="http://schemas.microsoft.com/office/infopath/2007/PartnerControls"/>
    <ds:schemaRef ds:uri="http://purl.org/dc/terms/"/>
    <ds:schemaRef ds:uri="1c88734f-45cf-4ee3-8ac1-e8e10e08d449"/>
  </ds:schemaRefs>
</ds:datastoreItem>
</file>

<file path=customXml/itemProps2.xml><?xml version="1.0" encoding="utf-8"?>
<ds:datastoreItem xmlns:ds="http://schemas.openxmlformats.org/officeDocument/2006/customXml" ds:itemID="{29CD7F6F-C17A-426B-AE2B-417C083205F2}">
  <ds:schemaRefs>
    <ds:schemaRef ds:uri="http://schemas.microsoft.com/sharepoint/v3/contenttype/forms"/>
  </ds:schemaRefs>
</ds:datastoreItem>
</file>

<file path=customXml/itemProps3.xml><?xml version="1.0" encoding="utf-8"?>
<ds:datastoreItem xmlns:ds="http://schemas.openxmlformats.org/officeDocument/2006/customXml" ds:itemID="{BC260EAB-A539-47C4-816D-1094CE3907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30ED44-28DB-4150-B427-4CC8A09E7D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4637A6BD-14C7-4983-89B6-3051640D136E}">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
  <TotalTime>0</TotalTime>
  <Words>3785</Words>
  <Application>Microsoft Office PowerPoint</Application>
  <PresentationFormat>Benutzerdefiniert</PresentationFormat>
  <Paragraphs>691</Paragraphs>
  <Slides>34</Slides>
  <Notes>15</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34</vt:i4>
      </vt:variant>
    </vt:vector>
  </HeadingPairs>
  <TitlesOfParts>
    <vt:vector size="40" baseType="lpstr">
      <vt:lpstr>Arial</vt:lpstr>
      <vt:lpstr>Calibri</vt:lpstr>
      <vt:lpstr>Cambria Math</vt:lpstr>
      <vt:lpstr>Deutsche Bank Display</vt:lpstr>
      <vt:lpstr>Deutsche Bank Text</vt:lpstr>
      <vt:lpstr>DB Screenshow White</vt:lpstr>
      <vt:lpstr>Data Science in Finance</vt:lpstr>
      <vt:lpstr>Table of Contents I</vt:lpstr>
      <vt:lpstr>Motivation on taking Data Science in Finance</vt:lpstr>
      <vt:lpstr>Motivation on taking Data Science in Finance</vt:lpstr>
      <vt:lpstr>Roadmap</vt:lpstr>
      <vt:lpstr>Basic Terms and Definitions</vt:lpstr>
      <vt:lpstr>High &amp; Low Level Programming Languages</vt:lpstr>
      <vt:lpstr>Datenstrukturen</vt:lpstr>
      <vt:lpstr>Datenstrukturen</vt:lpstr>
      <vt:lpstr>Datenstrukturen</vt:lpstr>
      <vt:lpstr>IF Statement</vt:lpstr>
      <vt:lpstr>While Loop</vt:lpstr>
      <vt:lpstr>While Loop</vt:lpstr>
      <vt:lpstr>PowerPoint-Präsentation</vt:lpstr>
      <vt:lpstr>Algorithms</vt:lpstr>
      <vt:lpstr>Algorithms</vt:lpstr>
      <vt:lpstr>Complex manual Pie Chart</vt:lpstr>
      <vt:lpstr>Circular Figures</vt:lpstr>
      <vt:lpstr>Circular Figures</vt:lpstr>
      <vt:lpstr>Circular Figures</vt:lpstr>
      <vt:lpstr>Circular Figures</vt:lpstr>
      <vt:lpstr>Circular Figures</vt:lpstr>
      <vt:lpstr>Circular Figures</vt:lpstr>
      <vt:lpstr>Bar Charts I</vt:lpstr>
      <vt:lpstr>Bar Charts I</vt:lpstr>
      <vt:lpstr>Bar Charts I</vt:lpstr>
      <vt:lpstr>Matrix Slides I</vt:lpstr>
      <vt:lpstr>Tables I</vt:lpstr>
      <vt:lpstr>Timeline II</vt:lpstr>
      <vt:lpstr>Project Plan</vt:lpstr>
      <vt:lpstr>Project Plan</vt:lpstr>
      <vt:lpstr>Project Plan</vt:lpstr>
      <vt:lpstr>Shapes</vt:lpstr>
      <vt:lpstr>Icons</vt:lpstr>
    </vt:vector>
  </TitlesOfParts>
  <Manager>robert.koernlein@db.com</Manager>
  <Company>Deutsche Bank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Deutsche Bank screenshow template</dc:title>
  <dc:creator>robert.koernlein@db.com</dc:creator>
  <cp:keywords>For internal use only</cp:keywords>
  <cp:lastModifiedBy>Milan Reichmann</cp:lastModifiedBy>
  <cp:revision>1566</cp:revision>
  <cp:lastPrinted>2020-10-07T14:20:18Z</cp:lastPrinted>
  <dcterms:created xsi:type="dcterms:W3CDTF">2010-03-26T11:16:15Z</dcterms:created>
  <dcterms:modified xsi:type="dcterms:W3CDTF">2021-05-07T16:39:45Z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bf429cd3-325e-4573-b9f2-611cf8d2be12</vt:lpwstr>
  </property>
  <property fmtid="{D5CDD505-2E9C-101B-9397-08002B2CF9AE}" pid="3" name="Jive_VersionGuid">
    <vt:lpwstr>afd9971c-95de-4b6d-b1af-19ef59a5fc5f</vt:lpwstr>
  </property>
  <property fmtid="{D5CDD505-2E9C-101B-9397-08002B2CF9AE}" pid="4" name="Offisync_UniqueId">
    <vt:lpwstr>530930</vt:lpwstr>
  </property>
  <property fmtid="{D5CDD505-2E9C-101B-9397-08002B2CF9AE}" pid="5" name="Jive_LatestUserAccountName">
    <vt:lpwstr>2312208</vt:lpwstr>
  </property>
  <property fmtid="{D5CDD505-2E9C-101B-9397-08002B2CF9AE}" pid="6" name="Offisync_UpdateToken">
    <vt:lpwstr>4</vt:lpwstr>
  </property>
  <property fmtid="{D5CDD505-2E9C-101B-9397-08002B2CF9AE}" pid="7" name="Offisync_ServerID">
    <vt:lpwstr>e7ea66f9-79eb-4b5e-b4bf-ad8e6072be1e</vt:lpwstr>
  </property>
  <property fmtid="{D5CDD505-2E9C-101B-9397-08002B2CF9AE}" pid="8" name="Offisync_ProviderInitializationData">
    <vt:lpwstr>https://mydb.intranet.db.com</vt:lpwstr>
  </property>
  <property fmtid="{D5CDD505-2E9C-101B-9397-08002B2CF9AE}" pid="9" name="Jive_ModifiedButNotPublished">
    <vt:lpwstr>True</vt:lpwstr>
  </property>
  <property fmtid="{D5CDD505-2E9C-101B-9397-08002B2CF9AE}" pid="10" name="aliashDocumentMarking">
    <vt:lpwstr>For internal use only</vt:lpwstr>
  </property>
  <property fmtid="{D5CDD505-2E9C-101B-9397-08002B2CF9AE}" pid="11" name="MSIP_Label_1b7f8449-e5d3-4eba-8da7-ffd6ca5bf3e9_Enabled">
    <vt:lpwstr>True</vt:lpwstr>
  </property>
  <property fmtid="{D5CDD505-2E9C-101B-9397-08002B2CF9AE}" pid="12" name="MSIP_Label_1b7f8449-e5d3-4eba-8da7-ffd6ca5bf3e9_SiteId">
    <vt:lpwstr>1e9b61e8-e590-4abc-b1af-24125e330d2a</vt:lpwstr>
  </property>
  <property fmtid="{D5CDD505-2E9C-101B-9397-08002B2CF9AE}" pid="13" name="MSIP_Label_1b7f8449-e5d3-4eba-8da7-ffd6ca5bf3e9_Owner">
    <vt:lpwstr>milan.reichmann@db.com</vt:lpwstr>
  </property>
  <property fmtid="{D5CDD505-2E9C-101B-9397-08002B2CF9AE}" pid="14" name="MSIP_Label_1b7f8449-e5d3-4eba-8da7-ffd6ca5bf3e9_SetDate">
    <vt:lpwstr>2021-04-09T08:39:18.5230561Z</vt:lpwstr>
  </property>
  <property fmtid="{D5CDD505-2E9C-101B-9397-08002B2CF9AE}" pid="15" name="MSIP_Label_1b7f8449-e5d3-4eba-8da7-ffd6ca5bf3e9_Name">
    <vt:lpwstr>External Communication</vt:lpwstr>
  </property>
  <property fmtid="{D5CDD505-2E9C-101B-9397-08002B2CF9AE}" pid="16" name="MSIP_Label_1b7f8449-e5d3-4eba-8da7-ffd6ca5bf3e9_Application">
    <vt:lpwstr>Microsoft Azure Information Protection</vt:lpwstr>
  </property>
  <property fmtid="{D5CDD505-2E9C-101B-9397-08002B2CF9AE}" pid="17" name="MSIP_Label_1b7f8449-e5d3-4eba-8da7-ffd6ca5bf3e9_ActionId">
    <vt:lpwstr>347de7b5-0159-46db-adf0-8612da22bc7b</vt:lpwstr>
  </property>
  <property fmtid="{D5CDD505-2E9C-101B-9397-08002B2CF9AE}" pid="18" name="MSIP_Label_1b7f8449-e5d3-4eba-8da7-ffd6ca5bf3e9_Extended_MSFT_Method">
    <vt:lpwstr>Manual</vt:lpwstr>
  </property>
  <property fmtid="{D5CDD505-2E9C-101B-9397-08002B2CF9AE}" pid="19" name="db.comClassification">
    <vt:lpwstr>External Communication</vt:lpwstr>
  </property>
</Properties>
</file>