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50F07149-2FC3-441D-8D47-DF55312400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tableStyles" Target="tableStyles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1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6"/>
            <a:ext cx="82296" cy="822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6" cy="8229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6"/>
            <a:ext cx="82295" cy="822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7"/>
            <a:ext cx="82296" cy="8229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1027176" y="0"/>
                </a:moveTo>
                <a:lnTo>
                  <a:pt x="978820" y="1117"/>
                </a:lnTo>
                <a:lnTo>
                  <a:pt x="931041" y="4439"/>
                </a:lnTo>
                <a:lnTo>
                  <a:pt x="883886" y="9913"/>
                </a:lnTo>
                <a:lnTo>
                  <a:pt x="837406" y="17493"/>
                </a:lnTo>
                <a:lnTo>
                  <a:pt x="791649" y="27127"/>
                </a:lnTo>
                <a:lnTo>
                  <a:pt x="746665" y="38767"/>
                </a:lnTo>
                <a:lnTo>
                  <a:pt x="702503" y="52364"/>
                </a:lnTo>
                <a:lnTo>
                  <a:pt x="659212" y="67868"/>
                </a:lnTo>
                <a:lnTo>
                  <a:pt x="616842" y="85230"/>
                </a:lnTo>
                <a:lnTo>
                  <a:pt x="575443" y="104400"/>
                </a:lnTo>
                <a:lnTo>
                  <a:pt x="535063" y="125330"/>
                </a:lnTo>
                <a:lnTo>
                  <a:pt x="495751" y="147969"/>
                </a:lnTo>
                <a:lnTo>
                  <a:pt x="457558" y="172269"/>
                </a:lnTo>
                <a:lnTo>
                  <a:pt x="420532" y="198180"/>
                </a:lnTo>
                <a:lnTo>
                  <a:pt x="384723" y="225654"/>
                </a:lnTo>
                <a:lnTo>
                  <a:pt x="350180" y="254640"/>
                </a:lnTo>
                <a:lnTo>
                  <a:pt x="316952" y="285089"/>
                </a:lnTo>
                <a:lnTo>
                  <a:pt x="285089" y="316952"/>
                </a:lnTo>
                <a:lnTo>
                  <a:pt x="254640" y="350180"/>
                </a:lnTo>
                <a:lnTo>
                  <a:pt x="225654" y="384723"/>
                </a:lnTo>
                <a:lnTo>
                  <a:pt x="198180" y="420532"/>
                </a:lnTo>
                <a:lnTo>
                  <a:pt x="172269" y="457558"/>
                </a:lnTo>
                <a:lnTo>
                  <a:pt x="147969" y="495751"/>
                </a:lnTo>
                <a:lnTo>
                  <a:pt x="125330" y="535063"/>
                </a:lnTo>
                <a:lnTo>
                  <a:pt x="104400" y="575443"/>
                </a:lnTo>
                <a:lnTo>
                  <a:pt x="85230" y="616842"/>
                </a:lnTo>
                <a:lnTo>
                  <a:pt x="67868" y="659212"/>
                </a:lnTo>
                <a:lnTo>
                  <a:pt x="52364" y="702503"/>
                </a:lnTo>
                <a:lnTo>
                  <a:pt x="38767" y="746665"/>
                </a:lnTo>
                <a:lnTo>
                  <a:pt x="27127" y="791649"/>
                </a:lnTo>
                <a:lnTo>
                  <a:pt x="17493" y="837406"/>
                </a:lnTo>
                <a:lnTo>
                  <a:pt x="9913" y="883886"/>
                </a:lnTo>
                <a:lnTo>
                  <a:pt x="4439" y="931041"/>
                </a:lnTo>
                <a:lnTo>
                  <a:pt x="1117" y="978820"/>
                </a:lnTo>
                <a:lnTo>
                  <a:pt x="0" y="1027176"/>
                </a:lnTo>
                <a:lnTo>
                  <a:pt x="1117" y="1075531"/>
                </a:lnTo>
                <a:lnTo>
                  <a:pt x="4439" y="1123310"/>
                </a:lnTo>
                <a:lnTo>
                  <a:pt x="9913" y="1170465"/>
                </a:lnTo>
                <a:lnTo>
                  <a:pt x="17493" y="1216945"/>
                </a:lnTo>
                <a:lnTo>
                  <a:pt x="27127" y="1262702"/>
                </a:lnTo>
                <a:lnTo>
                  <a:pt x="38767" y="1307686"/>
                </a:lnTo>
                <a:lnTo>
                  <a:pt x="52364" y="1351848"/>
                </a:lnTo>
                <a:lnTo>
                  <a:pt x="67868" y="1395139"/>
                </a:lnTo>
                <a:lnTo>
                  <a:pt x="85230" y="1437509"/>
                </a:lnTo>
                <a:lnTo>
                  <a:pt x="104400" y="1478908"/>
                </a:lnTo>
                <a:lnTo>
                  <a:pt x="125330" y="1519288"/>
                </a:lnTo>
                <a:lnTo>
                  <a:pt x="147969" y="1558600"/>
                </a:lnTo>
                <a:lnTo>
                  <a:pt x="172269" y="1596793"/>
                </a:lnTo>
                <a:lnTo>
                  <a:pt x="198180" y="1633819"/>
                </a:lnTo>
                <a:lnTo>
                  <a:pt x="225654" y="1669628"/>
                </a:lnTo>
                <a:lnTo>
                  <a:pt x="254640" y="1704171"/>
                </a:lnTo>
                <a:lnTo>
                  <a:pt x="285089" y="1737399"/>
                </a:lnTo>
                <a:lnTo>
                  <a:pt x="316952" y="1769262"/>
                </a:lnTo>
                <a:lnTo>
                  <a:pt x="350180" y="1799711"/>
                </a:lnTo>
                <a:lnTo>
                  <a:pt x="384723" y="1828697"/>
                </a:lnTo>
                <a:lnTo>
                  <a:pt x="420532" y="1856171"/>
                </a:lnTo>
                <a:lnTo>
                  <a:pt x="457558" y="1882082"/>
                </a:lnTo>
                <a:lnTo>
                  <a:pt x="495751" y="1906382"/>
                </a:lnTo>
                <a:lnTo>
                  <a:pt x="535063" y="1929021"/>
                </a:lnTo>
                <a:lnTo>
                  <a:pt x="575443" y="1949951"/>
                </a:lnTo>
                <a:lnTo>
                  <a:pt x="616842" y="1969121"/>
                </a:lnTo>
                <a:lnTo>
                  <a:pt x="659212" y="1986483"/>
                </a:lnTo>
                <a:lnTo>
                  <a:pt x="702503" y="2001987"/>
                </a:lnTo>
                <a:lnTo>
                  <a:pt x="746665" y="2015584"/>
                </a:lnTo>
                <a:lnTo>
                  <a:pt x="791649" y="2027224"/>
                </a:lnTo>
                <a:lnTo>
                  <a:pt x="837406" y="2036858"/>
                </a:lnTo>
                <a:lnTo>
                  <a:pt x="883886" y="2044438"/>
                </a:lnTo>
                <a:lnTo>
                  <a:pt x="931041" y="2049912"/>
                </a:lnTo>
                <a:lnTo>
                  <a:pt x="978820" y="2053234"/>
                </a:lnTo>
                <a:lnTo>
                  <a:pt x="1027176" y="2054352"/>
                </a:lnTo>
                <a:lnTo>
                  <a:pt x="1075531" y="2053234"/>
                </a:lnTo>
                <a:lnTo>
                  <a:pt x="1123310" y="2049912"/>
                </a:lnTo>
                <a:lnTo>
                  <a:pt x="1170465" y="2044438"/>
                </a:lnTo>
                <a:lnTo>
                  <a:pt x="1216945" y="2036858"/>
                </a:lnTo>
                <a:lnTo>
                  <a:pt x="1262702" y="2027224"/>
                </a:lnTo>
                <a:lnTo>
                  <a:pt x="1307686" y="2015584"/>
                </a:lnTo>
                <a:lnTo>
                  <a:pt x="1351848" y="2001987"/>
                </a:lnTo>
                <a:lnTo>
                  <a:pt x="1395139" y="1986483"/>
                </a:lnTo>
                <a:lnTo>
                  <a:pt x="1437509" y="1969121"/>
                </a:lnTo>
                <a:lnTo>
                  <a:pt x="1478908" y="1949951"/>
                </a:lnTo>
                <a:lnTo>
                  <a:pt x="1519288" y="1929021"/>
                </a:lnTo>
                <a:lnTo>
                  <a:pt x="1558600" y="1906382"/>
                </a:lnTo>
                <a:lnTo>
                  <a:pt x="1596793" y="1882082"/>
                </a:lnTo>
                <a:lnTo>
                  <a:pt x="1633819" y="1856171"/>
                </a:lnTo>
                <a:lnTo>
                  <a:pt x="1669628" y="1828697"/>
                </a:lnTo>
                <a:lnTo>
                  <a:pt x="1704171" y="1799711"/>
                </a:lnTo>
                <a:lnTo>
                  <a:pt x="1737399" y="1769262"/>
                </a:lnTo>
                <a:lnTo>
                  <a:pt x="1769262" y="1737399"/>
                </a:lnTo>
                <a:lnTo>
                  <a:pt x="1799711" y="1704171"/>
                </a:lnTo>
                <a:lnTo>
                  <a:pt x="1828697" y="1669628"/>
                </a:lnTo>
                <a:lnTo>
                  <a:pt x="1856171" y="1633819"/>
                </a:lnTo>
                <a:lnTo>
                  <a:pt x="1882082" y="1596793"/>
                </a:lnTo>
                <a:lnTo>
                  <a:pt x="1906382" y="1558600"/>
                </a:lnTo>
                <a:lnTo>
                  <a:pt x="1929021" y="1519288"/>
                </a:lnTo>
                <a:lnTo>
                  <a:pt x="1949951" y="1478908"/>
                </a:lnTo>
                <a:lnTo>
                  <a:pt x="1969121" y="1437509"/>
                </a:lnTo>
                <a:lnTo>
                  <a:pt x="1986483" y="1395139"/>
                </a:lnTo>
                <a:lnTo>
                  <a:pt x="2001987" y="1351848"/>
                </a:lnTo>
                <a:lnTo>
                  <a:pt x="2015584" y="1307686"/>
                </a:lnTo>
                <a:lnTo>
                  <a:pt x="2027224" y="1262702"/>
                </a:lnTo>
                <a:lnTo>
                  <a:pt x="2036858" y="1216945"/>
                </a:lnTo>
                <a:lnTo>
                  <a:pt x="2044438" y="1170465"/>
                </a:lnTo>
                <a:lnTo>
                  <a:pt x="2049912" y="1123310"/>
                </a:lnTo>
                <a:lnTo>
                  <a:pt x="2053234" y="1075531"/>
                </a:lnTo>
                <a:lnTo>
                  <a:pt x="2054352" y="1027176"/>
                </a:lnTo>
                <a:lnTo>
                  <a:pt x="2053234" y="978820"/>
                </a:lnTo>
                <a:lnTo>
                  <a:pt x="2049912" y="931041"/>
                </a:lnTo>
                <a:lnTo>
                  <a:pt x="2044438" y="883886"/>
                </a:lnTo>
                <a:lnTo>
                  <a:pt x="2036858" y="837406"/>
                </a:lnTo>
                <a:lnTo>
                  <a:pt x="2027224" y="791649"/>
                </a:lnTo>
                <a:lnTo>
                  <a:pt x="2015584" y="746665"/>
                </a:lnTo>
                <a:lnTo>
                  <a:pt x="2001987" y="702503"/>
                </a:lnTo>
                <a:lnTo>
                  <a:pt x="1986483" y="659212"/>
                </a:lnTo>
                <a:lnTo>
                  <a:pt x="1969121" y="616842"/>
                </a:lnTo>
                <a:lnTo>
                  <a:pt x="1949951" y="575443"/>
                </a:lnTo>
                <a:lnTo>
                  <a:pt x="1929021" y="535063"/>
                </a:lnTo>
                <a:lnTo>
                  <a:pt x="1906382" y="495751"/>
                </a:lnTo>
                <a:lnTo>
                  <a:pt x="1882082" y="457558"/>
                </a:lnTo>
                <a:lnTo>
                  <a:pt x="1856171" y="420532"/>
                </a:lnTo>
                <a:lnTo>
                  <a:pt x="1828697" y="384723"/>
                </a:lnTo>
                <a:lnTo>
                  <a:pt x="1799711" y="350180"/>
                </a:lnTo>
                <a:lnTo>
                  <a:pt x="1769262" y="316952"/>
                </a:lnTo>
                <a:lnTo>
                  <a:pt x="1737399" y="285089"/>
                </a:lnTo>
                <a:lnTo>
                  <a:pt x="1704171" y="254640"/>
                </a:lnTo>
                <a:lnTo>
                  <a:pt x="1669628" y="225654"/>
                </a:lnTo>
                <a:lnTo>
                  <a:pt x="1633819" y="198180"/>
                </a:lnTo>
                <a:lnTo>
                  <a:pt x="1596793" y="172269"/>
                </a:lnTo>
                <a:lnTo>
                  <a:pt x="1558600" y="147969"/>
                </a:lnTo>
                <a:lnTo>
                  <a:pt x="1519288" y="125330"/>
                </a:lnTo>
                <a:lnTo>
                  <a:pt x="1478908" y="104400"/>
                </a:lnTo>
                <a:lnTo>
                  <a:pt x="1437509" y="85230"/>
                </a:lnTo>
                <a:lnTo>
                  <a:pt x="1395139" y="67868"/>
                </a:lnTo>
                <a:lnTo>
                  <a:pt x="1351848" y="52364"/>
                </a:lnTo>
                <a:lnTo>
                  <a:pt x="1307686" y="38767"/>
                </a:lnTo>
                <a:lnTo>
                  <a:pt x="1262702" y="27127"/>
                </a:lnTo>
                <a:lnTo>
                  <a:pt x="1216945" y="17493"/>
                </a:lnTo>
                <a:lnTo>
                  <a:pt x="1170465" y="9913"/>
                </a:lnTo>
                <a:lnTo>
                  <a:pt x="1123310" y="4439"/>
                </a:lnTo>
                <a:lnTo>
                  <a:pt x="1075531" y="1117"/>
                </a:lnTo>
                <a:lnTo>
                  <a:pt x="1027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0" y="1027176"/>
                </a:moveTo>
                <a:lnTo>
                  <a:pt x="1117" y="978820"/>
                </a:lnTo>
                <a:lnTo>
                  <a:pt x="4439" y="931041"/>
                </a:lnTo>
                <a:lnTo>
                  <a:pt x="9913" y="883886"/>
                </a:lnTo>
                <a:lnTo>
                  <a:pt x="17493" y="837406"/>
                </a:lnTo>
                <a:lnTo>
                  <a:pt x="27127" y="791649"/>
                </a:lnTo>
                <a:lnTo>
                  <a:pt x="38767" y="746665"/>
                </a:lnTo>
                <a:lnTo>
                  <a:pt x="52364" y="702503"/>
                </a:lnTo>
                <a:lnTo>
                  <a:pt x="67868" y="659212"/>
                </a:lnTo>
                <a:lnTo>
                  <a:pt x="85230" y="616842"/>
                </a:lnTo>
                <a:lnTo>
                  <a:pt x="104400" y="575443"/>
                </a:lnTo>
                <a:lnTo>
                  <a:pt x="125330" y="535063"/>
                </a:lnTo>
                <a:lnTo>
                  <a:pt x="147969" y="495751"/>
                </a:lnTo>
                <a:lnTo>
                  <a:pt x="172269" y="457558"/>
                </a:lnTo>
                <a:lnTo>
                  <a:pt x="198180" y="420532"/>
                </a:lnTo>
                <a:lnTo>
                  <a:pt x="225654" y="384723"/>
                </a:lnTo>
                <a:lnTo>
                  <a:pt x="254640" y="350180"/>
                </a:lnTo>
                <a:lnTo>
                  <a:pt x="285089" y="316952"/>
                </a:lnTo>
                <a:lnTo>
                  <a:pt x="316952" y="285089"/>
                </a:lnTo>
                <a:lnTo>
                  <a:pt x="350180" y="254640"/>
                </a:lnTo>
                <a:lnTo>
                  <a:pt x="384723" y="225654"/>
                </a:lnTo>
                <a:lnTo>
                  <a:pt x="420532" y="198180"/>
                </a:lnTo>
                <a:lnTo>
                  <a:pt x="457558" y="172269"/>
                </a:lnTo>
                <a:lnTo>
                  <a:pt x="495751" y="147969"/>
                </a:lnTo>
                <a:lnTo>
                  <a:pt x="535063" y="125330"/>
                </a:lnTo>
                <a:lnTo>
                  <a:pt x="575443" y="104400"/>
                </a:lnTo>
                <a:lnTo>
                  <a:pt x="616842" y="85230"/>
                </a:lnTo>
                <a:lnTo>
                  <a:pt x="659212" y="67868"/>
                </a:lnTo>
                <a:lnTo>
                  <a:pt x="702503" y="52364"/>
                </a:lnTo>
                <a:lnTo>
                  <a:pt x="746665" y="38767"/>
                </a:lnTo>
                <a:lnTo>
                  <a:pt x="791649" y="27127"/>
                </a:lnTo>
                <a:lnTo>
                  <a:pt x="837406" y="17493"/>
                </a:lnTo>
                <a:lnTo>
                  <a:pt x="883886" y="9913"/>
                </a:lnTo>
                <a:lnTo>
                  <a:pt x="931041" y="4439"/>
                </a:lnTo>
                <a:lnTo>
                  <a:pt x="978820" y="1117"/>
                </a:lnTo>
                <a:lnTo>
                  <a:pt x="1027176" y="0"/>
                </a:lnTo>
                <a:lnTo>
                  <a:pt x="1075531" y="1117"/>
                </a:lnTo>
                <a:lnTo>
                  <a:pt x="1123310" y="4439"/>
                </a:lnTo>
                <a:lnTo>
                  <a:pt x="1170465" y="9913"/>
                </a:lnTo>
                <a:lnTo>
                  <a:pt x="1216945" y="17493"/>
                </a:lnTo>
                <a:lnTo>
                  <a:pt x="1262702" y="27127"/>
                </a:lnTo>
                <a:lnTo>
                  <a:pt x="1307686" y="38767"/>
                </a:lnTo>
                <a:lnTo>
                  <a:pt x="1351848" y="52364"/>
                </a:lnTo>
                <a:lnTo>
                  <a:pt x="1395139" y="67868"/>
                </a:lnTo>
                <a:lnTo>
                  <a:pt x="1437509" y="85230"/>
                </a:lnTo>
                <a:lnTo>
                  <a:pt x="1478908" y="104400"/>
                </a:lnTo>
                <a:lnTo>
                  <a:pt x="1519288" y="125330"/>
                </a:lnTo>
                <a:lnTo>
                  <a:pt x="1558600" y="147969"/>
                </a:lnTo>
                <a:lnTo>
                  <a:pt x="1596793" y="172269"/>
                </a:lnTo>
                <a:lnTo>
                  <a:pt x="1633819" y="198180"/>
                </a:lnTo>
                <a:lnTo>
                  <a:pt x="1669628" y="225654"/>
                </a:lnTo>
                <a:lnTo>
                  <a:pt x="1704171" y="254640"/>
                </a:lnTo>
                <a:lnTo>
                  <a:pt x="1737399" y="285089"/>
                </a:lnTo>
                <a:lnTo>
                  <a:pt x="1769262" y="316952"/>
                </a:lnTo>
                <a:lnTo>
                  <a:pt x="1799711" y="350180"/>
                </a:lnTo>
                <a:lnTo>
                  <a:pt x="1828697" y="384723"/>
                </a:lnTo>
                <a:lnTo>
                  <a:pt x="1856171" y="420532"/>
                </a:lnTo>
                <a:lnTo>
                  <a:pt x="1882082" y="457558"/>
                </a:lnTo>
                <a:lnTo>
                  <a:pt x="1906382" y="495751"/>
                </a:lnTo>
                <a:lnTo>
                  <a:pt x="1929021" y="535063"/>
                </a:lnTo>
                <a:lnTo>
                  <a:pt x="1949951" y="575443"/>
                </a:lnTo>
                <a:lnTo>
                  <a:pt x="1969121" y="616842"/>
                </a:lnTo>
                <a:lnTo>
                  <a:pt x="1986483" y="659212"/>
                </a:lnTo>
                <a:lnTo>
                  <a:pt x="2001987" y="702503"/>
                </a:lnTo>
                <a:lnTo>
                  <a:pt x="2015584" y="746665"/>
                </a:lnTo>
                <a:lnTo>
                  <a:pt x="2027224" y="791649"/>
                </a:lnTo>
                <a:lnTo>
                  <a:pt x="2036858" y="837406"/>
                </a:lnTo>
                <a:lnTo>
                  <a:pt x="2044438" y="883886"/>
                </a:lnTo>
                <a:lnTo>
                  <a:pt x="2049912" y="931041"/>
                </a:lnTo>
                <a:lnTo>
                  <a:pt x="2053234" y="978820"/>
                </a:lnTo>
                <a:lnTo>
                  <a:pt x="2054352" y="1027176"/>
                </a:lnTo>
                <a:lnTo>
                  <a:pt x="2053234" y="1075531"/>
                </a:lnTo>
                <a:lnTo>
                  <a:pt x="2049912" y="1123310"/>
                </a:lnTo>
                <a:lnTo>
                  <a:pt x="2044438" y="1170465"/>
                </a:lnTo>
                <a:lnTo>
                  <a:pt x="2036858" y="1216945"/>
                </a:lnTo>
                <a:lnTo>
                  <a:pt x="2027224" y="1262702"/>
                </a:lnTo>
                <a:lnTo>
                  <a:pt x="2015584" y="1307686"/>
                </a:lnTo>
                <a:lnTo>
                  <a:pt x="2001987" y="1351848"/>
                </a:lnTo>
                <a:lnTo>
                  <a:pt x="1986483" y="1395139"/>
                </a:lnTo>
                <a:lnTo>
                  <a:pt x="1969121" y="1437509"/>
                </a:lnTo>
                <a:lnTo>
                  <a:pt x="1949951" y="1478908"/>
                </a:lnTo>
                <a:lnTo>
                  <a:pt x="1929021" y="1519288"/>
                </a:lnTo>
                <a:lnTo>
                  <a:pt x="1906382" y="1558600"/>
                </a:lnTo>
                <a:lnTo>
                  <a:pt x="1882082" y="1596793"/>
                </a:lnTo>
                <a:lnTo>
                  <a:pt x="1856171" y="1633819"/>
                </a:lnTo>
                <a:lnTo>
                  <a:pt x="1828697" y="1669628"/>
                </a:lnTo>
                <a:lnTo>
                  <a:pt x="1799711" y="1704171"/>
                </a:lnTo>
                <a:lnTo>
                  <a:pt x="1769262" y="1737399"/>
                </a:lnTo>
                <a:lnTo>
                  <a:pt x="1737399" y="1769262"/>
                </a:lnTo>
                <a:lnTo>
                  <a:pt x="1704171" y="1799711"/>
                </a:lnTo>
                <a:lnTo>
                  <a:pt x="1669628" y="1828697"/>
                </a:lnTo>
                <a:lnTo>
                  <a:pt x="1633819" y="1856171"/>
                </a:lnTo>
                <a:lnTo>
                  <a:pt x="1596793" y="1882082"/>
                </a:lnTo>
                <a:lnTo>
                  <a:pt x="1558600" y="1906382"/>
                </a:lnTo>
                <a:lnTo>
                  <a:pt x="1519288" y="1929021"/>
                </a:lnTo>
                <a:lnTo>
                  <a:pt x="1478908" y="1949951"/>
                </a:lnTo>
                <a:lnTo>
                  <a:pt x="1437509" y="1969121"/>
                </a:lnTo>
                <a:lnTo>
                  <a:pt x="1395139" y="1986483"/>
                </a:lnTo>
                <a:lnTo>
                  <a:pt x="1351848" y="2001987"/>
                </a:lnTo>
                <a:lnTo>
                  <a:pt x="1307686" y="2015584"/>
                </a:lnTo>
                <a:lnTo>
                  <a:pt x="1262702" y="2027224"/>
                </a:lnTo>
                <a:lnTo>
                  <a:pt x="1216945" y="2036858"/>
                </a:lnTo>
                <a:lnTo>
                  <a:pt x="1170465" y="2044438"/>
                </a:lnTo>
                <a:lnTo>
                  <a:pt x="1123310" y="2049912"/>
                </a:lnTo>
                <a:lnTo>
                  <a:pt x="1075531" y="2053234"/>
                </a:lnTo>
                <a:lnTo>
                  <a:pt x="1027176" y="2054352"/>
                </a:lnTo>
                <a:lnTo>
                  <a:pt x="978820" y="2053234"/>
                </a:lnTo>
                <a:lnTo>
                  <a:pt x="931041" y="2049912"/>
                </a:lnTo>
                <a:lnTo>
                  <a:pt x="883886" y="2044438"/>
                </a:lnTo>
                <a:lnTo>
                  <a:pt x="837406" y="2036858"/>
                </a:lnTo>
                <a:lnTo>
                  <a:pt x="791649" y="2027224"/>
                </a:lnTo>
                <a:lnTo>
                  <a:pt x="746665" y="2015584"/>
                </a:lnTo>
                <a:lnTo>
                  <a:pt x="702503" y="2001987"/>
                </a:lnTo>
                <a:lnTo>
                  <a:pt x="659212" y="1986483"/>
                </a:lnTo>
                <a:lnTo>
                  <a:pt x="616842" y="1969121"/>
                </a:lnTo>
                <a:lnTo>
                  <a:pt x="575443" y="1949951"/>
                </a:lnTo>
                <a:lnTo>
                  <a:pt x="535063" y="1929021"/>
                </a:lnTo>
                <a:lnTo>
                  <a:pt x="495751" y="1906382"/>
                </a:lnTo>
                <a:lnTo>
                  <a:pt x="457558" y="1882082"/>
                </a:lnTo>
                <a:lnTo>
                  <a:pt x="420532" y="1856171"/>
                </a:lnTo>
                <a:lnTo>
                  <a:pt x="384723" y="1828697"/>
                </a:lnTo>
                <a:lnTo>
                  <a:pt x="350180" y="1799711"/>
                </a:lnTo>
                <a:lnTo>
                  <a:pt x="316952" y="1769262"/>
                </a:lnTo>
                <a:lnTo>
                  <a:pt x="285089" y="1737399"/>
                </a:lnTo>
                <a:lnTo>
                  <a:pt x="254640" y="1704171"/>
                </a:lnTo>
                <a:lnTo>
                  <a:pt x="225654" y="1669628"/>
                </a:lnTo>
                <a:lnTo>
                  <a:pt x="198180" y="1633819"/>
                </a:lnTo>
                <a:lnTo>
                  <a:pt x="172269" y="1596793"/>
                </a:lnTo>
                <a:lnTo>
                  <a:pt x="147969" y="1558600"/>
                </a:lnTo>
                <a:lnTo>
                  <a:pt x="125330" y="1519288"/>
                </a:lnTo>
                <a:lnTo>
                  <a:pt x="104400" y="1478908"/>
                </a:lnTo>
                <a:lnTo>
                  <a:pt x="85230" y="1437509"/>
                </a:lnTo>
                <a:lnTo>
                  <a:pt x="67868" y="1395139"/>
                </a:lnTo>
                <a:lnTo>
                  <a:pt x="52364" y="1351848"/>
                </a:lnTo>
                <a:lnTo>
                  <a:pt x="38767" y="1307686"/>
                </a:lnTo>
                <a:lnTo>
                  <a:pt x="27127" y="1262702"/>
                </a:lnTo>
                <a:lnTo>
                  <a:pt x="17493" y="1216945"/>
                </a:lnTo>
                <a:lnTo>
                  <a:pt x="9913" y="1170465"/>
                </a:lnTo>
                <a:lnTo>
                  <a:pt x="4439" y="1123310"/>
                </a:lnTo>
                <a:lnTo>
                  <a:pt x="1117" y="1075531"/>
                </a:lnTo>
                <a:lnTo>
                  <a:pt x="0" y="1027176"/>
                </a:lnTo>
                <a:close/>
              </a:path>
            </a:pathLst>
          </a:custGeom>
          <a:ln w="254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605784" y="1449324"/>
            <a:ext cx="1946275" cy="1945005"/>
          </a:xfrm>
          <a:custGeom>
            <a:avLst/>
            <a:gdLst/>
            <a:ahLst/>
            <a:cxnLst/>
            <a:rect l="l" t="t" r="r" b="b"/>
            <a:pathLst>
              <a:path w="1946275" h="1945004">
                <a:moveTo>
                  <a:pt x="973074" y="0"/>
                </a:moveTo>
                <a:lnTo>
                  <a:pt x="924503" y="1190"/>
                </a:lnTo>
                <a:lnTo>
                  <a:pt x="876549" y="4723"/>
                </a:lnTo>
                <a:lnTo>
                  <a:pt x="829268" y="10543"/>
                </a:lnTo>
                <a:lnTo>
                  <a:pt x="782716" y="18594"/>
                </a:lnTo>
                <a:lnTo>
                  <a:pt x="736947" y="28822"/>
                </a:lnTo>
                <a:lnTo>
                  <a:pt x="692019" y="41169"/>
                </a:lnTo>
                <a:lnTo>
                  <a:pt x="647985" y="55581"/>
                </a:lnTo>
                <a:lnTo>
                  <a:pt x="604903" y="72001"/>
                </a:lnTo>
                <a:lnTo>
                  <a:pt x="562828" y="90375"/>
                </a:lnTo>
                <a:lnTo>
                  <a:pt x="521816" y="110645"/>
                </a:lnTo>
                <a:lnTo>
                  <a:pt x="481922" y="132757"/>
                </a:lnTo>
                <a:lnTo>
                  <a:pt x="443202" y="156654"/>
                </a:lnTo>
                <a:lnTo>
                  <a:pt x="405712" y="182282"/>
                </a:lnTo>
                <a:lnTo>
                  <a:pt x="369508" y="209584"/>
                </a:lnTo>
                <a:lnTo>
                  <a:pt x="334645" y="238504"/>
                </a:lnTo>
                <a:lnTo>
                  <a:pt x="301179" y="268987"/>
                </a:lnTo>
                <a:lnTo>
                  <a:pt x="269166" y="300977"/>
                </a:lnTo>
                <a:lnTo>
                  <a:pt x="238661" y="334418"/>
                </a:lnTo>
                <a:lnTo>
                  <a:pt x="209721" y="369256"/>
                </a:lnTo>
                <a:lnTo>
                  <a:pt x="182400" y="405433"/>
                </a:lnTo>
                <a:lnTo>
                  <a:pt x="156755" y="442894"/>
                </a:lnTo>
                <a:lnTo>
                  <a:pt x="132841" y="481584"/>
                </a:lnTo>
                <a:lnTo>
                  <a:pt x="110715" y="521446"/>
                </a:lnTo>
                <a:lnTo>
                  <a:pt x="90431" y="562425"/>
                </a:lnTo>
                <a:lnTo>
                  <a:pt x="72046" y="604466"/>
                </a:lnTo>
                <a:lnTo>
                  <a:pt x="55615" y="647512"/>
                </a:lnTo>
                <a:lnTo>
                  <a:pt x="41194" y="691508"/>
                </a:lnTo>
                <a:lnTo>
                  <a:pt x="28839" y="736399"/>
                </a:lnTo>
                <a:lnTo>
                  <a:pt x="18606" y="782127"/>
                </a:lnTo>
                <a:lnTo>
                  <a:pt x="10549" y="828639"/>
                </a:lnTo>
                <a:lnTo>
                  <a:pt x="4725" y="875877"/>
                </a:lnTo>
                <a:lnTo>
                  <a:pt x="1190" y="923786"/>
                </a:lnTo>
                <a:lnTo>
                  <a:pt x="0" y="972312"/>
                </a:lnTo>
                <a:lnTo>
                  <a:pt x="1190" y="1020837"/>
                </a:lnTo>
                <a:lnTo>
                  <a:pt x="4725" y="1068746"/>
                </a:lnTo>
                <a:lnTo>
                  <a:pt x="10549" y="1115984"/>
                </a:lnTo>
                <a:lnTo>
                  <a:pt x="18606" y="1162496"/>
                </a:lnTo>
                <a:lnTo>
                  <a:pt x="28839" y="1208224"/>
                </a:lnTo>
                <a:lnTo>
                  <a:pt x="41194" y="1253115"/>
                </a:lnTo>
                <a:lnTo>
                  <a:pt x="55615" y="1297111"/>
                </a:lnTo>
                <a:lnTo>
                  <a:pt x="72046" y="1340157"/>
                </a:lnTo>
                <a:lnTo>
                  <a:pt x="90431" y="1382198"/>
                </a:lnTo>
                <a:lnTo>
                  <a:pt x="110715" y="1423177"/>
                </a:lnTo>
                <a:lnTo>
                  <a:pt x="132841" y="1463039"/>
                </a:lnTo>
                <a:lnTo>
                  <a:pt x="156755" y="1501729"/>
                </a:lnTo>
                <a:lnTo>
                  <a:pt x="182400" y="1539190"/>
                </a:lnTo>
                <a:lnTo>
                  <a:pt x="209721" y="1575367"/>
                </a:lnTo>
                <a:lnTo>
                  <a:pt x="238661" y="1610205"/>
                </a:lnTo>
                <a:lnTo>
                  <a:pt x="269166" y="1643646"/>
                </a:lnTo>
                <a:lnTo>
                  <a:pt x="301179" y="1675636"/>
                </a:lnTo>
                <a:lnTo>
                  <a:pt x="334645" y="1706119"/>
                </a:lnTo>
                <a:lnTo>
                  <a:pt x="369508" y="1735039"/>
                </a:lnTo>
                <a:lnTo>
                  <a:pt x="405712" y="1762341"/>
                </a:lnTo>
                <a:lnTo>
                  <a:pt x="443202" y="1787969"/>
                </a:lnTo>
                <a:lnTo>
                  <a:pt x="481922" y="1811866"/>
                </a:lnTo>
                <a:lnTo>
                  <a:pt x="521816" y="1833978"/>
                </a:lnTo>
                <a:lnTo>
                  <a:pt x="562828" y="1854248"/>
                </a:lnTo>
                <a:lnTo>
                  <a:pt x="604903" y="1872622"/>
                </a:lnTo>
                <a:lnTo>
                  <a:pt x="647985" y="1889042"/>
                </a:lnTo>
                <a:lnTo>
                  <a:pt x="692019" y="1903454"/>
                </a:lnTo>
                <a:lnTo>
                  <a:pt x="736947" y="1915801"/>
                </a:lnTo>
                <a:lnTo>
                  <a:pt x="782716" y="1926029"/>
                </a:lnTo>
                <a:lnTo>
                  <a:pt x="829268" y="1934080"/>
                </a:lnTo>
                <a:lnTo>
                  <a:pt x="876549" y="1939900"/>
                </a:lnTo>
                <a:lnTo>
                  <a:pt x="924503" y="1943433"/>
                </a:lnTo>
                <a:lnTo>
                  <a:pt x="973074" y="1944624"/>
                </a:lnTo>
                <a:lnTo>
                  <a:pt x="1021644" y="1943433"/>
                </a:lnTo>
                <a:lnTo>
                  <a:pt x="1069598" y="1939900"/>
                </a:lnTo>
                <a:lnTo>
                  <a:pt x="1116879" y="1934080"/>
                </a:lnTo>
                <a:lnTo>
                  <a:pt x="1163431" y="1926029"/>
                </a:lnTo>
                <a:lnTo>
                  <a:pt x="1209200" y="1915801"/>
                </a:lnTo>
                <a:lnTo>
                  <a:pt x="1254128" y="1903454"/>
                </a:lnTo>
                <a:lnTo>
                  <a:pt x="1298162" y="1889042"/>
                </a:lnTo>
                <a:lnTo>
                  <a:pt x="1341244" y="1872622"/>
                </a:lnTo>
                <a:lnTo>
                  <a:pt x="1383319" y="1854248"/>
                </a:lnTo>
                <a:lnTo>
                  <a:pt x="1424331" y="1833978"/>
                </a:lnTo>
                <a:lnTo>
                  <a:pt x="1464225" y="1811866"/>
                </a:lnTo>
                <a:lnTo>
                  <a:pt x="1502945" y="1787969"/>
                </a:lnTo>
                <a:lnTo>
                  <a:pt x="1540435" y="1762341"/>
                </a:lnTo>
                <a:lnTo>
                  <a:pt x="1576639" y="1735039"/>
                </a:lnTo>
                <a:lnTo>
                  <a:pt x="1611502" y="1706119"/>
                </a:lnTo>
                <a:lnTo>
                  <a:pt x="1644968" y="1675636"/>
                </a:lnTo>
                <a:lnTo>
                  <a:pt x="1676981" y="1643646"/>
                </a:lnTo>
                <a:lnTo>
                  <a:pt x="1707486" y="1610205"/>
                </a:lnTo>
                <a:lnTo>
                  <a:pt x="1736426" y="1575367"/>
                </a:lnTo>
                <a:lnTo>
                  <a:pt x="1763747" y="1539190"/>
                </a:lnTo>
                <a:lnTo>
                  <a:pt x="1789392" y="1501729"/>
                </a:lnTo>
                <a:lnTo>
                  <a:pt x="1813306" y="1463039"/>
                </a:lnTo>
                <a:lnTo>
                  <a:pt x="1835432" y="1423177"/>
                </a:lnTo>
                <a:lnTo>
                  <a:pt x="1855716" y="1382198"/>
                </a:lnTo>
                <a:lnTo>
                  <a:pt x="1874101" y="1340157"/>
                </a:lnTo>
                <a:lnTo>
                  <a:pt x="1890532" y="1297111"/>
                </a:lnTo>
                <a:lnTo>
                  <a:pt x="1904953" y="1253115"/>
                </a:lnTo>
                <a:lnTo>
                  <a:pt x="1917308" y="1208224"/>
                </a:lnTo>
                <a:lnTo>
                  <a:pt x="1927541" y="1162496"/>
                </a:lnTo>
                <a:lnTo>
                  <a:pt x="1935598" y="1115984"/>
                </a:lnTo>
                <a:lnTo>
                  <a:pt x="1941422" y="1068746"/>
                </a:lnTo>
                <a:lnTo>
                  <a:pt x="1944957" y="1020837"/>
                </a:lnTo>
                <a:lnTo>
                  <a:pt x="1946148" y="972312"/>
                </a:lnTo>
                <a:lnTo>
                  <a:pt x="1944957" y="923786"/>
                </a:lnTo>
                <a:lnTo>
                  <a:pt x="1941422" y="875877"/>
                </a:lnTo>
                <a:lnTo>
                  <a:pt x="1935598" y="828639"/>
                </a:lnTo>
                <a:lnTo>
                  <a:pt x="1927541" y="782127"/>
                </a:lnTo>
                <a:lnTo>
                  <a:pt x="1917308" y="736399"/>
                </a:lnTo>
                <a:lnTo>
                  <a:pt x="1904953" y="691508"/>
                </a:lnTo>
                <a:lnTo>
                  <a:pt x="1890532" y="647512"/>
                </a:lnTo>
                <a:lnTo>
                  <a:pt x="1874101" y="604466"/>
                </a:lnTo>
                <a:lnTo>
                  <a:pt x="1855716" y="562425"/>
                </a:lnTo>
                <a:lnTo>
                  <a:pt x="1835432" y="521446"/>
                </a:lnTo>
                <a:lnTo>
                  <a:pt x="1813306" y="481583"/>
                </a:lnTo>
                <a:lnTo>
                  <a:pt x="1789392" y="442894"/>
                </a:lnTo>
                <a:lnTo>
                  <a:pt x="1763747" y="405433"/>
                </a:lnTo>
                <a:lnTo>
                  <a:pt x="1736426" y="369256"/>
                </a:lnTo>
                <a:lnTo>
                  <a:pt x="1707486" y="334418"/>
                </a:lnTo>
                <a:lnTo>
                  <a:pt x="1676981" y="300977"/>
                </a:lnTo>
                <a:lnTo>
                  <a:pt x="1644968" y="268987"/>
                </a:lnTo>
                <a:lnTo>
                  <a:pt x="1611502" y="238504"/>
                </a:lnTo>
                <a:lnTo>
                  <a:pt x="1576639" y="209584"/>
                </a:lnTo>
                <a:lnTo>
                  <a:pt x="1540435" y="182282"/>
                </a:lnTo>
                <a:lnTo>
                  <a:pt x="1502945" y="156654"/>
                </a:lnTo>
                <a:lnTo>
                  <a:pt x="1464225" y="132757"/>
                </a:lnTo>
                <a:lnTo>
                  <a:pt x="1424331" y="110645"/>
                </a:lnTo>
                <a:lnTo>
                  <a:pt x="1383319" y="90375"/>
                </a:lnTo>
                <a:lnTo>
                  <a:pt x="1341244" y="72001"/>
                </a:lnTo>
                <a:lnTo>
                  <a:pt x="1298162" y="55581"/>
                </a:lnTo>
                <a:lnTo>
                  <a:pt x="1254128" y="41169"/>
                </a:lnTo>
                <a:lnTo>
                  <a:pt x="1209200" y="28822"/>
                </a:lnTo>
                <a:lnTo>
                  <a:pt x="1163431" y="18594"/>
                </a:lnTo>
                <a:lnTo>
                  <a:pt x="1116879" y="10543"/>
                </a:lnTo>
                <a:lnTo>
                  <a:pt x="1069598" y="4723"/>
                </a:lnTo>
                <a:lnTo>
                  <a:pt x="1021644" y="1190"/>
                </a:lnTo>
                <a:lnTo>
                  <a:pt x="973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C86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3428" y="2134870"/>
            <a:ext cx="305714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BC86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0"/>
            <a:ext cx="9144000" cy="5134610"/>
            <a:chOff x="0" y="4570"/>
            <a:chExt cx="9144000" cy="5134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"/>
              <a:ext cx="9143999" cy="51343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185" y="3257549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 h="0">
                  <a:moveTo>
                    <a:pt x="0" y="0"/>
                  </a:moveTo>
                  <a:lnTo>
                    <a:pt x="527037" y="0"/>
                  </a:lnTo>
                </a:path>
              </a:pathLst>
            </a:custGeom>
            <a:ln w="28575">
              <a:solidFill>
                <a:srgbClr val="2136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167" y="2061464"/>
            <a:ext cx="35852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80">
                <a:solidFill>
                  <a:srgbClr val="213669"/>
                </a:solidFill>
                <a:latin typeface="Trebuchet MS"/>
                <a:cs typeface="Trebuchet MS"/>
              </a:rPr>
              <a:t>So</a:t>
            </a:r>
            <a:r>
              <a:rPr dirty="0" sz="2400" spc="155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dirty="0" sz="240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-1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dirty="0" sz="2400" spc="-175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13669"/>
                </a:solidFill>
                <a:latin typeface="Trebuchet MS"/>
                <a:cs typeface="Trebuchet MS"/>
              </a:rPr>
              <a:t>m</a:t>
            </a:r>
            <a:r>
              <a:rPr dirty="0" sz="2400" spc="25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dirty="0" sz="2400" spc="20">
                <a:solidFill>
                  <a:srgbClr val="213669"/>
                </a:solidFill>
                <a:latin typeface="Trebuchet MS"/>
                <a:cs typeface="Trebuchet MS"/>
              </a:rPr>
              <a:t>dia</a:t>
            </a:r>
            <a:r>
              <a:rPr dirty="0" sz="2400" spc="-18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13669"/>
                </a:solidFill>
                <a:latin typeface="Trebuchet MS"/>
                <a:cs typeface="Trebuchet MS"/>
              </a:rPr>
              <a:t>us</a:t>
            </a:r>
            <a:r>
              <a:rPr dirty="0" sz="2400" spc="25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155">
                <a:solidFill>
                  <a:srgbClr val="213669"/>
                </a:solidFill>
                <a:latin typeface="Trebuchet MS"/>
                <a:cs typeface="Trebuchet MS"/>
              </a:rPr>
              <a:t>ng</a:t>
            </a:r>
            <a:r>
              <a:rPr dirty="0" sz="2400" spc="-195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13669"/>
                </a:solidFill>
                <a:latin typeface="Trebuchet MS"/>
                <a:cs typeface="Trebuchet MS"/>
              </a:rPr>
              <a:t>html,  </a:t>
            </a:r>
            <a:r>
              <a:rPr dirty="0" sz="2400" spc="375">
                <a:solidFill>
                  <a:srgbClr val="213669"/>
                </a:solidFill>
                <a:latin typeface="Trebuchet MS"/>
                <a:cs typeface="Trebuchet MS"/>
              </a:rPr>
              <a:t>CSS</a:t>
            </a:r>
            <a:r>
              <a:rPr dirty="0" sz="2400" spc="-185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13669"/>
                </a:solidFill>
                <a:latin typeface="Trebuchet MS"/>
                <a:cs typeface="Trebuchet MS"/>
              </a:rPr>
              <a:t>and</a:t>
            </a:r>
            <a:r>
              <a:rPr dirty="0" sz="2400" spc="-18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13669"/>
                </a:solidFill>
                <a:latin typeface="Trebuchet MS"/>
                <a:cs typeface="Trebuchet MS"/>
              </a:rPr>
              <a:t>j</a:t>
            </a:r>
            <a:r>
              <a:rPr dirty="0" sz="2400" spc="-75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30">
                <a:solidFill>
                  <a:srgbClr val="213669"/>
                </a:solidFill>
                <a:latin typeface="Trebuchet MS"/>
                <a:cs typeface="Trebuchet MS"/>
              </a:rPr>
              <a:t>va</a:t>
            </a:r>
            <a:r>
              <a:rPr dirty="0" sz="2400" spc="-19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22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25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dirty="0" sz="2400" spc="5">
                <a:solidFill>
                  <a:srgbClr val="213669"/>
                </a:solidFill>
                <a:latin typeface="Trebuchet MS"/>
                <a:cs typeface="Trebuchet MS"/>
              </a:rPr>
              <a:t>r</a:t>
            </a:r>
            <a:r>
              <a:rPr dirty="0" sz="2400" spc="-5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-25">
                <a:solidFill>
                  <a:srgbClr val="213669"/>
                </a:solidFill>
                <a:latin typeface="Trebuchet MS"/>
                <a:cs typeface="Trebuchet MS"/>
              </a:rPr>
              <a:t>p</a:t>
            </a:r>
            <a:r>
              <a:rPr dirty="0" sz="2400" spc="45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953" y="3386454"/>
            <a:ext cx="124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4" b="1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dirty="0" sz="2400" spc="70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75" b="1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dirty="0" sz="2400" spc="-180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540" b="1" i="1">
                <a:solidFill>
                  <a:srgbClr val="213669"/>
                </a:solidFill>
                <a:latin typeface="Trebuchet MS"/>
                <a:cs typeface="Trebuchet MS"/>
              </a:rPr>
              <a:t>–</a:t>
            </a:r>
            <a:r>
              <a:rPr dirty="0" sz="2400" spc="-180" b="1" i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65" b="1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"/>
          <p:cNvGrpSpPr/>
          <p:nvPr/>
        </p:nvGrpSpPr>
        <p:grpSpPr>
          <a:xfrm>
            <a:off x="0" y="0"/>
            <a:ext cx="9144000" cy="5143497"/>
            <a:chOff x="0" y="0"/>
            <a:chExt cx="9144000" cy="5143497"/>
          </a:xfrm>
        </p:grpSpPr>
        <p:pic>
          <p:nvPicPr>
            <p:cNvPr id="33" name="Google Shape;3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5143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1"/>
            <p:cNvSpPr/>
            <p:nvPr/>
          </p:nvSpPr>
          <p:spPr>
            <a:xfrm>
              <a:off x="0" y="638555"/>
              <a:ext cx="4733925" cy="4030979"/>
            </a:xfrm>
            <a:custGeom>
              <a:rect b="b" l="l" r="r" t="t"/>
              <a:pathLst>
                <a:path extrusionOk="0" h="4030979" w="4733925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0" y="819911"/>
              <a:ext cx="144780" cy="323215"/>
            </a:xfrm>
            <a:custGeom>
              <a:rect b="b" l="l" r="r" t="t"/>
              <a:pathLst>
                <a:path extrusionOk="0" h="323215" w="144780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221995" y="674878"/>
            <a:ext cx="3123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78B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using HTML , CSS  and java script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42341"/>
            <a:ext cx="4876801" cy="49011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oogle Shape;38;p1"/>
          <p:cNvGraphicFramePr/>
          <p:nvPr/>
        </p:nvGraphicFramePr>
        <p:xfrm>
          <a:off x="153670" y="2339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{50F07149-2FC3-441D-8D47-DF553124000D}</a:tableStyleId>
              </a:tblPr>
              <a:tblGrid>
                <a:gridCol w="1724025"/>
                <a:gridCol w="1725925"/>
                <a:gridCol w="814700"/>
              </a:tblGrid>
              <a:tr h="398900">
                <a:tc>
                  <a:txBody>
                    <a:bodyPr/>
                    <a:lstStyle/>
                    <a:p>
                      <a:pPr indent="0" lvl="0" marL="218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b="1" lang="en-US" sz="14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LMS Username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b="1" lang="en-US" sz="14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0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b="1" lang="en-US" sz="14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600">
                          <a:solidFill>
                            <a:srgbClr val="7E7E7E"/>
                          </a:solidFill>
                        </a:rPr>
                        <a:t>Ahamed Akshan S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4295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4948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600">
                          <a:solidFill>
                            <a:srgbClr val="7E7E7E"/>
                          </a:solidFill>
                        </a:rPr>
                        <a:t>Doron NC Daniel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4941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Dhatchana H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1400" u="none" cap="none" strike="noStrike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>
                          <a:solidFill>
                            <a:srgbClr val="7E7E7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429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71271" y="3634740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5">
                  <a:moveTo>
                    <a:pt x="173736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3736" y="374904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8140" y="3846576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w="0" h="1113154">
                  <a:moveTo>
                    <a:pt x="0" y="0"/>
                  </a:moveTo>
                  <a:lnTo>
                    <a:pt x="0" y="111269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3018790"/>
            <a:chOff x="271272" y="225552"/>
            <a:chExt cx="173990" cy="3018790"/>
          </a:xfrm>
        </p:grpSpPr>
        <p:sp>
          <p:nvSpPr>
            <p:cNvPr id="6" name="object 6"/>
            <p:cNvSpPr/>
            <p:nvPr/>
          </p:nvSpPr>
          <p:spPr>
            <a:xfrm>
              <a:off x="358140" y="431292"/>
              <a:ext cx="0" cy="2813050"/>
            </a:xfrm>
            <a:custGeom>
              <a:avLst/>
              <a:gdLst/>
              <a:ahLst/>
              <a:cxnLst/>
              <a:rect l="l" t="t" r="r" b="b"/>
              <a:pathLst>
                <a:path w="0" h="2813050">
                  <a:moveTo>
                    <a:pt x="0" y="0"/>
                  </a:moveTo>
                  <a:lnTo>
                    <a:pt x="0" y="2812542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4">
                  <a:moveTo>
                    <a:pt x="17373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3736" y="374903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4662" y="3678428"/>
            <a:ext cx="2468880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 b="1">
                <a:solidFill>
                  <a:srgbClr val="C78B31"/>
                </a:solidFill>
                <a:latin typeface="Times New Roman"/>
                <a:cs typeface="Times New Roman"/>
              </a:rPr>
              <a:t>L</a:t>
            </a:r>
            <a:r>
              <a:rPr dirty="0" sz="1400" spc="-55" b="1">
                <a:solidFill>
                  <a:srgbClr val="C78B31"/>
                </a:solidFill>
                <a:latin typeface="Times New Roman"/>
                <a:cs typeface="Times New Roman"/>
              </a:rPr>
              <a:t>ea</a:t>
            </a:r>
            <a:r>
              <a:rPr dirty="0" sz="1400" spc="-65" b="1">
                <a:solidFill>
                  <a:srgbClr val="C78B31"/>
                </a:solidFill>
                <a:latin typeface="Times New Roman"/>
                <a:cs typeface="Times New Roman"/>
              </a:rPr>
              <a:t>r</a:t>
            </a:r>
            <a:r>
              <a:rPr dirty="0" sz="1400" spc="10" b="1">
                <a:solidFill>
                  <a:srgbClr val="C78B31"/>
                </a:solidFill>
                <a:latin typeface="Times New Roman"/>
                <a:cs typeface="Times New Roman"/>
              </a:rPr>
              <a:t>ning</a:t>
            </a:r>
            <a:r>
              <a:rPr dirty="0" sz="1400" spc="-3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78B31"/>
                </a:solidFill>
                <a:latin typeface="Times New Roman"/>
                <a:cs typeface="Times New Roman"/>
              </a:rPr>
              <a:t>outco</a:t>
            </a:r>
            <a:r>
              <a:rPr dirty="0" sz="1400" spc="-15" b="1">
                <a:solidFill>
                  <a:srgbClr val="C78B31"/>
                </a:solidFill>
                <a:latin typeface="Times New Roman"/>
                <a:cs typeface="Times New Roman"/>
              </a:rPr>
              <a:t>m</a:t>
            </a:r>
            <a:r>
              <a:rPr dirty="0" sz="1400" spc="-40" b="1">
                <a:solidFill>
                  <a:srgbClr val="C78B31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spcBef>
                <a:spcPts val="1300"/>
              </a:spcBef>
              <a:buChar char="▪"/>
              <a:tabLst>
                <a:tab pos="228600" algn="l"/>
              </a:tabLst>
            </a:pPr>
            <a:r>
              <a:rPr dirty="0" sz="1100" spc="30">
                <a:latin typeface="Times New Roman"/>
                <a:cs typeface="Times New Roman"/>
              </a:rPr>
              <a:t>U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30">
                <a:latin typeface="Times New Roman"/>
                <a:cs typeface="Times New Roman"/>
              </a:rPr>
              <a:t>er</a:t>
            </a:r>
            <a:r>
              <a:rPr dirty="0" sz="1100" spc="-85">
                <a:latin typeface="Times New Roman"/>
                <a:cs typeface="Times New Roman"/>
              </a:rPr>
              <a:t>s</a:t>
            </a:r>
            <a:r>
              <a:rPr dirty="0" sz="1100" spc="-5">
                <a:latin typeface="Times New Roman"/>
                <a:cs typeface="Times New Roman"/>
              </a:rPr>
              <a:t>ta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N</a:t>
            </a:r>
            <a:r>
              <a:rPr dirty="0" sz="1100" spc="35">
                <a:latin typeface="Times New Roman"/>
                <a:cs typeface="Times New Roman"/>
              </a:rPr>
              <a:t>o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10">
                <a:latin typeface="Times New Roman"/>
                <a:cs typeface="Times New Roman"/>
              </a:rPr>
              <a:t>ql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ta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65">
                <a:latin typeface="Times New Roman"/>
                <a:cs typeface="Times New Roman"/>
              </a:rPr>
              <a:t>es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75">
                <a:latin typeface="Times New Roman"/>
                <a:cs typeface="Times New Roman"/>
              </a:rPr>
              <a:t>e</a:t>
            </a:r>
            <a:r>
              <a:rPr dirty="0" sz="1100" spc="-40">
                <a:latin typeface="Times New Roman"/>
                <a:cs typeface="Times New Roman"/>
              </a:rPr>
              <a:t>li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dirty="0" sz="1100" spc="45">
                <a:latin typeface="Times New Roman"/>
                <a:cs typeface="Times New Roman"/>
              </a:rPr>
              <a:t>Q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-30">
                <a:latin typeface="Times New Roman"/>
                <a:cs typeface="Times New Roman"/>
              </a:rPr>
              <a:t>er</a:t>
            </a:r>
            <a:r>
              <a:rPr dirty="0" sz="1100" spc="-75">
                <a:latin typeface="Times New Roman"/>
                <a:cs typeface="Times New Roman"/>
              </a:rPr>
              <a:t>y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filte</a:t>
            </a:r>
            <a:r>
              <a:rPr dirty="0" sz="1100" spc="-20">
                <a:latin typeface="Times New Roman"/>
                <a:cs typeface="Times New Roman"/>
              </a:rPr>
              <a:t>r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40">
                <a:latin typeface="Times New Roman"/>
                <a:cs typeface="Times New Roman"/>
              </a:rPr>
              <a:t>go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15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dirty="0" sz="1100" spc="30">
                <a:latin typeface="Times New Roman"/>
                <a:cs typeface="Times New Roman"/>
              </a:rPr>
              <a:t>U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30">
                <a:latin typeface="Times New Roman"/>
                <a:cs typeface="Times New Roman"/>
              </a:rPr>
              <a:t>er</a:t>
            </a:r>
            <a:r>
              <a:rPr dirty="0" sz="1100" spc="-85">
                <a:latin typeface="Times New Roman"/>
                <a:cs typeface="Times New Roman"/>
              </a:rPr>
              <a:t>s</a:t>
            </a:r>
            <a:r>
              <a:rPr dirty="0" sz="1100" spc="-5">
                <a:latin typeface="Times New Roman"/>
                <a:cs typeface="Times New Roman"/>
              </a:rPr>
              <a:t>ta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v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r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r</a:t>
            </a:r>
            <a:r>
              <a:rPr dirty="0" sz="1100" spc="-45">
                <a:latin typeface="Times New Roman"/>
                <a:cs typeface="Times New Roman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q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5">
                <a:latin typeface="Times New Roman"/>
                <a:cs typeface="Times New Roman"/>
              </a:rPr>
              <a:t>etho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dirty="0" sz="1100">
                <a:latin typeface="Times New Roman"/>
                <a:cs typeface="Times New Roman"/>
              </a:rPr>
              <a:t>Getti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g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25">
                <a:latin typeface="Times New Roman"/>
                <a:cs typeface="Times New Roman"/>
              </a:rPr>
              <a:t>am</a:t>
            </a:r>
            <a:r>
              <a:rPr dirty="0" sz="1100" spc="-35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li</a:t>
            </a:r>
            <a:r>
              <a:rPr dirty="0" sz="1100" spc="-25">
                <a:latin typeface="Times New Roman"/>
                <a:cs typeface="Times New Roman"/>
              </a:rPr>
              <a:t>ar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wit</a:t>
            </a:r>
            <a:r>
              <a:rPr dirty="0" sz="1100" spc="15">
                <a:latin typeface="Times New Roman"/>
                <a:cs typeface="Times New Roman"/>
              </a:rPr>
              <a:t>h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5">
                <a:latin typeface="Times New Roman"/>
                <a:cs typeface="Times New Roman"/>
              </a:rPr>
              <a:t>oo</a:t>
            </a:r>
            <a:r>
              <a:rPr dirty="0" sz="1100" spc="-50">
                <a:latin typeface="Times New Roman"/>
                <a:cs typeface="Times New Roman"/>
              </a:rPr>
              <a:t>kies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dirty="0" sz="1100" spc="-80">
                <a:latin typeface="Times New Roman"/>
                <a:cs typeface="Times New Roman"/>
              </a:rPr>
              <a:t>Se</a:t>
            </a:r>
            <a:r>
              <a:rPr dirty="0" sz="1100" spc="-30">
                <a:latin typeface="Times New Roman"/>
                <a:cs typeface="Times New Roman"/>
              </a:rPr>
              <a:t>rver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5">
                <a:latin typeface="Times New Roman"/>
                <a:cs typeface="Times New Roman"/>
              </a:rPr>
              <a:t>then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6108"/>
            <a:ext cx="2232025" cy="24002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r>
              <a:rPr dirty="0" spc="-20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dirty="0" spc="-10">
                <a:solidFill>
                  <a:srgbClr val="213669"/>
                </a:solidFill>
                <a:latin typeface="Times New Roman"/>
                <a:cs typeface="Times New Roman"/>
              </a:rPr>
              <a:t>sk</a:t>
            </a:r>
            <a:r>
              <a:rPr dirty="0" spc="-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55">
                <a:solidFill>
                  <a:srgbClr val="213669"/>
                </a:solidFill>
                <a:latin typeface="Times New Roman"/>
                <a:cs typeface="Times New Roman"/>
              </a:rPr>
              <a:t>4</a:t>
            </a:r>
            <a:r>
              <a:rPr dirty="0" spc="-3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-60">
                <a:solidFill>
                  <a:srgbClr val="213669"/>
                </a:solidFill>
                <a:latin typeface="Times New Roman"/>
                <a:cs typeface="Times New Roman"/>
              </a:rPr>
              <a:t>::</a:t>
            </a:r>
            <a:r>
              <a:rPr dirty="0" spc="-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-55">
                <a:solidFill>
                  <a:srgbClr val="213669"/>
                </a:solidFill>
                <a:latin typeface="Times New Roman"/>
                <a:cs typeface="Times New Roman"/>
              </a:rPr>
              <a:t>B</a:t>
            </a:r>
            <a:r>
              <a:rPr dirty="0" spc="-80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dirty="0" spc="-20">
                <a:solidFill>
                  <a:srgbClr val="213669"/>
                </a:solidFill>
                <a:latin typeface="Times New Roman"/>
                <a:cs typeface="Times New Roman"/>
              </a:rPr>
              <a:t>ck</a:t>
            </a:r>
            <a:r>
              <a:rPr dirty="0" spc="-3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dirty="0" spc="20">
                <a:solidFill>
                  <a:srgbClr val="213669"/>
                </a:solidFill>
                <a:latin typeface="Times New Roman"/>
                <a:cs typeface="Times New Roman"/>
              </a:rPr>
              <a:t>nd</a:t>
            </a:r>
            <a:r>
              <a:rPr dirty="0" spc="-3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-50">
                <a:solidFill>
                  <a:srgbClr val="213669"/>
                </a:solidFill>
                <a:latin typeface="Times New Roman"/>
                <a:cs typeface="Times New Roman"/>
              </a:rPr>
              <a:t>(</a:t>
            </a:r>
            <a:r>
              <a:rPr dirty="0">
                <a:solidFill>
                  <a:srgbClr val="213669"/>
                </a:solidFill>
                <a:latin typeface="Times New Roman"/>
                <a:cs typeface="Times New Roman"/>
              </a:rPr>
              <a:t>Module</a:t>
            </a:r>
            <a:r>
              <a:rPr dirty="0" spc="-3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pc="5">
                <a:solidFill>
                  <a:srgbClr val="213669"/>
                </a:solidFill>
                <a:latin typeface="Times New Roman"/>
                <a:cs typeface="Times New Roman"/>
              </a:rPr>
              <a:t>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628" y="547496"/>
            <a:ext cx="3522345" cy="2721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latin typeface="Times New Roman"/>
                <a:cs typeface="Times New Roman"/>
              </a:rPr>
              <a:t>Do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database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modelling</a:t>
            </a:r>
            <a:r>
              <a:rPr dirty="0" sz="1100" spc="-20" b="1">
                <a:latin typeface="Times New Roman"/>
                <a:cs typeface="Times New Roman"/>
              </a:rPr>
              <a:t> and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create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models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30">
                <a:latin typeface="Times New Roman"/>
                <a:cs typeface="Times New Roman"/>
              </a:rPr>
              <a:t>D</a:t>
            </a:r>
            <a:r>
              <a:rPr dirty="0" sz="1100" spc="-65">
                <a:latin typeface="Times New Roman"/>
                <a:cs typeface="Times New Roman"/>
              </a:rPr>
              <a:t>es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-20">
                <a:latin typeface="Times New Roman"/>
                <a:cs typeface="Times New Roman"/>
              </a:rPr>
              <a:t>gn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10">
                <a:latin typeface="Times New Roman"/>
                <a:cs typeface="Times New Roman"/>
              </a:rPr>
              <a:t>h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30">
                <a:latin typeface="Times New Roman"/>
                <a:cs typeface="Times New Roman"/>
              </a:rPr>
              <a:t>m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ta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10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-30">
                <a:latin typeface="Times New Roman"/>
                <a:cs typeface="Times New Roman"/>
              </a:rPr>
              <a:t>re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-15">
                <a:latin typeface="Times New Roman"/>
                <a:cs typeface="Times New Roman"/>
              </a:rPr>
              <a:t>Start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mongodb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local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server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point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backend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45">
                <a:latin typeface="Times New Roman"/>
                <a:cs typeface="Times New Roman"/>
              </a:rPr>
              <a:t>C</a:t>
            </a:r>
            <a:r>
              <a:rPr dirty="0" sz="1100" spc="-30">
                <a:latin typeface="Times New Roman"/>
                <a:cs typeface="Times New Roman"/>
              </a:rPr>
              <a:t>re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te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40">
                <a:latin typeface="Times New Roman"/>
                <a:cs typeface="Times New Roman"/>
              </a:rPr>
              <a:t>go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-85">
                <a:latin typeface="Times New Roman"/>
                <a:cs typeface="Times New Roman"/>
              </a:rPr>
              <a:t>s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10">
                <a:latin typeface="Times New Roman"/>
                <a:cs typeface="Times New Roman"/>
              </a:rPr>
              <a:t>h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45">
                <a:latin typeface="Times New Roman"/>
                <a:cs typeface="Times New Roman"/>
              </a:rPr>
              <a:t>m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40">
                <a:latin typeface="Times New Roman"/>
                <a:cs typeface="Times New Roman"/>
              </a:rPr>
              <a:t>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20">
                <a:latin typeface="Times New Roman"/>
                <a:cs typeface="Times New Roman"/>
              </a:rPr>
              <a:t>ken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50">
                <a:latin typeface="Times New Roman"/>
                <a:cs typeface="Times New Roman"/>
              </a:rPr>
              <a:t>R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te</a:t>
            </a:r>
            <a:r>
              <a:rPr dirty="0" sz="1100" spc="-30">
                <a:latin typeface="Times New Roman"/>
                <a:cs typeface="Times New Roman"/>
              </a:rPr>
              <a:t>s</a:t>
            </a:r>
            <a:r>
              <a:rPr dirty="0" sz="1100" spc="40">
                <a:latin typeface="Times New Roman"/>
                <a:cs typeface="Times New Roman"/>
              </a:rPr>
              <a:t>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q</a:t>
            </a:r>
            <a:r>
              <a:rPr dirty="0" sz="1100" spc="15">
                <a:latin typeface="Times New Roman"/>
                <a:cs typeface="Times New Roman"/>
              </a:rPr>
              <a:t>u</a:t>
            </a:r>
            <a:r>
              <a:rPr dirty="0" sz="1100" spc="-30">
                <a:latin typeface="Times New Roman"/>
                <a:cs typeface="Times New Roman"/>
              </a:rPr>
              <a:t>er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-65">
                <a:latin typeface="Times New Roman"/>
                <a:cs typeface="Times New Roman"/>
              </a:rPr>
              <a:t>es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10">
                <a:latin typeface="Times New Roman"/>
                <a:cs typeface="Times New Roman"/>
              </a:rPr>
              <a:t>et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20">
                <a:latin typeface="Times New Roman"/>
                <a:cs typeface="Times New Roman"/>
              </a:rPr>
              <a:t>p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Times New Roman"/>
                <a:cs typeface="Times New Roman"/>
              </a:rPr>
              <a:t>h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ta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▪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latin typeface="Times New Roman"/>
                <a:cs typeface="Times New Roman"/>
              </a:rPr>
              <a:t>Create</a:t>
            </a:r>
            <a:r>
              <a:rPr dirty="0" sz="1100" spc="-20" b="1">
                <a:latin typeface="Times New Roman"/>
                <a:cs typeface="Times New Roman"/>
              </a:rPr>
              <a:t> Various APIs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25" b="1">
                <a:latin typeface="Times New Roman"/>
                <a:cs typeface="Times New Roman"/>
              </a:rPr>
              <a:t>to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ensure </a:t>
            </a:r>
            <a:r>
              <a:rPr dirty="0" sz="1100" spc="-25" b="1">
                <a:latin typeface="Times New Roman"/>
                <a:cs typeface="Times New Roman"/>
              </a:rPr>
              <a:t>data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flow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20" b="1">
                <a:latin typeface="Times New Roman"/>
                <a:cs typeface="Times New Roman"/>
              </a:rPr>
              <a:t>within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the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website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30">
                <a:latin typeface="Times New Roman"/>
                <a:cs typeface="Times New Roman"/>
              </a:rPr>
              <a:t>D</a:t>
            </a:r>
            <a:r>
              <a:rPr dirty="0" sz="1100" spc="-40">
                <a:latin typeface="Times New Roman"/>
                <a:cs typeface="Times New Roman"/>
              </a:rPr>
              <a:t>efi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-30">
                <a:latin typeface="Times New Roman"/>
                <a:cs typeface="Times New Roman"/>
              </a:rPr>
              <a:t>tes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20">
                <a:latin typeface="Times New Roman"/>
                <a:cs typeface="Times New Roman"/>
              </a:rPr>
              <a:t>ken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-35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dd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u</a:t>
            </a:r>
            <a:r>
              <a:rPr dirty="0" sz="1100" spc="5">
                <a:latin typeface="Times New Roman"/>
                <a:cs typeface="Times New Roman"/>
              </a:rPr>
              <a:t>then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dd</a:t>
            </a:r>
            <a:r>
              <a:rPr dirty="0" sz="1100" spc="-50">
                <a:latin typeface="Times New Roman"/>
                <a:cs typeface="Times New Roman"/>
              </a:rPr>
              <a:t>lewa</a:t>
            </a:r>
            <a:r>
              <a:rPr dirty="0" sz="1100" spc="-10">
                <a:latin typeface="Times New Roman"/>
                <a:cs typeface="Times New Roman"/>
              </a:rPr>
              <a:t>r</a:t>
            </a:r>
            <a:r>
              <a:rPr dirty="0" sz="1100" spc="-6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-5">
                <a:latin typeface="Times New Roman"/>
                <a:cs typeface="Times New Roman"/>
              </a:rPr>
              <a:t>Add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controllers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all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paths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handle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api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request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-15">
                <a:latin typeface="Times New Roman"/>
                <a:cs typeface="Times New Roman"/>
              </a:rPr>
              <a:t>Create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Environment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variables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all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authentication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Times New Roman"/>
                <a:cs typeface="Times New Roman"/>
              </a:rPr>
              <a:t>keys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100" spc="45">
                <a:latin typeface="Times New Roman"/>
                <a:cs typeface="Times New Roman"/>
              </a:rPr>
              <a:t>N</a:t>
            </a:r>
            <a:r>
              <a:rPr dirty="0" sz="1100" spc="35">
                <a:latin typeface="Times New Roman"/>
                <a:cs typeface="Times New Roman"/>
              </a:rPr>
              <a:t>o</a:t>
            </a:r>
            <a:r>
              <a:rPr dirty="0" sz="1100" spc="-20">
                <a:latin typeface="Times New Roman"/>
                <a:cs typeface="Times New Roman"/>
              </a:rPr>
              <a:t>te: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A</a:t>
            </a:r>
            <a:r>
              <a:rPr dirty="0" sz="1100" spc="-55">
                <a:latin typeface="Times New Roman"/>
                <a:cs typeface="Times New Roman"/>
              </a:rPr>
              <a:t>lways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3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d</a:t>
            </a:r>
            <a:r>
              <a:rPr dirty="0" sz="1100" spc="-50">
                <a:latin typeface="Times New Roman"/>
                <a:cs typeface="Times New Roman"/>
              </a:rPr>
              <a:t>le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-75">
                <a:latin typeface="Times New Roman"/>
                <a:cs typeface="Times New Roman"/>
              </a:rPr>
              <a:t>ss</a:t>
            </a:r>
            <a:r>
              <a:rPr dirty="0" sz="1100" spc="-40">
                <a:latin typeface="Times New Roman"/>
                <a:cs typeface="Times New Roman"/>
              </a:rPr>
              <a:t>i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le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c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65">
                <a:latin typeface="Times New Roman"/>
                <a:cs typeface="Times New Roman"/>
              </a:rPr>
              <a:t>es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wi</a:t>
            </a:r>
            <a:r>
              <a:rPr dirty="0" sz="1100" spc="25">
                <a:latin typeface="Times New Roman"/>
                <a:cs typeface="Times New Roman"/>
              </a:rPr>
              <a:t>th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re</a:t>
            </a:r>
            <a:r>
              <a:rPr dirty="0" sz="1100" spc="25">
                <a:latin typeface="Times New Roman"/>
                <a:cs typeface="Times New Roman"/>
              </a:rPr>
              <a:t>q</a:t>
            </a:r>
            <a:r>
              <a:rPr dirty="0" sz="1100" spc="15">
                <a:latin typeface="Times New Roman"/>
                <a:cs typeface="Times New Roman"/>
              </a:rPr>
              <a:t>u</a:t>
            </a:r>
            <a:r>
              <a:rPr dirty="0" sz="1100" spc="-65">
                <a:latin typeface="Times New Roman"/>
                <a:cs typeface="Times New Roman"/>
              </a:rPr>
              <a:t>es</a:t>
            </a:r>
            <a:r>
              <a:rPr dirty="0" sz="1100" spc="4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200" spc="-110" b="1">
                <a:latin typeface="Times New Roman"/>
                <a:cs typeface="Times New Roman"/>
              </a:rPr>
              <a:t>E</a:t>
            </a:r>
            <a:r>
              <a:rPr dirty="0" sz="1200" spc="-25" b="1">
                <a:latin typeface="Times New Roman"/>
                <a:cs typeface="Times New Roman"/>
              </a:rPr>
              <a:t>v</a:t>
            </a:r>
            <a:r>
              <a:rPr dirty="0" sz="1200" spc="-45" b="1">
                <a:latin typeface="Times New Roman"/>
                <a:cs typeface="Times New Roman"/>
              </a:rPr>
              <a:t>a</a:t>
            </a:r>
            <a:r>
              <a:rPr dirty="0" sz="1200" spc="-20" b="1">
                <a:latin typeface="Times New Roman"/>
                <a:cs typeface="Times New Roman"/>
              </a:rPr>
              <a:t>l</a:t>
            </a:r>
            <a:r>
              <a:rPr dirty="0" sz="1200" spc="-10" b="1">
                <a:latin typeface="Times New Roman"/>
                <a:cs typeface="Times New Roman"/>
              </a:rPr>
              <a:t>uat</a:t>
            </a:r>
            <a:r>
              <a:rPr dirty="0" sz="1200" spc="2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10" b="1">
                <a:latin typeface="Times New Roman"/>
                <a:cs typeface="Times New Roman"/>
              </a:rPr>
              <a:t>n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35" b="1">
                <a:latin typeface="Times New Roman"/>
                <a:cs typeface="Times New Roman"/>
              </a:rPr>
              <a:t>Me</a:t>
            </a:r>
            <a:r>
              <a:rPr dirty="0" sz="1200" spc="50" b="1">
                <a:latin typeface="Times New Roman"/>
                <a:cs typeface="Times New Roman"/>
              </a:rPr>
              <a:t>t</a:t>
            </a:r>
            <a:r>
              <a:rPr dirty="0" sz="1200" spc="-45" b="1">
                <a:latin typeface="Times New Roman"/>
                <a:cs typeface="Times New Roman"/>
              </a:rPr>
              <a:t>r</a:t>
            </a:r>
            <a:r>
              <a:rPr dirty="0" sz="1200" spc="20" b="1">
                <a:latin typeface="Times New Roman"/>
                <a:cs typeface="Times New Roman"/>
              </a:rPr>
              <a:t>i</a:t>
            </a:r>
            <a:r>
              <a:rPr dirty="0" sz="1200" spc="-50" b="1">
                <a:latin typeface="Times New Roman"/>
                <a:cs typeface="Times New Roman"/>
              </a:rPr>
              <a:t>c:</a:t>
            </a:r>
            <a:endParaRPr sz="1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755"/>
              </a:spcBef>
            </a:pPr>
            <a:r>
              <a:rPr dirty="0" sz="1200" spc="-75">
                <a:latin typeface="Times New Roman"/>
                <a:cs typeface="Times New Roman"/>
              </a:rPr>
              <a:t>100%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above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tasks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71271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6" name="object 6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9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893" y="178357"/>
            <a:ext cx="2634106" cy="49651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4662" y="635634"/>
            <a:ext cx="7004684" cy="400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686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Determine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Features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Choose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stack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Design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database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schema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Build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endpoints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Implement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Authentication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Handle</a:t>
            </a:r>
            <a:r>
              <a:rPr dirty="0" sz="1400">
                <a:latin typeface="Calibri"/>
                <a:cs typeface="Calibri"/>
              </a:rPr>
              <a:t> User-Generated</a:t>
            </a:r>
            <a:r>
              <a:rPr dirty="0" sz="1400" spc="-5">
                <a:latin typeface="Calibri"/>
                <a:cs typeface="Calibri"/>
              </a:rPr>
              <a:t> Content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Implement </a:t>
            </a:r>
            <a:r>
              <a:rPr dirty="0" sz="1400">
                <a:latin typeface="Calibri"/>
                <a:cs typeface="Calibri"/>
              </a:rPr>
              <a:t>Real-time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features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Test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deploy</a:t>
            </a:r>
            <a:endParaRPr sz="1400">
              <a:latin typeface="Calibri"/>
              <a:cs typeface="Calibri"/>
            </a:endParaRPr>
          </a:p>
          <a:p>
            <a:pPr marL="1546860" indent="-287020">
              <a:lnSpc>
                <a:spcPct val="100000"/>
              </a:lnSpc>
              <a:buFont typeface="Arial MT"/>
              <a:buChar char="•"/>
              <a:tabLst>
                <a:tab pos="1546860" algn="l"/>
                <a:tab pos="1547495" algn="l"/>
              </a:tabLst>
            </a:pPr>
            <a:r>
              <a:rPr dirty="0" sz="1400" spc="-5">
                <a:latin typeface="Calibri"/>
                <a:cs typeface="Calibri"/>
              </a:rPr>
              <a:t>Continuously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monitor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optimize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800" spc="-60" b="1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dirty="0" sz="1800" spc="-5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dirty="0" sz="1800" spc="45" b="1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dirty="0" sz="1800" spc="-2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15" b="1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dirty="0" sz="1800" spc="-25" b="1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dirty="0" sz="1800" spc="-35" b="1">
                <a:solidFill>
                  <a:srgbClr val="C78B31"/>
                </a:solidFill>
                <a:latin typeface="Times New Roman"/>
                <a:cs typeface="Times New Roman"/>
              </a:rPr>
              <a:t>ur</a:t>
            </a:r>
            <a:r>
              <a:rPr dirty="0" sz="1800" spc="-3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endParaRPr sz="1800">
              <a:latin typeface="Times New Roman"/>
              <a:cs typeface="Times New Roman"/>
            </a:endParaRPr>
          </a:p>
          <a:p>
            <a:pPr marL="577850" marR="5080">
              <a:lnSpc>
                <a:spcPct val="100000"/>
              </a:lnSpc>
              <a:spcBef>
                <a:spcPts val="1525"/>
              </a:spcBef>
            </a:pPr>
            <a:r>
              <a:rPr dirty="0" sz="1400">
                <a:latin typeface="Arial MT"/>
                <a:cs typeface="Arial MT"/>
              </a:rPr>
              <a:t>The task is to </a:t>
            </a:r>
            <a:r>
              <a:rPr dirty="0" sz="1400" spc="-5">
                <a:latin typeface="Arial MT"/>
                <a:cs typeface="Arial MT"/>
              </a:rPr>
              <a:t>provide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step-by-step </a:t>
            </a:r>
            <a:r>
              <a:rPr dirty="0" sz="1400">
                <a:latin typeface="Arial MT"/>
                <a:cs typeface="Arial MT"/>
              </a:rPr>
              <a:t>guide for building the backend of a social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media application.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steps include </a:t>
            </a:r>
            <a:r>
              <a:rPr dirty="0" sz="1400" spc="-5">
                <a:latin typeface="Arial MT"/>
                <a:cs typeface="Arial MT"/>
              </a:rPr>
              <a:t>determining </a:t>
            </a:r>
            <a:r>
              <a:rPr dirty="0" sz="1400">
                <a:latin typeface="Arial MT"/>
                <a:cs typeface="Arial MT"/>
              </a:rPr>
              <a:t>the features, choosing 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technology </a:t>
            </a:r>
            <a:r>
              <a:rPr dirty="0" sz="1400">
                <a:latin typeface="Arial MT"/>
                <a:cs typeface="Arial MT"/>
              </a:rPr>
              <a:t>stack, designing the database schema, building API endpoints,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authentication,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handling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user-generated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content,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real-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 </a:t>
            </a:r>
            <a:r>
              <a:rPr dirty="0" sz="1400">
                <a:latin typeface="Arial MT"/>
                <a:cs typeface="Arial MT"/>
              </a:rPr>
              <a:t>features, testing and </a:t>
            </a:r>
            <a:r>
              <a:rPr dirty="0" sz="1400" spc="-5">
                <a:latin typeface="Arial MT"/>
                <a:cs typeface="Arial MT"/>
              </a:rPr>
              <a:t>deployment, </a:t>
            </a:r>
            <a:r>
              <a:rPr dirty="0" sz="1400">
                <a:latin typeface="Arial MT"/>
                <a:cs typeface="Arial MT"/>
              </a:rPr>
              <a:t>and continuous monitoring and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optimization. It's essential to </a:t>
            </a:r>
            <a:r>
              <a:rPr dirty="0" sz="1400" spc="-5">
                <a:latin typeface="Arial MT"/>
                <a:cs typeface="Arial MT"/>
              </a:rPr>
              <a:t>have </a:t>
            </a:r>
            <a:r>
              <a:rPr dirty="0" sz="1400">
                <a:latin typeface="Arial MT"/>
                <a:cs typeface="Arial MT"/>
              </a:rPr>
              <a:t>a skilled team to handle the </a:t>
            </a:r>
            <a:r>
              <a:rPr dirty="0" sz="1400" spc="-5">
                <a:latin typeface="Arial MT"/>
                <a:cs typeface="Arial MT"/>
              </a:rPr>
              <a:t>development </a:t>
            </a:r>
            <a:r>
              <a:rPr dirty="0" sz="1400">
                <a:latin typeface="Arial MT"/>
                <a:cs typeface="Arial MT"/>
              </a:rPr>
              <a:t>and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maintenance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946861"/>
            <a:ext cx="14357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s</a:t>
            </a:r>
            <a:r>
              <a:rPr dirty="0" sz="1000" spc="-50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gn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ch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d</a:t>
            </a:r>
            <a:r>
              <a:rPr dirty="0" sz="1000" spc="-25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ta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be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Times New Roman"/>
                <a:cs typeface="Times New Roman"/>
              </a:rPr>
              <a:t>stored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80" y="2251328"/>
            <a:ext cx="15957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10">
                <a:latin typeface="Times New Roman"/>
                <a:cs typeface="Times New Roman"/>
              </a:rPr>
              <a:t>ongodb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ser</a:t>
            </a:r>
            <a:r>
              <a:rPr dirty="0" sz="1000" spc="-65">
                <a:latin typeface="Times New Roman"/>
                <a:cs typeface="Times New Roman"/>
              </a:rPr>
              <a:t>v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localh</a:t>
            </a:r>
            <a:r>
              <a:rPr dirty="0" sz="1000" spc="-15">
                <a:latin typeface="Times New Roman"/>
                <a:cs typeface="Times New Roman"/>
              </a:rPr>
              <a:t>ost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046" y="3435858"/>
            <a:ext cx="15093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du</a:t>
            </a:r>
            <a:r>
              <a:rPr dirty="0" sz="1000" spc="-5">
                <a:latin typeface="Times New Roman"/>
                <a:cs typeface="Times New Roman"/>
              </a:rPr>
              <a:t>mm</a:t>
            </a:r>
            <a:r>
              <a:rPr dirty="0" sz="1000" spc="-65">
                <a:latin typeface="Times New Roman"/>
                <a:cs typeface="Times New Roman"/>
              </a:rPr>
              <a:t>y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data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wi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sc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10">
                <a:latin typeface="Times New Roman"/>
                <a:cs typeface="Times New Roman"/>
              </a:rPr>
              <a:t>ongodb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ser</a:t>
            </a:r>
            <a:r>
              <a:rPr dirty="0" sz="1000" spc="-65">
                <a:latin typeface="Times New Roman"/>
                <a:cs typeface="Times New Roman"/>
              </a:rPr>
              <a:t>v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998" y="4245660"/>
            <a:ext cx="14179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imes New Roman"/>
                <a:cs typeface="Times New Roman"/>
              </a:rPr>
              <a:t>Run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so</a:t>
            </a:r>
            <a:r>
              <a:rPr dirty="0" sz="1000" spc="-35">
                <a:latin typeface="Times New Roman"/>
                <a:cs typeface="Times New Roman"/>
              </a:rPr>
              <a:t>m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st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q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st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70">
                <a:latin typeface="Times New Roman"/>
                <a:cs typeface="Times New Roman"/>
              </a:rPr>
              <a:t>v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5313" y="947166"/>
            <a:ext cx="20904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Point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all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routes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 </a:t>
            </a:r>
            <a:r>
              <a:rPr dirty="0" sz="1000" spc="-15">
                <a:latin typeface="Times New Roman"/>
                <a:cs typeface="Times New Roman"/>
              </a:rPr>
              <a:t>appropriate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Times New Roman"/>
                <a:cs typeface="Times New Roman"/>
              </a:rPr>
              <a:t>controllers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control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request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response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6890" y="2175128"/>
            <a:ext cx="1699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auth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nticat</a:t>
            </a:r>
            <a:r>
              <a:rPr dirty="0" sz="1000" spc="-20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ddl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war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to  </a:t>
            </a:r>
            <a:r>
              <a:rPr dirty="0" sz="1000" spc="-45">
                <a:latin typeface="Times New Roman"/>
                <a:cs typeface="Times New Roman"/>
              </a:rPr>
              <a:t>all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prot</a:t>
            </a:r>
            <a:r>
              <a:rPr dirty="0" sz="1000" spc="-10">
                <a:latin typeface="Times New Roman"/>
                <a:cs typeface="Times New Roman"/>
              </a:rPr>
              <a:t>e</a:t>
            </a:r>
            <a:r>
              <a:rPr dirty="0" sz="1000" spc="-15">
                <a:latin typeface="Times New Roman"/>
                <a:cs typeface="Times New Roman"/>
              </a:rPr>
              <a:t>cted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out</a:t>
            </a:r>
            <a:r>
              <a:rPr dirty="0" sz="1000" spc="-1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978" y="3435858"/>
            <a:ext cx="15011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lt</a:t>
            </a:r>
            <a:r>
              <a:rPr dirty="0" sz="1000" spc="-3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and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san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 spc="-75">
                <a:latin typeface="Times New Roman"/>
                <a:cs typeface="Times New Roman"/>
              </a:rPr>
              <a:t>z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all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  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nc</a:t>
            </a:r>
            <a:r>
              <a:rPr dirty="0" sz="1000" spc="-5">
                <a:latin typeface="Times New Roman"/>
                <a:cs typeface="Times New Roman"/>
              </a:rPr>
              <a:t>om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ng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data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25">
                <a:latin typeface="Times New Roman"/>
                <a:cs typeface="Times New Roman"/>
              </a:rPr>
              <a:t>ttp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10">
                <a:latin typeface="Times New Roman"/>
                <a:cs typeface="Times New Roman"/>
              </a:rPr>
              <a:t>q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5">
                <a:latin typeface="Times New Roman"/>
                <a:cs typeface="Times New Roman"/>
              </a:rPr>
              <a:t>sts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4453" y="4245660"/>
            <a:ext cx="1310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15">
                <a:latin typeface="Times New Roman"/>
                <a:cs typeface="Times New Roman"/>
              </a:rPr>
              <a:t>p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secu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nv</a:t>
            </a:r>
            <a:r>
              <a:rPr dirty="0" sz="1000" spc="-3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on</a:t>
            </a:r>
            <a:r>
              <a:rPr dirty="0" sz="1000" spc="10">
                <a:latin typeface="Times New Roman"/>
                <a:cs typeface="Times New Roman"/>
              </a:rPr>
              <a:t>m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25">
                <a:latin typeface="Times New Roman"/>
                <a:cs typeface="Times New Roman"/>
              </a:rPr>
              <a:t>nt  </a:t>
            </a:r>
            <a:r>
              <a:rPr dirty="0" sz="1000" spc="-70">
                <a:latin typeface="Times New Roman"/>
                <a:cs typeface="Times New Roman"/>
              </a:rPr>
              <a:t>v</a:t>
            </a:r>
            <a:r>
              <a:rPr dirty="0" sz="1000" spc="-30">
                <a:latin typeface="Times New Roman"/>
                <a:cs typeface="Times New Roman"/>
              </a:rPr>
              <a:t>ari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10">
                <a:latin typeface="Times New Roman"/>
                <a:cs typeface="Times New Roman"/>
              </a:rPr>
              <a:t>b</a:t>
            </a:r>
            <a:r>
              <a:rPr dirty="0" sz="1000" spc="-40">
                <a:latin typeface="Times New Roman"/>
                <a:cs typeface="Times New Roman"/>
              </a:rPr>
              <a:t>l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secr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k</a:t>
            </a:r>
            <a:r>
              <a:rPr dirty="0" sz="1000" spc="-5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5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0" y="25"/>
            <a:ext cx="9144000" cy="5143474"/>
            <a:chOff x="0" y="25"/>
            <a:chExt cx="9144000" cy="5143474"/>
          </a:xfrm>
        </p:grpSpPr>
        <p:pic>
          <p:nvPicPr>
            <p:cNvPr id="49" name="Google Shape;49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5"/>
              <a:ext cx="9144000" cy="5143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1"/>
            <p:cNvSpPr/>
            <p:nvPr/>
          </p:nvSpPr>
          <p:spPr>
            <a:xfrm>
              <a:off x="2240280" y="1408175"/>
              <a:ext cx="4811395" cy="76200"/>
            </a:xfrm>
            <a:custGeom>
              <a:rect b="b" l="l" r="r" t="t"/>
              <a:pathLst>
                <a:path extrusionOk="0" h="76200" w="4811395">
                  <a:moveTo>
                    <a:pt x="481126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1268" y="76200"/>
                  </a:lnTo>
                  <a:lnTo>
                    <a:pt x="4811268" y="0"/>
                  </a:lnTo>
                  <a:close/>
                </a:path>
              </a:pathLst>
            </a:custGeom>
            <a:solidFill>
              <a:srgbClr val="EFC7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pic>
          <p:nvPicPr>
            <p:cNvPr id="51" name="Google Shape;5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2908" y="1784603"/>
              <a:ext cx="1181099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/>
        </p:nvSpPr>
        <p:spPr>
          <a:xfrm>
            <a:off x="2232660" y="614172"/>
            <a:ext cx="4818900" cy="832500"/>
          </a:xfrm>
          <a:prstGeom prst="rect">
            <a:avLst/>
          </a:prstGeom>
          <a:solidFill>
            <a:srgbClr val="213669"/>
          </a:solidFill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1" i="1"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Submission Github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4190504" y="2134875"/>
            <a:ext cx="2660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8638"/>
              </a:buClr>
              <a:buSzPts val="1400"/>
              <a:buFont typeface="Calibri"/>
              <a:buNone/>
            </a:pPr>
            <a:r>
              <a:rPr lang="en-US"/>
              <a:t>https://github.com/dorondaniel/NM-SOCIAL-MEDIA-APP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