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1" r:id="rId4"/>
    <p:sldId id="262" r:id="rId5"/>
    <p:sldId id="257" r:id="rId6"/>
    <p:sldId id="258" r:id="rId7"/>
    <p:sldId id="259" r:id="rId8"/>
    <p:sldId id="268" r:id="rId9"/>
    <p:sldId id="275" r:id="rId10"/>
    <p:sldId id="276" r:id="rId11"/>
    <p:sldId id="273" r:id="rId12"/>
    <p:sldId id="272" r:id="rId13"/>
    <p:sldId id="277" r:id="rId1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59" d="100"/>
          <a:sy n="59" d="100"/>
        </p:scale>
        <p:origin x="7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D4489-9A67-422C-BA24-F11776CFA08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DFD86FB-5E02-46D3-B7AF-C74DF7FADEDB}">
      <dgm:prSet custT="1"/>
      <dgm:spPr/>
      <dgm:t>
        <a:bodyPr/>
        <a:lstStyle/>
        <a:p>
          <a:pPr>
            <a:lnSpc>
              <a:spcPct val="100000"/>
            </a:lnSpc>
          </a:pPr>
          <a:r>
            <a:rPr lang="en-US" sz="1400" b="1" dirty="0"/>
            <a:t>1) Large Language Models (LLM)</a:t>
          </a:r>
          <a:r>
            <a:rPr lang="en-US" sz="1400" dirty="0"/>
            <a:t>: LLMs are machine learning models focused on understanding and generating natural language text.</a:t>
          </a:r>
        </a:p>
      </dgm:t>
    </dgm:pt>
    <dgm:pt modelId="{7C7C1936-9FD5-4300-BF30-C70F1EF5518A}" type="parTrans" cxnId="{F5EE2F8E-6F5F-41E8-83D3-5B47F63DD8F0}">
      <dgm:prSet/>
      <dgm:spPr/>
      <dgm:t>
        <a:bodyPr/>
        <a:lstStyle/>
        <a:p>
          <a:endParaRPr lang="en-US"/>
        </a:p>
      </dgm:t>
    </dgm:pt>
    <dgm:pt modelId="{571B3F75-86D7-4811-9749-52758B724809}" type="sibTrans" cxnId="{F5EE2F8E-6F5F-41E8-83D3-5B47F63DD8F0}">
      <dgm:prSet/>
      <dgm:spPr/>
      <dgm:t>
        <a:bodyPr/>
        <a:lstStyle/>
        <a:p>
          <a:pPr>
            <a:lnSpc>
              <a:spcPct val="100000"/>
            </a:lnSpc>
          </a:pPr>
          <a:endParaRPr lang="en-US"/>
        </a:p>
      </dgm:t>
    </dgm:pt>
    <dgm:pt modelId="{55D73E33-5D0C-4BBD-919F-1D7216893B85}">
      <dgm:prSet custT="1"/>
      <dgm:spPr/>
      <dgm:t>
        <a:bodyPr/>
        <a:lstStyle/>
        <a:p>
          <a:pPr>
            <a:lnSpc>
              <a:spcPct val="100000"/>
            </a:lnSpc>
          </a:pPr>
          <a:r>
            <a:rPr lang="en-US" sz="1400" dirty="0"/>
            <a:t>2) </a:t>
          </a:r>
          <a:r>
            <a:rPr lang="en-US" sz="1400" b="1" dirty="0"/>
            <a:t>Architecture</a:t>
          </a:r>
          <a:r>
            <a:rPr lang="en-US" sz="1400" dirty="0"/>
            <a:t>: Based on Transformer, a neural network technique that understands relationships between words.</a:t>
          </a:r>
        </a:p>
      </dgm:t>
    </dgm:pt>
    <dgm:pt modelId="{02614285-D473-48E2-810E-A4408A11E395}" type="parTrans" cxnId="{E453A5D9-5BB4-442A-8C48-FA6E32FA53CA}">
      <dgm:prSet/>
      <dgm:spPr/>
      <dgm:t>
        <a:bodyPr/>
        <a:lstStyle/>
        <a:p>
          <a:endParaRPr lang="en-US"/>
        </a:p>
      </dgm:t>
    </dgm:pt>
    <dgm:pt modelId="{FD810CA9-FD38-41DF-A690-35B95833BE7C}" type="sibTrans" cxnId="{E453A5D9-5BB4-442A-8C48-FA6E32FA53CA}">
      <dgm:prSet/>
      <dgm:spPr/>
      <dgm:t>
        <a:bodyPr/>
        <a:lstStyle/>
        <a:p>
          <a:pPr>
            <a:lnSpc>
              <a:spcPct val="100000"/>
            </a:lnSpc>
          </a:pPr>
          <a:endParaRPr lang="en-US"/>
        </a:p>
      </dgm:t>
    </dgm:pt>
    <dgm:pt modelId="{C11FC986-DB93-424D-A679-53C011B1676C}">
      <dgm:prSet custT="1"/>
      <dgm:spPr/>
      <dgm:t>
        <a:bodyPr/>
        <a:lstStyle/>
        <a:p>
          <a:pPr>
            <a:lnSpc>
              <a:spcPct val="100000"/>
            </a:lnSpc>
          </a:pPr>
          <a:r>
            <a:rPr lang="en-US" sz="1400" dirty="0"/>
            <a:t>3) </a:t>
          </a:r>
          <a:r>
            <a:rPr lang="en-US" sz="1400" b="1" dirty="0"/>
            <a:t>Trained on Massive Datasets</a:t>
          </a:r>
          <a:r>
            <a:rPr lang="en-US" sz="1400" dirty="0"/>
            <a:t>: Trained on large amounts of text data to learn patterns of grammar and meaning.</a:t>
          </a:r>
        </a:p>
      </dgm:t>
    </dgm:pt>
    <dgm:pt modelId="{BBFCA1F9-3991-48BA-A5D0-A44065FAD871}" type="parTrans" cxnId="{D9DBDAD0-8CB6-47FB-8148-914916680D79}">
      <dgm:prSet/>
      <dgm:spPr/>
      <dgm:t>
        <a:bodyPr/>
        <a:lstStyle/>
        <a:p>
          <a:endParaRPr lang="en-US"/>
        </a:p>
      </dgm:t>
    </dgm:pt>
    <dgm:pt modelId="{B51E82D1-72BA-471C-877B-AC63A078D5B0}" type="sibTrans" cxnId="{D9DBDAD0-8CB6-47FB-8148-914916680D79}">
      <dgm:prSet/>
      <dgm:spPr/>
      <dgm:t>
        <a:bodyPr/>
        <a:lstStyle/>
        <a:p>
          <a:pPr>
            <a:lnSpc>
              <a:spcPct val="100000"/>
            </a:lnSpc>
          </a:pPr>
          <a:endParaRPr lang="en-US"/>
        </a:p>
      </dgm:t>
    </dgm:pt>
    <dgm:pt modelId="{B45E6A1D-BE6A-4CC8-BC75-72782F461447}">
      <dgm:prSet custT="1"/>
      <dgm:spPr/>
      <dgm:t>
        <a:bodyPr/>
        <a:lstStyle/>
        <a:p>
          <a:pPr>
            <a:lnSpc>
              <a:spcPct val="100000"/>
            </a:lnSpc>
          </a:pPr>
          <a:r>
            <a:rPr lang="en-US" sz="1400" kern="1200" dirty="0"/>
            <a:t>4) </a:t>
          </a:r>
          <a:r>
            <a:rPr lang="en-US" sz="1400" b="1" kern="1200" dirty="0"/>
            <a:t>Versatile Applications</a:t>
          </a:r>
          <a:r>
            <a:rPr lang="en-US" sz="1400" kern="1200" dirty="0"/>
            <a:t>: Translation, content creation, chatbots, text </a:t>
          </a:r>
          <a:r>
            <a:rPr lang="en-US" sz="1400" kern="1200" dirty="0">
              <a:solidFill>
                <a:prstClr val="black">
                  <a:hueOff val="0"/>
                  <a:satOff val="0"/>
                  <a:lumOff val="0"/>
                  <a:alphaOff val="0"/>
                </a:prstClr>
              </a:solidFill>
              <a:latin typeface="Aptos" panose="02110004020202020204"/>
              <a:ea typeface="+mn-ea"/>
              <a:cs typeface="+mn-cs"/>
            </a:rPr>
            <a:t>summarization</a:t>
          </a:r>
          <a:r>
            <a:rPr lang="en-US" sz="1400" kern="1200" dirty="0"/>
            <a:t>, sentiment analysis.</a:t>
          </a:r>
        </a:p>
      </dgm:t>
    </dgm:pt>
    <dgm:pt modelId="{D752F264-BB91-4222-B5AC-A35A8FA8A114}" type="parTrans" cxnId="{0222DD43-84E3-4A41-8978-7BA88B91CB4C}">
      <dgm:prSet/>
      <dgm:spPr/>
      <dgm:t>
        <a:bodyPr/>
        <a:lstStyle/>
        <a:p>
          <a:endParaRPr lang="en-US"/>
        </a:p>
      </dgm:t>
    </dgm:pt>
    <dgm:pt modelId="{3537E031-9746-4489-888A-70880508F9E9}" type="sibTrans" cxnId="{0222DD43-84E3-4A41-8978-7BA88B91CB4C}">
      <dgm:prSet/>
      <dgm:spPr/>
      <dgm:t>
        <a:bodyPr/>
        <a:lstStyle/>
        <a:p>
          <a:pPr>
            <a:lnSpc>
              <a:spcPct val="100000"/>
            </a:lnSpc>
          </a:pPr>
          <a:endParaRPr lang="en-US"/>
        </a:p>
      </dgm:t>
    </dgm:pt>
    <dgm:pt modelId="{8F25EBFF-F000-412D-A8D2-3F5C57054271}">
      <dgm:prSet custT="1"/>
      <dgm:spPr/>
      <dgm:t>
        <a:bodyPr/>
        <a:lstStyle/>
        <a:p>
          <a:pPr>
            <a:lnSpc>
              <a:spcPct val="100000"/>
            </a:lnSpc>
          </a:pPr>
          <a:r>
            <a:rPr lang="en-US" sz="1400" dirty="0"/>
            <a:t>5) </a:t>
          </a:r>
          <a:r>
            <a:rPr lang="en-US" sz="1400" b="1" dirty="0"/>
            <a:t>Challenges</a:t>
          </a:r>
          <a:r>
            <a:rPr lang="en-US" sz="1400" dirty="0"/>
            <a:t>: Ethical issues, contextual understanding problems, data biases.</a:t>
          </a:r>
        </a:p>
      </dgm:t>
    </dgm:pt>
    <dgm:pt modelId="{A9300836-805E-48F7-9573-0A2E137BC6CB}" type="parTrans" cxnId="{77E2E094-E53E-4804-9278-22388C036F8F}">
      <dgm:prSet/>
      <dgm:spPr/>
      <dgm:t>
        <a:bodyPr/>
        <a:lstStyle/>
        <a:p>
          <a:endParaRPr lang="en-US"/>
        </a:p>
      </dgm:t>
    </dgm:pt>
    <dgm:pt modelId="{E68D7EBF-B23E-4A4A-94E9-EF36CA74B23F}" type="sibTrans" cxnId="{77E2E094-E53E-4804-9278-22388C036F8F}">
      <dgm:prSet/>
      <dgm:spPr/>
      <dgm:t>
        <a:bodyPr/>
        <a:lstStyle/>
        <a:p>
          <a:pPr>
            <a:lnSpc>
              <a:spcPct val="100000"/>
            </a:lnSpc>
          </a:pPr>
          <a:endParaRPr lang="en-US"/>
        </a:p>
      </dgm:t>
    </dgm:pt>
    <dgm:pt modelId="{09AB3063-2EF7-4C81-A452-923090A84F2B}">
      <dgm:prSet custT="1"/>
      <dgm:spPr/>
      <dgm:t>
        <a:bodyPr/>
        <a:lstStyle/>
        <a:p>
          <a:pPr>
            <a:lnSpc>
              <a:spcPct val="100000"/>
            </a:lnSpc>
          </a:pPr>
          <a:r>
            <a:rPr lang="en-US" sz="1400" b="1" dirty="0"/>
            <a:t>6) The Future</a:t>
          </a:r>
          <a:r>
            <a:rPr lang="en-US" sz="1400" dirty="0"/>
            <a:t>: Improving accuracy, integration with new technologies, and expanding applications.    </a:t>
          </a:r>
        </a:p>
      </dgm:t>
    </dgm:pt>
    <dgm:pt modelId="{0431091E-18C4-45EA-AF19-4C73D13F2C1A}" type="parTrans" cxnId="{E7D56773-C949-4970-91AD-2CCCDD2CEAB9}">
      <dgm:prSet/>
      <dgm:spPr/>
      <dgm:t>
        <a:bodyPr/>
        <a:lstStyle/>
        <a:p>
          <a:endParaRPr lang="en-US"/>
        </a:p>
      </dgm:t>
    </dgm:pt>
    <dgm:pt modelId="{052A8AB3-8D13-45A2-9B78-476E17A32D83}" type="sibTrans" cxnId="{E7D56773-C949-4970-91AD-2CCCDD2CEAB9}">
      <dgm:prSet/>
      <dgm:spPr/>
      <dgm:t>
        <a:bodyPr/>
        <a:lstStyle/>
        <a:p>
          <a:endParaRPr lang="en-US"/>
        </a:p>
      </dgm:t>
    </dgm:pt>
    <dgm:pt modelId="{536EE8B7-54F5-4538-B8F0-798989C88E61}" type="pres">
      <dgm:prSet presAssocID="{8A6D4489-9A67-422C-BA24-F11776CFA082}" presName="root" presStyleCnt="0">
        <dgm:presLayoutVars>
          <dgm:dir/>
          <dgm:resizeHandles val="exact"/>
        </dgm:presLayoutVars>
      </dgm:prSet>
      <dgm:spPr/>
    </dgm:pt>
    <dgm:pt modelId="{49BC772C-F6F6-4CC6-AACA-EF1EFF8FE70C}" type="pres">
      <dgm:prSet presAssocID="{8A6D4489-9A67-422C-BA24-F11776CFA082}" presName="container" presStyleCnt="0">
        <dgm:presLayoutVars>
          <dgm:dir/>
          <dgm:resizeHandles val="exact"/>
        </dgm:presLayoutVars>
      </dgm:prSet>
      <dgm:spPr/>
    </dgm:pt>
    <dgm:pt modelId="{FF82F3B0-F3E2-4EC0-BB56-E9488387E393}" type="pres">
      <dgm:prSet presAssocID="{2DFD86FB-5E02-46D3-B7AF-C74DF7FADEDB}" presName="compNode" presStyleCnt="0"/>
      <dgm:spPr/>
    </dgm:pt>
    <dgm:pt modelId="{1DB50BF0-7DDB-45DF-9996-7C32E8634070}" type="pres">
      <dgm:prSet presAssocID="{2DFD86FB-5E02-46D3-B7AF-C74DF7FADEDB}" presName="iconBgRect" presStyleLbl="bgShp" presStyleIdx="0" presStyleCnt="6"/>
      <dgm:spPr/>
    </dgm:pt>
    <dgm:pt modelId="{413A026D-1A7E-4A09-A73B-1AC42F7788A6}" type="pres">
      <dgm:prSet presAssocID="{2DFD86FB-5E02-46D3-B7AF-C74DF7FADED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A3F2FC6-3B38-44FB-83A5-91B224E261CC}" type="pres">
      <dgm:prSet presAssocID="{2DFD86FB-5E02-46D3-B7AF-C74DF7FADEDB}" presName="spaceRect" presStyleCnt="0"/>
      <dgm:spPr/>
    </dgm:pt>
    <dgm:pt modelId="{C1D4BE13-A4E0-4360-ABBE-493B6835CC7F}" type="pres">
      <dgm:prSet presAssocID="{2DFD86FB-5E02-46D3-B7AF-C74DF7FADEDB}" presName="textRect" presStyleLbl="revTx" presStyleIdx="0" presStyleCnt="6" custScaleX="118791" custScaleY="133983" custLinFactNeighborX="3302" custLinFactNeighborY="20886">
        <dgm:presLayoutVars>
          <dgm:chMax val="1"/>
          <dgm:chPref val="1"/>
        </dgm:presLayoutVars>
      </dgm:prSet>
      <dgm:spPr/>
    </dgm:pt>
    <dgm:pt modelId="{75DE2462-0115-4832-8717-3F18772E60A0}" type="pres">
      <dgm:prSet presAssocID="{571B3F75-86D7-4811-9749-52758B724809}" presName="sibTrans" presStyleLbl="sibTrans2D1" presStyleIdx="0" presStyleCnt="0"/>
      <dgm:spPr/>
    </dgm:pt>
    <dgm:pt modelId="{9C3E1F9A-808E-44AD-83CC-A6306057ACB8}" type="pres">
      <dgm:prSet presAssocID="{55D73E33-5D0C-4BBD-919F-1D7216893B85}" presName="compNode" presStyleCnt="0"/>
      <dgm:spPr/>
    </dgm:pt>
    <dgm:pt modelId="{784E9A9A-2C35-4A5D-A674-508939C5D067}" type="pres">
      <dgm:prSet presAssocID="{55D73E33-5D0C-4BBD-919F-1D7216893B85}" presName="iconBgRect" presStyleLbl="bgShp" presStyleIdx="1" presStyleCnt="6"/>
      <dgm:spPr/>
    </dgm:pt>
    <dgm:pt modelId="{A44320D6-F920-4277-840E-AB817355E9DD}" type="pres">
      <dgm:prSet presAssocID="{55D73E33-5D0C-4BBD-919F-1D7216893B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4816B941-B861-4BB1-96A0-8CC1935BFF33}" type="pres">
      <dgm:prSet presAssocID="{55D73E33-5D0C-4BBD-919F-1D7216893B85}" presName="spaceRect" presStyleCnt="0"/>
      <dgm:spPr/>
    </dgm:pt>
    <dgm:pt modelId="{56870C2B-DD8A-4F30-9F9A-BE37539A667F}" type="pres">
      <dgm:prSet presAssocID="{55D73E33-5D0C-4BBD-919F-1D7216893B85}" presName="textRect" presStyleLbl="revTx" presStyleIdx="1" presStyleCnt="6" custScaleX="124121" custScaleY="104068" custLinFactNeighborX="6868" custLinFactNeighborY="8167">
        <dgm:presLayoutVars>
          <dgm:chMax val="1"/>
          <dgm:chPref val="1"/>
        </dgm:presLayoutVars>
      </dgm:prSet>
      <dgm:spPr/>
    </dgm:pt>
    <dgm:pt modelId="{6747ED27-3223-4C16-87C3-9929C000ED17}" type="pres">
      <dgm:prSet presAssocID="{FD810CA9-FD38-41DF-A690-35B95833BE7C}" presName="sibTrans" presStyleLbl="sibTrans2D1" presStyleIdx="0" presStyleCnt="0"/>
      <dgm:spPr/>
    </dgm:pt>
    <dgm:pt modelId="{510EFADA-A1CC-4E91-8D44-FA4F9D7BCB9C}" type="pres">
      <dgm:prSet presAssocID="{C11FC986-DB93-424D-A679-53C011B1676C}" presName="compNode" presStyleCnt="0"/>
      <dgm:spPr/>
    </dgm:pt>
    <dgm:pt modelId="{035E6DE4-1E57-4EB5-8C37-C3234E28667E}" type="pres">
      <dgm:prSet presAssocID="{C11FC986-DB93-424D-A679-53C011B1676C}" presName="iconBgRect" presStyleLbl="bgShp" presStyleIdx="2" presStyleCnt="6"/>
      <dgm:spPr/>
    </dgm:pt>
    <dgm:pt modelId="{06DEBD41-7E3E-4EE5-864C-5B4893480B9D}" type="pres">
      <dgm:prSet presAssocID="{C11FC986-DB93-424D-A679-53C011B167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30026B7E-31E1-4D99-B3CD-F1DB6800E090}" type="pres">
      <dgm:prSet presAssocID="{C11FC986-DB93-424D-A679-53C011B1676C}" presName="spaceRect" presStyleCnt="0"/>
      <dgm:spPr/>
    </dgm:pt>
    <dgm:pt modelId="{79502B90-0067-405A-B1A6-5D5C898CF9B3}" type="pres">
      <dgm:prSet presAssocID="{C11FC986-DB93-424D-A679-53C011B1676C}" presName="textRect" presStyleLbl="revTx" presStyleIdx="2" presStyleCnt="6" custScaleX="119475" custScaleY="140921" custLinFactNeighborX="2946">
        <dgm:presLayoutVars>
          <dgm:chMax val="1"/>
          <dgm:chPref val="1"/>
        </dgm:presLayoutVars>
      </dgm:prSet>
      <dgm:spPr/>
    </dgm:pt>
    <dgm:pt modelId="{6416AE42-9753-4E25-A0FC-6AD0DB1D4C9E}" type="pres">
      <dgm:prSet presAssocID="{B51E82D1-72BA-471C-877B-AC63A078D5B0}" presName="sibTrans" presStyleLbl="sibTrans2D1" presStyleIdx="0" presStyleCnt="0"/>
      <dgm:spPr/>
    </dgm:pt>
    <dgm:pt modelId="{9E843D5E-2198-495F-A912-9ADCEFD3CD14}" type="pres">
      <dgm:prSet presAssocID="{B45E6A1D-BE6A-4CC8-BC75-72782F461447}" presName="compNode" presStyleCnt="0"/>
      <dgm:spPr/>
    </dgm:pt>
    <dgm:pt modelId="{0637B387-D96F-4AE5-B54A-5C5F21A3E136}" type="pres">
      <dgm:prSet presAssocID="{B45E6A1D-BE6A-4CC8-BC75-72782F461447}" presName="iconBgRect" presStyleLbl="bgShp" presStyleIdx="3" presStyleCnt="6"/>
      <dgm:spPr/>
    </dgm:pt>
    <dgm:pt modelId="{1342FB2D-C807-4133-ADD7-3175B4932579}" type="pres">
      <dgm:prSet presAssocID="{B45E6A1D-BE6A-4CC8-BC75-72782F4614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oker Hat"/>
        </a:ext>
      </dgm:extLst>
    </dgm:pt>
    <dgm:pt modelId="{540B117E-AD93-45AB-8981-E88D5185B72E}" type="pres">
      <dgm:prSet presAssocID="{B45E6A1D-BE6A-4CC8-BC75-72782F461447}" presName="spaceRect" presStyleCnt="0"/>
      <dgm:spPr/>
    </dgm:pt>
    <dgm:pt modelId="{32330649-D5FA-4A24-A3E5-825E7DB92589}" type="pres">
      <dgm:prSet presAssocID="{B45E6A1D-BE6A-4CC8-BC75-72782F461447}" presName="textRect" presStyleLbl="revTx" presStyleIdx="3" presStyleCnt="6" custScaleX="112746">
        <dgm:presLayoutVars>
          <dgm:chMax val="1"/>
          <dgm:chPref val="1"/>
        </dgm:presLayoutVars>
      </dgm:prSet>
      <dgm:spPr/>
    </dgm:pt>
    <dgm:pt modelId="{4C9DB6C5-B8EA-473B-B45C-0573EC1FC366}" type="pres">
      <dgm:prSet presAssocID="{3537E031-9746-4489-888A-70880508F9E9}" presName="sibTrans" presStyleLbl="sibTrans2D1" presStyleIdx="0" presStyleCnt="0"/>
      <dgm:spPr/>
    </dgm:pt>
    <dgm:pt modelId="{0C64A6A0-0F82-4351-A186-BFCCB23644DD}" type="pres">
      <dgm:prSet presAssocID="{8F25EBFF-F000-412D-A8D2-3F5C57054271}" presName="compNode" presStyleCnt="0"/>
      <dgm:spPr/>
    </dgm:pt>
    <dgm:pt modelId="{7E054333-2221-4138-B36F-E9A3E0210D01}" type="pres">
      <dgm:prSet presAssocID="{8F25EBFF-F000-412D-A8D2-3F5C57054271}" presName="iconBgRect" presStyleLbl="bgShp" presStyleIdx="4" presStyleCnt="6"/>
      <dgm:spPr/>
    </dgm:pt>
    <dgm:pt modelId="{97F3F37C-6B0B-4944-B552-C06B46895330}" type="pres">
      <dgm:prSet presAssocID="{8F25EBFF-F000-412D-A8D2-3F5C570542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s"/>
        </a:ext>
      </dgm:extLst>
    </dgm:pt>
    <dgm:pt modelId="{86584EB8-DCFF-45D2-87FF-244374313780}" type="pres">
      <dgm:prSet presAssocID="{8F25EBFF-F000-412D-A8D2-3F5C57054271}" presName="spaceRect" presStyleCnt="0"/>
      <dgm:spPr/>
    </dgm:pt>
    <dgm:pt modelId="{979B7E4B-265B-4CA5-8FAC-7F0CBCD68803}" type="pres">
      <dgm:prSet presAssocID="{8F25EBFF-F000-412D-A8D2-3F5C57054271}" presName="textRect" presStyleLbl="revTx" presStyleIdx="4" presStyleCnt="6" custScaleX="113508" custScaleY="95852">
        <dgm:presLayoutVars>
          <dgm:chMax val="1"/>
          <dgm:chPref val="1"/>
        </dgm:presLayoutVars>
      </dgm:prSet>
      <dgm:spPr/>
    </dgm:pt>
    <dgm:pt modelId="{F791E8F2-B995-4C14-B5FC-9511A5457D9C}" type="pres">
      <dgm:prSet presAssocID="{E68D7EBF-B23E-4A4A-94E9-EF36CA74B23F}" presName="sibTrans" presStyleLbl="sibTrans2D1" presStyleIdx="0" presStyleCnt="0"/>
      <dgm:spPr/>
    </dgm:pt>
    <dgm:pt modelId="{C77AE897-97BA-4542-B3C9-691290D02195}" type="pres">
      <dgm:prSet presAssocID="{09AB3063-2EF7-4C81-A452-923090A84F2B}" presName="compNode" presStyleCnt="0"/>
      <dgm:spPr/>
    </dgm:pt>
    <dgm:pt modelId="{70313AD4-EFBB-48E6-A4B8-90ECF481408F}" type="pres">
      <dgm:prSet presAssocID="{09AB3063-2EF7-4C81-A452-923090A84F2B}" presName="iconBgRect" presStyleLbl="bgShp" presStyleIdx="5" presStyleCnt="6"/>
      <dgm:spPr/>
    </dgm:pt>
    <dgm:pt modelId="{DC61387A-AA69-4995-A398-6215C3F72686}" type="pres">
      <dgm:prSet presAssocID="{09AB3063-2EF7-4C81-A452-923090A84F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ext>
      </dgm:extLst>
    </dgm:pt>
    <dgm:pt modelId="{8D55EE8E-C689-466E-9AC2-5F9BA8D5AE09}" type="pres">
      <dgm:prSet presAssocID="{09AB3063-2EF7-4C81-A452-923090A84F2B}" presName="spaceRect" presStyleCnt="0"/>
      <dgm:spPr/>
    </dgm:pt>
    <dgm:pt modelId="{6D992F5E-E986-4B85-89E1-5412DD9FFEDD}" type="pres">
      <dgm:prSet presAssocID="{09AB3063-2EF7-4C81-A452-923090A84F2B}" presName="textRect" presStyleLbl="revTx" presStyleIdx="5" presStyleCnt="6">
        <dgm:presLayoutVars>
          <dgm:chMax val="1"/>
          <dgm:chPref val="1"/>
        </dgm:presLayoutVars>
      </dgm:prSet>
      <dgm:spPr/>
    </dgm:pt>
  </dgm:ptLst>
  <dgm:cxnLst>
    <dgm:cxn modelId="{E4EA2313-6FDF-41DF-900E-7F6BCF983B3F}" type="presOf" srcId="{B45E6A1D-BE6A-4CC8-BC75-72782F461447}" destId="{32330649-D5FA-4A24-A3E5-825E7DB92589}" srcOrd="0" destOrd="0" presId="urn:microsoft.com/office/officeart/2018/2/layout/IconCircleList"/>
    <dgm:cxn modelId="{BA5FDF19-CE91-4999-9C69-E04ED1EBA67E}" type="presOf" srcId="{09AB3063-2EF7-4C81-A452-923090A84F2B}" destId="{6D992F5E-E986-4B85-89E1-5412DD9FFEDD}" srcOrd="0" destOrd="0" presId="urn:microsoft.com/office/officeart/2018/2/layout/IconCircleList"/>
    <dgm:cxn modelId="{D4E74D31-BF59-4A70-958C-D21BF4914E2C}" type="presOf" srcId="{B51E82D1-72BA-471C-877B-AC63A078D5B0}" destId="{6416AE42-9753-4E25-A0FC-6AD0DB1D4C9E}" srcOrd="0" destOrd="0" presId="urn:microsoft.com/office/officeart/2018/2/layout/IconCircleList"/>
    <dgm:cxn modelId="{3F98A840-5C61-40F9-8159-8815E28BEBE2}" type="presOf" srcId="{E68D7EBF-B23E-4A4A-94E9-EF36CA74B23F}" destId="{F791E8F2-B995-4C14-B5FC-9511A5457D9C}" srcOrd="0" destOrd="0" presId="urn:microsoft.com/office/officeart/2018/2/layout/IconCircleList"/>
    <dgm:cxn modelId="{0222DD43-84E3-4A41-8978-7BA88B91CB4C}" srcId="{8A6D4489-9A67-422C-BA24-F11776CFA082}" destId="{B45E6A1D-BE6A-4CC8-BC75-72782F461447}" srcOrd="3" destOrd="0" parTransId="{D752F264-BB91-4222-B5AC-A35A8FA8A114}" sibTransId="{3537E031-9746-4489-888A-70880508F9E9}"/>
    <dgm:cxn modelId="{75FD676C-1F95-4524-A897-B74A77C5B857}" type="presOf" srcId="{55D73E33-5D0C-4BBD-919F-1D7216893B85}" destId="{56870C2B-DD8A-4F30-9F9A-BE37539A667F}" srcOrd="0" destOrd="0" presId="urn:microsoft.com/office/officeart/2018/2/layout/IconCircleList"/>
    <dgm:cxn modelId="{CCCA0173-C0EE-4F41-B156-E2B0CE68ED3F}" type="presOf" srcId="{3537E031-9746-4489-888A-70880508F9E9}" destId="{4C9DB6C5-B8EA-473B-B45C-0573EC1FC366}" srcOrd="0" destOrd="0" presId="urn:microsoft.com/office/officeart/2018/2/layout/IconCircleList"/>
    <dgm:cxn modelId="{E7D56773-C949-4970-91AD-2CCCDD2CEAB9}" srcId="{8A6D4489-9A67-422C-BA24-F11776CFA082}" destId="{09AB3063-2EF7-4C81-A452-923090A84F2B}" srcOrd="5" destOrd="0" parTransId="{0431091E-18C4-45EA-AF19-4C73D13F2C1A}" sibTransId="{052A8AB3-8D13-45A2-9B78-476E17A32D83}"/>
    <dgm:cxn modelId="{F5EE2F8E-6F5F-41E8-83D3-5B47F63DD8F0}" srcId="{8A6D4489-9A67-422C-BA24-F11776CFA082}" destId="{2DFD86FB-5E02-46D3-B7AF-C74DF7FADEDB}" srcOrd="0" destOrd="0" parTransId="{7C7C1936-9FD5-4300-BF30-C70F1EF5518A}" sibTransId="{571B3F75-86D7-4811-9749-52758B724809}"/>
    <dgm:cxn modelId="{42362B90-E600-4E3F-BB08-1EC14A48345D}" type="presOf" srcId="{2DFD86FB-5E02-46D3-B7AF-C74DF7FADEDB}" destId="{C1D4BE13-A4E0-4360-ABBE-493B6835CC7F}" srcOrd="0" destOrd="0" presId="urn:microsoft.com/office/officeart/2018/2/layout/IconCircleList"/>
    <dgm:cxn modelId="{77E2E094-E53E-4804-9278-22388C036F8F}" srcId="{8A6D4489-9A67-422C-BA24-F11776CFA082}" destId="{8F25EBFF-F000-412D-A8D2-3F5C57054271}" srcOrd="4" destOrd="0" parTransId="{A9300836-805E-48F7-9573-0A2E137BC6CB}" sibTransId="{E68D7EBF-B23E-4A4A-94E9-EF36CA74B23F}"/>
    <dgm:cxn modelId="{6D593A9D-B9C8-488E-B86F-9C3BF0734F4D}" type="presOf" srcId="{571B3F75-86D7-4811-9749-52758B724809}" destId="{75DE2462-0115-4832-8717-3F18772E60A0}" srcOrd="0" destOrd="0" presId="urn:microsoft.com/office/officeart/2018/2/layout/IconCircleList"/>
    <dgm:cxn modelId="{856532A3-3FA9-4154-8325-C29EBCEB80FA}" type="presOf" srcId="{C11FC986-DB93-424D-A679-53C011B1676C}" destId="{79502B90-0067-405A-B1A6-5D5C898CF9B3}" srcOrd="0" destOrd="0" presId="urn:microsoft.com/office/officeart/2018/2/layout/IconCircleList"/>
    <dgm:cxn modelId="{61A189BB-B473-4BEF-AEDA-68814F1F7BCF}" type="presOf" srcId="{8F25EBFF-F000-412D-A8D2-3F5C57054271}" destId="{979B7E4B-265B-4CA5-8FAC-7F0CBCD68803}" srcOrd="0" destOrd="0" presId="urn:microsoft.com/office/officeart/2018/2/layout/IconCircleList"/>
    <dgm:cxn modelId="{D9DBDAD0-8CB6-47FB-8148-914916680D79}" srcId="{8A6D4489-9A67-422C-BA24-F11776CFA082}" destId="{C11FC986-DB93-424D-A679-53C011B1676C}" srcOrd="2" destOrd="0" parTransId="{BBFCA1F9-3991-48BA-A5D0-A44065FAD871}" sibTransId="{B51E82D1-72BA-471C-877B-AC63A078D5B0}"/>
    <dgm:cxn modelId="{E453A5D9-5BB4-442A-8C48-FA6E32FA53CA}" srcId="{8A6D4489-9A67-422C-BA24-F11776CFA082}" destId="{55D73E33-5D0C-4BBD-919F-1D7216893B85}" srcOrd="1" destOrd="0" parTransId="{02614285-D473-48E2-810E-A4408A11E395}" sibTransId="{FD810CA9-FD38-41DF-A690-35B95833BE7C}"/>
    <dgm:cxn modelId="{E6D5BFDC-3105-4B41-9484-5127C007694C}" type="presOf" srcId="{FD810CA9-FD38-41DF-A690-35B95833BE7C}" destId="{6747ED27-3223-4C16-87C3-9929C000ED17}" srcOrd="0" destOrd="0" presId="urn:microsoft.com/office/officeart/2018/2/layout/IconCircleList"/>
    <dgm:cxn modelId="{6B93FEF6-254F-4704-984E-C34EF5C7B2BB}" type="presOf" srcId="{8A6D4489-9A67-422C-BA24-F11776CFA082}" destId="{536EE8B7-54F5-4538-B8F0-798989C88E61}" srcOrd="0" destOrd="0" presId="urn:microsoft.com/office/officeart/2018/2/layout/IconCircleList"/>
    <dgm:cxn modelId="{79AB5210-CC83-42E7-AE7B-C22103FE28C5}" type="presParOf" srcId="{536EE8B7-54F5-4538-B8F0-798989C88E61}" destId="{49BC772C-F6F6-4CC6-AACA-EF1EFF8FE70C}" srcOrd="0" destOrd="0" presId="urn:microsoft.com/office/officeart/2018/2/layout/IconCircleList"/>
    <dgm:cxn modelId="{85EE0F8A-B28C-49F7-A233-3860E7D2EBA0}" type="presParOf" srcId="{49BC772C-F6F6-4CC6-AACA-EF1EFF8FE70C}" destId="{FF82F3B0-F3E2-4EC0-BB56-E9488387E393}" srcOrd="0" destOrd="0" presId="urn:microsoft.com/office/officeart/2018/2/layout/IconCircleList"/>
    <dgm:cxn modelId="{3718A851-622A-4881-9131-4BC6A3BAF071}" type="presParOf" srcId="{FF82F3B0-F3E2-4EC0-BB56-E9488387E393}" destId="{1DB50BF0-7DDB-45DF-9996-7C32E8634070}" srcOrd="0" destOrd="0" presId="urn:microsoft.com/office/officeart/2018/2/layout/IconCircleList"/>
    <dgm:cxn modelId="{94EDC74F-4309-421E-BEE0-5EE750815151}" type="presParOf" srcId="{FF82F3B0-F3E2-4EC0-BB56-E9488387E393}" destId="{413A026D-1A7E-4A09-A73B-1AC42F7788A6}" srcOrd="1" destOrd="0" presId="urn:microsoft.com/office/officeart/2018/2/layout/IconCircleList"/>
    <dgm:cxn modelId="{DE2EF5CB-68E9-4F61-9D02-426A69203B0B}" type="presParOf" srcId="{FF82F3B0-F3E2-4EC0-BB56-E9488387E393}" destId="{8A3F2FC6-3B38-44FB-83A5-91B224E261CC}" srcOrd="2" destOrd="0" presId="urn:microsoft.com/office/officeart/2018/2/layout/IconCircleList"/>
    <dgm:cxn modelId="{5C0BC29E-537E-4682-8B41-1301D3C0A81F}" type="presParOf" srcId="{FF82F3B0-F3E2-4EC0-BB56-E9488387E393}" destId="{C1D4BE13-A4E0-4360-ABBE-493B6835CC7F}" srcOrd="3" destOrd="0" presId="urn:microsoft.com/office/officeart/2018/2/layout/IconCircleList"/>
    <dgm:cxn modelId="{53A9CFDA-B972-4D1C-93E8-A79801FBAF73}" type="presParOf" srcId="{49BC772C-F6F6-4CC6-AACA-EF1EFF8FE70C}" destId="{75DE2462-0115-4832-8717-3F18772E60A0}" srcOrd="1" destOrd="0" presId="urn:microsoft.com/office/officeart/2018/2/layout/IconCircleList"/>
    <dgm:cxn modelId="{F1154BD6-680A-439E-A6C3-06C9E88AE898}" type="presParOf" srcId="{49BC772C-F6F6-4CC6-AACA-EF1EFF8FE70C}" destId="{9C3E1F9A-808E-44AD-83CC-A6306057ACB8}" srcOrd="2" destOrd="0" presId="urn:microsoft.com/office/officeart/2018/2/layout/IconCircleList"/>
    <dgm:cxn modelId="{8F038A02-6FA2-40CF-961F-FD6C2995A685}" type="presParOf" srcId="{9C3E1F9A-808E-44AD-83CC-A6306057ACB8}" destId="{784E9A9A-2C35-4A5D-A674-508939C5D067}" srcOrd="0" destOrd="0" presId="urn:microsoft.com/office/officeart/2018/2/layout/IconCircleList"/>
    <dgm:cxn modelId="{DE3429C3-8119-447C-991B-00D8F8228FEA}" type="presParOf" srcId="{9C3E1F9A-808E-44AD-83CC-A6306057ACB8}" destId="{A44320D6-F920-4277-840E-AB817355E9DD}" srcOrd="1" destOrd="0" presId="urn:microsoft.com/office/officeart/2018/2/layout/IconCircleList"/>
    <dgm:cxn modelId="{F4138CA3-92F0-4257-B7A0-9E810F99751F}" type="presParOf" srcId="{9C3E1F9A-808E-44AD-83CC-A6306057ACB8}" destId="{4816B941-B861-4BB1-96A0-8CC1935BFF33}" srcOrd="2" destOrd="0" presId="urn:microsoft.com/office/officeart/2018/2/layout/IconCircleList"/>
    <dgm:cxn modelId="{BCDC185D-D838-4D8F-88FD-0403086D6A36}" type="presParOf" srcId="{9C3E1F9A-808E-44AD-83CC-A6306057ACB8}" destId="{56870C2B-DD8A-4F30-9F9A-BE37539A667F}" srcOrd="3" destOrd="0" presId="urn:microsoft.com/office/officeart/2018/2/layout/IconCircleList"/>
    <dgm:cxn modelId="{914CD6BE-0C4C-4D91-BA74-FA09B4B6C80A}" type="presParOf" srcId="{49BC772C-F6F6-4CC6-AACA-EF1EFF8FE70C}" destId="{6747ED27-3223-4C16-87C3-9929C000ED17}" srcOrd="3" destOrd="0" presId="urn:microsoft.com/office/officeart/2018/2/layout/IconCircleList"/>
    <dgm:cxn modelId="{05A0BB47-9525-4A82-94FE-33FA296334BF}" type="presParOf" srcId="{49BC772C-F6F6-4CC6-AACA-EF1EFF8FE70C}" destId="{510EFADA-A1CC-4E91-8D44-FA4F9D7BCB9C}" srcOrd="4" destOrd="0" presId="urn:microsoft.com/office/officeart/2018/2/layout/IconCircleList"/>
    <dgm:cxn modelId="{F250F679-04A0-4C4B-9040-898E04E45CF4}" type="presParOf" srcId="{510EFADA-A1CC-4E91-8D44-FA4F9D7BCB9C}" destId="{035E6DE4-1E57-4EB5-8C37-C3234E28667E}" srcOrd="0" destOrd="0" presId="urn:microsoft.com/office/officeart/2018/2/layout/IconCircleList"/>
    <dgm:cxn modelId="{4A1D00D4-5A78-4101-98CD-08CA8437872A}" type="presParOf" srcId="{510EFADA-A1CC-4E91-8D44-FA4F9D7BCB9C}" destId="{06DEBD41-7E3E-4EE5-864C-5B4893480B9D}" srcOrd="1" destOrd="0" presId="urn:microsoft.com/office/officeart/2018/2/layout/IconCircleList"/>
    <dgm:cxn modelId="{325A73A5-3237-461A-9EFC-1CEEC33E2CFB}" type="presParOf" srcId="{510EFADA-A1CC-4E91-8D44-FA4F9D7BCB9C}" destId="{30026B7E-31E1-4D99-B3CD-F1DB6800E090}" srcOrd="2" destOrd="0" presId="urn:microsoft.com/office/officeart/2018/2/layout/IconCircleList"/>
    <dgm:cxn modelId="{E5E2E816-A3EC-4DAE-A694-BCB21565C14B}" type="presParOf" srcId="{510EFADA-A1CC-4E91-8D44-FA4F9D7BCB9C}" destId="{79502B90-0067-405A-B1A6-5D5C898CF9B3}" srcOrd="3" destOrd="0" presId="urn:microsoft.com/office/officeart/2018/2/layout/IconCircleList"/>
    <dgm:cxn modelId="{B8EB5E83-4E3F-4622-B141-24FB3011D83E}" type="presParOf" srcId="{49BC772C-F6F6-4CC6-AACA-EF1EFF8FE70C}" destId="{6416AE42-9753-4E25-A0FC-6AD0DB1D4C9E}" srcOrd="5" destOrd="0" presId="urn:microsoft.com/office/officeart/2018/2/layout/IconCircleList"/>
    <dgm:cxn modelId="{D5FFDEB3-AE16-4EC5-9081-735F615581D7}" type="presParOf" srcId="{49BC772C-F6F6-4CC6-AACA-EF1EFF8FE70C}" destId="{9E843D5E-2198-495F-A912-9ADCEFD3CD14}" srcOrd="6" destOrd="0" presId="urn:microsoft.com/office/officeart/2018/2/layout/IconCircleList"/>
    <dgm:cxn modelId="{D8D26D35-9AD0-41B9-81E1-5F7A2241BDB9}" type="presParOf" srcId="{9E843D5E-2198-495F-A912-9ADCEFD3CD14}" destId="{0637B387-D96F-4AE5-B54A-5C5F21A3E136}" srcOrd="0" destOrd="0" presId="urn:microsoft.com/office/officeart/2018/2/layout/IconCircleList"/>
    <dgm:cxn modelId="{4ABF41C6-D41D-4061-9807-7B95D9EA77BE}" type="presParOf" srcId="{9E843D5E-2198-495F-A912-9ADCEFD3CD14}" destId="{1342FB2D-C807-4133-ADD7-3175B4932579}" srcOrd="1" destOrd="0" presId="urn:microsoft.com/office/officeart/2018/2/layout/IconCircleList"/>
    <dgm:cxn modelId="{2AE9D81F-8D2A-4966-BF5E-28ABFD1601D1}" type="presParOf" srcId="{9E843D5E-2198-495F-A912-9ADCEFD3CD14}" destId="{540B117E-AD93-45AB-8981-E88D5185B72E}" srcOrd="2" destOrd="0" presId="urn:microsoft.com/office/officeart/2018/2/layout/IconCircleList"/>
    <dgm:cxn modelId="{4CB4432F-D80F-43CD-8CF0-F7D1BBE87A00}" type="presParOf" srcId="{9E843D5E-2198-495F-A912-9ADCEFD3CD14}" destId="{32330649-D5FA-4A24-A3E5-825E7DB92589}" srcOrd="3" destOrd="0" presId="urn:microsoft.com/office/officeart/2018/2/layout/IconCircleList"/>
    <dgm:cxn modelId="{3B803FE7-9F09-45D1-A13D-A6F36242DAA0}" type="presParOf" srcId="{49BC772C-F6F6-4CC6-AACA-EF1EFF8FE70C}" destId="{4C9DB6C5-B8EA-473B-B45C-0573EC1FC366}" srcOrd="7" destOrd="0" presId="urn:microsoft.com/office/officeart/2018/2/layout/IconCircleList"/>
    <dgm:cxn modelId="{A6181E1E-6375-4B95-89CA-198A5465BD2F}" type="presParOf" srcId="{49BC772C-F6F6-4CC6-AACA-EF1EFF8FE70C}" destId="{0C64A6A0-0F82-4351-A186-BFCCB23644DD}" srcOrd="8" destOrd="0" presId="urn:microsoft.com/office/officeart/2018/2/layout/IconCircleList"/>
    <dgm:cxn modelId="{57E80493-DB51-4456-877B-B2569F57DD53}" type="presParOf" srcId="{0C64A6A0-0F82-4351-A186-BFCCB23644DD}" destId="{7E054333-2221-4138-B36F-E9A3E0210D01}" srcOrd="0" destOrd="0" presId="urn:microsoft.com/office/officeart/2018/2/layout/IconCircleList"/>
    <dgm:cxn modelId="{D6E0EE5F-5025-4DBB-A6C2-7565B392867D}" type="presParOf" srcId="{0C64A6A0-0F82-4351-A186-BFCCB23644DD}" destId="{97F3F37C-6B0B-4944-B552-C06B46895330}" srcOrd="1" destOrd="0" presId="urn:microsoft.com/office/officeart/2018/2/layout/IconCircleList"/>
    <dgm:cxn modelId="{42538106-6A24-4661-8653-3228B786AE4B}" type="presParOf" srcId="{0C64A6A0-0F82-4351-A186-BFCCB23644DD}" destId="{86584EB8-DCFF-45D2-87FF-244374313780}" srcOrd="2" destOrd="0" presId="urn:microsoft.com/office/officeart/2018/2/layout/IconCircleList"/>
    <dgm:cxn modelId="{32FA9E31-B5DB-44F0-A768-79FA76207DB8}" type="presParOf" srcId="{0C64A6A0-0F82-4351-A186-BFCCB23644DD}" destId="{979B7E4B-265B-4CA5-8FAC-7F0CBCD68803}" srcOrd="3" destOrd="0" presId="urn:microsoft.com/office/officeart/2018/2/layout/IconCircleList"/>
    <dgm:cxn modelId="{98B7AA14-C579-405D-978B-B4FB0D5A8737}" type="presParOf" srcId="{49BC772C-F6F6-4CC6-AACA-EF1EFF8FE70C}" destId="{F791E8F2-B995-4C14-B5FC-9511A5457D9C}" srcOrd="9" destOrd="0" presId="urn:microsoft.com/office/officeart/2018/2/layout/IconCircleList"/>
    <dgm:cxn modelId="{4B0877D9-3D85-4048-AAF2-D697C9FE471C}" type="presParOf" srcId="{49BC772C-F6F6-4CC6-AACA-EF1EFF8FE70C}" destId="{C77AE897-97BA-4542-B3C9-691290D02195}" srcOrd="10" destOrd="0" presId="urn:microsoft.com/office/officeart/2018/2/layout/IconCircleList"/>
    <dgm:cxn modelId="{531E5646-D47E-4857-9030-0A6590AE7EC4}" type="presParOf" srcId="{C77AE897-97BA-4542-B3C9-691290D02195}" destId="{70313AD4-EFBB-48E6-A4B8-90ECF481408F}" srcOrd="0" destOrd="0" presId="urn:microsoft.com/office/officeart/2018/2/layout/IconCircleList"/>
    <dgm:cxn modelId="{92DC8C8C-2F2D-485F-8A52-C459DC141108}" type="presParOf" srcId="{C77AE897-97BA-4542-B3C9-691290D02195}" destId="{DC61387A-AA69-4995-A398-6215C3F72686}" srcOrd="1" destOrd="0" presId="urn:microsoft.com/office/officeart/2018/2/layout/IconCircleList"/>
    <dgm:cxn modelId="{440A6E25-BDEE-4AED-A1B8-76011E464B77}" type="presParOf" srcId="{C77AE897-97BA-4542-B3C9-691290D02195}" destId="{8D55EE8E-C689-466E-9AC2-5F9BA8D5AE09}" srcOrd="2" destOrd="0" presId="urn:microsoft.com/office/officeart/2018/2/layout/IconCircleList"/>
    <dgm:cxn modelId="{66FC36B6-A717-46FC-ADFA-60FE96669981}" type="presParOf" srcId="{C77AE897-97BA-4542-B3C9-691290D02195}" destId="{6D992F5E-E986-4B85-89E1-5412DD9FFE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7479B1-532A-4E3F-BB8B-A76EF107AE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2BDD61-FED3-424A-87D3-228CC185FD58}">
      <dgm:prSet/>
      <dgm:spPr/>
      <dgm:t>
        <a:bodyPr/>
        <a:lstStyle/>
        <a:p>
          <a:pPr>
            <a:lnSpc>
              <a:spcPct val="100000"/>
            </a:lnSpc>
          </a:pPr>
          <a:r>
            <a:rPr lang="en-US" b="1"/>
            <a:t>Research question:</a:t>
          </a:r>
          <a:endParaRPr lang="en-US"/>
        </a:p>
      </dgm:t>
    </dgm:pt>
    <dgm:pt modelId="{80DF9487-F783-4608-81D7-790F395B8E49}" type="parTrans" cxnId="{2209AEB6-9D9B-4BD5-B4F7-2F01578975A8}">
      <dgm:prSet/>
      <dgm:spPr/>
      <dgm:t>
        <a:bodyPr/>
        <a:lstStyle/>
        <a:p>
          <a:endParaRPr lang="en-US"/>
        </a:p>
      </dgm:t>
    </dgm:pt>
    <dgm:pt modelId="{A84057D8-1E91-487F-B46C-6594E229DD84}" type="sibTrans" cxnId="{2209AEB6-9D9B-4BD5-B4F7-2F01578975A8}">
      <dgm:prSet/>
      <dgm:spPr/>
      <dgm:t>
        <a:bodyPr/>
        <a:lstStyle/>
        <a:p>
          <a:endParaRPr lang="en-US"/>
        </a:p>
      </dgm:t>
    </dgm:pt>
    <dgm:pt modelId="{57F2A700-1DD5-474E-BF57-189DF4B1E0C2}">
      <dgm:prSet/>
      <dgm:spPr/>
      <dgm:t>
        <a:bodyPr/>
        <a:lstStyle/>
        <a:p>
          <a:pPr>
            <a:lnSpc>
              <a:spcPct val="100000"/>
            </a:lnSpc>
          </a:pPr>
          <a:r>
            <a:rPr lang="en-US" b="1" i="0" dirty="0"/>
            <a:t>Do LLM’s (Large Language Model) understand human logic? If so, at what level? Can LLM’s understanding of human logic be improved?</a:t>
          </a:r>
          <a:endParaRPr lang="en-US" dirty="0"/>
        </a:p>
      </dgm:t>
    </dgm:pt>
    <dgm:pt modelId="{D289D7B1-611B-4063-9410-2DD0748E02F9}" type="parTrans" cxnId="{D06100AF-A745-479F-888A-E0D97539E56D}">
      <dgm:prSet/>
      <dgm:spPr/>
      <dgm:t>
        <a:bodyPr/>
        <a:lstStyle/>
        <a:p>
          <a:endParaRPr lang="en-US"/>
        </a:p>
      </dgm:t>
    </dgm:pt>
    <dgm:pt modelId="{B9CA9FDF-CBFC-48AB-BF27-7A409FDF2C84}" type="sibTrans" cxnId="{D06100AF-A745-479F-888A-E0D97539E56D}">
      <dgm:prSet/>
      <dgm:spPr/>
      <dgm:t>
        <a:bodyPr/>
        <a:lstStyle/>
        <a:p>
          <a:endParaRPr lang="en-US"/>
        </a:p>
      </dgm:t>
    </dgm:pt>
    <dgm:pt modelId="{5BED8A98-B6A2-4616-9290-A6199A46299B}" type="pres">
      <dgm:prSet presAssocID="{A07479B1-532A-4E3F-BB8B-A76EF107AEC8}" presName="root" presStyleCnt="0">
        <dgm:presLayoutVars>
          <dgm:dir/>
          <dgm:resizeHandles val="exact"/>
        </dgm:presLayoutVars>
      </dgm:prSet>
      <dgm:spPr/>
    </dgm:pt>
    <dgm:pt modelId="{0AD05B1F-802C-4C51-B489-78D5F6876E3E}" type="pres">
      <dgm:prSet presAssocID="{F12BDD61-FED3-424A-87D3-228CC185FD58}" presName="compNode" presStyleCnt="0"/>
      <dgm:spPr/>
    </dgm:pt>
    <dgm:pt modelId="{FF5E381E-64E7-494D-BE1E-CC68A82F70A2}" type="pres">
      <dgm:prSet presAssocID="{F12BDD61-FED3-424A-87D3-228CC185FD58}" presName="bgRect" presStyleLbl="bgShp" presStyleIdx="0" presStyleCnt="2"/>
      <dgm:spPr/>
    </dgm:pt>
    <dgm:pt modelId="{9A6C17C5-BB98-4377-AD15-CE22A8046C0A}" type="pres">
      <dgm:prSet presAssocID="{F12BDD61-FED3-424A-87D3-228CC185FD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F557B8F4-F4E3-4973-B49A-3F1446415652}" type="pres">
      <dgm:prSet presAssocID="{F12BDD61-FED3-424A-87D3-228CC185FD58}" presName="spaceRect" presStyleCnt="0"/>
      <dgm:spPr/>
    </dgm:pt>
    <dgm:pt modelId="{8DA405CD-703A-4397-9549-00EC96E6E6A4}" type="pres">
      <dgm:prSet presAssocID="{F12BDD61-FED3-424A-87D3-228CC185FD58}" presName="parTx" presStyleLbl="revTx" presStyleIdx="0" presStyleCnt="2">
        <dgm:presLayoutVars>
          <dgm:chMax val="0"/>
          <dgm:chPref val="0"/>
        </dgm:presLayoutVars>
      </dgm:prSet>
      <dgm:spPr/>
    </dgm:pt>
    <dgm:pt modelId="{F496D503-AE1A-4245-99AB-799C364DBA29}" type="pres">
      <dgm:prSet presAssocID="{A84057D8-1E91-487F-B46C-6594E229DD84}" presName="sibTrans" presStyleCnt="0"/>
      <dgm:spPr/>
    </dgm:pt>
    <dgm:pt modelId="{B91DB95F-9DF0-4B3B-88E5-9993D299A9C8}" type="pres">
      <dgm:prSet presAssocID="{57F2A700-1DD5-474E-BF57-189DF4B1E0C2}" presName="compNode" presStyleCnt="0"/>
      <dgm:spPr/>
    </dgm:pt>
    <dgm:pt modelId="{AD3103C5-6C22-41EA-925C-D0B21023E209}" type="pres">
      <dgm:prSet presAssocID="{57F2A700-1DD5-474E-BF57-189DF4B1E0C2}" presName="bgRect" presStyleLbl="bgShp" presStyleIdx="1" presStyleCnt="2"/>
      <dgm:spPr/>
    </dgm:pt>
    <dgm:pt modelId="{2FC40EE4-DCA1-40A7-8FD7-9B27580B24BE}" type="pres">
      <dgm:prSet presAssocID="{57F2A700-1DD5-474E-BF57-189DF4B1E0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1F4B825A-6398-4140-B0AE-5B2043439D78}" type="pres">
      <dgm:prSet presAssocID="{57F2A700-1DD5-474E-BF57-189DF4B1E0C2}" presName="spaceRect" presStyleCnt="0"/>
      <dgm:spPr/>
    </dgm:pt>
    <dgm:pt modelId="{844CDF0B-852E-422E-A4E7-88CB230FE193}" type="pres">
      <dgm:prSet presAssocID="{57F2A700-1DD5-474E-BF57-189DF4B1E0C2}" presName="parTx" presStyleLbl="revTx" presStyleIdx="1" presStyleCnt="2">
        <dgm:presLayoutVars>
          <dgm:chMax val="0"/>
          <dgm:chPref val="0"/>
        </dgm:presLayoutVars>
      </dgm:prSet>
      <dgm:spPr/>
    </dgm:pt>
  </dgm:ptLst>
  <dgm:cxnLst>
    <dgm:cxn modelId="{D78A6B31-33A6-4F1D-B3D6-9268936D83B6}" type="presOf" srcId="{57F2A700-1DD5-474E-BF57-189DF4B1E0C2}" destId="{844CDF0B-852E-422E-A4E7-88CB230FE193}" srcOrd="0" destOrd="0" presId="urn:microsoft.com/office/officeart/2018/2/layout/IconVerticalSolidList"/>
    <dgm:cxn modelId="{D06100AF-A745-479F-888A-E0D97539E56D}" srcId="{A07479B1-532A-4E3F-BB8B-A76EF107AEC8}" destId="{57F2A700-1DD5-474E-BF57-189DF4B1E0C2}" srcOrd="1" destOrd="0" parTransId="{D289D7B1-611B-4063-9410-2DD0748E02F9}" sibTransId="{B9CA9FDF-CBFC-48AB-BF27-7A409FDF2C84}"/>
    <dgm:cxn modelId="{B6BE78B3-C4EF-424D-8832-DFCF2A6A15E3}" type="presOf" srcId="{F12BDD61-FED3-424A-87D3-228CC185FD58}" destId="{8DA405CD-703A-4397-9549-00EC96E6E6A4}" srcOrd="0" destOrd="0" presId="urn:microsoft.com/office/officeart/2018/2/layout/IconVerticalSolidList"/>
    <dgm:cxn modelId="{2209AEB6-9D9B-4BD5-B4F7-2F01578975A8}" srcId="{A07479B1-532A-4E3F-BB8B-A76EF107AEC8}" destId="{F12BDD61-FED3-424A-87D3-228CC185FD58}" srcOrd="0" destOrd="0" parTransId="{80DF9487-F783-4608-81D7-790F395B8E49}" sibTransId="{A84057D8-1E91-487F-B46C-6594E229DD84}"/>
    <dgm:cxn modelId="{10D77DEF-B95B-406F-82C4-97A120DFEB38}" type="presOf" srcId="{A07479B1-532A-4E3F-BB8B-A76EF107AEC8}" destId="{5BED8A98-B6A2-4616-9290-A6199A46299B}" srcOrd="0" destOrd="0" presId="urn:microsoft.com/office/officeart/2018/2/layout/IconVerticalSolidList"/>
    <dgm:cxn modelId="{A4D229CA-593E-48FE-8982-01FDB656DCAF}" type="presParOf" srcId="{5BED8A98-B6A2-4616-9290-A6199A46299B}" destId="{0AD05B1F-802C-4C51-B489-78D5F6876E3E}" srcOrd="0" destOrd="0" presId="urn:microsoft.com/office/officeart/2018/2/layout/IconVerticalSolidList"/>
    <dgm:cxn modelId="{B96D9C58-A433-4D0A-8DB8-C06D6E1DEF4C}" type="presParOf" srcId="{0AD05B1F-802C-4C51-B489-78D5F6876E3E}" destId="{FF5E381E-64E7-494D-BE1E-CC68A82F70A2}" srcOrd="0" destOrd="0" presId="urn:microsoft.com/office/officeart/2018/2/layout/IconVerticalSolidList"/>
    <dgm:cxn modelId="{F0962E72-0C2D-46C8-81DA-11E2C1604B76}" type="presParOf" srcId="{0AD05B1F-802C-4C51-B489-78D5F6876E3E}" destId="{9A6C17C5-BB98-4377-AD15-CE22A8046C0A}" srcOrd="1" destOrd="0" presId="urn:microsoft.com/office/officeart/2018/2/layout/IconVerticalSolidList"/>
    <dgm:cxn modelId="{BA5FEB74-2BA0-4FCE-A273-D2574FDFDA99}" type="presParOf" srcId="{0AD05B1F-802C-4C51-B489-78D5F6876E3E}" destId="{F557B8F4-F4E3-4973-B49A-3F1446415652}" srcOrd="2" destOrd="0" presId="urn:microsoft.com/office/officeart/2018/2/layout/IconVerticalSolidList"/>
    <dgm:cxn modelId="{BD2595A5-0147-4197-A311-08DEE8D09A90}" type="presParOf" srcId="{0AD05B1F-802C-4C51-B489-78D5F6876E3E}" destId="{8DA405CD-703A-4397-9549-00EC96E6E6A4}" srcOrd="3" destOrd="0" presId="urn:microsoft.com/office/officeart/2018/2/layout/IconVerticalSolidList"/>
    <dgm:cxn modelId="{B44AC240-8032-4259-AFBF-01F159E33667}" type="presParOf" srcId="{5BED8A98-B6A2-4616-9290-A6199A46299B}" destId="{F496D503-AE1A-4245-99AB-799C364DBA29}" srcOrd="1" destOrd="0" presId="urn:microsoft.com/office/officeart/2018/2/layout/IconVerticalSolidList"/>
    <dgm:cxn modelId="{4BB6630B-9483-4ADE-9E25-C0FA46F7707C}" type="presParOf" srcId="{5BED8A98-B6A2-4616-9290-A6199A46299B}" destId="{B91DB95F-9DF0-4B3B-88E5-9993D299A9C8}" srcOrd="2" destOrd="0" presId="urn:microsoft.com/office/officeart/2018/2/layout/IconVerticalSolidList"/>
    <dgm:cxn modelId="{0064AB20-AB9A-41FD-821E-4423769009F8}" type="presParOf" srcId="{B91DB95F-9DF0-4B3B-88E5-9993D299A9C8}" destId="{AD3103C5-6C22-41EA-925C-D0B21023E209}" srcOrd="0" destOrd="0" presId="urn:microsoft.com/office/officeart/2018/2/layout/IconVerticalSolidList"/>
    <dgm:cxn modelId="{A5072BA1-1376-4263-9510-FDCD83DCFB90}" type="presParOf" srcId="{B91DB95F-9DF0-4B3B-88E5-9993D299A9C8}" destId="{2FC40EE4-DCA1-40A7-8FD7-9B27580B24BE}" srcOrd="1" destOrd="0" presId="urn:microsoft.com/office/officeart/2018/2/layout/IconVerticalSolidList"/>
    <dgm:cxn modelId="{1AC40F56-A7C1-4582-BB31-BF75A7C87526}" type="presParOf" srcId="{B91DB95F-9DF0-4B3B-88E5-9993D299A9C8}" destId="{1F4B825A-6398-4140-B0AE-5B2043439D78}" srcOrd="2" destOrd="0" presId="urn:microsoft.com/office/officeart/2018/2/layout/IconVerticalSolidList"/>
    <dgm:cxn modelId="{30DB5778-B7F4-46F1-8C19-09E8237AF834}" type="presParOf" srcId="{B91DB95F-9DF0-4B3B-88E5-9993D299A9C8}" destId="{844CDF0B-852E-422E-A4E7-88CB230FE1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7C4B67-E353-4D04-94C2-B64B642AFA07}"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DFC10FB8-1E9C-49F4-BBC0-F3F430EE7FF7}">
      <dgm:prSet/>
      <dgm:spPr/>
      <dgm:t>
        <a:bodyPr/>
        <a:lstStyle/>
        <a:p>
          <a:pPr>
            <a:lnSpc>
              <a:spcPct val="100000"/>
            </a:lnSpc>
            <a:defRPr cap="all"/>
          </a:pPr>
          <a:r>
            <a:rPr lang="en-US" dirty="0"/>
            <a:t>Database phase</a:t>
          </a:r>
        </a:p>
      </dgm:t>
    </dgm:pt>
    <dgm:pt modelId="{245DCB1F-C0ED-48E5-ABD9-81779457AA14}" type="parTrans" cxnId="{00632764-1F83-4515-BCE7-75D40CC10372}">
      <dgm:prSet/>
      <dgm:spPr/>
      <dgm:t>
        <a:bodyPr/>
        <a:lstStyle/>
        <a:p>
          <a:endParaRPr lang="en-US"/>
        </a:p>
      </dgm:t>
    </dgm:pt>
    <dgm:pt modelId="{27CA8B1B-5EE1-4798-BAA8-46500CE65F90}" type="sibTrans" cxnId="{00632764-1F83-4515-BCE7-75D40CC10372}">
      <dgm:prSet/>
      <dgm:spPr/>
      <dgm:t>
        <a:bodyPr/>
        <a:lstStyle/>
        <a:p>
          <a:endParaRPr lang="en-US"/>
        </a:p>
      </dgm:t>
    </dgm:pt>
    <dgm:pt modelId="{D001DC75-02A8-4D4E-995B-6F37F587394D}">
      <dgm:prSet/>
      <dgm:spPr/>
      <dgm:t>
        <a:bodyPr/>
        <a:lstStyle/>
        <a:p>
          <a:pPr>
            <a:lnSpc>
              <a:spcPct val="100000"/>
            </a:lnSpc>
            <a:defRPr cap="all"/>
          </a:pPr>
          <a:r>
            <a:rPr lang="en-US"/>
            <a:t>App phase</a:t>
          </a:r>
        </a:p>
      </dgm:t>
    </dgm:pt>
    <dgm:pt modelId="{CD19D72C-EF0E-4D25-A6F9-A2E881E7DCBB}" type="parTrans" cxnId="{97D26A2E-8EAD-4069-8677-19C8B698045B}">
      <dgm:prSet/>
      <dgm:spPr/>
      <dgm:t>
        <a:bodyPr/>
        <a:lstStyle/>
        <a:p>
          <a:endParaRPr lang="en-US"/>
        </a:p>
      </dgm:t>
    </dgm:pt>
    <dgm:pt modelId="{3F77453D-9334-489B-83C5-817B2841A92E}" type="sibTrans" cxnId="{97D26A2E-8EAD-4069-8677-19C8B698045B}">
      <dgm:prSet/>
      <dgm:spPr/>
      <dgm:t>
        <a:bodyPr/>
        <a:lstStyle/>
        <a:p>
          <a:endParaRPr lang="en-US"/>
        </a:p>
      </dgm:t>
    </dgm:pt>
    <dgm:pt modelId="{1D43E573-65E5-4196-8065-F5390F042DD6}">
      <dgm:prSet/>
      <dgm:spPr/>
      <dgm:t>
        <a:bodyPr/>
        <a:lstStyle/>
        <a:p>
          <a:pPr>
            <a:lnSpc>
              <a:spcPct val="100000"/>
            </a:lnSpc>
            <a:defRPr cap="all"/>
          </a:pPr>
          <a:r>
            <a:rPr lang="en-US"/>
            <a:t>Test phase</a:t>
          </a:r>
        </a:p>
      </dgm:t>
    </dgm:pt>
    <dgm:pt modelId="{B0D6023C-57BB-4680-B486-5494CFD4E87C}" type="parTrans" cxnId="{D45EF391-BF32-479A-A70D-4BBBCFAD513D}">
      <dgm:prSet/>
      <dgm:spPr/>
      <dgm:t>
        <a:bodyPr/>
        <a:lstStyle/>
        <a:p>
          <a:endParaRPr lang="en-US"/>
        </a:p>
      </dgm:t>
    </dgm:pt>
    <dgm:pt modelId="{BE3E3C7C-AFC5-4C01-905B-D4BC091B50B6}" type="sibTrans" cxnId="{D45EF391-BF32-479A-A70D-4BBBCFAD513D}">
      <dgm:prSet/>
      <dgm:spPr/>
      <dgm:t>
        <a:bodyPr/>
        <a:lstStyle/>
        <a:p>
          <a:endParaRPr lang="en-US"/>
        </a:p>
      </dgm:t>
    </dgm:pt>
    <dgm:pt modelId="{1DC06769-C4A8-4CFB-8C48-3EA324ACEBC1}">
      <dgm:prSet/>
      <dgm:spPr/>
      <dgm:t>
        <a:bodyPr/>
        <a:lstStyle/>
        <a:p>
          <a:pPr>
            <a:lnSpc>
              <a:spcPct val="100000"/>
            </a:lnSpc>
            <a:defRPr cap="all"/>
          </a:pPr>
          <a:r>
            <a:rPr lang="en-US"/>
            <a:t>Improvement phase </a:t>
          </a:r>
        </a:p>
      </dgm:t>
    </dgm:pt>
    <dgm:pt modelId="{149E58E5-8A1C-4E79-A9C2-3B5AD25C3BCB}" type="parTrans" cxnId="{D7671AD2-5C25-4E61-97C7-D07BF401D0FF}">
      <dgm:prSet/>
      <dgm:spPr/>
      <dgm:t>
        <a:bodyPr/>
        <a:lstStyle/>
        <a:p>
          <a:endParaRPr lang="en-US"/>
        </a:p>
      </dgm:t>
    </dgm:pt>
    <dgm:pt modelId="{1E5038E7-7FA6-4C45-B9A5-3516961A8E0E}" type="sibTrans" cxnId="{D7671AD2-5C25-4E61-97C7-D07BF401D0FF}">
      <dgm:prSet/>
      <dgm:spPr/>
      <dgm:t>
        <a:bodyPr/>
        <a:lstStyle/>
        <a:p>
          <a:endParaRPr lang="en-US"/>
        </a:p>
      </dgm:t>
    </dgm:pt>
    <dgm:pt modelId="{4E3542E4-71A6-4FED-A0AB-364E8488E5A5}">
      <dgm:prSet/>
      <dgm:spPr/>
      <dgm:t>
        <a:bodyPr/>
        <a:lstStyle/>
        <a:p>
          <a:pPr>
            <a:lnSpc>
              <a:spcPct val="100000"/>
            </a:lnSpc>
            <a:defRPr cap="all"/>
          </a:pPr>
          <a:r>
            <a:rPr lang="en-US"/>
            <a:t>Conclusion phase</a:t>
          </a:r>
        </a:p>
      </dgm:t>
    </dgm:pt>
    <dgm:pt modelId="{7B5D0012-8793-44ED-8660-9FE215100D90}" type="parTrans" cxnId="{4D28D863-732A-4517-B1E6-DB2D0BA4AB40}">
      <dgm:prSet/>
      <dgm:spPr/>
      <dgm:t>
        <a:bodyPr/>
        <a:lstStyle/>
        <a:p>
          <a:endParaRPr lang="en-US"/>
        </a:p>
      </dgm:t>
    </dgm:pt>
    <dgm:pt modelId="{D0CD4159-D248-4EB7-ACB1-2660342CA820}" type="sibTrans" cxnId="{4D28D863-732A-4517-B1E6-DB2D0BA4AB40}">
      <dgm:prSet/>
      <dgm:spPr/>
      <dgm:t>
        <a:bodyPr/>
        <a:lstStyle/>
        <a:p>
          <a:endParaRPr lang="en-US"/>
        </a:p>
      </dgm:t>
    </dgm:pt>
    <dgm:pt modelId="{29A707D3-393D-4988-BD7D-6CE3A7B3BC94}" type="pres">
      <dgm:prSet presAssocID="{2F7C4B67-E353-4D04-94C2-B64B642AFA07}" presName="root" presStyleCnt="0">
        <dgm:presLayoutVars>
          <dgm:dir/>
          <dgm:resizeHandles val="exact"/>
        </dgm:presLayoutVars>
      </dgm:prSet>
      <dgm:spPr/>
    </dgm:pt>
    <dgm:pt modelId="{8E8F784E-656A-4265-AC2A-0809930BCEA4}" type="pres">
      <dgm:prSet presAssocID="{DFC10FB8-1E9C-49F4-BBC0-F3F430EE7FF7}" presName="compNode" presStyleCnt="0"/>
      <dgm:spPr/>
    </dgm:pt>
    <dgm:pt modelId="{8F1E4AAE-8B79-4D87-B151-1457A6FE5790}" type="pres">
      <dgm:prSet presAssocID="{DFC10FB8-1E9C-49F4-BBC0-F3F430EE7FF7}" presName="iconBgRect" presStyleLbl="bgShp" presStyleIdx="0" presStyleCnt="5"/>
      <dgm:spPr/>
    </dgm:pt>
    <dgm:pt modelId="{E3475E12-9E7B-4BA6-8DC3-261438D7D39C}" type="pres">
      <dgm:prSet presAssocID="{DFC10FB8-1E9C-49F4-BBC0-F3F430EE7F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574645E-24FE-4C2B-B8D0-9E1A6F8662F6}" type="pres">
      <dgm:prSet presAssocID="{DFC10FB8-1E9C-49F4-BBC0-F3F430EE7FF7}" presName="spaceRect" presStyleCnt="0"/>
      <dgm:spPr/>
    </dgm:pt>
    <dgm:pt modelId="{6075B547-2D34-4E04-823D-F8E5A7CE1D39}" type="pres">
      <dgm:prSet presAssocID="{DFC10FB8-1E9C-49F4-BBC0-F3F430EE7FF7}" presName="textRect" presStyleLbl="revTx" presStyleIdx="0" presStyleCnt="5">
        <dgm:presLayoutVars>
          <dgm:chMax val="1"/>
          <dgm:chPref val="1"/>
        </dgm:presLayoutVars>
      </dgm:prSet>
      <dgm:spPr/>
    </dgm:pt>
    <dgm:pt modelId="{19850B5B-4B37-46BE-A6A4-D4D4920CB43D}" type="pres">
      <dgm:prSet presAssocID="{27CA8B1B-5EE1-4798-BAA8-46500CE65F90}" presName="sibTrans" presStyleCnt="0"/>
      <dgm:spPr/>
    </dgm:pt>
    <dgm:pt modelId="{38D2FC8B-74CF-41C7-951A-01C2110859A2}" type="pres">
      <dgm:prSet presAssocID="{D001DC75-02A8-4D4E-995B-6F37F587394D}" presName="compNode" presStyleCnt="0"/>
      <dgm:spPr/>
    </dgm:pt>
    <dgm:pt modelId="{F67BD435-8EF2-460B-B646-8E242DBBB511}" type="pres">
      <dgm:prSet presAssocID="{D001DC75-02A8-4D4E-995B-6F37F587394D}" presName="iconBgRect" presStyleLbl="bgShp" presStyleIdx="1" presStyleCnt="5"/>
      <dgm:spPr/>
    </dgm:pt>
    <dgm:pt modelId="{830CCB6A-D146-478C-9195-255E3B956577}" type="pres">
      <dgm:prSet presAssocID="{D001DC75-02A8-4D4E-995B-6F37F58739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599B76C4-CEBC-4860-9AF9-D0086719A74F}" type="pres">
      <dgm:prSet presAssocID="{D001DC75-02A8-4D4E-995B-6F37F587394D}" presName="spaceRect" presStyleCnt="0"/>
      <dgm:spPr/>
    </dgm:pt>
    <dgm:pt modelId="{C6AB26F9-7303-4200-B235-5FEC2AC1D418}" type="pres">
      <dgm:prSet presAssocID="{D001DC75-02A8-4D4E-995B-6F37F587394D}" presName="textRect" presStyleLbl="revTx" presStyleIdx="1" presStyleCnt="5">
        <dgm:presLayoutVars>
          <dgm:chMax val="1"/>
          <dgm:chPref val="1"/>
        </dgm:presLayoutVars>
      </dgm:prSet>
      <dgm:spPr/>
    </dgm:pt>
    <dgm:pt modelId="{F636E8C0-75CE-4A22-A89B-97205EA0382C}" type="pres">
      <dgm:prSet presAssocID="{3F77453D-9334-489B-83C5-817B2841A92E}" presName="sibTrans" presStyleCnt="0"/>
      <dgm:spPr/>
    </dgm:pt>
    <dgm:pt modelId="{A4AB050F-7DB2-4AA6-AB76-75AFEC2323E3}" type="pres">
      <dgm:prSet presAssocID="{1D43E573-65E5-4196-8065-F5390F042DD6}" presName="compNode" presStyleCnt="0"/>
      <dgm:spPr/>
    </dgm:pt>
    <dgm:pt modelId="{54F9F33E-38E4-4380-B7F2-827D48C4BD22}" type="pres">
      <dgm:prSet presAssocID="{1D43E573-65E5-4196-8065-F5390F042DD6}" presName="iconBgRect" presStyleLbl="bgShp" presStyleIdx="2" presStyleCnt="5"/>
      <dgm:spPr/>
    </dgm:pt>
    <dgm:pt modelId="{40FF40C2-202F-40F3-9290-49451722A966}" type="pres">
      <dgm:prSet presAssocID="{1D43E573-65E5-4196-8065-F5390F042D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D65752C-0FD4-45FC-A8A1-93FB2122EC61}" type="pres">
      <dgm:prSet presAssocID="{1D43E573-65E5-4196-8065-F5390F042DD6}" presName="spaceRect" presStyleCnt="0"/>
      <dgm:spPr/>
    </dgm:pt>
    <dgm:pt modelId="{F073E6B7-3D6E-44B7-9C5E-38A782CCFEDD}" type="pres">
      <dgm:prSet presAssocID="{1D43E573-65E5-4196-8065-F5390F042DD6}" presName="textRect" presStyleLbl="revTx" presStyleIdx="2" presStyleCnt="5">
        <dgm:presLayoutVars>
          <dgm:chMax val="1"/>
          <dgm:chPref val="1"/>
        </dgm:presLayoutVars>
      </dgm:prSet>
      <dgm:spPr/>
    </dgm:pt>
    <dgm:pt modelId="{30BBBF8D-C45A-49BA-A1F8-18C105871140}" type="pres">
      <dgm:prSet presAssocID="{BE3E3C7C-AFC5-4C01-905B-D4BC091B50B6}" presName="sibTrans" presStyleCnt="0"/>
      <dgm:spPr/>
    </dgm:pt>
    <dgm:pt modelId="{99836FCA-005B-4128-A6D9-930132329CF2}" type="pres">
      <dgm:prSet presAssocID="{1DC06769-C4A8-4CFB-8C48-3EA324ACEBC1}" presName="compNode" presStyleCnt="0"/>
      <dgm:spPr/>
    </dgm:pt>
    <dgm:pt modelId="{D515A147-6C96-42AF-94B2-FBBDD3320F56}" type="pres">
      <dgm:prSet presAssocID="{1DC06769-C4A8-4CFB-8C48-3EA324ACEBC1}" presName="iconBgRect" presStyleLbl="bgShp" presStyleIdx="3" presStyleCnt="5"/>
      <dgm:spPr/>
    </dgm:pt>
    <dgm:pt modelId="{780C78F4-91C1-4085-AEB5-83CF09D53EBA}" type="pres">
      <dgm:prSet presAssocID="{1DC06769-C4A8-4CFB-8C48-3EA324ACEB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B83ECB0C-1A79-48B8-A3B9-94F092F3597C}" type="pres">
      <dgm:prSet presAssocID="{1DC06769-C4A8-4CFB-8C48-3EA324ACEBC1}" presName="spaceRect" presStyleCnt="0"/>
      <dgm:spPr/>
    </dgm:pt>
    <dgm:pt modelId="{39F8748D-0A9E-4647-9E56-254F3C952822}" type="pres">
      <dgm:prSet presAssocID="{1DC06769-C4A8-4CFB-8C48-3EA324ACEBC1}" presName="textRect" presStyleLbl="revTx" presStyleIdx="3" presStyleCnt="5">
        <dgm:presLayoutVars>
          <dgm:chMax val="1"/>
          <dgm:chPref val="1"/>
        </dgm:presLayoutVars>
      </dgm:prSet>
      <dgm:spPr/>
    </dgm:pt>
    <dgm:pt modelId="{944E6E00-4C00-41A0-AA41-DDFCE748097F}" type="pres">
      <dgm:prSet presAssocID="{1E5038E7-7FA6-4C45-B9A5-3516961A8E0E}" presName="sibTrans" presStyleCnt="0"/>
      <dgm:spPr/>
    </dgm:pt>
    <dgm:pt modelId="{B0BD9BBE-F803-4CD3-9CB4-7A07C2FC4A98}" type="pres">
      <dgm:prSet presAssocID="{4E3542E4-71A6-4FED-A0AB-364E8488E5A5}" presName="compNode" presStyleCnt="0"/>
      <dgm:spPr/>
    </dgm:pt>
    <dgm:pt modelId="{4D7B4C23-88AC-46AF-8500-2334D5744443}" type="pres">
      <dgm:prSet presAssocID="{4E3542E4-71A6-4FED-A0AB-364E8488E5A5}" presName="iconBgRect" presStyleLbl="bgShp" presStyleIdx="4" presStyleCnt="5"/>
      <dgm:spPr/>
    </dgm:pt>
    <dgm:pt modelId="{2D1CDB1A-6E8F-4365-9CDF-99A64E6FAD13}" type="pres">
      <dgm:prSet presAssocID="{4E3542E4-71A6-4FED-A0AB-364E8488E5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66229CA2-22A3-4017-9C63-987305C88D0F}" type="pres">
      <dgm:prSet presAssocID="{4E3542E4-71A6-4FED-A0AB-364E8488E5A5}" presName="spaceRect" presStyleCnt="0"/>
      <dgm:spPr/>
    </dgm:pt>
    <dgm:pt modelId="{13DCC657-4FC6-4DB5-8000-A3DEB29BDA55}" type="pres">
      <dgm:prSet presAssocID="{4E3542E4-71A6-4FED-A0AB-364E8488E5A5}" presName="textRect" presStyleLbl="revTx" presStyleIdx="4" presStyleCnt="5">
        <dgm:presLayoutVars>
          <dgm:chMax val="1"/>
          <dgm:chPref val="1"/>
        </dgm:presLayoutVars>
      </dgm:prSet>
      <dgm:spPr/>
    </dgm:pt>
  </dgm:ptLst>
  <dgm:cxnLst>
    <dgm:cxn modelId="{97D26A2E-8EAD-4069-8677-19C8B698045B}" srcId="{2F7C4B67-E353-4D04-94C2-B64B642AFA07}" destId="{D001DC75-02A8-4D4E-995B-6F37F587394D}" srcOrd="1" destOrd="0" parTransId="{CD19D72C-EF0E-4D25-A6F9-A2E881E7DCBB}" sibTransId="{3F77453D-9334-489B-83C5-817B2841A92E}"/>
    <dgm:cxn modelId="{4D28D863-732A-4517-B1E6-DB2D0BA4AB40}" srcId="{2F7C4B67-E353-4D04-94C2-B64B642AFA07}" destId="{4E3542E4-71A6-4FED-A0AB-364E8488E5A5}" srcOrd="4" destOrd="0" parTransId="{7B5D0012-8793-44ED-8660-9FE215100D90}" sibTransId="{D0CD4159-D248-4EB7-ACB1-2660342CA820}"/>
    <dgm:cxn modelId="{5E41F563-693F-46C5-A0E2-EF1C3C53687B}" type="presOf" srcId="{4E3542E4-71A6-4FED-A0AB-364E8488E5A5}" destId="{13DCC657-4FC6-4DB5-8000-A3DEB29BDA55}" srcOrd="0" destOrd="0" presId="urn:microsoft.com/office/officeart/2018/5/layout/IconCircleLabelList"/>
    <dgm:cxn modelId="{00632764-1F83-4515-BCE7-75D40CC10372}" srcId="{2F7C4B67-E353-4D04-94C2-B64B642AFA07}" destId="{DFC10FB8-1E9C-49F4-BBC0-F3F430EE7FF7}" srcOrd="0" destOrd="0" parTransId="{245DCB1F-C0ED-48E5-ABD9-81779457AA14}" sibTransId="{27CA8B1B-5EE1-4798-BAA8-46500CE65F90}"/>
    <dgm:cxn modelId="{CFA49556-9107-4E50-8B91-589D11C075DE}" type="presOf" srcId="{DFC10FB8-1E9C-49F4-BBC0-F3F430EE7FF7}" destId="{6075B547-2D34-4E04-823D-F8E5A7CE1D39}" srcOrd="0" destOrd="0" presId="urn:microsoft.com/office/officeart/2018/5/layout/IconCircleLabelList"/>
    <dgm:cxn modelId="{664A7679-1788-4191-8542-12DA83E5E1DC}" type="presOf" srcId="{2F7C4B67-E353-4D04-94C2-B64B642AFA07}" destId="{29A707D3-393D-4988-BD7D-6CE3A7B3BC94}" srcOrd="0" destOrd="0" presId="urn:microsoft.com/office/officeart/2018/5/layout/IconCircleLabelList"/>
    <dgm:cxn modelId="{D45EF391-BF32-479A-A70D-4BBBCFAD513D}" srcId="{2F7C4B67-E353-4D04-94C2-B64B642AFA07}" destId="{1D43E573-65E5-4196-8065-F5390F042DD6}" srcOrd="2" destOrd="0" parTransId="{B0D6023C-57BB-4680-B486-5494CFD4E87C}" sibTransId="{BE3E3C7C-AFC5-4C01-905B-D4BC091B50B6}"/>
    <dgm:cxn modelId="{32BCC39B-0220-492B-9D15-ABCEA774BA3C}" type="presOf" srcId="{D001DC75-02A8-4D4E-995B-6F37F587394D}" destId="{C6AB26F9-7303-4200-B235-5FEC2AC1D418}" srcOrd="0" destOrd="0" presId="urn:microsoft.com/office/officeart/2018/5/layout/IconCircleLabelList"/>
    <dgm:cxn modelId="{3F7E86B1-171A-4F65-9317-0D3917E2F19C}" type="presOf" srcId="{1DC06769-C4A8-4CFB-8C48-3EA324ACEBC1}" destId="{39F8748D-0A9E-4647-9E56-254F3C952822}" srcOrd="0" destOrd="0" presId="urn:microsoft.com/office/officeart/2018/5/layout/IconCircleLabelList"/>
    <dgm:cxn modelId="{D7671AD2-5C25-4E61-97C7-D07BF401D0FF}" srcId="{2F7C4B67-E353-4D04-94C2-B64B642AFA07}" destId="{1DC06769-C4A8-4CFB-8C48-3EA324ACEBC1}" srcOrd="3" destOrd="0" parTransId="{149E58E5-8A1C-4E79-A9C2-3B5AD25C3BCB}" sibTransId="{1E5038E7-7FA6-4C45-B9A5-3516961A8E0E}"/>
    <dgm:cxn modelId="{D244DBE5-AA82-48B6-92EA-2BCF264A99A1}" type="presOf" srcId="{1D43E573-65E5-4196-8065-F5390F042DD6}" destId="{F073E6B7-3D6E-44B7-9C5E-38A782CCFEDD}" srcOrd="0" destOrd="0" presId="urn:microsoft.com/office/officeart/2018/5/layout/IconCircleLabelList"/>
    <dgm:cxn modelId="{50EB23C2-09BD-4951-8240-0B408955BCF4}" type="presParOf" srcId="{29A707D3-393D-4988-BD7D-6CE3A7B3BC94}" destId="{8E8F784E-656A-4265-AC2A-0809930BCEA4}" srcOrd="0" destOrd="0" presId="urn:microsoft.com/office/officeart/2018/5/layout/IconCircleLabelList"/>
    <dgm:cxn modelId="{D9C168D6-5009-4594-9838-95EE83FA861A}" type="presParOf" srcId="{8E8F784E-656A-4265-AC2A-0809930BCEA4}" destId="{8F1E4AAE-8B79-4D87-B151-1457A6FE5790}" srcOrd="0" destOrd="0" presId="urn:microsoft.com/office/officeart/2018/5/layout/IconCircleLabelList"/>
    <dgm:cxn modelId="{1EAA5933-6DAF-4826-9B73-7001C71B97BD}" type="presParOf" srcId="{8E8F784E-656A-4265-AC2A-0809930BCEA4}" destId="{E3475E12-9E7B-4BA6-8DC3-261438D7D39C}" srcOrd="1" destOrd="0" presId="urn:microsoft.com/office/officeart/2018/5/layout/IconCircleLabelList"/>
    <dgm:cxn modelId="{F98EB1BA-937E-4F91-ABB4-01C81B48544E}" type="presParOf" srcId="{8E8F784E-656A-4265-AC2A-0809930BCEA4}" destId="{E574645E-24FE-4C2B-B8D0-9E1A6F8662F6}" srcOrd="2" destOrd="0" presId="urn:microsoft.com/office/officeart/2018/5/layout/IconCircleLabelList"/>
    <dgm:cxn modelId="{1517D213-86DF-4D95-8BC9-61E0814FB7CC}" type="presParOf" srcId="{8E8F784E-656A-4265-AC2A-0809930BCEA4}" destId="{6075B547-2D34-4E04-823D-F8E5A7CE1D39}" srcOrd="3" destOrd="0" presId="urn:microsoft.com/office/officeart/2018/5/layout/IconCircleLabelList"/>
    <dgm:cxn modelId="{EB6733B8-6E82-47D0-8D6D-A8148EA7A2C9}" type="presParOf" srcId="{29A707D3-393D-4988-BD7D-6CE3A7B3BC94}" destId="{19850B5B-4B37-46BE-A6A4-D4D4920CB43D}" srcOrd="1" destOrd="0" presId="urn:microsoft.com/office/officeart/2018/5/layout/IconCircleLabelList"/>
    <dgm:cxn modelId="{34B67BAB-0267-4DCB-905F-6D0ACDE63C58}" type="presParOf" srcId="{29A707D3-393D-4988-BD7D-6CE3A7B3BC94}" destId="{38D2FC8B-74CF-41C7-951A-01C2110859A2}" srcOrd="2" destOrd="0" presId="urn:microsoft.com/office/officeart/2018/5/layout/IconCircleLabelList"/>
    <dgm:cxn modelId="{B7C72002-7FBE-47A3-96F8-722E5BEF8074}" type="presParOf" srcId="{38D2FC8B-74CF-41C7-951A-01C2110859A2}" destId="{F67BD435-8EF2-460B-B646-8E242DBBB511}" srcOrd="0" destOrd="0" presId="urn:microsoft.com/office/officeart/2018/5/layout/IconCircleLabelList"/>
    <dgm:cxn modelId="{48BE158E-128C-49D1-A1FB-B0869E59EA6A}" type="presParOf" srcId="{38D2FC8B-74CF-41C7-951A-01C2110859A2}" destId="{830CCB6A-D146-478C-9195-255E3B956577}" srcOrd="1" destOrd="0" presId="urn:microsoft.com/office/officeart/2018/5/layout/IconCircleLabelList"/>
    <dgm:cxn modelId="{CE8E4746-8C73-478B-B4E8-2EE914ADC6C3}" type="presParOf" srcId="{38D2FC8B-74CF-41C7-951A-01C2110859A2}" destId="{599B76C4-CEBC-4860-9AF9-D0086719A74F}" srcOrd="2" destOrd="0" presId="urn:microsoft.com/office/officeart/2018/5/layout/IconCircleLabelList"/>
    <dgm:cxn modelId="{F2BB9140-6925-4193-A479-41E79A34BE60}" type="presParOf" srcId="{38D2FC8B-74CF-41C7-951A-01C2110859A2}" destId="{C6AB26F9-7303-4200-B235-5FEC2AC1D418}" srcOrd="3" destOrd="0" presId="urn:microsoft.com/office/officeart/2018/5/layout/IconCircleLabelList"/>
    <dgm:cxn modelId="{0651DAA7-7FF2-4B34-8A75-2A9A86F7DC4E}" type="presParOf" srcId="{29A707D3-393D-4988-BD7D-6CE3A7B3BC94}" destId="{F636E8C0-75CE-4A22-A89B-97205EA0382C}" srcOrd="3" destOrd="0" presId="urn:microsoft.com/office/officeart/2018/5/layout/IconCircleLabelList"/>
    <dgm:cxn modelId="{68F24541-FA18-4496-B16B-7006D9374670}" type="presParOf" srcId="{29A707D3-393D-4988-BD7D-6CE3A7B3BC94}" destId="{A4AB050F-7DB2-4AA6-AB76-75AFEC2323E3}" srcOrd="4" destOrd="0" presId="urn:microsoft.com/office/officeart/2018/5/layout/IconCircleLabelList"/>
    <dgm:cxn modelId="{F1098F54-2B77-4912-8E59-FFDD34C83C51}" type="presParOf" srcId="{A4AB050F-7DB2-4AA6-AB76-75AFEC2323E3}" destId="{54F9F33E-38E4-4380-B7F2-827D48C4BD22}" srcOrd="0" destOrd="0" presId="urn:microsoft.com/office/officeart/2018/5/layout/IconCircleLabelList"/>
    <dgm:cxn modelId="{561E2273-E4B8-4BBC-9019-BD6650F5EAD7}" type="presParOf" srcId="{A4AB050F-7DB2-4AA6-AB76-75AFEC2323E3}" destId="{40FF40C2-202F-40F3-9290-49451722A966}" srcOrd="1" destOrd="0" presId="urn:microsoft.com/office/officeart/2018/5/layout/IconCircleLabelList"/>
    <dgm:cxn modelId="{D323D21F-CD5A-4593-8EA7-A664A101ECA1}" type="presParOf" srcId="{A4AB050F-7DB2-4AA6-AB76-75AFEC2323E3}" destId="{DD65752C-0FD4-45FC-A8A1-93FB2122EC61}" srcOrd="2" destOrd="0" presId="urn:microsoft.com/office/officeart/2018/5/layout/IconCircleLabelList"/>
    <dgm:cxn modelId="{2AF9A1C9-A154-457A-883B-7D5658CF9D18}" type="presParOf" srcId="{A4AB050F-7DB2-4AA6-AB76-75AFEC2323E3}" destId="{F073E6B7-3D6E-44B7-9C5E-38A782CCFEDD}" srcOrd="3" destOrd="0" presId="urn:microsoft.com/office/officeart/2018/5/layout/IconCircleLabelList"/>
    <dgm:cxn modelId="{3D9ECEE4-BAA8-4622-A258-34EE6F450FFA}" type="presParOf" srcId="{29A707D3-393D-4988-BD7D-6CE3A7B3BC94}" destId="{30BBBF8D-C45A-49BA-A1F8-18C105871140}" srcOrd="5" destOrd="0" presId="urn:microsoft.com/office/officeart/2018/5/layout/IconCircleLabelList"/>
    <dgm:cxn modelId="{B8CAF779-CB76-4308-A5C6-B26EFBC20CAC}" type="presParOf" srcId="{29A707D3-393D-4988-BD7D-6CE3A7B3BC94}" destId="{99836FCA-005B-4128-A6D9-930132329CF2}" srcOrd="6" destOrd="0" presId="urn:microsoft.com/office/officeart/2018/5/layout/IconCircleLabelList"/>
    <dgm:cxn modelId="{B769A1A8-7751-41A4-A688-6733B0339560}" type="presParOf" srcId="{99836FCA-005B-4128-A6D9-930132329CF2}" destId="{D515A147-6C96-42AF-94B2-FBBDD3320F56}" srcOrd="0" destOrd="0" presId="urn:microsoft.com/office/officeart/2018/5/layout/IconCircleLabelList"/>
    <dgm:cxn modelId="{F7A0D476-207C-45DB-A9AF-CBF117AE420F}" type="presParOf" srcId="{99836FCA-005B-4128-A6D9-930132329CF2}" destId="{780C78F4-91C1-4085-AEB5-83CF09D53EBA}" srcOrd="1" destOrd="0" presId="urn:microsoft.com/office/officeart/2018/5/layout/IconCircleLabelList"/>
    <dgm:cxn modelId="{6321420A-984B-490A-8012-91848AEA0EF8}" type="presParOf" srcId="{99836FCA-005B-4128-A6D9-930132329CF2}" destId="{B83ECB0C-1A79-48B8-A3B9-94F092F3597C}" srcOrd="2" destOrd="0" presId="urn:microsoft.com/office/officeart/2018/5/layout/IconCircleLabelList"/>
    <dgm:cxn modelId="{720F1AF2-E48E-4388-9512-6FFAB5E2C718}" type="presParOf" srcId="{99836FCA-005B-4128-A6D9-930132329CF2}" destId="{39F8748D-0A9E-4647-9E56-254F3C952822}" srcOrd="3" destOrd="0" presId="urn:microsoft.com/office/officeart/2018/5/layout/IconCircleLabelList"/>
    <dgm:cxn modelId="{8E0F7D6A-673C-4545-B94A-38F190C3AAE5}" type="presParOf" srcId="{29A707D3-393D-4988-BD7D-6CE3A7B3BC94}" destId="{944E6E00-4C00-41A0-AA41-DDFCE748097F}" srcOrd="7" destOrd="0" presId="urn:microsoft.com/office/officeart/2018/5/layout/IconCircleLabelList"/>
    <dgm:cxn modelId="{8B970736-0D04-4590-8DE6-2509A2107FE0}" type="presParOf" srcId="{29A707D3-393D-4988-BD7D-6CE3A7B3BC94}" destId="{B0BD9BBE-F803-4CD3-9CB4-7A07C2FC4A98}" srcOrd="8" destOrd="0" presId="urn:microsoft.com/office/officeart/2018/5/layout/IconCircleLabelList"/>
    <dgm:cxn modelId="{0E093540-0C48-41E5-AD1C-509C37A96261}" type="presParOf" srcId="{B0BD9BBE-F803-4CD3-9CB4-7A07C2FC4A98}" destId="{4D7B4C23-88AC-46AF-8500-2334D5744443}" srcOrd="0" destOrd="0" presId="urn:microsoft.com/office/officeart/2018/5/layout/IconCircleLabelList"/>
    <dgm:cxn modelId="{7655DBB5-D167-4B4D-A12A-917B2E492D37}" type="presParOf" srcId="{B0BD9BBE-F803-4CD3-9CB4-7A07C2FC4A98}" destId="{2D1CDB1A-6E8F-4365-9CDF-99A64E6FAD13}" srcOrd="1" destOrd="0" presId="urn:microsoft.com/office/officeart/2018/5/layout/IconCircleLabelList"/>
    <dgm:cxn modelId="{F956FF6E-1F91-4A78-8039-069151B8FDE4}" type="presParOf" srcId="{B0BD9BBE-F803-4CD3-9CB4-7A07C2FC4A98}" destId="{66229CA2-22A3-4017-9C63-987305C88D0F}" srcOrd="2" destOrd="0" presId="urn:microsoft.com/office/officeart/2018/5/layout/IconCircleLabelList"/>
    <dgm:cxn modelId="{682E8F57-144C-4A93-9601-550D76BC1F77}" type="presParOf" srcId="{B0BD9BBE-F803-4CD3-9CB4-7A07C2FC4A98}" destId="{13DCC657-4FC6-4DB5-8000-A3DEB29BDA5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0BF0-7DDB-45DF-9996-7C32E8634070}">
      <dsp:nvSpPr>
        <dsp:cNvPr id="0" name=""/>
        <dsp:cNvSpPr/>
      </dsp:nvSpPr>
      <dsp:spPr>
        <a:xfrm>
          <a:off x="112958" y="956869"/>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A026D-1A7E-4A09-A73B-1AC42F7788A6}">
      <dsp:nvSpPr>
        <dsp:cNvPr id="0" name=""/>
        <dsp:cNvSpPr/>
      </dsp:nvSpPr>
      <dsp:spPr>
        <a:xfrm>
          <a:off x="310661" y="1154572"/>
          <a:ext cx="546036" cy="546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4BE13-A4E0-4360-ABBE-493B6835CC7F}">
      <dsp:nvSpPr>
        <dsp:cNvPr id="0" name=""/>
        <dsp:cNvSpPr/>
      </dsp:nvSpPr>
      <dsp:spPr>
        <a:xfrm>
          <a:off x="1120916" y="993534"/>
          <a:ext cx="2636106" cy="126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1) Large Language Models (LLM)</a:t>
          </a:r>
          <a:r>
            <a:rPr lang="en-US" sz="1400" kern="1200" dirty="0"/>
            <a:t>: LLMs are machine learning models focused on understanding and generating natural language text.</a:t>
          </a:r>
        </a:p>
      </dsp:txBody>
      <dsp:txXfrm>
        <a:off x="1120916" y="993534"/>
        <a:ext cx="2636106" cy="1261372"/>
      </dsp:txXfrm>
    </dsp:sp>
    <dsp:sp modelId="{784E9A9A-2C35-4A5D-A674-508939C5D067}">
      <dsp:nvSpPr>
        <dsp:cNvPr id="0" name=""/>
        <dsp:cNvSpPr/>
      </dsp:nvSpPr>
      <dsp:spPr>
        <a:xfrm>
          <a:off x="4070412" y="956869"/>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320D6-F920-4277-840E-AB817355E9DD}">
      <dsp:nvSpPr>
        <dsp:cNvPr id="0" name=""/>
        <dsp:cNvSpPr/>
      </dsp:nvSpPr>
      <dsp:spPr>
        <a:xfrm>
          <a:off x="4268115" y="1154572"/>
          <a:ext cx="546036" cy="546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70C2B-DD8A-4F30-9F9A-BE37539A667F}">
      <dsp:nvSpPr>
        <dsp:cNvPr id="0" name=""/>
        <dsp:cNvSpPr/>
      </dsp:nvSpPr>
      <dsp:spPr>
        <a:xfrm>
          <a:off x="5098364" y="1014608"/>
          <a:ext cx="2754385" cy="979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2) </a:t>
          </a:r>
          <a:r>
            <a:rPr lang="en-US" sz="1400" b="1" kern="1200" dirty="0"/>
            <a:t>Architecture</a:t>
          </a:r>
          <a:r>
            <a:rPr lang="en-US" sz="1400" kern="1200" dirty="0"/>
            <a:t>: Based on Transformer, a neural network technique that understands relationships between words.</a:t>
          </a:r>
        </a:p>
      </dsp:txBody>
      <dsp:txXfrm>
        <a:off x="5098364" y="1014608"/>
        <a:ext cx="2754385" cy="979739"/>
      </dsp:txXfrm>
    </dsp:sp>
    <dsp:sp modelId="{035E6DE4-1E57-4EB5-8C37-C3234E28667E}">
      <dsp:nvSpPr>
        <dsp:cNvPr id="0" name=""/>
        <dsp:cNvSpPr/>
      </dsp:nvSpPr>
      <dsp:spPr>
        <a:xfrm>
          <a:off x="8087005" y="956869"/>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EBD41-7E3E-4EE5-864C-5B4893480B9D}">
      <dsp:nvSpPr>
        <dsp:cNvPr id="0" name=""/>
        <dsp:cNvSpPr/>
      </dsp:nvSpPr>
      <dsp:spPr>
        <a:xfrm>
          <a:off x="8284707" y="1154572"/>
          <a:ext cx="546036" cy="546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502B90-0067-405A-B1A6-5D5C898CF9B3}">
      <dsp:nvSpPr>
        <dsp:cNvPr id="0" name=""/>
        <dsp:cNvSpPr/>
      </dsp:nvSpPr>
      <dsp:spPr>
        <a:xfrm>
          <a:off x="9079473" y="764245"/>
          <a:ext cx="2651285" cy="132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3) </a:t>
          </a:r>
          <a:r>
            <a:rPr lang="en-US" sz="1400" b="1" kern="1200" dirty="0"/>
            <a:t>Trained on Massive Datasets</a:t>
          </a:r>
          <a:r>
            <a:rPr lang="en-US" sz="1400" kern="1200" dirty="0"/>
            <a:t>: Trained on large amounts of text data to learn patterns of grammar and meaning.</a:t>
          </a:r>
        </a:p>
      </dsp:txBody>
      <dsp:txXfrm>
        <a:off x="9079473" y="764245"/>
        <a:ext cx="2651285" cy="1326689"/>
      </dsp:txXfrm>
    </dsp:sp>
    <dsp:sp modelId="{0637B387-D96F-4AE5-B54A-5C5F21A3E136}">
      <dsp:nvSpPr>
        <dsp:cNvPr id="0" name=""/>
        <dsp:cNvSpPr/>
      </dsp:nvSpPr>
      <dsp:spPr>
        <a:xfrm>
          <a:off x="112958" y="2868557"/>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2FB2D-C807-4133-ADD7-3175B4932579}">
      <dsp:nvSpPr>
        <dsp:cNvPr id="0" name=""/>
        <dsp:cNvSpPr/>
      </dsp:nvSpPr>
      <dsp:spPr>
        <a:xfrm>
          <a:off x="310661" y="3066259"/>
          <a:ext cx="546036" cy="5460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30649-D5FA-4A24-A3E5-825E7DB92589}">
      <dsp:nvSpPr>
        <dsp:cNvPr id="0" name=""/>
        <dsp:cNvSpPr/>
      </dsp:nvSpPr>
      <dsp:spPr>
        <a:xfrm>
          <a:off x="1114714" y="2868557"/>
          <a:ext cx="2501961" cy="94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4) </a:t>
          </a:r>
          <a:r>
            <a:rPr lang="en-US" sz="1400" b="1" kern="1200" dirty="0"/>
            <a:t>Versatile Applications</a:t>
          </a:r>
          <a:r>
            <a:rPr lang="en-US" sz="1400" kern="1200" dirty="0"/>
            <a:t>: Translation, content creation, chatbots, text </a:t>
          </a:r>
          <a:r>
            <a:rPr lang="en-US" sz="1400" kern="1200" dirty="0">
              <a:solidFill>
                <a:prstClr val="black">
                  <a:hueOff val="0"/>
                  <a:satOff val="0"/>
                  <a:lumOff val="0"/>
                  <a:alphaOff val="0"/>
                </a:prstClr>
              </a:solidFill>
              <a:latin typeface="Aptos" panose="02110004020202020204"/>
              <a:ea typeface="+mn-ea"/>
              <a:cs typeface="+mn-cs"/>
            </a:rPr>
            <a:t>summarization</a:t>
          </a:r>
          <a:r>
            <a:rPr lang="en-US" sz="1400" kern="1200" dirty="0"/>
            <a:t>, sentiment analysis.</a:t>
          </a:r>
        </a:p>
      </dsp:txBody>
      <dsp:txXfrm>
        <a:off x="1114714" y="2868557"/>
        <a:ext cx="2501961" cy="941442"/>
      </dsp:txXfrm>
    </dsp:sp>
    <dsp:sp modelId="{7E054333-2221-4138-B36F-E9A3E0210D01}">
      <dsp:nvSpPr>
        <dsp:cNvPr id="0" name=""/>
        <dsp:cNvSpPr/>
      </dsp:nvSpPr>
      <dsp:spPr>
        <a:xfrm>
          <a:off x="4003339" y="2868557"/>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3F37C-6B0B-4944-B552-C06B46895330}">
      <dsp:nvSpPr>
        <dsp:cNvPr id="0" name=""/>
        <dsp:cNvSpPr/>
      </dsp:nvSpPr>
      <dsp:spPr>
        <a:xfrm>
          <a:off x="4201042" y="3066259"/>
          <a:ext cx="546036" cy="5460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9B7E4B-265B-4CA5-8FAC-7F0CBCD68803}">
      <dsp:nvSpPr>
        <dsp:cNvPr id="0" name=""/>
        <dsp:cNvSpPr/>
      </dsp:nvSpPr>
      <dsp:spPr>
        <a:xfrm>
          <a:off x="4996640" y="2888082"/>
          <a:ext cx="2518871" cy="90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5) </a:t>
          </a:r>
          <a:r>
            <a:rPr lang="en-US" sz="1400" b="1" kern="1200" dirty="0"/>
            <a:t>Challenges</a:t>
          </a:r>
          <a:r>
            <a:rPr lang="en-US" sz="1400" kern="1200" dirty="0"/>
            <a:t>: Ethical issues, contextual understanding problems, data biases.</a:t>
          </a:r>
        </a:p>
      </dsp:txBody>
      <dsp:txXfrm>
        <a:off x="4996640" y="2888082"/>
        <a:ext cx="2518871" cy="902390"/>
      </dsp:txXfrm>
    </dsp:sp>
    <dsp:sp modelId="{70313AD4-EFBB-48E6-A4B8-90ECF481408F}">
      <dsp:nvSpPr>
        <dsp:cNvPr id="0" name=""/>
        <dsp:cNvSpPr/>
      </dsp:nvSpPr>
      <dsp:spPr>
        <a:xfrm>
          <a:off x="7902175" y="2868557"/>
          <a:ext cx="941442" cy="9414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1387A-AA69-4995-A398-6215C3F72686}">
      <dsp:nvSpPr>
        <dsp:cNvPr id="0" name=""/>
        <dsp:cNvSpPr/>
      </dsp:nvSpPr>
      <dsp:spPr>
        <a:xfrm>
          <a:off x="8099877" y="3066259"/>
          <a:ext cx="546036" cy="5460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92F5E-E986-4B85-89E1-5412DD9FFEDD}">
      <dsp:nvSpPr>
        <dsp:cNvPr id="0" name=""/>
        <dsp:cNvSpPr/>
      </dsp:nvSpPr>
      <dsp:spPr>
        <a:xfrm>
          <a:off x="9045354" y="2868557"/>
          <a:ext cx="2219113" cy="94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6) The Future</a:t>
          </a:r>
          <a:r>
            <a:rPr lang="en-US" sz="1400" kern="1200" dirty="0"/>
            <a:t>: Improving accuracy, integration with new technologies, and expanding applications.    </a:t>
          </a:r>
        </a:p>
      </dsp:txBody>
      <dsp:txXfrm>
        <a:off x="9045354" y="2868557"/>
        <a:ext cx="2219113" cy="941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E381E-64E7-494D-BE1E-CC68A82F70A2}">
      <dsp:nvSpPr>
        <dsp:cNvPr id="0" name=""/>
        <dsp:cNvSpPr/>
      </dsp:nvSpPr>
      <dsp:spPr>
        <a:xfrm>
          <a:off x="0" y="801999"/>
          <a:ext cx="11108373" cy="14806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C17C5-BB98-4377-AD15-CE22A8046C0A}">
      <dsp:nvSpPr>
        <dsp:cNvPr id="0" name=""/>
        <dsp:cNvSpPr/>
      </dsp:nvSpPr>
      <dsp:spPr>
        <a:xfrm>
          <a:off x="447885" y="1135137"/>
          <a:ext cx="814337" cy="8143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405CD-703A-4397-9549-00EC96E6E6A4}">
      <dsp:nvSpPr>
        <dsp:cNvPr id="0" name=""/>
        <dsp:cNvSpPr/>
      </dsp:nvSpPr>
      <dsp:spPr>
        <a:xfrm>
          <a:off x="1710109" y="801999"/>
          <a:ext cx="9398263" cy="1480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98" tIns="156698" rIns="156698" bIns="156698" numCol="1" spcCol="1270" anchor="ctr" anchorCtr="0">
          <a:noAutofit/>
        </a:bodyPr>
        <a:lstStyle/>
        <a:p>
          <a:pPr marL="0" lvl="0" indent="0" algn="l" defTabSz="1111250">
            <a:lnSpc>
              <a:spcPct val="100000"/>
            </a:lnSpc>
            <a:spcBef>
              <a:spcPct val="0"/>
            </a:spcBef>
            <a:spcAft>
              <a:spcPct val="35000"/>
            </a:spcAft>
            <a:buNone/>
          </a:pPr>
          <a:r>
            <a:rPr lang="en-US" sz="2500" b="1" kern="1200"/>
            <a:t>Research question:</a:t>
          </a:r>
          <a:endParaRPr lang="en-US" sz="2500" kern="1200"/>
        </a:p>
      </dsp:txBody>
      <dsp:txXfrm>
        <a:off x="1710109" y="801999"/>
        <a:ext cx="9398263" cy="1480614"/>
      </dsp:txXfrm>
    </dsp:sp>
    <dsp:sp modelId="{AD3103C5-6C22-41EA-925C-D0B21023E209}">
      <dsp:nvSpPr>
        <dsp:cNvPr id="0" name=""/>
        <dsp:cNvSpPr/>
      </dsp:nvSpPr>
      <dsp:spPr>
        <a:xfrm>
          <a:off x="0" y="2652767"/>
          <a:ext cx="11108373" cy="14806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40EE4-DCA1-40A7-8FD7-9B27580B24BE}">
      <dsp:nvSpPr>
        <dsp:cNvPr id="0" name=""/>
        <dsp:cNvSpPr/>
      </dsp:nvSpPr>
      <dsp:spPr>
        <a:xfrm>
          <a:off x="447885" y="2985905"/>
          <a:ext cx="814337" cy="8143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CDF0B-852E-422E-A4E7-88CB230FE193}">
      <dsp:nvSpPr>
        <dsp:cNvPr id="0" name=""/>
        <dsp:cNvSpPr/>
      </dsp:nvSpPr>
      <dsp:spPr>
        <a:xfrm>
          <a:off x="1710109" y="2652767"/>
          <a:ext cx="9398263" cy="1480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698" tIns="156698" rIns="156698" bIns="156698" numCol="1" spcCol="1270" anchor="ctr" anchorCtr="0">
          <a:noAutofit/>
        </a:bodyPr>
        <a:lstStyle/>
        <a:p>
          <a:pPr marL="0" lvl="0" indent="0" algn="l" defTabSz="1111250">
            <a:lnSpc>
              <a:spcPct val="100000"/>
            </a:lnSpc>
            <a:spcBef>
              <a:spcPct val="0"/>
            </a:spcBef>
            <a:spcAft>
              <a:spcPct val="35000"/>
            </a:spcAft>
            <a:buNone/>
          </a:pPr>
          <a:r>
            <a:rPr lang="en-US" sz="2500" b="1" i="0" kern="1200" dirty="0"/>
            <a:t>Do LLM’s (Large Language Model) understand human logic? If so, at what level? Can LLM’s understanding of human logic be improved?</a:t>
          </a:r>
          <a:endParaRPr lang="en-US" sz="2500" kern="1200" dirty="0"/>
        </a:p>
      </dsp:txBody>
      <dsp:txXfrm>
        <a:off x="1710109" y="2652767"/>
        <a:ext cx="9398263" cy="1480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E4AAE-8B79-4D87-B151-1457A6FE5790}">
      <dsp:nvSpPr>
        <dsp:cNvPr id="0" name=""/>
        <dsp:cNvSpPr/>
      </dsp:nvSpPr>
      <dsp:spPr>
        <a:xfrm>
          <a:off x="478800" y="109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75E12-9E7B-4BA6-8DC3-261438D7D39C}">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75B547-2D34-4E04-823D-F8E5A7CE1D39}">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Database phase</a:t>
          </a:r>
        </a:p>
      </dsp:txBody>
      <dsp:txXfrm>
        <a:off x="127800" y="2535669"/>
        <a:ext cx="1800000" cy="720000"/>
      </dsp:txXfrm>
    </dsp:sp>
    <dsp:sp modelId="{F67BD435-8EF2-460B-B646-8E242DBBB511}">
      <dsp:nvSpPr>
        <dsp:cNvPr id="0" name=""/>
        <dsp:cNvSpPr/>
      </dsp:nvSpPr>
      <dsp:spPr>
        <a:xfrm>
          <a:off x="2593800" y="1095669"/>
          <a:ext cx="1098000" cy="1098000"/>
        </a:xfrm>
        <a:prstGeom prst="ellipse">
          <a:avLst/>
        </a:prstGeom>
        <a:solidFill>
          <a:schemeClr val="accent5">
            <a:hueOff val="-3038037"/>
            <a:satOff val="-207"/>
            <a:lumOff val="490"/>
            <a:alphaOff val="0"/>
          </a:schemeClr>
        </a:solidFill>
        <a:ln>
          <a:noFill/>
        </a:ln>
        <a:effectLst/>
      </dsp:spPr>
      <dsp:style>
        <a:lnRef idx="0">
          <a:scrgbClr r="0" g="0" b="0"/>
        </a:lnRef>
        <a:fillRef idx="1">
          <a:scrgbClr r="0" g="0" b="0"/>
        </a:fillRef>
        <a:effectRef idx="0">
          <a:scrgbClr r="0" g="0" b="0"/>
        </a:effectRef>
        <a:fontRef idx="minor"/>
      </dsp:style>
    </dsp:sp>
    <dsp:sp modelId="{830CCB6A-D146-478C-9195-255E3B956577}">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AB26F9-7303-4200-B235-5FEC2AC1D418}">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App phase</a:t>
          </a:r>
        </a:p>
      </dsp:txBody>
      <dsp:txXfrm>
        <a:off x="2242800" y="2535669"/>
        <a:ext cx="1800000" cy="720000"/>
      </dsp:txXfrm>
    </dsp:sp>
    <dsp:sp modelId="{54F9F33E-38E4-4380-B7F2-827D48C4BD22}">
      <dsp:nvSpPr>
        <dsp:cNvPr id="0" name=""/>
        <dsp:cNvSpPr/>
      </dsp:nvSpPr>
      <dsp:spPr>
        <a:xfrm>
          <a:off x="4708800" y="1095669"/>
          <a:ext cx="1098000" cy="1098000"/>
        </a:xfrm>
        <a:prstGeom prst="ellipse">
          <a:avLst/>
        </a:prstGeom>
        <a:solidFill>
          <a:schemeClr val="accent5">
            <a:hueOff val="-6076075"/>
            <a:satOff val="-413"/>
            <a:lumOff val="981"/>
            <a:alphaOff val="0"/>
          </a:schemeClr>
        </a:solidFill>
        <a:ln>
          <a:noFill/>
        </a:ln>
        <a:effectLst/>
      </dsp:spPr>
      <dsp:style>
        <a:lnRef idx="0">
          <a:scrgbClr r="0" g="0" b="0"/>
        </a:lnRef>
        <a:fillRef idx="1">
          <a:scrgbClr r="0" g="0" b="0"/>
        </a:fillRef>
        <a:effectRef idx="0">
          <a:scrgbClr r="0" g="0" b="0"/>
        </a:effectRef>
        <a:fontRef idx="minor"/>
      </dsp:style>
    </dsp:sp>
    <dsp:sp modelId="{40FF40C2-202F-40F3-9290-49451722A966}">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3E6B7-3D6E-44B7-9C5E-38A782CCFEDD}">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Test phase</a:t>
          </a:r>
        </a:p>
      </dsp:txBody>
      <dsp:txXfrm>
        <a:off x="4357800" y="2535669"/>
        <a:ext cx="1800000" cy="720000"/>
      </dsp:txXfrm>
    </dsp:sp>
    <dsp:sp modelId="{D515A147-6C96-42AF-94B2-FBBDD3320F56}">
      <dsp:nvSpPr>
        <dsp:cNvPr id="0" name=""/>
        <dsp:cNvSpPr/>
      </dsp:nvSpPr>
      <dsp:spPr>
        <a:xfrm>
          <a:off x="6823800" y="1095669"/>
          <a:ext cx="1098000" cy="1098000"/>
        </a:xfrm>
        <a:prstGeom prst="ellipse">
          <a:avLst/>
        </a:prstGeom>
        <a:solidFill>
          <a:schemeClr val="accent5">
            <a:hueOff val="-9114112"/>
            <a:satOff val="-620"/>
            <a:lumOff val="1471"/>
            <a:alphaOff val="0"/>
          </a:schemeClr>
        </a:solidFill>
        <a:ln>
          <a:noFill/>
        </a:ln>
        <a:effectLst/>
      </dsp:spPr>
      <dsp:style>
        <a:lnRef idx="0">
          <a:scrgbClr r="0" g="0" b="0"/>
        </a:lnRef>
        <a:fillRef idx="1">
          <a:scrgbClr r="0" g="0" b="0"/>
        </a:fillRef>
        <a:effectRef idx="0">
          <a:scrgbClr r="0" g="0" b="0"/>
        </a:effectRef>
        <a:fontRef idx="minor"/>
      </dsp:style>
    </dsp:sp>
    <dsp:sp modelId="{780C78F4-91C1-4085-AEB5-83CF09D53EBA}">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8748D-0A9E-4647-9E56-254F3C952822}">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Improvement phase </a:t>
          </a:r>
        </a:p>
      </dsp:txBody>
      <dsp:txXfrm>
        <a:off x="6472800" y="2535669"/>
        <a:ext cx="1800000" cy="720000"/>
      </dsp:txXfrm>
    </dsp:sp>
    <dsp:sp modelId="{4D7B4C23-88AC-46AF-8500-2334D5744443}">
      <dsp:nvSpPr>
        <dsp:cNvPr id="0" name=""/>
        <dsp:cNvSpPr/>
      </dsp:nvSpPr>
      <dsp:spPr>
        <a:xfrm>
          <a:off x="8938800" y="1095669"/>
          <a:ext cx="1098000" cy="1098000"/>
        </a:xfrm>
        <a:prstGeom prst="ellipse">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2D1CDB1A-6E8F-4365-9CDF-99A64E6FAD13}">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CC657-4FC6-4DB5-8000-A3DEB29BDA55}">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Conclusion phase</a:t>
          </a:r>
        </a:p>
      </dsp:txBody>
      <dsp:txXfrm>
        <a:off x="8587800" y="253566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9AF7-021E-41A5-960A-7DF4A71E0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68DF4E4F-9F4C-50A8-EDBE-D8F76232D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E8B3EF01-678B-6533-5809-D2E377B42C3D}"/>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A9611B70-608C-BAA3-EB7A-41D57A64F20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0CFDD16-A25C-77D0-4426-7B820774F3D3}"/>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405409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EBE7-9FD4-8BD4-2E1F-7E05FBD1B4C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8531836-BA12-83D1-0432-54216DD6C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1350741-5420-01FC-CF63-9913B3827B74}"/>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FE7C6D0F-23C3-E8DE-2AD4-257578E4F0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0B98899-A262-A616-E953-07F50744EDB4}"/>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107722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590C2-E036-8E86-0EF0-F5E79A05C8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556A5A5-6989-5678-4BA2-C84E16464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87D143C-C7EE-DA5A-821D-F68001799130}"/>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56CD7355-8523-4FD7-2E89-16E51432B9D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850AA77-1DDE-12C1-5E0E-9781C84357F6}"/>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123133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7A35-6521-041F-4F5B-EC434CE9E8B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2E441AE7-DFBE-C162-F8AB-324ED411F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B1CDA3B-3468-63C7-989D-3330448C8498}"/>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35631190-D202-CFC0-7A22-59E1F3B40F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B8BEBE6-55C2-0A09-3A4A-C5AC73F94595}"/>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174784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3A8E-4A40-8EDF-7BA5-79E733300D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493EE105-41F5-E57F-7F03-D2AFA5AC9A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22FDC-D565-0E90-C79D-C947F9194167}"/>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7AB25FBC-898E-4E63-7D98-939F55C8635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6B3DA48-96EF-543F-55E6-D47C9A0CBD65}"/>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61126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A60D-800C-5A65-1B1A-97B31F0E6B1D}"/>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561DBE7-9927-DB7E-870C-AF368657D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4684DA2-DD7A-37ED-A655-826ECBE2E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EC1B530-9804-B5B4-D1B4-BD13E6266E5C}"/>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6" name="Footer Placeholder 5">
            <a:extLst>
              <a:ext uri="{FF2B5EF4-FFF2-40B4-BE49-F238E27FC236}">
                <a16:creationId xmlns:a16="http://schemas.microsoft.com/office/drawing/2014/main" id="{103345F8-0596-6628-D81A-7E999073E9C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4E37615-265A-9E21-2740-C6ECD70A34E7}"/>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377621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C330-3C5B-BEEC-F0FA-A0476EDCA454}"/>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59BCE1C-C29B-9949-7E6D-0E8697921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B7B772-9AC6-2780-E41B-2E95F2FB2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4F08091-0957-CF41-4F20-2DE87F85A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190D2C-2A6E-F7DA-49A5-775E08036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B050965D-1EC2-751C-6B97-65373105BA8D}"/>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8" name="Footer Placeholder 7">
            <a:extLst>
              <a:ext uri="{FF2B5EF4-FFF2-40B4-BE49-F238E27FC236}">
                <a16:creationId xmlns:a16="http://schemas.microsoft.com/office/drawing/2014/main" id="{F9C98D53-845F-C18C-ACF0-14E36394F30B}"/>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B46A2B6F-4CD7-42E3-5D98-863D40A4C6A1}"/>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167207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C64F-EDFE-919E-0BEA-3A12A04158E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099104E-36CF-057F-BDB3-42C08F060023}"/>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4" name="Footer Placeholder 3">
            <a:extLst>
              <a:ext uri="{FF2B5EF4-FFF2-40B4-BE49-F238E27FC236}">
                <a16:creationId xmlns:a16="http://schemas.microsoft.com/office/drawing/2014/main" id="{E0A6E624-2B81-FA4F-FACB-A980DA5CFED4}"/>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A3921856-440B-0AF7-0654-D51E0F961E3D}"/>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216784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B177A-E7B5-CCBF-802D-CB7A77551E97}"/>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3" name="Footer Placeholder 2">
            <a:extLst>
              <a:ext uri="{FF2B5EF4-FFF2-40B4-BE49-F238E27FC236}">
                <a16:creationId xmlns:a16="http://schemas.microsoft.com/office/drawing/2014/main" id="{22B309DE-FF60-6051-B751-6A05F6F063F7}"/>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746E0063-F6E9-2020-9B16-CA6897B5BE70}"/>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31810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013-80C0-76A9-1C30-D18DC8972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191FB991-ABC1-C073-48F4-BCAD4BCB8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6F26229E-F1E5-8EF4-6581-1710F3001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03C7D-C12C-A724-CFDB-368608F66780}"/>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6" name="Footer Placeholder 5">
            <a:extLst>
              <a:ext uri="{FF2B5EF4-FFF2-40B4-BE49-F238E27FC236}">
                <a16:creationId xmlns:a16="http://schemas.microsoft.com/office/drawing/2014/main" id="{C7E7F31D-7B12-8402-0321-DBF514C550D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B81F9EF-DEDE-6FEC-F99D-027CD649BA19}"/>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401504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9B2-0D34-9F75-7FDE-1311C6721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EFBEFCE-41D7-66BC-36A2-BFEB1769C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105FBD2-E1DE-313C-8860-9A98E2FB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81882-C2C9-28B6-93C8-AC8FB23BFF56}"/>
              </a:ext>
            </a:extLst>
          </p:cNvPr>
          <p:cNvSpPr>
            <a:spLocks noGrp="1"/>
          </p:cNvSpPr>
          <p:nvPr>
            <p:ph type="dt" sz="half" idx="10"/>
          </p:nvPr>
        </p:nvSpPr>
        <p:spPr/>
        <p:txBody>
          <a:bodyPr/>
          <a:lstStyle/>
          <a:p>
            <a:fld id="{88F902DB-A7EC-4124-8C96-D8941C56D674}" type="datetimeFigureOut">
              <a:rPr lang="he-IL" smtClean="0"/>
              <a:t>ט"ו/טבת/תשפ"ה</a:t>
            </a:fld>
            <a:endParaRPr lang="he-IL"/>
          </a:p>
        </p:txBody>
      </p:sp>
      <p:sp>
        <p:nvSpPr>
          <p:cNvPr id="6" name="Footer Placeholder 5">
            <a:extLst>
              <a:ext uri="{FF2B5EF4-FFF2-40B4-BE49-F238E27FC236}">
                <a16:creationId xmlns:a16="http://schemas.microsoft.com/office/drawing/2014/main" id="{8C5D6864-7BF0-9CBD-2339-11FF9FAEFB3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CB58A2A-ABF2-46DB-F648-F9FE5E461D80}"/>
              </a:ext>
            </a:extLst>
          </p:cNvPr>
          <p:cNvSpPr>
            <a:spLocks noGrp="1"/>
          </p:cNvSpPr>
          <p:nvPr>
            <p:ph type="sldNum" sz="quarter" idx="12"/>
          </p:nvPr>
        </p:nvSpPr>
        <p:spPr/>
        <p:txBody>
          <a:bodyPr/>
          <a:lstStyle/>
          <a:p>
            <a:fld id="{E4159BC7-B7A1-4CC8-9128-8345B3A99BAE}" type="slidenum">
              <a:rPr lang="he-IL" smtClean="0"/>
              <a:t>‹#›</a:t>
            </a:fld>
            <a:endParaRPr lang="he-IL"/>
          </a:p>
        </p:txBody>
      </p:sp>
    </p:spTree>
    <p:extLst>
      <p:ext uri="{BB962C8B-B14F-4D97-AF65-F5344CB8AC3E}">
        <p14:creationId xmlns:p14="http://schemas.microsoft.com/office/powerpoint/2010/main" val="243833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63BF0-7AC2-587A-D02C-1E2ECC143C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6C68EE6-BCB2-AEAC-FC38-E295DE4854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B0924CD-A3E4-7950-C637-2D4902FF6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F902DB-A7EC-4124-8C96-D8941C56D674}" type="datetimeFigureOut">
              <a:rPr lang="he-IL" smtClean="0"/>
              <a:t>ט"ו/טבת/תשפ"ה</a:t>
            </a:fld>
            <a:endParaRPr lang="he-IL"/>
          </a:p>
        </p:txBody>
      </p:sp>
      <p:sp>
        <p:nvSpPr>
          <p:cNvPr id="5" name="Footer Placeholder 4">
            <a:extLst>
              <a:ext uri="{FF2B5EF4-FFF2-40B4-BE49-F238E27FC236}">
                <a16:creationId xmlns:a16="http://schemas.microsoft.com/office/drawing/2014/main" id="{37B76480-B972-31A3-CDC9-0D4F4C3BB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612B1A32-E45E-052E-6F31-54D33C985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159BC7-B7A1-4CC8-9128-8345B3A99BAE}" type="slidenum">
              <a:rPr lang="he-IL" smtClean="0"/>
              <a:t>‹#›</a:t>
            </a:fld>
            <a:endParaRPr lang="he-IL"/>
          </a:p>
        </p:txBody>
      </p:sp>
    </p:spTree>
    <p:extLst>
      <p:ext uri="{BB962C8B-B14F-4D97-AF65-F5344CB8AC3E}">
        <p14:creationId xmlns:p14="http://schemas.microsoft.com/office/powerpoint/2010/main" val="3244508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FBB0CB-BC28-53A7-F2FA-51235D22280D}"/>
              </a:ext>
            </a:extLst>
          </p:cNvPr>
          <p:cNvPicPr>
            <a:picLocks noChangeAspect="1"/>
          </p:cNvPicPr>
          <p:nvPr/>
        </p:nvPicPr>
        <p:blipFill>
          <a:blip r:embed="rId2"/>
          <a:srcRect l="6000" r="-1" b="-1"/>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AutoShape 2">
            <a:extLst>
              <a:ext uri="{FF2B5EF4-FFF2-40B4-BE49-F238E27FC236}">
                <a16:creationId xmlns:a16="http://schemas.microsoft.com/office/drawing/2014/main" id="{0DB8CC3F-1060-F272-BAA5-A0E6D33AF1E7}"/>
              </a:ext>
            </a:extLst>
          </p:cNvPr>
          <p:cNvSpPr>
            <a:spLocks noChangeAspect="1" noChangeArrowheads="1"/>
          </p:cNvSpPr>
          <p:nvPr/>
        </p:nvSpPr>
        <p:spPr bwMode="auto">
          <a:xfrm>
            <a:off x="5344160" y="2575560"/>
            <a:ext cx="3799840" cy="37998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377402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1C919C-1936-B8A7-4184-0A1CC30ADDF0}"/>
              </a:ext>
            </a:extLst>
          </p:cNvPr>
          <p:cNvSpPr txBox="1">
            <a:spLocks/>
          </p:cNvSpPr>
          <p:nvPr/>
        </p:nvSpPr>
        <p:spPr>
          <a:xfrm>
            <a:off x="838200" y="-75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0000"/>
                </a:solidFill>
                <a:latin typeface="Arial" panose="020B0604020202020204" pitchFamily="34" charset="0"/>
              </a:rPr>
              <a:t>Requirements document</a:t>
            </a:r>
            <a:endParaRPr lang="he-IL" sz="2000" b="1" dirty="0">
              <a:solidFill>
                <a:srgbClr val="000000"/>
              </a:solidFill>
              <a:latin typeface="Arial" panose="020B0604020202020204" pitchFamily="34" charset="0"/>
            </a:endParaRPr>
          </a:p>
        </p:txBody>
      </p:sp>
      <p:sp>
        <p:nvSpPr>
          <p:cNvPr id="5" name="Rectangle: Rounded Corners 4">
            <a:extLst>
              <a:ext uri="{FF2B5EF4-FFF2-40B4-BE49-F238E27FC236}">
                <a16:creationId xmlns:a16="http://schemas.microsoft.com/office/drawing/2014/main" id="{41F98F32-8462-7A7C-40B4-4BC451A6CC0E}"/>
              </a:ext>
            </a:extLst>
          </p:cNvPr>
          <p:cNvSpPr/>
          <p:nvPr/>
        </p:nvSpPr>
        <p:spPr>
          <a:xfrm>
            <a:off x="466722" y="1065541"/>
            <a:ext cx="11108373" cy="132556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800" b="1" i="0" u="sng" dirty="0">
                <a:effectLst/>
                <a:latin typeface="Arial" panose="020B0604020202020204" pitchFamily="34" charset="0"/>
              </a:rPr>
              <a:t>User experience</a:t>
            </a:r>
          </a:p>
          <a:p>
            <a:pPr marL="0" indent="0">
              <a:buNone/>
            </a:pPr>
            <a:r>
              <a:rPr lang="en-US" sz="1800" dirty="0"/>
              <a:t>The user will be to choose an LLM, question type, and prompt, and the system will give the model a score based on its performance on the question. This way, the user will experience our study results through the app.</a:t>
            </a:r>
          </a:p>
        </p:txBody>
      </p:sp>
      <p:sp>
        <p:nvSpPr>
          <p:cNvPr id="6" name="Rectangle: Rounded Corners 5">
            <a:extLst>
              <a:ext uri="{FF2B5EF4-FFF2-40B4-BE49-F238E27FC236}">
                <a16:creationId xmlns:a16="http://schemas.microsoft.com/office/drawing/2014/main" id="{BE0E9FD3-CB51-925A-9830-EA4E5E8EC0EF}"/>
              </a:ext>
            </a:extLst>
          </p:cNvPr>
          <p:cNvSpPr/>
          <p:nvPr/>
        </p:nvSpPr>
        <p:spPr>
          <a:xfrm>
            <a:off x="466721" y="2598685"/>
            <a:ext cx="11108373" cy="10223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800" b="1" i="0" u="sng" dirty="0">
                <a:effectLst/>
                <a:latin typeface="Arial" panose="020B0604020202020204" pitchFamily="34" charset="0"/>
              </a:rPr>
              <a:t>Output</a:t>
            </a:r>
          </a:p>
          <a:p>
            <a:pPr marL="0" indent="0">
              <a:buNone/>
            </a:pPr>
            <a:r>
              <a:rPr lang="en-US" sz="1800" b="0" i="0" u="none" strike="noStrike" dirty="0">
                <a:effectLst/>
                <a:latin typeface="Arial" panose="020B0604020202020204" pitchFamily="34" charset="0"/>
              </a:rPr>
              <a:t>By the end we expect to have the best model in each logical question category we examine, Also we expect to get the improvement (if we succeed) value for each model we test .</a:t>
            </a:r>
            <a:endParaRPr lang="en-US" sz="1800" b="1" i="0" u="sng" dirty="0">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E738D76F-C5BF-59B3-9609-A4EE2FCF3536}"/>
              </a:ext>
            </a:extLst>
          </p:cNvPr>
          <p:cNvSpPr/>
          <p:nvPr/>
        </p:nvSpPr>
        <p:spPr>
          <a:xfrm>
            <a:off x="466721" y="3828604"/>
            <a:ext cx="11108373" cy="12371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rtl="0"/>
            <a:r>
              <a:rPr lang="en-US" sz="1800" b="1" i="0" u="sng" dirty="0">
                <a:effectLst/>
                <a:latin typeface="Arial" panose="020B0604020202020204" pitchFamily="34" charset="0"/>
              </a:rPr>
              <a:t>Score assessment and bias inspection</a:t>
            </a:r>
            <a:r>
              <a:rPr lang="en-US" sz="1800" b="0" i="0" u="none" strike="noStrike" dirty="0">
                <a:effectLst/>
                <a:latin typeface="Arial" panose="020B0604020202020204" pitchFamily="34" charset="0"/>
              </a:rPr>
              <a:t> </a:t>
            </a:r>
            <a:endParaRPr lang="en-US" sz="1800" dirty="0">
              <a:latin typeface="Arial" panose="020B0604020202020204" pitchFamily="34" charset="0"/>
            </a:endParaRPr>
          </a:p>
          <a:p>
            <a:pPr marL="0" indent="0">
              <a:buNone/>
            </a:pPr>
            <a:r>
              <a:rPr lang="en-US" sz="1800" dirty="0">
                <a:latin typeface="Arial" panose="020B0604020202020204" pitchFamily="34" charset="0"/>
              </a:rPr>
              <a:t>We will build a database with question templates and evaluate the model based on its ability to identify correct logical arguments and apply logical principles. To avoid bias, we will use multiple questions and compare to previous studies.</a:t>
            </a:r>
          </a:p>
        </p:txBody>
      </p:sp>
      <p:sp>
        <p:nvSpPr>
          <p:cNvPr id="8" name="Rectangle: Rounded Corners 7">
            <a:extLst>
              <a:ext uri="{FF2B5EF4-FFF2-40B4-BE49-F238E27FC236}">
                <a16:creationId xmlns:a16="http://schemas.microsoft.com/office/drawing/2014/main" id="{7410A192-5FD4-A932-2C4F-355C73B59499}"/>
              </a:ext>
            </a:extLst>
          </p:cNvPr>
          <p:cNvSpPr/>
          <p:nvPr/>
        </p:nvSpPr>
        <p:spPr>
          <a:xfrm>
            <a:off x="466721" y="5273356"/>
            <a:ext cx="11108373" cy="10223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rtl="0"/>
            <a:r>
              <a:rPr lang="en-US" sz="1800" b="1" u="sng" dirty="0">
                <a:latin typeface="Arial" panose="020B0604020202020204" pitchFamily="34" charset="0"/>
              </a:rPr>
              <a:t>Overall Success Metric</a:t>
            </a:r>
          </a:p>
          <a:p>
            <a:pPr marL="0" indent="0" rtl="0">
              <a:buNone/>
            </a:pPr>
            <a:r>
              <a:rPr lang="en-US" sz="1800" dirty="0">
                <a:latin typeface="Arial" panose="020B0604020202020204" pitchFamily="34" charset="0"/>
              </a:rPr>
              <a:t>The overall score averages the performance across all metrics, considering correctness, logic, clarity, and relevance for each question type</a:t>
            </a:r>
            <a:r>
              <a:rPr lang="en-US" sz="900" dirty="0">
                <a:latin typeface="Arial" panose="020B0604020202020204" pitchFamily="34" charset="0"/>
              </a:rPr>
              <a:t>.</a:t>
            </a:r>
            <a:br>
              <a:rPr lang="en-US" sz="900" dirty="0">
                <a:latin typeface="Arial" panose="020B0604020202020204" pitchFamily="34" charset="0"/>
              </a:rPr>
            </a:br>
            <a:endParaRPr lang="en-US" sz="900" dirty="0">
              <a:latin typeface="Arial" panose="020B0604020202020204" pitchFamily="34" charset="0"/>
            </a:endParaRPr>
          </a:p>
        </p:txBody>
      </p:sp>
      <p:pic>
        <p:nvPicPr>
          <p:cNvPr id="10" name="Picture 2" descr="Hand Marker Writing Requirements Stock Photo 381759901 | Shutterstock">
            <a:extLst>
              <a:ext uri="{FF2B5EF4-FFF2-40B4-BE49-F238E27FC236}">
                <a16:creationId xmlns:a16="http://schemas.microsoft.com/office/drawing/2014/main" id="{95E6C67E-BC5D-3450-17A1-230E659268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57"/>
          <a:stretch/>
        </p:blipFill>
        <p:spPr bwMode="auto">
          <a:xfrm>
            <a:off x="3966414" y="52976"/>
            <a:ext cx="1435615" cy="94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6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20F948-A6F6-1930-F455-0AE81919F987}"/>
              </a:ext>
            </a:extLst>
          </p:cNvPr>
          <p:cNvPicPr>
            <a:picLocks noChangeAspect="1"/>
          </p:cNvPicPr>
          <p:nvPr/>
        </p:nvPicPr>
        <p:blipFill>
          <a:blip r:embed="rId2"/>
          <a:stretch>
            <a:fillRect/>
          </a:stretch>
        </p:blipFill>
        <p:spPr>
          <a:xfrm>
            <a:off x="2428650" y="415210"/>
            <a:ext cx="6192588" cy="5960366"/>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9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37494-981F-8E90-8F8A-8ED6CB60082E}"/>
              </a:ext>
            </a:extLst>
          </p:cNvPr>
          <p:cNvSpPr>
            <a:spLocks noGrp="1"/>
          </p:cNvSpPr>
          <p:nvPr>
            <p:ph type="title"/>
          </p:nvPr>
        </p:nvSpPr>
        <p:spPr>
          <a:xfrm>
            <a:off x="838200" y="556995"/>
            <a:ext cx="10515600" cy="1133693"/>
          </a:xfrm>
        </p:spPr>
        <p:txBody>
          <a:bodyPr>
            <a:normAutofit/>
          </a:bodyPr>
          <a:lstStyle/>
          <a:p>
            <a:r>
              <a:rPr lang="en-US" sz="5200"/>
              <a:t>Development stages </a:t>
            </a:r>
            <a:endParaRPr lang="he-IL" sz="5200"/>
          </a:p>
        </p:txBody>
      </p:sp>
      <p:graphicFrame>
        <p:nvGraphicFramePr>
          <p:cNvPr id="5" name="Content Placeholder 2">
            <a:extLst>
              <a:ext uri="{FF2B5EF4-FFF2-40B4-BE49-F238E27FC236}">
                <a16:creationId xmlns:a16="http://schemas.microsoft.com/office/drawing/2014/main" id="{09814BFD-F1E7-F70A-56E3-885DB0E6855D}"/>
              </a:ext>
            </a:extLst>
          </p:cNvPr>
          <p:cNvGraphicFramePr>
            <a:graphicFrameLocks noGrp="1"/>
          </p:cNvGraphicFramePr>
          <p:nvPr>
            <p:ph idx="1"/>
            <p:extLst>
              <p:ext uri="{D42A27DB-BD31-4B8C-83A1-F6EECF244321}">
                <p14:modId xmlns:p14="http://schemas.microsoft.com/office/powerpoint/2010/main" val="25228363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89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105" name="Rectangle 410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17490" cy="5486399"/>
          </a:xfrm>
          <a:prstGeom prst="rect">
            <a:avLst/>
          </a:prstGeom>
          <a:ln>
            <a:noFill/>
          </a:ln>
          <a:effectLst>
            <a:outerShdw blurRad="393700" dist="127000" dir="5400000" sx="95000" sy="95000" algn="t"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6744C-6148-2971-CC43-81ECB9D5B79D}"/>
              </a:ext>
            </a:extLst>
          </p:cNvPr>
          <p:cNvSpPr>
            <a:spLocks noGrp="1"/>
          </p:cNvSpPr>
          <p:nvPr>
            <p:ph type="title"/>
          </p:nvPr>
        </p:nvSpPr>
        <p:spPr>
          <a:xfrm>
            <a:off x="758952" y="813574"/>
            <a:ext cx="3221377" cy="3859252"/>
          </a:xfrm>
        </p:spPr>
        <p:txBody>
          <a:bodyPr vert="horz" lIns="91440" tIns="45720" rIns="91440" bIns="45720" rtlCol="0" anchor="t">
            <a:normAutofit/>
          </a:bodyPr>
          <a:lstStyle/>
          <a:p>
            <a:r>
              <a:rPr lang="en-US" sz="4000"/>
              <a:t>Thank you very much!</a:t>
            </a:r>
          </a:p>
        </p:txBody>
      </p:sp>
      <p:pic>
        <p:nvPicPr>
          <p:cNvPr id="4098" name="Picture 2" descr="👏 מחיאות כפיים הורדת תמונות אמוג'י: תמונה גדולה ב-HD, תמונת אנימציה  וגרפיקה וקטורית | EmojiAll">
            <a:extLst>
              <a:ext uri="{FF2B5EF4-FFF2-40B4-BE49-F238E27FC236}">
                <a16:creationId xmlns:a16="http://schemas.microsoft.com/office/drawing/2014/main" id="{395BD08F-8817-43B2-2956-877E9A6A05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374" b="86"/>
          <a:stretch/>
        </p:blipFill>
        <p:spPr bwMode="auto">
          <a:xfrm>
            <a:off x="4617490" y="1"/>
            <a:ext cx="7574510" cy="6858000"/>
          </a:xfrm>
          <a:prstGeom prst="rect">
            <a:avLst/>
          </a:prstGeom>
          <a:noFill/>
          <a:effectLst>
            <a:outerShdw blurRad="254000" dist="190500" dir="5580000" sx="90000" sy="90000" algn="ctr" rotWithShape="0">
              <a:srgbClr val="000000">
                <a:alpha val="2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0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E0FD71-E22C-FEB0-8BD7-874654515C4E}"/>
              </a:ext>
            </a:extLst>
          </p:cNvPr>
          <p:cNvPicPr>
            <a:picLocks noChangeAspect="1"/>
          </p:cNvPicPr>
          <p:nvPr/>
        </p:nvPicPr>
        <p:blipFill>
          <a:blip r:embed="rId2"/>
          <a:stretch>
            <a:fillRect/>
          </a:stretch>
        </p:blipFill>
        <p:spPr>
          <a:xfrm>
            <a:off x="0" y="1296077"/>
            <a:ext cx="6096000" cy="2614400"/>
          </a:xfrm>
          <a:prstGeom prst="rect">
            <a:avLst/>
          </a:prstGeom>
        </p:spPr>
      </p:pic>
      <p:pic>
        <p:nvPicPr>
          <p:cNvPr id="7" name="Picture 6">
            <a:extLst>
              <a:ext uri="{FF2B5EF4-FFF2-40B4-BE49-F238E27FC236}">
                <a16:creationId xmlns:a16="http://schemas.microsoft.com/office/drawing/2014/main" id="{9FC04665-E695-ADC0-C1A9-E46BF5B981E5}"/>
              </a:ext>
            </a:extLst>
          </p:cNvPr>
          <p:cNvPicPr>
            <a:picLocks noChangeAspect="1"/>
          </p:cNvPicPr>
          <p:nvPr/>
        </p:nvPicPr>
        <p:blipFill>
          <a:blip r:embed="rId3"/>
          <a:stretch>
            <a:fillRect/>
          </a:stretch>
        </p:blipFill>
        <p:spPr>
          <a:xfrm>
            <a:off x="6096000" y="2819633"/>
            <a:ext cx="6063343" cy="2613746"/>
          </a:xfrm>
          <a:prstGeom prst="rect">
            <a:avLst/>
          </a:prstGeom>
        </p:spPr>
      </p:pic>
      <p:pic>
        <p:nvPicPr>
          <p:cNvPr id="9" name="Picture 8">
            <a:extLst>
              <a:ext uri="{FF2B5EF4-FFF2-40B4-BE49-F238E27FC236}">
                <a16:creationId xmlns:a16="http://schemas.microsoft.com/office/drawing/2014/main" id="{54FD958D-722D-012B-D615-6A8AA177EEFF}"/>
              </a:ext>
            </a:extLst>
          </p:cNvPr>
          <p:cNvPicPr>
            <a:picLocks noChangeAspect="1"/>
          </p:cNvPicPr>
          <p:nvPr/>
        </p:nvPicPr>
        <p:blipFill>
          <a:blip r:embed="rId4"/>
          <a:stretch>
            <a:fillRect/>
          </a:stretch>
        </p:blipFill>
        <p:spPr>
          <a:xfrm>
            <a:off x="0" y="4342535"/>
            <a:ext cx="6134998" cy="2188029"/>
          </a:xfrm>
          <a:prstGeom prst="rect">
            <a:avLst/>
          </a:prstGeom>
        </p:spPr>
      </p:pic>
      <p:sp>
        <p:nvSpPr>
          <p:cNvPr id="10" name="TextBox 9">
            <a:extLst>
              <a:ext uri="{FF2B5EF4-FFF2-40B4-BE49-F238E27FC236}">
                <a16:creationId xmlns:a16="http://schemas.microsoft.com/office/drawing/2014/main" id="{A4966324-661D-764E-7C14-09A6DE239CD7}"/>
              </a:ext>
            </a:extLst>
          </p:cNvPr>
          <p:cNvSpPr txBox="1"/>
          <p:nvPr/>
        </p:nvSpPr>
        <p:spPr>
          <a:xfrm>
            <a:off x="3067499" y="479883"/>
            <a:ext cx="6716485" cy="400110"/>
          </a:xfrm>
          <a:prstGeom prst="rect">
            <a:avLst/>
          </a:prstGeom>
          <a:noFill/>
        </p:spPr>
        <p:txBody>
          <a:bodyPr wrap="square" rtlCol="1">
            <a:spAutoFit/>
          </a:bodyPr>
          <a:lstStyle>
            <a:defPPr>
              <a:defRPr lang="he-IL"/>
            </a:defPPr>
            <a:lvl1pPr>
              <a:defRPr/>
            </a:lvl1pPr>
          </a:lstStyle>
          <a:p>
            <a:r>
              <a:rPr lang="en-US" sz="2000" dirty="0"/>
              <a:t>Anyone not using one of these models?</a:t>
            </a:r>
            <a:endParaRPr lang="he-IL" sz="2000" dirty="0"/>
          </a:p>
        </p:txBody>
      </p:sp>
    </p:spTree>
    <p:extLst>
      <p:ext uri="{BB962C8B-B14F-4D97-AF65-F5344CB8AC3E}">
        <p14:creationId xmlns:p14="http://schemas.microsoft.com/office/powerpoint/2010/main" val="180913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720C67-013B-393A-3E83-BBC78996982A}"/>
              </a:ext>
            </a:extLst>
          </p:cNvPr>
          <p:cNvSpPr>
            <a:spLocks noGrp="1" noChangeArrowheads="1"/>
          </p:cNvSpPr>
          <p:nvPr>
            <p:ph type="title"/>
          </p:nvPr>
        </p:nvSpPr>
        <p:spPr bwMode="auto">
          <a:xfrm>
            <a:off x="838200" y="879144"/>
            <a:ext cx="2704651" cy="297525"/>
          </a:xfrm>
          <a:prstGeom prst="rect">
            <a:avLst/>
          </a:prstGeom>
          <a:solidFill>
            <a:schemeClr val="bg1"/>
          </a:solidFill>
          <a:ln>
            <a:noFill/>
          </a:ln>
          <a:effec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dirty="0">
                <a:ln>
                  <a:noFill/>
                </a:ln>
                <a:effectLst/>
                <a:latin typeface="inherit"/>
                <a:cs typeface="+mn-cs"/>
              </a:rPr>
              <a:t>What are these models?</a:t>
            </a:r>
            <a:r>
              <a:rPr kumimoji="0" lang="he-IL" altLang="he-IL" sz="800" b="0" i="0" u="none" strike="noStrike" cap="none" normalizeH="0" baseline="0" dirty="0">
                <a:ln>
                  <a:noFill/>
                </a:ln>
                <a:effectLst/>
                <a:highlight>
                  <a:srgbClr val="FFFF00"/>
                </a:highlight>
                <a:cs typeface="+mn-cs"/>
              </a:rPr>
              <a:t> </a:t>
            </a:r>
            <a:endParaRPr kumimoji="0" lang="he-IL" altLang="he-IL" sz="1800" b="0" i="0" u="none" strike="noStrike" cap="none" normalizeH="0" baseline="0" dirty="0">
              <a:ln>
                <a:noFill/>
              </a:ln>
              <a:effectLst/>
              <a:highlight>
                <a:srgbClr val="FFFF00"/>
              </a:highlight>
              <a:latin typeface="Arial" panose="020B0604020202020204" pitchFamily="34" charset="0"/>
              <a:cs typeface="+mn-cs"/>
            </a:endParaRPr>
          </a:p>
        </p:txBody>
      </p:sp>
      <p:sp>
        <p:nvSpPr>
          <p:cNvPr id="5" name="Rectangle 1">
            <a:extLst>
              <a:ext uri="{FF2B5EF4-FFF2-40B4-BE49-F238E27FC236}">
                <a16:creationId xmlns:a16="http://schemas.microsoft.com/office/drawing/2014/main" id="{B1ED7724-80FD-FA68-68C5-16B86A992A2B}"/>
              </a:ext>
            </a:extLst>
          </p:cNvPr>
          <p:cNvSpPr txBox="1">
            <a:spLocks noChangeArrowheads="1"/>
          </p:cNvSpPr>
          <p:nvPr/>
        </p:nvSpPr>
        <p:spPr bwMode="auto">
          <a:xfrm>
            <a:off x="838200" y="1528100"/>
            <a:ext cx="3419078" cy="297525"/>
          </a:xfrm>
          <a:prstGeom prst="rect">
            <a:avLst/>
          </a:prstGeom>
          <a:solidFill>
            <a:schemeClr val="bg1"/>
          </a:solidFill>
          <a:ln>
            <a:noFill/>
          </a:ln>
          <a:effectLst/>
        </p:spPr>
        <p:txBody>
          <a:bodyPr vert="horz" wrap="none" lIns="0" tIns="-12696" rIns="0" bIns="-12696"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Aft>
                <a:spcPct val="0"/>
              </a:spcAft>
            </a:pPr>
            <a:r>
              <a:rPr lang="en-US" altLang="he-IL" sz="2100" dirty="0">
                <a:latin typeface="inherit"/>
                <a:cs typeface="+mn-cs"/>
              </a:rPr>
              <a:t>LLM – Large Leanguage Models</a:t>
            </a:r>
            <a:endParaRPr lang="he-IL" altLang="he-IL" sz="1800" dirty="0">
              <a:highlight>
                <a:srgbClr val="FFFF00"/>
              </a:highlight>
              <a:latin typeface="Arial" panose="020B0604020202020204" pitchFamily="34" charset="0"/>
              <a:cs typeface="+mn-cs"/>
            </a:endParaRPr>
          </a:p>
        </p:txBody>
      </p:sp>
      <p:graphicFrame>
        <p:nvGraphicFramePr>
          <p:cNvPr id="11" name="TextBox 8">
            <a:extLst>
              <a:ext uri="{FF2B5EF4-FFF2-40B4-BE49-F238E27FC236}">
                <a16:creationId xmlns:a16="http://schemas.microsoft.com/office/drawing/2014/main" id="{C127821C-F484-4EA4-AF47-ECD5BD87BC2C}"/>
              </a:ext>
            </a:extLst>
          </p:cNvPr>
          <p:cNvGraphicFramePr/>
          <p:nvPr>
            <p:extLst>
              <p:ext uri="{D42A27DB-BD31-4B8C-83A1-F6EECF244321}">
                <p14:modId xmlns:p14="http://schemas.microsoft.com/office/powerpoint/2010/main" val="3996685088"/>
              </p:ext>
            </p:extLst>
          </p:nvPr>
        </p:nvGraphicFramePr>
        <p:xfrm>
          <a:off x="206828" y="1924526"/>
          <a:ext cx="11778343" cy="4574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68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a:extLst>
              <a:ext uri="{FF2B5EF4-FFF2-40B4-BE49-F238E27FC236}">
                <a16:creationId xmlns:a16="http://schemas.microsoft.com/office/drawing/2014/main" id="{29C73A15-8DE7-896E-18C3-47FFD4CB9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77D48CEF-7970-3C80-D6E2-D539368B2CE7}"/>
              </a:ext>
            </a:extLst>
          </p:cNvPr>
          <p:cNvSpPr>
            <a:spLocks noGrp="1"/>
          </p:cNvSpPr>
          <p:nvPr>
            <p:ph idx="1"/>
          </p:nvPr>
        </p:nvSpPr>
        <p:spPr>
          <a:xfrm>
            <a:off x="1935480" y="1840473"/>
            <a:ext cx="9003150" cy="3471756"/>
          </a:xfrm>
        </p:spPr>
        <p:txBody>
          <a:bodyPr>
            <a:normAutofit/>
          </a:bodyPr>
          <a:lstStyle/>
          <a:p>
            <a:pPr marL="0" indent="0">
              <a:buNone/>
            </a:pPr>
            <a:r>
              <a:rPr lang="en-US" b="0" i="0" u="none" strike="noStrike" dirty="0">
                <a:effectLst/>
                <a:latin typeface="Aptos" panose="020B0004020202020204" pitchFamily="34" charset="0"/>
              </a:rPr>
              <a:t>Over the past few years LLM burst into our life in the past years impacting every human life . This research aims to help us understand the current state of LLM logic understanding and recent development related to this topic . Despite the huge lap LLM made in recent years we believe there is still room to improve especially in understanding human logic.</a:t>
            </a:r>
            <a:endParaRPr lang="he-IL" dirty="0"/>
          </a:p>
        </p:txBody>
      </p:sp>
      <p:pic>
        <p:nvPicPr>
          <p:cNvPr id="9" name="Graphic 8" descr="Robot">
            <a:extLst>
              <a:ext uri="{FF2B5EF4-FFF2-40B4-BE49-F238E27FC236}">
                <a16:creationId xmlns:a16="http://schemas.microsoft.com/office/drawing/2014/main" id="{A6ACA137-1EC0-48DB-8916-B3590D286C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1719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84B70450-025D-3AD6-8157-C2F40180659E}"/>
              </a:ext>
            </a:extLst>
          </p:cNvPr>
          <p:cNvGraphicFramePr/>
          <p:nvPr>
            <p:extLst>
              <p:ext uri="{D42A27DB-BD31-4B8C-83A1-F6EECF244321}">
                <p14:modId xmlns:p14="http://schemas.microsoft.com/office/powerpoint/2010/main" val="3221999715"/>
              </p:ext>
            </p:extLst>
          </p:nvPr>
        </p:nvGraphicFramePr>
        <p:xfrm>
          <a:off x="541813" y="725191"/>
          <a:ext cx="11108373" cy="4935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59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3642E1-24A9-7EF6-5209-50F3B8FA7FE7}"/>
              </a:ext>
            </a:extLst>
          </p:cNvPr>
          <p:cNvPicPr>
            <a:picLocks noChangeAspect="1"/>
          </p:cNvPicPr>
          <p:nvPr/>
        </p:nvPicPr>
        <p:blipFill>
          <a:blip r:embed="rId2"/>
          <a:srcRect l="34189" r="34627" b="2"/>
          <a:stretch/>
        </p:blipFill>
        <p:spPr>
          <a:xfrm>
            <a:off x="1" y="-6235"/>
            <a:ext cx="3255403" cy="2505456"/>
          </a:xfrm>
          <a:custGeom>
            <a:avLst/>
            <a:gdLst/>
            <a:ahLst/>
            <a:cxnLst/>
            <a:rect l="l" t="t" r="r" b="b"/>
            <a:pathLst>
              <a:path w="3255403" h="2505456">
                <a:moveTo>
                  <a:pt x="0" y="0"/>
                </a:moveTo>
                <a:lnTo>
                  <a:pt x="3255403" y="0"/>
                </a:lnTo>
                <a:lnTo>
                  <a:pt x="2094477" y="2505456"/>
                </a:lnTo>
                <a:lnTo>
                  <a:pt x="0" y="2505456"/>
                </a:lnTo>
                <a:close/>
              </a:path>
            </a:pathLst>
          </a:custGeom>
        </p:spPr>
      </p:pic>
      <p:pic>
        <p:nvPicPr>
          <p:cNvPr id="13" name="Picture 12">
            <a:extLst>
              <a:ext uri="{FF2B5EF4-FFF2-40B4-BE49-F238E27FC236}">
                <a16:creationId xmlns:a16="http://schemas.microsoft.com/office/drawing/2014/main" id="{852525F5-AD8A-F8B6-A623-DABB5AFB8163}"/>
              </a:ext>
            </a:extLst>
          </p:cNvPr>
          <p:cNvPicPr>
            <a:picLocks noChangeAspect="1"/>
          </p:cNvPicPr>
          <p:nvPr/>
        </p:nvPicPr>
        <p:blipFill>
          <a:blip r:embed="rId3"/>
          <a:srcRect l="18817" r="26868"/>
          <a:stretch/>
        </p:blipFill>
        <p:spPr>
          <a:xfrm>
            <a:off x="7381876" y="10"/>
            <a:ext cx="4810125" cy="2501827"/>
          </a:xfrm>
          <a:custGeom>
            <a:avLst/>
            <a:gdLst/>
            <a:ahLst/>
            <a:cxnLst/>
            <a:rect l="l" t="t" r="r" b="b"/>
            <a:pathLst>
              <a:path w="4810125" h="2501837">
                <a:moveTo>
                  <a:pt x="1159248" y="0"/>
                </a:moveTo>
                <a:lnTo>
                  <a:pt x="4810125" y="0"/>
                </a:lnTo>
                <a:lnTo>
                  <a:pt x="4810125" y="2501837"/>
                </a:lnTo>
                <a:lnTo>
                  <a:pt x="0" y="2501837"/>
                </a:lnTo>
                <a:close/>
              </a:path>
            </a:pathLst>
          </a:custGeom>
        </p:spPr>
      </p:pic>
      <p:pic>
        <p:nvPicPr>
          <p:cNvPr id="7" name="Picture 6">
            <a:extLst>
              <a:ext uri="{FF2B5EF4-FFF2-40B4-BE49-F238E27FC236}">
                <a16:creationId xmlns:a16="http://schemas.microsoft.com/office/drawing/2014/main" id="{4E5A9761-81D1-FC27-4CAA-2F1AC43CBED0}"/>
              </a:ext>
            </a:extLst>
          </p:cNvPr>
          <p:cNvPicPr>
            <a:picLocks noChangeAspect="1"/>
          </p:cNvPicPr>
          <p:nvPr/>
        </p:nvPicPr>
        <p:blipFill>
          <a:blip r:embed="rId4"/>
          <a:srcRect l="26986" r="29710" b="2"/>
          <a:stretch/>
        </p:blipFill>
        <p:spPr>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p:spPr>
      </p:pic>
      <p:pic>
        <p:nvPicPr>
          <p:cNvPr id="11" name="Picture 10">
            <a:extLst>
              <a:ext uri="{FF2B5EF4-FFF2-40B4-BE49-F238E27FC236}">
                <a16:creationId xmlns:a16="http://schemas.microsoft.com/office/drawing/2014/main" id="{50CA0034-25B9-38CB-A212-362845AD22A8}"/>
              </a:ext>
            </a:extLst>
          </p:cNvPr>
          <p:cNvPicPr>
            <a:picLocks noChangeAspect="1"/>
          </p:cNvPicPr>
          <p:nvPr/>
        </p:nvPicPr>
        <p:blipFill>
          <a:blip r:embed="rId5"/>
          <a:srcRect l="30298" r="28134"/>
          <a:stretch/>
        </p:blipFill>
        <p:spPr>
          <a:xfrm>
            <a:off x="1" y="2660089"/>
            <a:ext cx="7122523" cy="4197911"/>
          </a:xfrm>
          <a:custGeom>
            <a:avLst/>
            <a:gdLst/>
            <a:ahLst/>
            <a:cxnLst/>
            <a:rect l="l" t="t" r="r" b="b"/>
            <a:pathLst>
              <a:path w="7122523" h="4197911">
                <a:moveTo>
                  <a:pt x="0" y="0"/>
                </a:moveTo>
                <a:lnTo>
                  <a:pt x="7122523" y="0"/>
                </a:lnTo>
                <a:lnTo>
                  <a:pt x="5177382" y="4197911"/>
                </a:lnTo>
                <a:lnTo>
                  <a:pt x="5171159" y="4197911"/>
                </a:lnTo>
                <a:lnTo>
                  <a:pt x="3981368" y="4197911"/>
                </a:lnTo>
                <a:lnTo>
                  <a:pt x="2331323" y="4197911"/>
                </a:lnTo>
                <a:lnTo>
                  <a:pt x="0" y="4197911"/>
                </a:lnTo>
                <a:close/>
              </a:path>
            </a:pathLst>
          </a:custGeom>
        </p:spPr>
      </p:pic>
      <p:sp>
        <p:nvSpPr>
          <p:cNvPr id="28" name="Freeform 43">
            <a:extLst>
              <a:ext uri="{FF2B5EF4-FFF2-40B4-BE49-F238E27FC236}">
                <a16:creationId xmlns:a16="http://schemas.microsoft.com/office/drawing/2014/main" id="{AAD8F19F-4A55-467B-BED0-8837659A9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53050" y="2660089"/>
            <a:ext cx="6838950" cy="4197911"/>
          </a:xfrm>
          <a:custGeom>
            <a:avLst/>
            <a:gdLst>
              <a:gd name="connsiteX0" fmla="*/ 4893809 w 6838950"/>
              <a:gd name="connsiteY0" fmla="*/ 0 h 4197911"/>
              <a:gd name="connsiteX1" fmla="*/ 4887586 w 6838950"/>
              <a:gd name="connsiteY1" fmla="*/ 0 h 4197911"/>
              <a:gd name="connsiteX2" fmla="*/ 3697795 w 6838950"/>
              <a:gd name="connsiteY2" fmla="*/ 0 h 4197911"/>
              <a:gd name="connsiteX3" fmla="*/ 2047750 w 6838950"/>
              <a:gd name="connsiteY3" fmla="*/ 0 h 4197911"/>
              <a:gd name="connsiteX4" fmla="*/ 0 w 6838950"/>
              <a:gd name="connsiteY4" fmla="*/ 0 h 4197911"/>
              <a:gd name="connsiteX5" fmla="*/ 0 w 6838950"/>
              <a:gd name="connsiteY5" fmla="*/ 4197911 h 4197911"/>
              <a:gd name="connsiteX6" fmla="*/ 6838950 w 6838950"/>
              <a:gd name="connsiteY6" fmla="*/ 4197911 h 41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8950" h="4197911">
                <a:moveTo>
                  <a:pt x="4893809" y="0"/>
                </a:moveTo>
                <a:lnTo>
                  <a:pt x="4887586" y="0"/>
                </a:lnTo>
                <a:lnTo>
                  <a:pt x="3697795" y="0"/>
                </a:lnTo>
                <a:lnTo>
                  <a:pt x="2047750" y="0"/>
                </a:lnTo>
                <a:lnTo>
                  <a:pt x="0" y="0"/>
                </a:lnTo>
                <a:lnTo>
                  <a:pt x="0" y="4197911"/>
                </a:lnTo>
                <a:lnTo>
                  <a:pt x="6838950" y="4197911"/>
                </a:lnTo>
                <a:close/>
              </a:path>
            </a:pathLst>
          </a:custGeom>
          <a:solidFill>
            <a:srgbClr val="6074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39AFEA-F7E9-9733-9081-B67CA9F0CEEF}"/>
              </a:ext>
            </a:extLst>
          </p:cNvPr>
          <p:cNvSpPr>
            <a:spLocks noGrp="1"/>
          </p:cNvSpPr>
          <p:nvPr>
            <p:ph type="title"/>
          </p:nvPr>
        </p:nvSpPr>
        <p:spPr>
          <a:xfrm>
            <a:off x="6619164" y="4189864"/>
            <a:ext cx="4997354" cy="2163872"/>
          </a:xfrm>
        </p:spPr>
        <p:txBody>
          <a:bodyPr vert="horz" lIns="91440" tIns="45720" rIns="91440" bIns="45720" rtlCol="0" anchor="t">
            <a:normAutofit/>
          </a:bodyPr>
          <a:lstStyle/>
          <a:p>
            <a:pPr algn="r"/>
            <a:r>
              <a:rPr lang="en-US" sz="6000" b="1" i="0" u="none" strike="noStrike" kern="1200">
                <a:solidFill>
                  <a:srgbClr val="FFFFFF"/>
                </a:solidFill>
                <a:effectLst/>
                <a:latin typeface="+mj-lt"/>
                <a:ea typeface="+mj-ea"/>
                <a:cs typeface="+mj-cs"/>
              </a:rPr>
              <a:t>LITERATURE REVIEW</a:t>
            </a:r>
            <a:r>
              <a:rPr lang="en-US" sz="6000" b="0" i="0" u="none" strike="noStrike" kern="1200">
                <a:solidFill>
                  <a:srgbClr val="FFFFFF"/>
                </a:solidFill>
                <a:effectLst/>
                <a:latin typeface="+mj-lt"/>
                <a:ea typeface="+mj-ea"/>
                <a:cs typeface="+mj-cs"/>
              </a:rPr>
              <a:t> – </a:t>
            </a:r>
            <a:endParaRPr lang="en-US" sz="6000" kern="120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825BCD55-6662-0331-EEA5-7C389279DE47}"/>
              </a:ext>
            </a:extLst>
          </p:cNvPr>
          <p:cNvPicPr>
            <a:picLocks noChangeAspect="1"/>
          </p:cNvPicPr>
          <p:nvPr/>
        </p:nvPicPr>
        <p:blipFill>
          <a:blip r:embed="rId6"/>
          <a:srcRect l="33291" r="29079"/>
          <a:stretch/>
        </p:blipFill>
        <p:spPr>
          <a:xfrm>
            <a:off x="2261968"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p:spPr>
      </p:pic>
    </p:spTree>
    <p:extLst>
      <p:ext uri="{BB962C8B-B14F-4D97-AF65-F5344CB8AC3E}">
        <p14:creationId xmlns:p14="http://schemas.microsoft.com/office/powerpoint/2010/main" val="133341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C6F1926-D581-CDE6-6F99-A689EEA21651}"/>
              </a:ext>
            </a:extLst>
          </p:cNvPr>
          <p:cNvSpPr/>
          <p:nvPr/>
        </p:nvSpPr>
        <p:spPr>
          <a:xfrm>
            <a:off x="541811" y="5342354"/>
            <a:ext cx="11108373" cy="109025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e-IL"/>
          </a:p>
        </p:txBody>
      </p:sp>
      <p:sp>
        <p:nvSpPr>
          <p:cNvPr id="9" name="Rectangle: Rounded Corners 8">
            <a:extLst>
              <a:ext uri="{FF2B5EF4-FFF2-40B4-BE49-F238E27FC236}">
                <a16:creationId xmlns:a16="http://schemas.microsoft.com/office/drawing/2014/main" id="{098CA53B-46B1-D38D-4E64-919D77DDAE88}"/>
              </a:ext>
            </a:extLst>
          </p:cNvPr>
          <p:cNvSpPr/>
          <p:nvPr/>
        </p:nvSpPr>
        <p:spPr>
          <a:xfrm>
            <a:off x="541810" y="2261719"/>
            <a:ext cx="11108373" cy="132782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e-IL"/>
          </a:p>
        </p:txBody>
      </p:sp>
      <p:sp>
        <p:nvSpPr>
          <p:cNvPr id="6" name="Rectangle: Rounded Corners 5">
            <a:extLst>
              <a:ext uri="{FF2B5EF4-FFF2-40B4-BE49-F238E27FC236}">
                <a16:creationId xmlns:a16="http://schemas.microsoft.com/office/drawing/2014/main" id="{C1C0D80F-46C8-E4EB-22A9-CEC0D074DE9D}"/>
              </a:ext>
            </a:extLst>
          </p:cNvPr>
          <p:cNvSpPr/>
          <p:nvPr/>
        </p:nvSpPr>
        <p:spPr>
          <a:xfrm>
            <a:off x="541810" y="3739253"/>
            <a:ext cx="11108373" cy="147728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e-IL"/>
          </a:p>
        </p:txBody>
      </p:sp>
      <p:sp>
        <p:nvSpPr>
          <p:cNvPr id="4" name="Rectangle: Rounded Corners 3">
            <a:extLst>
              <a:ext uri="{FF2B5EF4-FFF2-40B4-BE49-F238E27FC236}">
                <a16:creationId xmlns:a16="http://schemas.microsoft.com/office/drawing/2014/main" id="{6DFCA407-1FA6-24A9-2C42-07C73BB9D09D}"/>
              </a:ext>
            </a:extLst>
          </p:cNvPr>
          <p:cNvSpPr/>
          <p:nvPr/>
        </p:nvSpPr>
        <p:spPr>
          <a:xfrm>
            <a:off x="541813" y="1009289"/>
            <a:ext cx="11108373" cy="109025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e-IL"/>
          </a:p>
        </p:txBody>
      </p:sp>
      <p:sp>
        <p:nvSpPr>
          <p:cNvPr id="2" name="Title 1">
            <a:extLst>
              <a:ext uri="{FF2B5EF4-FFF2-40B4-BE49-F238E27FC236}">
                <a16:creationId xmlns:a16="http://schemas.microsoft.com/office/drawing/2014/main" id="{0EC7E369-E5B6-6EA5-B7C2-9F26FF3BE2A7}"/>
              </a:ext>
            </a:extLst>
          </p:cNvPr>
          <p:cNvSpPr>
            <a:spLocks noGrp="1"/>
          </p:cNvSpPr>
          <p:nvPr>
            <p:ph type="title"/>
          </p:nvPr>
        </p:nvSpPr>
        <p:spPr>
          <a:xfrm>
            <a:off x="838200" y="781946"/>
            <a:ext cx="10515600" cy="1001486"/>
          </a:xfrm>
        </p:spPr>
        <p:txBody>
          <a:bodyPr>
            <a:noAutofit/>
          </a:bodyPr>
          <a:lstStyle/>
          <a:p>
            <a:pPr rtl="0"/>
            <a:r>
              <a:rPr lang="en-US" sz="2000" b="1" i="0" u="none" strike="noStrike" dirty="0">
                <a:solidFill>
                  <a:srgbClr val="000000"/>
                </a:solidFill>
                <a:effectLst/>
                <a:latin typeface="Arial" panose="020B0604020202020204" pitchFamily="34" charset="0"/>
              </a:rPr>
              <a:t>LITERATURE REVIEW OVERVIEW </a:t>
            </a:r>
            <a:br>
              <a:rPr lang="en-US" sz="4800" b="0" dirty="0">
                <a:effectLst/>
              </a:rPr>
            </a:br>
            <a:br>
              <a:rPr lang="en-US" sz="4800" dirty="0"/>
            </a:br>
            <a:endParaRPr lang="he-IL" sz="4800" dirty="0"/>
          </a:p>
        </p:txBody>
      </p:sp>
      <p:sp>
        <p:nvSpPr>
          <p:cNvPr id="3" name="Content Placeholder 2">
            <a:extLst>
              <a:ext uri="{FF2B5EF4-FFF2-40B4-BE49-F238E27FC236}">
                <a16:creationId xmlns:a16="http://schemas.microsoft.com/office/drawing/2014/main" id="{A2E8EB96-F1AA-7CBA-67CF-E0BBF867FF9D}"/>
              </a:ext>
            </a:extLst>
          </p:cNvPr>
          <p:cNvSpPr>
            <a:spLocks noGrp="1"/>
          </p:cNvSpPr>
          <p:nvPr>
            <p:ph idx="1"/>
          </p:nvPr>
        </p:nvSpPr>
        <p:spPr>
          <a:xfrm>
            <a:off x="838200" y="1119404"/>
            <a:ext cx="10515600" cy="5317427"/>
          </a:xfrm>
        </p:spPr>
        <p:txBody>
          <a:bodyPr>
            <a:normAutofit/>
          </a:bodyPr>
          <a:lstStyle/>
          <a:p>
            <a:r>
              <a:rPr lang="en-US" sz="1800" b="1" i="0" u="sng" strike="noStrike" dirty="0">
                <a:solidFill>
                  <a:srgbClr val="000000"/>
                </a:solidFill>
                <a:effectLst/>
                <a:latin typeface="Aptos" panose="020B0004020202020204" pitchFamily="34" charset="0"/>
              </a:rPr>
              <a:t>What is human logic?</a:t>
            </a:r>
          </a:p>
          <a:p>
            <a:pPr marL="0" indent="0">
              <a:buNone/>
            </a:pPr>
            <a:r>
              <a:rPr lang="en-US" sz="1800" dirty="0"/>
              <a:t>The studies defines logic as crucial part of intelligence that helps us human get along with our environment</a:t>
            </a:r>
            <a:br>
              <a:rPr lang="en-US" sz="1800" b="1" i="0" u="sng" dirty="0">
                <a:solidFill>
                  <a:srgbClr val="000000"/>
                </a:solidFill>
                <a:effectLst/>
                <a:latin typeface="Aptos" panose="020B0004020202020204" pitchFamily="34" charset="0"/>
              </a:rPr>
            </a:br>
            <a:endParaRPr lang="en-US" sz="1800" b="1" i="0" u="none" strike="noStrike" dirty="0">
              <a:solidFill>
                <a:srgbClr val="000000"/>
              </a:solidFill>
              <a:effectLst/>
              <a:latin typeface="Aptos" panose="020B0004020202020204" pitchFamily="34" charset="0"/>
            </a:endParaRPr>
          </a:p>
          <a:p>
            <a:endParaRPr lang="he-IL" dirty="0"/>
          </a:p>
          <a:p>
            <a:pPr marL="228600" indent="-228600"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marL="228600" indent="-228600" rtl="0">
              <a:spcBef>
                <a:spcPts val="1200"/>
              </a:spcBef>
              <a:spcAft>
                <a:spcPts val="1200"/>
              </a:spcAft>
            </a:pPr>
            <a:endParaRPr lang="en-US" sz="1800" b="1" u="sng" dirty="0">
              <a:solidFill>
                <a:srgbClr val="000000"/>
              </a:solidFill>
              <a:latin typeface="Aptos" panose="020B0004020202020204" pitchFamily="34" charset="0"/>
            </a:endParaRPr>
          </a:p>
          <a:p>
            <a:pPr marL="0" indent="0">
              <a:buNone/>
            </a:pPr>
            <a:br>
              <a:rPr lang="en-US" sz="1200" dirty="0"/>
            </a:br>
            <a:endParaRPr lang="en-US" sz="1800" b="1" u="sng" dirty="0">
              <a:solidFill>
                <a:srgbClr val="000000"/>
              </a:solidFill>
              <a:latin typeface="Aptos" panose="020B0004020202020204" pitchFamily="34" charset="0"/>
            </a:endParaRPr>
          </a:p>
          <a:p>
            <a:pPr>
              <a:spcBef>
                <a:spcPts val="1200"/>
              </a:spcBef>
              <a:spcAft>
                <a:spcPts val="1200"/>
              </a:spcAft>
            </a:pPr>
            <a:endParaRPr lang="en-US" sz="1800" b="1" u="sng" dirty="0">
              <a:solidFill>
                <a:srgbClr val="000000"/>
              </a:solidFill>
              <a:latin typeface="Aptos" panose="020B0004020202020204" pitchFamily="34" charset="0"/>
            </a:endParaRPr>
          </a:p>
        </p:txBody>
      </p:sp>
      <p:sp>
        <p:nvSpPr>
          <p:cNvPr id="5" name="Rectangle 2">
            <a:extLst>
              <a:ext uri="{FF2B5EF4-FFF2-40B4-BE49-F238E27FC236}">
                <a16:creationId xmlns:a16="http://schemas.microsoft.com/office/drawing/2014/main" id="{EC5450F4-8FE2-A8C3-BE7B-603501664A2C}"/>
              </a:ext>
            </a:extLst>
          </p:cNvPr>
          <p:cNvSpPr>
            <a:spLocks noChangeArrowheads="1"/>
          </p:cNvSpPr>
          <p:nvPr/>
        </p:nvSpPr>
        <p:spPr bwMode="auto">
          <a:xfrm>
            <a:off x="751858" y="3699659"/>
            <a:ext cx="936081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i="0" u="sng" dirty="0">
                <a:solidFill>
                  <a:srgbClr val="000000"/>
                </a:solidFill>
                <a:effectLst/>
                <a:latin typeface="Aptos" panose="020B0004020202020204" pitchFamily="34" charset="0"/>
              </a:rPr>
              <a:t>How to evaluate LLM? </a:t>
            </a:r>
            <a:endParaRPr lang="he-IL" sz="1800" b="1" i="0" u="sng" dirty="0">
              <a:solidFill>
                <a:srgbClr val="000000"/>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e-IL" altLang="he-IL" dirty="0"/>
              <a:t>The studies show that large models are evaluated using metrics like exact match accuracy and recall to assess their ability to identify correct answers and make logical inferences. LogicBench, for example, evaluates models' logical reasoning through tasks involving entailment and conclusion selection.</a:t>
            </a:r>
            <a:endParaRPr lang="en-US" altLang="he-IL" dirty="0"/>
          </a:p>
        </p:txBody>
      </p:sp>
      <p:sp>
        <p:nvSpPr>
          <p:cNvPr id="7" name="Rectangle 2">
            <a:extLst>
              <a:ext uri="{FF2B5EF4-FFF2-40B4-BE49-F238E27FC236}">
                <a16:creationId xmlns:a16="http://schemas.microsoft.com/office/drawing/2014/main" id="{0C39FCF0-9684-F6A1-E226-1DB47A43A2AC}"/>
              </a:ext>
            </a:extLst>
          </p:cNvPr>
          <p:cNvSpPr>
            <a:spLocks noChangeArrowheads="1"/>
          </p:cNvSpPr>
          <p:nvPr/>
        </p:nvSpPr>
        <p:spPr bwMode="auto">
          <a:xfrm>
            <a:off x="838197" y="5375013"/>
            <a:ext cx="93608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spcBef>
                <a:spcPts val="1200"/>
              </a:spcBef>
              <a:spcAft>
                <a:spcPts val="1200"/>
              </a:spcAft>
              <a:buFont typeface="Arial" panose="020B0604020202020204" pitchFamily="34" charset="0"/>
              <a:buChar char="•"/>
            </a:pPr>
            <a:r>
              <a:rPr lang="en-US" sz="1800" b="1" u="sng" dirty="0">
                <a:solidFill>
                  <a:srgbClr val="000000"/>
                </a:solidFill>
                <a:latin typeface="Aptos" panose="020B0004020202020204" pitchFamily="34" charset="0"/>
              </a:rPr>
              <a:t>What can be done to improve LLM understanding of logic?</a:t>
            </a:r>
            <a:endParaRPr lang="he-IL" sz="1800" b="1" u="sng" dirty="0">
              <a:solidFill>
                <a:srgbClr val="000000"/>
              </a:solidFill>
              <a:latin typeface="Aptos" panose="020B0004020202020204" pitchFamily="34" charset="0"/>
            </a:endParaRPr>
          </a:p>
          <a:p>
            <a:pPr marL="0" indent="0">
              <a:spcBef>
                <a:spcPts val="1200"/>
              </a:spcBef>
              <a:spcAft>
                <a:spcPts val="1200"/>
              </a:spcAft>
              <a:buNone/>
            </a:pPr>
            <a:r>
              <a:rPr lang="en-US" dirty="0"/>
              <a:t>The studies mark few options most of them being retrain the model on new data sets.</a:t>
            </a:r>
          </a:p>
        </p:txBody>
      </p:sp>
      <p:sp>
        <p:nvSpPr>
          <p:cNvPr id="8" name="Rectangle 2">
            <a:extLst>
              <a:ext uri="{FF2B5EF4-FFF2-40B4-BE49-F238E27FC236}">
                <a16:creationId xmlns:a16="http://schemas.microsoft.com/office/drawing/2014/main" id="{BA427A24-967E-FAB2-38B1-D4994D68EC79}"/>
              </a:ext>
            </a:extLst>
          </p:cNvPr>
          <p:cNvSpPr>
            <a:spLocks noChangeArrowheads="1"/>
          </p:cNvSpPr>
          <p:nvPr/>
        </p:nvSpPr>
        <p:spPr bwMode="auto">
          <a:xfrm>
            <a:off x="838194" y="2235327"/>
            <a:ext cx="9360817"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i="0" u="sng" dirty="0">
                <a:solidFill>
                  <a:srgbClr val="000000"/>
                </a:solidFill>
                <a:effectLst/>
                <a:latin typeface="Aptos" panose="020B0004020202020204" pitchFamily="34" charset="0"/>
              </a:rPr>
              <a:t>How does LLM try to solve logic questions? </a:t>
            </a:r>
            <a:endParaRPr lang="he-IL" sz="1800" b="1" i="0" u="sng" dirty="0">
              <a:solidFill>
                <a:srgbClr val="000000"/>
              </a:solidFill>
              <a:effectLst/>
              <a:latin typeface="Aptos" panose="020B0004020202020204" pitchFamily="34" charset="0"/>
            </a:endParaRPr>
          </a:p>
          <a:p>
            <a:pPr>
              <a:spcBef>
                <a:spcPts val="1200"/>
              </a:spcBef>
              <a:spcAft>
                <a:spcPts val="1200"/>
              </a:spcAft>
            </a:pPr>
            <a:r>
              <a:rPr lang="en-US" dirty="0"/>
              <a:t>Based on the studies we learned LLM mainly rely on pattern recognition and memorization (using a question that already been asked as a reference or using a data that he been trained on)</a:t>
            </a:r>
          </a:p>
        </p:txBody>
      </p:sp>
      <p:pic>
        <p:nvPicPr>
          <p:cNvPr id="1026" name="Picture 2" descr="עשרת המומלצים – ספרים רבותי, ספרים | פסיכו Log">
            <a:extLst>
              <a:ext uri="{FF2B5EF4-FFF2-40B4-BE49-F238E27FC236}">
                <a16:creationId xmlns:a16="http://schemas.microsoft.com/office/drawing/2014/main" id="{7413C592-4E7F-6E21-58B7-1C7284898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058" y="76200"/>
            <a:ext cx="1279533" cy="90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9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0" name="Picture 2089" descr="Pen placed on top of a signature line">
            <a:extLst>
              <a:ext uri="{FF2B5EF4-FFF2-40B4-BE49-F238E27FC236}">
                <a16:creationId xmlns:a16="http://schemas.microsoft.com/office/drawing/2014/main" id="{83FB5ED3-F1CC-ED54-6F94-3996409D8FAA}"/>
              </a:ext>
            </a:extLst>
          </p:cNvPr>
          <p:cNvPicPr>
            <a:picLocks noChangeAspect="1"/>
          </p:cNvPicPr>
          <p:nvPr/>
        </p:nvPicPr>
        <p:blipFill>
          <a:blip r:embed="rId2"/>
          <a:srcRect b="15730"/>
          <a:stretch/>
        </p:blipFill>
        <p:spPr>
          <a:xfrm>
            <a:off x="20" y="10"/>
            <a:ext cx="12191980" cy="6857990"/>
          </a:xfrm>
          <a:prstGeom prst="rect">
            <a:avLst/>
          </a:prstGeom>
        </p:spPr>
      </p:pic>
      <p:sp useBgFill="1">
        <p:nvSpPr>
          <p:cNvPr id="2094" name="Rectangle 2093">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70A78-75F8-96A5-25AC-D8CB4A518148}"/>
              </a:ext>
            </a:extLst>
          </p:cNvPr>
          <p:cNvSpPr>
            <a:spLocks noGrp="1"/>
          </p:cNvSpPr>
          <p:nvPr>
            <p:ph type="title"/>
          </p:nvPr>
        </p:nvSpPr>
        <p:spPr>
          <a:xfrm>
            <a:off x="2090528" y="2299176"/>
            <a:ext cx="4131368" cy="1571164"/>
          </a:xfrm>
        </p:spPr>
        <p:txBody>
          <a:bodyPr vert="horz" lIns="91440" tIns="45720" rIns="91440" bIns="45720" rtlCol="0" anchor="t">
            <a:normAutofit/>
          </a:bodyPr>
          <a:lstStyle/>
          <a:p>
            <a:r>
              <a:rPr lang="en-US" sz="3600" b="0" i="0" u="none" strike="noStrike" dirty="0">
                <a:effectLst/>
              </a:rPr>
              <a:t>Requirements document</a:t>
            </a:r>
            <a:endParaRPr lang="en-US" sz="3600" dirty="0"/>
          </a:p>
        </p:txBody>
      </p:sp>
      <p:cxnSp>
        <p:nvCxnSpPr>
          <p:cNvPr id="2096" name="Straight Connector 2095">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0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FDF0-17F9-2D9A-ECD3-CBABF4A21484}"/>
              </a:ext>
            </a:extLst>
          </p:cNvPr>
          <p:cNvSpPr>
            <a:spLocks noGrp="1"/>
          </p:cNvSpPr>
          <p:nvPr>
            <p:ph type="title"/>
          </p:nvPr>
        </p:nvSpPr>
        <p:spPr>
          <a:xfrm>
            <a:off x="838200" y="-75927"/>
            <a:ext cx="10515600" cy="1325563"/>
          </a:xfrm>
        </p:spPr>
        <p:txBody>
          <a:bodyPr/>
          <a:lstStyle/>
          <a:p>
            <a:r>
              <a:rPr lang="en-US" sz="2000" b="1" dirty="0">
                <a:solidFill>
                  <a:srgbClr val="000000"/>
                </a:solidFill>
                <a:latin typeface="Arial" panose="020B0604020202020204" pitchFamily="34" charset="0"/>
              </a:rPr>
              <a:t>Requirements document</a:t>
            </a:r>
            <a:endParaRPr lang="he-IL" sz="2000" b="1" dirty="0">
              <a:solidFill>
                <a:srgbClr val="000000"/>
              </a:solidFill>
              <a:latin typeface="Arial" panose="020B0604020202020204" pitchFamily="34" charset="0"/>
            </a:endParaRPr>
          </a:p>
        </p:txBody>
      </p:sp>
      <p:sp>
        <p:nvSpPr>
          <p:cNvPr id="6" name="Title 1">
            <a:extLst>
              <a:ext uri="{FF2B5EF4-FFF2-40B4-BE49-F238E27FC236}">
                <a16:creationId xmlns:a16="http://schemas.microsoft.com/office/drawing/2014/main" id="{65E66057-157A-CA44-A5E9-341D8382716D}"/>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a:solidFill>
                  <a:srgbClr val="FFFFFF"/>
                </a:solidFill>
                <a:latin typeface="Arial" panose="020B0604020202020204" pitchFamily="34" charset="0"/>
              </a:rPr>
              <a:t>requirements document</a:t>
            </a:r>
            <a:endParaRPr lang="he-IL" sz="4000" dirty="0">
              <a:solidFill>
                <a:srgbClr val="FFFFFF"/>
              </a:solidFill>
            </a:endParaRPr>
          </a:p>
        </p:txBody>
      </p:sp>
      <p:sp>
        <p:nvSpPr>
          <p:cNvPr id="7" name="Rectangle: Rounded Corners 6">
            <a:extLst>
              <a:ext uri="{FF2B5EF4-FFF2-40B4-BE49-F238E27FC236}">
                <a16:creationId xmlns:a16="http://schemas.microsoft.com/office/drawing/2014/main" id="{56743C98-3101-C2BA-9A8B-04934743793A}"/>
              </a:ext>
            </a:extLst>
          </p:cNvPr>
          <p:cNvSpPr/>
          <p:nvPr/>
        </p:nvSpPr>
        <p:spPr>
          <a:xfrm>
            <a:off x="466722" y="1065540"/>
            <a:ext cx="11108373" cy="143077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800" b="1" i="0" u="sng" dirty="0">
                <a:effectLst/>
                <a:latin typeface="Arial" panose="020B0604020202020204" pitchFamily="34" charset="0"/>
              </a:rPr>
              <a:t>Data</a:t>
            </a:r>
            <a:endParaRPr lang="en-US" sz="1800" b="0" dirty="0">
              <a:effectLst/>
            </a:endParaRPr>
          </a:p>
          <a:p>
            <a:pPr marL="0" indent="0" rtl="0">
              <a:spcBef>
                <a:spcPts val="1000"/>
              </a:spcBef>
              <a:buNone/>
            </a:pPr>
            <a:r>
              <a:rPr lang="en-US" sz="1800" b="0" i="0" u="none" strike="noStrike" dirty="0">
                <a:effectLst/>
                <a:latin typeface="Arial" panose="020B0604020202020204" pitchFamily="34" charset="0"/>
              </a:rPr>
              <a:t>We will use a data set ,a few hundred question templates that we will create, and a prompt data set ,prompts that we checked and can improve the LLM on certain aspects, and combine them in order to find the best prompt for each question type.</a:t>
            </a:r>
          </a:p>
        </p:txBody>
      </p:sp>
      <p:sp>
        <p:nvSpPr>
          <p:cNvPr id="8" name="Rectangle: Rounded Corners 7">
            <a:extLst>
              <a:ext uri="{FF2B5EF4-FFF2-40B4-BE49-F238E27FC236}">
                <a16:creationId xmlns:a16="http://schemas.microsoft.com/office/drawing/2014/main" id="{A742F7E8-DECD-937B-210B-A6E8C224B849}"/>
              </a:ext>
            </a:extLst>
          </p:cNvPr>
          <p:cNvSpPr/>
          <p:nvPr/>
        </p:nvSpPr>
        <p:spPr>
          <a:xfrm>
            <a:off x="466722" y="2635261"/>
            <a:ext cx="11108373" cy="87603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rtl="0">
              <a:spcBef>
                <a:spcPts val="1000"/>
              </a:spcBef>
            </a:pPr>
            <a:r>
              <a:rPr lang="en-US" sz="1800" b="1" i="0" u="sng" dirty="0">
                <a:effectLst/>
                <a:latin typeface="Arial" panose="020B0604020202020204" pitchFamily="34" charset="0"/>
              </a:rPr>
              <a:t>Data Input</a:t>
            </a:r>
            <a:endParaRPr lang="en-US" sz="1800" b="0" dirty="0">
              <a:effectLst/>
            </a:endParaRPr>
          </a:p>
          <a:p>
            <a:pPr marL="0" indent="0" rtl="0">
              <a:spcBef>
                <a:spcPts val="1000"/>
              </a:spcBef>
              <a:buNone/>
            </a:pPr>
            <a:r>
              <a:rPr lang="en-US" sz="1800" b="0" i="0" u="none" strike="noStrike" dirty="0">
                <a:effectLst/>
                <a:latin typeface="Arial" panose="020B0604020202020204" pitchFamily="34" charset="0"/>
              </a:rPr>
              <a:t>We will also allow user to input their own question and answer and their own prompt to check our system .</a:t>
            </a:r>
          </a:p>
        </p:txBody>
      </p:sp>
      <p:sp>
        <p:nvSpPr>
          <p:cNvPr id="11" name="Rectangle: Rounded Corners 10">
            <a:extLst>
              <a:ext uri="{FF2B5EF4-FFF2-40B4-BE49-F238E27FC236}">
                <a16:creationId xmlns:a16="http://schemas.microsoft.com/office/drawing/2014/main" id="{127A3661-35E7-BF54-165A-784747224EE7}"/>
              </a:ext>
            </a:extLst>
          </p:cNvPr>
          <p:cNvSpPr/>
          <p:nvPr/>
        </p:nvSpPr>
        <p:spPr>
          <a:xfrm>
            <a:off x="466721" y="3650247"/>
            <a:ext cx="11108373" cy="107720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800" b="1" i="0" u="sng" dirty="0">
                <a:effectLst/>
                <a:latin typeface="Arial" panose="020B0604020202020204" pitchFamily="34" charset="0"/>
              </a:rPr>
              <a:t>LLM</a:t>
            </a:r>
          </a:p>
          <a:p>
            <a:pPr marL="0" indent="0">
              <a:buNone/>
            </a:pPr>
            <a:r>
              <a:rPr lang="en-US" sz="1800" b="0" i="0" u="none" strike="noStrike" dirty="0">
                <a:effectLst/>
                <a:latin typeface="Arial" panose="020B0604020202020204" pitchFamily="34" charset="0"/>
              </a:rPr>
              <a:t>We would choose  models from the availability LLM’s that currently working and We will asses those model and choose the best according to our initial score assessment and try to improve it.</a:t>
            </a:r>
          </a:p>
          <a:p>
            <a:endParaRPr lang="en-US" sz="1800" b="0" i="0" u="none" strike="noStrike" dirty="0">
              <a:effectLst/>
              <a:latin typeface="Arial" panose="020B0604020202020204" pitchFamily="34" charset="0"/>
            </a:endParaRPr>
          </a:p>
        </p:txBody>
      </p:sp>
      <p:sp>
        <p:nvSpPr>
          <p:cNvPr id="12" name="Rectangle: Rounded Corners 11">
            <a:extLst>
              <a:ext uri="{FF2B5EF4-FFF2-40B4-BE49-F238E27FC236}">
                <a16:creationId xmlns:a16="http://schemas.microsoft.com/office/drawing/2014/main" id="{63AF5EA8-34F0-AD29-72A3-1FA13B90DF2B}"/>
              </a:ext>
            </a:extLst>
          </p:cNvPr>
          <p:cNvSpPr/>
          <p:nvPr/>
        </p:nvSpPr>
        <p:spPr>
          <a:xfrm>
            <a:off x="466721" y="4872494"/>
            <a:ext cx="11108373" cy="129056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sz="1800" b="1" i="0" u="sng" dirty="0">
                <a:effectLst/>
                <a:latin typeface="Arial" panose="020B0604020202020204" pitchFamily="34" charset="0"/>
              </a:rPr>
              <a:t>Logic</a:t>
            </a:r>
          </a:p>
          <a:p>
            <a:pPr marL="0" indent="0">
              <a:buNone/>
            </a:pPr>
            <a:r>
              <a:rPr lang="en-US" sz="1800" b="0" i="0" u="none" strike="noStrike" dirty="0">
                <a:effectLst/>
                <a:latin typeface="Arial" panose="020B0604020202020204" pitchFamily="34" charset="0"/>
              </a:rPr>
              <a:t>The research will test a few types of human logic - Propositional Logic and </a:t>
            </a:r>
            <a:r>
              <a:rPr lang="en-US" sz="1800" b="0" i="0" u="none" strike="noStrike">
                <a:effectLst/>
                <a:latin typeface="Arial" panose="020B0604020202020204" pitchFamily="34" charset="0"/>
              </a:rPr>
              <a:t>Non-monotonic Reasoning, </a:t>
            </a:r>
            <a:r>
              <a:rPr lang="en-US" sz="1800" b="0" i="0" u="none" strike="noStrike" dirty="0">
                <a:effectLst/>
                <a:latin typeface="Arial" panose="020B0604020202020204" pitchFamily="34" charset="0"/>
              </a:rPr>
              <a:t>we will test the logic in a few ways – binary classification questions, multiple-choice questions, and open-ended questions.</a:t>
            </a:r>
            <a:endParaRPr lang="en-US" sz="1200" b="1" i="0" u="sng" dirty="0">
              <a:effectLst/>
              <a:latin typeface="Arial" panose="020B0604020202020204" pitchFamily="34" charset="0"/>
            </a:endParaRPr>
          </a:p>
          <a:p>
            <a:endParaRPr lang="en-US" sz="1800" b="0" i="0" u="none" strike="noStrike" dirty="0">
              <a:effectLst/>
              <a:latin typeface="Arial" panose="020B0604020202020204" pitchFamily="34" charset="0"/>
            </a:endParaRPr>
          </a:p>
        </p:txBody>
      </p:sp>
      <p:pic>
        <p:nvPicPr>
          <p:cNvPr id="1026" name="Picture 2" descr="Hand Marker Writing Requirements Stock Photo 381759901 | Shutterstock">
            <a:extLst>
              <a:ext uri="{FF2B5EF4-FFF2-40B4-BE49-F238E27FC236}">
                <a16:creationId xmlns:a16="http://schemas.microsoft.com/office/drawing/2014/main" id="{5A6D2CFD-4DFF-BADB-AAB2-CC134AB498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57"/>
          <a:stretch/>
        </p:blipFill>
        <p:spPr bwMode="auto">
          <a:xfrm>
            <a:off x="3966414" y="52976"/>
            <a:ext cx="1435615" cy="94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6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1857</TotalTime>
  <Words>713</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inherit</vt:lpstr>
      <vt:lpstr>Office Theme</vt:lpstr>
      <vt:lpstr>PowerPoint Presentation</vt:lpstr>
      <vt:lpstr>PowerPoint Presentation</vt:lpstr>
      <vt:lpstr>What are these models? </vt:lpstr>
      <vt:lpstr>PowerPoint Presentation</vt:lpstr>
      <vt:lpstr>PowerPoint Presentation</vt:lpstr>
      <vt:lpstr>LITERATURE REVIEW – </vt:lpstr>
      <vt:lpstr>LITERATURE REVIEW OVERVIEW   </vt:lpstr>
      <vt:lpstr>Requirements document</vt:lpstr>
      <vt:lpstr>Requirements document</vt:lpstr>
      <vt:lpstr>PowerPoint Presentation</vt:lpstr>
      <vt:lpstr>PowerPoint Presentation</vt:lpstr>
      <vt:lpstr>Development stages </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nadav falkowski</dc:creator>
  <cp:lastModifiedBy>nadav falkowski</cp:lastModifiedBy>
  <cp:revision>8</cp:revision>
  <dcterms:created xsi:type="dcterms:W3CDTF">2025-01-11T10:15:38Z</dcterms:created>
  <dcterms:modified xsi:type="dcterms:W3CDTF">2025-01-15T12:38:20Z</dcterms:modified>
</cp:coreProperties>
</file>