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.png" ContentType="image/png"/>
  <Override PartName="/ppt/media/image3.png" ContentType="image/png"/>
  <Override PartName="/ppt/media/image5.jpeg" ContentType="image/jpeg"/>
  <Override PartName="/ppt/media/image4.jpeg" ContentType="image/jpeg"/>
  <Override PartName="/ppt/media/image6.png" ContentType="image/png"/>
  <Override PartName="/ppt/media/image2.png" ContentType="image/png"/>
  <Override PartName="/ppt/media/image7.jpeg" ContentType="image/jpeg"/>
  <Override PartName="/ppt/media/image8.png" ContentType="image/png"/>
  <Override PartName="/ppt/media/image9.jpeg" ContentType="image/jpeg"/>
  <Override PartName="/ppt/media/image10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6558924-4D65-4048-B7B0-B8D2D99AB444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dorooleg/cartoon-faces" TargetMode="External"/><Relationship Id="rId2" Type="http://schemas.openxmlformats.org/officeDocument/2006/relationships/hyperlink" Target="http://mit.spbau.ru/sewiki/index.php/&#1057;&#1090;&#1088;&#1072;&#1085;&#1080;&#1094;&#1099;_&#1087;&#1088;&#1086;&#1077;&#1082;&#1090;&#1086;&#1074;_Devdays_&#1074;&#1077;&#1089;&#1085;&#1072;_2017#.D0.A1artoon_Faces" TargetMode="External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5486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Cartoon Faces</a:t>
            </a:r>
            <a:endParaRPr/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736200" y="2011680"/>
            <a:ext cx="4384440" cy="4384440"/>
          </a:xfrm>
          <a:prstGeom prst="rect">
            <a:avLst/>
          </a:prstGeom>
          <a:ln>
            <a:noFill/>
          </a:ln>
        </p:spPr>
      </p:pic>
      <p:sp>
        <p:nvSpPr>
          <p:cNvPr id="41" name="TextShape 2"/>
          <p:cNvSpPr txBox="1"/>
          <p:nvPr/>
        </p:nvSpPr>
        <p:spPr>
          <a:xfrm>
            <a:off x="6309360" y="3383280"/>
            <a:ext cx="36576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Доронин Олег</a:t>
            </a:r>
            <a:endParaRPr/>
          </a:p>
          <a:p>
            <a:r>
              <a:rPr lang="en-US" sz="1800" spc="-1">
                <a:latin typeface="Arial"/>
              </a:rPr>
              <a:t>Малютина Катя</a:t>
            </a:r>
            <a:endParaRPr/>
          </a:p>
          <a:p>
            <a:r>
              <a:rPr lang="en-US" sz="1800" spc="-1">
                <a:latin typeface="Arial"/>
              </a:rPr>
              <a:t>Бегунков Павел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Задача</a:t>
            </a:r>
            <a:endParaRPr/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82880" y="1698840"/>
            <a:ext cx="4114800" cy="308556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5577840" y="1645920"/>
            <a:ext cx="4377960" cy="328284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 rot="19425600">
            <a:off x="6908760" y="1652040"/>
            <a:ext cx="1753560" cy="163440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3566160" y="2194560"/>
            <a:ext cx="2560320" cy="1097280"/>
          </a:xfrm>
          <a:custGeom>
            <a:avLst/>
            <a:gdLst/>
            <a:ahLst/>
            <a:rect l="0" t="0" r="r" b="b"/>
            <a:pathLst>
              <a:path w="7114" h="3050">
                <a:moveTo>
                  <a:pt x="0" y="762"/>
                </a:moveTo>
                <a:lnTo>
                  <a:pt x="5334" y="762"/>
                </a:lnTo>
                <a:lnTo>
                  <a:pt x="5334" y="0"/>
                </a:lnTo>
                <a:lnTo>
                  <a:pt x="7113" y="1524"/>
                </a:lnTo>
                <a:lnTo>
                  <a:pt x="5334" y="3049"/>
                </a:lnTo>
                <a:lnTo>
                  <a:pt x="5334" y="2286"/>
                </a:lnTo>
                <a:lnTo>
                  <a:pt x="0" y="2286"/>
                </a:lnTo>
                <a:lnTo>
                  <a:pt x="0" y="762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-274320" y="2008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Принцип работы</a:t>
            </a:r>
            <a:r>
              <a:rPr lang="en-US" sz="4400" spc="-1">
                <a:latin typeface="Arial"/>
              </a:rPr>
              <a:t>
</a:t>
            </a:r>
            <a:endParaRPr/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37960" y="1005840"/>
            <a:ext cx="3145320" cy="292608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 rot="21316800">
            <a:off x="5816880" y="526680"/>
            <a:ext cx="3561840" cy="3313080"/>
          </a:xfrm>
          <a:prstGeom prst="rect">
            <a:avLst/>
          </a:prstGeom>
          <a:ln>
            <a:noFill/>
          </a:ln>
        </p:spPr>
      </p:pic>
      <p:sp>
        <p:nvSpPr>
          <p:cNvPr id="50" name="Line 2"/>
          <p:cNvSpPr/>
          <p:nvPr/>
        </p:nvSpPr>
        <p:spPr>
          <a:xfrm>
            <a:off x="1280160" y="4023360"/>
            <a:ext cx="3016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3"/>
          <p:cNvSpPr/>
          <p:nvPr/>
        </p:nvSpPr>
        <p:spPr>
          <a:xfrm>
            <a:off x="1280160" y="4023360"/>
            <a:ext cx="0" cy="2010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4"/>
          <p:cNvSpPr/>
          <p:nvPr/>
        </p:nvSpPr>
        <p:spPr>
          <a:xfrm>
            <a:off x="1280160" y="6034320"/>
            <a:ext cx="3016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5"/>
          <p:cNvSpPr/>
          <p:nvPr/>
        </p:nvSpPr>
        <p:spPr>
          <a:xfrm flipH="1">
            <a:off x="1903680" y="6039720"/>
            <a:ext cx="301680" cy="2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6"/>
          <p:cNvSpPr/>
          <p:nvPr/>
        </p:nvSpPr>
        <p:spPr>
          <a:xfrm flipH="1" flipV="1">
            <a:off x="2190600" y="4028760"/>
            <a:ext cx="14760" cy="2010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7"/>
          <p:cNvSpPr/>
          <p:nvPr/>
        </p:nvSpPr>
        <p:spPr>
          <a:xfrm flipH="1">
            <a:off x="1888920" y="4028760"/>
            <a:ext cx="301680" cy="2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TextShape 8"/>
          <p:cNvSpPr txBox="1"/>
          <p:nvPr/>
        </p:nvSpPr>
        <p:spPr>
          <a:xfrm>
            <a:off x="1280160" y="4023360"/>
            <a:ext cx="1005480" cy="50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300" spc="-1">
                <a:latin typeface="Arial"/>
              </a:rPr>
              <a:t>x_1    y_1</a:t>
            </a:r>
            <a:endParaRPr/>
          </a:p>
        </p:txBody>
      </p:sp>
      <p:sp>
        <p:nvSpPr>
          <p:cNvPr id="57" name="TextShape 9"/>
          <p:cNvSpPr txBox="1"/>
          <p:nvPr/>
        </p:nvSpPr>
        <p:spPr>
          <a:xfrm>
            <a:off x="1280160" y="4224600"/>
            <a:ext cx="1005480" cy="50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300" spc="-1">
                <a:latin typeface="Arial"/>
              </a:rPr>
              <a:t>x_2    y_2</a:t>
            </a:r>
            <a:endParaRPr/>
          </a:p>
        </p:txBody>
      </p:sp>
      <p:sp>
        <p:nvSpPr>
          <p:cNvPr id="58" name="TextShape 10"/>
          <p:cNvSpPr txBox="1"/>
          <p:nvPr/>
        </p:nvSpPr>
        <p:spPr>
          <a:xfrm>
            <a:off x="1290960" y="5760720"/>
            <a:ext cx="914400" cy="45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300" spc="-1">
                <a:latin typeface="Arial"/>
              </a:rPr>
              <a:t>x_n    y_n</a:t>
            </a:r>
            <a:endParaRPr/>
          </a:p>
        </p:txBody>
      </p:sp>
      <p:sp>
        <p:nvSpPr>
          <p:cNvPr id="59" name="Line 11"/>
          <p:cNvSpPr/>
          <p:nvPr/>
        </p:nvSpPr>
        <p:spPr>
          <a:xfrm>
            <a:off x="8321040" y="4016520"/>
            <a:ext cx="2743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12"/>
          <p:cNvSpPr/>
          <p:nvPr/>
        </p:nvSpPr>
        <p:spPr>
          <a:xfrm>
            <a:off x="8321040" y="4016520"/>
            <a:ext cx="0" cy="1828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Line 13"/>
          <p:cNvSpPr/>
          <p:nvPr/>
        </p:nvSpPr>
        <p:spPr>
          <a:xfrm>
            <a:off x="8321040" y="5845320"/>
            <a:ext cx="2743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14"/>
          <p:cNvSpPr/>
          <p:nvPr/>
        </p:nvSpPr>
        <p:spPr>
          <a:xfrm flipH="1">
            <a:off x="8888040" y="5850000"/>
            <a:ext cx="274320" cy="2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15"/>
          <p:cNvSpPr/>
          <p:nvPr/>
        </p:nvSpPr>
        <p:spPr>
          <a:xfrm flipH="1" flipV="1">
            <a:off x="9149040" y="4021560"/>
            <a:ext cx="13320" cy="1828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16"/>
          <p:cNvSpPr/>
          <p:nvPr/>
        </p:nvSpPr>
        <p:spPr>
          <a:xfrm flipH="1">
            <a:off x="8874720" y="4021560"/>
            <a:ext cx="274320" cy="1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TextShape 17"/>
          <p:cNvSpPr txBox="1"/>
          <p:nvPr/>
        </p:nvSpPr>
        <p:spPr>
          <a:xfrm>
            <a:off x="8321040" y="4016520"/>
            <a:ext cx="914400" cy="45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300" spc="-1">
                <a:latin typeface="Arial"/>
              </a:rPr>
              <a:t>x_1    y_1</a:t>
            </a:r>
            <a:endParaRPr/>
          </a:p>
        </p:txBody>
      </p:sp>
      <p:sp>
        <p:nvSpPr>
          <p:cNvPr id="66" name="TextShape 18"/>
          <p:cNvSpPr txBox="1"/>
          <p:nvPr/>
        </p:nvSpPr>
        <p:spPr>
          <a:xfrm>
            <a:off x="8321040" y="4199400"/>
            <a:ext cx="914400" cy="45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300" spc="-1">
                <a:latin typeface="Arial"/>
              </a:rPr>
              <a:t>x_2    y_2</a:t>
            </a:r>
            <a:endParaRPr/>
          </a:p>
        </p:txBody>
      </p:sp>
      <p:sp>
        <p:nvSpPr>
          <p:cNvPr id="67" name="TextShape 19"/>
          <p:cNvSpPr txBox="1"/>
          <p:nvPr/>
        </p:nvSpPr>
        <p:spPr>
          <a:xfrm>
            <a:off x="7772400" y="4297680"/>
            <a:ext cx="548640" cy="87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B = </a:t>
            </a:r>
            <a:endParaRPr/>
          </a:p>
        </p:txBody>
      </p:sp>
      <p:sp>
        <p:nvSpPr>
          <p:cNvPr id="68" name="TextShape 20"/>
          <p:cNvSpPr txBox="1"/>
          <p:nvPr/>
        </p:nvSpPr>
        <p:spPr>
          <a:xfrm>
            <a:off x="822960" y="4609440"/>
            <a:ext cx="548640" cy="60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A = </a:t>
            </a:r>
            <a:endParaRPr/>
          </a:p>
        </p:txBody>
      </p:sp>
      <p:sp>
        <p:nvSpPr>
          <p:cNvPr id="69" name="TextShape 21"/>
          <p:cNvSpPr txBox="1"/>
          <p:nvPr/>
        </p:nvSpPr>
        <p:spPr>
          <a:xfrm>
            <a:off x="8321040" y="5576040"/>
            <a:ext cx="914400" cy="45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300" spc="-1">
                <a:latin typeface="Arial"/>
              </a:rPr>
              <a:t>x_n    y_n</a:t>
            </a:r>
            <a:endParaRPr/>
          </a:p>
        </p:txBody>
      </p:sp>
      <p:sp>
        <p:nvSpPr>
          <p:cNvPr id="70" name="Line 22"/>
          <p:cNvSpPr/>
          <p:nvPr/>
        </p:nvSpPr>
        <p:spPr>
          <a:xfrm>
            <a:off x="3566160" y="4572000"/>
            <a:ext cx="32918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TextShape 23"/>
          <p:cNvSpPr txBox="1"/>
          <p:nvPr/>
        </p:nvSpPr>
        <p:spPr>
          <a:xfrm>
            <a:off x="4846320" y="409536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C</a:t>
            </a:r>
            <a:endParaRPr/>
          </a:p>
        </p:txBody>
      </p:sp>
      <p:sp>
        <p:nvSpPr>
          <p:cNvPr id="72" name="Line 24"/>
          <p:cNvSpPr/>
          <p:nvPr/>
        </p:nvSpPr>
        <p:spPr>
          <a:xfrm flipH="1">
            <a:off x="5943600" y="4846320"/>
            <a:ext cx="109728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TextShape 25"/>
          <p:cNvSpPr txBox="1"/>
          <p:nvPr/>
        </p:nvSpPr>
        <p:spPr>
          <a:xfrm>
            <a:off x="3657600" y="5852160"/>
            <a:ext cx="356616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Аффинное преобразование</a:t>
            </a:r>
            <a:endParaRPr/>
          </a:p>
        </p:txBody>
      </p:sp>
      <p:sp>
        <p:nvSpPr>
          <p:cNvPr id="74" name="TextShape 26"/>
          <p:cNvSpPr txBox="1"/>
          <p:nvPr/>
        </p:nvSpPr>
        <p:spPr>
          <a:xfrm>
            <a:off x="6035040" y="5048640"/>
            <a:ext cx="822960" cy="43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C</a:t>
            </a:r>
            <a:endParaRPr/>
          </a:p>
        </p:txBody>
      </p:sp>
      <p:sp>
        <p:nvSpPr>
          <p:cNvPr id="75" name="Line 27"/>
          <p:cNvSpPr/>
          <p:nvPr/>
        </p:nvSpPr>
        <p:spPr>
          <a:xfrm>
            <a:off x="2560320" y="4114800"/>
            <a:ext cx="1280160" cy="2377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Line 28"/>
          <p:cNvSpPr/>
          <p:nvPr/>
        </p:nvSpPr>
        <p:spPr>
          <a:xfrm>
            <a:off x="5577840" y="6217920"/>
            <a:ext cx="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83280" y="6555960"/>
            <a:ext cx="914400" cy="8506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4"/>
          <a:stretch/>
        </p:blipFill>
        <p:spPr>
          <a:xfrm rot="21316200">
            <a:off x="5709600" y="6536160"/>
            <a:ext cx="1109160" cy="1031400"/>
          </a:xfrm>
          <a:prstGeom prst="rect">
            <a:avLst/>
          </a:prstGeom>
          <a:ln>
            <a:noFill/>
          </a:ln>
        </p:spPr>
      </p:pic>
      <p:sp>
        <p:nvSpPr>
          <p:cNvPr id="79" name="Line 29"/>
          <p:cNvSpPr/>
          <p:nvPr/>
        </p:nvSpPr>
        <p:spPr>
          <a:xfrm>
            <a:off x="4993200" y="6949440"/>
            <a:ext cx="0" cy="274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Line 30"/>
          <p:cNvSpPr/>
          <p:nvPr/>
        </p:nvSpPr>
        <p:spPr>
          <a:xfrm>
            <a:off x="4846320" y="7076880"/>
            <a:ext cx="274320" cy="1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Разметка изображений</a:t>
            </a:r>
            <a:endParaRPr/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2194560" y="1563480"/>
            <a:ext cx="5246640" cy="513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365760" y="1645920"/>
            <a:ext cx="3988800" cy="4181040"/>
          </a:xfrm>
          <a:prstGeom prst="rect">
            <a:avLst/>
          </a:prstGeom>
          <a:ln>
            <a:noFill/>
          </a:ln>
        </p:spPr>
      </p:pic>
      <p:sp>
        <p:nvSpPr>
          <p:cNvPr id="84" name="TextShape 1"/>
          <p:cNvSpPr txBox="1"/>
          <p:nvPr/>
        </p:nvSpPr>
        <p:spPr>
          <a:xfrm>
            <a:off x="2651760" y="182880"/>
            <a:ext cx="4480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Результаты</a:t>
            </a:r>
            <a:endParaRPr/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5303520" y="1645920"/>
            <a:ext cx="4039560" cy="420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38120" y="30355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Спасибо за внимание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Ссылки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  <a:hlinkClick r:id="rId1"/>
              </a:rPr>
              <a:t>https://github.com/dorooleg/cartoon-faces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  <a:hlinkClick r:id="rId2"/>
              </a:rPr>
              <a:t>SeWiki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Application>LibreOffice/5.0.3.2$Linux_X86_64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2017-05-04T16:13:36Z</dcterms:created>
  <dc:creator>Kate </dc:creator>
  <dc:language>en-US</dc:language>
  <cp:lastModifiedBy>Kate </cp:lastModifiedBy>
  <dcterms:modified xsi:type="dcterms:W3CDTF">2017-05-05T11:33:06Z</dcterms:modified>
  <cp:revision>3</cp:revision>
</cp:coreProperties>
</file>