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331" r:id="rId7"/>
    <p:sldId id="261" r:id="rId8"/>
    <p:sldId id="33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24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27" r:id="rId61"/>
    <p:sldId id="328" r:id="rId62"/>
    <p:sldId id="314" r:id="rId63"/>
    <p:sldId id="315" r:id="rId64"/>
    <p:sldId id="329" r:id="rId65"/>
    <p:sldId id="316" r:id="rId66"/>
    <p:sldId id="317" r:id="rId67"/>
    <p:sldId id="318" r:id="rId68"/>
    <p:sldId id="320" r:id="rId69"/>
    <p:sldId id="321" r:id="rId70"/>
    <p:sldId id="32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Comparison</a:t>
            </a:r>
            <a:r>
              <a:rPr lang="en-PH" baseline="0"/>
              <a:t> of Fixed and Random Data</a:t>
            </a:r>
            <a:endParaRPr lang="en-PH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'Experiment I'!$B$1</c:f>
              <c:strCache>
                <c:ptCount val="1"/>
                <c:pt idx="0">
                  <c:v>Fixed - Test</c:v>
                </c:pt>
              </c:strCache>
            </c:strRef>
          </c:tx>
          <c:val>
            <c:numRef>
              <c:f>'Experiment I'!$B$2:$B$31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2"/>
          <c:order val="1"/>
          <c:tx>
            <c:strRef>
              <c:f>'Experiment I'!$C$1</c:f>
              <c:strCache>
                <c:ptCount val="1"/>
                <c:pt idx="0">
                  <c:v>Fixed - Train</c:v>
                </c:pt>
              </c:strCache>
            </c:strRef>
          </c:tx>
          <c:val>
            <c:numRef>
              <c:f>'Experiment I'!$C$2:$C$31</c:f>
              <c:numCache>
                <c:formatCode>General</c:formatCode>
                <c:ptCount val="30"/>
                <c:pt idx="0">
                  <c:v>99.047620000001729</c:v>
                </c:pt>
                <c:pt idx="1">
                  <c:v>99.047620000001729</c:v>
                </c:pt>
                <c:pt idx="2">
                  <c:v>99.28570999999998</c:v>
                </c:pt>
                <c:pt idx="3">
                  <c:v>98.571429999999992</c:v>
                </c:pt>
                <c:pt idx="4">
                  <c:v>99.28570999999998</c:v>
                </c:pt>
                <c:pt idx="5">
                  <c:v>99.047620000001729</c:v>
                </c:pt>
                <c:pt idx="6">
                  <c:v>99.523809999999983</c:v>
                </c:pt>
                <c:pt idx="7">
                  <c:v>98.809524999999994</c:v>
                </c:pt>
                <c:pt idx="8">
                  <c:v>98.571429999999992</c:v>
                </c:pt>
                <c:pt idx="9">
                  <c:v>98.571429999999992</c:v>
                </c:pt>
                <c:pt idx="10">
                  <c:v>98.333335999999989</c:v>
                </c:pt>
                <c:pt idx="11">
                  <c:v>98.571429999999992</c:v>
                </c:pt>
                <c:pt idx="12">
                  <c:v>98.809524999999994</c:v>
                </c:pt>
                <c:pt idx="13">
                  <c:v>98.333335999999989</c:v>
                </c:pt>
                <c:pt idx="14">
                  <c:v>99.047620000001729</c:v>
                </c:pt>
                <c:pt idx="15">
                  <c:v>99.047620000001729</c:v>
                </c:pt>
                <c:pt idx="16">
                  <c:v>98.333335999999989</c:v>
                </c:pt>
                <c:pt idx="17">
                  <c:v>98.333335999999989</c:v>
                </c:pt>
                <c:pt idx="18">
                  <c:v>99.28570999999998</c:v>
                </c:pt>
                <c:pt idx="19">
                  <c:v>99.047620000001729</c:v>
                </c:pt>
                <c:pt idx="20">
                  <c:v>98.333335999999989</c:v>
                </c:pt>
                <c:pt idx="21">
                  <c:v>99.28570999999998</c:v>
                </c:pt>
                <c:pt idx="22">
                  <c:v>99.28570999999998</c:v>
                </c:pt>
                <c:pt idx="23">
                  <c:v>98.333335999999989</c:v>
                </c:pt>
                <c:pt idx="24">
                  <c:v>99.047620000001729</c:v>
                </c:pt>
                <c:pt idx="25">
                  <c:v>98.571429999999992</c:v>
                </c:pt>
                <c:pt idx="26">
                  <c:v>99.047620000001729</c:v>
                </c:pt>
                <c:pt idx="27">
                  <c:v>99.28570999999998</c:v>
                </c:pt>
                <c:pt idx="28">
                  <c:v>98.333335999999989</c:v>
                </c:pt>
                <c:pt idx="29">
                  <c:v>99.523809999999983</c:v>
                </c:pt>
              </c:numCache>
            </c:numRef>
          </c:val>
        </c:ser>
        <c:ser>
          <c:idx val="3"/>
          <c:order val="2"/>
          <c:tx>
            <c:strRef>
              <c:f>'Experiment I'!$D$1</c:f>
              <c:strCache>
                <c:ptCount val="1"/>
                <c:pt idx="0">
                  <c:v>Random - Test</c:v>
                </c:pt>
              </c:strCache>
            </c:strRef>
          </c:tx>
          <c:val>
            <c:numRef>
              <c:f>'Experiment I'!$D$2:$D$31</c:f>
              <c:numCache>
                <c:formatCode>General</c:formatCode>
                <c:ptCount val="30"/>
                <c:pt idx="0">
                  <c:v>97.777779999999979</c:v>
                </c:pt>
                <c:pt idx="1">
                  <c:v>97.777779999999979</c:v>
                </c:pt>
                <c:pt idx="2">
                  <c:v>97.777779999999979</c:v>
                </c:pt>
                <c:pt idx="3">
                  <c:v>95.55556</c:v>
                </c:pt>
                <c:pt idx="4">
                  <c:v>97.777779999999979</c:v>
                </c:pt>
                <c:pt idx="5">
                  <c:v>98.333335999999989</c:v>
                </c:pt>
                <c:pt idx="6">
                  <c:v>98.888884999999988</c:v>
                </c:pt>
                <c:pt idx="7">
                  <c:v>97.222219999999993</c:v>
                </c:pt>
                <c:pt idx="8">
                  <c:v>97.222219999999993</c:v>
                </c:pt>
                <c:pt idx="9">
                  <c:v>96.111115000000026</c:v>
                </c:pt>
                <c:pt idx="10">
                  <c:v>94.444440000000327</c:v>
                </c:pt>
                <c:pt idx="11">
                  <c:v>97.222219999999993</c:v>
                </c:pt>
                <c:pt idx="12">
                  <c:v>93.333335999999989</c:v>
                </c:pt>
                <c:pt idx="13">
                  <c:v>96.111115000000026</c:v>
                </c:pt>
                <c:pt idx="14">
                  <c:v>96.666663999999997</c:v>
                </c:pt>
                <c:pt idx="15">
                  <c:v>96.111115000000026</c:v>
                </c:pt>
                <c:pt idx="16">
                  <c:v>96.111115000000026</c:v>
                </c:pt>
                <c:pt idx="17">
                  <c:v>97.777779999999979</c:v>
                </c:pt>
                <c:pt idx="18">
                  <c:v>98.333335999999989</c:v>
                </c:pt>
                <c:pt idx="19">
                  <c:v>97.777779999999979</c:v>
                </c:pt>
                <c:pt idx="20">
                  <c:v>97.222219999999993</c:v>
                </c:pt>
                <c:pt idx="21">
                  <c:v>100</c:v>
                </c:pt>
                <c:pt idx="22">
                  <c:v>97.222219999999993</c:v>
                </c:pt>
                <c:pt idx="23">
                  <c:v>98.888884999999988</c:v>
                </c:pt>
                <c:pt idx="24">
                  <c:v>95.55556</c:v>
                </c:pt>
                <c:pt idx="25">
                  <c:v>95.55556</c:v>
                </c:pt>
                <c:pt idx="26">
                  <c:v>98.333335999999989</c:v>
                </c:pt>
                <c:pt idx="27">
                  <c:v>96.666663999999997</c:v>
                </c:pt>
                <c:pt idx="28">
                  <c:v>99.444440000000327</c:v>
                </c:pt>
                <c:pt idx="29">
                  <c:v>98.333335999999989</c:v>
                </c:pt>
              </c:numCache>
            </c:numRef>
          </c:val>
        </c:ser>
        <c:ser>
          <c:idx val="4"/>
          <c:order val="3"/>
          <c:tx>
            <c:strRef>
              <c:f>'Experiment I'!$E$1</c:f>
              <c:strCache>
                <c:ptCount val="1"/>
                <c:pt idx="0">
                  <c:v>Random - Train</c:v>
                </c:pt>
              </c:strCache>
            </c:strRef>
          </c:tx>
          <c:val>
            <c:numRef>
              <c:f>'Experiment I'!$E$2:$E$31</c:f>
              <c:numCache>
                <c:formatCode>General</c:formatCode>
                <c:ptCount val="30"/>
                <c:pt idx="0">
                  <c:v>98.809524999999994</c:v>
                </c:pt>
                <c:pt idx="1">
                  <c:v>99.047620000001729</c:v>
                </c:pt>
                <c:pt idx="2">
                  <c:v>99.28570999999998</c:v>
                </c:pt>
                <c:pt idx="3">
                  <c:v>98.571429999999992</c:v>
                </c:pt>
                <c:pt idx="4">
                  <c:v>99.047620000001729</c:v>
                </c:pt>
                <c:pt idx="5">
                  <c:v>98.333335999999989</c:v>
                </c:pt>
                <c:pt idx="6">
                  <c:v>99.047620000001729</c:v>
                </c:pt>
                <c:pt idx="7">
                  <c:v>99.047620000001729</c:v>
                </c:pt>
                <c:pt idx="8">
                  <c:v>99.523809999999983</c:v>
                </c:pt>
                <c:pt idx="9">
                  <c:v>98.333335999999989</c:v>
                </c:pt>
                <c:pt idx="10">
                  <c:v>99.523809999999983</c:v>
                </c:pt>
                <c:pt idx="11">
                  <c:v>99.523809999999983</c:v>
                </c:pt>
                <c:pt idx="12">
                  <c:v>98.571429999999992</c:v>
                </c:pt>
                <c:pt idx="13">
                  <c:v>99.047620000001729</c:v>
                </c:pt>
                <c:pt idx="14">
                  <c:v>98.809524999999994</c:v>
                </c:pt>
                <c:pt idx="15">
                  <c:v>99.28570999999998</c:v>
                </c:pt>
                <c:pt idx="16">
                  <c:v>99.523809999999983</c:v>
                </c:pt>
                <c:pt idx="17">
                  <c:v>98.809524999999994</c:v>
                </c:pt>
                <c:pt idx="18">
                  <c:v>99.047620000001729</c:v>
                </c:pt>
                <c:pt idx="19">
                  <c:v>99.047620000001729</c:v>
                </c:pt>
                <c:pt idx="20">
                  <c:v>98.571429999999992</c:v>
                </c:pt>
                <c:pt idx="21">
                  <c:v>98.571429999999992</c:v>
                </c:pt>
                <c:pt idx="22">
                  <c:v>97.619050000000001</c:v>
                </c:pt>
                <c:pt idx="23">
                  <c:v>98.333335999999989</c:v>
                </c:pt>
                <c:pt idx="24">
                  <c:v>98.809524999999994</c:v>
                </c:pt>
                <c:pt idx="25">
                  <c:v>98.571429999999992</c:v>
                </c:pt>
                <c:pt idx="26">
                  <c:v>99.28570999999998</c:v>
                </c:pt>
                <c:pt idx="27">
                  <c:v>98.809524999999994</c:v>
                </c:pt>
                <c:pt idx="28">
                  <c:v>98.809524999999994</c:v>
                </c:pt>
                <c:pt idx="29">
                  <c:v>99.523809999999983</c:v>
                </c:pt>
              </c:numCache>
            </c:numRef>
          </c:val>
        </c:ser>
        <c:marker val="1"/>
        <c:axId val="54435840"/>
        <c:axId val="54437376"/>
      </c:lineChart>
      <c:catAx>
        <c:axId val="544358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4437376"/>
        <c:crosses val="autoZero"/>
        <c:auto val="1"/>
        <c:lblAlgn val="ctr"/>
        <c:lblOffset val="100"/>
      </c:catAx>
      <c:valAx>
        <c:axId val="544373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44358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 of Hidden Nodes for the Test set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A</c:v>
          </c:tx>
          <c:val>
            <c:numRef>
              <c:f>'Experiment II - Test set'!$B$2:$B$31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2"/>
          <c:order val="1"/>
          <c:tx>
            <c:v>B</c:v>
          </c:tx>
          <c:val>
            <c:numRef>
              <c:f>'Experiment II - Test set'!$C$2:$C$31</c:f>
              <c:numCache>
                <c:formatCode>General</c:formatCode>
                <c:ptCount val="30"/>
                <c:pt idx="0">
                  <c:v>97.777779999999979</c:v>
                </c:pt>
                <c:pt idx="1">
                  <c:v>95</c:v>
                </c:pt>
                <c:pt idx="2">
                  <c:v>97.777779999999979</c:v>
                </c:pt>
                <c:pt idx="3">
                  <c:v>95.55556</c:v>
                </c:pt>
                <c:pt idx="4">
                  <c:v>97.222219999999993</c:v>
                </c:pt>
                <c:pt idx="5">
                  <c:v>98.333335999999989</c:v>
                </c:pt>
                <c:pt idx="6">
                  <c:v>97.222219999999993</c:v>
                </c:pt>
                <c:pt idx="7">
                  <c:v>97.222219999999993</c:v>
                </c:pt>
                <c:pt idx="8">
                  <c:v>96.111115000000026</c:v>
                </c:pt>
                <c:pt idx="9">
                  <c:v>95</c:v>
                </c:pt>
                <c:pt idx="10">
                  <c:v>97.777779999999979</c:v>
                </c:pt>
                <c:pt idx="11">
                  <c:v>97.222219999999993</c:v>
                </c:pt>
                <c:pt idx="12">
                  <c:v>95.55556</c:v>
                </c:pt>
                <c:pt idx="13">
                  <c:v>96.111115000000026</c:v>
                </c:pt>
                <c:pt idx="14">
                  <c:v>97.222219999999993</c:v>
                </c:pt>
                <c:pt idx="15">
                  <c:v>98.888884999999988</c:v>
                </c:pt>
                <c:pt idx="16">
                  <c:v>97.777779999999979</c:v>
                </c:pt>
                <c:pt idx="17">
                  <c:v>96.666663999999997</c:v>
                </c:pt>
                <c:pt idx="18">
                  <c:v>96.666663999999997</c:v>
                </c:pt>
                <c:pt idx="19">
                  <c:v>97.222219999999993</c:v>
                </c:pt>
                <c:pt idx="20">
                  <c:v>96.111115000000026</c:v>
                </c:pt>
                <c:pt idx="21">
                  <c:v>97.222219999999993</c:v>
                </c:pt>
                <c:pt idx="22">
                  <c:v>96.666663999999997</c:v>
                </c:pt>
                <c:pt idx="23">
                  <c:v>96.111115000000026</c:v>
                </c:pt>
                <c:pt idx="24">
                  <c:v>96.111115000000026</c:v>
                </c:pt>
                <c:pt idx="25">
                  <c:v>94.444440000000327</c:v>
                </c:pt>
                <c:pt idx="26">
                  <c:v>96.666663999999997</c:v>
                </c:pt>
                <c:pt idx="27">
                  <c:v>98.333335999999989</c:v>
                </c:pt>
                <c:pt idx="28">
                  <c:v>96.111115000000026</c:v>
                </c:pt>
                <c:pt idx="29">
                  <c:v>97.777779999999979</c:v>
                </c:pt>
              </c:numCache>
            </c:numRef>
          </c:val>
        </c:ser>
        <c:ser>
          <c:idx val="3"/>
          <c:order val="2"/>
          <c:tx>
            <c:v>C</c:v>
          </c:tx>
          <c:val>
            <c:numRef>
              <c:f>'Experiment II - Test set'!$D$2:$D$31</c:f>
              <c:numCache>
                <c:formatCode>General</c:formatCode>
                <c:ptCount val="30"/>
                <c:pt idx="0">
                  <c:v>93.888884999999988</c:v>
                </c:pt>
                <c:pt idx="1">
                  <c:v>95</c:v>
                </c:pt>
                <c:pt idx="2">
                  <c:v>93.888884999999988</c:v>
                </c:pt>
                <c:pt idx="3">
                  <c:v>96.111115000000026</c:v>
                </c:pt>
                <c:pt idx="4">
                  <c:v>96.111115000000026</c:v>
                </c:pt>
                <c:pt idx="5">
                  <c:v>93.333335999999989</c:v>
                </c:pt>
                <c:pt idx="6">
                  <c:v>96.111115000000026</c:v>
                </c:pt>
                <c:pt idx="7">
                  <c:v>94.444440000000327</c:v>
                </c:pt>
                <c:pt idx="8">
                  <c:v>94.444440000000327</c:v>
                </c:pt>
                <c:pt idx="9">
                  <c:v>95</c:v>
                </c:pt>
                <c:pt idx="10">
                  <c:v>94.444440000000327</c:v>
                </c:pt>
                <c:pt idx="11">
                  <c:v>94.444440000000327</c:v>
                </c:pt>
                <c:pt idx="12">
                  <c:v>95.55556</c:v>
                </c:pt>
                <c:pt idx="13">
                  <c:v>94.444440000000327</c:v>
                </c:pt>
                <c:pt idx="14">
                  <c:v>97.222219999999993</c:v>
                </c:pt>
                <c:pt idx="15">
                  <c:v>95.55556</c:v>
                </c:pt>
                <c:pt idx="16">
                  <c:v>92.777779999999979</c:v>
                </c:pt>
                <c:pt idx="17">
                  <c:v>93.888884999999988</c:v>
                </c:pt>
                <c:pt idx="18">
                  <c:v>95</c:v>
                </c:pt>
                <c:pt idx="19">
                  <c:v>96.111115000000026</c:v>
                </c:pt>
                <c:pt idx="20">
                  <c:v>92.222219999999993</c:v>
                </c:pt>
                <c:pt idx="21">
                  <c:v>95.55556</c:v>
                </c:pt>
                <c:pt idx="22">
                  <c:v>94.444440000000327</c:v>
                </c:pt>
                <c:pt idx="23">
                  <c:v>94.444440000000327</c:v>
                </c:pt>
                <c:pt idx="24">
                  <c:v>95.55556</c:v>
                </c:pt>
                <c:pt idx="25">
                  <c:v>92.777779999999979</c:v>
                </c:pt>
                <c:pt idx="26">
                  <c:v>93.888884999999988</c:v>
                </c:pt>
                <c:pt idx="27">
                  <c:v>94.444440000000327</c:v>
                </c:pt>
                <c:pt idx="28">
                  <c:v>92.777779999999979</c:v>
                </c:pt>
                <c:pt idx="29">
                  <c:v>96.111115000000026</c:v>
                </c:pt>
              </c:numCache>
            </c:numRef>
          </c:val>
        </c:ser>
        <c:ser>
          <c:idx val="4"/>
          <c:order val="3"/>
          <c:tx>
            <c:v>D</c:v>
          </c:tx>
          <c:val>
            <c:numRef>
              <c:f>'Experiment II - Test set'!$E$2:$E$31</c:f>
              <c:numCache>
                <c:formatCode>General</c:formatCode>
                <c:ptCount val="30"/>
                <c:pt idx="0">
                  <c:v>86.666663999999997</c:v>
                </c:pt>
                <c:pt idx="1">
                  <c:v>82.222219999999993</c:v>
                </c:pt>
                <c:pt idx="2">
                  <c:v>87.777779999999979</c:v>
                </c:pt>
                <c:pt idx="3">
                  <c:v>87.222219999999993</c:v>
                </c:pt>
                <c:pt idx="4">
                  <c:v>84.444440000000327</c:v>
                </c:pt>
                <c:pt idx="5">
                  <c:v>72.222219999999993</c:v>
                </c:pt>
                <c:pt idx="6">
                  <c:v>87.222219999999993</c:v>
                </c:pt>
                <c:pt idx="7">
                  <c:v>88.333335999999989</c:v>
                </c:pt>
                <c:pt idx="8">
                  <c:v>90.55556</c:v>
                </c:pt>
                <c:pt idx="9">
                  <c:v>89.444440000000327</c:v>
                </c:pt>
                <c:pt idx="10">
                  <c:v>88.888884999999988</c:v>
                </c:pt>
                <c:pt idx="11">
                  <c:v>87.777779999999979</c:v>
                </c:pt>
                <c:pt idx="12">
                  <c:v>92.222219999999993</c:v>
                </c:pt>
                <c:pt idx="13">
                  <c:v>93.888884999999988</c:v>
                </c:pt>
                <c:pt idx="14">
                  <c:v>87.777779999999979</c:v>
                </c:pt>
                <c:pt idx="15">
                  <c:v>78.333335999999989</c:v>
                </c:pt>
                <c:pt idx="16">
                  <c:v>88.888884999999988</c:v>
                </c:pt>
                <c:pt idx="17">
                  <c:v>88.333335999999989</c:v>
                </c:pt>
                <c:pt idx="18">
                  <c:v>87.777779999999979</c:v>
                </c:pt>
                <c:pt idx="19">
                  <c:v>89.444440000000327</c:v>
                </c:pt>
                <c:pt idx="20">
                  <c:v>86.666663999999997</c:v>
                </c:pt>
                <c:pt idx="21">
                  <c:v>91.666663999999997</c:v>
                </c:pt>
                <c:pt idx="22">
                  <c:v>92.222219999999993</c:v>
                </c:pt>
                <c:pt idx="23">
                  <c:v>91.111115000000026</c:v>
                </c:pt>
                <c:pt idx="24">
                  <c:v>87.777779999999979</c:v>
                </c:pt>
                <c:pt idx="25">
                  <c:v>90</c:v>
                </c:pt>
                <c:pt idx="26">
                  <c:v>90</c:v>
                </c:pt>
                <c:pt idx="27">
                  <c:v>80.55556</c:v>
                </c:pt>
                <c:pt idx="28">
                  <c:v>83.333335999999989</c:v>
                </c:pt>
                <c:pt idx="29">
                  <c:v>91.111115000000026</c:v>
                </c:pt>
              </c:numCache>
            </c:numRef>
          </c:val>
        </c:ser>
        <c:marker val="1"/>
        <c:axId val="65355776"/>
        <c:axId val="65357312"/>
      </c:lineChart>
      <c:catAx>
        <c:axId val="653557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5357312"/>
        <c:crosses val="autoZero"/>
        <c:auto val="1"/>
        <c:lblAlgn val="ctr"/>
        <c:lblOffset val="100"/>
      </c:catAx>
      <c:valAx>
        <c:axId val="653573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53557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 of Hidden Nodes for the</a:t>
            </a:r>
            <a:r>
              <a:rPr lang="en-PH" baseline="0"/>
              <a:t> Train set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A</c:v>
          </c:tx>
          <c:val>
            <c:numRef>
              <c:f>'Experiment II - Train set'!$B$2:$B$31</c:f>
              <c:numCache>
                <c:formatCode>General</c:formatCode>
                <c:ptCount val="30"/>
                <c:pt idx="0">
                  <c:v>99.047620000001658</c:v>
                </c:pt>
                <c:pt idx="1">
                  <c:v>99.047620000001658</c:v>
                </c:pt>
                <c:pt idx="2">
                  <c:v>99.28570999999998</c:v>
                </c:pt>
                <c:pt idx="3">
                  <c:v>98.571429999999992</c:v>
                </c:pt>
                <c:pt idx="4">
                  <c:v>99.28570999999998</c:v>
                </c:pt>
                <c:pt idx="5">
                  <c:v>99.047620000001658</c:v>
                </c:pt>
                <c:pt idx="6">
                  <c:v>99.523809999999983</c:v>
                </c:pt>
                <c:pt idx="7">
                  <c:v>98.809524999999994</c:v>
                </c:pt>
                <c:pt idx="8">
                  <c:v>98.571429999999992</c:v>
                </c:pt>
                <c:pt idx="9">
                  <c:v>98.571429999999992</c:v>
                </c:pt>
                <c:pt idx="10">
                  <c:v>98.333335999999989</c:v>
                </c:pt>
                <c:pt idx="11">
                  <c:v>98.571429999999992</c:v>
                </c:pt>
                <c:pt idx="12">
                  <c:v>98.809524999999994</c:v>
                </c:pt>
                <c:pt idx="13">
                  <c:v>98.333335999999989</c:v>
                </c:pt>
                <c:pt idx="14">
                  <c:v>99.047620000001658</c:v>
                </c:pt>
                <c:pt idx="15">
                  <c:v>99.047620000001658</c:v>
                </c:pt>
                <c:pt idx="16">
                  <c:v>98.333335999999989</c:v>
                </c:pt>
                <c:pt idx="17">
                  <c:v>98.333335999999989</c:v>
                </c:pt>
                <c:pt idx="18">
                  <c:v>99.28570999999998</c:v>
                </c:pt>
                <c:pt idx="19">
                  <c:v>99.047620000001658</c:v>
                </c:pt>
                <c:pt idx="20">
                  <c:v>98.333335999999989</c:v>
                </c:pt>
                <c:pt idx="21">
                  <c:v>99.28570999999998</c:v>
                </c:pt>
                <c:pt idx="22">
                  <c:v>99.28570999999998</c:v>
                </c:pt>
                <c:pt idx="23">
                  <c:v>98.333335999999989</c:v>
                </c:pt>
                <c:pt idx="24">
                  <c:v>99.047620000001658</c:v>
                </c:pt>
                <c:pt idx="25">
                  <c:v>98.571429999999992</c:v>
                </c:pt>
                <c:pt idx="26">
                  <c:v>99.047620000001658</c:v>
                </c:pt>
                <c:pt idx="27">
                  <c:v>99.28570999999998</c:v>
                </c:pt>
                <c:pt idx="28">
                  <c:v>98.333335999999989</c:v>
                </c:pt>
                <c:pt idx="29">
                  <c:v>99.523809999999983</c:v>
                </c:pt>
              </c:numCache>
            </c:numRef>
          </c:val>
        </c:ser>
        <c:ser>
          <c:idx val="2"/>
          <c:order val="1"/>
          <c:tx>
            <c:v>B</c:v>
          </c:tx>
          <c:val>
            <c:numRef>
              <c:f>'Experiment II - Train set'!$C$2:$C$31</c:f>
              <c:numCache>
                <c:formatCode>General</c:formatCode>
                <c:ptCount val="30"/>
                <c:pt idx="0">
                  <c:v>99.761899999999997</c:v>
                </c:pt>
                <c:pt idx="1">
                  <c:v>99.523809999999983</c:v>
                </c:pt>
                <c:pt idx="2">
                  <c:v>99.523809999999983</c:v>
                </c:pt>
                <c:pt idx="3">
                  <c:v>99.761899999999997</c:v>
                </c:pt>
                <c:pt idx="4">
                  <c:v>99.761899999999997</c:v>
                </c:pt>
                <c:pt idx="5">
                  <c:v>99.761899999999997</c:v>
                </c:pt>
                <c:pt idx="6">
                  <c:v>99.761899999999997</c:v>
                </c:pt>
                <c:pt idx="7">
                  <c:v>99.28570999999998</c:v>
                </c:pt>
                <c:pt idx="8">
                  <c:v>99.523809999999983</c:v>
                </c:pt>
                <c:pt idx="9">
                  <c:v>99.047620000001658</c:v>
                </c:pt>
                <c:pt idx="10">
                  <c:v>99.28570999999998</c:v>
                </c:pt>
                <c:pt idx="11">
                  <c:v>99.523809999999983</c:v>
                </c:pt>
                <c:pt idx="12">
                  <c:v>99.761899999999997</c:v>
                </c:pt>
                <c:pt idx="13">
                  <c:v>99.28570999999998</c:v>
                </c:pt>
                <c:pt idx="14">
                  <c:v>99.761899999999997</c:v>
                </c:pt>
                <c:pt idx="15">
                  <c:v>99.523809999999983</c:v>
                </c:pt>
                <c:pt idx="16">
                  <c:v>99.761899999999997</c:v>
                </c:pt>
                <c:pt idx="17">
                  <c:v>99.523809999999983</c:v>
                </c:pt>
                <c:pt idx="18">
                  <c:v>99.523809999999983</c:v>
                </c:pt>
                <c:pt idx="19">
                  <c:v>99.761899999999997</c:v>
                </c:pt>
                <c:pt idx="20">
                  <c:v>99.28570999999998</c:v>
                </c:pt>
                <c:pt idx="21">
                  <c:v>99.523809999999983</c:v>
                </c:pt>
                <c:pt idx="22">
                  <c:v>99.761899999999997</c:v>
                </c:pt>
                <c:pt idx="23">
                  <c:v>99.761899999999997</c:v>
                </c:pt>
                <c:pt idx="24">
                  <c:v>99.523809999999983</c:v>
                </c:pt>
                <c:pt idx="25">
                  <c:v>99.28570999999998</c:v>
                </c:pt>
                <c:pt idx="26">
                  <c:v>99.523809999999983</c:v>
                </c:pt>
                <c:pt idx="27">
                  <c:v>99.761899999999997</c:v>
                </c:pt>
                <c:pt idx="28">
                  <c:v>99.28570999999998</c:v>
                </c:pt>
                <c:pt idx="29">
                  <c:v>99.523809999999983</c:v>
                </c:pt>
              </c:numCache>
            </c:numRef>
          </c:val>
        </c:ser>
        <c:ser>
          <c:idx val="3"/>
          <c:order val="2"/>
          <c:tx>
            <c:v>C</c:v>
          </c:tx>
          <c:val>
            <c:numRef>
              <c:f>'Experiment II - Train set'!$D$2:$D$31</c:f>
              <c:numCache>
                <c:formatCode>General</c:formatCode>
                <c:ptCount val="30"/>
                <c:pt idx="0">
                  <c:v>99.761899999999997</c:v>
                </c:pt>
                <c:pt idx="1">
                  <c:v>99.761899999999997</c:v>
                </c:pt>
                <c:pt idx="2">
                  <c:v>99.761899999999997</c:v>
                </c:pt>
                <c:pt idx="3">
                  <c:v>99.523809999999983</c:v>
                </c:pt>
                <c:pt idx="4">
                  <c:v>99.761899999999997</c:v>
                </c:pt>
                <c:pt idx="5">
                  <c:v>99.761899999999997</c:v>
                </c:pt>
                <c:pt idx="6">
                  <c:v>99.523809999999983</c:v>
                </c:pt>
                <c:pt idx="7">
                  <c:v>99.523809999999983</c:v>
                </c:pt>
                <c:pt idx="8">
                  <c:v>99.761899999999997</c:v>
                </c:pt>
                <c:pt idx="9">
                  <c:v>99.761899999999997</c:v>
                </c:pt>
                <c:pt idx="10">
                  <c:v>99.28570999999998</c:v>
                </c:pt>
                <c:pt idx="11">
                  <c:v>99.761899999999997</c:v>
                </c:pt>
                <c:pt idx="12">
                  <c:v>100</c:v>
                </c:pt>
                <c:pt idx="13">
                  <c:v>99.523809999999983</c:v>
                </c:pt>
                <c:pt idx="14">
                  <c:v>99.523809999999983</c:v>
                </c:pt>
                <c:pt idx="15">
                  <c:v>99.761899999999997</c:v>
                </c:pt>
                <c:pt idx="16">
                  <c:v>100</c:v>
                </c:pt>
                <c:pt idx="17">
                  <c:v>99.761899999999997</c:v>
                </c:pt>
                <c:pt idx="18">
                  <c:v>99.761899999999997</c:v>
                </c:pt>
                <c:pt idx="19">
                  <c:v>99.761899999999997</c:v>
                </c:pt>
                <c:pt idx="20">
                  <c:v>99.523809999999983</c:v>
                </c:pt>
                <c:pt idx="21">
                  <c:v>100</c:v>
                </c:pt>
                <c:pt idx="22">
                  <c:v>99.761899999999997</c:v>
                </c:pt>
                <c:pt idx="23">
                  <c:v>99.761899999999997</c:v>
                </c:pt>
                <c:pt idx="24">
                  <c:v>99.523809999999983</c:v>
                </c:pt>
                <c:pt idx="25">
                  <c:v>99.761899999999997</c:v>
                </c:pt>
                <c:pt idx="26">
                  <c:v>99.523809999999983</c:v>
                </c:pt>
                <c:pt idx="27">
                  <c:v>99.761899999999997</c:v>
                </c:pt>
                <c:pt idx="28">
                  <c:v>99.761899999999997</c:v>
                </c:pt>
                <c:pt idx="29">
                  <c:v>100</c:v>
                </c:pt>
              </c:numCache>
            </c:numRef>
          </c:val>
        </c:ser>
        <c:ser>
          <c:idx val="4"/>
          <c:order val="3"/>
          <c:tx>
            <c:v>D</c:v>
          </c:tx>
          <c:val>
            <c:numRef>
              <c:f>'Experiment II - Train set'!$E$2:$E$31</c:f>
              <c:numCache>
                <c:formatCode>General</c:formatCode>
                <c:ptCount val="3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99.761899999999997</c:v>
                </c:pt>
                <c:pt idx="9">
                  <c:v>100</c:v>
                </c:pt>
                <c:pt idx="10">
                  <c:v>99.761899999999997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99.761899999999997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99.761899999999997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99.761899999999997</c:v>
                </c:pt>
                <c:pt idx="29">
                  <c:v>99.761899999999997</c:v>
                </c:pt>
              </c:numCache>
            </c:numRef>
          </c:val>
        </c:ser>
        <c:marker val="1"/>
        <c:axId val="65405312"/>
        <c:axId val="65406848"/>
      </c:lineChart>
      <c:catAx>
        <c:axId val="6540531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5406848"/>
        <c:crosses val="autoZero"/>
        <c:auto val="1"/>
        <c:lblAlgn val="ctr"/>
        <c:lblOffset val="100"/>
      </c:catAx>
      <c:valAx>
        <c:axId val="654068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54053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</a:t>
            </a:r>
            <a:r>
              <a:rPr lang="en-PH" baseline="0"/>
              <a:t> of Regularization Coefficient</a:t>
            </a:r>
            <a:endParaRPr lang="en-PH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1</c:v>
          </c:tx>
          <c:val>
            <c:numRef>
              <c:f>'Experiment III'!$B$2:$B$31</c:f>
              <c:numCache>
                <c:formatCode>General</c:formatCode>
                <c:ptCount val="30"/>
                <c:pt idx="0">
                  <c:v>97.777779999999979</c:v>
                </c:pt>
                <c:pt idx="1">
                  <c:v>97.777779999999979</c:v>
                </c:pt>
                <c:pt idx="2">
                  <c:v>99.444440000000327</c:v>
                </c:pt>
                <c:pt idx="3">
                  <c:v>98.888884999999988</c:v>
                </c:pt>
                <c:pt idx="4">
                  <c:v>98.888884999999988</c:v>
                </c:pt>
                <c:pt idx="5">
                  <c:v>98.888884999999988</c:v>
                </c:pt>
                <c:pt idx="6">
                  <c:v>93.888884999999988</c:v>
                </c:pt>
                <c:pt idx="7">
                  <c:v>97.222219999999993</c:v>
                </c:pt>
                <c:pt idx="8">
                  <c:v>97.222219999999993</c:v>
                </c:pt>
                <c:pt idx="9">
                  <c:v>96.666663999999997</c:v>
                </c:pt>
                <c:pt idx="10">
                  <c:v>97.777779999999979</c:v>
                </c:pt>
                <c:pt idx="11">
                  <c:v>97.777779999999979</c:v>
                </c:pt>
                <c:pt idx="12">
                  <c:v>100</c:v>
                </c:pt>
                <c:pt idx="13">
                  <c:v>98.888884999999988</c:v>
                </c:pt>
                <c:pt idx="14">
                  <c:v>98.888884999999988</c:v>
                </c:pt>
                <c:pt idx="15">
                  <c:v>98.333335999999989</c:v>
                </c:pt>
                <c:pt idx="16">
                  <c:v>97.777779999999979</c:v>
                </c:pt>
                <c:pt idx="17">
                  <c:v>97.222219999999993</c:v>
                </c:pt>
                <c:pt idx="18">
                  <c:v>100</c:v>
                </c:pt>
                <c:pt idx="19">
                  <c:v>99.444440000000327</c:v>
                </c:pt>
                <c:pt idx="20">
                  <c:v>99.444440000000327</c:v>
                </c:pt>
                <c:pt idx="21">
                  <c:v>97.777779999999979</c:v>
                </c:pt>
                <c:pt idx="22">
                  <c:v>98.333335999999989</c:v>
                </c:pt>
                <c:pt idx="23">
                  <c:v>97.222219999999993</c:v>
                </c:pt>
                <c:pt idx="24">
                  <c:v>97.777779999999979</c:v>
                </c:pt>
                <c:pt idx="25">
                  <c:v>98.888884999999988</c:v>
                </c:pt>
                <c:pt idx="26">
                  <c:v>99.444440000000327</c:v>
                </c:pt>
                <c:pt idx="27">
                  <c:v>98.888884999999988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5"/>
          <c:order val="1"/>
          <c:tx>
            <c:v>40</c:v>
          </c:tx>
          <c:val>
            <c:numRef>
              <c:f>'Experiment III'!$F$2:$F$31</c:f>
              <c:numCache>
                <c:formatCode>General</c:formatCode>
                <c:ptCount val="30"/>
                <c:pt idx="0">
                  <c:v>96.666663999999997</c:v>
                </c:pt>
                <c:pt idx="1">
                  <c:v>98.888884999999988</c:v>
                </c:pt>
                <c:pt idx="2">
                  <c:v>98.333335999999989</c:v>
                </c:pt>
                <c:pt idx="3">
                  <c:v>97.777779999999979</c:v>
                </c:pt>
                <c:pt idx="4">
                  <c:v>98.333335999999989</c:v>
                </c:pt>
                <c:pt idx="5">
                  <c:v>97.777779999999979</c:v>
                </c:pt>
                <c:pt idx="6">
                  <c:v>98.333335999999989</c:v>
                </c:pt>
                <c:pt idx="7">
                  <c:v>97.777779999999979</c:v>
                </c:pt>
                <c:pt idx="8">
                  <c:v>98.888884999999988</c:v>
                </c:pt>
                <c:pt idx="9">
                  <c:v>98.888884999999988</c:v>
                </c:pt>
                <c:pt idx="10">
                  <c:v>97.777779999999979</c:v>
                </c:pt>
                <c:pt idx="11">
                  <c:v>96.666663999999997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97.777779999999979</c:v>
                </c:pt>
                <c:pt idx="15">
                  <c:v>99.444440000000327</c:v>
                </c:pt>
                <c:pt idx="16">
                  <c:v>97.777779999999979</c:v>
                </c:pt>
                <c:pt idx="17">
                  <c:v>97.777779999999979</c:v>
                </c:pt>
                <c:pt idx="18">
                  <c:v>98.333335999999989</c:v>
                </c:pt>
                <c:pt idx="19">
                  <c:v>96.666663999999997</c:v>
                </c:pt>
                <c:pt idx="20">
                  <c:v>99.444440000000327</c:v>
                </c:pt>
                <c:pt idx="21">
                  <c:v>97.777779999999979</c:v>
                </c:pt>
                <c:pt idx="22">
                  <c:v>98.333335999999989</c:v>
                </c:pt>
                <c:pt idx="23">
                  <c:v>98.888884999999988</c:v>
                </c:pt>
                <c:pt idx="24">
                  <c:v>100</c:v>
                </c:pt>
                <c:pt idx="25">
                  <c:v>97.222219999999993</c:v>
                </c:pt>
                <c:pt idx="26">
                  <c:v>98.333335999999989</c:v>
                </c:pt>
                <c:pt idx="27">
                  <c:v>98.333335999999989</c:v>
                </c:pt>
                <c:pt idx="28">
                  <c:v>98.888884999999988</c:v>
                </c:pt>
                <c:pt idx="29">
                  <c:v>100</c:v>
                </c:pt>
              </c:numCache>
            </c:numRef>
          </c:val>
        </c:ser>
        <c:ser>
          <c:idx val="6"/>
          <c:order val="2"/>
          <c:tx>
            <c:v>50</c:v>
          </c:tx>
          <c:val>
            <c:numRef>
              <c:f>'Experiment III'!$G$2:$G$31</c:f>
              <c:numCache>
                <c:formatCode>General</c:formatCode>
                <c:ptCount val="30"/>
                <c:pt idx="0">
                  <c:v>98.888884999999988</c:v>
                </c:pt>
                <c:pt idx="1">
                  <c:v>99.444440000000327</c:v>
                </c:pt>
                <c:pt idx="2">
                  <c:v>98.888884999999988</c:v>
                </c:pt>
                <c:pt idx="3">
                  <c:v>98.888884999999988</c:v>
                </c:pt>
                <c:pt idx="4">
                  <c:v>97.777779999999979</c:v>
                </c:pt>
                <c:pt idx="5">
                  <c:v>98.333335999999989</c:v>
                </c:pt>
                <c:pt idx="6">
                  <c:v>98.888884999999988</c:v>
                </c:pt>
                <c:pt idx="7">
                  <c:v>96.666663999999997</c:v>
                </c:pt>
                <c:pt idx="8">
                  <c:v>98.888884999999988</c:v>
                </c:pt>
                <c:pt idx="9">
                  <c:v>96.666663999999997</c:v>
                </c:pt>
                <c:pt idx="10">
                  <c:v>97.777779999999979</c:v>
                </c:pt>
                <c:pt idx="11">
                  <c:v>97.777779999999979</c:v>
                </c:pt>
                <c:pt idx="12">
                  <c:v>97.777779999999979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99.444440000000327</c:v>
                </c:pt>
                <c:pt idx="16">
                  <c:v>98.333335999999989</c:v>
                </c:pt>
                <c:pt idx="17">
                  <c:v>98.888884999999988</c:v>
                </c:pt>
                <c:pt idx="18">
                  <c:v>98.333335999999989</c:v>
                </c:pt>
                <c:pt idx="19">
                  <c:v>98.888884999999988</c:v>
                </c:pt>
                <c:pt idx="20">
                  <c:v>97.222219999999993</c:v>
                </c:pt>
                <c:pt idx="21">
                  <c:v>98.888884999999988</c:v>
                </c:pt>
                <c:pt idx="22">
                  <c:v>98.333335999999989</c:v>
                </c:pt>
                <c:pt idx="23">
                  <c:v>99.444440000000327</c:v>
                </c:pt>
                <c:pt idx="24">
                  <c:v>99.444440000000327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96.666663999999997</c:v>
                </c:pt>
                <c:pt idx="28">
                  <c:v>96.666663999999997</c:v>
                </c:pt>
                <c:pt idx="29">
                  <c:v>97.777779999999979</c:v>
                </c:pt>
              </c:numCache>
            </c:numRef>
          </c:val>
        </c:ser>
        <c:ser>
          <c:idx val="7"/>
          <c:order val="3"/>
          <c:tx>
            <c:v>No C</c:v>
          </c:tx>
          <c:val>
            <c:numRef>
              <c:f>'Experiment III'!$H$2:$H$31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marker val="1"/>
        <c:axId val="56587392"/>
        <c:axId val="56588928"/>
      </c:lineChart>
      <c:catAx>
        <c:axId val="565873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6588928"/>
        <c:crosses val="autoZero"/>
        <c:auto val="1"/>
        <c:lblAlgn val="ctr"/>
        <c:lblOffset val="100"/>
      </c:catAx>
      <c:valAx>
        <c:axId val="565889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65873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 of Input Features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A</c:v>
          </c:tx>
          <c:val>
            <c:numRef>
              <c:f>'Experiment IV'!$B$2:$B$31</c:f>
              <c:numCache>
                <c:formatCode>General</c:formatCode>
                <c:ptCount val="30"/>
                <c:pt idx="0">
                  <c:v>95.55556</c:v>
                </c:pt>
                <c:pt idx="1">
                  <c:v>95.55556</c:v>
                </c:pt>
                <c:pt idx="2">
                  <c:v>96.666663999999997</c:v>
                </c:pt>
                <c:pt idx="3">
                  <c:v>96.111115000000026</c:v>
                </c:pt>
                <c:pt idx="4">
                  <c:v>95.55556</c:v>
                </c:pt>
                <c:pt idx="5">
                  <c:v>95.55556</c:v>
                </c:pt>
                <c:pt idx="6">
                  <c:v>96.111115000000026</c:v>
                </c:pt>
                <c:pt idx="7">
                  <c:v>95.55556</c:v>
                </c:pt>
                <c:pt idx="8">
                  <c:v>96.666663999999997</c:v>
                </c:pt>
                <c:pt idx="9">
                  <c:v>95.55556</c:v>
                </c:pt>
                <c:pt idx="10">
                  <c:v>96.666663999999997</c:v>
                </c:pt>
                <c:pt idx="11">
                  <c:v>95</c:v>
                </c:pt>
                <c:pt idx="12">
                  <c:v>96.666663999999997</c:v>
                </c:pt>
                <c:pt idx="13">
                  <c:v>96.666663999999997</c:v>
                </c:pt>
                <c:pt idx="14">
                  <c:v>94.444440000000327</c:v>
                </c:pt>
                <c:pt idx="15">
                  <c:v>96.666663999999997</c:v>
                </c:pt>
                <c:pt idx="16">
                  <c:v>95</c:v>
                </c:pt>
                <c:pt idx="17">
                  <c:v>96.666663999999997</c:v>
                </c:pt>
                <c:pt idx="18">
                  <c:v>96.111115000000026</c:v>
                </c:pt>
                <c:pt idx="19">
                  <c:v>96.666663999999997</c:v>
                </c:pt>
                <c:pt idx="20">
                  <c:v>96.666663999999997</c:v>
                </c:pt>
                <c:pt idx="21">
                  <c:v>96.666663999999997</c:v>
                </c:pt>
                <c:pt idx="22">
                  <c:v>95</c:v>
                </c:pt>
                <c:pt idx="23">
                  <c:v>96.111115000000026</c:v>
                </c:pt>
                <c:pt idx="24">
                  <c:v>96.666663999999997</c:v>
                </c:pt>
                <c:pt idx="25">
                  <c:v>96.666663999999997</c:v>
                </c:pt>
                <c:pt idx="26">
                  <c:v>96.111115000000026</c:v>
                </c:pt>
                <c:pt idx="27">
                  <c:v>96.111115000000026</c:v>
                </c:pt>
                <c:pt idx="28">
                  <c:v>95</c:v>
                </c:pt>
                <c:pt idx="29">
                  <c:v>96.666663999999997</c:v>
                </c:pt>
              </c:numCache>
            </c:numRef>
          </c:val>
        </c:ser>
        <c:ser>
          <c:idx val="2"/>
          <c:order val="1"/>
          <c:tx>
            <c:v>B</c:v>
          </c:tx>
          <c:val>
            <c:numRef>
              <c:f>'Experiment IV'!$C$2:$C$31</c:f>
              <c:numCache>
                <c:formatCode>General</c:formatCode>
                <c:ptCount val="30"/>
                <c:pt idx="0">
                  <c:v>93.888884999999988</c:v>
                </c:pt>
                <c:pt idx="1">
                  <c:v>95</c:v>
                </c:pt>
                <c:pt idx="2">
                  <c:v>93.888884999999988</c:v>
                </c:pt>
                <c:pt idx="3">
                  <c:v>92.777779999999979</c:v>
                </c:pt>
                <c:pt idx="4">
                  <c:v>95</c:v>
                </c:pt>
                <c:pt idx="5">
                  <c:v>95.55556</c:v>
                </c:pt>
                <c:pt idx="6">
                  <c:v>95.55556</c:v>
                </c:pt>
                <c:pt idx="7">
                  <c:v>95</c:v>
                </c:pt>
                <c:pt idx="8">
                  <c:v>93.888884999999988</c:v>
                </c:pt>
                <c:pt idx="9">
                  <c:v>96.111115000000026</c:v>
                </c:pt>
                <c:pt idx="10">
                  <c:v>93.888884999999988</c:v>
                </c:pt>
                <c:pt idx="11">
                  <c:v>92.222219999999993</c:v>
                </c:pt>
                <c:pt idx="12">
                  <c:v>92.777779999999979</c:v>
                </c:pt>
                <c:pt idx="13">
                  <c:v>95.55556</c:v>
                </c:pt>
                <c:pt idx="14">
                  <c:v>96.666663999999997</c:v>
                </c:pt>
                <c:pt idx="15">
                  <c:v>92.222219999999993</c:v>
                </c:pt>
                <c:pt idx="16">
                  <c:v>95</c:v>
                </c:pt>
                <c:pt idx="17">
                  <c:v>93.888884999999988</c:v>
                </c:pt>
                <c:pt idx="18">
                  <c:v>92.222219999999993</c:v>
                </c:pt>
                <c:pt idx="19">
                  <c:v>92.777779999999979</c:v>
                </c:pt>
                <c:pt idx="20">
                  <c:v>94.444440000000327</c:v>
                </c:pt>
                <c:pt idx="21">
                  <c:v>96.666663999999997</c:v>
                </c:pt>
                <c:pt idx="22">
                  <c:v>95.55556</c:v>
                </c:pt>
                <c:pt idx="23">
                  <c:v>95.55556</c:v>
                </c:pt>
                <c:pt idx="24">
                  <c:v>96.111115000000026</c:v>
                </c:pt>
                <c:pt idx="25">
                  <c:v>93.888884999999988</c:v>
                </c:pt>
                <c:pt idx="26">
                  <c:v>95.55556</c:v>
                </c:pt>
                <c:pt idx="27">
                  <c:v>92.222219999999993</c:v>
                </c:pt>
                <c:pt idx="28">
                  <c:v>95.55556</c:v>
                </c:pt>
                <c:pt idx="29">
                  <c:v>93.888884999999988</c:v>
                </c:pt>
              </c:numCache>
            </c:numRef>
          </c:val>
        </c:ser>
        <c:ser>
          <c:idx val="3"/>
          <c:order val="2"/>
          <c:tx>
            <c:v>C</c:v>
          </c:tx>
          <c:val>
            <c:numRef>
              <c:f>'Experiment IV'!$D$2:$D$31</c:f>
              <c:numCache>
                <c:formatCode>General</c:formatCode>
                <c:ptCount val="30"/>
                <c:pt idx="0">
                  <c:v>96.666663999999997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96.666663999999997</c:v>
                </c:pt>
                <c:pt idx="4">
                  <c:v>96.111115000000026</c:v>
                </c:pt>
                <c:pt idx="5">
                  <c:v>96.111115000000026</c:v>
                </c:pt>
                <c:pt idx="6">
                  <c:v>96.111115000000026</c:v>
                </c:pt>
                <c:pt idx="7">
                  <c:v>96.111115000000026</c:v>
                </c:pt>
                <c:pt idx="8">
                  <c:v>97.777779999999979</c:v>
                </c:pt>
                <c:pt idx="9">
                  <c:v>96.111115000000026</c:v>
                </c:pt>
                <c:pt idx="10">
                  <c:v>97.222219999999993</c:v>
                </c:pt>
                <c:pt idx="11">
                  <c:v>98.333335999999989</c:v>
                </c:pt>
                <c:pt idx="12">
                  <c:v>97.222219999999993</c:v>
                </c:pt>
                <c:pt idx="13">
                  <c:v>96.666663999999997</c:v>
                </c:pt>
                <c:pt idx="14">
                  <c:v>97.222219999999993</c:v>
                </c:pt>
                <c:pt idx="15">
                  <c:v>96.111115000000026</c:v>
                </c:pt>
                <c:pt idx="16">
                  <c:v>95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96.111115000000026</c:v>
                </c:pt>
                <c:pt idx="20">
                  <c:v>96.666663999999997</c:v>
                </c:pt>
                <c:pt idx="21">
                  <c:v>97.222219999999993</c:v>
                </c:pt>
                <c:pt idx="22">
                  <c:v>97.777779999999979</c:v>
                </c:pt>
                <c:pt idx="23">
                  <c:v>97.222219999999993</c:v>
                </c:pt>
                <c:pt idx="24">
                  <c:v>95.55556</c:v>
                </c:pt>
                <c:pt idx="25">
                  <c:v>97.222219999999993</c:v>
                </c:pt>
                <c:pt idx="26">
                  <c:v>96.666663999999997</c:v>
                </c:pt>
                <c:pt idx="27">
                  <c:v>97.222219999999993</c:v>
                </c:pt>
                <c:pt idx="28">
                  <c:v>96.111115000000026</c:v>
                </c:pt>
                <c:pt idx="29">
                  <c:v>96.666663999999997</c:v>
                </c:pt>
              </c:numCache>
            </c:numRef>
          </c:val>
        </c:ser>
        <c:ser>
          <c:idx val="4"/>
          <c:order val="3"/>
          <c:tx>
            <c:v>D</c:v>
          </c:tx>
          <c:val>
            <c:numRef>
              <c:f>'Experiment IV'!$E$2:$E$31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5"/>
          <c:order val="4"/>
          <c:tx>
            <c:v>E</c:v>
          </c:tx>
          <c:val>
            <c:numRef>
              <c:f>'Experiment IV'!$F$2:$F$31</c:f>
              <c:numCache>
                <c:formatCode>General</c:formatCode>
                <c:ptCount val="30"/>
                <c:pt idx="0">
                  <c:v>95.55556</c:v>
                </c:pt>
                <c:pt idx="1">
                  <c:v>91.111115000000026</c:v>
                </c:pt>
                <c:pt idx="2">
                  <c:v>97.777779999999979</c:v>
                </c:pt>
                <c:pt idx="3">
                  <c:v>95</c:v>
                </c:pt>
                <c:pt idx="4">
                  <c:v>97.777779999999979</c:v>
                </c:pt>
                <c:pt idx="5">
                  <c:v>95.55556</c:v>
                </c:pt>
                <c:pt idx="6">
                  <c:v>95</c:v>
                </c:pt>
                <c:pt idx="7">
                  <c:v>95</c:v>
                </c:pt>
                <c:pt idx="8">
                  <c:v>97.222219999999993</c:v>
                </c:pt>
                <c:pt idx="9">
                  <c:v>94.444440000000327</c:v>
                </c:pt>
                <c:pt idx="10">
                  <c:v>97.222219999999993</c:v>
                </c:pt>
                <c:pt idx="11">
                  <c:v>96.111115000000026</c:v>
                </c:pt>
                <c:pt idx="12">
                  <c:v>92.777779999999979</c:v>
                </c:pt>
                <c:pt idx="13">
                  <c:v>92.777779999999979</c:v>
                </c:pt>
                <c:pt idx="14">
                  <c:v>97.777779999999979</c:v>
                </c:pt>
                <c:pt idx="15">
                  <c:v>93.888884999999988</c:v>
                </c:pt>
                <c:pt idx="16">
                  <c:v>97.777779999999979</c:v>
                </c:pt>
                <c:pt idx="17">
                  <c:v>98.333335999999989</c:v>
                </c:pt>
                <c:pt idx="18">
                  <c:v>96.666663999999997</c:v>
                </c:pt>
                <c:pt idx="19">
                  <c:v>95.55556</c:v>
                </c:pt>
                <c:pt idx="20">
                  <c:v>97.777779999999979</c:v>
                </c:pt>
                <c:pt idx="21">
                  <c:v>98.333335999999989</c:v>
                </c:pt>
                <c:pt idx="22">
                  <c:v>97.222219999999993</c:v>
                </c:pt>
                <c:pt idx="23">
                  <c:v>96.111115000000026</c:v>
                </c:pt>
                <c:pt idx="24">
                  <c:v>98.888884999999988</c:v>
                </c:pt>
                <c:pt idx="25">
                  <c:v>96.111115000000026</c:v>
                </c:pt>
                <c:pt idx="26">
                  <c:v>94.444440000000327</c:v>
                </c:pt>
                <c:pt idx="27">
                  <c:v>94.444440000000327</c:v>
                </c:pt>
                <c:pt idx="28">
                  <c:v>96.666663999999997</c:v>
                </c:pt>
                <c:pt idx="29">
                  <c:v>91.666663999999997</c:v>
                </c:pt>
              </c:numCache>
            </c:numRef>
          </c:val>
        </c:ser>
        <c:marker val="1"/>
        <c:axId val="65665280"/>
        <c:axId val="65540096"/>
      </c:lineChart>
      <c:catAx>
        <c:axId val="656652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5540096"/>
        <c:crosses val="autoZero"/>
        <c:auto val="1"/>
        <c:lblAlgn val="ctr"/>
        <c:lblOffset val="100"/>
      </c:catAx>
      <c:valAx>
        <c:axId val="655400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656652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A637F-458C-4507-8A30-3D2AE30585D3}" type="doc">
      <dgm:prSet loTypeId="urn:microsoft.com/office/officeart/2005/8/layout/bProcess4" loCatId="process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PH"/>
        </a:p>
      </dgm:t>
    </dgm:pt>
    <dgm:pt modelId="{BC3D2DC6-E5B7-44BE-B836-0F54EDB46D09}">
      <dgm:prSet phldrT="[Text]"/>
      <dgm:spPr/>
      <dgm:t>
        <a:bodyPr/>
        <a:lstStyle/>
        <a:p>
          <a:r>
            <a:rPr lang="en-PH" dirty="0" smtClean="0"/>
            <a:t>Scaling</a:t>
          </a:r>
          <a:endParaRPr lang="en-PH" dirty="0"/>
        </a:p>
      </dgm:t>
    </dgm:pt>
    <dgm:pt modelId="{58A5926E-1705-4771-8754-819C48ED136A}" type="parTrans" cxnId="{0C861F16-D3C0-4500-BB4E-DA6FAD354359}">
      <dgm:prSet/>
      <dgm:spPr/>
      <dgm:t>
        <a:bodyPr/>
        <a:lstStyle/>
        <a:p>
          <a:endParaRPr lang="en-PH"/>
        </a:p>
      </dgm:t>
    </dgm:pt>
    <dgm:pt modelId="{1C4D968F-1B02-4A23-B6C0-FA834E1A64FA}" type="sibTrans" cxnId="{0C861F16-D3C0-4500-BB4E-DA6FAD354359}">
      <dgm:prSet/>
      <dgm:spPr/>
      <dgm:t>
        <a:bodyPr/>
        <a:lstStyle/>
        <a:p>
          <a:endParaRPr lang="en-PH"/>
        </a:p>
      </dgm:t>
    </dgm:pt>
    <dgm:pt modelId="{2DE00D43-8CA1-4EBA-9C4F-814672D3DD7C}">
      <dgm:prSet phldrT="[Text]"/>
      <dgm:spPr/>
      <dgm:t>
        <a:bodyPr/>
        <a:lstStyle/>
        <a:p>
          <a:r>
            <a:rPr lang="en-PH" dirty="0" smtClean="0"/>
            <a:t>Blue Channel</a:t>
          </a:r>
          <a:endParaRPr lang="en-PH" dirty="0"/>
        </a:p>
      </dgm:t>
    </dgm:pt>
    <dgm:pt modelId="{BB3A42DE-64AD-4CD1-B6F8-7863F871F452}" type="parTrans" cxnId="{2A29F22C-7036-483D-9BFA-A0B0B8B27288}">
      <dgm:prSet/>
      <dgm:spPr/>
      <dgm:t>
        <a:bodyPr/>
        <a:lstStyle/>
        <a:p>
          <a:endParaRPr lang="en-PH"/>
        </a:p>
      </dgm:t>
    </dgm:pt>
    <dgm:pt modelId="{A0D931BA-3C13-4831-9C26-F9C9FBC6F2D7}" type="sibTrans" cxnId="{2A29F22C-7036-483D-9BFA-A0B0B8B27288}">
      <dgm:prSet/>
      <dgm:spPr/>
      <dgm:t>
        <a:bodyPr/>
        <a:lstStyle/>
        <a:p>
          <a:endParaRPr lang="en-PH"/>
        </a:p>
      </dgm:t>
    </dgm:pt>
    <dgm:pt modelId="{4CDFFAA6-5F98-4597-A96A-23A3666729C7}">
      <dgm:prSet phldrT="[Text]"/>
      <dgm:spPr/>
      <dgm:t>
        <a:bodyPr/>
        <a:lstStyle/>
        <a:p>
          <a:r>
            <a:rPr lang="en-PH" dirty="0" err="1" smtClean="0"/>
            <a:t>Grayscale</a:t>
          </a:r>
          <a:r>
            <a:rPr lang="en-PH" dirty="0" smtClean="0"/>
            <a:t> Conversion</a:t>
          </a:r>
          <a:endParaRPr lang="en-PH" dirty="0"/>
        </a:p>
      </dgm:t>
    </dgm:pt>
    <dgm:pt modelId="{A90B7A28-8D28-4C5E-88A5-C5A21A1D94D2}" type="parTrans" cxnId="{ACAE94B8-36FF-4B38-B92F-2DEA7DB6817E}">
      <dgm:prSet/>
      <dgm:spPr/>
      <dgm:t>
        <a:bodyPr/>
        <a:lstStyle/>
        <a:p>
          <a:endParaRPr lang="en-PH"/>
        </a:p>
      </dgm:t>
    </dgm:pt>
    <dgm:pt modelId="{F10BBE96-D0ED-44F6-AC57-91D43D8E1E2D}" type="sibTrans" cxnId="{ACAE94B8-36FF-4B38-B92F-2DEA7DB6817E}">
      <dgm:prSet/>
      <dgm:spPr/>
      <dgm:t>
        <a:bodyPr/>
        <a:lstStyle/>
        <a:p>
          <a:endParaRPr lang="en-PH"/>
        </a:p>
      </dgm:t>
    </dgm:pt>
    <dgm:pt modelId="{DD6A1F6A-6134-4C62-9B96-E12570E41D5A}">
      <dgm:prSet phldrT="[Text]"/>
      <dgm:spPr/>
      <dgm:t>
        <a:bodyPr/>
        <a:lstStyle/>
        <a:p>
          <a:r>
            <a:rPr lang="en-PH" dirty="0" smtClean="0"/>
            <a:t>Masking</a:t>
          </a:r>
          <a:endParaRPr lang="en-PH" dirty="0"/>
        </a:p>
      </dgm:t>
    </dgm:pt>
    <dgm:pt modelId="{A021BC37-50BF-4AA8-89F6-8C1A8F718D69}" type="parTrans" cxnId="{86547A96-A2E7-445A-80E8-C4DFFC7DAA11}">
      <dgm:prSet/>
      <dgm:spPr/>
      <dgm:t>
        <a:bodyPr/>
        <a:lstStyle/>
        <a:p>
          <a:endParaRPr lang="en-PH"/>
        </a:p>
      </dgm:t>
    </dgm:pt>
    <dgm:pt modelId="{A03D9DF2-EFE5-4792-A78C-2EDA45DDF4C5}" type="sibTrans" cxnId="{86547A96-A2E7-445A-80E8-C4DFFC7DAA11}">
      <dgm:prSet/>
      <dgm:spPr/>
      <dgm:t>
        <a:bodyPr/>
        <a:lstStyle/>
        <a:p>
          <a:endParaRPr lang="en-PH"/>
        </a:p>
      </dgm:t>
    </dgm:pt>
    <dgm:pt modelId="{C026AB5E-1ECD-4370-83B3-30C73CEDBBD3}">
      <dgm:prSet phldrT="[Text]"/>
      <dgm:spPr/>
      <dgm:t>
        <a:bodyPr/>
        <a:lstStyle/>
        <a:p>
          <a:r>
            <a:rPr lang="en-PH" dirty="0" smtClean="0"/>
            <a:t>Cropping</a:t>
          </a:r>
          <a:endParaRPr lang="en-PH" dirty="0"/>
        </a:p>
      </dgm:t>
    </dgm:pt>
    <dgm:pt modelId="{5804EF86-6A10-4DD1-B6F2-8708A8928D99}" type="parTrans" cxnId="{38AB86C0-7C9A-4496-994D-071E011EC5B4}">
      <dgm:prSet/>
      <dgm:spPr/>
      <dgm:t>
        <a:bodyPr/>
        <a:lstStyle/>
        <a:p>
          <a:endParaRPr lang="en-PH"/>
        </a:p>
      </dgm:t>
    </dgm:pt>
    <dgm:pt modelId="{1E446BA5-36C7-4D8A-98E9-716C141E4D57}" type="sibTrans" cxnId="{38AB86C0-7C9A-4496-994D-071E011EC5B4}">
      <dgm:prSet/>
      <dgm:spPr/>
      <dgm:t>
        <a:bodyPr/>
        <a:lstStyle/>
        <a:p>
          <a:endParaRPr lang="en-PH"/>
        </a:p>
      </dgm:t>
    </dgm:pt>
    <dgm:pt modelId="{E8A5EA42-DC39-46C5-8362-6B14DB6DD687}">
      <dgm:prSet phldrT="[Text]"/>
      <dgm:spPr/>
      <dgm:t>
        <a:bodyPr/>
        <a:lstStyle/>
        <a:p>
          <a:r>
            <a:rPr lang="en-PH" dirty="0" smtClean="0"/>
            <a:t>Feature Extraction</a:t>
          </a:r>
          <a:endParaRPr lang="en-PH" dirty="0"/>
        </a:p>
      </dgm:t>
    </dgm:pt>
    <dgm:pt modelId="{974A97B0-E49E-4B2D-B5B1-029B2A1C05AA}" type="parTrans" cxnId="{82BAD70F-BD0E-436D-A3EF-3804960ADB4C}">
      <dgm:prSet/>
      <dgm:spPr/>
      <dgm:t>
        <a:bodyPr/>
        <a:lstStyle/>
        <a:p>
          <a:endParaRPr lang="en-PH"/>
        </a:p>
      </dgm:t>
    </dgm:pt>
    <dgm:pt modelId="{947BB5B6-68F9-4DD1-90D9-0056BA34001D}" type="sibTrans" cxnId="{82BAD70F-BD0E-436D-A3EF-3804960ADB4C}">
      <dgm:prSet/>
      <dgm:spPr/>
      <dgm:t>
        <a:bodyPr/>
        <a:lstStyle/>
        <a:p>
          <a:endParaRPr lang="en-PH"/>
        </a:p>
      </dgm:t>
    </dgm:pt>
    <dgm:pt modelId="{B526736D-40E6-4574-AE07-587FD4ACAD6F}">
      <dgm:prSet phldrT="[Text]"/>
      <dgm:spPr/>
      <dgm:t>
        <a:bodyPr/>
        <a:lstStyle/>
        <a:p>
          <a:r>
            <a:rPr lang="en-PH" dirty="0" smtClean="0"/>
            <a:t>ELM Training</a:t>
          </a:r>
          <a:endParaRPr lang="en-PH" dirty="0"/>
        </a:p>
      </dgm:t>
    </dgm:pt>
    <dgm:pt modelId="{E3028C43-D729-4859-8BEE-FFC2EFDF8CEF}" type="parTrans" cxnId="{C02698F7-07E4-4650-96C5-B66BB7F5305E}">
      <dgm:prSet/>
      <dgm:spPr/>
      <dgm:t>
        <a:bodyPr/>
        <a:lstStyle/>
        <a:p>
          <a:endParaRPr lang="en-PH"/>
        </a:p>
      </dgm:t>
    </dgm:pt>
    <dgm:pt modelId="{B23EEF45-C9BE-452A-AA4D-311EDB526D4C}" type="sibTrans" cxnId="{C02698F7-07E4-4650-96C5-B66BB7F5305E}">
      <dgm:prSet/>
      <dgm:spPr/>
      <dgm:t>
        <a:bodyPr/>
        <a:lstStyle/>
        <a:p>
          <a:endParaRPr lang="en-PH"/>
        </a:p>
      </dgm:t>
    </dgm:pt>
    <dgm:pt modelId="{7266471B-5163-458F-B12B-41E69E0BDDF2}">
      <dgm:prSet phldrT="[Text]"/>
      <dgm:spPr/>
      <dgm:t>
        <a:bodyPr/>
        <a:lstStyle/>
        <a:p>
          <a:r>
            <a:rPr lang="en-PH" dirty="0" smtClean="0"/>
            <a:t>Tomato Classification</a:t>
          </a:r>
          <a:endParaRPr lang="en-PH" dirty="0"/>
        </a:p>
      </dgm:t>
    </dgm:pt>
    <dgm:pt modelId="{4C45F64B-19A9-46B0-B5C9-3C341B0FF473}" type="parTrans" cxnId="{CC7314DC-FE60-4FFD-A39E-F527D8EE3C58}">
      <dgm:prSet/>
      <dgm:spPr/>
      <dgm:t>
        <a:bodyPr/>
        <a:lstStyle/>
        <a:p>
          <a:endParaRPr lang="en-PH"/>
        </a:p>
      </dgm:t>
    </dgm:pt>
    <dgm:pt modelId="{DD12ED9E-F87F-48CB-85FE-6677CBE7C3B2}" type="sibTrans" cxnId="{CC7314DC-FE60-4FFD-A39E-F527D8EE3C58}">
      <dgm:prSet/>
      <dgm:spPr/>
      <dgm:t>
        <a:bodyPr/>
        <a:lstStyle/>
        <a:p>
          <a:endParaRPr lang="en-PH"/>
        </a:p>
      </dgm:t>
    </dgm:pt>
    <dgm:pt modelId="{D7F5B165-4948-4F9C-8A54-6599F08C00F9}">
      <dgm:prSet phldrT="[Text]"/>
      <dgm:spPr/>
      <dgm:t>
        <a:bodyPr/>
        <a:lstStyle/>
        <a:p>
          <a:r>
            <a:rPr lang="en-PH" dirty="0" smtClean="0"/>
            <a:t>Tomato Image</a:t>
          </a:r>
          <a:endParaRPr lang="en-PH" dirty="0"/>
        </a:p>
      </dgm:t>
    </dgm:pt>
    <dgm:pt modelId="{D1560FEC-A341-49D2-A102-6B5920601A5E}" type="sibTrans" cxnId="{131F299F-F677-4F96-83A6-40F01140B1D9}">
      <dgm:prSet/>
      <dgm:spPr/>
      <dgm:t>
        <a:bodyPr/>
        <a:lstStyle/>
        <a:p>
          <a:endParaRPr lang="en-PH"/>
        </a:p>
      </dgm:t>
    </dgm:pt>
    <dgm:pt modelId="{7CCBEFA7-674E-4BE0-94CC-18078E437BEB}" type="parTrans" cxnId="{131F299F-F677-4F96-83A6-40F01140B1D9}">
      <dgm:prSet/>
      <dgm:spPr/>
      <dgm:t>
        <a:bodyPr/>
        <a:lstStyle/>
        <a:p>
          <a:endParaRPr lang="en-PH"/>
        </a:p>
      </dgm:t>
    </dgm:pt>
    <dgm:pt modelId="{83B5EF72-B0DE-4AA1-93AF-2F5963B3A216}" type="pres">
      <dgm:prSet presAssocID="{D29A637F-458C-4507-8A30-3D2AE30585D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PH"/>
        </a:p>
      </dgm:t>
    </dgm:pt>
    <dgm:pt modelId="{8BD9FDFC-09CF-4540-B5AF-BEA3A8222C0F}" type="pres">
      <dgm:prSet presAssocID="{D7F5B165-4948-4F9C-8A54-6599F08C00F9}" presName="compNode" presStyleCnt="0"/>
      <dgm:spPr/>
      <dgm:t>
        <a:bodyPr/>
        <a:lstStyle/>
        <a:p>
          <a:endParaRPr lang="en-PH"/>
        </a:p>
      </dgm:t>
    </dgm:pt>
    <dgm:pt modelId="{F3BFA64C-4650-4E84-A958-926CA54443DB}" type="pres">
      <dgm:prSet presAssocID="{D7F5B165-4948-4F9C-8A54-6599F08C00F9}" presName="dummyConnPt" presStyleCnt="0"/>
      <dgm:spPr/>
      <dgm:t>
        <a:bodyPr/>
        <a:lstStyle/>
        <a:p>
          <a:endParaRPr lang="en-PH"/>
        </a:p>
      </dgm:t>
    </dgm:pt>
    <dgm:pt modelId="{E7762A64-5246-47D7-A410-7C9E6D0325C5}" type="pres">
      <dgm:prSet presAssocID="{D7F5B165-4948-4F9C-8A54-6599F08C00F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CB587EF8-E7A3-407E-8972-A6BE6A4B2A00}" type="pres">
      <dgm:prSet presAssocID="{D1560FEC-A341-49D2-A102-6B5920601A5E}" presName="sibTrans" presStyleLbl="bgSibTrans2D1" presStyleIdx="0" presStyleCnt="8"/>
      <dgm:spPr/>
      <dgm:t>
        <a:bodyPr/>
        <a:lstStyle/>
        <a:p>
          <a:endParaRPr lang="en-PH"/>
        </a:p>
      </dgm:t>
    </dgm:pt>
    <dgm:pt modelId="{ADFE6907-C1DB-497C-B2D9-C24D8C7B551D}" type="pres">
      <dgm:prSet presAssocID="{BC3D2DC6-E5B7-44BE-B836-0F54EDB46D09}" presName="compNode" presStyleCnt="0"/>
      <dgm:spPr/>
      <dgm:t>
        <a:bodyPr/>
        <a:lstStyle/>
        <a:p>
          <a:endParaRPr lang="en-PH"/>
        </a:p>
      </dgm:t>
    </dgm:pt>
    <dgm:pt modelId="{7C4F2AE0-6B47-4820-B1B8-730064968A17}" type="pres">
      <dgm:prSet presAssocID="{BC3D2DC6-E5B7-44BE-B836-0F54EDB46D09}" presName="dummyConnPt" presStyleCnt="0"/>
      <dgm:spPr/>
      <dgm:t>
        <a:bodyPr/>
        <a:lstStyle/>
        <a:p>
          <a:endParaRPr lang="en-PH"/>
        </a:p>
      </dgm:t>
    </dgm:pt>
    <dgm:pt modelId="{2D332B76-6B39-4C4E-8C06-34444F5AE3EA}" type="pres">
      <dgm:prSet presAssocID="{BC3D2DC6-E5B7-44BE-B836-0F54EDB46D0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E6CC0BD6-8759-45FF-91EE-3EA050100D2E}" type="pres">
      <dgm:prSet presAssocID="{1C4D968F-1B02-4A23-B6C0-FA834E1A64FA}" presName="sibTrans" presStyleLbl="bgSibTrans2D1" presStyleIdx="1" presStyleCnt="8"/>
      <dgm:spPr/>
      <dgm:t>
        <a:bodyPr/>
        <a:lstStyle/>
        <a:p>
          <a:endParaRPr lang="en-PH"/>
        </a:p>
      </dgm:t>
    </dgm:pt>
    <dgm:pt modelId="{F626871B-048E-492A-BB14-2B41066C1785}" type="pres">
      <dgm:prSet presAssocID="{2DE00D43-8CA1-4EBA-9C4F-814672D3DD7C}" presName="compNode" presStyleCnt="0"/>
      <dgm:spPr/>
      <dgm:t>
        <a:bodyPr/>
        <a:lstStyle/>
        <a:p>
          <a:endParaRPr lang="en-PH"/>
        </a:p>
      </dgm:t>
    </dgm:pt>
    <dgm:pt modelId="{497F2F41-A11B-4BA6-968E-BBE2D93FE746}" type="pres">
      <dgm:prSet presAssocID="{2DE00D43-8CA1-4EBA-9C4F-814672D3DD7C}" presName="dummyConnPt" presStyleCnt="0"/>
      <dgm:spPr/>
      <dgm:t>
        <a:bodyPr/>
        <a:lstStyle/>
        <a:p>
          <a:endParaRPr lang="en-PH"/>
        </a:p>
      </dgm:t>
    </dgm:pt>
    <dgm:pt modelId="{860B105E-A5F9-47EC-88F2-EB5D6BEF500A}" type="pres">
      <dgm:prSet presAssocID="{2DE00D43-8CA1-4EBA-9C4F-814672D3DD7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12EC678F-7164-4B13-B3ED-35B66A02C4EE}" type="pres">
      <dgm:prSet presAssocID="{A0D931BA-3C13-4831-9C26-F9C9FBC6F2D7}" presName="sibTrans" presStyleLbl="bgSibTrans2D1" presStyleIdx="2" presStyleCnt="8"/>
      <dgm:spPr/>
      <dgm:t>
        <a:bodyPr/>
        <a:lstStyle/>
        <a:p>
          <a:endParaRPr lang="en-PH"/>
        </a:p>
      </dgm:t>
    </dgm:pt>
    <dgm:pt modelId="{5D7C3DE2-9C9C-44EC-AF2A-FA4534966D54}" type="pres">
      <dgm:prSet presAssocID="{4CDFFAA6-5F98-4597-A96A-23A3666729C7}" presName="compNode" presStyleCnt="0"/>
      <dgm:spPr/>
      <dgm:t>
        <a:bodyPr/>
        <a:lstStyle/>
        <a:p>
          <a:endParaRPr lang="en-PH"/>
        </a:p>
      </dgm:t>
    </dgm:pt>
    <dgm:pt modelId="{68A8A2AE-3C64-49DA-97B5-4818FD82D56A}" type="pres">
      <dgm:prSet presAssocID="{4CDFFAA6-5F98-4597-A96A-23A3666729C7}" presName="dummyConnPt" presStyleCnt="0"/>
      <dgm:spPr/>
      <dgm:t>
        <a:bodyPr/>
        <a:lstStyle/>
        <a:p>
          <a:endParaRPr lang="en-PH"/>
        </a:p>
      </dgm:t>
    </dgm:pt>
    <dgm:pt modelId="{D7D37260-5A67-41CE-89F6-2E9756AA444A}" type="pres">
      <dgm:prSet presAssocID="{4CDFFAA6-5F98-4597-A96A-23A3666729C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2CAC27F1-474D-4BD6-8077-880481382A57}" type="pres">
      <dgm:prSet presAssocID="{F10BBE96-D0ED-44F6-AC57-91D43D8E1E2D}" presName="sibTrans" presStyleLbl="bgSibTrans2D1" presStyleIdx="3" presStyleCnt="8"/>
      <dgm:spPr/>
      <dgm:t>
        <a:bodyPr/>
        <a:lstStyle/>
        <a:p>
          <a:endParaRPr lang="en-PH"/>
        </a:p>
      </dgm:t>
    </dgm:pt>
    <dgm:pt modelId="{1422ADE7-C1EE-4242-AC3D-E69E0933ABF9}" type="pres">
      <dgm:prSet presAssocID="{DD6A1F6A-6134-4C62-9B96-E12570E41D5A}" presName="compNode" presStyleCnt="0"/>
      <dgm:spPr/>
      <dgm:t>
        <a:bodyPr/>
        <a:lstStyle/>
        <a:p>
          <a:endParaRPr lang="en-PH"/>
        </a:p>
      </dgm:t>
    </dgm:pt>
    <dgm:pt modelId="{DFF13C3C-6869-43F1-9992-CB3ECAD16A39}" type="pres">
      <dgm:prSet presAssocID="{DD6A1F6A-6134-4C62-9B96-E12570E41D5A}" presName="dummyConnPt" presStyleCnt="0"/>
      <dgm:spPr/>
      <dgm:t>
        <a:bodyPr/>
        <a:lstStyle/>
        <a:p>
          <a:endParaRPr lang="en-PH"/>
        </a:p>
      </dgm:t>
    </dgm:pt>
    <dgm:pt modelId="{48FB1A1A-CF2B-4CE4-8F89-5835A5DBFE0C}" type="pres">
      <dgm:prSet presAssocID="{DD6A1F6A-6134-4C62-9B96-E12570E41D5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8167E43E-F4F7-477C-89BC-392B2B760D11}" type="pres">
      <dgm:prSet presAssocID="{A03D9DF2-EFE5-4792-A78C-2EDA45DDF4C5}" presName="sibTrans" presStyleLbl="bgSibTrans2D1" presStyleIdx="4" presStyleCnt="8"/>
      <dgm:spPr/>
      <dgm:t>
        <a:bodyPr/>
        <a:lstStyle/>
        <a:p>
          <a:endParaRPr lang="en-PH"/>
        </a:p>
      </dgm:t>
    </dgm:pt>
    <dgm:pt modelId="{D72CB88C-E13A-43D7-8722-95F0FF6E6E08}" type="pres">
      <dgm:prSet presAssocID="{C026AB5E-1ECD-4370-83B3-30C73CEDBBD3}" presName="compNode" presStyleCnt="0"/>
      <dgm:spPr/>
      <dgm:t>
        <a:bodyPr/>
        <a:lstStyle/>
        <a:p>
          <a:endParaRPr lang="en-PH"/>
        </a:p>
      </dgm:t>
    </dgm:pt>
    <dgm:pt modelId="{B5BA8871-572A-43B1-AE7C-1A3914B90C08}" type="pres">
      <dgm:prSet presAssocID="{C026AB5E-1ECD-4370-83B3-30C73CEDBBD3}" presName="dummyConnPt" presStyleCnt="0"/>
      <dgm:spPr/>
      <dgm:t>
        <a:bodyPr/>
        <a:lstStyle/>
        <a:p>
          <a:endParaRPr lang="en-PH"/>
        </a:p>
      </dgm:t>
    </dgm:pt>
    <dgm:pt modelId="{B82AC35B-6449-44BA-97D2-0DB8AF6ECA65}" type="pres">
      <dgm:prSet presAssocID="{C026AB5E-1ECD-4370-83B3-30C73CEDBBD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01CC467F-D190-4FB6-9780-99650C01AC8F}" type="pres">
      <dgm:prSet presAssocID="{1E446BA5-36C7-4D8A-98E9-716C141E4D57}" presName="sibTrans" presStyleLbl="bgSibTrans2D1" presStyleIdx="5" presStyleCnt="8"/>
      <dgm:spPr/>
      <dgm:t>
        <a:bodyPr/>
        <a:lstStyle/>
        <a:p>
          <a:endParaRPr lang="en-PH"/>
        </a:p>
      </dgm:t>
    </dgm:pt>
    <dgm:pt modelId="{E7F5E5D4-5C50-4B2F-B018-AB0D14CD9D9F}" type="pres">
      <dgm:prSet presAssocID="{E8A5EA42-DC39-46C5-8362-6B14DB6DD687}" presName="compNode" presStyleCnt="0"/>
      <dgm:spPr/>
      <dgm:t>
        <a:bodyPr/>
        <a:lstStyle/>
        <a:p>
          <a:endParaRPr lang="en-PH"/>
        </a:p>
      </dgm:t>
    </dgm:pt>
    <dgm:pt modelId="{83078412-D1CB-4E41-8E3B-FF3D2D9D2A85}" type="pres">
      <dgm:prSet presAssocID="{E8A5EA42-DC39-46C5-8362-6B14DB6DD687}" presName="dummyConnPt" presStyleCnt="0"/>
      <dgm:spPr/>
      <dgm:t>
        <a:bodyPr/>
        <a:lstStyle/>
        <a:p>
          <a:endParaRPr lang="en-PH"/>
        </a:p>
      </dgm:t>
    </dgm:pt>
    <dgm:pt modelId="{4D300627-A618-4709-BBD8-C48CD11B50E0}" type="pres">
      <dgm:prSet presAssocID="{E8A5EA42-DC39-46C5-8362-6B14DB6DD68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B9E9CDE0-5055-4FDF-8D11-7CF7FEC1ED1C}" type="pres">
      <dgm:prSet presAssocID="{947BB5B6-68F9-4DD1-90D9-0056BA34001D}" presName="sibTrans" presStyleLbl="bgSibTrans2D1" presStyleIdx="6" presStyleCnt="8"/>
      <dgm:spPr/>
      <dgm:t>
        <a:bodyPr/>
        <a:lstStyle/>
        <a:p>
          <a:endParaRPr lang="en-PH"/>
        </a:p>
      </dgm:t>
    </dgm:pt>
    <dgm:pt modelId="{FFE89803-47DC-4EEE-A7D2-87DF6162A10B}" type="pres">
      <dgm:prSet presAssocID="{B526736D-40E6-4574-AE07-587FD4ACAD6F}" presName="compNode" presStyleCnt="0"/>
      <dgm:spPr/>
      <dgm:t>
        <a:bodyPr/>
        <a:lstStyle/>
        <a:p>
          <a:endParaRPr lang="en-PH"/>
        </a:p>
      </dgm:t>
    </dgm:pt>
    <dgm:pt modelId="{07ACD76D-697D-401B-867A-3EA08CE88B38}" type="pres">
      <dgm:prSet presAssocID="{B526736D-40E6-4574-AE07-587FD4ACAD6F}" presName="dummyConnPt" presStyleCnt="0"/>
      <dgm:spPr/>
      <dgm:t>
        <a:bodyPr/>
        <a:lstStyle/>
        <a:p>
          <a:endParaRPr lang="en-PH"/>
        </a:p>
      </dgm:t>
    </dgm:pt>
    <dgm:pt modelId="{72BA4060-C146-46B2-9FFB-6F47B7CDDCA6}" type="pres">
      <dgm:prSet presAssocID="{B526736D-40E6-4574-AE07-587FD4ACAD6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5F74EE74-ED1B-44F5-8763-738ECAEBFADE}" type="pres">
      <dgm:prSet presAssocID="{B23EEF45-C9BE-452A-AA4D-311EDB526D4C}" presName="sibTrans" presStyleLbl="bgSibTrans2D1" presStyleIdx="7" presStyleCnt="8"/>
      <dgm:spPr/>
      <dgm:t>
        <a:bodyPr/>
        <a:lstStyle/>
        <a:p>
          <a:endParaRPr lang="en-PH"/>
        </a:p>
      </dgm:t>
    </dgm:pt>
    <dgm:pt modelId="{F3107788-B93E-49E8-A8E0-0C0F7401F862}" type="pres">
      <dgm:prSet presAssocID="{7266471B-5163-458F-B12B-41E69E0BDDF2}" presName="compNode" presStyleCnt="0"/>
      <dgm:spPr/>
      <dgm:t>
        <a:bodyPr/>
        <a:lstStyle/>
        <a:p>
          <a:endParaRPr lang="en-PH"/>
        </a:p>
      </dgm:t>
    </dgm:pt>
    <dgm:pt modelId="{EEA28DF1-5075-4194-B31E-CFFE560A3BCF}" type="pres">
      <dgm:prSet presAssocID="{7266471B-5163-458F-B12B-41E69E0BDDF2}" presName="dummyConnPt" presStyleCnt="0"/>
      <dgm:spPr/>
      <dgm:t>
        <a:bodyPr/>
        <a:lstStyle/>
        <a:p>
          <a:endParaRPr lang="en-PH"/>
        </a:p>
      </dgm:t>
    </dgm:pt>
    <dgm:pt modelId="{CC72DA94-34D8-4790-8951-576867FA5481}" type="pres">
      <dgm:prSet presAssocID="{7266471B-5163-458F-B12B-41E69E0BDDF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16C7FF51-0F14-47A3-BA8D-BC01F9B99566}" type="presOf" srcId="{D1560FEC-A341-49D2-A102-6B5920601A5E}" destId="{CB587EF8-E7A3-407E-8972-A6BE6A4B2A00}" srcOrd="0" destOrd="0" presId="urn:microsoft.com/office/officeart/2005/8/layout/bProcess4"/>
    <dgm:cxn modelId="{85E87436-16AF-4ED0-A0B9-87E797EAD636}" type="presOf" srcId="{C026AB5E-1ECD-4370-83B3-30C73CEDBBD3}" destId="{B82AC35B-6449-44BA-97D2-0DB8AF6ECA65}" srcOrd="0" destOrd="0" presId="urn:microsoft.com/office/officeart/2005/8/layout/bProcess4"/>
    <dgm:cxn modelId="{131F299F-F677-4F96-83A6-40F01140B1D9}" srcId="{D29A637F-458C-4507-8A30-3D2AE30585D3}" destId="{D7F5B165-4948-4F9C-8A54-6599F08C00F9}" srcOrd="0" destOrd="0" parTransId="{7CCBEFA7-674E-4BE0-94CC-18078E437BEB}" sibTransId="{D1560FEC-A341-49D2-A102-6B5920601A5E}"/>
    <dgm:cxn modelId="{3BA89A70-AEF2-447A-A0FE-ABB836699387}" type="presOf" srcId="{E8A5EA42-DC39-46C5-8362-6B14DB6DD687}" destId="{4D300627-A618-4709-BBD8-C48CD11B50E0}" srcOrd="0" destOrd="0" presId="urn:microsoft.com/office/officeart/2005/8/layout/bProcess4"/>
    <dgm:cxn modelId="{82240B48-CF71-4DE8-B2A8-C8B8F301FC74}" type="presOf" srcId="{B526736D-40E6-4574-AE07-587FD4ACAD6F}" destId="{72BA4060-C146-46B2-9FFB-6F47B7CDDCA6}" srcOrd="0" destOrd="0" presId="urn:microsoft.com/office/officeart/2005/8/layout/bProcess4"/>
    <dgm:cxn modelId="{5A7D8F31-1ABF-4A21-A871-E1E7489C2B9A}" type="presOf" srcId="{4CDFFAA6-5F98-4597-A96A-23A3666729C7}" destId="{D7D37260-5A67-41CE-89F6-2E9756AA444A}" srcOrd="0" destOrd="0" presId="urn:microsoft.com/office/officeart/2005/8/layout/bProcess4"/>
    <dgm:cxn modelId="{CC7314DC-FE60-4FFD-A39E-F527D8EE3C58}" srcId="{D29A637F-458C-4507-8A30-3D2AE30585D3}" destId="{7266471B-5163-458F-B12B-41E69E0BDDF2}" srcOrd="8" destOrd="0" parTransId="{4C45F64B-19A9-46B0-B5C9-3C341B0FF473}" sibTransId="{DD12ED9E-F87F-48CB-85FE-6677CBE7C3B2}"/>
    <dgm:cxn modelId="{38AB86C0-7C9A-4496-994D-071E011EC5B4}" srcId="{D29A637F-458C-4507-8A30-3D2AE30585D3}" destId="{C026AB5E-1ECD-4370-83B3-30C73CEDBBD3}" srcOrd="5" destOrd="0" parTransId="{5804EF86-6A10-4DD1-B6F2-8708A8928D99}" sibTransId="{1E446BA5-36C7-4D8A-98E9-716C141E4D57}"/>
    <dgm:cxn modelId="{C02698F7-07E4-4650-96C5-B66BB7F5305E}" srcId="{D29A637F-458C-4507-8A30-3D2AE30585D3}" destId="{B526736D-40E6-4574-AE07-587FD4ACAD6F}" srcOrd="7" destOrd="0" parTransId="{E3028C43-D729-4859-8BEE-FFC2EFDF8CEF}" sibTransId="{B23EEF45-C9BE-452A-AA4D-311EDB526D4C}"/>
    <dgm:cxn modelId="{82BAD70F-BD0E-436D-A3EF-3804960ADB4C}" srcId="{D29A637F-458C-4507-8A30-3D2AE30585D3}" destId="{E8A5EA42-DC39-46C5-8362-6B14DB6DD687}" srcOrd="6" destOrd="0" parTransId="{974A97B0-E49E-4B2D-B5B1-029B2A1C05AA}" sibTransId="{947BB5B6-68F9-4DD1-90D9-0056BA34001D}"/>
    <dgm:cxn modelId="{3F53CDA2-D149-4572-8DC2-CF91C1FDB79D}" type="presOf" srcId="{D29A637F-458C-4507-8A30-3D2AE30585D3}" destId="{83B5EF72-B0DE-4AA1-93AF-2F5963B3A216}" srcOrd="0" destOrd="0" presId="urn:microsoft.com/office/officeart/2005/8/layout/bProcess4"/>
    <dgm:cxn modelId="{4F133054-1728-45CE-B72F-9DA13307678B}" type="presOf" srcId="{F10BBE96-D0ED-44F6-AC57-91D43D8E1E2D}" destId="{2CAC27F1-474D-4BD6-8077-880481382A57}" srcOrd="0" destOrd="0" presId="urn:microsoft.com/office/officeart/2005/8/layout/bProcess4"/>
    <dgm:cxn modelId="{D6C4B54B-4D26-429D-9374-612F4150C597}" type="presOf" srcId="{1C4D968F-1B02-4A23-B6C0-FA834E1A64FA}" destId="{E6CC0BD6-8759-45FF-91EE-3EA050100D2E}" srcOrd="0" destOrd="0" presId="urn:microsoft.com/office/officeart/2005/8/layout/bProcess4"/>
    <dgm:cxn modelId="{0C861F16-D3C0-4500-BB4E-DA6FAD354359}" srcId="{D29A637F-458C-4507-8A30-3D2AE30585D3}" destId="{BC3D2DC6-E5B7-44BE-B836-0F54EDB46D09}" srcOrd="1" destOrd="0" parTransId="{58A5926E-1705-4771-8754-819C48ED136A}" sibTransId="{1C4D968F-1B02-4A23-B6C0-FA834E1A64FA}"/>
    <dgm:cxn modelId="{9E0C4AFF-A165-46F3-8B5B-6401C3ADA556}" type="presOf" srcId="{BC3D2DC6-E5B7-44BE-B836-0F54EDB46D09}" destId="{2D332B76-6B39-4C4E-8C06-34444F5AE3EA}" srcOrd="0" destOrd="0" presId="urn:microsoft.com/office/officeart/2005/8/layout/bProcess4"/>
    <dgm:cxn modelId="{3410AE4B-1194-4196-B984-9E5BCD689627}" type="presOf" srcId="{947BB5B6-68F9-4DD1-90D9-0056BA34001D}" destId="{B9E9CDE0-5055-4FDF-8D11-7CF7FEC1ED1C}" srcOrd="0" destOrd="0" presId="urn:microsoft.com/office/officeart/2005/8/layout/bProcess4"/>
    <dgm:cxn modelId="{2A29F22C-7036-483D-9BFA-A0B0B8B27288}" srcId="{D29A637F-458C-4507-8A30-3D2AE30585D3}" destId="{2DE00D43-8CA1-4EBA-9C4F-814672D3DD7C}" srcOrd="2" destOrd="0" parTransId="{BB3A42DE-64AD-4CD1-B6F8-7863F871F452}" sibTransId="{A0D931BA-3C13-4831-9C26-F9C9FBC6F2D7}"/>
    <dgm:cxn modelId="{99968483-412D-4121-B8C3-673634D03316}" type="presOf" srcId="{D7F5B165-4948-4F9C-8A54-6599F08C00F9}" destId="{E7762A64-5246-47D7-A410-7C9E6D0325C5}" srcOrd="0" destOrd="0" presId="urn:microsoft.com/office/officeart/2005/8/layout/bProcess4"/>
    <dgm:cxn modelId="{965F51BC-5F39-41DE-96D9-2262934D9294}" type="presOf" srcId="{DD6A1F6A-6134-4C62-9B96-E12570E41D5A}" destId="{48FB1A1A-CF2B-4CE4-8F89-5835A5DBFE0C}" srcOrd="0" destOrd="0" presId="urn:microsoft.com/office/officeart/2005/8/layout/bProcess4"/>
    <dgm:cxn modelId="{1B38306A-3CA9-480B-A177-10A36FB67254}" type="presOf" srcId="{1E446BA5-36C7-4D8A-98E9-716C141E4D57}" destId="{01CC467F-D190-4FB6-9780-99650C01AC8F}" srcOrd="0" destOrd="0" presId="urn:microsoft.com/office/officeart/2005/8/layout/bProcess4"/>
    <dgm:cxn modelId="{DFD03E50-DA9A-4B29-B7DB-42C4ED317B42}" type="presOf" srcId="{A0D931BA-3C13-4831-9C26-F9C9FBC6F2D7}" destId="{12EC678F-7164-4B13-B3ED-35B66A02C4EE}" srcOrd="0" destOrd="0" presId="urn:microsoft.com/office/officeart/2005/8/layout/bProcess4"/>
    <dgm:cxn modelId="{BCFFF46C-7101-47BC-901C-E2CFCD36A8EC}" type="presOf" srcId="{7266471B-5163-458F-B12B-41E69E0BDDF2}" destId="{CC72DA94-34D8-4790-8951-576867FA5481}" srcOrd="0" destOrd="0" presId="urn:microsoft.com/office/officeart/2005/8/layout/bProcess4"/>
    <dgm:cxn modelId="{C7480BEA-0F81-4B4C-9767-A322E6B10FD8}" type="presOf" srcId="{B23EEF45-C9BE-452A-AA4D-311EDB526D4C}" destId="{5F74EE74-ED1B-44F5-8763-738ECAEBFADE}" srcOrd="0" destOrd="0" presId="urn:microsoft.com/office/officeart/2005/8/layout/bProcess4"/>
    <dgm:cxn modelId="{86547A96-A2E7-445A-80E8-C4DFFC7DAA11}" srcId="{D29A637F-458C-4507-8A30-3D2AE30585D3}" destId="{DD6A1F6A-6134-4C62-9B96-E12570E41D5A}" srcOrd="4" destOrd="0" parTransId="{A021BC37-50BF-4AA8-89F6-8C1A8F718D69}" sibTransId="{A03D9DF2-EFE5-4792-A78C-2EDA45DDF4C5}"/>
    <dgm:cxn modelId="{A21E1C35-C37C-47BB-842C-261469927699}" type="presOf" srcId="{2DE00D43-8CA1-4EBA-9C4F-814672D3DD7C}" destId="{860B105E-A5F9-47EC-88F2-EB5D6BEF500A}" srcOrd="0" destOrd="0" presId="urn:microsoft.com/office/officeart/2005/8/layout/bProcess4"/>
    <dgm:cxn modelId="{0708A261-B657-4913-AE9D-A5AB613AF084}" type="presOf" srcId="{A03D9DF2-EFE5-4792-A78C-2EDA45DDF4C5}" destId="{8167E43E-F4F7-477C-89BC-392B2B760D11}" srcOrd="0" destOrd="0" presId="urn:microsoft.com/office/officeart/2005/8/layout/bProcess4"/>
    <dgm:cxn modelId="{ACAE94B8-36FF-4B38-B92F-2DEA7DB6817E}" srcId="{D29A637F-458C-4507-8A30-3D2AE30585D3}" destId="{4CDFFAA6-5F98-4597-A96A-23A3666729C7}" srcOrd="3" destOrd="0" parTransId="{A90B7A28-8D28-4C5E-88A5-C5A21A1D94D2}" sibTransId="{F10BBE96-D0ED-44F6-AC57-91D43D8E1E2D}"/>
    <dgm:cxn modelId="{B80DDB3C-4C1A-4FC5-9F23-81E75A73BA61}" type="presParOf" srcId="{83B5EF72-B0DE-4AA1-93AF-2F5963B3A216}" destId="{8BD9FDFC-09CF-4540-B5AF-BEA3A8222C0F}" srcOrd="0" destOrd="0" presId="urn:microsoft.com/office/officeart/2005/8/layout/bProcess4"/>
    <dgm:cxn modelId="{3357741F-E575-4453-9E71-A375131FF14B}" type="presParOf" srcId="{8BD9FDFC-09CF-4540-B5AF-BEA3A8222C0F}" destId="{F3BFA64C-4650-4E84-A958-926CA54443DB}" srcOrd="0" destOrd="0" presId="urn:microsoft.com/office/officeart/2005/8/layout/bProcess4"/>
    <dgm:cxn modelId="{DCCB5616-5B62-4D31-8DBA-A64BF6F4D30F}" type="presParOf" srcId="{8BD9FDFC-09CF-4540-B5AF-BEA3A8222C0F}" destId="{E7762A64-5246-47D7-A410-7C9E6D0325C5}" srcOrd="1" destOrd="0" presId="urn:microsoft.com/office/officeart/2005/8/layout/bProcess4"/>
    <dgm:cxn modelId="{BAEDB517-61B3-47C3-97AE-C31A297367B8}" type="presParOf" srcId="{83B5EF72-B0DE-4AA1-93AF-2F5963B3A216}" destId="{CB587EF8-E7A3-407E-8972-A6BE6A4B2A00}" srcOrd="1" destOrd="0" presId="urn:microsoft.com/office/officeart/2005/8/layout/bProcess4"/>
    <dgm:cxn modelId="{67A8CA8B-A02E-4B56-A8E4-326AB9C0C2AB}" type="presParOf" srcId="{83B5EF72-B0DE-4AA1-93AF-2F5963B3A216}" destId="{ADFE6907-C1DB-497C-B2D9-C24D8C7B551D}" srcOrd="2" destOrd="0" presId="urn:microsoft.com/office/officeart/2005/8/layout/bProcess4"/>
    <dgm:cxn modelId="{6A001E76-A5E7-4194-9A3E-FF8296FCA1AD}" type="presParOf" srcId="{ADFE6907-C1DB-497C-B2D9-C24D8C7B551D}" destId="{7C4F2AE0-6B47-4820-B1B8-730064968A17}" srcOrd="0" destOrd="0" presId="urn:microsoft.com/office/officeart/2005/8/layout/bProcess4"/>
    <dgm:cxn modelId="{F7FEFB5A-8050-4E47-8683-69352214D4AF}" type="presParOf" srcId="{ADFE6907-C1DB-497C-B2D9-C24D8C7B551D}" destId="{2D332B76-6B39-4C4E-8C06-34444F5AE3EA}" srcOrd="1" destOrd="0" presId="urn:microsoft.com/office/officeart/2005/8/layout/bProcess4"/>
    <dgm:cxn modelId="{1C9CB4F7-EB2D-4E06-996A-0AA195096566}" type="presParOf" srcId="{83B5EF72-B0DE-4AA1-93AF-2F5963B3A216}" destId="{E6CC0BD6-8759-45FF-91EE-3EA050100D2E}" srcOrd="3" destOrd="0" presId="urn:microsoft.com/office/officeart/2005/8/layout/bProcess4"/>
    <dgm:cxn modelId="{0A1E5F0D-B192-4C04-9BAE-6C8D56C08EF1}" type="presParOf" srcId="{83B5EF72-B0DE-4AA1-93AF-2F5963B3A216}" destId="{F626871B-048E-492A-BB14-2B41066C1785}" srcOrd="4" destOrd="0" presId="urn:microsoft.com/office/officeart/2005/8/layout/bProcess4"/>
    <dgm:cxn modelId="{CAE48448-983F-4BAA-BF1D-BC0AFC91F0D7}" type="presParOf" srcId="{F626871B-048E-492A-BB14-2B41066C1785}" destId="{497F2F41-A11B-4BA6-968E-BBE2D93FE746}" srcOrd="0" destOrd="0" presId="urn:microsoft.com/office/officeart/2005/8/layout/bProcess4"/>
    <dgm:cxn modelId="{2F2224A6-C1A4-44EA-8A6B-96AD10AB43E7}" type="presParOf" srcId="{F626871B-048E-492A-BB14-2B41066C1785}" destId="{860B105E-A5F9-47EC-88F2-EB5D6BEF500A}" srcOrd="1" destOrd="0" presId="urn:microsoft.com/office/officeart/2005/8/layout/bProcess4"/>
    <dgm:cxn modelId="{5BB31A4A-0660-4B1E-904A-AA6EE0AF1842}" type="presParOf" srcId="{83B5EF72-B0DE-4AA1-93AF-2F5963B3A216}" destId="{12EC678F-7164-4B13-B3ED-35B66A02C4EE}" srcOrd="5" destOrd="0" presId="urn:microsoft.com/office/officeart/2005/8/layout/bProcess4"/>
    <dgm:cxn modelId="{DA328563-4FEC-484C-81D5-A606C5009B51}" type="presParOf" srcId="{83B5EF72-B0DE-4AA1-93AF-2F5963B3A216}" destId="{5D7C3DE2-9C9C-44EC-AF2A-FA4534966D54}" srcOrd="6" destOrd="0" presId="urn:microsoft.com/office/officeart/2005/8/layout/bProcess4"/>
    <dgm:cxn modelId="{62E8FE98-B4E3-446E-8AE7-B6685A946448}" type="presParOf" srcId="{5D7C3DE2-9C9C-44EC-AF2A-FA4534966D54}" destId="{68A8A2AE-3C64-49DA-97B5-4818FD82D56A}" srcOrd="0" destOrd="0" presId="urn:microsoft.com/office/officeart/2005/8/layout/bProcess4"/>
    <dgm:cxn modelId="{CCCDEC4D-8C47-41F5-8FB9-90CEAA22542F}" type="presParOf" srcId="{5D7C3DE2-9C9C-44EC-AF2A-FA4534966D54}" destId="{D7D37260-5A67-41CE-89F6-2E9756AA444A}" srcOrd="1" destOrd="0" presId="urn:microsoft.com/office/officeart/2005/8/layout/bProcess4"/>
    <dgm:cxn modelId="{AE0CE599-7B90-4929-AC20-784C6BC47DBF}" type="presParOf" srcId="{83B5EF72-B0DE-4AA1-93AF-2F5963B3A216}" destId="{2CAC27F1-474D-4BD6-8077-880481382A57}" srcOrd="7" destOrd="0" presId="urn:microsoft.com/office/officeart/2005/8/layout/bProcess4"/>
    <dgm:cxn modelId="{AA09F086-BCAB-47EE-9396-3FEB86AA0747}" type="presParOf" srcId="{83B5EF72-B0DE-4AA1-93AF-2F5963B3A216}" destId="{1422ADE7-C1EE-4242-AC3D-E69E0933ABF9}" srcOrd="8" destOrd="0" presId="urn:microsoft.com/office/officeart/2005/8/layout/bProcess4"/>
    <dgm:cxn modelId="{B3076090-BABE-42E6-9C3C-E70C5D07BE38}" type="presParOf" srcId="{1422ADE7-C1EE-4242-AC3D-E69E0933ABF9}" destId="{DFF13C3C-6869-43F1-9992-CB3ECAD16A39}" srcOrd="0" destOrd="0" presId="urn:microsoft.com/office/officeart/2005/8/layout/bProcess4"/>
    <dgm:cxn modelId="{45EDAC98-D662-4DDA-B7AA-4D32F23A5F8E}" type="presParOf" srcId="{1422ADE7-C1EE-4242-AC3D-E69E0933ABF9}" destId="{48FB1A1A-CF2B-4CE4-8F89-5835A5DBFE0C}" srcOrd="1" destOrd="0" presId="urn:microsoft.com/office/officeart/2005/8/layout/bProcess4"/>
    <dgm:cxn modelId="{418757E1-59C7-4BCC-A7E8-2CDAA004E09C}" type="presParOf" srcId="{83B5EF72-B0DE-4AA1-93AF-2F5963B3A216}" destId="{8167E43E-F4F7-477C-89BC-392B2B760D11}" srcOrd="9" destOrd="0" presId="urn:microsoft.com/office/officeart/2005/8/layout/bProcess4"/>
    <dgm:cxn modelId="{88C651E8-FCF7-41D7-832D-F87DC3BD32D3}" type="presParOf" srcId="{83B5EF72-B0DE-4AA1-93AF-2F5963B3A216}" destId="{D72CB88C-E13A-43D7-8722-95F0FF6E6E08}" srcOrd="10" destOrd="0" presId="urn:microsoft.com/office/officeart/2005/8/layout/bProcess4"/>
    <dgm:cxn modelId="{BDAEF871-0C4E-4F4B-8578-5994B939B888}" type="presParOf" srcId="{D72CB88C-E13A-43D7-8722-95F0FF6E6E08}" destId="{B5BA8871-572A-43B1-AE7C-1A3914B90C08}" srcOrd="0" destOrd="0" presId="urn:microsoft.com/office/officeart/2005/8/layout/bProcess4"/>
    <dgm:cxn modelId="{E7DAF465-1B04-408A-AF7F-CFC5A4A88747}" type="presParOf" srcId="{D72CB88C-E13A-43D7-8722-95F0FF6E6E08}" destId="{B82AC35B-6449-44BA-97D2-0DB8AF6ECA65}" srcOrd="1" destOrd="0" presId="urn:microsoft.com/office/officeart/2005/8/layout/bProcess4"/>
    <dgm:cxn modelId="{F348FC98-A368-48B7-B891-734906B2D558}" type="presParOf" srcId="{83B5EF72-B0DE-4AA1-93AF-2F5963B3A216}" destId="{01CC467F-D190-4FB6-9780-99650C01AC8F}" srcOrd="11" destOrd="0" presId="urn:microsoft.com/office/officeart/2005/8/layout/bProcess4"/>
    <dgm:cxn modelId="{9CC22CC9-F46B-4F6E-8B2C-657798C5769B}" type="presParOf" srcId="{83B5EF72-B0DE-4AA1-93AF-2F5963B3A216}" destId="{E7F5E5D4-5C50-4B2F-B018-AB0D14CD9D9F}" srcOrd="12" destOrd="0" presId="urn:microsoft.com/office/officeart/2005/8/layout/bProcess4"/>
    <dgm:cxn modelId="{419C694D-5F80-4A00-9902-351EB960B4C0}" type="presParOf" srcId="{E7F5E5D4-5C50-4B2F-B018-AB0D14CD9D9F}" destId="{83078412-D1CB-4E41-8E3B-FF3D2D9D2A85}" srcOrd="0" destOrd="0" presId="urn:microsoft.com/office/officeart/2005/8/layout/bProcess4"/>
    <dgm:cxn modelId="{B50A689C-7604-4825-96C6-55DD99F1797F}" type="presParOf" srcId="{E7F5E5D4-5C50-4B2F-B018-AB0D14CD9D9F}" destId="{4D300627-A618-4709-BBD8-C48CD11B50E0}" srcOrd="1" destOrd="0" presId="urn:microsoft.com/office/officeart/2005/8/layout/bProcess4"/>
    <dgm:cxn modelId="{19B64D99-5A20-48CD-9773-06F902D6DC87}" type="presParOf" srcId="{83B5EF72-B0DE-4AA1-93AF-2F5963B3A216}" destId="{B9E9CDE0-5055-4FDF-8D11-7CF7FEC1ED1C}" srcOrd="13" destOrd="0" presId="urn:microsoft.com/office/officeart/2005/8/layout/bProcess4"/>
    <dgm:cxn modelId="{D3C2E3CA-CF19-4759-9480-0EE87EEC828C}" type="presParOf" srcId="{83B5EF72-B0DE-4AA1-93AF-2F5963B3A216}" destId="{FFE89803-47DC-4EEE-A7D2-87DF6162A10B}" srcOrd="14" destOrd="0" presId="urn:microsoft.com/office/officeart/2005/8/layout/bProcess4"/>
    <dgm:cxn modelId="{57E3A840-552A-4FE9-A63F-B51895ECEA25}" type="presParOf" srcId="{FFE89803-47DC-4EEE-A7D2-87DF6162A10B}" destId="{07ACD76D-697D-401B-867A-3EA08CE88B38}" srcOrd="0" destOrd="0" presId="urn:microsoft.com/office/officeart/2005/8/layout/bProcess4"/>
    <dgm:cxn modelId="{38A9C109-FB26-4F5E-828F-32A4E5B4B680}" type="presParOf" srcId="{FFE89803-47DC-4EEE-A7D2-87DF6162A10B}" destId="{72BA4060-C146-46B2-9FFB-6F47B7CDDCA6}" srcOrd="1" destOrd="0" presId="urn:microsoft.com/office/officeart/2005/8/layout/bProcess4"/>
    <dgm:cxn modelId="{110BF531-CC56-45B6-AC84-EEE191ACA367}" type="presParOf" srcId="{83B5EF72-B0DE-4AA1-93AF-2F5963B3A216}" destId="{5F74EE74-ED1B-44F5-8763-738ECAEBFADE}" srcOrd="15" destOrd="0" presId="urn:microsoft.com/office/officeart/2005/8/layout/bProcess4"/>
    <dgm:cxn modelId="{BD4509D5-E2E8-4C18-B234-8148AB8BF7B6}" type="presParOf" srcId="{83B5EF72-B0DE-4AA1-93AF-2F5963B3A216}" destId="{F3107788-B93E-49E8-A8E0-0C0F7401F862}" srcOrd="16" destOrd="0" presId="urn:microsoft.com/office/officeart/2005/8/layout/bProcess4"/>
    <dgm:cxn modelId="{5C767D45-59CD-45DA-9558-5432376AE1EE}" type="presParOf" srcId="{F3107788-B93E-49E8-A8E0-0C0F7401F862}" destId="{EEA28DF1-5075-4194-B31E-CFFE560A3BCF}" srcOrd="0" destOrd="0" presId="urn:microsoft.com/office/officeart/2005/8/layout/bProcess4"/>
    <dgm:cxn modelId="{7A116A49-EA2D-4864-910B-B0302D60D497}" type="presParOf" srcId="{F3107788-B93E-49E8-A8E0-0C0F7401F862}" destId="{CC72DA94-34D8-4790-8951-576867FA5481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9FCD0-2036-4A26-B196-21D0D9AEC838}" type="datetimeFigureOut">
              <a:rPr lang="en-US" smtClean="0"/>
              <a:pPr/>
              <a:t>2/24/2014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BCCF0-2483-4776-992D-C7D025B14524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CCF0-2483-4776-992D-C7D025B14524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CCF0-2483-4776-992D-C7D025B14524}" type="slidenum">
              <a:rPr lang="en-PH" smtClean="0"/>
              <a:pPr/>
              <a:t>65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1B1-FBAD-42AC-9F83-E5F02759BB7F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0A61-2553-4478-9908-57B9E763D74F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668B-35DD-48D1-BFB1-10277D70EFD3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4B8E-1E69-4145-9928-7D6BC016322B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5BB-1CD7-4E5A-9934-7458E7D068FC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BDB-686C-47DC-9AFD-385E6803F88A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338F-3D22-4778-865F-92755C9E7C38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4CBF-4956-4B1F-BFC9-5298533859D1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A9E-4919-4748-A14F-9CE408058CE3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14FD-2E0E-4DF4-AE3A-119A9E5171C1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37D6-4983-41F6-8CCC-96769FAA579A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2B52-D966-4F9F-92BB-458151582366}" type="datetime1">
              <a:rPr lang="en-US" smtClean="0"/>
              <a:pPr/>
              <a:t>2/24/2014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PH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Vision-based Judgment of Tomato Maturity</a:t>
            </a:r>
          </a:p>
          <a:p>
            <a:r>
              <a:rPr lang="en-PH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Extreme Learning Machines</a:t>
            </a:r>
            <a:endParaRPr lang="en-PH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4800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2000" dirty="0" smtClean="0">
                <a:cs typeface="Consolas" pitchFamily="49" charset="0"/>
              </a:rPr>
              <a:t>Roberto D. </a:t>
            </a:r>
            <a:r>
              <a:rPr lang="en-PH" sz="2000" dirty="0" err="1" smtClean="0">
                <a:cs typeface="Consolas" pitchFamily="49" charset="0"/>
              </a:rPr>
              <a:t>Saldaña</a:t>
            </a:r>
            <a:r>
              <a:rPr lang="en-PH" sz="2000" dirty="0" smtClean="0">
                <a:cs typeface="Consolas" pitchFamily="49" charset="0"/>
              </a:rPr>
              <a:t> Jr.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2000" dirty="0" smtClean="0">
                <a:cs typeface="Consolas" pitchFamily="49" charset="0"/>
              </a:rPr>
              <a:t>2009-09630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PH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nsolas" pitchFamily="49" charset="0"/>
              </a:rPr>
              <a:t>February 26, 2014</a:t>
            </a:r>
            <a:endParaRPr kumimoji="0" lang="en-PH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nsolas" pitchFamily="49" charset="0"/>
            </a:endParaRPr>
          </a:p>
        </p:txBody>
      </p:sp>
      <p:pic>
        <p:nvPicPr>
          <p:cNvPr id="1029" name="Picture 5" descr="D:\tomatox\TomatoELM\images\splas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8608" y="1752600"/>
            <a:ext cx="5046785" cy="114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 to 255, 8 bits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Luminance method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10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7887" y="3152772"/>
            <a:ext cx="7228227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http://www.johndcook.com/sunflow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038600"/>
            <a:ext cx="2554287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www.johndcook.com/sunflower_average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038600"/>
            <a:ext cx="2571750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Grayscale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0 and 1 (255)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Otsu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Thresholding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11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Binary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Nobuyuki Otsu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foreground and background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12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200400"/>
            <a:ext cx="320040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200400"/>
            <a:ext cx="320040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http://www.labbookpages.co.uk/software/imgProc/files/otsuExamples/harewood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038600"/>
            <a:ext cx="3286125" cy="250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http://www.labbookpages.co.uk/software/imgProc/files/otsuExamples/harewood_BW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4038600"/>
            <a:ext cx="3286125" cy="250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Otsu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Thresholding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manipulation of an image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2 purpose: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improving visual appearance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preparing images for measurement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13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Image Processing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resizing (increases or decreases)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efficiency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vs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smoothness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vs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sharpness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14</a:t>
            </a:fld>
            <a:endParaRPr lang="en-PH"/>
          </a:p>
        </p:txBody>
      </p:sp>
      <p:pic>
        <p:nvPicPr>
          <p:cNvPr id="6" name="Picture 5" descr="http://www.compuphase.com/graphic/lena-96sb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705225"/>
            <a:ext cx="1928813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ttp://www.compuphase.com/graphic/lena-or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3276600"/>
            <a:ext cx="2643187" cy="2643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Scaling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removal of parts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15</a:t>
            </a:fld>
            <a:endParaRPr lang="en-PH"/>
          </a:p>
        </p:txBody>
      </p:sp>
      <p:pic>
        <p:nvPicPr>
          <p:cNvPr id="6" name="Picture 5" descr="http://digital-photography-school.com/wp-content/uploads/old/IMG_221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400425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ttp://digital-photography-school.com/wp-content/uploads/old/IMG_2218_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2971800"/>
            <a:ext cx="2143125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Cropping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Model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mathematical or numerical representation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RGB, HSI, CIE L*a*b*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16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Red, Green and Blue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space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most basic and well-known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widely used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fails in dealing with “real world” images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17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RGB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more “intuitive”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Hue (H), Saturation (S), Intensity (I)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18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7" y="3200400"/>
            <a:ext cx="5843259" cy="947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4940" y="4489947"/>
            <a:ext cx="3405212" cy="443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9267" y="5361857"/>
            <a:ext cx="2236559" cy="785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ounded Rectangle 8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HSI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Uniform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model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L* = Lightness, a* and b* = chrominance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19</a:t>
            </a:fld>
            <a:endParaRPr lang="en-PH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2648" y="4038600"/>
            <a:ext cx="1888641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242" y="4761910"/>
            <a:ext cx="2357453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242" y="5467360"/>
            <a:ext cx="2357453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65762" y="4610104"/>
            <a:ext cx="3120948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CIE L*a*b*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200400"/>
            <a:ext cx="370095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Introduction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Literature Review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Statement of the Problem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Objectives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Proposed Approach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Experiments and Results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Conclusion and Future Works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-228600" y="533400"/>
            <a:ext cx="96012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Outline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information processing diagram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collection of neuron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extract patterns, detect trends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superior generalization capability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slow learning speed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20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Neural Networks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21</a:t>
            </a:fld>
            <a:endParaRPr lang="en-PH"/>
          </a:p>
        </p:txBody>
      </p:sp>
      <p:pic>
        <p:nvPicPr>
          <p:cNvPr id="6" name="Picture 5" descr="http://www.doc.ic.ac.uk/~nd/surprise_96/journal/vol4/cs11/report.multil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14513"/>
            <a:ext cx="6858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Multilayer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Perceptron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Huang et al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tries to solve: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intensive human intervention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slow learning speed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“generalized” single-hidden layer feed-forward networks (SLFNs)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22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Extreme Learning Machines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23</a:t>
            </a:fld>
            <a:endParaRPr lang="en-PH"/>
          </a:p>
        </p:txBody>
      </p:sp>
      <p:pic>
        <p:nvPicPr>
          <p:cNvPr id="6" name="Picture 5" descr="C:\Users\Gabrielle\Pictures\thesis\slfn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5113" y="1687513"/>
            <a:ext cx="6073775" cy="445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SLFN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24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7655" y="2366946"/>
            <a:ext cx="2708690" cy="1006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76062" y="3795706"/>
            <a:ext cx="4591876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Log-Sigmoid Function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25</a:t>
            </a:fld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60221" y="3752671"/>
            <a:ext cx="8883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1.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Randomly generate hidden node parameters (      ), </a:t>
            </a:r>
            <a:r>
              <a:rPr lang="en-US" sz="2400" i="1" dirty="0" err="1" smtClean="0">
                <a:latin typeface="Segoe UI" pitchFamily="34" charset="0"/>
                <a:cs typeface="Segoe UI" pitchFamily="34" charset="0"/>
              </a:rPr>
              <a:t>i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 = 1 ,…, 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L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PH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2.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Calculate the hidden layer output matrix 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H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PH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3. Calculate the output weight vector 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β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β = H</a:t>
            </a:r>
            <a:r>
              <a:rPr lang="en-US" sz="2400" b="1" baseline="30000" dirty="0" smtClean="0">
                <a:latin typeface="Segoe UI" pitchFamily="34" charset="0"/>
                <a:cs typeface="Segoe UI" pitchFamily="34" charset="0"/>
              </a:rPr>
              <a:t>+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T</a:t>
            </a:r>
            <a:endParaRPr lang="en-PH" sz="2400" baseline="30000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9404" y="3823855"/>
            <a:ext cx="54428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Extreme Learning Machines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2114" y="1981200"/>
            <a:ext cx="5259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Given: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	- a training set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	- hidden node output function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	- hidden node number 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L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,</a:t>
            </a:r>
            <a:endParaRPr lang="en-PH" sz="24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26</a:t>
            </a:fld>
            <a:endParaRPr lang="en-PH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276600"/>
            <a:ext cx="533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648200"/>
            <a:ext cx="1864591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88790" y="4648200"/>
            <a:ext cx="1864591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Extreme Learning Machines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4596" y="1542871"/>
            <a:ext cx="445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N</a:t>
            </a:r>
            <a:r>
              <a:rPr lang="en-PH" sz="2400" dirty="0" smtClean="0">
                <a:latin typeface="Segoe UI" pitchFamily="34" charset="0"/>
                <a:cs typeface="Segoe UI" pitchFamily="34" charset="0"/>
              </a:rPr>
              <a:t> : number of Training Samples</a:t>
            </a:r>
          </a:p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L</a:t>
            </a:r>
            <a:r>
              <a:rPr lang="en-PH" sz="2400" dirty="0" smtClean="0">
                <a:latin typeface="Segoe UI" pitchFamily="34" charset="0"/>
                <a:cs typeface="Segoe UI" pitchFamily="34" charset="0"/>
              </a:rPr>
              <a:t> : number of Hidden nodes</a:t>
            </a:r>
          </a:p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m</a:t>
            </a:r>
            <a:r>
              <a:rPr lang="en-PH" sz="2400" dirty="0" smtClean="0">
                <a:latin typeface="Segoe UI" pitchFamily="34" charset="0"/>
                <a:cs typeface="Segoe UI" pitchFamily="34" charset="0"/>
              </a:rPr>
              <a:t>: number of Output nodes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27</a:t>
            </a:fld>
            <a:endParaRPr lang="en-PH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6819" y="2500306"/>
            <a:ext cx="2750363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6819" y="3571876"/>
            <a:ext cx="2750363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Moore-Penrose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28</a:t>
            </a:fld>
            <a:endParaRPr lang="en-PH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6467" y="2071678"/>
            <a:ext cx="2791066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6308" y="3500438"/>
            <a:ext cx="2691385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Regularization Coefficient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29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152400" y="2894076"/>
            <a:ext cx="9448800" cy="1069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Literature Review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52400" y="2895600"/>
            <a:ext cx="94488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Introduction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Lopez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Camelo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A., Gomez P.: Comparison of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indexes for tomato ripening (2004)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Colorimeters, Tomato Ripening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Asadollahi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H.,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Kamarposhty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Teymoori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M.: Classification and Evaluation of Tomato Images Using Several Classifier (2009)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MLP, Random tree classifier, Tomato Classification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30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Iraji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Tosinia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A.: Classification Tomatoes on Machine Vision with Fuzzy the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Mamdani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Inference, Adaptive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Neuro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Fuzzy Inference System Based (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Anfis-Sugeno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)  (2011)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FIS, ANFIS, Tomato Classification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Wang, X., Mao, H., Han, X., Yin, J.: Vision-based judgment of tomato maturity under growth conditions (2011)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near-infrared images, RGB/HSI Images, Tomato Classification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31</a:t>
            </a:fld>
            <a:endParaRPr lang="en-PH"/>
          </a:p>
        </p:txBody>
      </p:sp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Van de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Poel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B.,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Bulens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I.,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Hertog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Van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Gastel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L., De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Proft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Nicolai, B.,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Geeraerd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A.: Model-based classification of tomato fruit development and ripening related to physiological maturity (2012)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Model-based approach, Tomato Classification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Fojlaley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Moghadam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P.,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Nia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S.: Tomato Classification and Sorting with machine vision using SVM, MLP, and LVQ (2012)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LVQ, MLP, SVM, Tomato Classification</a:t>
            </a:r>
          </a:p>
          <a:p>
            <a:pPr lvl="1" algn="just">
              <a:buNone/>
            </a:pP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32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Minhas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R., Mohammed, A., Wu, J.: A fast recognition framework based on extreme learning machine using hybrid object information.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Neurocomputing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(2010)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ELM, Object detection and categorization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Huang, G.B., Ding, X., Zhou, H.: Optimization method based extreme learning machine for classification (2010)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ELM, Classification problems</a:t>
            </a:r>
          </a:p>
          <a:p>
            <a:pPr lvl="1" algn="just"/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33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Huang, G.B., Zhou, H., Ding, X., Zhang, R.: Extreme Learning Machine for Regression and Multiclass Classification (2012)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ELM, Regression and Multiclass problems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34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35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381000" y="2436876"/>
            <a:ext cx="9906000" cy="19842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Statement of the</a:t>
            </a:r>
          </a:p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The traditional way of sorting and classification of tomatoes is a very time consuming, tedious, and expensive task. The automation of this task offers a lot of benefits such as reduced identification time, more consistent classification, and improved quality of tomato products which is a necessity in industrial applications.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36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Statement of the Problem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52400" y="2895600"/>
            <a:ext cx="94488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Objectives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37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assess the performance of ELM in the evaluation of tomato maturity.</a:t>
            </a: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determine the effect of varying the parameters of ELM such as the number of hidden nodes.</a:t>
            </a: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38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Objectives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determine the effect of introducing a regularization coefficient to the performance of ELM in the judgment of tomato maturity.</a:t>
            </a: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determine the effect of using the components L*, a*, Hue, red-green difference from the three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models (RGB, HSI, CIE L*a*b*) as inputs to the ELM network.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39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Objectives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mato history, recipes, vegetable, fruit, receip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3048000" cy="283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343400" y="2057400"/>
            <a:ext cx="4149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Segoe UI" pitchFamily="34" charset="0"/>
                <a:cs typeface="Segoe UI" pitchFamily="34" charset="0"/>
              </a:rPr>
              <a:t>Lycopersicon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latin typeface="Segoe UI" pitchFamily="34" charset="0"/>
                <a:cs typeface="Segoe UI" pitchFamily="34" charset="0"/>
              </a:rPr>
              <a:t>esculentum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95800" y="2971800"/>
            <a:ext cx="3613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Segoe UI" pitchFamily="34" charset="0"/>
                <a:cs typeface="Segoe UI" pitchFamily="34" charset="0"/>
              </a:rPr>
              <a:t>Spanish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word, </a:t>
            </a:r>
            <a:r>
              <a:rPr lang="en-US" sz="2800" dirty="0" err="1">
                <a:latin typeface="Segoe UI" pitchFamily="34" charset="0"/>
                <a:cs typeface="Segoe UI" pitchFamily="34" charset="0"/>
              </a:rPr>
              <a:t>tomate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3886200"/>
            <a:ext cx="4672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Segoe UI" pitchFamily="34" charset="0"/>
                <a:cs typeface="Segoe UI" pitchFamily="34" charset="0"/>
              </a:rPr>
              <a:t>Economically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important fruit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</a:t>
            </a:fld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91000" y="4810780"/>
            <a:ext cx="4630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Tomato makes you happy </a:t>
            </a:r>
            <a:r>
              <a:rPr lang="en-US" sz="2800" dirty="0" smtClean="0">
                <a:latin typeface="Segoe UI" pitchFamily="34" charset="0"/>
                <a:cs typeface="Segoe UI" pitchFamily="34" charset="0"/>
                <a:sym typeface="Wingdings" pitchFamily="2" charset="2"/>
              </a:rPr>
              <a:t>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40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152400" y="2894076"/>
            <a:ext cx="9448800" cy="1069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Proposed </a:t>
            </a:r>
            <a:r>
              <a:rPr lang="en-PH" sz="6600" dirty="0" smtClean="0">
                <a:latin typeface="Segoe UI Symbol" pitchFamily="34" charset="0"/>
                <a:ea typeface="Segoe UI Symbol" pitchFamily="34" charset="0"/>
              </a:rPr>
              <a:t>Approach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41</a:t>
            </a:fld>
            <a:endParaRPr lang="en-PH"/>
          </a:p>
        </p:txBody>
      </p:sp>
      <p:graphicFrame>
        <p:nvGraphicFramePr>
          <p:cNvPr id="4" name="Diagram 3"/>
          <p:cNvGraphicFramePr/>
          <p:nvPr/>
        </p:nvGraphicFramePr>
        <p:xfrm>
          <a:off x="1028700" y="1676400"/>
          <a:ext cx="7086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Pipeline of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TomatoX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762A64-5246-47D7-A410-7C9E6D032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7762A64-5246-47D7-A410-7C9E6D032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587EF8-E7A3-407E-8972-A6BE6A4B2A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CB587EF8-E7A3-407E-8972-A6BE6A4B2A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32B76-6B39-4C4E-8C06-34444F5AE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2D332B76-6B39-4C4E-8C06-34444F5AE3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CC0BD6-8759-45FF-91EE-3EA050100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E6CC0BD6-8759-45FF-91EE-3EA050100D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0B105E-A5F9-47EC-88F2-EB5D6BEF5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860B105E-A5F9-47EC-88F2-EB5D6BEF50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EC678F-7164-4B13-B3ED-35B66A02C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12EC678F-7164-4B13-B3ED-35B66A02C4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D37260-5A67-41CE-89F6-2E9756AA4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D7D37260-5A67-41CE-89F6-2E9756AA4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AC27F1-474D-4BD6-8077-880481382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CAC27F1-474D-4BD6-8077-880481382A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FB1A1A-CF2B-4CE4-8F89-5835A5DB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48FB1A1A-CF2B-4CE4-8F89-5835A5DB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67E43E-F4F7-477C-89BC-392B2B760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graphicEl>
                                              <a:dgm id="{8167E43E-F4F7-477C-89BC-392B2B760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2AC35B-6449-44BA-97D2-0DB8AF6EC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graphicEl>
                                              <a:dgm id="{B82AC35B-6449-44BA-97D2-0DB8AF6ECA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CC467F-D190-4FB6-9780-99650C01AC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01CC467F-D190-4FB6-9780-99650C01AC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300627-A618-4709-BBD8-C48CD11B5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4D300627-A618-4709-BBD8-C48CD11B5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E9CDE0-5055-4FDF-8D11-7CF7FEC1E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B9E9CDE0-5055-4FDF-8D11-7CF7FEC1E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BA4060-C146-46B2-9FFB-6F47B7CDD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72BA4060-C146-46B2-9FFB-6F47B7CDD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74EE74-ED1B-44F5-8763-738ECAEBF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graphicEl>
                                              <a:dgm id="{5F74EE74-ED1B-44F5-8763-738ECAEBFA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72DA94-34D8-4790-8951-576867FA5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graphicEl>
                                              <a:dgm id="{CC72DA94-34D8-4790-8951-576867FA5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42</a:t>
            </a:fld>
            <a:endParaRPr lang="en-PH"/>
          </a:p>
        </p:txBody>
      </p:sp>
      <p:pic>
        <p:nvPicPr>
          <p:cNvPr id="4" name="Picture 3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271462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43</a:t>
            </a:fld>
            <a:endParaRPr lang="en-PH"/>
          </a:p>
        </p:txBody>
      </p:sp>
      <p:pic>
        <p:nvPicPr>
          <p:cNvPr id="4" name="Picture 3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271462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24765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Scaling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33800" y="4572000"/>
            <a:ext cx="1709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200 x 200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44</a:t>
            </a:fld>
            <a:endParaRPr lang="en-PH"/>
          </a:p>
        </p:txBody>
      </p:sp>
      <p:pic>
        <p:nvPicPr>
          <p:cNvPr id="6" name="Picture 5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24765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:\workspace - eclipse\TomatoELM\images\blueChanne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9975" y="248602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5181600" y="2971800"/>
            <a:ext cx="9906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30" y="2514600"/>
            <a:ext cx="755970" cy="125588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Blue Channel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45</a:t>
            </a:fld>
            <a:endParaRPr lang="en-PH"/>
          </a:p>
        </p:txBody>
      </p:sp>
      <p:pic>
        <p:nvPicPr>
          <p:cNvPr id="4" name="Picture 3" descr="D:\workspace - eclipse\TomatoELM\images\blueChanne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9975" y="248602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graysca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0" y="2490788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5187630" y="3009900"/>
            <a:ext cx="990600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30" y="2476500"/>
            <a:ext cx="755970" cy="125588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7887" y="4876800"/>
            <a:ext cx="7228227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ounded Rectangle 9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Grayscale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Conversion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46</a:t>
            </a:fld>
            <a:endParaRPr lang="en-PH"/>
          </a:p>
        </p:txBody>
      </p:sp>
      <p:pic>
        <p:nvPicPr>
          <p:cNvPr id="4" name="Picture 3" descr="D:\workspace - eclipse\TomatoELM\images\graysca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238125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binaryMask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622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D:\workspace - eclipse\TomatoELM\images\segmented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3622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5" descr="D:\My Academics\Undergraduate Research\Research - Tomato Classification\histogr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0113" y="2543175"/>
            <a:ext cx="2647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511230" y="2801057"/>
            <a:ext cx="990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30" y="2343857"/>
            <a:ext cx="755970" cy="125588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901630" y="3715457"/>
            <a:ext cx="2514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630" y="3258257"/>
            <a:ext cx="755970" cy="1255885"/>
          </a:xfrm>
          <a:prstGeom prst="rect">
            <a:avLst/>
          </a:prstGeom>
        </p:spPr>
      </p:pic>
      <p:pic>
        <p:nvPicPr>
          <p:cNvPr id="13" name="Picture 12" descr="D:\workspace - eclipse\TomatoELM\images\resized_200.pn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81200" y="442863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3581400" y="4916315"/>
            <a:ext cx="990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200" y="4459115"/>
            <a:ext cx="755970" cy="125588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971800" y="5830715"/>
            <a:ext cx="2514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8800" y="5373515"/>
            <a:ext cx="755970" cy="125588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511230" y="2801057"/>
            <a:ext cx="990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30" y="2343857"/>
            <a:ext cx="755970" cy="125588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901630" y="3715457"/>
            <a:ext cx="2514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8630" y="3258257"/>
            <a:ext cx="755970" cy="125588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Masking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1524000"/>
            <a:ext cx="320040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47</a:t>
            </a:fld>
            <a:endParaRPr lang="en-PH"/>
          </a:p>
        </p:txBody>
      </p:sp>
      <p:pic>
        <p:nvPicPr>
          <p:cNvPr id="4" name="Picture 3" descr="D:\workspace - eclipse\TomatoELM\images\segment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5850" y="248285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crop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0988" y="2695575"/>
            <a:ext cx="962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Cropping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48</a:t>
            </a:fld>
            <a:endParaRPr lang="en-PH"/>
          </a:p>
        </p:txBody>
      </p:sp>
      <p:pic>
        <p:nvPicPr>
          <p:cNvPr id="4" name="Picture 3" descr="D:\workspace - eclipse\TomatoELM\images\crop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0988" y="1785938"/>
            <a:ext cx="962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D:\workspace - eclipse\TomatoELM\images\crop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288" y="2143125"/>
            <a:ext cx="468312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57200" y="3733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R-G = 118.97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267200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L* = 40.52</a:t>
            </a:r>
          </a:p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a* = 46.48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177135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H = 6.16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206" y="3962400"/>
            <a:ext cx="1888641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685710"/>
            <a:ext cx="2357453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29320" y="4171944"/>
            <a:ext cx="3120948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4653" y="4126369"/>
            <a:ext cx="4160147" cy="674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Feature Extraction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936604" y="2829580"/>
            <a:ext cx="1321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64 x 64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49</a:t>
            </a:fld>
            <a:endParaRPr lang="en-PH"/>
          </a:p>
        </p:txBody>
      </p:sp>
      <p:pic>
        <p:nvPicPr>
          <p:cNvPr id="99" name="Picture 98" descr="ELM 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705600" cy="415148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ELM Network Structure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agrofresh.com/assets/images/smartfresh/tomatoes/tomato_ripening_stag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85938"/>
            <a:ext cx="6858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Maturity Stages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50</a:t>
            </a:fld>
            <a:endParaRPr lang="en-PH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9701" y="3429000"/>
            <a:ext cx="4449099" cy="93406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568" y="3429000"/>
            <a:ext cx="1229032" cy="1118419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572000"/>
            <a:ext cx="2679289" cy="270387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029200"/>
            <a:ext cx="1499419" cy="1081548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1613" y="4953000"/>
            <a:ext cx="2937387" cy="1143000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ELM Training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38400" y="1295400"/>
            <a:ext cx="4267200" cy="1794387"/>
            <a:chOff x="914400" y="1295400"/>
            <a:chExt cx="4267200" cy="1794387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8343" y="2819400"/>
              <a:ext cx="2593257" cy="270387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2478842" y="1600200"/>
              <a:ext cx="1455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R-G = 118.97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0675" y="1905000"/>
              <a:ext cx="11769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L* = 40.52</a:t>
              </a:r>
            </a:p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a* = 46.48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5675" y="2438400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H = 6.16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1295400"/>
              <a:ext cx="109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Segoe UI" pitchFamily="34" charset="0"/>
                  <a:cs typeface="Segoe UI" pitchFamily="34" charset="0"/>
                </a:rPr>
                <a:t>Given:</a:t>
              </a:r>
              <a:endParaRPr lang="en-PH" sz="2400" dirty="0" smtClean="0"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51</a:t>
            </a:fld>
            <a:endParaRPr lang="en-PH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3190" y="5364480"/>
            <a:ext cx="2718262" cy="274320"/>
          </a:xfrm>
          <a:prstGeom prst="rect">
            <a:avLst/>
          </a:prstGeom>
          <a:noFill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791200"/>
            <a:ext cx="3204557" cy="274320"/>
          </a:xfrm>
          <a:prstGeom prst="rect">
            <a:avLst/>
          </a:prstGeom>
          <a:noFill/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6202680"/>
            <a:ext cx="2281843" cy="27432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Classification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080751" y="1219200"/>
            <a:ext cx="4982499" cy="3886200"/>
            <a:chOff x="1752600" y="1524000"/>
            <a:chExt cx="4982499" cy="3886200"/>
          </a:xfrm>
        </p:grpSpPr>
        <p:sp>
          <p:nvSpPr>
            <p:cNvPr id="12" name="TextBox 11"/>
            <p:cNvSpPr txBox="1"/>
            <p:nvPr/>
          </p:nvSpPr>
          <p:spPr>
            <a:xfrm>
              <a:off x="1752600" y="1524000"/>
              <a:ext cx="109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Segoe UI" pitchFamily="34" charset="0"/>
                  <a:cs typeface="Segoe UI" pitchFamily="34" charset="0"/>
                </a:rPr>
                <a:t>Given:</a:t>
              </a:r>
              <a:endParaRPr lang="en-PH" sz="2400" dirty="0" smtClean="0"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2037735"/>
              <a:ext cx="4449099" cy="934065"/>
            </a:xfrm>
            <a:prstGeom prst="rect">
              <a:avLst/>
            </a:prstGeom>
            <a:noFill/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33800" y="3072581"/>
              <a:ext cx="1229032" cy="1118419"/>
            </a:xfrm>
            <a:prstGeom prst="rect">
              <a:avLst/>
            </a:prstGeom>
            <a:noFill/>
          </p:spPr>
        </p:pic>
        <p:pic>
          <p:nvPicPr>
            <p:cNvPr id="15" name="Picture 1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71800" y="4267200"/>
              <a:ext cx="2937387" cy="1143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52</a:t>
            </a:fld>
            <a:endParaRPr lang="en-PH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78" name="Picture 177" descr="tomato 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00729"/>
            <a:ext cx="6705600" cy="355247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Classification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447800"/>
            <a:ext cx="4449099" cy="934065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514600"/>
            <a:ext cx="1229032" cy="1118419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447800"/>
            <a:ext cx="2937387" cy="114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53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304800" y="2436876"/>
            <a:ext cx="9753600" cy="19842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Experiments and Results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Hardware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AMD E-350 Processor 1.60 GHz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2.00 GB of RAM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Software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Microsoft Windows 8 Pro 64-bit (6.2, Build 9200)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Eclipse Juno IDE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Java Virtual Machine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54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System Specifications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Dataset = six hundred (600) images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One hundred (100) images per tomato stage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Train set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70% of dataset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Test set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30% of dataset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55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Experimental Settings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56</a:t>
            </a:fld>
            <a:endParaRPr lang="en-PH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209800"/>
          <a:ext cx="7162800" cy="2870200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907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Parameter</a:t>
                      </a:r>
                      <a:endParaRPr lang="en-PH" sz="2400" b="1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Standard Value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907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Number of Hidden Nodes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105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Regularization Coefficient (C)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Not set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Standard Configuration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Comparison of fixed and random dataset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II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Variation in the number of hidden nodes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III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Variation in the values of the regularization coefficient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IV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Variation in the number of input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features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57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58</a:t>
            </a:fld>
            <a:endParaRPr lang="en-PH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328928"/>
          <a:ext cx="7635240" cy="1261872"/>
        </p:xfrm>
        <a:graphic>
          <a:graphicData uri="http://schemas.openxmlformats.org/drawingml/2006/table">
            <a:tbl>
              <a:tblPr/>
              <a:tblGrid>
                <a:gridCol w="1540670"/>
                <a:gridCol w="1523427"/>
                <a:gridCol w="1523427"/>
                <a:gridCol w="1523427"/>
                <a:gridCol w="1524289"/>
              </a:tblGrid>
              <a:tr h="418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FFFF"/>
                        </a:solidFill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Fixed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Random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18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Test set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Train set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Test set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Train set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98.865%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97.185%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98.905%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3252" y="2819400"/>
          <a:ext cx="9130748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N, 0.75N, 0.5N, 0.25N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N = number of samples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59</a:t>
            </a:fld>
            <a:endParaRPr lang="en-PH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3429000"/>
          <a:ext cx="6263640" cy="2316480"/>
        </p:xfrm>
        <a:graphic>
          <a:graphicData uri="http://schemas.openxmlformats.org/drawingml/2006/table">
            <a:tbl>
              <a:tblPr/>
              <a:tblGrid>
                <a:gridCol w="3131820"/>
                <a:gridCol w="3131820"/>
              </a:tblGrid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Segoe UI" pitchFamily="34" charset="0"/>
                          <a:cs typeface="Segoe UI" pitchFamily="34" charset="0"/>
                        </a:rPr>
                        <a:t>Set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Segoe UI" pitchFamily="34" charset="0"/>
                          <a:cs typeface="Segoe UI" pitchFamily="34" charset="0"/>
                        </a:rPr>
                        <a:t>Number of Hidden Nodes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cs typeface="Segoe UI" pitchFamily="34" charset="0"/>
                        </a:rPr>
                        <a:t>A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105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cs typeface="Segoe UI" pitchFamily="34" charset="0"/>
                        </a:rPr>
                        <a:t>B</a:t>
                      </a:r>
                      <a:endParaRPr lang="en-PH" sz="200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210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315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cs typeface="Segoe UI" pitchFamily="34" charset="0"/>
                        </a:rPr>
                        <a:t>D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420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</a:t>
            </a:fld>
            <a:endParaRPr lang="en-PH"/>
          </a:p>
        </p:txBody>
      </p:sp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Current Process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257800" y="2895600"/>
            <a:ext cx="3515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Manual Classification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562600" y="3733800"/>
            <a:ext cx="2670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Human Graders</a:t>
            </a:r>
          </a:p>
        </p:txBody>
      </p:sp>
      <p:pic>
        <p:nvPicPr>
          <p:cNvPr id="1026" name="Picture 2" descr="D:\My Academics\Undergraduate Research\Research - Tomato Classification\ffb634_07f5fea8e69b4f52a7d8ad310d713e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540" y="1905000"/>
            <a:ext cx="4589860" cy="3429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60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0" y="2209800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7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239000" cy="630936"/>
        </p:xfrm>
        <a:graphic>
          <a:graphicData uri="http://schemas.openxmlformats.org/drawingml/2006/table">
            <a:tbl>
              <a:tblPr/>
              <a:tblGrid>
                <a:gridCol w="1460715"/>
                <a:gridCol w="1444367"/>
                <a:gridCol w="1444367"/>
                <a:gridCol w="1444367"/>
                <a:gridCol w="144518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FFFFFF"/>
                        </a:solidFill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96.796%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94.667%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87.463%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61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0" y="2286000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71600"/>
          <a:ext cx="7315201" cy="630936"/>
        </p:xfrm>
        <a:graphic>
          <a:graphicData uri="http://schemas.openxmlformats.org/drawingml/2006/table">
            <a:tbl>
              <a:tblPr/>
              <a:tblGrid>
                <a:gridCol w="1476091"/>
                <a:gridCol w="1459571"/>
                <a:gridCol w="1459571"/>
                <a:gridCol w="1459571"/>
                <a:gridCol w="146039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FFFFFF"/>
                        </a:solidFill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98.865%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99.556%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99.714%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99.952%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%</a:t>
            </a:r>
            <a:endParaRPr lang="en-P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4000" cy="560832"/>
        </p:xfrm>
        <a:graphic>
          <a:graphicData uri="http://schemas.openxmlformats.org/drawingml/2006/table">
            <a:tbl>
              <a:tblPr/>
              <a:tblGrid>
                <a:gridCol w="1300276"/>
                <a:gridCol w="1157631"/>
                <a:gridCol w="1157631"/>
                <a:gridCol w="1157631"/>
                <a:gridCol w="1157631"/>
                <a:gridCol w="1157631"/>
                <a:gridCol w="1155801"/>
                <a:gridCol w="89976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No C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20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30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40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50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400" b="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98.259%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98.13%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98.074%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98.056%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98.148%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98.28%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62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0" y="2637692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52600" y="2667000"/>
          <a:ext cx="5623560" cy="2523744"/>
        </p:xfrm>
        <a:graphic>
          <a:graphicData uri="http://schemas.openxmlformats.org/drawingml/2006/table">
            <a:tbl>
              <a:tblPr/>
              <a:tblGrid>
                <a:gridCol w="2797810"/>
                <a:gridCol w="28257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Set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Color Feature (s)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R-G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H, R-G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L*, a*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L*, a*, H, R-G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E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R, G, R-G, H, a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63</a:t>
            </a:fld>
            <a:endParaRPr lang="en-PH"/>
          </a:p>
        </p:txBody>
      </p:sp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IV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64</a:t>
            </a:fld>
            <a:endParaRPr lang="en-PH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0" y="1420368"/>
          <a:ext cx="9144000" cy="560832"/>
        </p:xfrm>
        <a:graphic>
          <a:graphicData uri="http://schemas.openxmlformats.org/drawingml/2006/table">
            <a:tbl>
              <a:tblPr/>
              <a:tblGrid>
                <a:gridCol w="1556007"/>
                <a:gridCol w="1697463"/>
                <a:gridCol w="1696432"/>
                <a:gridCol w="1684042"/>
                <a:gridCol w="1523999"/>
                <a:gridCol w="98605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E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96.037%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94.444%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96.741%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95.833%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IV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0" y="2209800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65</a:t>
            </a:fld>
            <a:endParaRPr lang="en-PH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2380488"/>
          <a:ext cx="9143999" cy="1962912"/>
        </p:xfrm>
        <a:graphic>
          <a:graphicData uri="http://schemas.openxmlformats.org/drawingml/2006/table">
            <a:tbl>
              <a:tblPr/>
              <a:tblGrid>
                <a:gridCol w="2896819"/>
                <a:gridCol w="3125419"/>
                <a:gridCol w="312176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Current Research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TotoBee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Accuracy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98.19 %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Training Time (sec)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1.89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153.46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Benchmark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66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304800" y="2438400"/>
            <a:ext cx="9753600" cy="1981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Conclusion and</a:t>
            </a:r>
          </a:p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Future Works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ELM classifier is robust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The number of hidden nodes can affect the performance of ELM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The introduction of a regularization coefficient (C) further improves the performance of ELM</a:t>
            </a:r>
          </a:p>
          <a:p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67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Conclusions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The proposed input features (L*, a*, Hue, r-g) performed well</a:t>
            </a:r>
          </a:p>
          <a:p>
            <a:r>
              <a:rPr lang="en-PH" smtClean="0">
                <a:latin typeface="Segoe UI" pitchFamily="34" charset="0"/>
                <a:cs typeface="Segoe UI" pitchFamily="34" charset="0"/>
              </a:rPr>
              <a:t>ELM </a:t>
            </a:r>
            <a:r>
              <a:rPr lang="en-PH" smtClean="0">
                <a:latin typeface="Segoe UI" pitchFamily="34" charset="0"/>
                <a:cs typeface="Segoe UI" pitchFamily="34" charset="0"/>
              </a:rPr>
              <a:t>is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an efficient method in the classification of tomatoes</a:t>
            </a:r>
          </a:p>
          <a:p>
            <a:endParaRPr lang="en-PH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68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Conclusions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Extension to real-time tomato classification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Online-Sequential ELM (OS-ELM)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Other vegetables or fruits such as bananas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69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Future Work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time consuming, tedious, expensive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brightness, vividness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save time and expense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improved quality, abolish inconsistency, reduce dependence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Why Automate?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228600" y="2895600"/>
            <a:ext cx="96012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DEMO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70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Digital Image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Image Processing</a:t>
            </a:r>
          </a:p>
          <a:p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Space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Machine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8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How to Automate?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electronic representation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composed of pixels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9</a:t>
            </a:fld>
            <a:endParaRPr lang="en-PH"/>
          </a:p>
        </p:txBody>
      </p:sp>
      <p:pic>
        <p:nvPicPr>
          <p:cNvPr id="7" name="Picture 6" descr="tomato history, recipes, vegetable, fruit, receip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200400"/>
            <a:ext cx="3048000" cy="283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Digital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1267</Words>
  <Application>Microsoft Office PowerPoint</Application>
  <PresentationFormat>On-screen Show (4:3)</PresentationFormat>
  <Paragraphs>395</Paragraphs>
  <Slides>70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%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</dc:creator>
  <cp:lastModifiedBy>roberto</cp:lastModifiedBy>
  <cp:revision>138</cp:revision>
  <dcterms:created xsi:type="dcterms:W3CDTF">2013-08-13T10:08:43Z</dcterms:created>
  <dcterms:modified xsi:type="dcterms:W3CDTF">2014-02-24T22:53:13Z</dcterms:modified>
</cp:coreProperties>
</file>