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806491-298A-4EF0-9D62-6A8FCF1BA6B4}">
  <a:tblStyle styleId="{24806491-298A-4EF0-9D62-6A8FCF1BA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d1e6f472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d1e6f472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1e6f47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1e6f47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d1e6f497e_5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d1e6f497e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d1e6f4723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d1e6f4723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d1e6f4723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d1e6f4723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d1e6f497e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d1e6f497e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연료전지 예측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210111 dorothy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서론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88752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RF : </a:t>
            </a: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랜덤 포레스트는 대표적인 배깅(bagging) 방식 앙상블 알고리즘으로 여러 개의 트리(분류기)를 만들어 보팅으로 최종 클래스 값을 결정하는 알고리즘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부스팅 기반의 다양한 앙상블 알고리즘과 마찬가지로 RF 역시 트리 기반의 알고리즘으로 Decision Tree의 직관적이라는 장점을 그대로 가지고 있음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KNN : 데이터로부터 거리가 가까운 k개의 다른 데이터의 레이블을 참조하여 분류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K-Means : 각 군집의 평균을 활용하여 k개의 군집으로 묶는다. 여기서의 평균이란 각 클러스터링의 중심과 데이터들의 평균 거리를 의미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차이점 : KNN은 지도학습 분류 알고리즘으로, 레이블이 주어졌을때 레이블(정답)을 기반으로 데이터를 나누는 방법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반면 K-Means는 비지도 학습 군집화 알고리즘으로,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레이블(정답)이 주어지지 않았을때, 정해진 레이블이 없기에 분류와 달리 어떤 레이블에 속할지 예측하기 보다 이렇게 군집화 되는 정도만 파악 가능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XGBR : </a:t>
            </a:r>
            <a:r>
              <a:rPr lang="ko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여러개의 Decision Tree를 조합해서 사용하는 Ensemble 알고리즘</a:t>
            </a:r>
            <a:endParaRPr sz="1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                  boosting (</a:t>
            </a:r>
            <a:r>
              <a:rPr lang="ko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약한 예측 모형들의 학습 에러에 가중치를 두고, 순차적으로 다음 학습 모델에 반영하여 강한 예측모형을 만듬)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LSTM-AE : </a:t>
            </a: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모델에 입력 시퀀스가 순차적으로 들어오면 디코더는 입력시퀀스를 재생성 </a:t>
            </a: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하거나 목표시퀀스에 대한 예측을 출력함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(인코더 : 입력값 -&gt; 특징값 저차원으로 압축, 디코더 : 특징값 -&gt; 출력값 원래 차원으로 복원)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000">
                <a:solidFill>
                  <a:schemeClr val="dk1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Stacked LSTM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ko" sz="1000">
                <a:solidFill>
                  <a:schemeClr val="dk1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LSTM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이 더 복잡한 </a:t>
            </a:r>
            <a:r>
              <a:rPr lang="ko" sz="1000">
                <a:solidFill>
                  <a:schemeClr val="dk1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를 해결할 수 있도록, 모델의 복잡도를 높이는 방법 중 하나로 </a:t>
            </a:r>
            <a:r>
              <a:rPr lang="ko" sz="1000">
                <a:solidFill>
                  <a:schemeClr val="dk1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neural network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에서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모델의 성능을 향상시키기 위해 </a:t>
            </a:r>
            <a:r>
              <a:rPr lang="ko" sz="1000">
                <a:solidFill>
                  <a:schemeClr val="dk1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hidden layer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의 노드 개수를 과도하게 증가시키는 것보다, 층을 깊게 쌓는 것이 더욱 효율적으로 알려짐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675" y="3063065"/>
            <a:ext cx="2832667" cy="14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025" y="3063075"/>
            <a:ext cx="1843201" cy="144804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244850" y="390425"/>
            <a:ext cx="4772700" cy="3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accent3"/>
                </a:solidFill>
              </a:rPr>
              <a:t>LSTM : RNN</a:t>
            </a:r>
            <a:r>
              <a:rPr lang="ko" sz="900"/>
              <a:t>의 vanishing gradient problem를 해결한 모델로 긴 시퀀스 입력</a:t>
            </a:r>
            <a:r>
              <a:rPr lang="ko" sz="900"/>
              <a:t>에 </a:t>
            </a:r>
            <a:r>
              <a:rPr lang="ko" sz="900"/>
              <a:t>좋은 성능을 보임 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/>
              <a:t>(vanishing gradient problem : 데이터가 길어질수록 앞 쪽의 데이터 내용이 뒤쪽으로 전달되지 않아 그래디언트가 점차 줄어 학습능력이 크게 저하되는 문제)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/>
              <a:t>RNN의 히든 state에 cell-state를 추가한 구조로 cell state는 일종의 컨베이어 벨트 역할. 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/>
              <a:t>LSTM은 cell-state에 gate를 활용하여 정보를 더하거나 제거하는 기능을 가짐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/>
              <a:t>- Dense layer = Fully connected layer : ‘완전 연결 되었다’ = 한 층(layer)의 모든 뉴런이 그 다음 층(layer)의 모든 뉴런과 연결된 상태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/>
              <a:t>입력과 출력을 모두 연결해주며, 입력과 출력을 각각 연결해주는 가중치를 포함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즉, 입력이 4개, 출력이 8개라면 가중치는 총 32개가 존재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가장 머신러닝에 기본적인 층으로 영상이나 서로 연속적으로 상관관계가 있는 데이터가 아니라면 이 층을 통해 학습 시킬 수 있는 데이터가 많음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900"/>
              <a:t> </a:t>
            </a:r>
            <a:endParaRPr sz="9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07800"/>
            <a:ext cx="3963324" cy="35417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1843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stacked LSTM 구조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16"/>
          <p:cNvGraphicFramePr/>
          <p:nvPr/>
        </p:nvGraphicFramePr>
        <p:xfrm>
          <a:off x="599238" y="2066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{24806491-298A-4EF0-9D62-6A8FCF1BA6B4}</a:tableStyleId>
              </a:tblPr>
              <a:tblGrid>
                <a:gridCol w="1682625"/>
                <a:gridCol w="62629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Goal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stacked LSTM을 이용한 운행모드일 때, 스택 전력 예측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데이터 특성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주기 10초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대표 data : stack power, meoh concentration, stack temp, ambient temp, operation mode status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67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Data Exploration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DB : FuelCell 에 gateway id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강서 (</a:t>
                      </a:r>
                      <a:r>
                        <a:rPr lang="ko" sz="800"/>
                        <a:t>a21910213007, a21910213008)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" sz="800"/>
                        <a:t>순천 (a32104293012, a32104293017, a32104293020)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아산 (a32104293011, a32104293013, a32104293016)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01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Data Preprocessing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- 6월 ~ 12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월 데이터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- 5분 평균 값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OpMode : 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-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dummy (</a:t>
                      </a:r>
                      <a:r>
                        <a:rPr lang="ko" sz="800">
                          <a:solidFill>
                            <a:schemeClr val="dk2"/>
                          </a:solidFill>
                        </a:rPr>
                        <a:t>stack_power != 65535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) 값, nan 처리 완료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-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MinMaxScaler 정규화 사용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7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Feature Engineering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사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용 컬럼 :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stack power, stack temp, ambient temp, meoh concentration, sp condition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sp condition : 스택전력 4분위수(q1, 0.25) 기준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- </a:t>
                      </a:r>
                      <a:r>
                        <a:rPr lang="ko" sz="800">
                          <a:solidFill>
                            <a:schemeClr val="dk2"/>
                          </a:solidFill>
                        </a:rPr>
                        <a:t>stack power = stack current * stack voltage </a:t>
                      </a:r>
                      <a:endParaRPr sz="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1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Algorithm Selection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stacked LSTM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4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Model Training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2"/>
                          </a:solidFill>
                        </a:rPr>
                        <a:t>train 90%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, test 10%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Hyper parameter Tuning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노드 수 140 / 70, epoch = 70, input = 12, ouput = 12, batch size = 12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Model Evaluation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test set : MAPE 2.5 ~ 9%, 실측값 : 5 ~ 15%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3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Model Deployment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Flask 웹 통신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client : db 데이터 수집하여 서버에 예측 요청, 응답받은 예측 데이터를 db에 insert</a:t>
                      </a:r>
                      <a:endParaRPr i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server : client로 요청을 받아 전처리하고 응답으로 예측 데이터를 json 내보냄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17"/>
          <p:cNvGraphicFramePr/>
          <p:nvPr/>
        </p:nvGraphicFramePr>
        <p:xfrm>
          <a:off x="415363" y="9139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{24806491-298A-4EF0-9D62-6A8FCF1BA6B4}</a:tableStyleId>
              </a:tblPr>
              <a:tblGrid>
                <a:gridCol w="967075"/>
                <a:gridCol w="6456025"/>
              </a:tblGrid>
              <a:tr h="246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model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결과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RF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RF 모델은 20% 이내 </a:t>
                      </a:r>
                      <a:r>
                        <a:rPr lang="ko" sz="800"/>
                        <a:t>accuracy score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를 보이므로 적합하지 않음.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KNN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최적의 k = 3, KNN은 약 45% 분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류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정확도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K-means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k=3, accuracy score : 40 ~ 50%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k= 5, feature 추가 후  </a:t>
                      </a:r>
                      <a:r>
                        <a:rPr lang="ko" sz="800"/>
                        <a:t>accuracy score :  </a:t>
                      </a:r>
                      <a:r>
                        <a:rPr lang="ko" sz="800"/>
                        <a:t>45 % 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792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XGBR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" sz="800"/>
                        <a:t>accuracy score : 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17 ~ 22%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훈련데이터의 feature가 부족했다고 판단하여 신규 feature 추가 필요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요일, 시간, 스택전력 4분위수(q1, 0.25) 기준, 배터리전압 78v 기준 feature 추가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" sz="800"/>
                        <a:t>accuracy score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22% -&gt; 40 ~ 46% 까지 개선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신규 feature 1-2개 더 추가하고, parameter 튜닝 보완 필요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50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LSTM-AE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목적   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: me &gt; 1.0 을 이상값이라 정했을 때, 이상탐지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방법론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: LSTM-AE 를 이용하여, 정밀도-재현율 그래프를 사용해 최적의 임계값을 설정하고, 임계값 이상이면 이상값으로 탐지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전처리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279400" lvl="0" marL="45720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nan &amp; dummy 값 제거 ( opmode &lt; 8, stack_power &lt;= 1500)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2794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기간 6~10월 설정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2794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OpMode 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2794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Feature 추가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2794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( sp_condition : stack power 1사분위 기준값, cbv_condition : can bat voltage 77v 기준값, y : mooh 1.0 기준값 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2794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MinMaxScaler 사용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사용 column : stack_power, stack_temp, meoh_concentration,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                      sp_condition, cbv_condition, 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결과 accuracy :  0.94, </a:t>
                      </a:r>
                      <a:r>
                        <a:rPr lang="ko" sz="800"/>
                        <a:t>Break 46/49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알고리즘 별 성능평가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결론 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9535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" sz="1000">
                <a:latin typeface="Arial"/>
                <a:ea typeface="Arial"/>
                <a:cs typeface="Arial"/>
                <a:sym typeface="Arial"/>
              </a:rPr>
              <a:t>머신러닝 알고리즘은 TEST 셋의 분류 성능평가는 50% 미만이고, 이상감지 분류에서 스택전력 값 예측으로 목적 변경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- 딥러닝 알고리즘 중 LSTM-AE 를 이상감지 알고리즘으로 사용하려 했으나, 데이터 값에 대한 이상감지 보다 실제 에러가 났을때 알람이 더 중요했음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- 스택전력 예측을 위한 알고리즘으로 시계열 데이터 예측에 적합한 LSTM을 사용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- test set 기준으로 LSTM 은 90% 이상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-  예측 데이터는 stack power와의 상관도가 높을수록 정확도가 높아짐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    gw07 성능평가 : mape 8.7%, mae 93.387, rmse 127.829, rsquared 0.77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    gw20 성능평가 : mape 2.5%, mae   4.227, rmse     5.720, rsquared 0.84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75" y="3249225"/>
            <a:ext cx="2825025" cy="177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8801" y="3249225"/>
            <a:ext cx="2825025" cy="177911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2517175" y="3294150"/>
            <a:ext cx="70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gw07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869975" y="3294150"/>
            <a:ext cx="70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gw20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