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9" r:id="rId11"/>
    <p:sldId id="267" r:id="rId12"/>
    <p:sldId id="263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A27846-E855-4912-9240-EF30947DA8D2}" v="11" dt="2024-10-15T18:35:52.7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rednji stil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77" autoAdjust="0"/>
  </p:normalViewPr>
  <p:slideViewPr>
    <p:cSldViewPr snapToGrid="0">
      <p:cViewPr varScale="1">
        <p:scale>
          <a:sx n="73" d="100"/>
          <a:sy n="73" d="100"/>
        </p:scale>
        <p:origin x="8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rotea Dragojevic" userId="16bea668928419c8" providerId="LiveId" clId="{60A27846-E855-4912-9240-EF30947DA8D2}"/>
    <pc:docChg chg="undo custSel addSld delSld modSld sldOrd addMainMaster delMainMaster">
      <pc:chgData name="Dorotea Dragojevic" userId="16bea668928419c8" providerId="LiveId" clId="{60A27846-E855-4912-9240-EF30947DA8D2}" dt="2024-10-21T11:45:16.925" v="3884" actId="2696"/>
      <pc:docMkLst>
        <pc:docMk/>
      </pc:docMkLst>
      <pc:sldChg chg="addSp delSp modSp new mod setBg modClrScheme addAnim delAnim setClrOvrMap chgLayout">
        <pc:chgData name="Dorotea Dragojevic" userId="16bea668928419c8" providerId="LiveId" clId="{60A27846-E855-4912-9240-EF30947DA8D2}" dt="2024-10-15T18:36:24.330" v="3708" actId="255"/>
        <pc:sldMkLst>
          <pc:docMk/>
          <pc:sldMk cId="2987585990" sldId="256"/>
        </pc:sldMkLst>
        <pc:spChg chg="mod">
          <ac:chgData name="Dorotea Dragojevic" userId="16bea668928419c8" providerId="LiveId" clId="{60A27846-E855-4912-9240-EF30947DA8D2}" dt="2024-10-15T08:42:40.656" v="2777" actId="20577"/>
          <ac:spMkLst>
            <pc:docMk/>
            <pc:sldMk cId="2987585990" sldId="256"/>
            <ac:spMk id="2" creationId="{78371953-4660-6A63-7BDA-78D65C55854C}"/>
          </ac:spMkLst>
        </pc:spChg>
        <pc:spChg chg="mod">
          <ac:chgData name="Dorotea Dragojevic" userId="16bea668928419c8" providerId="LiveId" clId="{60A27846-E855-4912-9240-EF30947DA8D2}" dt="2024-10-15T18:36:24.330" v="3708" actId="255"/>
          <ac:spMkLst>
            <pc:docMk/>
            <pc:sldMk cId="2987585990" sldId="256"/>
            <ac:spMk id="3" creationId="{EA046D43-E4D6-EC4D-A803-904AE5B9B514}"/>
          </ac:spMkLst>
        </pc:spChg>
        <pc:spChg chg="add del">
          <ac:chgData name="Dorotea Dragojevic" userId="16bea668928419c8" providerId="LiveId" clId="{60A27846-E855-4912-9240-EF30947DA8D2}" dt="2024-10-08T09:44:27.569" v="147" actId="26606"/>
          <ac:spMkLst>
            <pc:docMk/>
            <pc:sldMk cId="2987585990" sldId="256"/>
            <ac:spMk id="7" creationId="{60220DBA-8988-4873-8FCD-3FFAC3CF13F6}"/>
          </ac:spMkLst>
        </pc:spChg>
        <pc:spChg chg="add del">
          <ac:chgData name="Dorotea Dragojevic" userId="16bea668928419c8" providerId="LiveId" clId="{60A27846-E855-4912-9240-EF30947DA8D2}" dt="2024-10-08T09:42:31.361" v="123" actId="26606"/>
          <ac:spMkLst>
            <pc:docMk/>
            <pc:sldMk cId="2987585990" sldId="256"/>
            <ac:spMk id="9" creationId="{00E45B9B-5690-F156-E2ED-D88478B7627A}"/>
          </ac:spMkLst>
        </pc:spChg>
        <pc:spChg chg="add del">
          <ac:chgData name="Dorotea Dragojevic" userId="16bea668928419c8" providerId="LiveId" clId="{60A27846-E855-4912-9240-EF30947DA8D2}" dt="2024-10-08T09:42:31.361" v="123" actId="26606"/>
          <ac:spMkLst>
            <pc:docMk/>
            <pc:sldMk cId="2987585990" sldId="256"/>
            <ac:spMk id="11" creationId="{97081EE3-B6BE-9584-F5AF-E5F6484DA7A1}"/>
          </ac:spMkLst>
        </pc:spChg>
        <pc:spChg chg="add del">
          <ac:chgData name="Dorotea Dragojevic" userId="16bea668928419c8" providerId="LiveId" clId="{60A27846-E855-4912-9240-EF30947DA8D2}" dt="2024-10-08T09:42:31.361" v="123" actId="26606"/>
          <ac:spMkLst>
            <pc:docMk/>
            <pc:sldMk cId="2987585990" sldId="256"/>
            <ac:spMk id="13" creationId="{41A03FE5-7938-1573-2D18-E168CC7C0ABF}"/>
          </ac:spMkLst>
        </pc:spChg>
        <pc:spChg chg="add del">
          <ac:chgData name="Dorotea Dragojevic" userId="16bea668928419c8" providerId="LiveId" clId="{60A27846-E855-4912-9240-EF30947DA8D2}" dt="2024-10-08T09:42:38.861" v="127" actId="26606"/>
          <ac:spMkLst>
            <pc:docMk/>
            <pc:sldMk cId="2987585990" sldId="256"/>
            <ac:spMk id="15" creationId="{9B45BA4C-9B54-4496-821F-9E0985CA984D}"/>
          </ac:spMkLst>
        </pc:spChg>
        <pc:spChg chg="add del">
          <ac:chgData name="Dorotea Dragojevic" userId="16bea668928419c8" providerId="LiveId" clId="{60A27846-E855-4912-9240-EF30947DA8D2}" dt="2024-10-08T09:42:44.702" v="129" actId="26606"/>
          <ac:spMkLst>
            <pc:docMk/>
            <pc:sldMk cId="2987585990" sldId="256"/>
            <ac:spMk id="18" creationId="{55B419A7-F817-4767-8CCB-FB0E189C4ACD}"/>
          </ac:spMkLst>
        </pc:spChg>
        <pc:spChg chg="add del">
          <ac:chgData name="Dorotea Dragojevic" userId="16bea668928419c8" providerId="LiveId" clId="{60A27846-E855-4912-9240-EF30947DA8D2}" dt="2024-10-08T09:42:44.702" v="129" actId="26606"/>
          <ac:spMkLst>
            <pc:docMk/>
            <pc:sldMk cId="2987585990" sldId="256"/>
            <ac:spMk id="21" creationId="{ADA271CD-3011-4A05-B4A3-80F1794684F2}"/>
          </ac:spMkLst>
        </pc:spChg>
        <pc:spChg chg="add del">
          <ac:chgData name="Dorotea Dragojevic" userId="16bea668928419c8" providerId="LiveId" clId="{60A27846-E855-4912-9240-EF30947DA8D2}" dt="2024-10-08T09:44:35.243" v="149" actId="26606"/>
          <ac:spMkLst>
            <pc:docMk/>
            <pc:sldMk cId="2987585990" sldId="256"/>
            <ac:spMk id="22" creationId="{789EBE4E-5983-B393-1D5E-731351065799}"/>
          </ac:spMkLst>
        </pc:spChg>
        <pc:spChg chg="add del">
          <ac:chgData name="Dorotea Dragojevic" userId="16bea668928419c8" providerId="LiveId" clId="{60A27846-E855-4912-9240-EF30947DA8D2}" dt="2024-10-08T09:42:46.921" v="131" actId="26606"/>
          <ac:spMkLst>
            <pc:docMk/>
            <pc:sldMk cId="2987585990" sldId="256"/>
            <ac:spMk id="23" creationId="{75955B3A-C08D-43E6-ABEF-A4F616FB682B}"/>
          </ac:spMkLst>
        </pc:spChg>
        <pc:spChg chg="add del">
          <ac:chgData name="Dorotea Dragojevic" userId="16bea668928419c8" providerId="LiveId" clId="{60A27846-E855-4912-9240-EF30947DA8D2}" dt="2024-10-08T09:42:46.921" v="131" actId="26606"/>
          <ac:spMkLst>
            <pc:docMk/>
            <pc:sldMk cId="2987585990" sldId="256"/>
            <ac:spMk id="24" creationId="{C719694A-8B4E-4127-9C08-9B8F39B6F284}"/>
          </ac:spMkLst>
        </pc:spChg>
        <pc:spChg chg="add del">
          <ac:chgData name="Dorotea Dragojevic" userId="16bea668928419c8" providerId="LiveId" clId="{60A27846-E855-4912-9240-EF30947DA8D2}" dt="2024-10-08T09:42:46.921" v="131" actId="26606"/>
          <ac:spMkLst>
            <pc:docMk/>
            <pc:sldMk cId="2987585990" sldId="256"/>
            <ac:spMk id="25" creationId="{52D36E6B-D7EF-409B-B48D-1628C06EE123}"/>
          </ac:spMkLst>
        </pc:spChg>
        <pc:spChg chg="add del">
          <ac:chgData name="Dorotea Dragojevic" userId="16bea668928419c8" providerId="LiveId" clId="{60A27846-E855-4912-9240-EF30947DA8D2}" dt="2024-10-08T09:42:46.921" v="131" actId="26606"/>
          <ac:spMkLst>
            <pc:docMk/>
            <pc:sldMk cId="2987585990" sldId="256"/>
            <ac:spMk id="26" creationId="{816D2053-BB10-4615-A38D-86EEC0D863E8}"/>
          </ac:spMkLst>
        </pc:spChg>
        <pc:spChg chg="add del">
          <ac:chgData name="Dorotea Dragojevic" userId="16bea668928419c8" providerId="LiveId" clId="{60A27846-E855-4912-9240-EF30947DA8D2}" dt="2024-10-08T09:44:35.243" v="149" actId="26606"/>
          <ac:spMkLst>
            <pc:docMk/>
            <pc:sldMk cId="2987585990" sldId="256"/>
            <ac:spMk id="30" creationId="{2CEF5482-568A-9463-C672-BC6D644DF982}"/>
          </ac:spMkLst>
        </pc:spChg>
        <pc:spChg chg="add del">
          <ac:chgData name="Dorotea Dragojevic" userId="16bea668928419c8" providerId="LiveId" clId="{60A27846-E855-4912-9240-EF30947DA8D2}" dt="2024-10-08T09:44:35.243" v="149" actId="26606"/>
          <ac:spMkLst>
            <pc:docMk/>
            <pc:sldMk cId="2987585990" sldId="256"/>
            <ac:spMk id="31" creationId="{D38784C3-11AE-0BE2-6339-1A2BDAC7F034}"/>
          </ac:spMkLst>
        </pc:spChg>
        <pc:spChg chg="add del">
          <ac:chgData name="Dorotea Dragojevic" userId="16bea668928419c8" providerId="LiveId" clId="{60A27846-E855-4912-9240-EF30947DA8D2}" dt="2024-10-08T09:44:47.976" v="151" actId="26606"/>
          <ac:spMkLst>
            <pc:docMk/>
            <pc:sldMk cId="2987585990" sldId="256"/>
            <ac:spMk id="33" creationId="{CA5B2A81-2C8E-4963-AFD4-E539D168B475}"/>
          </ac:spMkLst>
        </pc:spChg>
        <pc:spChg chg="add del">
          <ac:chgData name="Dorotea Dragojevic" userId="16bea668928419c8" providerId="LiveId" clId="{60A27846-E855-4912-9240-EF30947DA8D2}" dt="2024-10-08T09:44:52.642" v="153" actId="26606"/>
          <ac:spMkLst>
            <pc:docMk/>
            <pc:sldMk cId="2987585990" sldId="256"/>
            <ac:spMk id="37" creationId="{30103171-0BA0-4AF0-AF05-04AFA1A4ACCA}"/>
          </ac:spMkLst>
        </pc:spChg>
        <pc:spChg chg="add del">
          <ac:chgData name="Dorotea Dragojevic" userId="16bea668928419c8" providerId="LiveId" clId="{60A27846-E855-4912-9240-EF30947DA8D2}" dt="2024-10-08T09:44:52.642" v="153" actId="26606"/>
          <ac:spMkLst>
            <pc:docMk/>
            <pc:sldMk cId="2987585990" sldId="256"/>
            <ac:spMk id="39" creationId="{E128B901-D4EA-4C4D-A150-23D2A6DEC6E8}"/>
          </ac:spMkLst>
        </pc:spChg>
        <pc:spChg chg="add del">
          <ac:chgData name="Dorotea Dragojevic" userId="16bea668928419c8" providerId="LiveId" clId="{60A27846-E855-4912-9240-EF30947DA8D2}" dt="2024-10-08T09:42:49.511" v="133" actId="26606"/>
          <ac:spMkLst>
            <pc:docMk/>
            <pc:sldMk cId="2987585990" sldId="256"/>
            <ac:spMk id="40" creationId="{AD294E7E-62D8-48F8-A01E-1A457B5CA04C}"/>
          </ac:spMkLst>
        </pc:spChg>
        <pc:spChg chg="add del">
          <ac:chgData name="Dorotea Dragojevic" userId="16bea668928419c8" providerId="LiveId" clId="{60A27846-E855-4912-9240-EF30947DA8D2}" dt="2024-10-08T09:44:52.642" v="153" actId="26606"/>
          <ac:spMkLst>
            <pc:docMk/>
            <pc:sldMk cId="2987585990" sldId="256"/>
            <ac:spMk id="42" creationId="{A760B08A-B322-4C79-AB6D-7E4246352E9B}"/>
          </ac:spMkLst>
        </pc:spChg>
        <pc:spChg chg="add del">
          <ac:chgData name="Dorotea Dragojevic" userId="16bea668928419c8" providerId="LiveId" clId="{60A27846-E855-4912-9240-EF30947DA8D2}" dt="2024-10-08T09:44:53.918" v="155" actId="26606"/>
          <ac:spMkLst>
            <pc:docMk/>
            <pc:sldMk cId="2987585990" sldId="256"/>
            <ac:spMk id="44" creationId="{ECD84B89-83B1-AA44-B9BE-C68A3A346981}"/>
          </ac:spMkLst>
        </pc:spChg>
        <pc:spChg chg="add del">
          <ac:chgData name="Dorotea Dragojevic" userId="16bea668928419c8" providerId="LiveId" clId="{60A27846-E855-4912-9240-EF30947DA8D2}" dt="2024-10-08T09:44:53.918" v="155" actId="26606"/>
          <ac:spMkLst>
            <pc:docMk/>
            <pc:sldMk cId="2987585990" sldId="256"/>
            <ac:spMk id="46" creationId="{DF3B9D9F-2555-4B2E-AD17-056B66596D5A}"/>
          </ac:spMkLst>
        </pc:spChg>
        <pc:spChg chg="add del">
          <ac:chgData name="Dorotea Dragojevic" userId="16bea668928419c8" providerId="LiveId" clId="{60A27846-E855-4912-9240-EF30947DA8D2}" dt="2024-10-08T09:44:53.918" v="155" actId="26606"/>
          <ac:spMkLst>
            <pc:docMk/>
            <pc:sldMk cId="2987585990" sldId="256"/>
            <ac:spMk id="47" creationId="{98F816C8-664D-4D46-87AC-DD7054006763}"/>
          </ac:spMkLst>
        </pc:spChg>
        <pc:spChg chg="add del">
          <ac:chgData name="Dorotea Dragojevic" userId="16bea668928419c8" providerId="LiveId" clId="{60A27846-E855-4912-9240-EF30947DA8D2}" dt="2024-10-08T09:44:58.781" v="157" actId="26606"/>
          <ac:spMkLst>
            <pc:docMk/>
            <pc:sldMk cId="2987585990" sldId="256"/>
            <ac:spMk id="49" creationId="{30103171-0BA0-4AF0-AF05-04AFA1A4ACCA}"/>
          </ac:spMkLst>
        </pc:spChg>
        <pc:spChg chg="add del">
          <ac:chgData name="Dorotea Dragojevic" userId="16bea668928419c8" providerId="LiveId" clId="{60A27846-E855-4912-9240-EF30947DA8D2}" dt="2024-10-08T09:42:49.511" v="133" actId="26606"/>
          <ac:spMkLst>
            <pc:docMk/>
            <pc:sldMk cId="2987585990" sldId="256"/>
            <ac:spMk id="51" creationId="{FBCADCC9-9C0D-4CE3-8966-44472EFCF348}"/>
          </ac:spMkLst>
        </pc:spChg>
        <pc:spChg chg="add del">
          <ac:chgData name="Dorotea Dragojevic" userId="16bea668928419c8" providerId="LiveId" clId="{60A27846-E855-4912-9240-EF30947DA8D2}" dt="2024-10-08T09:44:58.781" v="157" actId="26606"/>
          <ac:spMkLst>
            <pc:docMk/>
            <pc:sldMk cId="2987585990" sldId="256"/>
            <ac:spMk id="53" creationId="{E128B901-D4EA-4C4D-A150-23D2A6DEC6E8}"/>
          </ac:spMkLst>
        </pc:spChg>
        <pc:spChg chg="add del">
          <ac:chgData name="Dorotea Dragojevic" userId="16bea668928419c8" providerId="LiveId" clId="{60A27846-E855-4912-9240-EF30947DA8D2}" dt="2024-10-08T09:44:58.781" v="157" actId="26606"/>
          <ac:spMkLst>
            <pc:docMk/>
            <pc:sldMk cId="2987585990" sldId="256"/>
            <ac:spMk id="54" creationId="{A760B08A-B322-4C79-AB6D-7E4246352E9B}"/>
          </ac:spMkLst>
        </pc:spChg>
        <pc:spChg chg="add del">
          <ac:chgData name="Dorotea Dragojevic" userId="16bea668928419c8" providerId="LiveId" clId="{60A27846-E855-4912-9240-EF30947DA8D2}" dt="2024-10-08T09:42:49.511" v="133" actId="26606"/>
          <ac:spMkLst>
            <pc:docMk/>
            <pc:sldMk cId="2987585990" sldId="256"/>
            <ac:spMk id="55" creationId="{05FD221C-EDD3-49D9-90A7-260CECEE1C11}"/>
          </ac:spMkLst>
        </pc:spChg>
        <pc:spChg chg="add">
          <ac:chgData name="Dorotea Dragojevic" userId="16bea668928419c8" providerId="LiveId" clId="{60A27846-E855-4912-9240-EF30947DA8D2}" dt="2024-10-08T09:44:58.831" v="158" actId="26606"/>
          <ac:spMkLst>
            <pc:docMk/>
            <pc:sldMk cId="2987585990" sldId="256"/>
            <ac:spMk id="59" creationId="{DB4A12B6-EF0D-43E8-8C17-4FAD4D2766E4}"/>
          </ac:spMkLst>
        </pc:spChg>
        <pc:spChg chg="add">
          <ac:chgData name="Dorotea Dragojevic" userId="16bea668928419c8" providerId="LiveId" clId="{60A27846-E855-4912-9240-EF30947DA8D2}" dt="2024-10-08T09:44:58.831" v="158" actId="26606"/>
          <ac:spMkLst>
            <pc:docMk/>
            <pc:sldMk cId="2987585990" sldId="256"/>
            <ac:spMk id="60" creationId="{AE107525-0C02-447F-8A3F-553320A7230E}"/>
          </ac:spMkLst>
        </pc:spChg>
        <pc:spChg chg="add">
          <ac:chgData name="Dorotea Dragojevic" userId="16bea668928419c8" providerId="LiveId" clId="{60A27846-E855-4912-9240-EF30947DA8D2}" dt="2024-10-08T09:44:58.831" v="158" actId="26606"/>
          <ac:spMkLst>
            <pc:docMk/>
            <pc:sldMk cId="2987585990" sldId="256"/>
            <ac:spMk id="61" creationId="{AB7A42E3-05D8-4A0B-9D4E-20EF581E57C0}"/>
          </ac:spMkLst>
        </pc:spChg>
        <pc:spChg chg="add del">
          <ac:chgData name="Dorotea Dragojevic" userId="16bea668928419c8" providerId="LiveId" clId="{60A27846-E855-4912-9240-EF30947DA8D2}" dt="2024-10-08T09:42:51.645" v="135" actId="26606"/>
          <ac:spMkLst>
            <pc:docMk/>
            <pc:sldMk cId="2987585990" sldId="256"/>
            <ac:spMk id="71" creationId="{3CE54A2A-DF49-4800-82E7-3AF9353F8110}"/>
          </ac:spMkLst>
        </pc:spChg>
        <pc:spChg chg="add del">
          <ac:chgData name="Dorotea Dragojevic" userId="16bea668928419c8" providerId="LiveId" clId="{60A27846-E855-4912-9240-EF30947DA8D2}" dt="2024-10-08T09:42:51.645" v="135" actId="26606"/>
          <ac:spMkLst>
            <pc:docMk/>
            <pc:sldMk cId="2987585990" sldId="256"/>
            <ac:spMk id="72" creationId="{96125ED7-F0CF-40D9-8C60-51E1880536B3}"/>
          </ac:spMkLst>
        </pc:spChg>
        <pc:spChg chg="add del">
          <ac:chgData name="Dorotea Dragojevic" userId="16bea668928419c8" providerId="LiveId" clId="{60A27846-E855-4912-9240-EF30947DA8D2}" dt="2024-10-08T09:42:52.790" v="137" actId="26606"/>
          <ac:spMkLst>
            <pc:docMk/>
            <pc:sldMk cId="2987585990" sldId="256"/>
            <ac:spMk id="76" creationId="{6DA65B90-7B06-4499-91BA-CDDD36132481}"/>
          </ac:spMkLst>
        </pc:spChg>
        <pc:spChg chg="add del">
          <ac:chgData name="Dorotea Dragojevic" userId="16bea668928419c8" providerId="LiveId" clId="{60A27846-E855-4912-9240-EF30947DA8D2}" dt="2024-10-08T09:42:52.790" v="137" actId="26606"/>
          <ac:spMkLst>
            <pc:docMk/>
            <pc:sldMk cId="2987585990" sldId="256"/>
            <ac:spMk id="77" creationId="{E99D7AAF-4170-4D21-AB6C-605F6F100C2E}"/>
          </ac:spMkLst>
        </pc:spChg>
        <pc:spChg chg="add del">
          <ac:chgData name="Dorotea Dragojevic" userId="16bea668928419c8" providerId="LiveId" clId="{60A27846-E855-4912-9240-EF30947DA8D2}" dt="2024-10-08T09:42:52.790" v="137" actId="26606"/>
          <ac:spMkLst>
            <pc:docMk/>
            <pc:sldMk cId="2987585990" sldId="256"/>
            <ac:spMk id="79" creationId="{9502469D-C562-48E3-ABA2-3CFA55C52684}"/>
          </ac:spMkLst>
        </pc:spChg>
        <pc:spChg chg="add del">
          <ac:chgData name="Dorotea Dragojevic" userId="16bea668928419c8" providerId="LiveId" clId="{60A27846-E855-4912-9240-EF30947DA8D2}" dt="2024-10-08T09:42:56.538" v="139" actId="26606"/>
          <ac:spMkLst>
            <pc:docMk/>
            <pc:sldMk cId="2987585990" sldId="256"/>
            <ac:spMk id="84" creationId="{3011B0B3-5679-4759-90B8-3B908C4CBD21}"/>
          </ac:spMkLst>
        </pc:spChg>
        <pc:spChg chg="add del">
          <ac:chgData name="Dorotea Dragojevic" userId="16bea668928419c8" providerId="LiveId" clId="{60A27846-E855-4912-9240-EF30947DA8D2}" dt="2024-10-08T09:43:33.387" v="143" actId="26606"/>
          <ac:spMkLst>
            <pc:docMk/>
            <pc:sldMk cId="2987585990" sldId="256"/>
            <ac:spMk id="88" creationId="{00E45B9B-5690-F156-E2ED-D88478B7627A}"/>
          </ac:spMkLst>
        </pc:spChg>
        <pc:spChg chg="add del">
          <ac:chgData name="Dorotea Dragojevic" userId="16bea668928419c8" providerId="LiveId" clId="{60A27846-E855-4912-9240-EF30947DA8D2}" dt="2024-10-08T09:43:33.387" v="143" actId="26606"/>
          <ac:spMkLst>
            <pc:docMk/>
            <pc:sldMk cId="2987585990" sldId="256"/>
            <ac:spMk id="89" creationId="{97081EE3-B6BE-9584-F5AF-E5F6484DA7A1}"/>
          </ac:spMkLst>
        </pc:spChg>
        <pc:spChg chg="add del">
          <ac:chgData name="Dorotea Dragojevic" userId="16bea668928419c8" providerId="LiveId" clId="{60A27846-E855-4912-9240-EF30947DA8D2}" dt="2024-10-08T09:43:33.387" v="143" actId="26606"/>
          <ac:spMkLst>
            <pc:docMk/>
            <pc:sldMk cId="2987585990" sldId="256"/>
            <ac:spMk id="91" creationId="{41A03FE5-7938-1573-2D18-E168CC7C0ABF}"/>
          </ac:spMkLst>
        </pc:spChg>
        <pc:grpChg chg="add del">
          <ac:chgData name="Dorotea Dragojevic" userId="16bea668928419c8" providerId="LiveId" clId="{60A27846-E855-4912-9240-EF30947DA8D2}" dt="2024-10-08T09:42:49.511" v="133" actId="26606"/>
          <ac:grpSpMkLst>
            <pc:docMk/>
            <pc:sldMk cId="2987585990" sldId="256"/>
            <ac:grpSpMk id="41" creationId="{D77BF9F5-CA63-42A6-AC93-C2BDF4727665}"/>
          </ac:grpSpMkLst>
        </pc:grpChg>
        <pc:grpChg chg="add del">
          <ac:chgData name="Dorotea Dragojevic" userId="16bea668928419c8" providerId="LiveId" clId="{60A27846-E855-4912-9240-EF30947DA8D2}" dt="2024-10-08T09:42:49.511" v="133" actId="26606"/>
          <ac:grpSpMkLst>
            <pc:docMk/>
            <pc:sldMk cId="2987585990" sldId="256"/>
            <ac:grpSpMk id="52" creationId="{94D09F36-C387-49FA-9BEA-D0427CE84C57}"/>
          </ac:grpSpMkLst>
        </pc:grpChg>
        <pc:grpChg chg="add del">
          <ac:chgData name="Dorotea Dragojevic" userId="16bea668928419c8" providerId="LiveId" clId="{60A27846-E855-4912-9240-EF30947DA8D2}" dt="2024-10-08T09:42:49.511" v="133" actId="26606"/>
          <ac:grpSpMkLst>
            <pc:docMk/>
            <pc:sldMk cId="2987585990" sldId="256"/>
            <ac:grpSpMk id="57" creationId="{B858DA4F-B13B-4D82-A95F-CBF114BDDD7A}"/>
          </ac:grpSpMkLst>
        </pc:grpChg>
        <pc:picChg chg="add del">
          <ac:chgData name="Dorotea Dragojevic" userId="16bea668928419c8" providerId="LiveId" clId="{60A27846-E855-4912-9240-EF30947DA8D2}" dt="2024-10-08T09:42:31.361" v="123" actId="26606"/>
          <ac:picMkLst>
            <pc:docMk/>
            <pc:sldMk cId="2987585990" sldId="256"/>
            <ac:picMk id="4" creationId="{866D8FF0-3A6E-A385-2999-A82A7BBD674C}"/>
          </ac:picMkLst>
        </pc:picChg>
        <pc:picChg chg="add del">
          <ac:chgData name="Dorotea Dragojevic" userId="16bea668928419c8" providerId="LiveId" clId="{60A27846-E855-4912-9240-EF30947DA8D2}" dt="2024-10-08T09:44:25.535" v="145" actId="26606"/>
          <ac:picMkLst>
            <pc:docMk/>
            <pc:sldMk cId="2987585990" sldId="256"/>
            <ac:picMk id="5" creationId="{A76685C1-6DCD-C688-2F94-3E051F2E6037}"/>
          </ac:picMkLst>
        </pc:picChg>
        <pc:picChg chg="add del">
          <ac:chgData name="Dorotea Dragojevic" userId="16bea668928419c8" providerId="LiveId" clId="{60A27846-E855-4912-9240-EF30947DA8D2}" dt="2024-10-08T09:44:27.569" v="147" actId="26606"/>
          <ac:picMkLst>
            <pc:docMk/>
            <pc:sldMk cId="2987585990" sldId="256"/>
            <ac:picMk id="8" creationId="{7281EC6A-9E8E-A8B4-DF82-F712A958BE08}"/>
          </ac:picMkLst>
        </pc:picChg>
        <pc:picChg chg="add del">
          <ac:chgData name="Dorotea Dragojevic" userId="16bea668928419c8" providerId="LiveId" clId="{60A27846-E855-4912-9240-EF30947DA8D2}" dt="2024-10-08T09:42:38.861" v="127" actId="26606"/>
          <ac:picMkLst>
            <pc:docMk/>
            <pc:sldMk cId="2987585990" sldId="256"/>
            <ac:picMk id="16" creationId="{168A3D88-2088-26AE-9E7C-CEC074F396D0}"/>
          </ac:picMkLst>
        </pc:picChg>
        <pc:picChg chg="add del">
          <ac:chgData name="Dorotea Dragojevic" userId="16bea668928419c8" providerId="LiveId" clId="{60A27846-E855-4912-9240-EF30947DA8D2}" dt="2024-10-08T09:42:44.702" v="129" actId="26606"/>
          <ac:picMkLst>
            <pc:docMk/>
            <pc:sldMk cId="2987585990" sldId="256"/>
            <ac:picMk id="20" creationId="{5092F5F7-9B93-181C-4FFF-F80471C36A1C}"/>
          </ac:picMkLst>
        </pc:picChg>
        <pc:picChg chg="add del">
          <ac:chgData name="Dorotea Dragojevic" userId="16bea668928419c8" providerId="LiveId" clId="{60A27846-E855-4912-9240-EF30947DA8D2}" dt="2024-10-08T09:42:46.921" v="131" actId="26606"/>
          <ac:picMkLst>
            <pc:docMk/>
            <pc:sldMk cId="2987585990" sldId="256"/>
            <ac:picMk id="27" creationId="{19872ACB-8B20-9C0F-109C-9FA5AB7D8C49}"/>
          </ac:picMkLst>
        </pc:picChg>
        <pc:picChg chg="add del">
          <ac:chgData name="Dorotea Dragojevic" userId="16bea668928419c8" providerId="LiveId" clId="{60A27846-E855-4912-9240-EF30947DA8D2}" dt="2024-10-08T09:44:35.243" v="149" actId="26606"/>
          <ac:picMkLst>
            <pc:docMk/>
            <pc:sldMk cId="2987585990" sldId="256"/>
            <ac:picMk id="29" creationId="{1B72CBBA-AB65-EE4A-3B00-0C37EF226957}"/>
          </ac:picMkLst>
        </pc:picChg>
        <pc:picChg chg="add del">
          <ac:chgData name="Dorotea Dragojevic" userId="16bea668928419c8" providerId="LiveId" clId="{60A27846-E855-4912-9240-EF30947DA8D2}" dt="2024-10-08T09:44:47.976" v="151" actId="26606"/>
          <ac:picMkLst>
            <pc:docMk/>
            <pc:sldMk cId="2987585990" sldId="256"/>
            <ac:picMk id="34" creationId="{35E16C64-A2D2-9B25-2F9D-F42CAA0A31E9}"/>
          </ac:picMkLst>
        </pc:picChg>
        <pc:picChg chg="add del">
          <ac:chgData name="Dorotea Dragojevic" userId="16bea668928419c8" providerId="LiveId" clId="{60A27846-E855-4912-9240-EF30947DA8D2}" dt="2024-10-08T09:44:52.642" v="153" actId="26606"/>
          <ac:picMkLst>
            <pc:docMk/>
            <pc:sldMk cId="2987585990" sldId="256"/>
            <ac:picMk id="38" creationId="{42FE5A04-9952-FCA5-45A5-586C8AF2CF6B}"/>
          </ac:picMkLst>
        </pc:picChg>
        <pc:picChg chg="add del">
          <ac:chgData name="Dorotea Dragojevic" userId="16bea668928419c8" providerId="LiveId" clId="{60A27846-E855-4912-9240-EF30947DA8D2}" dt="2024-10-08T09:44:53.918" v="155" actId="26606"/>
          <ac:picMkLst>
            <pc:docMk/>
            <pc:sldMk cId="2987585990" sldId="256"/>
            <ac:picMk id="45" creationId="{42C08365-BAC1-F275-08B2-4E2BF3C2EE01}"/>
          </ac:picMkLst>
        </pc:picChg>
        <pc:picChg chg="add del">
          <ac:chgData name="Dorotea Dragojevic" userId="16bea668928419c8" providerId="LiveId" clId="{60A27846-E855-4912-9240-EF30947DA8D2}" dt="2024-10-08T09:44:58.781" v="157" actId="26606"/>
          <ac:picMkLst>
            <pc:docMk/>
            <pc:sldMk cId="2987585990" sldId="256"/>
            <ac:picMk id="50" creationId="{42FE5A04-9952-FCA5-45A5-586C8AF2CF6B}"/>
          </ac:picMkLst>
        </pc:picChg>
        <pc:picChg chg="add del">
          <ac:chgData name="Dorotea Dragojevic" userId="16bea668928419c8" providerId="LiveId" clId="{60A27846-E855-4912-9240-EF30947DA8D2}" dt="2024-10-08T09:42:49.511" v="133" actId="26606"/>
          <ac:picMkLst>
            <pc:docMk/>
            <pc:sldMk cId="2987585990" sldId="256"/>
            <ac:picMk id="56" creationId="{903D05BC-F637-CADB-4F23-3F0B319D08C4}"/>
          </ac:picMkLst>
        </pc:picChg>
        <pc:picChg chg="add">
          <ac:chgData name="Dorotea Dragojevic" userId="16bea668928419c8" providerId="LiveId" clId="{60A27846-E855-4912-9240-EF30947DA8D2}" dt="2024-10-08T09:44:58.831" v="158" actId="26606"/>
          <ac:picMkLst>
            <pc:docMk/>
            <pc:sldMk cId="2987585990" sldId="256"/>
            <ac:picMk id="58" creationId="{50AAA5BE-4863-1438-17E0-C5E87C902E40}"/>
          </ac:picMkLst>
        </pc:picChg>
        <pc:picChg chg="add del">
          <ac:chgData name="Dorotea Dragojevic" userId="16bea668928419c8" providerId="LiveId" clId="{60A27846-E855-4912-9240-EF30947DA8D2}" dt="2024-10-08T09:42:51.645" v="135" actId="26606"/>
          <ac:picMkLst>
            <pc:docMk/>
            <pc:sldMk cId="2987585990" sldId="256"/>
            <ac:picMk id="73" creationId="{169FB490-33EF-0212-B40B-1E15F90AB7FF}"/>
          </ac:picMkLst>
        </pc:picChg>
        <pc:picChg chg="add del">
          <ac:chgData name="Dorotea Dragojevic" userId="16bea668928419c8" providerId="LiveId" clId="{60A27846-E855-4912-9240-EF30947DA8D2}" dt="2024-10-08T09:42:52.790" v="137" actId="26606"/>
          <ac:picMkLst>
            <pc:docMk/>
            <pc:sldMk cId="2987585990" sldId="256"/>
            <ac:picMk id="78" creationId="{EAC3F08E-3430-26C2-F70F-3D719C69128D}"/>
          </ac:picMkLst>
        </pc:picChg>
        <pc:picChg chg="add del">
          <ac:chgData name="Dorotea Dragojevic" userId="16bea668928419c8" providerId="LiveId" clId="{60A27846-E855-4912-9240-EF30947DA8D2}" dt="2024-10-08T09:42:56.538" v="139" actId="26606"/>
          <ac:picMkLst>
            <pc:docMk/>
            <pc:sldMk cId="2987585990" sldId="256"/>
            <ac:picMk id="85" creationId="{FD4AFB50-DB94-54CA-F542-E9E2B5276947}"/>
          </ac:picMkLst>
        </pc:picChg>
        <pc:picChg chg="add del">
          <ac:chgData name="Dorotea Dragojevic" userId="16bea668928419c8" providerId="LiveId" clId="{60A27846-E855-4912-9240-EF30947DA8D2}" dt="2024-10-08T09:43:33.387" v="143" actId="26606"/>
          <ac:picMkLst>
            <pc:docMk/>
            <pc:sldMk cId="2987585990" sldId="256"/>
            <ac:picMk id="90" creationId="{866D8FF0-3A6E-A385-2999-A82A7BBD674C}"/>
          </ac:picMkLst>
        </pc:picChg>
        <pc:cxnChg chg="add del">
          <ac:chgData name="Dorotea Dragojevic" userId="16bea668928419c8" providerId="LiveId" clId="{60A27846-E855-4912-9240-EF30947DA8D2}" dt="2024-10-08T09:44:27.569" v="147" actId="26606"/>
          <ac:cxnSpMkLst>
            <pc:docMk/>
            <pc:sldMk cId="2987585990" sldId="256"/>
            <ac:cxnSpMk id="10" creationId="{3A8CB1B5-064D-4590-A7F2-70C604854D32}"/>
          </ac:cxnSpMkLst>
        </pc:cxnChg>
        <pc:cxnChg chg="add del">
          <ac:chgData name="Dorotea Dragojevic" userId="16bea668928419c8" providerId="LiveId" clId="{60A27846-E855-4912-9240-EF30947DA8D2}" dt="2024-10-08T09:44:27.569" v="147" actId="26606"/>
          <ac:cxnSpMkLst>
            <pc:docMk/>
            <pc:sldMk cId="2987585990" sldId="256"/>
            <ac:cxnSpMk id="12" creationId="{923F81E2-AE9A-4D71-87B5-D24817F30684}"/>
          </ac:cxnSpMkLst>
        </pc:cxnChg>
        <pc:cxnChg chg="add del">
          <ac:chgData name="Dorotea Dragojevic" userId="16bea668928419c8" providerId="LiveId" clId="{60A27846-E855-4912-9240-EF30947DA8D2}" dt="2024-10-08T09:44:27.569" v="147" actId="26606"/>
          <ac:cxnSpMkLst>
            <pc:docMk/>
            <pc:sldMk cId="2987585990" sldId="256"/>
            <ac:cxnSpMk id="14" creationId="{95C0F619-4F98-49B2-B92F-39B242F38F5D}"/>
          </ac:cxnSpMkLst>
        </pc:cxnChg>
        <pc:cxnChg chg="add del">
          <ac:chgData name="Dorotea Dragojevic" userId="16bea668928419c8" providerId="LiveId" clId="{60A27846-E855-4912-9240-EF30947DA8D2}" dt="2024-10-08T09:42:46.921" v="131" actId="26606"/>
          <ac:cxnSpMkLst>
            <pc:docMk/>
            <pc:sldMk cId="2987585990" sldId="256"/>
            <ac:cxnSpMk id="17" creationId="{CF2CC60F-C99A-48C5-856F-3C79856E9E9F}"/>
          </ac:cxnSpMkLst>
        </pc:cxnChg>
        <pc:cxnChg chg="add del">
          <ac:chgData name="Dorotea Dragojevic" userId="16bea668928419c8" providerId="LiveId" clId="{60A27846-E855-4912-9240-EF30947DA8D2}" dt="2024-10-08T09:42:44.702" v="129" actId="26606"/>
          <ac:cxnSpMkLst>
            <pc:docMk/>
            <pc:sldMk cId="2987585990" sldId="256"/>
            <ac:cxnSpMk id="19" creationId="{E3B95BE3-D5B2-4F38-9A01-17866C9FBA6E}"/>
          </ac:cxnSpMkLst>
        </pc:cxnChg>
        <pc:cxnChg chg="add del">
          <ac:chgData name="Dorotea Dragojevic" userId="16bea668928419c8" providerId="LiveId" clId="{60A27846-E855-4912-9240-EF30947DA8D2}" dt="2024-10-08T09:42:46.921" v="131" actId="26606"/>
          <ac:cxnSpMkLst>
            <pc:docMk/>
            <pc:sldMk cId="2987585990" sldId="256"/>
            <ac:cxnSpMk id="28" creationId="{D8A2ED1C-4B10-41E7-9BF6-7447B99B9850}"/>
          </ac:cxnSpMkLst>
        </pc:cxnChg>
        <pc:cxnChg chg="add del">
          <ac:chgData name="Dorotea Dragojevic" userId="16bea668928419c8" providerId="LiveId" clId="{60A27846-E855-4912-9240-EF30947DA8D2}" dt="2024-10-08T09:44:47.976" v="151" actId="26606"/>
          <ac:cxnSpMkLst>
            <pc:docMk/>
            <pc:sldMk cId="2987585990" sldId="256"/>
            <ac:cxnSpMk id="35" creationId="{9E7C23BC-DAA6-40E1-8166-B8C4439D1430}"/>
          </ac:cxnSpMkLst>
        </pc:cxnChg>
        <pc:cxnChg chg="add">
          <ac:chgData name="Dorotea Dragojevic" userId="16bea668928419c8" providerId="LiveId" clId="{60A27846-E855-4912-9240-EF30947DA8D2}" dt="2024-10-08T09:44:58.831" v="158" actId="26606"/>
          <ac:cxnSpMkLst>
            <pc:docMk/>
            <pc:sldMk cId="2987585990" sldId="256"/>
            <ac:cxnSpMk id="62" creationId="{6EE9A54B-189D-4645-8254-FDC4210EC6DB}"/>
          </ac:cxnSpMkLst>
        </pc:cxnChg>
        <pc:cxnChg chg="add">
          <ac:chgData name="Dorotea Dragojevic" userId="16bea668928419c8" providerId="LiveId" clId="{60A27846-E855-4912-9240-EF30947DA8D2}" dt="2024-10-08T09:44:58.831" v="158" actId="26606"/>
          <ac:cxnSpMkLst>
            <pc:docMk/>
            <pc:sldMk cId="2987585990" sldId="256"/>
            <ac:cxnSpMk id="63" creationId="{511CE48F-D5E4-4520-AF1E-8F85CFBDA596}"/>
          </ac:cxnSpMkLst>
        </pc:cxnChg>
        <pc:cxnChg chg="add">
          <ac:chgData name="Dorotea Dragojevic" userId="16bea668928419c8" providerId="LiveId" clId="{60A27846-E855-4912-9240-EF30947DA8D2}" dt="2024-10-08T09:44:58.831" v="158" actId="26606"/>
          <ac:cxnSpMkLst>
            <pc:docMk/>
            <pc:sldMk cId="2987585990" sldId="256"/>
            <ac:cxnSpMk id="64" creationId="{41448851-39AD-4943-BF9C-C50704E08377}"/>
          </ac:cxnSpMkLst>
        </pc:cxnChg>
        <pc:cxnChg chg="add del">
          <ac:chgData name="Dorotea Dragojevic" userId="16bea668928419c8" providerId="LiveId" clId="{60A27846-E855-4912-9240-EF30947DA8D2}" dt="2024-10-08T09:42:51.645" v="135" actId="26606"/>
          <ac:cxnSpMkLst>
            <pc:docMk/>
            <pc:sldMk cId="2987585990" sldId="256"/>
            <ac:cxnSpMk id="74" creationId="{B0AA360F-DECB-4836-8FB6-22C4BC3FB02D}"/>
          </ac:cxnSpMkLst>
        </pc:cxnChg>
        <pc:cxnChg chg="add del">
          <ac:chgData name="Dorotea Dragojevic" userId="16bea668928419c8" providerId="LiveId" clId="{60A27846-E855-4912-9240-EF30947DA8D2}" dt="2024-10-08T09:42:52.790" v="137" actId="26606"/>
          <ac:cxnSpMkLst>
            <pc:docMk/>
            <pc:sldMk cId="2987585990" sldId="256"/>
            <ac:cxnSpMk id="80" creationId="{4D594499-F983-4364-8ABC-5BCDC2E906BF}"/>
          </ac:cxnSpMkLst>
        </pc:cxnChg>
        <pc:cxnChg chg="add del">
          <ac:chgData name="Dorotea Dragojevic" userId="16bea668928419c8" providerId="LiveId" clId="{60A27846-E855-4912-9240-EF30947DA8D2}" dt="2024-10-08T09:42:52.790" v="137" actId="26606"/>
          <ac:cxnSpMkLst>
            <pc:docMk/>
            <pc:sldMk cId="2987585990" sldId="256"/>
            <ac:cxnSpMk id="81" creationId="{6D4C177C-581F-4CC8-A686-0B6D25DC6A70}"/>
          </ac:cxnSpMkLst>
        </pc:cxnChg>
        <pc:cxnChg chg="add del">
          <ac:chgData name="Dorotea Dragojevic" userId="16bea668928419c8" providerId="LiveId" clId="{60A27846-E855-4912-9240-EF30947DA8D2}" dt="2024-10-08T09:42:52.790" v="137" actId="26606"/>
          <ac:cxnSpMkLst>
            <pc:docMk/>
            <pc:sldMk cId="2987585990" sldId="256"/>
            <ac:cxnSpMk id="82" creationId="{BBDB03F3-936C-4FC9-8A4E-9ADA66A9809A}"/>
          </ac:cxnSpMkLst>
        </pc:cxnChg>
        <pc:cxnChg chg="add del">
          <ac:chgData name="Dorotea Dragojevic" userId="16bea668928419c8" providerId="LiveId" clId="{60A27846-E855-4912-9240-EF30947DA8D2}" dt="2024-10-08T09:42:56.538" v="139" actId="26606"/>
          <ac:cxnSpMkLst>
            <pc:docMk/>
            <pc:sldMk cId="2987585990" sldId="256"/>
            <ac:cxnSpMk id="86" creationId="{32E97E5C-7A5F-424E-AAE4-654396E90799}"/>
          </ac:cxnSpMkLst>
        </pc:cxnChg>
      </pc:sldChg>
      <pc:sldChg chg="modSp new mod">
        <pc:chgData name="Dorotea Dragojevic" userId="16bea668928419c8" providerId="LiveId" clId="{60A27846-E855-4912-9240-EF30947DA8D2}" dt="2024-10-15T18:37:32.254" v="3750" actId="20577"/>
        <pc:sldMkLst>
          <pc:docMk/>
          <pc:sldMk cId="456484606" sldId="257"/>
        </pc:sldMkLst>
        <pc:spChg chg="mod">
          <ac:chgData name="Dorotea Dragojevic" userId="16bea668928419c8" providerId="LiveId" clId="{60A27846-E855-4912-9240-EF30947DA8D2}" dt="2024-10-08T09:51:46.915" v="204" actId="20577"/>
          <ac:spMkLst>
            <pc:docMk/>
            <pc:sldMk cId="456484606" sldId="257"/>
            <ac:spMk id="2" creationId="{5FEC7A20-9DFA-78C0-C8AE-4FD7F9E95F7E}"/>
          </ac:spMkLst>
        </pc:spChg>
        <pc:spChg chg="mod">
          <ac:chgData name="Dorotea Dragojevic" userId="16bea668928419c8" providerId="LiveId" clId="{60A27846-E855-4912-9240-EF30947DA8D2}" dt="2024-10-15T18:37:32.254" v="3750" actId="20577"/>
          <ac:spMkLst>
            <pc:docMk/>
            <pc:sldMk cId="456484606" sldId="257"/>
            <ac:spMk id="3" creationId="{6458C99E-924D-5368-9616-3F37261417BA}"/>
          </ac:spMkLst>
        </pc:spChg>
      </pc:sldChg>
      <pc:sldChg chg="addSp delSp modSp new mod setBg setClrOvrMap">
        <pc:chgData name="Dorotea Dragojevic" userId="16bea668928419c8" providerId="LiveId" clId="{60A27846-E855-4912-9240-EF30947DA8D2}" dt="2024-10-15T18:35:53.598" v="3707" actId="20577"/>
        <pc:sldMkLst>
          <pc:docMk/>
          <pc:sldMk cId="3902328429" sldId="258"/>
        </pc:sldMkLst>
        <pc:spChg chg="mod">
          <ac:chgData name="Dorotea Dragojevic" userId="16bea668928419c8" providerId="LiveId" clId="{60A27846-E855-4912-9240-EF30947DA8D2}" dt="2024-10-15T08:04:08.855" v="2202" actId="26606"/>
          <ac:spMkLst>
            <pc:docMk/>
            <pc:sldMk cId="3902328429" sldId="258"/>
            <ac:spMk id="2" creationId="{FD6F029A-5F7A-67ED-704F-9D12BE0C308F}"/>
          </ac:spMkLst>
        </pc:spChg>
        <pc:spChg chg="mod">
          <ac:chgData name="Dorotea Dragojevic" userId="16bea668928419c8" providerId="LiveId" clId="{60A27846-E855-4912-9240-EF30947DA8D2}" dt="2024-10-15T18:35:53.598" v="3707" actId="20577"/>
          <ac:spMkLst>
            <pc:docMk/>
            <pc:sldMk cId="3902328429" sldId="258"/>
            <ac:spMk id="3" creationId="{56D11979-7500-2AAF-5B49-C646E7311445}"/>
          </ac:spMkLst>
        </pc:spChg>
        <pc:spChg chg="add del">
          <ac:chgData name="Dorotea Dragojevic" userId="16bea668928419c8" providerId="LiveId" clId="{60A27846-E855-4912-9240-EF30947DA8D2}" dt="2024-10-15T08:04:08.850" v="2201" actId="26606"/>
          <ac:spMkLst>
            <pc:docMk/>
            <pc:sldMk cId="3902328429" sldId="258"/>
            <ac:spMk id="8" creationId="{70120F84-A866-4D9F-8B1C-9120A013D654}"/>
          </ac:spMkLst>
        </pc:spChg>
        <pc:spChg chg="add del">
          <ac:chgData name="Dorotea Dragojevic" userId="16bea668928419c8" providerId="LiveId" clId="{60A27846-E855-4912-9240-EF30947DA8D2}" dt="2024-10-15T08:04:08.850" v="2201" actId="26606"/>
          <ac:spMkLst>
            <pc:docMk/>
            <pc:sldMk cId="3902328429" sldId="258"/>
            <ac:spMk id="10" creationId="{252FEFEF-6AC0-46B6-AC09-11FC56196FA4}"/>
          </ac:spMkLst>
        </pc:spChg>
        <pc:spChg chg="add">
          <ac:chgData name="Dorotea Dragojevic" userId="16bea668928419c8" providerId="LiveId" clId="{60A27846-E855-4912-9240-EF30947DA8D2}" dt="2024-10-15T08:04:08.855" v="2202" actId="26606"/>
          <ac:spMkLst>
            <pc:docMk/>
            <pc:sldMk cId="3902328429" sldId="258"/>
            <ac:spMk id="12" creationId="{75FF99E5-A26E-4AC8-AA09-A9F829E3AEAC}"/>
          </ac:spMkLst>
        </pc:spChg>
        <pc:spChg chg="add">
          <ac:chgData name="Dorotea Dragojevic" userId="16bea668928419c8" providerId="LiveId" clId="{60A27846-E855-4912-9240-EF30947DA8D2}" dt="2024-10-15T08:04:08.855" v="2202" actId="26606"/>
          <ac:spMkLst>
            <pc:docMk/>
            <pc:sldMk cId="3902328429" sldId="258"/>
            <ac:spMk id="13" creationId="{7203729A-66E4-4139-B3DB-CECEF6DA523A}"/>
          </ac:spMkLst>
        </pc:spChg>
        <pc:spChg chg="add">
          <ac:chgData name="Dorotea Dragojevic" userId="16bea668928419c8" providerId="LiveId" clId="{60A27846-E855-4912-9240-EF30947DA8D2}" dt="2024-10-15T08:04:08.855" v="2202" actId="26606"/>
          <ac:spMkLst>
            <pc:docMk/>
            <pc:sldMk cId="3902328429" sldId="258"/>
            <ac:spMk id="15" creationId="{448B0185-BF60-40FC-A3B6-BF883AD4E79A}"/>
          </ac:spMkLst>
        </pc:spChg>
        <pc:cxnChg chg="add">
          <ac:chgData name="Dorotea Dragojevic" userId="16bea668928419c8" providerId="LiveId" clId="{60A27846-E855-4912-9240-EF30947DA8D2}" dt="2024-10-15T08:04:08.855" v="2202" actId="26606"/>
          <ac:cxnSpMkLst>
            <pc:docMk/>
            <pc:sldMk cId="3902328429" sldId="258"/>
            <ac:cxnSpMk id="14" creationId="{8A5AEE14-4971-4A17-9134-2678A90F29F5}"/>
          </ac:cxnSpMkLst>
        </pc:cxnChg>
      </pc:sldChg>
      <pc:sldChg chg="addSp delSp modSp new mod setBg modNotesTx">
        <pc:chgData name="Dorotea Dragojevic" userId="16bea668928419c8" providerId="LiveId" clId="{60A27846-E855-4912-9240-EF30947DA8D2}" dt="2024-10-14T13:32:36.001" v="1054" actId="20577"/>
        <pc:sldMkLst>
          <pc:docMk/>
          <pc:sldMk cId="1960556740" sldId="259"/>
        </pc:sldMkLst>
        <pc:spChg chg="del">
          <ac:chgData name="Dorotea Dragojevic" userId="16bea668928419c8" providerId="LiveId" clId="{60A27846-E855-4912-9240-EF30947DA8D2}" dt="2024-10-14T13:31:14.749" v="1036" actId="26606"/>
          <ac:spMkLst>
            <pc:docMk/>
            <pc:sldMk cId="1960556740" sldId="259"/>
            <ac:spMk id="2" creationId="{897F54FA-30CF-10DB-7AE5-B6158458C505}"/>
          </ac:spMkLst>
        </pc:spChg>
        <pc:spChg chg="del">
          <ac:chgData name="Dorotea Dragojevic" userId="16bea668928419c8" providerId="LiveId" clId="{60A27846-E855-4912-9240-EF30947DA8D2}" dt="2024-10-14T13:31:09.153" v="1035" actId="22"/>
          <ac:spMkLst>
            <pc:docMk/>
            <pc:sldMk cId="1960556740" sldId="259"/>
            <ac:spMk id="3" creationId="{6D625CD1-2C8E-C162-0A81-BFD6AF611C35}"/>
          </ac:spMkLst>
        </pc:spChg>
        <pc:spChg chg="add">
          <ac:chgData name="Dorotea Dragojevic" userId="16bea668928419c8" providerId="LiveId" clId="{60A27846-E855-4912-9240-EF30947DA8D2}" dt="2024-10-14T13:31:14.749" v="1036" actId="26606"/>
          <ac:spMkLst>
            <pc:docMk/>
            <pc:sldMk cId="1960556740" sldId="259"/>
            <ac:spMk id="10" creationId="{1E94681D-2A4C-4A8D-B9B5-31D440D0328D}"/>
          </ac:spMkLst>
        </pc:spChg>
        <pc:spChg chg="add">
          <ac:chgData name="Dorotea Dragojevic" userId="16bea668928419c8" providerId="LiveId" clId="{60A27846-E855-4912-9240-EF30947DA8D2}" dt="2024-10-14T13:31:14.749" v="1036" actId="26606"/>
          <ac:spMkLst>
            <pc:docMk/>
            <pc:sldMk cId="1960556740" sldId="259"/>
            <ac:spMk id="12" creationId="{4EC7E010-C712-408D-9787-0842AFC9F4BB}"/>
          </ac:spMkLst>
        </pc:spChg>
        <pc:spChg chg="add">
          <ac:chgData name="Dorotea Dragojevic" userId="16bea668928419c8" providerId="LiveId" clId="{60A27846-E855-4912-9240-EF30947DA8D2}" dt="2024-10-14T13:31:14.749" v="1036" actId="26606"/>
          <ac:spMkLst>
            <pc:docMk/>
            <pc:sldMk cId="1960556740" sldId="259"/>
            <ac:spMk id="14" creationId="{0503FCEF-A9BA-4991-9220-E36615FB8B53}"/>
          </ac:spMkLst>
        </pc:spChg>
        <pc:spChg chg="add">
          <ac:chgData name="Dorotea Dragojevic" userId="16bea668928419c8" providerId="LiveId" clId="{60A27846-E855-4912-9240-EF30947DA8D2}" dt="2024-10-14T13:31:14.749" v="1036" actId="26606"/>
          <ac:spMkLst>
            <pc:docMk/>
            <pc:sldMk cId="1960556740" sldId="259"/>
            <ac:spMk id="16" creationId="{9664D085-C814-4D74-BCE0-2059F0DC0434}"/>
          </ac:spMkLst>
        </pc:spChg>
        <pc:spChg chg="add">
          <ac:chgData name="Dorotea Dragojevic" userId="16bea668928419c8" providerId="LiveId" clId="{60A27846-E855-4912-9240-EF30947DA8D2}" dt="2024-10-14T13:31:14.749" v="1036" actId="26606"/>
          <ac:spMkLst>
            <pc:docMk/>
            <pc:sldMk cId="1960556740" sldId="259"/>
            <ac:spMk id="18" creationId="{DDA5539E-D8B4-4F5A-B46F-C304F5D7A847}"/>
          </ac:spMkLst>
        </pc:spChg>
        <pc:picChg chg="add mod ord">
          <ac:chgData name="Dorotea Dragojevic" userId="16bea668928419c8" providerId="LiveId" clId="{60A27846-E855-4912-9240-EF30947DA8D2}" dt="2024-10-14T13:31:52.812" v="1038" actId="27614"/>
          <ac:picMkLst>
            <pc:docMk/>
            <pc:sldMk cId="1960556740" sldId="259"/>
            <ac:picMk id="5" creationId="{74B68C74-7887-34EF-5483-DBDFB318F3A0}"/>
          </ac:picMkLst>
        </pc:picChg>
      </pc:sldChg>
      <pc:sldChg chg="addSp delSp modSp new mod setBg modNotesTx">
        <pc:chgData name="Dorotea Dragojevic" userId="16bea668928419c8" providerId="LiveId" clId="{60A27846-E855-4912-9240-EF30947DA8D2}" dt="2024-10-15T18:37:47.641" v="3753" actId="5793"/>
        <pc:sldMkLst>
          <pc:docMk/>
          <pc:sldMk cId="1233907796" sldId="260"/>
        </pc:sldMkLst>
        <pc:spChg chg="add del">
          <ac:chgData name="Dorotea Dragojevic" userId="16bea668928419c8" providerId="LiveId" clId="{60A27846-E855-4912-9240-EF30947DA8D2}" dt="2024-10-15T08:03:12.152" v="2198" actId="26606"/>
          <ac:spMkLst>
            <pc:docMk/>
            <pc:sldMk cId="1233907796" sldId="260"/>
            <ac:spMk id="2" creationId="{E9330DA1-D3C4-2FEB-EA44-D3CA4A74B339}"/>
          </ac:spMkLst>
        </pc:spChg>
        <pc:spChg chg="del">
          <ac:chgData name="Dorotea Dragojevic" userId="16bea668928419c8" providerId="LiveId" clId="{60A27846-E855-4912-9240-EF30947DA8D2}" dt="2024-10-14T13:39:57.288" v="1066" actId="3680"/>
          <ac:spMkLst>
            <pc:docMk/>
            <pc:sldMk cId="1233907796" sldId="260"/>
            <ac:spMk id="3" creationId="{F0501C72-3155-2156-E1E7-5F5CFAAE4B71}"/>
          </ac:spMkLst>
        </pc:spChg>
        <pc:spChg chg="add del">
          <ac:chgData name="Dorotea Dragojevic" userId="16bea668928419c8" providerId="LiveId" clId="{60A27846-E855-4912-9240-EF30947DA8D2}" dt="2024-10-15T08:03:12.135" v="2197" actId="26606"/>
          <ac:spMkLst>
            <pc:docMk/>
            <pc:sldMk cId="1233907796" sldId="260"/>
            <ac:spMk id="9" creationId="{1E94681D-2A4C-4A8D-B9B5-31D440D0328D}"/>
          </ac:spMkLst>
        </pc:spChg>
        <pc:spChg chg="add del">
          <ac:chgData name="Dorotea Dragojevic" userId="16bea668928419c8" providerId="LiveId" clId="{60A27846-E855-4912-9240-EF30947DA8D2}" dt="2024-10-15T08:03:12.135" v="2197" actId="26606"/>
          <ac:spMkLst>
            <pc:docMk/>
            <pc:sldMk cId="1233907796" sldId="260"/>
            <ac:spMk id="11" creationId="{4EC7E010-C712-408D-9787-0842AFC9F4BB}"/>
          </ac:spMkLst>
        </pc:spChg>
        <pc:spChg chg="add del">
          <ac:chgData name="Dorotea Dragojevic" userId="16bea668928419c8" providerId="LiveId" clId="{60A27846-E855-4912-9240-EF30947DA8D2}" dt="2024-10-15T08:03:12.135" v="2197" actId="26606"/>
          <ac:spMkLst>
            <pc:docMk/>
            <pc:sldMk cId="1233907796" sldId="260"/>
            <ac:spMk id="13" creationId="{0503FCEF-A9BA-4991-9220-E36615FB8B53}"/>
          </ac:spMkLst>
        </pc:spChg>
        <pc:spChg chg="add del">
          <ac:chgData name="Dorotea Dragojevic" userId="16bea668928419c8" providerId="LiveId" clId="{60A27846-E855-4912-9240-EF30947DA8D2}" dt="2024-10-15T08:03:12.135" v="2197" actId="26606"/>
          <ac:spMkLst>
            <pc:docMk/>
            <pc:sldMk cId="1233907796" sldId="260"/>
            <ac:spMk id="15" creationId="{9664D085-C814-4D74-BCE0-2059F0DC0434}"/>
          </ac:spMkLst>
        </pc:spChg>
        <pc:spChg chg="add del">
          <ac:chgData name="Dorotea Dragojevic" userId="16bea668928419c8" providerId="LiveId" clId="{60A27846-E855-4912-9240-EF30947DA8D2}" dt="2024-10-15T08:03:12.135" v="2197" actId="26606"/>
          <ac:spMkLst>
            <pc:docMk/>
            <pc:sldMk cId="1233907796" sldId="260"/>
            <ac:spMk id="17" creationId="{DDA5539E-D8B4-4F5A-B46F-C304F5D7A847}"/>
          </ac:spMkLst>
        </pc:spChg>
        <pc:spChg chg="add">
          <ac:chgData name="Dorotea Dragojevic" userId="16bea668928419c8" providerId="LiveId" clId="{60A27846-E855-4912-9240-EF30947DA8D2}" dt="2024-10-15T08:03:12.152" v="2198" actId="26606"/>
          <ac:spMkLst>
            <pc:docMk/>
            <pc:sldMk cId="1233907796" sldId="260"/>
            <ac:spMk id="19" creationId="{D527D497-40EC-49CA-9C48-FE4127084C9F}"/>
          </ac:spMkLst>
        </pc:spChg>
        <pc:spChg chg="add">
          <ac:chgData name="Dorotea Dragojevic" userId="16bea668928419c8" providerId="LiveId" clId="{60A27846-E855-4912-9240-EF30947DA8D2}" dt="2024-10-15T08:03:12.152" v="2198" actId="26606"/>
          <ac:spMkLst>
            <pc:docMk/>
            <pc:sldMk cId="1233907796" sldId="260"/>
            <ac:spMk id="20" creationId="{1E94681D-2A4C-4A8D-B9B5-31D440D0328D}"/>
          </ac:spMkLst>
        </pc:spChg>
        <pc:spChg chg="add">
          <ac:chgData name="Dorotea Dragojevic" userId="16bea668928419c8" providerId="LiveId" clId="{60A27846-E855-4912-9240-EF30947DA8D2}" dt="2024-10-15T08:03:12.152" v="2198" actId="26606"/>
          <ac:spMkLst>
            <pc:docMk/>
            <pc:sldMk cId="1233907796" sldId="260"/>
            <ac:spMk id="21" creationId="{4EC7E010-C712-408D-9787-0842AFC9F4BB}"/>
          </ac:spMkLst>
        </pc:spChg>
        <pc:spChg chg="add">
          <ac:chgData name="Dorotea Dragojevic" userId="16bea668928419c8" providerId="LiveId" clId="{60A27846-E855-4912-9240-EF30947DA8D2}" dt="2024-10-15T08:03:12.152" v="2198" actId="26606"/>
          <ac:spMkLst>
            <pc:docMk/>
            <pc:sldMk cId="1233907796" sldId="260"/>
            <ac:spMk id="22" creationId="{0503FCEF-A9BA-4991-9220-E36615FB8B53}"/>
          </ac:spMkLst>
        </pc:spChg>
        <pc:spChg chg="add">
          <ac:chgData name="Dorotea Dragojevic" userId="16bea668928419c8" providerId="LiveId" clId="{60A27846-E855-4912-9240-EF30947DA8D2}" dt="2024-10-15T08:03:12.152" v="2198" actId="26606"/>
          <ac:spMkLst>
            <pc:docMk/>
            <pc:sldMk cId="1233907796" sldId="260"/>
            <ac:spMk id="23" creationId="{6B57F45B-5417-4073-A67A-343F2C881222}"/>
          </ac:spMkLst>
        </pc:spChg>
        <pc:spChg chg="add">
          <ac:chgData name="Dorotea Dragojevic" userId="16bea668928419c8" providerId="LiveId" clId="{60A27846-E855-4912-9240-EF30947DA8D2}" dt="2024-10-15T08:03:12.152" v="2198" actId="26606"/>
          <ac:spMkLst>
            <pc:docMk/>
            <pc:sldMk cId="1233907796" sldId="260"/>
            <ac:spMk id="24" creationId="{091B6077-4778-41B2-9147-335CF2F2F9FC}"/>
          </ac:spMkLst>
        </pc:spChg>
        <pc:graphicFrameChg chg="add mod ord modGraphic">
          <ac:chgData name="Dorotea Dragojevic" userId="16bea668928419c8" providerId="LiveId" clId="{60A27846-E855-4912-9240-EF30947DA8D2}" dt="2024-10-15T18:37:47.641" v="3753" actId="5793"/>
          <ac:graphicFrameMkLst>
            <pc:docMk/>
            <pc:sldMk cId="1233907796" sldId="260"/>
            <ac:graphicFrameMk id="4" creationId="{AAA21C15-965E-8543-BD20-75C9BC13BB75}"/>
          </ac:graphicFrameMkLst>
        </pc:graphicFrameChg>
      </pc:sldChg>
      <pc:sldChg chg="addSp delSp modSp new mod">
        <pc:chgData name="Dorotea Dragojevic" userId="16bea668928419c8" providerId="LiveId" clId="{60A27846-E855-4912-9240-EF30947DA8D2}" dt="2024-10-15T18:38:02.435" v="3755" actId="113"/>
        <pc:sldMkLst>
          <pc:docMk/>
          <pc:sldMk cId="3178411978" sldId="261"/>
        </pc:sldMkLst>
        <pc:spChg chg="mod">
          <ac:chgData name="Dorotea Dragojevic" userId="16bea668928419c8" providerId="LiveId" clId="{60A27846-E855-4912-9240-EF30947DA8D2}" dt="2024-10-15T08:44:25.372" v="2804" actId="20577"/>
          <ac:spMkLst>
            <pc:docMk/>
            <pc:sldMk cId="3178411978" sldId="261"/>
            <ac:spMk id="2" creationId="{A86D51B5-22A1-B72E-866C-6AC1EB3A083B}"/>
          </ac:spMkLst>
        </pc:spChg>
        <pc:spChg chg="mod">
          <ac:chgData name="Dorotea Dragojevic" userId="16bea668928419c8" providerId="LiveId" clId="{60A27846-E855-4912-9240-EF30947DA8D2}" dt="2024-10-15T18:37:59.142" v="3754" actId="113"/>
          <ac:spMkLst>
            <pc:docMk/>
            <pc:sldMk cId="3178411978" sldId="261"/>
            <ac:spMk id="3" creationId="{59777846-8246-F966-C1E8-E255FAB66592}"/>
          </ac:spMkLst>
        </pc:spChg>
        <pc:spChg chg="mod">
          <ac:chgData name="Dorotea Dragojevic" userId="16bea668928419c8" providerId="LiveId" clId="{60A27846-E855-4912-9240-EF30947DA8D2}" dt="2024-10-15T18:38:02.435" v="3755" actId="113"/>
          <ac:spMkLst>
            <pc:docMk/>
            <pc:sldMk cId="3178411978" sldId="261"/>
            <ac:spMk id="4" creationId="{451BBFD8-EA28-023C-D784-4DA9D34D2BD4}"/>
          </ac:spMkLst>
        </pc:spChg>
        <pc:picChg chg="add mod modCrop">
          <ac:chgData name="Dorotea Dragojevic" userId="16bea668928419c8" providerId="LiveId" clId="{60A27846-E855-4912-9240-EF30947DA8D2}" dt="2024-10-15T07:44:41.612" v="1910" actId="1076"/>
          <ac:picMkLst>
            <pc:docMk/>
            <pc:sldMk cId="3178411978" sldId="261"/>
            <ac:picMk id="6" creationId="{5A55B1C7-F2CF-D6AA-EEB0-D957C28AF5C0}"/>
          </ac:picMkLst>
        </pc:picChg>
        <pc:picChg chg="add del mod modCrop">
          <ac:chgData name="Dorotea Dragojevic" userId="16bea668928419c8" providerId="LiveId" clId="{60A27846-E855-4912-9240-EF30947DA8D2}" dt="2024-10-15T07:54:44.683" v="2135" actId="478"/>
          <ac:picMkLst>
            <pc:docMk/>
            <pc:sldMk cId="3178411978" sldId="261"/>
            <ac:picMk id="8" creationId="{AA039593-3481-6EE3-B509-2E10DE3590A0}"/>
          </ac:picMkLst>
        </pc:picChg>
        <pc:picChg chg="add mod">
          <ac:chgData name="Dorotea Dragojevic" userId="16bea668928419c8" providerId="LiveId" clId="{60A27846-E855-4912-9240-EF30947DA8D2}" dt="2024-10-15T07:54:54.464" v="2140" actId="1076"/>
          <ac:picMkLst>
            <pc:docMk/>
            <pc:sldMk cId="3178411978" sldId="261"/>
            <ac:picMk id="10" creationId="{1FB65295-066B-8856-48E6-4CD514254432}"/>
          </ac:picMkLst>
        </pc:picChg>
      </pc:sldChg>
      <pc:sldChg chg="new del">
        <pc:chgData name="Dorotea Dragojevic" userId="16bea668928419c8" providerId="LiveId" clId="{60A27846-E855-4912-9240-EF30947DA8D2}" dt="2024-10-15T07:56:41.944" v="2144" actId="47"/>
        <pc:sldMkLst>
          <pc:docMk/>
          <pc:sldMk cId="796469609" sldId="262"/>
        </pc:sldMkLst>
      </pc:sldChg>
      <pc:sldChg chg="addSp modSp new mod ord">
        <pc:chgData name="Dorotea Dragojevic" userId="16bea668928419c8" providerId="LiveId" clId="{60A27846-E855-4912-9240-EF30947DA8D2}" dt="2024-10-15T18:38:48.122" v="3758" actId="1076"/>
        <pc:sldMkLst>
          <pc:docMk/>
          <pc:sldMk cId="1318834079" sldId="262"/>
        </pc:sldMkLst>
        <pc:spChg chg="mod">
          <ac:chgData name="Dorotea Dragojevic" userId="16bea668928419c8" providerId="LiveId" clId="{60A27846-E855-4912-9240-EF30947DA8D2}" dt="2024-10-15T08:44:34.285" v="2805" actId="20577"/>
          <ac:spMkLst>
            <pc:docMk/>
            <pc:sldMk cId="1318834079" sldId="262"/>
            <ac:spMk id="2" creationId="{E7489C11-125C-E091-DEA5-5FCFB2EA2262}"/>
          </ac:spMkLst>
        </pc:spChg>
        <pc:spChg chg="mod">
          <ac:chgData name="Dorotea Dragojevic" userId="16bea668928419c8" providerId="LiveId" clId="{60A27846-E855-4912-9240-EF30947DA8D2}" dt="2024-10-15T18:38:27.428" v="3757" actId="113"/>
          <ac:spMkLst>
            <pc:docMk/>
            <pc:sldMk cId="1318834079" sldId="262"/>
            <ac:spMk id="3" creationId="{5B853B90-A4E6-2B15-9E6A-39BC7A5C5A59}"/>
          </ac:spMkLst>
        </pc:spChg>
        <pc:spChg chg="mod">
          <ac:chgData name="Dorotea Dragojevic" userId="16bea668928419c8" providerId="LiveId" clId="{60A27846-E855-4912-9240-EF30947DA8D2}" dt="2024-10-15T08:03:29.226" v="2199" actId="5793"/>
          <ac:spMkLst>
            <pc:docMk/>
            <pc:sldMk cId="1318834079" sldId="262"/>
            <ac:spMk id="4" creationId="{0FD93FBC-BACF-2646-102C-D1F09CB0B2EC}"/>
          </ac:spMkLst>
        </pc:spChg>
        <pc:picChg chg="add mod">
          <ac:chgData name="Dorotea Dragojevic" userId="16bea668928419c8" providerId="LiveId" clId="{60A27846-E855-4912-9240-EF30947DA8D2}" dt="2024-10-15T18:38:48.122" v="3758" actId="1076"/>
          <ac:picMkLst>
            <pc:docMk/>
            <pc:sldMk cId="1318834079" sldId="262"/>
            <ac:picMk id="6" creationId="{0230D71C-00B3-8D71-94A1-AE428154832B}"/>
          </ac:picMkLst>
        </pc:picChg>
      </pc:sldChg>
      <pc:sldChg chg="addSp delSp modSp new mod setBg">
        <pc:chgData name="Dorotea Dragojevic" userId="16bea668928419c8" providerId="LiveId" clId="{60A27846-E855-4912-9240-EF30947DA8D2}" dt="2024-10-15T08:02:51.780" v="2195" actId="26606"/>
        <pc:sldMkLst>
          <pc:docMk/>
          <pc:sldMk cId="3323753900" sldId="263"/>
        </pc:sldMkLst>
        <pc:spChg chg="mod">
          <ac:chgData name="Dorotea Dragojevic" userId="16bea668928419c8" providerId="LiveId" clId="{60A27846-E855-4912-9240-EF30947DA8D2}" dt="2024-10-15T08:02:51.780" v="2195" actId="26606"/>
          <ac:spMkLst>
            <pc:docMk/>
            <pc:sldMk cId="3323753900" sldId="263"/>
            <ac:spMk id="2" creationId="{5AB4B446-1618-9D6D-86BE-80594476D3E1}"/>
          </ac:spMkLst>
        </pc:spChg>
        <pc:spChg chg="del">
          <ac:chgData name="Dorotea Dragojevic" userId="16bea668928419c8" providerId="LiveId" clId="{60A27846-E855-4912-9240-EF30947DA8D2}" dt="2024-10-15T08:02:51.780" v="2195" actId="26606"/>
          <ac:spMkLst>
            <pc:docMk/>
            <pc:sldMk cId="3323753900" sldId="263"/>
            <ac:spMk id="3" creationId="{473DF097-870A-0661-B033-9CA02CD358BC}"/>
          </ac:spMkLst>
        </pc:spChg>
        <pc:spChg chg="add">
          <ac:chgData name="Dorotea Dragojevic" userId="16bea668928419c8" providerId="LiveId" clId="{60A27846-E855-4912-9240-EF30947DA8D2}" dt="2024-10-15T08:02:51.780" v="2195" actId="26606"/>
          <ac:spMkLst>
            <pc:docMk/>
            <pc:sldMk cId="3323753900" sldId="263"/>
            <ac:spMk id="8" creationId="{904DB13E-F722-4ED6-BB00-556651E95281}"/>
          </ac:spMkLst>
        </pc:spChg>
        <pc:spChg chg="add">
          <ac:chgData name="Dorotea Dragojevic" userId="16bea668928419c8" providerId="LiveId" clId="{60A27846-E855-4912-9240-EF30947DA8D2}" dt="2024-10-15T08:02:51.780" v="2195" actId="26606"/>
          <ac:spMkLst>
            <pc:docMk/>
            <pc:sldMk cId="3323753900" sldId="263"/>
            <ac:spMk id="10" creationId="{7B58A187-A4B1-42EB-A4C7-8635BA507BCE}"/>
          </ac:spMkLst>
        </pc:spChg>
        <pc:spChg chg="add">
          <ac:chgData name="Dorotea Dragojevic" userId="16bea668928419c8" providerId="LiveId" clId="{60A27846-E855-4912-9240-EF30947DA8D2}" dt="2024-10-15T08:02:51.780" v="2195" actId="26606"/>
          <ac:spMkLst>
            <pc:docMk/>
            <pc:sldMk cId="3323753900" sldId="263"/>
            <ac:spMk id="12" creationId="{37F14E7F-3054-458C-ACF9-A8DA1757C65C}"/>
          </ac:spMkLst>
        </pc:spChg>
        <pc:spChg chg="add">
          <ac:chgData name="Dorotea Dragojevic" userId="16bea668928419c8" providerId="LiveId" clId="{60A27846-E855-4912-9240-EF30947DA8D2}" dt="2024-10-15T08:02:51.780" v="2195" actId="26606"/>
          <ac:spMkLst>
            <pc:docMk/>
            <pc:sldMk cId="3323753900" sldId="263"/>
            <ac:spMk id="14" creationId="{93747C1C-97FC-4D70-A6C8-A01FBCF5A9DC}"/>
          </ac:spMkLst>
        </pc:spChg>
        <pc:spChg chg="add">
          <ac:chgData name="Dorotea Dragojevic" userId="16bea668928419c8" providerId="LiveId" clId="{60A27846-E855-4912-9240-EF30947DA8D2}" dt="2024-10-15T08:02:51.780" v="2195" actId="26606"/>
          <ac:spMkLst>
            <pc:docMk/>
            <pc:sldMk cId="3323753900" sldId="263"/>
            <ac:spMk id="21" creationId="{6EB4BFD6-A85D-4A13-A54A-9A5C9E31C69E}"/>
          </ac:spMkLst>
        </pc:spChg>
        <pc:spChg chg="add">
          <ac:chgData name="Dorotea Dragojevic" userId="16bea668928419c8" providerId="LiveId" clId="{60A27846-E855-4912-9240-EF30947DA8D2}" dt="2024-10-15T08:02:51.780" v="2195" actId="26606"/>
          <ac:spMkLst>
            <pc:docMk/>
            <pc:sldMk cId="3323753900" sldId="263"/>
            <ac:spMk id="23" creationId="{B5DD78E9-DE0D-47AF-A0DB-F475221E3DC7}"/>
          </ac:spMkLst>
        </pc:spChg>
        <pc:spChg chg="add">
          <ac:chgData name="Dorotea Dragojevic" userId="16bea668928419c8" providerId="LiveId" clId="{60A27846-E855-4912-9240-EF30947DA8D2}" dt="2024-10-15T08:02:51.780" v="2195" actId="26606"/>
          <ac:spMkLst>
            <pc:docMk/>
            <pc:sldMk cId="3323753900" sldId="263"/>
            <ac:spMk id="25" creationId="{A118D329-2010-4A15-B57C-429FFAE35B11}"/>
          </ac:spMkLst>
        </pc:spChg>
        <pc:grpChg chg="add">
          <ac:chgData name="Dorotea Dragojevic" userId="16bea668928419c8" providerId="LiveId" clId="{60A27846-E855-4912-9240-EF30947DA8D2}" dt="2024-10-15T08:02:51.780" v="2195" actId="26606"/>
          <ac:grpSpMkLst>
            <pc:docMk/>
            <pc:sldMk cId="3323753900" sldId="263"/>
            <ac:grpSpMk id="16" creationId="{E26428D7-C6F3-473D-A360-A3F5C3E8728C}"/>
          </ac:grpSpMkLst>
        </pc:grpChg>
        <pc:cxnChg chg="add">
          <ac:chgData name="Dorotea Dragojevic" userId="16bea668928419c8" providerId="LiveId" clId="{60A27846-E855-4912-9240-EF30947DA8D2}" dt="2024-10-15T08:02:51.780" v="2195" actId="26606"/>
          <ac:cxnSpMkLst>
            <pc:docMk/>
            <pc:sldMk cId="3323753900" sldId="263"/>
            <ac:cxnSpMk id="27" creationId="{994262BC-EE98-4BD6-82DB-4955E8DCC290}"/>
          </ac:cxnSpMkLst>
        </pc:cxnChg>
      </pc:sldChg>
      <pc:sldChg chg="addSp delSp modSp new mod setBg">
        <pc:chgData name="Dorotea Dragojevic" userId="16bea668928419c8" providerId="LiveId" clId="{60A27846-E855-4912-9240-EF30947DA8D2}" dt="2024-10-15T18:38:55.777" v="3759" actId="255"/>
        <pc:sldMkLst>
          <pc:docMk/>
          <pc:sldMk cId="2707754114" sldId="264"/>
        </pc:sldMkLst>
        <pc:spChg chg="mod">
          <ac:chgData name="Dorotea Dragojevic" userId="16bea668928419c8" providerId="LiveId" clId="{60A27846-E855-4912-9240-EF30947DA8D2}" dt="2024-10-15T12:26:32.458" v="3242" actId="26606"/>
          <ac:spMkLst>
            <pc:docMk/>
            <pc:sldMk cId="2707754114" sldId="264"/>
            <ac:spMk id="2" creationId="{85D6B9D0-AA57-8F46-46F2-D4D0D17A8E0C}"/>
          </ac:spMkLst>
        </pc:spChg>
        <pc:spChg chg="add del mod">
          <ac:chgData name="Dorotea Dragojevic" userId="16bea668928419c8" providerId="LiveId" clId="{60A27846-E855-4912-9240-EF30947DA8D2}" dt="2024-10-15T12:26:32.458" v="3242" actId="26606"/>
          <ac:spMkLst>
            <pc:docMk/>
            <pc:sldMk cId="2707754114" sldId="264"/>
            <ac:spMk id="3" creationId="{CBA46C91-7148-9979-467C-8CCBCE2DA379}"/>
          </ac:spMkLst>
        </pc:spChg>
        <pc:spChg chg="add del">
          <ac:chgData name="Dorotea Dragojevic" userId="16bea668928419c8" providerId="LiveId" clId="{60A27846-E855-4912-9240-EF30947DA8D2}" dt="2024-10-15T12:26:01.100" v="3229" actId="26606"/>
          <ac:spMkLst>
            <pc:docMk/>
            <pc:sldMk cId="2707754114" sldId="264"/>
            <ac:spMk id="8" creationId="{065FAA58-0EDC-412F-A5F8-01968BE6052E}"/>
          </ac:spMkLst>
        </pc:spChg>
        <pc:spChg chg="add del">
          <ac:chgData name="Dorotea Dragojevic" userId="16bea668928419c8" providerId="LiveId" clId="{60A27846-E855-4912-9240-EF30947DA8D2}" dt="2024-10-15T12:25:57.428" v="3227" actId="26606"/>
          <ac:spMkLst>
            <pc:docMk/>
            <pc:sldMk cId="2707754114" sldId="264"/>
            <ac:spMk id="9" creationId="{A2AD6B69-E0A0-476D-9EE1-6B69F04C59F8}"/>
          </ac:spMkLst>
        </pc:spChg>
        <pc:spChg chg="add del">
          <ac:chgData name="Dorotea Dragojevic" userId="16bea668928419c8" providerId="LiveId" clId="{60A27846-E855-4912-9240-EF30947DA8D2}" dt="2024-10-15T12:26:01.100" v="3229" actId="26606"/>
          <ac:spMkLst>
            <pc:docMk/>
            <pc:sldMk cId="2707754114" sldId="264"/>
            <ac:spMk id="10" creationId="{C8089CB0-2F03-4E3C-ADBB-570A3BE78F86}"/>
          </ac:spMkLst>
        </pc:spChg>
        <pc:spChg chg="add del">
          <ac:chgData name="Dorotea Dragojevic" userId="16bea668928419c8" providerId="LiveId" clId="{60A27846-E855-4912-9240-EF30947DA8D2}" dt="2024-10-15T12:25:57.428" v="3227" actId="26606"/>
          <ac:spMkLst>
            <pc:docMk/>
            <pc:sldMk cId="2707754114" sldId="264"/>
            <ac:spMk id="11" creationId="{16BE10A1-AD5F-4AB3-8A94-41D62B494ADB}"/>
          </ac:spMkLst>
        </pc:spChg>
        <pc:spChg chg="add del">
          <ac:chgData name="Dorotea Dragojevic" userId="16bea668928419c8" providerId="LiveId" clId="{60A27846-E855-4912-9240-EF30947DA8D2}" dt="2024-10-15T12:26:01.100" v="3229" actId="26606"/>
          <ac:spMkLst>
            <pc:docMk/>
            <pc:sldMk cId="2707754114" sldId="264"/>
            <ac:spMk id="12" creationId="{0DBA80B1-3B69-49C0-8AC9-716ABA57F577}"/>
          </ac:spMkLst>
        </pc:spChg>
        <pc:spChg chg="add del">
          <ac:chgData name="Dorotea Dragojevic" userId="16bea668928419c8" providerId="LiveId" clId="{60A27846-E855-4912-9240-EF30947DA8D2}" dt="2024-10-15T12:25:57.428" v="3227" actId="26606"/>
          <ac:spMkLst>
            <pc:docMk/>
            <pc:sldMk cId="2707754114" sldId="264"/>
            <ac:spMk id="13" creationId="{5684BFFE-6A90-4311-ACD5-B34177D46462}"/>
          </ac:spMkLst>
        </pc:spChg>
        <pc:spChg chg="add del">
          <ac:chgData name="Dorotea Dragojevic" userId="16bea668928419c8" providerId="LiveId" clId="{60A27846-E855-4912-9240-EF30947DA8D2}" dt="2024-10-15T12:26:01.100" v="3229" actId="26606"/>
          <ac:spMkLst>
            <pc:docMk/>
            <pc:sldMk cId="2707754114" sldId="264"/>
            <ac:spMk id="14" creationId="{047E1103-B264-49BE-BC2A-F4E40BD33B41}"/>
          </ac:spMkLst>
        </pc:spChg>
        <pc:spChg chg="add del">
          <ac:chgData name="Dorotea Dragojevic" userId="16bea668928419c8" providerId="LiveId" clId="{60A27846-E855-4912-9240-EF30947DA8D2}" dt="2024-10-15T12:26:01.100" v="3229" actId="26606"/>
          <ac:spMkLst>
            <pc:docMk/>
            <pc:sldMk cId="2707754114" sldId="264"/>
            <ac:spMk id="15" creationId="{CBA46C91-7148-9979-467C-8CCBCE2DA379}"/>
          </ac:spMkLst>
        </pc:spChg>
        <pc:spChg chg="add del">
          <ac:chgData name="Dorotea Dragojevic" userId="16bea668928419c8" providerId="LiveId" clId="{60A27846-E855-4912-9240-EF30947DA8D2}" dt="2024-10-15T12:26:01.100" v="3229" actId="26606"/>
          <ac:spMkLst>
            <pc:docMk/>
            <pc:sldMk cId="2707754114" sldId="264"/>
            <ac:spMk id="16" creationId="{52DA11B6-B538-4624-9628-98B823D761D5}"/>
          </ac:spMkLst>
        </pc:spChg>
        <pc:spChg chg="add del">
          <ac:chgData name="Dorotea Dragojevic" userId="16bea668928419c8" providerId="LiveId" clId="{60A27846-E855-4912-9240-EF30947DA8D2}" dt="2024-10-15T12:26:01.100" v="3229" actId="26606"/>
          <ac:spMkLst>
            <pc:docMk/>
            <pc:sldMk cId="2707754114" sldId="264"/>
            <ac:spMk id="18" creationId="{CFB1CB5B-67A5-45DB-B8E1-7A09A642E3E4}"/>
          </ac:spMkLst>
        </pc:spChg>
        <pc:spChg chg="add del">
          <ac:chgData name="Dorotea Dragojevic" userId="16bea668928419c8" providerId="LiveId" clId="{60A27846-E855-4912-9240-EF30947DA8D2}" dt="2024-10-15T12:26:04.442" v="3231" actId="26606"/>
          <ac:spMkLst>
            <pc:docMk/>
            <pc:sldMk cId="2707754114" sldId="264"/>
            <ac:spMk id="20" creationId="{7203729A-66E4-4139-B3DB-CECEF6DA523A}"/>
          </ac:spMkLst>
        </pc:spChg>
        <pc:spChg chg="add del">
          <ac:chgData name="Dorotea Dragojevic" userId="16bea668928419c8" providerId="LiveId" clId="{60A27846-E855-4912-9240-EF30947DA8D2}" dt="2024-10-15T12:26:04.442" v="3231" actId="26606"/>
          <ac:spMkLst>
            <pc:docMk/>
            <pc:sldMk cId="2707754114" sldId="264"/>
            <ac:spMk id="21" creationId="{448B0185-BF60-40FC-A3B6-BF883AD4E79A}"/>
          </ac:spMkLst>
        </pc:spChg>
        <pc:spChg chg="add del">
          <ac:chgData name="Dorotea Dragojevic" userId="16bea668928419c8" providerId="LiveId" clId="{60A27846-E855-4912-9240-EF30947DA8D2}" dt="2024-10-15T12:26:04.442" v="3231" actId="26606"/>
          <ac:spMkLst>
            <pc:docMk/>
            <pc:sldMk cId="2707754114" sldId="264"/>
            <ac:spMk id="22" creationId="{75FF99E5-A26E-4AC8-AA09-A9F829E3AEAC}"/>
          </ac:spMkLst>
        </pc:spChg>
        <pc:spChg chg="add del">
          <ac:chgData name="Dorotea Dragojevic" userId="16bea668928419c8" providerId="LiveId" clId="{60A27846-E855-4912-9240-EF30947DA8D2}" dt="2024-10-15T12:26:04.442" v="3231" actId="26606"/>
          <ac:spMkLst>
            <pc:docMk/>
            <pc:sldMk cId="2707754114" sldId="264"/>
            <ac:spMk id="24" creationId="{CBA46C91-7148-9979-467C-8CCBCE2DA379}"/>
          </ac:spMkLst>
        </pc:spChg>
        <pc:spChg chg="add del">
          <ac:chgData name="Dorotea Dragojevic" userId="16bea668928419c8" providerId="LiveId" clId="{60A27846-E855-4912-9240-EF30947DA8D2}" dt="2024-10-15T12:26:05.579" v="3233" actId="26606"/>
          <ac:spMkLst>
            <pc:docMk/>
            <pc:sldMk cId="2707754114" sldId="264"/>
            <ac:spMk id="26" creationId="{0EB72A9B-FD82-4F09-BF1E-D39311D3A0E3}"/>
          </ac:spMkLst>
        </pc:spChg>
        <pc:spChg chg="add del">
          <ac:chgData name="Dorotea Dragojevic" userId="16bea668928419c8" providerId="LiveId" clId="{60A27846-E855-4912-9240-EF30947DA8D2}" dt="2024-10-15T12:26:05.579" v="3233" actId="26606"/>
          <ac:spMkLst>
            <pc:docMk/>
            <pc:sldMk cId="2707754114" sldId="264"/>
            <ac:spMk id="27" creationId="{DD39B371-6E4E-4070-AB4E-4D788405A5A6}"/>
          </ac:spMkLst>
        </pc:spChg>
        <pc:spChg chg="add del">
          <ac:chgData name="Dorotea Dragojevic" userId="16bea668928419c8" providerId="LiveId" clId="{60A27846-E855-4912-9240-EF30947DA8D2}" dt="2024-10-15T12:26:05.579" v="3233" actId="26606"/>
          <ac:spMkLst>
            <pc:docMk/>
            <pc:sldMk cId="2707754114" sldId="264"/>
            <ac:spMk id="28" creationId="{B937DAED-8BFE-4563-BB45-B5E554D70A84}"/>
          </ac:spMkLst>
        </pc:spChg>
        <pc:spChg chg="add del">
          <ac:chgData name="Dorotea Dragojevic" userId="16bea668928419c8" providerId="LiveId" clId="{60A27846-E855-4912-9240-EF30947DA8D2}" dt="2024-10-15T12:26:11.746" v="3235" actId="26606"/>
          <ac:spMkLst>
            <pc:docMk/>
            <pc:sldMk cId="2707754114" sldId="264"/>
            <ac:spMk id="31" creationId="{A2AD6B69-E0A0-476D-9EE1-6B69F04C59F8}"/>
          </ac:spMkLst>
        </pc:spChg>
        <pc:spChg chg="add del">
          <ac:chgData name="Dorotea Dragojevic" userId="16bea668928419c8" providerId="LiveId" clId="{60A27846-E855-4912-9240-EF30947DA8D2}" dt="2024-10-15T12:26:11.746" v="3235" actId="26606"/>
          <ac:spMkLst>
            <pc:docMk/>
            <pc:sldMk cId="2707754114" sldId="264"/>
            <ac:spMk id="32" creationId="{16BE10A1-AD5F-4AB3-8A94-41D62B494ADB}"/>
          </ac:spMkLst>
        </pc:spChg>
        <pc:spChg chg="add del">
          <ac:chgData name="Dorotea Dragojevic" userId="16bea668928419c8" providerId="LiveId" clId="{60A27846-E855-4912-9240-EF30947DA8D2}" dt="2024-10-15T12:26:11.746" v="3235" actId="26606"/>
          <ac:spMkLst>
            <pc:docMk/>
            <pc:sldMk cId="2707754114" sldId="264"/>
            <ac:spMk id="33" creationId="{5684BFFE-6A90-4311-ACD5-B34177D46462}"/>
          </ac:spMkLst>
        </pc:spChg>
        <pc:spChg chg="add del">
          <ac:chgData name="Dorotea Dragojevic" userId="16bea668928419c8" providerId="LiveId" clId="{60A27846-E855-4912-9240-EF30947DA8D2}" dt="2024-10-15T12:26:14.495" v="3237" actId="26606"/>
          <ac:spMkLst>
            <pc:docMk/>
            <pc:sldMk cId="2707754114" sldId="264"/>
            <ac:spMk id="36" creationId="{ED15573D-0E45-4691-B525-471152EC18CD}"/>
          </ac:spMkLst>
        </pc:spChg>
        <pc:spChg chg="add del">
          <ac:chgData name="Dorotea Dragojevic" userId="16bea668928419c8" providerId="LiveId" clId="{60A27846-E855-4912-9240-EF30947DA8D2}" dt="2024-10-15T12:26:14.495" v="3237" actId="26606"/>
          <ac:spMkLst>
            <pc:docMk/>
            <pc:sldMk cId="2707754114" sldId="264"/>
            <ac:spMk id="37" creationId="{9E448559-19A4-4252-8C27-54C1DA906F8A}"/>
          </ac:spMkLst>
        </pc:spChg>
        <pc:spChg chg="add del">
          <ac:chgData name="Dorotea Dragojevic" userId="16bea668928419c8" providerId="LiveId" clId="{60A27846-E855-4912-9240-EF30947DA8D2}" dt="2024-10-15T12:26:14.495" v="3237" actId="26606"/>
          <ac:spMkLst>
            <pc:docMk/>
            <pc:sldMk cId="2707754114" sldId="264"/>
            <ac:spMk id="38" creationId="{1B19C35E-4E30-4F1D-9FC2-F2FA6191E453}"/>
          </ac:spMkLst>
        </pc:spChg>
        <pc:spChg chg="add del">
          <ac:chgData name="Dorotea Dragojevic" userId="16bea668928419c8" providerId="LiveId" clId="{60A27846-E855-4912-9240-EF30947DA8D2}" dt="2024-10-15T12:26:14.495" v="3237" actId="26606"/>
          <ac:spMkLst>
            <pc:docMk/>
            <pc:sldMk cId="2707754114" sldId="264"/>
            <ac:spMk id="39" creationId="{CBA46C91-7148-9979-467C-8CCBCE2DA379}"/>
          </ac:spMkLst>
        </pc:spChg>
        <pc:spChg chg="add del">
          <ac:chgData name="Dorotea Dragojevic" userId="16bea668928419c8" providerId="LiveId" clId="{60A27846-E855-4912-9240-EF30947DA8D2}" dt="2024-10-15T12:26:26.297" v="3239" actId="26606"/>
          <ac:spMkLst>
            <pc:docMk/>
            <pc:sldMk cId="2707754114" sldId="264"/>
            <ac:spMk id="41" creationId="{7203729A-66E4-4139-B3DB-CECEF6DA523A}"/>
          </ac:spMkLst>
        </pc:spChg>
        <pc:spChg chg="add del">
          <ac:chgData name="Dorotea Dragojevic" userId="16bea668928419c8" providerId="LiveId" clId="{60A27846-E855-4912-9240-EF30947DA8D2}" dt="2024-10-15T12:26:26.297" v="3239" actId="26606"/>
          <ac:spMkLst>
            <pc:docMk/>
            <pc:sldMk cId="2707754114" sldId="264"/>
            <ac:spMk id="42" creationId="{448B0185-BF60-40FC-A3B6-BF883AD4E79A}"/>
          </ac:spMkLst>
        </pc:spChg>
        <pc:spChg chg="add del">
          <ac:chgData name="Dorotea Dragojevic" userId="16bea668928419c8" providerId="LiveId" clId="{60A27846-E855-4912-9240-EF30947DA8D2}" dt="2024-10-15T12:26:26.297" v="3239" actId="26606"/>
          <ac:spMkLst>
            <pc:docMk/>
            <pc:sldMk cId="2707754114" sldId="264"/>
            <ac:spMk id="43" creationId="{75FF99E5-A26E-4AC8-AA09-A9F829E3AEAC}"/>
          </ac:spMkLst>
        </pc:spChg>
        <pc:spChg chg="add del">
          <ac:chgData name="Dorotea Dragojevic" userId="16bea668928419c8" providerId="LiveId" clId="{60A27846-E855-4912-9240-EF30947DA8D2}" dt="2024-10-15T12:26:26.297" v="3239" actId="26606"/>
          <ac:spMkLst>
            <pc:docMk/>
            <pc:sldMk cId="2707754114" sldId="264"/>
            <ac:spMk id="45" creationId="{CBA46C91-7148-9979-467C-8CCBCE2DA379}"/>
          </ac:spMkLst>
        </pc:spChg>
        <pc:spChg chg="add del">
          <ac:chgData name="Dorotea Dragojevic" userId="16bea668928419c8" providerId="LiveId" clId="{60A27846-E855-4912-9240-EF30947DA8D2}" dt="2024-10-15T12:26:32.450" v="3241" actId="26606"/>
          <ac:spMkLst>
            <pc:docMk/>
            <pc:sldMk cId="2707754114" sldId="264"/>
            <ac:spMk id="47" creationId="{ED15573D-0E45-4691-B525-471152EC18CD}"/>
          </ac:spMkLst>
        </pc:spChg>
        <pc:spChg chg="add del">
          <ac:chgData name="Dorotea Dragojevic" userId="16bea668928419c8" providerId="LiveId" clId="{60A27846-E855-4912-9240-EF30947DA8D2}" dt="2024-10-15T12:26:32.450" v="3241" actId="26606"/>
          <ac:spMkLst>
            <pc:docMk/>
            <pc:sldMk cId="2707754114" sldId="264"/>
            <ac:spMk id="48" creationId="{9E448559-19A4-4252-8C27-54C1DA906F8A}"/>
          </ac:spMkLst>
        </pc:spChg>
        <pc:spChg chg="add del">
          <ac:chgData name="Dorotea Dragojevic" userId="16bea668928419c8" providerId="LiveId" clId="{60A27846-E855-4912-9240-EF30947DA8D2}" dt="2024-10-15T12:26:32.450" v="3241" actId="26606"/>
          <ac:spMkLst>
            <pc:docMk/>
            <pc:sldMk cId="2707754114" sldId="264"/>
            <ac:spMk id="49" creationId="{1B19C35E-4E30-4F1D-9FC2-F2FA6191E453}"/>
          </ac:spMkLst>
        </pc:spChg>
        <pc:spChg chg="add del">
          <ac:chgData name="Dorotea Dragojevic" userId="16bea668928419c8" providerId="LiveId" clId="{60A27846-E855-4912-9240-EF30947DA8D2}" dt="2024-10-15T12:26:32.450" v="3241" actId="26606"/>
          <ac:spMkLst>
            <pc:docMk/>
            <pc:sldMk cId="2707754114" sldId="264"/>
            <ac:spMk id="50" creationId="{CBA46C91-7148-9979-467C-8CCBCE2DA379}"/>
          </ac:spMkLst>
        </pc:spChg>
        <pc:spChg chg="add">
          <ac:chgData name="Dorotea Dragojevic" userId="16bea668928419c8" providerId="LiveId" clId="{60A27846-E855-4912-9240-EF30947DA8D2}" dt="2024-10-15T12:26:32.458" v="3242" actId="26606"/>
          <ac:spMkLst>
            <pc:docMk/>
            <pc:sldMk cId="2707754114" sldId="264"/>
            <ac:spMk id="52" creationId="{7203729A-66E4-4139-B3DB-CECEF6DA523A}"/>
          </ac:spMkLst>
        </pc:spChg>
        <pc:spChg chg="add">
          <ac:chgData name="Dorotea Dragojevic" userId="16bea668928419c8" providerId="LiveId" clId="{60A27846-E855-4912-9240-EF30947DA8D2}" dt="2024-10-15T12:26:32.458" v="3242" actId="26606"/>
          <ac:spMkLst>
            <pc:docMk/>
            <pc:sldMk cId="2707754114" sldId="264"/>
            <ac:spMk id="53" creationId="{448B0185-BF60-40FC-A3B6-BF883AD4E79A}"/>
          </ac:spMkLst>
        </pc:spChg>
        <pc:spChg chg="add">
          <ac:chgData name="Dorotea Dragojevic" userId="16bea668928419c8" providerId="LiveId" clId="{60A27846-E855-4912-9240-EF30947DA8D2}" dt="2024-10-15T12:26:32.458" v="3242" actId="26606"/>
          <ac:spMkLst>
            <pc:docMk/>
            <pc:sldMk cId="2707754114" sldId="264"/>
            <ac:spMk id="54" creationId="{75FF99E5-A26E-4AC8-AA09-A9F829E3AEAC}"/>
          </ac:spMkLst>
        </pc:spChg>
        <pc:spChg chg="add mod">
          <ac:chgData name="Dorotea Dragojevic" userId="16bea668928419c8" providerId="LiveId" clId="{60A27846-E855-4912-9240-EF30947DA8D2}" dt="2024-10-15T18:38:55.777" v="3759" actId="255"/>
          <ac:spMkLst>
            <pc:docMk/>
            <pc:sldMk cId="2707754114" sldId="264"/>
            <ac:spMk id="56" creationId="{CBA46C91-7148-9979-467C-8CCBCE2DA379}"/>
          </ac:spMkLst>
        </pc:spChg>
        <pc:graphicFrameChg chg="add del">
          <ac:chgData name="Dorotea Dragojevic" userId="16bea668928419c8" providerId="LiveId" clId="{60A27846-E855-4912-9240-EF30947DA8D2}" dt="2024-10-15T12:25:57.428" v="3227" actId="26606"/>
          <ac:graphicFrameMkLst>
            <pc:docMk/>
            <pc:sldMk cId="2707754114" sldId="264"/>
            <ac:graphicFrameMk id="5" creationId="{0F61D81F-3C0A-D9BB-7F0B-26B0FBF160FD}"/>
          </ac:graphicFrameMkLst>
        </pc:graphicFrameChg>
        <pc:graphicFrameChg chg="add del">
          <ac:chgData name="Dorotea Dragojevic" userId="16bea668928419c8" providerId="LiveId" clId="{60A27846-E855-4912-9240-EF30947DA8D2}" dt="2024-10-15T12:26:05.579" v="3233" actId="26606"/>
          <ac:graphicFrameMkLst>
            <pc:docMk/>
            <pc:sldMk cId="2707754114" sldId="264"/>
            <ac:graphicFrameMk id="29" creationId="{4ACE8144-CC03-FDF4-8D37-24A3FC74D8AA}"/>
          </ac:graphicFrameMkLst>
        </pc:graphicFrameChg>
        <pc:graphicFrameChg chg="add del">
          <ac:chgData name="Dorotea Dragojevic" userId="16bea668928419c8" providerId="LiveId" clId="{60A27846-E855-4912-9240-EF30947DA8D2}" dt="2024-10-15T12:26:11.746" v="3235" actId="26606"/>
          <ac:graphicFrameMkLst>
            <pc:docMk/>
            <pc:sldMk cId="2707754114" sldId="264"/>
            <ac:graphicFrameMk id="34" creationId="{0F61D81F-3C0A-D9BB-7F0B-26B0FBF160FD}"/>
          </ac:graphicFrameMkLst>
        </pc:graphicFrameChg>
        <pc:cxnChg chg="add del">
          <ac:chgData name="Dorotea Dragojevic" userId="16bea668928419c8" providerId="LiveId" clId="{60A27846-E855-4912-9240-EF30947DA8D2}" dt="2024-10-15T12:26:04.442" v="3231" actId="26606"/>
          <ac:cxnSpMkLst>
            <pc:docMk/>
            <pc:sldMk cId="2707754114" sldId="264"/>
            <ac:cxnSpMk id="23" creationId="{8A5AEE14-4971-4A17-9134-2678A90F29F5}"/>
          </ac:cxnSpMkLst>
        </pc:cxnChg>
        <pc:cxnChg chg="add del">
          <ac:chgData name="Dorotea Dragojevic" userId="16bea668928419c8" providerId="LiveId" clId="{60A27846-E855-4912-9240-EF30947DA8D2}" dt="2024-10-15T12:26:26.297" v="3239" actId="26606"/>
          <ac:cxnSpMkLst>
            <pc:docMk/>
            <pc:sldMk cId="2707754114" sldId="264"/>
            <ac:cxnSpMk id="44" creationId="{8A5AEE14-4971-4A17-9134-2678A90F29F5}"/>
          </ac:cxnSpMkLst>
        </pc:cxnChg>
        <pc:cxnChg chg="add">
          <ac:chgData name="Dorotea Dragojevic" userId="16bea668928419c8" providerId="LiveId" clId="{60A27846-E855-4912-9240-EF30947DA8D2}" dt="2024-10-15T12:26:32.458" v="3242" actId="26606"/>
          <ac:cxnSpMkLst>
            <pc:docMk/>
            <pc:sldMk cId="2707754114" sldId="264"/>
            <ac:cxnSpMk id="55" creationId="{8A5AEE14-4971-4A17-9134-2678A90F29F5}"/>
          </ac:cxnSpMkLst>
        </pc:cxnChg>
      </pc:sldChg>
      <pc:sldChg chg="addSp delSp modSp new mod modNotesTx">
        <pc:chgData name="Dorotea Dragojevic" userId="16bea668928419c8" providerId="LiveId" clId="{60A27846-E855-4912-9240-EF30947DA8D2}" dt="2024-10-21T11:34:40.942" v="3790" actId="1076"/>
        <pc:sldMkLst>
          <pc:docMk/>
          <pc:sldMk cId="968205698" sldId="265"/>
        </pc:sldMkLst>
        <pc:spChg chg="mod">
          <ac:chgData name="Dorotea Dragojevic" userId="16bea668928419c8" providerId="LiveId" clId="{60A27846-E855-4912-9240-EF30947DA8D2}" dt="2024-10-15T11:32:53.076" v="3056" actId="20577"/>
          <ac:spMkLst>
            <pc:docMk/>
            <pc:sldMk cId="968205698" sldId="265"/>
            <ac:spMk id="2" creationId="{41CED6EA-1306-F7DE-828C-E2556C81318A}"/>
          </ac:spMkLst>
        </pc:spChg>
        <pc:spChg chg="add del mod">
          <ac:chgData name="Dorotea Dragojevic" userId="16bea668928419c8" providerId="LiveId" clId="{60A27846-E855-4912-9240-EF30947DA8D2}" dt="2024-10-21T11:34:25.754" v="3785"/>
          <ac:spMkLst>
            <pc:docMk/>
            <pc:sldMk cId="968205698" sldId="265"/>
            <ac:spMk id="3" creationId="{D6DFA6F0-F52B-26C7-BE79-CE91B288D62C}"/>
          </ac:spMkLst>
        </pc:spChg>
        <pc:spChg chg="mod">
          <ac:chgData name="Dorotea Dragojevic" userId="16bea668928419c8" providerId="LiveId" clId="{60A27846-E855-4912-9240-EF30947DA8D2}" dt="2024-10-21T11:34:29.990" v="3787" actId="5793"/>
          <ac:spMkLst>
            <pc:docMk/>
            <pc:sldMk cId="968205698" sldId="265"/>
            <ac:spMk id="4" creationId="{52B90CB6-A730-C139-2D58-2F51E02273ED}"/>
          </ac:spMkLst>
        </pc:spChg>
        <pc:picChg chg="add del mod ord">
          <ac:chgData name="Dorotea Dragojevic" userId="16bea668928419c8" providerId="LiveId" clId="{60A27846-E855-4912-9240-EF30947DA8D2}" dt="2024-10-15T11:32:35.549" v="3024" actId="22"/>
          <ac:picMkLst>
            <pc:docMk/>
            <pc:sldMk cId="968205698" sldId="265"/>
            <ac:picMk id="6" creationId="{2E0F8280-213C-00AF-1EBF-0EDF57908108}"/>
          </ac:picMkLst>
        </pc:picChg>
        <pc:picChg chg="add mod">
          <ac:chgData name="Dorotea Dragojevic" userId="16bea668928419c8" providerId="LiveId" clId="{60A27846-E855-4912-9240-EF30947DA8D2}" dt="2024-10-21T11:34:40.942" v="3790" actId="1076"/>
          <ac:picMkLst>
            <pc:docMk/>
            <pc:sldMk cId="968205698" sldId="265"/>
            <ac:picMk id="6" creationId="{C53BEA1D-263C-1484-A672-71A54A3B8C4D}"/>
          </ac:picMkLst>
        </pc:picChg>
        <pc:picChg chg="add mod">
          <ac:chgData name="Dorotea Dragojevic" userId="16bea668928419c8" providerId="LiveId" clId="{60A27846-E855-4912-9240-EF30947DA8D2}" dt="2024-10-21T11:34:37.013" v="3789" actId="1076"/>
          <ac:picMkLst>
            <pc:docMk/>
            <pc:sldMk cId="968205698" sldId="265"/>
            <ac:picMk id="8" creationId="{B0A8DDF5-17A4-47AF-19B2-B599F3FB19B0}"/>
          </ac:picMkLst>
        </pc:picChg>
      </pc:sldChg>
      <pc:sldChg chg="addSp modSp new mod modNotesTx">
        <pc:chgData name="Dorotea Dragojevic" userId="16bea668928419c8" providerId="LiveId" clId="{60A27846-E855-4912-9240-EF30947DA8D2}" dt="2024-10-15T12:44:39.529" v="3687" actId="1076"/>
        <pc:sldMkLst>
          <pc:docMk/>
          <pc:sldMk cId="339425901" sldId="266"/>
        </pc:sldMkLst>
        <pc:spChg chg="mod">
          <ac:chgData name="Dorotea Dragojevic" userId="16bea668928419c8" providerId="LiveId" clId="{60A27846-E855-4912-9240-EF30947DA8D2}" dt="2024-10-15T12:32:18.488" v="3278" actId="20577"/>
          <ac:spMkLst>
            <pc:docMk/>
            <pc:sldMk cId="339425901" sldId="266"/>
            <ac:spMk id="2" creationId="{CA08CE68-C46D-AC65-B0AE-91ADC91158E4}"/>
          </ac:spMkLst>
        </pc:spChg>
        <pc:spChg chg="mod">
          <ac:chgData name="Dorotea Dragojevic" userId="16bea668928419c8" providerId="LiveId" clId="{60A27846-E855-4912-9240-EF30947DA8D2}" dt="2024-10-15T12:36:42.280" v="3543" actId="20577"/>
          <ac:spMkLst>
            <pc:docMk/>
            <pc:sldMk cId="339425901" sldId="266"/>
            <ac:spMk id="3" creationId="{2B2B7964-A650-E48C-0D9E-5ACF5E24A9F1}"/>
          </ac:spMkLst>
        </pc:spChg>
        <pc:spChg chg="mod">
          <ac:chgData name="Dorotea Dragojevic" userId="16bea668928419c8" providerId="LiveId" clId="{60A27846-E855-4912-9240-EF30947DA8D2}" dt="2024-10-15T12:44:15.617" v="3678" actId="20577"/>
          <ac:spMkLst>
            <pc:docMk/>
            <pc:sldMk cId="339425901" sldId="266"/>
            <ac:spMk id="4" creationId="{101A09B0-8EE4-66DC-2528-B14ABFE64DB5}"/>
          </ac:spMkLst>
        </pc:spChg>
        <pc:picChg chg="add mod">
          <ac:chgData name="Dorotea Dragojevic" userId="16bea668928419c8" providerId="LiveId" clId="{60A27846-E855-4912-9240-EF30947DA8D2}" dt="2024-10-15T12:44:29.458" v="3684" actId="1076"/>
          <ac:picMkLst>
            <pc:docMk/>
            <pc:sldMk cId="339425901" sldId="266"/>
            <ac:picMk id="6" creationId="{01F06B33-1D45-16AB-94F4-7CF5BE025B9A}"/>
          </ac:picMkLst>
        </pc:picChg>
        <pc:picChg chg="add mod">
          <ac:chgData name="Dorotea Dragojevic" userId="16bea668928419c8" providerId="LiveId" clId="{60A27846-E855-4912-9240-EF30947DA8D2}" dt="2024-10-15T12:44:39.529" v="3687" actId="1076"/>
          <ac:picMkLst>
            <pc:docMk/>
            <pc:sldMk cId="339425901" sldId="266"/>
            <ac:picMk id="8" creationId="{3B73CA63-5EDE-918A-3FC6-B5FCD6A06C6D}"/>
          </ac:picMkLst>
        </pc:picChg>
      </pc:sldChg>
      <pc:sldChg chg="addSp delSp modSp new mod">
        <pc:chgData name="Dorotea Dragojevic" userId="16bea668928419c8" providerId="LiveId" clId="{60A27846-E855-4912-9240-EF30947DA8D2}" dt="2024-10-15T18:32:55.839" v="3702" actId="1076"/>
        <pc:sldMkLst>
          <pc:docMk/>
          <pc:sldMk cId="1509955993" sldId="267"/>
        </pc:sldMkLst>
        <pc:spChg chg="mod">
          <ac:chgData name="Dorotea Dragojevic" userId="16bea668928419c8" providerId="LiveId" clId="{60A27846-E855-4912-9240-EF30947DA8D2}" dt="2024-10-15T18:32:49.853" v="3699" actId="20577"/>
          <ac:spMkLst>
            <pc:docMk/>
            <pc:sldMk cId="1509955993" sldId="267"/>
            <ac:spMk id="2" creationId="{639AA330-A90D-CEEC-751C-AF1277FA7392}"/>
          </ac:spMkLst>
        </pc:spChg>
        <pc:spChg chg="del">
          <ac:chgData name="Dorotea Dragojevic" userId="16bea668928419c8" providerId="LiveId" clId="{60A27846-E855-4912-9240-EF30947DA8D2}" dt="2024-10-15T12:48:19.381" v="3690" actId="22"/>
          <ac:spMkLst>
            <pc:docMk/>
            <pc:sldMk cId="1509955993" sldId="267"/>
            <ac:spMk id="3" creationId="{13737C56-B6CB-A722-B27B-FE14E0A4E3AC}"/>
          </ac:spMkLst>
        </pc:spChg>
        <pc:spChg chg="add del mod">
          <ac:chgData name="Dorotea Dragojevic" userId="16bea668928419c8" providerId="LiveId" clId="{60A27846-E855-4912-9240-EF30947DA8D2}" dt="2024-10-15T18:32:52.002" v="3700" actId="22"/>
          <ac:spMkLst>
            <pc:docMk/>
            <pc:sldMk cId="1509955993" sldId="267"/>
            <ac:spMk id="8" creationId="{4BADCC2A-675E-302D-5415-8E9894F18DF1}"/>
          </ac:spMkLst>
        </pc:spChg>
        <pc:picChg chg="add del mod ord">
          <ac:chgData name="Dorotea Dragojevic" userId="16bea668928419c8" providerId="LiveId" clId="{60A27846-E855-4912-9240-EF30947DA8D2}" dt="2024-10-15T18:32:45.397" v="3692" actId="478"/>
          <ac:picMkLst>
            <pc:docMk/>
            <pc:sldMk cId="1509955993" sldId="267"/>
            <ac:picMk id="6" creationId="{751DDF88-2B18-5EAB-02C2-F92A4052EB9F}"/>
          </ac:picMkLst>
        </pc:picChg>
        <pc:picChg chg="add mod ord">
          <ac:chgData name="Dorotea Dragojevic" userId="16bea668928419c8" providerId="LiveId" clId="{60A27846-E855-4912-9240-EF30947DA8D2}" dt="2024-10-15T18:32:55.839" v="3702" actId="1076"/>
          <ac:picMkLst>
            <pc:docMk/>
            <pc:sldMk cId="1509955993" sldId="267"/>
            <ac:picMk id="10" creationId="{C8B17A18-D884-FB6B-9B11-8590FC9E8DD0}"/>
          </ac:picMkLst>
        </pc:picChg>
      </pc:sldChg>
      <pc:sldChg chg="addSp delSp modSp new del mod chgLayout">
        <pc:chgData name="Dorotea Dragojevic" userId="16bea668928419c8" providerId="LiveId" clId="{60A27846-E855-4912-9240-EF30947DA8D2}" dt="2024-10-21T11:45:16.925" v="3884" actId="2696"/>
        <pc:sldMkLst>
          <pc:docMk/>
          <pc:sldMk cId="1482127649" sldId="268"/>
        </pc:sldMkLst>
        <pc:spChg chg="mod ord">
          <ac:chgData name="Dorotea Dragojevic" userId="16bea668928419c8" providerId="LiveId" clId="{60A27846-E855-4912-9240-EF30947DA8D2}" dt="2024-10-21T11:41:46.108" v="3819" actId="6264"/>
          <ac:spMkLst>
            <pc:docMk/>
            <pc:sldMk cId="1482127649" sldId="268"/>
            <ac:spMk id="2" creationId="{83528F35-1421-7A3C-02EE-C4EB0C9EEB25}"/>
          </ac:spMkLst>
        </pc:spChg>
        <pc:spChg chg="add del">
          <ac:chgData name="Dorotea Dragojevic" userId="16bea668928419c8" providerId="LiveId" clId="{60A27846-E855-4912-9240-EF30947DA8D2}" dt="2024-10-21T11:41:46.557" v="3820" actId="22"/>
          <ac:spMkLst>
            <pc:docMk/>
            <pc:sldMk cId="1482127649" sldId="268"/>
            <ac:spMk id="3" creationId="{C2B76CD8-F510-33DE-74F6-8C1F93FAA45A}"/>
          </ac:spMkLst>
        </pc:spChg>
        <pc:spChg chg="add del mod">
          <ac:chgData name="Dorotea Dragojevic" userId="16bea668928419c8" providerId="LiveId" clId="{60A27846-E855-4912-9240-EF30947DA8D2}" dt="2024-10-21T11:41:46.108" v="3819" actId="6264"/>
          <ac:spMkLst>
            <pc:docMk/>
            <pc:sldMk cId="1482127649" sldId="268"/>
            <ac:spMk id="8" creationId="{33578240-D192-0CD5-E3E6-B200B404CE23}"/>
          </ac:spMkLst>
        </pc:spChg>
        <pc:spChg chg="add del mod">
          <ac:chgData name="Dorotea Dragojevic" userId="16bea668928419c8" providerId="LiveId" clId="{60A27846-E855-4912-9240-EF30947DA8D2}" dt="2024-10-21T11:41:46.108" v="3819" actId="6264"/>
          <ac:spMkLst>
            <pc:docMk/>
            <pc:sldMk cId="1482127649" sldId="268"/>
            <ac:spMk id="9" creationId="{15BF8402-D896-27C3-0DD1-AB2C0C275C4D}"/>
          </ac:spMkLst>
        </pc:spChg>
        <pc:picChg chg="add del mod ord">
          <ac:chgData name="Dorotea Dragojevic" userId="16bea668928419c8" providerId="LiveId" clId="{60A27846-E855-4912-9240-EF30947DA8D2}" dt="2024-10-21T11:39:09.976" v="3816" actId="22"/>
          <ac:picMkLst>
            <pc:docMk/>
            <pc:sldMk cId="1482127649" sldId="268"/>
            <ac:picMk id="5" creationId="{EFC357B9-BF74-84CE-62AD-C1EE2AFFA577}"/>
          </ac:picMkLst>
        </pc:picChg>
        <pc:picChg chg="add del mod ord">
          <ac:chgData name="Dorotea Dragojevic" userId="16bea668928419c8" providerId="LiveId" clId="{60A27846-E855-4912-9240-EF30947DA8D2}" dt="2024-10-21T11:41:46.557" v="3820" actId="22"/>
          <ac:picMkLst>
            <pc:docMk/>
            <pc:sldMk cId="1482127649" sldId="268"/>
            <ac:picMk id="7" creationId="{AE9BEA9D-17E7-8F4B-6E37-D8106BA37F51}"/>
          </ac:picMkLst>
        </pc:picChg>
      </pc:sldChg>
      <pc:sldChg chg="addSp delSp modSp new mod">
        <pc:chgData name="Dorotea Dragojevic" userId="16bea668928419c8" providerId="LiveId" clId="{60A27846-E855-4912-9240-EF30947DA8D2}" dt="2024-10-21T11:45:07.704" v="3883" actId="1076"/>
        <pc:sldMkLst>
          <pc:docMk/>
          <pc:sldMk cId="2345480502" sldId="269"/>
        </pc:sldMkLst>
        <pc:spChg chg="mod">
          <ac:chgData name="Dorotea Dragojevic" userId="16bea668928419c8" providerId="LiveId" clId="{60A27846-E855-4912-9240-EF30947DA8D2}" dt="2024-10-21T11:42:00.085" v="3822"/>
          <ac:spMkLst>
            <pc:docMk/>
            <pc:sldMk cId="2345480502" sldId="269"/>
            <ac:spMk id="2" creationId="{E77931C2-3A09-623A-A261-2986DB35C967}"/>
          </ac:spMkLst>
        </pc:spChg>
        <pc:spChg chg="mod ord">
          <ac:chgData name="Dorotea Dragojevic" userId="16bea668928419c8" providerId="LiveId" clId="{60A27846-E855-4912-9240-EF30947DA8D2}" dt="2024-10-21T11:43:29.691" v="3866" actId="1076"/>
          <ac:spMkLst>
            <pc:docMk/>
            <pc:sldMk cId="2345480502" sldId="269"/>
            <ac:spMk id="3" creationId="{9C049BAC-CFD5-CF4B-1DE9-5095CE2483DC}"/>
          </ac:spMkLst>
        </pc:spChg>
        <pc:spChg chg="mod ord">
          <ac:chgData name="Dorotea Dragojevic" userId="16bea668928419c8" providerId="LiveId" clId="{60A27846-E855-4912-9240-EF30947DA8D2}" dt="2024-10-21T11:45:07.704" v="3883" actId="1076"/>
          <ac:spMkLst>
            <pc:docMk/>
            <pc:sldMk cId="2345480502" sldId="269"/>
            <ac:spMk id="4" creationId="{3269EAE5-EDEF-8EAB-450F-2E25105653C5}"/>
          </ac:spMkLst>
        </pc:spChg>
        <pc:spChg chg="add del">
          <ac:chgData name="Dorotea Dragojevic" userId="16bea668928419c8" providerId="LiveId" clId="{60A27846-E855-4912-9240-EF30947DA8D2}" dt="2024-10-21T11:42:13.676" v="3853" actId="22"/>
          <ac:spMkLst>
            <pc:docMk/>
            <pc:sldMk cId="2345480502" sldId="269"/>
            <ac:spMk id="6" creationId="{EE565348-D4E2-B9D0-E45F-16DDD3698521}"/>
          </ac:spMkLst>
        </pc:spChg>
        <pc:spChg chg="add mod">
          <ac:chgData name="Dorotea Dragojevic" userId="16bea668928419c8" providerId="LiveId" clId="{60A27846-E855-4912-9240-EF30947DA8D2}" dt="2024-10-21T11:44:13.581" v="3871" actId="692"/>
          <ac:spMkLst>
            <pc:docMk/>
            <pc:sldMk cId="2345480502" sldId="269"/>
            <ac:spMk id="10" creationId="{7B14FC31-BFD9-7D65-CCAF-30FCECBD8ECA}"/>
          </ac:spMkLst>
        </pc:spChg>
        <pc:spChg chg="add mod">
          <ac:chgData name="Dorotea Dragojevic" userId="16bea668928419c8" providerId="LiveId" clId="{60A27846-E855-4912-9240-EF30947DA8D2}" dt="2024-10-21T11:44:45.859" v="3877" actId="692"/>
          <ac:spMkLst>
            <pc:docMk/>
            <pc:sldMk cId="2345480502" sldId="269"/>
            <ac:spMk id="11" creationId="{ECAA42F4-BC60-6207-C47E-775924EF0984}"/>
          </ac:spMkLst>
        </pc:spChg>
        <pc:picChg chg="add mod">
          <ac:chgData name="Dorotea Dragojevic" userId="16bea668928419c8" providerId="LiveId" clId="{60A27846-E855-4912-9240-EF30947DA8D2}" dt="2024-10-21T11:44:21.957" v="3873" actId="1076"/>
          <ac:picMkLst>
            <pc:docMk/>
            <pc:sldMk cId="2345480502" sldId="269"/>
            <ac:picMk id="8" creationId="{CE369CBC-C3CE-BB52-CE60-7F20A1779EAF}"/>
          </ac:picMkLst>
        </pc:picChg>
        <pc:inkChg chg="add del">
          <ac:chgData name="Dorotea Dragojevic" userId="16bea668928419c8" providerId="LiveId" clId="{60A27846-E855-4912-9240-EF30947DA8D2}" dt="2024-10-21T11:43:40.485" v="3868" actId="9405"/>
          <ac:inkMkLst>
            <pc:docMk/>
            <pc:sldMk cId="2345480502" sldId="269"/>
            <ac:inkMk id="9" creationId="{176074EA-5335-AC73-91A4-B084CD55E7BA}"/>
          </ac:inkMkLst>
        </pc:inkChg>
      </pc:sldChg>
      <pc:sldMasterChg chg="add del addSldLayout delSldLayout">
        <pc:chgData name="Dorotea Dragojevic" userId="16bea668928419c8" providerId="LiveId" clId="{60A27846-E855-4912-9240-EF30947DA8D2}" dt="2024-10-08T09:44:58.831" v="158" actId="26606"/>
        <pc:sldMasterMkLst>
          <pc:docMk/>
          <pc:sldMasterMk cId="403559635" sldId="2147483660"/>
        </pc:sldMasterMkLst>
        <pc:sldLayoutChg chg="add del">
          <pc:chgData name="Dorotea Dragojevic" userId="16bea668928419c8" providerId="LiveId" clId="{60A27846-E855-4912-9240-EF30947DA8D2}" dt="2024-10-08T09:44:58.831" v="158" actId="26606"/>
          <pc:sldLayoutMkLst>
            <pc:docMk/>
            <pc:sldMasterMk cId="403559635" sldId="2147483660"/>
            <pc:sldLayoutMk cId="3827642088" sldId="2147483661"/>
          </pc:sldLayoutMkLst>
        </pc:sldLayoutChg>
        <pc:sldLayoutChg chg="add del">
          <pc:chgData name="Dorotea Dragojevic" userId="16bea668928419c8" providerId="LiveId" clId="{60A27846-E855-4912-9240-EF30947DA8D2}" dt="2024-10-08T09:44:58.831" v="158" actId="26606"/>
          <pc:sldLayoutMkLst>
            <pc:docMk/>
            <pc:sldMasterMk cId="403559635" sldId="2147483660"/>
            <pc:sldLayoutMk cId="3310284424" sldId="2147483662"/>
          </pc:sldLayoutMkLst>
        </pc:sldLayoutChg>
        <pc:sldLayoutChg chg="add del">
          <pc:chgData name="Dorotea Dragojevic" userId="16bea668928419c8" providerId="LiveId" clId="{60A27846-E855-4912-9240-EF30947DA8D2}" dt="2024-10-08T09:44:58.831" v="158" actId="26606"/>
          <pc:sldLayoutMkLst>
            <pc:docMk/>
            <pc:sldMasterMk cId="403559635" sldId="2147483660"/>
            <pc:sldLayoutMk cId="850017289" sldId="2147483663"/>
          </pc:sldLayoutMkLst>
        </pc:sldLayoutChg>
        <pc:sldLayoutChg chg="add del">
          <pc:chgData name="Dorotea Dragojevic" userId="16bea668928419c8" providerId="LiveId" clId="{60A27846-E855-4912-9240-EF30947DA8D2}" dt="2024-10-08T09:44:58.831" v="158" actId="26606"/>
          <pc:sldLayoutMkLst>
            <pc:docMk/>
            <pc:sldMasterMk cId="403559635" sldId="2147483660"/>
            <pc:sldLayoutMk cId="1238925487" sldId="2147483664"/>
          </pc:sldLayoutMkLst>
        </pc:sldLayoutChg>
        <pc:sldLayoutChg chg="add del">
          <pc:chgData name="Dorotea Dragojevic" userId="16bea668928419c8" providerId="LiveId" clId="{60A27846-E855-4912-9240-EF30947DA8D2}" dt="2024-10-08T09:44:58.831" v="158" actId="26606"/>
          <pc:sldLayoutMkLst>
            <pc:docMk/>
            <pc:sldMasterMk cId="403559635" sldId="2147483660"/>
            <pc:sldLayoutMk cId="2750874812" sldId="2147483665"/>
          </pc:sldLayoutMkLst>
        </pc:sldLayoutChg>
        <pc:sldLayoutChg chg="add del">
          <pc:chgData name="Dorotea Dragojevic" userId="16bea668928419c8" providerId="LiveId" clId="{60A27846-E855-4912-9240-EF30947DA8D2}" dt="2024-10-08T09:44:58.831" v="158" actId="26606"/>
          <pc:sldLayoutMkLst>
            <pc:docMk/>
            <pc:sldMasterMk cId="403559635" sldId="2147483660"/>
            <pc:sldLayoutMk cId="2649606262" sldId="2147483666"/>
          </pc:sldLayoutMkLst>
        </pc:sldLayoutChg>
        <pc:sldLayoutChg chg="add del">
          <pc:chgData name="Dorotea Dragojevic" userId="16bea668928419c8" providerId="LiveId" clId="{60A27846-E855-4912-9240-EF30947DA8D2}" dt="2024-10-08T09:44:58.831" v="158" actId="26606"/>
          <pc:sldLayoutMkLst>
            <pc:docMk/>
            <pc:sldMasterMk cId="403559635" sldId="2147483660"/>
            <pc:sldLayoutMk cId="2373201689" sldId="2147483667"/>
          </pc:sldLayoutMkLst>
        </pc:sldLayoutChg>
        <pc:sldLayoutChg chg="add del">
          <pc:chgData name="Dorotea Dragojevic" userId="16bea668928419c8" providerId="LiveId" clId="{60A27846-E855-4912-9240-EF30947DA8D2}" dt="2024-10-08T09:44:58.831" v="158" actId="26606"/>
          <pc:sldLayoutMkLst>
            <pc:docMk/>
            <pc:sldMasterMk cId="403559635" sldId="2147483660"/>
            <pc:sldLayoutMk cId="2655047614" sldId="2147483668"/>
          </pc:sldLayoutMkLst>
        </pc:sldLayoutChg>
        <pc:sldLayoutChg chg="add del">
          <pc:chgData name="Dorotea Dragojevic" userId="16bea668928419c8" providerId="LiveId" clId="{60A27846-E855-4912-9240-EF30947DA8D2}" dt="2024-10-08T09:44:58.831" v="158" actId="26606"/>
          <pc:sldLayoutMkLst>
            <pc:docMk/>
            <pc:sldMasterMk cId="403559635" sldId="2147483660"/>
            <pc:sldLayoutMk cId="4039497115" sldId="2147483669"/>
          </pc:sldLayoutMkLst>
        </pc:sldLayoutChg>
        <pc:sldLayoutChg chg="add del">
          <pc:chgData name="Dorotea Dragojevic" userId="16bea668928419c8" providerId="LiveId" clId="{60A27846-E855-4912-9240-EF30947DA8D2}" dt="2024-10-08T09:44:58.831" v="158" actId="26606"/>
          <pc:sldLayoutMkLst>
            <pc:docMk/>
            <pc:sldMasterMk cId="403559635" sldId="2147483660"/>
            <pc:sldLayoutMk cId="129616574" sldId="2147483670"/>
          </pc:sldLayoutMkLst>
        </pc:sldLayoutChg>
        <pc:sldLayoutChg chg="add del">
          <pc:chgData name="Dorotea Dragojevic" userId="16bea668928419c8" providerId="LiveId" clId="{60A27846-E855-4912-9240-EF30947DA8D2}" dt="2024-10-08T09:44:58.831" v="158" actId="26606"/>
          <pc:sldLayoutMkLst>
            <pc:docMk/>
            <pc:sldMasterMk cId="403559635" sldId="2147483660"/>
            <pc:sldLayoutMk cId="1361315725" sldId="2147483671"/>
          </pc:sldLayoutMkLst>
        </pc:sldLayoutChg>
        <pc:sldLayoutChg chg="add del">
          <pc:chgData name="Dorotea Dragojevic" userId="16bea668928419c8" providerId="LiveId" clId="{60A27846-E855-4912-9240-EF30947DA8D2}" dt="2024-10-08T09:44:58.831" v="158" actId="26606"/>
          <pc:sldLayoutMkLst>
            <pc:docMk/>
            <pc:sldMasterMk cId="403559635" sldId="2147483660"/>
            <pc:sldLayoutMk cId="2077052624" sldId="2147483672"/>
          </pc:sldLayoutMkLst>
        </pc:sldLayoutChg>
        <pc:sldLayoutChg chg="add del">
          <pc:chgData name="Dorotea Dragojevic" userId="16bea668928419c8" providerId="LiveId" clId="{60A27846-E855-4912-9240-EF30947DA8D2}" dt="2024-10-08T09:44:58.831" v="158" actId="26606"/>
          <pc:sldLayoutMkLst>
            <pc:docMk/>
            <pc:sldMasterMk cId="403559635" sldId="2147483660"/>
            <pc:sldLayoutMk cId="2449721181" sldId="2147483673"/>
          </pc:sldLayoutMkLst>
        </pc:sldLayoutChg>
        <pc:sldLayoutChg chg="add del">
          <pc:chgData name="Dorotea Dragojevic" userId="16bea668928419c8" providerId="LiveId" clId="{60A27846-E855-4912-9240-EF30947DA8D2}" dt="2024-10-08T09:44:58.831" v="158" actId="26606"/>
          <pc:sldLayoutMkLst>
            <pc:docMk/>
            <pc:sldMasterMk cId="403559635" sldId="2147483660"/>
            <pc:sldLayoutMk cId="738960913" sldId="2147483674"/>
          </pc:sldLayoutMkLst>
        </pc:sldLayoutChg>
        <pc:sldLayoutChg chg="add del">
          <pc:chgData name="Dorotea Dragojevic" userId="16bea668928419c8" providerId="LiveId" clId="{60A27846-E855-4912-9240-EF30947DA8D2}" dt="2024-10-08T09:44:58.831" v="158" actId="26606"/>
          <pc:sldLayoutMkLst>
            <pc:docMk/>
            <pc:sldMasterMk cId="403559635" sldId="2147483660"/>
            <pc:sldLayoutMk cId="152132972" sldId="2147483675"/>
          </pc:sldLayoutMkLst>
        </pc:sldLayoutChg>
        <pc:sldLayoutChg chg="add del">
          <pc:chgData name="Dorotea Dragojevic" userId="16bea668928419c8" providerId="LiveId" clId="{60A27846-E855-4912-9240-EF30947DA8D2}" dt="2024-10-08T09:44:58.831" v="158" actId="26606"/>
          <pc:sldLayoutMkLst>
            <pc:docMk/>
            <pc:sldMasterMk cId="403559635" sldId="2147483660"/>
            <pc:sldLayoutMk cId="1814786899" sldId="2147483676"/>
          </pc:sldLayoutMkLst>
        </pc:sldLayoutChg>
        <pc:sldLayoutChg chg="add del">
          <pc:chgData name="Dorotea Dragojevic" userId="16bea668928419c8" providerId="LiveId" clId="{60A27846-E855-4912-9240-EF30947DA8D2}" dt="2024-10-08T09:44:58.831" v="158" actId="26606"/>
          <pc:sldLayoutMkLst>
            <pc:docMk/>
            <pc:sldMasterMk cId="403559635" sldId="2147483660"/>
            <pc:sldLayoutMk cId="989829912" sldId="2147483677"/>
          </pc:sldLayoutMkLst>
        </pc:sldLayoutChg>
      </pc:sldMasterChg>
      <pc:sldMasterChg chg="add del replId addSldLayout delSldLayout">
        <pc:chgData name="Dorotea Dragojevic" userId="16bea668928419c8" providerId="LiveId" clId="{60A27846-E855-4912-9240-EF30947DA8D2}" dt="2024-10-08T09:43:33.387" v="143" actId="26606"/>
        <pc:sldMasterMkLst>
          <pc:docMk/>
          <pc:sldMasterMk cId="887750691" sldId="2147483678"/>
        </pc:sldMasterMkLst>
        <pc:sldLayoutChg chg="add del replId">
          <pc:chgData name="Dorotea Dragojevic" userId="16bea668928419c8" providerId="LiveId" clId="{60A27846-E855-4912-9240-EF30947DA8D2}" dt="2024-10-08T09:43:33.387" v="143" actId="26606"/>
          <pc:sldLayoutMkLst>
            <pc:docMk/>
            <pc:sldMasterMk cId="887750691" sldId="2147483678"/>
            <pc:sldLayoutMk cId="3316716795" sldId="2147483679"/>
          </pc:sldLayoutMkLst>
        </pc:sldLayoutChg>
        <pc:sldLayoutChg chg="add del replId">
          <pc:chgData name="Dorotea Dragojevic" userId="16bea668928419c8" providerId="LiveId" clId="{60A27846-E855-4912-9240-EF30947DA8D2}" dt="2024-10-08T09:43:33.387" v="143" actId="26606"/>
          <pc:sldLayoutMkLst>
            <pc:docMk/>
            <pc:sldMasterMk cId="887750691" sldId="2147483678"/>
            <pc:sldLayoutMk cId="3631032" sldId="2147483680"/>
          </pc:sldLayoutMkLst>
        </pc:sldLayoutChg>
        <pc:sldLayoutChg chg="add del replId">
          <pc:chgData name="Dorotea Dragojevic" userId="16bea668928419c8" providerId="LiveId" clId="{60A27846-E855-4912-9240-EF30947DA8D2}" dt="2024-10-08T09:43:33.387" v="143" actId="26606"/>
          <pc:sldLayoutMkLst>
            <pc:docMk/>
            <pc:sldMasterMk cId="887750691" sldId="2147483678"/>
            <pc:sldLayoutMk cId="4252592808" sldId="2147483681"/>
          </pc:sldLayoutMkLst>
        </pc:sldLayoutChg>
        <pc:sldLayoutChg chg="add del replId">
          <pc:chgData name="Dorotea Dragojevic" userId="16bea668928419c8" providerId="LiveId" clId="{60A27846-E855-4912-9240-EF30947DA8D2}" dt="2024-10-08T09:43:33.387" v="143" actId="26606"/>
          <pc:sldLayoutMkLst>
            <pc:docMk/>
            <pc:sldMasterMk cId="887750691" sldId="2147483678"/>
            <pc:sldLayoutMk cId="3656158508" sldId="2147483682"/>
          </pc:sldLayoutMkLst>
        </pc:sldLayoutChg>
        <pc:sldLayoutChg chg="add del replId">
          <pc:chgData name="Dorotea Dragojevic" userId="16bea668928419c8" providerId="LiveId" clId="{60A27846-E855-4912-9240-EF30947DA8D2}" dt="2024-10-08T09:43:33.387" v="143" actId="26606"/>
          <pc:sldLayoutMkLst>
            <pc:docMk/>
            <pc:sldMasterMk cId="887750691" sldId="2147483678"/>
            <pc:sldLayoutMk cId="1671229352" sldId="2147483683"/>
          </pc:sldLayoutMkLst>
        </pc:sldLayoutChg>
        <pc:sldLayoutChg chg="add del replId">
          <pc:chgData name="Dorotea Dragojevic" userId="16bea668928419c8" providerId="LiveId" clId="{60A27846-E855-4912-9240-EF30947DA8D2}" dt="2024-10-08T09:43:33.387" v="143" actId="26606"/>
          <pc:sldLayoutMkLst>
            <pc:docMk/>
            <pc:sldMasterMk cId="887750691" sldId="2147483678"/>
            <pc:sldLayoutMk cId="2387586224" sldId="2147483684"/>
          </pc:sldLayoutMkLst>
        </pc:sldLayoutChg>
        <pc:sldLayoutChg chg="add del replId">
          <pc:chgData name="Dorotea Dragojevic" userId="16bea668928419c8" providerId="LiveId" clId="{60A27846-E855-4912-9240-EF30947DA8D2}" dt="2024-10-08T09:43:33.387" v="143" actId="26606"/>
          <pc:sldLayoutMkLst>
            <pc:docMk/>
            <pc:sldMasterMk cId="887750691" sldId="2147483678"/>
            <pc:sldLayoutMk cId="3892149924" sldId="2147483685"/>
          </pc:sldLayoutMkLst>
        </pc:sldLayoutChg>
        <pc:sldLayoutChg chg="add del replId">
          <pc:chgData name="Dorotea Dragojevic" userId="16bea668928419c8" providerId="LiveId" clId="{60A27846-E855-4912-9240-EF30947DA8D2}" dt="2024-10-08T09:43:33.387" v="143" actId="26606"/>
          <pc:sldLayoutMkLst>
            <pc:docMk/>
            <pc:sldMasterMk cId="887750691" sldId="2147483678"/>
            <pc:sldLayoutMk cId="3709454368" sldId="2147483686"/>
          </pc:sldLayoutMkLst>
        </pc:sldLayoutChg>
        <pc:sldLayoutChg chg="add del replId">
          <pc:chgData name="Dorotea Dragojevic" userId="16bea668928419c8" providerId="LiveId" clId="{60A27846-E855-4912-9240-EF30947DA8D2}" dt="2024-10-08T09:43:33.387" v="143" actId="26606"/>
          <pc:sldLayoutMkLst>
            <pc:docMk/>
            <pc:sldMasterMk cId="887750691" sldId="2147483678"/>
            <pc:sldLayoutMk cId="3899822380" sldId="2147483687"/>
          </pc:sldLayoutMkLst>
        </pc:sldLayoutChg>
        <pc:sldLayoutChg chg="add del replId">
          <pc:chgData name="Dorotea Dragojevic" userId="16bea668928419c8" providerId="LiveId" clId="{60A27846-E855-4912-9240-EF30947DA8D2}" dt="2024-10-08T09:43:33.387" v="143" actId="26606"/>
          <pc:sldLayoutMkLst>
            <pc:docMk/>
            <pc:sldMasterMk cId="887750691" sldId="2147483678"/>
            <pc:sldLayoutMk cId="300893161" sldId="2147483688"/>
          </pc:sldLayoutMkLst>
        </pc:sldLayoutChg>
        <pc:sldLayoutChg chg="add del replId">
          <pc:chgData name="Dorotea Dragojevic" userId="16bea668928419c8" providerId="LiveId" clId="{60A27846-E855-4912-9240-EF30947DA8D2}" dt="2024-10-08T09:43:33.387" v="143" actId="26606"/>
          <pc:sldLayoutMkLst>
            <pc:docMk/>
            <pc:sldMasterMk cId="887750691" sldId="2147483678"/>
            <pc:sldLayoutMk cId="1321491752" sldId="2147483689"/>
          </pc:sldLayoutMkLst>
        </pc:sldLayoutChg>
      </pc:sldMasterChg>
      <pc:sldMasterChg chg="add del addSldLayout delSldLayout">
        <pc:chgData name="Dorotea Dragojevic" userId="16bea668928419c8" providerId="LiveId" clId="{60A27846-E855-4912-9240-EF30947DA8D2}" dt="2024-10-08T09:42:38.861" v="127" actId="26606"/>
        <pc:sldMasterMkLst>
          <pc:docMk/>
          <pc:sldMasterMk cId="529875095" sldId="2147483685"/>
        </pc:sldMasterMkLst>
        <pc:sldLayoutChg chg="add del">
          <pc:chgData name="Dorotea Dragojevic" userId="16bea668928419c8" providerId="LiveId" clId="{60A27846-E855-4912-9240-EF30947DA8D2}" dt="2024-10-08T09:42:38.861" v="127" actId="26606"/>
          <pc:sldLayoutMkLst>
            <pc:docMk/>
            <pc:sldMasterMk cId="529875095" sldId="2147483685"/>
            <pc:sldLayoutMk cId="1320210558" sldId="2147483678"/>
          </pc:sldLayoutMkLst>
        </pc:sldLayoutChg>
        <pc:sldLayoutChg chg="add del">
          <pc:chgData name="Dorotea Dragojevic" userId="16bea668928419c8" providerId="LiveId" clId="{60A27846-E855-4912-9240-EF30947DA8D2}" dt="2024-10-08T09:42:38.861" v="127" actId="26606"/>
          <pc:sldLayoutMkLst>
            <pc:docMk/>
            <pc:sldMasterMk cId="529875095" sldId="2147483685"/>
            <pc:sldLayoutMk cId="602952874" sldId="2147483679"/>
          </pc:sldLayoutMkLst>
        </pc:sldLayoutChg>
        <pc:sldLayoutChg chg="add del">
          <pc:chgData name="Dorotea Dragojevic" userId="16bea668928419c8" providerId="LiveId" clId="{60A27846-E855-4912-9240-EF30947DA8D2}" dt="2024-10-08T09:42:38.861" v="127" actId="26606"/>
          <pc:sldLayoutMkLst>
            <pc:docMk/>
            <pc:sldMasterMk cId="529875095" sldId="2147483685"/>
            <pc:sldLayoutMk cId="4149748037" sldId="2147483680"/>
          </pc:sldLayoutMkLst>
        </pc:sldLayoutChg>
        <pc:sldLayoutChg chg="add del">
          <pc:chgData name="Dorotea Dragojevic" userId="16bea668928419c8" providerId="LiveId" clId="{60A27846-E855-4912-9240-EF30947DA8D2}" dt="2024-10-08T09:42:38.861" v="127" actId="26606"/>
          <pc:sldLayoutMkLst>
            <pc:docMk/>
            <pc:sldMasterMk cId="529875095" sldId="2147483685"/>
            <pc:sldLayoutMk cId="3230647557" sldId="2147483681"/>
          </pc:sldLayoutMkLst>
        </pc:sldLayoutChg>
        <pc:sldLayoutChg chg="add del">
          <pc:chgData name="Dorotea Dragojevic" userId="16bea668928419c8" providerId="LiveId" clId="{60A27846-E855-4912-9240-EF30947DA8D2}" dt="2024-10-08T09:42:38.861" v="127" actId="26606"/>
          <pc:sldLayoutMkLst>
            <pc:docMk/>
            <pc:sldMasterMk cId="529875095" sldId="2147483685"/>
            <pc:sldLayoutMk cId="1815826091" sldId="2147483682"/>
          </pc:sldLayoutMkLst>
        </pc:sldLayoutChg>
        <pc:sldLayoutChg chg="add del">
          <pc:chgData name="Dorotea Dragojevic" userId="16bea668928419c8" providerId="LiveId" clId="{60A27846-E855-4912-9240-EF30947DA8D2}" dt="2024-10-08T09:42:38.861" v="127" actId="26606"/>
          <pc:sldLayoutMkLst>
            <pc:docMk/>
            <pc:sldMasterMk cId="529875095" sldId="2147483685"/>
            <pc:sldLayoutMk cId="1329961667" sldId="2147483683"/>
          </pc:sldLayoutMkLst>
        </pc:sldLayoutChg>
        <pc:sldLayoutChg chg="add del">
          <pc:chgData name="Dorotea Dragojevic" userId="16bea668928419c8" providerId="LiveId" clId="{60A27846-E855-4912-9240-EF30947DA8D2}" dt="2024-10-08T09:42:38.861" v="127" actId="26606"/>
          <pc:sldLayoutMkLst>
            <pc:docMk/>
            <pc:sldMasterMk cId="529875095" sldId="2147483685"/>
            <pc:sldLayoutMk cId="2651185714" sldId="2147483684"/>
          </pc:sldLayoutMkLst>
        </pc:sldLayoutChg>
        <pc:sldLayoutChg chg="add del replId">
          <pc:chgData name="Dorotea Dragojevic" userId="16bea668928419c8" providerId="LiveId" clId="{60A27846-E855-4912-9240-EF30947DA8D2}" dt="2024-10-08T09:42:38.861" v="127" actId="26606"/>
          <pc:sldLayoutMkLst>
            <pc:docMk/>
            <pc:sldMasterMk cId="529875095" sldId="2147483685"/>
            <pc:sldLayoutMk cId="2101774696" sldId="2147483686"/>
          </pc:sldLayoutMkLst>
        </pc:sldLayoutChg>
        <pc:sldLayoutChg chg="add del replId">
          <pc:chgData name="Dorotea Dragojevic" userId="16bea668928419c8" providerId="LiveId" clId="{60A27846-E855-4912-9240-EF30947DA8D2}" dt="2024-10-08T09:42:38.861" v="127" actId="26606"/>
          <pc:sldLayoutMkLst>
            <pc:docMk/>
            <pc:sldMasterMk cId="529875095" sldId="2147483685"/>
            <pc:sldLayoutMk cId="599332076" sldId="2147483687"/>
          </pc:sldLayoutMkLst>
        </pc:sldLayoutChg>
        <pc:sldLayoutChg chg="add del replId">
          <pc:chgData name="Dorotea Dragojevic" userId="16bea668928419c8" providerId="LiveId" clId="{60A27846-E855-4912-9240-EF30947DA8D2}" dt="2024-10-08T09:42:38.861" v="127" actId="26606"/>
          <pc:sldLayoutMkLst>
            <pc:docMk/>
            <pc:sldMasterMk cId="529875095" sldId="2147483685"/>
            <pc:sldLayoutMk cId="3988752834" sldId="2147483688"/>
          </pc:sldLayoutMkLst>
        </pc:sldLayoutChg>
        <pc:sldLayoutChg chg="add del replId">
          <pc:chgData name="Dorotea Dragojevic" userId="16bea668928419c8" providerId="LiveId" clId="{60A27846-E855-4912-9240-EF30947DA8D2}" dt="2024-10-08T09:42:38.861" v="127" actId="26606"/>
          <pc:sldLayoutMkLst>
            <pc:docMk/>
            <pc:sldMasterMk cId="529875095" sldId="2147483685"/>
            <pc:sldLayoutMk cId="1774416184" sldId="2147483689"/>
          </pc:sldLayoutMkLst>
        </pc:sldLayoutChg>
      </pc:sldMasterChg>
      <pc:sldMasterChg chg="add del addSldLayout delSldLayout">
        <pc:chgData name="Dorotea Dragojevic" userId="16bea668928419c8" providerId="LiveId" clId="{60A27846-E855-4912-9240-EF30947DA8D2}" dt="2024-10-08T09:42:44.702" v="129" actId="26606"/>
        <pc:sldMasterMkLst>
          <pc:docMk/>
          <pc:sldMasterMk cId="1349802720" sldId="2147483698"/>
        </pc:sldMasterMkLst>
        <pc:sldLayoutChg chg="add del">
          <pc:chgData name="Dorotea Dragojevic" userId="16bea668928419c8" providerId="LiveId" clId="{60A27846-E855-4912-9240-EF30947DA8D2}" dt="2024-10-08T09:42:44.702" v="129" actId="26606"/>
          <pc:sldLayoutMkLst>
            <pc:docMk/>
            <pc:sldMasterMk cId="1349802720" sldId="2147483698"/>
            <pc:sldLayoutMk cId="2754136756" sldId="2147483687"/>
          </pc:sldLayoutMkLst>
        </pc:sldLayoutChg>
        <pc:sldLayoutChg chg="add del">
          <pc:chgData name="Dorotea Dragojevic" userId="16bea668928419c8" providerId="LiveId" clId="{60A27846-E855-4912-9240-EF30947DA8D2}" dt="2024-10-08T09:42:44.702" v="129" actId="26606"/>
          <pc:sldLayoutMkLst>
            <pc:docMk/>
            <pc:sldMasterMk cId="1349802720" sldId="2147483698"/>
            <pc:sldLayoutMk cId="2127601601" sldId="2147483688"/>
          </pc:sldLayoutMkLst>
        </pc:sldLayoutChg>
        <pc:sldLayoutChg chg="add del">
          <pc:chgData name="Dorotea Dragojevic" userId="16bea668928419c8" providerId="LiveId" clId="{60A27846-E855-4912-9240-EF30947DA8D2}" dt="2024-10-08T09:42:44.702" v="129" actId="26606"/>
          <pc:sldLayoutMkLst>
            <pc:docMk/>
            <pc:sldMasterMk cId="1349802720" sldId="2147483698"/>
            <pc:sldLayoutMk cId="688449650" sldId="2147483689"/>
          </pc:sldLayoutMkLst>
        </pc:sldLayoutChg>
        <pc:sldLayoutChg chg="add del">
          <pc:chgData name="Dorotea Dragojevic" userId="16bea668928419c8" providerId="LiveId" clId="{60A27846-E855-4912-9240-EF30947DA8D2}" dt="2024-10-08T09:42:44.702" v="129" actId="26606"/>
          <pc:sldLayoutMkLst>
            <pc:docMk/>
            <pc:sldMasterMk cId="1349802720" sldId="2147483698"/>
            <pc:sldLayoutMk cId="3550409968" sldId="2147483690"/>
          </pc:sldLayoutMkLst>
        </pc:sldLayoutChg>
        <pc:sldLayoutChg chg="add del">
          <pc:chgData name="Dorotea Dragojevic" userId="16bea668928419c8" providerId="LiveId" clId="{60A27846-E855-4912-9240-EF30947DA8D2}" dt="2024-10-08T09:42:44.702" v="129" actId="26606"/>
          <pc:sldLayoutMkLst>
            <pc:docMk/>
            <pc:sldMasterMk cId="1349802720" sldId="2147483698"/>
            <pc:sldLayoutMk cId="282763962" sldId="2147483691"/>
          </pc:sldLayoutMkLst>
        </pc:sldLayoutChg>
        <pc:sldLayoutChg chg="add del">
          <pc:chgData name="Dorotea Dragojevic" userId="16bea668928419c8" providerId="LiveId" clId="{60A27846-E855-4912-9240-EF30947DA8D2}" dt="2024-10-08T09:42:44.702" v="129" actId="26606"/>
          <pc:sldLayoutMkLst>
            <pc:docMk/>
            <pc:sldMasterMk cId="1349802720" sldId="2147483698"/>
            <pc:sldLayoutMk cId="3751730618" sldId="2147483692"/>
          </pc:sldLayoutMkLst>
        </pc:sldLayoutChg>
        <pc:sldLayoutChg chg="add del">
          <pc:chgData name="Dorotea Dragojevic" userId="16bea668928419c8" providerId="LiveId" clId="{60A27846-E855-4912-9240-EF30947DA8D2}" dt="2024-10-08T09:42:44.702" v="129" actId="26606"/>
          <pc:sldLayoutMkLst>
            <pc:docMk/>
            <pc:sldMasterMk cId="1349802720" sldId="2147483698"/>
            <pc:sldLayoutMk cId="663279041" sldId="2147483693"/>
          </pc:sldLayoutMkLst>
        </pc:sldLayoutChg>
        <pc:sldLayoutChg chg="add del">
          <pc:chgData name="Dorotea Dragojevic" userId="16bea668928419c8" providerId="LiveId" clId="{60A27846-E855-4912-9240-EF30947DA8D2}" dt="2024-10-08T09:42:44.702" v="129" actId="26606"/>
          <pc:sldLayoutMkLst>
            <pc:docMk/>
            <pc:sldMasterMk cId="1349802720" sldId="2147483698"/>
            <pc:sldLayoutMk cId="476436338" sldId="2147483694"/>
          </pc:sldLayoutMkLst>
        </pc:sldLayoutChg>
        <pc:sldLayoutChg chg="add del">
          <pc:chgData name="Dorotea Dragojevic" userId="16bea668928419c8" providerId="LiveId" clId="{60A27846-E855-4912-9240-EF30947DA8D2}" dt="2024-10-08T09:42:44.702" v="129" actId="26606"/>
          <pc:sldLayoutMkLst>
            <pc:docMk/>
            <pc:sldMasterMk cId="1349802720" sldId="2147483698"/>
            <pc:sldLayoutMk cId="1040001597" sldId="2147483695"/>
          </pc:sldLayoutMkLst>
        </pc:sldLayoutChg>
        <pc:sldLayoutChg chg="add del">
          <pc:chgData name="Dorotea Dragojevic" userId="16bea668928419c8" providerId="LiveId" clId="{60A27846-E855-4912-9240-EF30947DA8D2}" dt="2024-10-08T09:42:44.702" v="129" actId="26606"/>
          <pc:sldLayoutMkLst>
            <pc:docMk/>
            <pc:sldMasterMk cId="1349802720" sldId="2147483698"/>
            <pc:sldLayoutMk cId="4075665983" sldId="2147483696"/>
          </pc:sldLayoutMkLst>
        </pc:sldLayoutChg>
        <pc:sldLayoutChg chg="add del">
          <pc:chgData name="Dorotea Dragojevic" userId="16bea668928419c8" providerId="LiveId" clId="{60A27846-E855-4912-9240-EF30947DA8D2}" dt="2024-10-08T09:42:44.702" v="129" actId="26606"/>
          <pc:sldLayoutMkLst>
            <pc:docMk/>
            <pc:sldMasterMk cId="1349802720" sldId="2147483698"/>
            <pc:sldLayoutMk cId="872447434" sldId="2147483697"/>
          </pc:sldLayoutMkLst>
        </pc:sldLayoutChg>
      </pc:sldMasterChg>
      <pc:sldMasterChg chg="add del addSldLayout delSldLayout">
        <pc:chgData name="Dorotea Dragojevic" userId="16bea668928419c8" providerId="LiveId" clId="{60A27846-E855-4912-9240-EF30947DA8D2}" dt="2024-10-08T09:44:53.918" v="155" actId="26606"/>
        <pc:sldMasterMkLst>
          <pc:docMk/>
          <pc:sldMasterMk cId="2449804413" sldId="2147483698"/>
        </pc:sldMasterMkLst>
        <pc:sldLayoutChg chg="add del">
          <pc:chgData name="Dorotea Dragojevic" userId="16bea668928419c8" providerId="LiveId" clId="{60A27846-E855-4912-9240-EF30947DA8D2}" dt="2024-10-08T09:44:53.918" v="155" actId="26606"/>
          <pc:sldLayoutMkLst>
            <pc:docMk/>
            <pc:sldMasterMk cId="2449804413" sldId="2147483698"/>
            <pc:sldLayoutMk cId="2887174591" sldId="2147483687"/>
          </pc:sldLayoutMkLst>
        </pc:sldLayoutChg>
        <pc:sldLayoutChg chg="add del">
          <pc:chgData name="Dorotea Dragojevic" userId="16bea668928419c8" providerId="LiveId" clId="{60A27846-E855-4912-9240-EF30947DA8D2}" dt="2024-10-08T09:44:53.918" v="155" actId="26606"/>
          <pc:sldLayoutMkLst>
            <pc:docMk/>
            <pc:sldMasterMk cId="2449804413" sldId="2147483698"/>
            <pc:sldLayoutMk cId="1698578485" sldId="2147483688"/>
          </pc:sldLayoutMkLst>
        </pc:sldLayoutChg>
        <pc:sldLayoutChg chg="add del">
          <pc:chgData name="Dorotea Dragojevic" userId="16bea668928419c8" providerId="LiveId" clId="{60A27846-E855-4912-9240-EF30947DA8D2}" dt="2024-10-08T09:44:53.918" v="155" actId="26606"/>
          <pc:sldLayoutMkLst>
            <pc:docMk/>
            <pc:sldMasterMk cId="2449804413" sldId="2147483698"/>
            <pc:sldLayoutMk cId="1420432061" sldId="2147483689"/>
          </pc:sldLayoutMkLst>
        </pc:sldLayoutChg>
        <pc:sldLayoutChg chg="add del">
          <pc:chgData name="Dorotea Dragojevic" userId="16bea668928419c8" providerId="LiveId" clId="{60A27846-E855-4912-9240-EF30947DA8D2}" dt="2024-10-08T09:44:53.918" v="155" actId="26606"/>
          <pc:sldLayoutMkLst>
            <pc:docMk/>
            <pc:sldMasterMk cId="2449804413" sldId="2147483698"/>
            <pc:sldLayoutMk cId="1879337531" sldId="2147483690"/>
          </pc:sldLayoutMkLst>
        </pc:sldLayoutChg>
        <pc:sldLayoutChg chg="add del">
          <pc:chgData name="Dorotea Dragojevic" userId="16bea668928419c8" providerId="LiveId" clId="{60A27846-E855-4912-9240-EF30947DA8D2}" dt="2024-10-08T09:44:53.918" v="155" actId="26606"/>
          <pc:sldLayoutMkLst>
            <pc:docMk/>
            <pc:sldMasterMk cId="2449804413" sldId="2147483698"/>
            <pc:sldLayoutMk cId="3364821455" sldId="2147483691"/>
          </pc:sldLayoutMkLst>
        </pc:sldLayoutChg>
        <pc:sldLayoutChg chg="add del">
          <pc:chgData name="Dorotea Dragojevic" userId="16bea668928419c8" providerId="LiveId" clId="{60A27846-E855-4912-9240-EF30947DA8D2}" dt="2024-10-08T09:44:53.918" v="155" actId="26606"/>
          <pc:sldLayoutMkLst>
            <pc:docMk/>
            <pc:sldMasterMk cId="2449804413" sldId="2147483698"/>
            <pc:sldLayoutMk cId="2772951825" sldId="2147483692"/>
          </pc:sldLayoutMkLst>
        </pc:sldLayoutChg>
        <pc:sldLayoutChg chg="add del">
          <pc:chgData name="Dorotea Dragojevic" userId="16bea668928419c8" providerId="LiveId" clId="{60A27846-E855-4912-9240-EF30947DA8D2}" dt="2024-10-08T09:44:53.918" v="155" actId="26606"/>
          <pc:sldLayoutMkLst>
            <pc:docMk/>
            <pc:sldMasterMk cId="2449804413" sldId="2147483698"/>
            <pc:sldLayoutMk cId="738049342" sldId="2147483693"/>
          </pc:sldLayoutMkLst>
        </pc:sldLayoutChg>
        <pc:sldLayoutChg chg="add del">
          <pc:chgData name="Dorotea Dragojevic" userId="16bea668928419c8" providerId="LiveId" clId="{60A27846-E855-4912-9240-EF30947DA8D2}" dt="2024-10-08T09:44:53.918" v="155" actId="26606"/>
          <pc:sldLayoutMkLst>
            <pc:docMk/>
            <pc:sldMasterMk cId="2449804413" sldId="2147483698"/>
            <pc:sldLayoutMk cId="626674306" sldId="2147483694"/>
          </pc:sldLayoutMkLst>
        </pc:sldLayoutChg>
        <pc:sldLayoutChg chg="add del">
          <pc:chgData name="Dorotea Dragojevic" userId="16bea668928419c8" providerId="LiveId" clId="{60A27846-E855-4912-9240-EF30947DA8D2}" dt="2024-10-08T09:44:53.918" v="155" actId="26606"/>
          <pc:sldLayoutMkLst>
            <pc:docMk/>
            <pc:sldMasterMk cId="2449804413" sldId="2147483698"/>
            <pc:sldLayoutMk cId="2148114731" sldId="2147483695"/>
          </pc:sldLayoutMkLst>
        </pc:sldLayoutChg>
        <pc:sldLayoutChg chg="add del">
          <pc:chgData name="Dorotea Dragojevic" userId="16bea668928419c8" providerId="LiveId" clId="{60A27846-E855-4912-9240-EF30947DA8D2}" dt="2024-10-08T09:44:53.918" v="155" actId="26606"/>
          <pc:sldLayoutMkLst>
            <pc:docMk/>
            <pc:sldMasterMk cId="2449804413" sldId="2147483698"/>
            <pc:sldLayoutMk cId="538659587" sldId="2147483696"/>
          </pc:sldLayoutMkLst>
        </pc:sldLayoutChg>
        <pc:sldLayoutChg chg="add del">
          <pc:chgData name="Dorotea Dragojevic" userId="16bea668928419c8" providerId="LiveId" clId="{60A27846-E855-4912-9240-EF30947DA8D2}" dt="2024-10-08T09:44:53.918" v="155" actId="26606"/>
          <pc:sldLayoutMkLst>
            <pc:docMk/>
            <pc:sldMasterMk cId="2449804413" sldId="2147483698"/>
            <pc:sldLayoutMk cId="3714956895" sldId="2147483697"/>
          </pc:sldLayoutMkLst>
        </pc:sldLayoutChg>
      </pc:sldMasterChg>
      <pc:sldMasterChg chg="add del addSldLayout delSldLayout">
        <pc:chgData name="Dorotea Dragojevic" userId="16bea668928419c8" providerId="LiveId" clId="{60A27846-E855-4912-9240-EF30947DA8D2}" dt="2024-10-08T09:44:35.243" v="149" actId="26606"/>
        <pc:sldMasterMkLst>
          <pc:docMk/>
          <pc:sldMasterMk cId="3579537569" sldId="2147483698"/>
        </pc:sldMasterMkLst>
        <pc:sldLayoutChg chg="add del">
          <pc:chgData name="Dorotea Dragojevic" userId="16bea668928419c8" providerId="LiveId" clId="{60A27846-E855-4912-9240-EF30947DA8D2}" dt="2024-10-08T09:44:35.243" v="149" actId="26606"/>
          <pc:sldLayoutMkLst>
            <pc:docMk/>
            <pc:sldMasterMk cId="3579537569" sldId="2147483698"/>
            <pc:sldLayoutMk cId="3699239701" sldId="2147483687"/>
          </pc:sldLayoutMkLst>
        </pc:sldLayoutChg>
        <pc:sldLayoutChg chg="add del">
          <pc:chgData name="Dorotea Dragojevic" userId="16bea668928419c8" providerId="LiveId" clId="{60A27846-E855-4912-9240-EF30947DA8D2}" dt="2024-10-08T09:44:35.243" v="149" actId="26606"/>
          <pc:sldLayoutMkLst>
            <pc:docMk/>
            <pc:sldMasterMk cId="3579537569" sldId="2147483698"/>
            <pc:sldLayoutMk cId="361766084" sldId="2147483688"/>
          </pc:sldLayoutMkLst>
        </pc:sldLayoutChg>
        <pc:sldLayoutChg chg="add del">
          <pc:chgData name="Dorotea Dragojevic" userId="16bea668928419c8" providerId="LiveId" clId="{60A27846-E855-4912-9240-EF30947DA8D2}" dt="2024-10-08T09:44:35.243" v="149" actId="26606"/>
          <pc:sldLayoutMkLst>
            <pc:docMk/>
            <pc:sldMasterMk cId="3579537569" sldId="2147483698"/>
            <pc:sldLayoutMk cId="3667881158" sldId="2147483689"/>
          </pc:sldLayoutMkLst>
        </pc:sldLayoutChg>
        <pc:sldLayoutChg chg="add del">
          <pc:chgData name="Dorotea Dragojevic" userId="16bea668928419c8" providerId="LiveId" clId="{60A27846-E855-4912-9240-EF30947DA8D2}" dt="2024-10-08T09:44:35.243" v="149" actId="26606"/>
          <pc:sldLayoutMkLst>
            <pc:docMk/>
            <pc:sldMasterMk cId="3579537569" sldId="2147483698"/>
            <pc:sldLayoutMk cId="575518857" sldId="2147483690"/>
          </pc:sldLayoutMkLst>
        </pc:sldLayoutChg>
        <pc:sldLayoutChg chg="add del">
          <pc:chgData name="Dorotea Dragojevic" userId="16bea668928419c8" providerId="LiveId" clId="{60A27846-E855-4912-9240-EF30947DA8D2}" dt="2024-10-08T09:44:35.243" v="149" actId="26606"/>
          <pc:sldLayoutMkLst>
            <pc:docMk/>
            <pc:sldMasterMk cId="3579537569" sldId="2147483698"/>
            <pc:sldLayoutMk cId="3446625949" sldId="2147483691"/>
          </pc:sldLayoutMkLst>
        </pc:sldLayoutChg>
        <pc:sldLayoutChg chg="add del">
          <pc:chgData name="Dorotea Dragojevic" userId="16bea668928419c8" providerId="LiveId" clId="{60A27846-E855-4912-9240-EF30947DA8D2}" dt="2024-10-08T09:44:35.243" v="149" actId="26606"/>
          <pc:sldLayoutMkLst>
            <pc:docMk/>
            <pc:sldMasterMk cId="3579537569" sldId="2147483698"/>
            <pc:sldLayoutMk cId="2344730634" sldId="2147483692"/>
          </pc:sldLayoutMkLst>
        </pc:sldLayoutChg>
        <pc:sldLayoutChg chg="add del">
          <pc:chgData name="Dorotea Dragojevic" userId="16bea668928419c8" providerId="LiveId" clId="{60A27846-E855-4912-9240-EF30947DA8D2}" dt="2024-10-08T09:44:35.243" v="149" actId="26606"/>
          <pc:sldLayoutMkLst>
            <pc:docMk/>
            <pc:sldMasterMk cId="3579537569" sldId="2147483698"/>
            <pc:sldLayoutMk cId="290370118" sldId="2147483693"/>
          </pc:sldLayoutMkLst>
        </pc:sldLayoutChg>
        <pc:sldLayoutChg chg="add del">
          <pc:chgData name="Dorotea Dragojevic" userId="16bea668928419c8" providerId="LiveId" clId="{60A27846-E855-4912-9240-EF30947DA8D2}" dt="2024-10-08T09:44:35.243" v="149" actId="26606"/>
          <pc:sldLayoutMkLst>
            <pc:docMk/>
            <pc:sldMasterMk cId="3579537569" sldId="2147483698"/>
            <pc:sldLayoutMk cId="516942429" sldId="2147483694"/>
          </pc:sldLayoutMkLst>
        </pc:sldLayoutChg>
        <pc:sldLayoutChg chg="add del">
          <pc:chgData name="Dorotea Dragojevic" userId="16bea668928419c8" providerId="LiveId" clId="{60A27846-E855-4912-9240-EF30947DA8D2}" dt="2024-10-08T09:44:35.243" v="149" actId="26606"/>
          <pc:sldLayoutMkLst>
            <pc:docMk/>
            <pc:sldMasterMk cId="3579537569" sldId="2147483698"/>
            <pc:sldLayoutMk cId="1606222993" sldId="2147483695"/>
          </pc:sldLayoutMkLst>
        </pc:sldLayoutChg>
        <pc:sldLayoutChg chg="add del">
          <pc:chgData name="Dorotea Dragojevic" userId="16bea668928419c8" providerId="LiveId" clId="{60A27846-E855-4912-9240-EF30947DA8D2}" dt="2024-10-08T09:44:35.243" v="149" actId="26606"/>
          <pc:sldLayoutMkLst>
            <pc:docMk/>
            <pc:sldMasterMk cId="3579537569" sldId="2147483698"/>
            <pc:sldLayoutMk cId="516003117" sldId="2147483696"/>
          </pc:sldLayoutMkLst>
        </pc:sldLayoutChg>
        <pc:sldLayoutChg chg="add del">
          <pc:chgData name="Dorotea Dragojevic" userId="16bea668928419c8" providerId="LiveId" clId="{60A27846-E855-4912-9240-EF30947DA8D2}" dt="2024-10-08T09:44:35.243" v="149" actId="26606"/>
          <pc:sldLayoutMkLst>
            <pc:docMk/>
            <pc:sldMasterMk cId="3579537569" sldId="2147483698"/>
            <pc:sldLayoutMk cId="1904541520" sldId="2147483697"/>
          </pc:sldLayoutMkLst>
        </pc:sldLayoutChg>
      </pc:sldMasterChg>
      <pc:sldMasterChg chg="add del addSldLayout delSldLayout">
        <pc:chgData name="Dorotea Dragojevic" userId="16bea668928419c8" providerId="LiveId" clId="{60A27846-E855-4912-9240-EF30947DA8D2}" dt="2024-10-08T09:44:25.535" v="145" actId="26606"/>
        <pc:sldMasterMkLst>
          <pc:docMk/>
          <pc:sldMasterMk cId="529802895" sldId="2147483704"/>
        </pc:sldMasterMkLst>
        <pc:sldLayoutChg chg="add del">
          <pc:chgData name="Dorotea Dragojevic" userId="16bea668928419c8" providerId="LiveId" clId="{60A27846-E855-4912-9240-EF30947DA8D2}" dt="2024-10-08T09:44:25.535" v="145" actId="26606"/>
          <pc:sldLayoutMkLst>
            <pc:docMk/>
            <pc:sldMasterMk cId="529802895" sldId="2147483704"/>
            <pc:sldLayoutMk cId="667455233" sldId="2147483687"/>
          </pc:sldLayoutMkLst>
        </pc:sldLayoutChg>
        <pc:sldLayoutChg chg="add del">
          <pc:chgData name="Dorotea Dragojevic" userId="16bea668928419c8" providerId="LiveId" clId="{60A27846-E855-4912-9240-EF30947DA8D2}" dt="2024-10-08T09:44:25.535" v="145" actId="26606"/>
          <pc:sldLayoutMkLst>
            <pc:docMk/>
            <pc:sldMasterMk cId="529802895" sldId="2147483704"/>
            <pc:sldLayoutMk cId="881221782" sldId="2147483688"/>
          </pc:sldLayoutMkLst>
        </pc:sldLayoutChg>
        <pc:sldLayoutChg chg="add del">
          <pc:chgData name="Dorotea Dragojevic" userId="16bea668928419c8" providerId="LiveId" clId="{60A27846-E855-4912-9240-EF30947DA8D2}" dt="2024-10-08T09:44:25.535" v="145" actId="26606"/>
          <pc:sldLayoutMkLst>
            <pc:docMk/>
            <pc:sldMasterMk cId="529802895" sldId="2147483704"/>
            <pc:sldLayoutMk cId="3803733643" sldId="2147483689"/>
          </pc:sldLayoutMkLst>
        </pc:sldLayoutChg>
        <pc:sldLayoutChg chg="add del">
          <pc:chgData name="Dorotea Dragojevic" userId="16bea668928419c8" providerId="LiveId" clId="{60A27846-E855-4912-9240-EF30947DA8D2}" dt="2024-10-08T09:44:25.535" v="145" actId="26606"/>
          <pc:sldLayoutMkLst>
            <pc:docMk/>
            <pc:sldMasterMk cId="529802895" sldId="2147483704"/>
            <pc:sldLayoutMk cId="2447539920" sldId="2147483690"/>
          </pc:sldLayoutMkLst>
        </pc:sldLayoutChg>
        <pc:sldLayoutChg chg="add del">
          <pc:chgData name="Dorotea Dragojevic" userId="16bea668928419c8" providerId="LiveId" clId="{60A27846-E855-4912-9240-EF30947DA8D2}" dt="2024-10-08T09:44:25.535" v="145" actId="26606"/>
          <pc:sldLayoutMkLst>
            <pc:docMk/>
            <pc:sldMasterMk cId="529802895" sldId="2147483704"/>
            <pc:sldLayoutMk cId="1235096974" sldId="2147483691"/>
          </pc:sldLayoutMkLst>
        </pc:sldLayoutChg>
        <pc:sldLayoutChg chg="add del">
          <pc:chgData name="Dorotea Dragojevic" userId="16bea668928419c8" providerId="LiveId" clId="{60A27846-E855-4912-9240-EF30947DA8D2}" dt="2024-10-08T09:44:25.535" v="145" actId="26606"/>
          <pc:sldLayoutMkLst>
            <pc:docMk/>
            <pc:sldMasterMk cId="529802895" sldId="2147483704"/>
            <pc:sldLayoutMk cId="872991557" sldId="2147483692"/>
          </pc:sldLayoutMkLst>
        </pc:sldLayoutChg>
        <pc:sldLayoutChg chg="add del">
          <pc:chgData name="Dorotea Dragojevic" userId="16bea668928419c8" providerId="LiveId" clId="{60A27846-E855-4912-9240-EF30947DA8D2}" dt="2024-10-08T09:44:25.535" v="145" actId="26606"/>
          <pc:sldLayoutMkLst>
            <pc:docMk/>
            <pc:sldMasterMk cId="529802895" sldId="2147483704"/>
            <pc:sldLayoutMk cId="4207514447" sldId="2147483693"/>
          </pc:sldLayoutMkLst>
        </pc:sldLayoutChg>
        <pc:sldLayoutChg chg="add del">
          <pc:chgData name="Dorotea Dragojevic" userId="16bea668928419c8" providerId="LiveId" clId="{60A27846-E855-4912-9240-EF30947DA8D2}" dt="2024-10-08T09:44:25.535" v="145" actId="26606"/>
          <pc:sldLayoutMkLst>
            <pc:docMk/>
            <pc:sldMasterMk cId="529802895" sldId="2147483704"/>
            <pc:sldLayoutMk cId="2396725828" sldId="2147483694"/>
          </pc:sldLayoutMkLst>
        </pc:sldLayoutChg>
        <pc:sldLayoutChg chg="add del">
          <pc:chgData name="Dorotea Dragojevic" userId="16bea668928419c8" providerId="LiveId" clId="{60A27846-E855-4912-9240-EF30947DA8D2}" dt="2024-10-08T09:44:25.535" v="145" actId="26606"/>
          <pc:sldLayoutMkLst>
            <pc:docMk/>
            <pc:sldMasterMk cId="529802895" sldId="2147483704"/>
            <pc:sldLayoutMk cId="4208770676" sldId="2147483695"/>
          </pc:sldLayoutMkLst>
        </pc:sldLayoutChg>
        <pc:sldLayoutChg chg="add del">
          <pc:chgData name="Dorotea Dragojevic" userId="16bea668928419c8" providerId="LiveId" clId="{60A27846-E855-4912-9240-EF30947DA8D2}" dt="2024-10-08T09:44:25.535" v="145" actId="26606"/>
          <pc:sldLayoutMkLst>
            <pc:docMk/>
            <pc:sldMasterMk cId="529802895" sldId="2147483704"/>
            <pc:sldLayoutMk cId="4220549228" sldId="2147483696"/>
          </pc:sldLayoutMkLst>
        </pc:sldLayoutChg>
        <pc:sldLayoutChg chg="add del">
          <pc:chgData name="Dorotea Dragojevic" userId="16bea668928419c8" providerId="LiveId" clId="{60A27846-E855-4912-9240-EF30947DA8D2}" dt="2024-10-08T09:44:25.535" v="145" actId="26606"/>
          <pc:sldLayoutMkLst>
            <pc:docMk/>
            <pc:sldMasterMk cId="529802895" sldId="2147483704"/>
            <pc:sldLayoutMk cId="3397800625" sldId="2147483697"/>
          </pc:sldLayoutMkLst>
        </pc:sldLayoutChg>
        <pc:sldLayoutChg chg="add del">
          <pc:chgData name="Dorotea Dragojevic" userId="16bea668928419c8" providerId="LiveId" clId="{60A27846-E855-4912-9240-EF30947DA8D2}" dt="2024-10-08T09:44:25.535" v="145" actId="26606"/>
          <pc:sldLayoutMkLst>
            <pc:docMk/>
            <pc:sldMasterMk cId="529802895" sldId="2147483704"/>
            <pc:sldLayoutMk cId="1533922181" sldId="2147483698"/>
          </pc:sldLayoutMkLst>
        </pc:sldLayoutChg>
        <pc:sldLayoutChg chg="add del">
          <pc:chgData name="Dorotea Dragojevic" userId="16bea668928419c8" providerId="LiveId" clId="{60A27846-E855-4912-9240-EF30947DA8D2}" dt="2024-10-08T09:44:25.535" v="145" actId="26606"/>
          <pc:sldLayoutMkLst>
            <pc:docMk/>
            <pc:sldMasterMk cId="529802895" sldId="2147483704"/>
            <pc:sldLayoutMk cId="2161701659" sldId="2147483699"/>
          </pc:sldLayoutMkLst>
        </pc:sldLayoutChg>
        <pc:sldLayoutChg chg="add del">
          <pc:chgData name="Dorotea Dragojevic" userId="16bea668928419c8" providerId="LiveId" clId="{60A27846-E855-4912-9240-EF30947DA8D2}" dt="2024-10-08T09:44:25.535" v="145" actId="26606"/>
          <pc:sldLayoutMkLst>
            <pc:docMk/>
            <pc:sldMasterMk cId="529802895" sldId="2147483704"/>
            <pc:sldLayoutMk cId="2218881452" sldId="2147483700"/>
          </pc:sldLayoutMkLst>
        </pc:sldLayoutChg>
        <pc:sldLayoutChg chg="add del">
          <pc:chgData name="Dorotea Dragojevic" userId="16bea668928419c8" providerId="LiveId" clId="{60A27846-E855-4912-9240-EF30947DA8D2}" dt="2024-10-08T09:44:25.535" v="145" actId="26606"/>
          <pc:sldLayoutMkLst>
            <pc:docMk/>
            <pc:sldMasterMk cId="529802895" sldId="2147483704"/>
            <pc:sldLayoutMk cId="2943245861" sldId="2147483701"/>
          </pc:sldLayoutMkLst>
        </pc:sldLayoutChg>
        <pc:sldLayoutChg chg="add del">
          <pc:chgData name="Dorotea Dragojevic" userId="16bea668928419c8" providerId="LiveId" clId="{60A27846-E855-4912-9240-EF30947DA8D2}" dt="2024-10-08T09:44:25.535" v="145" actId="26606"/>
          <pc:sldLayoutMkLst>
            <pc:docMk/>
            <pc:sldMasterMk cId="529802895" sldId="2147483704"/>
            <pc:sldLayoutMk cId="158346378" sldId="2147483702"/>
          </pc:sldLayoutMkLst>
        </pc:sldLayoutChg>
        <pc:sldLayoutChg chg="add del">
          <pc:chgData name="Dorotea Dragojevic" userId="16bea668928419c8" providerId="LiveId" clId="{60A27846-E855-4912-9240-EF30947DA8D2}" dt="2024-10-08T09:44:25.535" v="145" actId="26606"/>
          <pc:sldLayoutMkLst>
            <pc:docMk/>
            <pc:sldMasterMk cId="529802895" sldId="2147483704"/>
            <pc:sldLayoutMk cId="1811363072" sldId="2147483703"/>
          </pc:sldLayoutMkLst>
        </pc:sldLayoutChg>
      </pc:sldMasterChg>
      <pc:sldMasterChg chg="add del addSldLayout delSldLayout">
        <pc:chgData name="Dorotea Dragojevic" userId="16bea668928419c8" providerId="LiveId" clId="{60A27846-E855-4912-9240-EF30947DA8D2}" dt="2024-10-08T09:44:27.569" v="147" actId="26606"/>
        <pc:sldMasterMkLst>
          <pc:docMk/>
          <pc:sldMasterMk cId="1345127660" sldId="2147483711"/>
        </pc:sldMasterMkLst>
        <pc:sldLayoutChg chg="add del">
          <pc:chgData name="Dorotea Dragojevic" userId="16bea668928419c8" providerId="LiveId" clId="{60A27846-E855-4912-9240-EF30947DA8D2}" dt="2024-10-08T09:44:27.569" v="147" actId="26606"/>
          <pc:sldLayoutMkLst>
            <pc:docMk/>
            <pc:sldMasterMk cId="1345127660" sldId="2147483711"/>
            <pc:sldLayoutMk cId="437635010" sldId="2147483700"/>
          </pc:sldLayoutMkLst>
        </pc:sldLayoutChg>
        <pc:sldLayoutChg chg="add del">
          <pc:chgData name="Dorotea Dragojevic" userId="16bea668928419c8" providerId="LiveId" clId="{60A27846-E855-4912-9240-EF30947DA8D2}" dt="2024-10-08T09:44:27.569" v="147" actId="26606"/>
          <pc:sldLayoutMkLst>
            <pc:docMk/>
            <pc:sldMasterMk cId="1345127660" sldId="2147483711"/>
            <pc:sldLayoutMk cId="3218038565" sldId="2147483701"/>
          </pc:sldLayoutMkLst>
        </pc:sldLayoutChg>
        <pc:sldLayoutChg chg="add del">
          <pc:chgData name="Dorotea Dragojevic" userId="16bea668928419c8" providerId="LiveId" clId="{60A27846-E855-4912-9240-EF30947DA8D2}" dt="2024-10-08T09:44:27.569" v="147" actId="26606"/>
          <pc:sldLayoutMkLst>
            <pc:docMk/>
            <pc:sldMasterMk cId="1345127660" sldId="2147483711"/>
            <pc:sldLayoutMk cId="1954626538" sldId="2147483702"/>
          </pc:sldLayoutMkLst>
        </pc:sldLayoutChg>
        <pc:sldLayoutChg chg="add del">
          <pc:chgData name="Dorotea Dragojevic" userId="16bea668928419c8" providerId="LiveId" clId="{60A27846-E855-4912-9240-EF30947DA8D2}" dt="2024-10-08T09:44:27.569" v="147" actId="26606"/>
          <pc:sldLayoutMkLst>
            <pc:docMk/>
            <pc:sldMasterMk cId="1345127660" sldId="2147483711"/>
            <pc:sldLayoutMk cId="1344657703" sldId="2147483703"/>
          </pc:sldLayoutMkLst>
        </pc:sldLayoutChg>
        <pc:sldLayoutChg chg="add del">
          <pc:chgData name="Dorotea Dragojevic" userId="16bea668928419c8" providerId="LiveId" clId="{60A27846-E855-4912-9240-EF30947DA8D2}" dt="2024-10-08T09:44:27.569" v="147" actId="26606"/>
          <pc:sldLayoutMkLst>
            <pc:docMk/>
            <pc:sldMasterMk cId="1345127660" sldId="2147483711"/>
            <pc:sldLayoutMk cId="2039589328" sldId="2147483704"/>
          </pc:sldLayoutMkLst>
        </pc:sldLayoutChg>
        <pc:sldLayoutChg chg="add del">
          <pc:chgData name="Dorotea Dragojevic" userId="16bea668928419c8" providerId="LiveId" clId="{60A27846-E855-4912-9240-EF30947DA8D2}" dt="2024-10-08T09:44:27.569" v="147" actId="26606"/>
          <pc:sldLayoutMkLst>
            <pc:docMk/>
            <pc:sldMasterMk cId="1345127660" sldId="2147483711"/>
            <pc:sldLayoutMk cId="262670950" sldId="2147483705"/>
          </pc:sldLayoutMkLst>
        </pc:sldLayoutChg>
        <pc:sldLayoutChg chg="add del">
          <pc:chgData name="Dorotea Dragojevic" userId="16bea668928419c8" providerId="LiveId" clId="{60A27846-E855-4912-9240-EF30947DA8D2}" dt="2024-10-08T09:44:27.569" v="147" actId="26606"/>
          <pc:sldLayoutMkLst>
            <pc:docMk/>
            <pc:sldMasterMk cId="1345127660" sldId="2147483711"/>
            <pc:sldLayoutMk cId="1226618809" sldId="2147483706"/>
          </pc:sldLayoutMkLst>
        </pc:sldLayoutChg>
        <pc:sldLayoutChg chg="add del">
          <pc:chgData name="Dorotea Dragojevic" userId="16bea668928419c8" providerId="LiveId" clId="{60A27846-E855-4912-9240-EF30947DA8D2}" dt="2024-10-08T09:44:27.569" v="147" actId="26606"/>
          <pc:sldLayoutMkLst>
            <pc:docMk/>
            <pc:sldMasterMk cId="1345127660" sldId="2147483711"/>
            <pc:sldLayoutMk cId="1633849088" sldId="2147483707"/>
          </pc:sldLayoutMkLst>
        </pc:sldLayoutChg>
        <pc:sldLayoutChg chg="add del">
          <pc:chgData name="Dorotea Dragojevic" userId="16bea668928419c8" providerId="LiveId" clId="{60A27846-E855-4912-9240-EF30947DA8D2}" dt="2024-10-08T09:44:27.569" v="147" actId="26606"/>
          <pc:sldLayoutMkLst>
            <pc:docMk/>
            <pc:sldMasterMk cId="1345127660" sldId="2147483711"/>
            <pc:sldLayoutMk cId="1597415040" sldId="2147483708"/>
          </pc:sldLayoutMkLst>
        </pc:sldLayoutChg>
        <pc:sldLayoutChg chg="add del">
          <pc:chgData name="Dorotea Dragojevic" userId="16bea668928419c8" providerId="LiveId" clId="{60A27846-E855-4912-9240-EF30947DA8D2}" dt="2024-10-08T09:44:27.569" v="147" actId="26606"/>
          <pc:sldLayoutMkLst>
            <pc:docMk/>
            <pc:sldMasterMk cId="1345127660" sldId="2147483711"/>
            <pc:sldLayoutMk cId="1203076265" sldId="2147483709"/>
          </pc:sldLayoutMkLst>
        </pc:sldLayoutChg>
        <pc:sldLayoutChg chg="add del">
          <pc:chgData name="Dorotea Dragojevic" userId="16bea668928419c8" providerId="LiveId" clId="{60A27846-E855-4912-9240-EF30947DA8D2}" dt="2024-10-08T09:44:27.569" v="147" actId="26606"/>
          <pc:sldLayoutMkLst>
            <pc:docMk/>
            <pc:sldMasterMk cId="1345127660" sldId="2147483711"/>
            <pc:sldLayoutMk cId="718735140" sldId="2147483710"/>
          </pc:sldLayoutMkLst>
        </pc:sldLayoutChg>
      </pc:sldMasterChg>
      <pc:sldMasterChg chg="add del addSldLayout delSldLayout">
        <pc:chgData name="Dorotea Dragojevic" userId="16bea668928419c8" providerId="LiveId" clId="{60A27846-E855-4912-9240-EF30947DA8D2}" dt="2024-10-08T09:42:46.921" v="131" actId="26606"/>
        <pc:sldMasterMkLst>
          <pc:docMk/>
          <pc:sldMasterMk cId="1973914725" sldId="2147483711"/>
        </pc:sldMasterMkLst>
        <pc:sldLayoutChg chg="add del">
          <pc:chgData name="Dorotea Dragojevic" userId="16bea668928419c8" providerId="LiveId" clId="{60A27846-E855-4912-9240-EF30947DA8D2}" dt="2024-10-08T09:42:46.921" v="131" actId="26606"/>
          <pc:sldLayoutMkLst>
            <pc:docMk/>
            <pc:sldMasterMk cId="1973914725" sldId="2147483711"/>
            <pc:sldLayoutMk cId="1039706732" sldId="2147483700"/>
          </pc:sldLayoutMkLst>
        </pc:sldLayoutChg>
        <pc:sldLayoutChg chg="add del">
          <pc:chgData name="Dorotea Dragojevic" userId="16bea668928419c8" providerId="LiveId" clId="{60A27846-E855-4912-9240-EF30947DA8D2}" dt="2024-10-08T09:42:46.921" v="131" actId="26606"/>
          <pc:sldLayoutMkLst>
            <pc:docMk/>
            <pc:sldMasterMk cId="1973914725" sldId="2147483711"/>
            <pc:sldLayoutMk cId="1110355780" sldId="2147483701"/>
          </pc:sldLayoutMkLst>
        </pc:sldLayoutChg>
        <pc:sldLayoutChg chg="add del">
          <pc:chgData name="Dorotea Dragojevic" userId="16bea668928419c8" providerId="LiveId" clId="{60A27846-E855-4912-9240-EF30947DA8D2}" dt="2024-10-08T09:42:46.921" v="131" actId="26606"/>
          <pc:sldLayoutMkLst>
            <pc:docMk/>
            <pc:sldMasterMk cId="1973914725" sldId="2147483711"/>
            <pc:sldLayoutMk cId="4194011022" sldId="2147483702"/>
          </pc:sldLayoutMkLst>
        </pc:sldLayoutChg>
        <pc:sldLayoutChg chg="add del">
          <pc:chgData name="Dorotea Dragojevic" userId="16bea668928419c8" providerId="LiveId" clId="{60A27846-E855-4912-9240-EF30947DA8D2}" dt="2024-10-08T09:42:46.921" v="131" actId="26606"/>
          <pc:sldLayoutMkLst>
            <pc:docMk/>
            <pc:sldMasterMk cId="1973914725" sldId="2147483711"/>
            <pc:sldLayoutMk cId="1600281045" sldId="2147483703"/>
          </pc:sldLayoutMkLst>
        </pc:sldLayoutChg>
        <pc:sldLayoutChg chg="add del">
          <pc:chgData name="Dorotea Dragojevic" userId="16bea668928419c8" providerId="LiveId" clId="{60A27846-E855-4912-9240-EF30947DA8D2}" dt="2024-10-08T09:42:46.921" v="131" actId="26606"/>
          <pc:sldLayoutMkLst>
            <pc:docMk/>
            <pc:sldMasterMk cId="1973914725" sldId="2147483711"/>
            <pc:sldLayoutMk cId="2751422446" sldId="2147483704"/>
          </pc:sldLayoutMkLst>
        </pc:sldLayoutChg>
        <pc:sldLayoutChg chg="add del">
          <pc:chgData name="Dorotea Dragojevic" userId="16bea668928419c8" providerId="LiveId" clId="{60A27846-E855-4912-9240-EF30947DA8D2}" dt="2024-10-08T09:42:46.921" v="131" actId="26606"/>
          <pc:sldLayoutMkLst>
            <pc:docMk/>
            <pc:sldMasterMk cId="1973914725" sldId="2147483711"/>
            <pc:sldLayoutMk cId="2239891909" sldId="2147483705"/>
          </pc:sldLayoutMkLst>
        </pc:sldLayoutChg>
        <pc:sldLayoutChg chg="add del">
          <pc:chgData name="Dorotea Dragojevic" userId="16bea668928419c8" providerId="LiveId" clId="{60A27846-E855-4912-9240-EF30947DA8D2}" dt="2024-10-08T09:42:46.921" v="131" actId="26606"/>
          <pc:sldLayoutMkLst>
            <pc:docMk/>
            <pc:sldMasterMk cId="1973914725" sldId="2147483711"/>
            <pc:sldLayoutMk cId="3451058268" sldId="2147483706"/>
          </pc:sldLayoutMkLst>
        </pc:sldLayoutChg>
        <pc:sldLayoutChg chg="add del">
          <pc:chgData name="Dorotea Dragojevic" userId="16bea668928419c8" providerId="LiveId" clId="{60A27846-E855-4912-9240-EF30947DA8D2}" dt="2024-10-08T09:42:46.921" v="131" actId="26606"/>
          <pc:sldLayoutMkLst>
            <pc:docMk/>
            <pc:sldMasterMk cId="1973914725" sldId="2147483711"/>
            <pc:sldLayoutMk cId="4193544001" sldId="2147483707"/>
          </pc:sldLayoutMkLst>
        </pc:sldLayoutChg>
        <pc:sldLayoutChg chg="add del">
          <pc:chgData name="Dorotea Dragojevic" userId="16bea668928419c8" providerId="LiveId" clId="{60A27846-E855-4912-9240-EF30947DA8D2}" dt="2024-10-08T09:42:46.921" v="131" actId="26606"/>
          <pc:sldLayoutMkLst>
            <pc:docMk/>
            <pc:sldMasterMk cId="1973914725" sldId="2147483711"/>
            <pc:sldLayoutMk cId="837680354" sldId="2147483708"/>
          </pc:sldLayoutMkLst>
        </pc:sldLayoutChg>
        <pc:sldLayoutChg chg="add del">
          <pc:chgData name="Dorotea Dragojevic" userId="16bea668928419c8" providerId="LiveId" clId="{60A27846-E855-4912-9240-EF30947DA8D2}" dt="2024-10-08T09:42:46.921" v="131" actId="26606"/>
          <pc:sldLayoutMkLst>
            <pc:docMk/>
            <pc:sldMasterMk cId="1973914725" sldId="2147483711"/>
            <pc:sldLayoutMk cId="2852583578" sldId="2147483709"/>
          </pc:sldLayoutMkLst>
        </pc:sldLayoutChg>
        <pc:sldLayoutChg chg="add del">
          <pc:chgData name="Dorotea Dragojevic" userId="16bea668928419c8" providerId="LiveId" clId="{60A27846-E855-4912-9240-EF30947DA8D2}" dt="2024-10-08T09:42:46.921" v="131" actId="26606"/>
          <pc:sldLayoutMkLst>
            <pc:docMk/>
            <pc:sldMasterMk cId="1973914725" sldId="2147483711"/>
            <pc:sldLayoutMk cId="1703003284" sldId="2147483710"/>
          </pc:sldLayoutMkLst>
        </pc:sldLayoutChg>
      </pc:sldMasterChg>
      <pc:sldMasterChg chg="add del addSldLayout delSldLayout">
        <pc:chgData name="Dorotea Dragojevic" userId="16bea668928419c8" providerId="LiveId" clId="{60A27846-E855-4912-9240-EF30947DA8D2}" dt="2024-10-08T09:44:58.781" v="157" actId="26606"/>
        <pc:sldMasterMkLst>
          <pc:docMk/>
          <pc:sldMasterMk cId="2028335127" sldId="2147483711"/>
        </pc:sldMasterMkLst>
        <pc:sldLayoutChg chg="add del">
          <pc:chgData name="Dorotea Dragojevic" userId="16bea668928419c8" providerId="LiveId" clId="{60A27846-E855-4912-9240-EF30947DA8D2}" dt="2024-10-08T09:44:58.781" v="157" actId="26606"/>
          <pc:sldLayoutMkLst>
            <pc:docMk/>
            <pc:sldMasterMk cId="2028335127" sldId="2147483711"/>
            <pc:sldLayoutMk cId="1852496816" sldId="2147483700"/>
          </pc:sldLayoutMkLst>
        </pc:sldLayoutChg>
        <pc:sldLayoutChg chg="add del">
          <pc:chgData name="Dorotea Dragojevic" userId="16bea668928419c8" providerId="LiveId" clId="{60A27846-E855-4912-9240-EF30947DA8D2}" dt="2024-10-08T09:44:58.781" v="157" actId="26606"/>
          <pc:sldLayoutMkLst>
            <pc:docMk/>
            <pc:sldMasterMk cId="2028335127" sldId="2147483711"/>
            <pc:sldLayoutMk cId="63579724" sldId="2147483701"/>
          </pc:sldLayoutMkLst>
        </pc:sldLayoutChg>
        <pc:sldLayoutChg chg="add del">
          <pc:chgData name="Dorotea Dragojevic" userId="16bea668928419c8" providerId="LiveId" clId="{60A27846-E855-4912-9240-EF30947DA8D2}" dt="2024-10-08T09:44:58.781" v="157" actId="26606"/>
          <pc:sldLayoutMkLst>
            <pc:docMk/>
            <pc:sldMasterMk cId="2028335127" sldId="2147483711"/>
            <pc:sldLayoutMk cId="3067827835" sldId="2147483702"/>
          </pc:sldLayoutMkLst>
        </pc:sldLayoutChg>
        <pc:sldLayoutChg chg="add del">
          <pc:chgData name="Dorotea Dragojevic" userId="16bea668928419c8" providerId="LiveId" clId="{60A27846-E855-4912-9240-EF30947DA8D2}" dt="2024-10-08T09:44:58.781" v="157" actId="26606"/>
          <pc:sldLayoutMkLst>
            <pc:docMk/>
            <pc:sldMasterMk cId="2028335127" sldId="2147483711"/>
            <pc:sldLayoutMk cId="1464294702" sldId="2147483703"/>
          </pc:sldLayoutMkLst>
        </pc:sldLayoutChg>
        <pc:sldLayoutChg chg="add del">
          <pc:chgData name="Dorotea Dragojevic" userId="16bea668928419c8" providerId="LiveId" clId="{60A27846-E855-4912-9240-EF30947DA8D2}" dt="2024-10-08T09:44:58.781" v="157" actId="26606"/>
          <pc:sldLayoutMkLst>
            <pc:docMk/>
            <pc:sldMasterMk cId="2028335127" sldId="2147483711"/>
            <pc:sldLayoutMk cId="2872223260" sldId="2147483704"/>
          </pc:sldLayoutMkLst>
        </pc:sldLayoutChg>
        <pc:sldLayoutChg chg="add del">
          <pc:chgData name="Dorotea Dragojevic" userId="16bea668928419c8" providerId="LiveId" clId="{60A27846-E855-4912-9240-EF30947DA8D2}" dt="2024-10-08T09:44:58.781" v="157" actId="26606"/>
          <pc:sldLayoutMkLst>
            <pc:docMk/>
            <pc:sldMasterMk cId="2028335127" sldId="2147483711"/>
            <pc:sldLayoutMk cId="2109368536" sldId="2147483705"/>
          </pc:sldLayoutMkLst>
        </pc:sldLayoutChg>
        <pc:sldLayoutChg chg="add del">
          <pc:chgData name="Dorotea Dragojevic" userId="16bea668928419c8" providerId="LiveId" clId="{60A27846-E855-4912-9240-EF30947DA8D2}" dt="2024-10-08T09:44:58.781" v="157" actId="26606"/>
          <pc:sldLayoutMkLst>
            <pc:docMk/>
            <pc:sldMasterMk cId="2028335127" sldId="2147483711"/>
            <pc:sldLayoutMk cId="2821039291" sldId="2147483706"/>
          </pc:sldLayoutMkLst>
        </pc:sldLayoutChg>
        <pc:sldLayoutChg chg="add del">
          <pc:chgData name="Dorotea Dragojevic" userId="16bea668928419c8" providerId="LiveId" clId="{60A27846-E855-4912-9240-EF30947DA8D2}" dt="2024-10-08T09:44:58.781" v="157" actId="26606"/>
          <pc:sldLayoutMkLst>
            <pc:docMk/>
            <pc:sldMasterMk cId="2028335127" sldId="2147483711"/>
            <pc:sldLayoutMk cId="3751689702" sldId="2147483707"/>
          </pc:sldLayoutMkLst>
        </pc:sldLayoutChg>
        <pc:sldLayoutChg chg="add del">
          <pc:chgData name="Dorotea Dragojevic" userId="16bea668928419c8" providerId="LiveId" clId="{60A27846-E855-4912-9240-EF30947DA8D2}" dt="2024-10-08T09:44:58.781" v="157" actId="26606"/>
          <pc:sldLayoutMkLst>
            <pc:docMk/>
            <pc:sldMasterMk cId="2028335127" sldId="2147483711"/>
            <pc:sldLayoutMk cId="92979982" sldId="2147483708"/>
          </pc:sldLayoutMkLst>
        </pc:sldLayoutChg>
        <pc:sldLayoutChg chg="add del">
          <pc:chgData name="Dorotea Dragojevic" userId="16bea668928419c8" providerId="LiveId" clId="{60A27846-E855-4912-9240-EF30947DA8D2}" dt="2024-10-08T09:44:58.781" v="157" actId="26606"/>
          <pc:sldLayoutMkLst>
            <pc:docMk/>
            <pc:sldMasterMk cId="2028335127" sldId="2147483711"/>
            <pc:sldLayoutMk cId="4113125062" sldId="2147483709"/>
          </pc:sldLayoutMkLst>
        </pc:sldLayoutChg>
        <pc:sldLayoutChg chg="add del">
          <pc:chgData name="Dorotea Dragojevic" userId="16bea668928419c8" providerId="LiveId" clId="{60A27846-E855-4912-9240-EF30947DA8D2}" dt="2024-10-08T09:44:58.781" v="157" actId="26606"/>
          <pc:sldLayoutMkLst>
            <pc:docMk/>
            <pc:sldMasterMk cId="2028335127" sldId="2147483711"/>
            <pc:sldLayoutMk cId="3189941268" sldId="2147483710"/>
          </pc:sldLayoutMkLst>
        </pc:sldLayoutChg>
      </pc:sldMasterChg>
      <pc:sldMasterChg chg="add del addSldLayout delSldLayout">
        <pc:chgData name="Dorotea Dragojevic" userId="16bea668928419c8" providerId="LiveId" clId="{60A27846-E855-4912-9240-EF30947DA8D2}" dt="2024-10-08T09:42:49.511" v="133" actId="26606"/>
        <pc:sldMasterMkLst>
          <pc:docMk/>
          <pc:sldMasterMk cId="753177025" sldId="2147483724"/>
        </pc:sldMasterMkLst>
        <pc:sldLayoutChg chg="add del">
          <pc:chgData name="Dorotea Dragojevic" userId="16bea668928419c8" providerId="LiveId" clId="{60A27846-E855-4912-9240-EF30947DA8D2}" dt="2024-10-08T09:42:49.511" v="133" actId="26606"/>
          <pc:sldLayoutMkLst>
            <pc:docMk/>
            <pc:sldMasterMk cId="753177025" sldId="2147483724"/>
            <pc:sldLayoutMk cId="3587100510" sldId="2147483713"/>
          </pc:sldLayoutMkLst>
        </pc:sldLayoutChg>
        <pc:sldLayoutChg chg="add del">
          <pc:chgData name="Dorotea Dragojevic" userId="16bea668928419c8" providerId="LiveId" clId="{60A27846-E855-4912-9240-EF30947DA8D2}" dt="2024-10-08T09:42:49.511" v="133" actId="26606"/>
          <pc:sldLayoutMkLst>
            <pc:docMk/>
            <pc:sldMasterMk cId="753177025" sldId="2147483724"/>
            <pc:sldLayoutMk cId="3170520455" sldId="2147483714"/>
          </pc:sldLayoutMkLst>
        </pc:sldLayoutChg>
        <pc:sldLayoutChg chg="add del">
          <pc:chgData name="Dorotea Dragojevic" userId="16bea668928419c8" providerId="LiveId" clId="{60A27846-E855-4912-9240-EF30947DA8D2}" dt="2024-10-08T09:42:49.511" v="133" actId="26606"/>
          <pc:sldLayoutMkLst>
            <pc:docMk/>
            <pc:sldMasterMk cId="753177025" sldId="2147483724"/>
            <pc:sldLayoutMk cId="2518012287" sldId="2147483715"/>
          </pc:sldLayoutMkLst>
        </pc:sldLayoutChg>
        <pc:sldLayoutChg chg="add del">
          <pc:chgData name="Dorotea Dragojevic" userId="16bea668928419c8" providerId="LiveId" clId="{60A27846-E855-4912-9240-EF30947DA8D2}" dt="2024-10-08T09:42:49.511" v="133" actId="26606"/>
          <pc:sldLayoutMkLst>
            <pc:docMk/>
            <pc:sldMasterMk cId="753177025" sldId="2147483724"/>
            <pc:sldLayoutMk cId="2700168221" sldId="2147483716"/>
          </pc:sldLayoutMkLst>
        </pc:sldLayoutChg>
        <pc:sldLayoutChg chg="add del">
          <pc:chgData name="Dorotea Dragojevic" userId="16bea668928419c8" providerId="LiveId" clId="{60A27846-E855-4912-9240-EF30947DA8D2}" dt="2024-10-08T09:42:49.511" v="133" actId="26606"/>
          <pc:sldLayoutMkLst>
            <pc:docMk/>
            <pc:sldMasterMk cId="753177025" sldId="2147483724"/>
            <pc:sldLayoutMk cId="2038393422" sldId="2147483717"/>
          </pc:sldLayoutMkLst>
        </pc:sldLayoutChg>
        <pc:sldLayoutChg chg="add del">
          <pc:chgData name="Dorotea Dragojevic" userId="16bea668928419c8" providerId="LiveId" clId="{60A27846-E855-4912-9240-EF30947DA8D2}" dt="2024-10-08T09:42:49.511" v="133" actId="26606"/>
          <pc:sldLayoutMkLst>
            <pc:docMk/>
            <pc:sldMasterMk cId="753177025" sldId="2147483724"/>
            <pc:sldLayoutMk cId="679520661" sldId="2147483718"/>
          </pc:sldLayoutMkLst>
        </pc:sldLayoutChg>
        <pc:sldLayoutChg chg="add del">
          <pc:chgData name="Dorotea Dragojevic" userId="16bea668928419c8" providerId="LiveId" clId="{60A27846-E855-4912-9240-EF30947DA8D2}" dt="2024-10-08T09:42:49.511" v="133" actId="26606"/>
          <pc:sldLayoutMkLst>
            <pc:docMk/>
            <pc:sldMasterMk cId="753177025" sldId="2147483724"/>
            <pc:sldLayoutMk cId="3636311073" sldId="2147483719"/>
          </pc:sldLayoutMkLst>
        </pc:sldLayoutChg>
        <pc:sldLayoutChg chg="add del">
          <pc:chgData name="Dorotea Dragojevic" userId="16bea668928419c8" providerId="LiveId" clId="{60A27846-E855-4912-9240-EF30947DA8D2}" dt="2024-10-08T09:42:49.511" v="133" actId="26606"/>
          <pc:sldLayoutMkLst>
            <pc:docMk/>
            <pc:sldMasterMk cId="753177025" sldId="2147483724"/>
            <pc:sldLayoutMk cId="3302527057" sldId="2147483720"/>
          </pc:sldLayoutMkLst>
        </pc:sldLayoutChg>
        <pc:sldLayoutChg chg="add del">
          <pc:chgData name="Dorotea Dragojevic" userId="16bea668928419c8" providerId="LiveId" clId="{60A27846-E855-4912-9240-EF30947DA8D2}" dt="2024-10-08T09:42:49.511" v="133" actId="26606"/>
          <pc:sldLayoutMkLst>
            <pc:docMk/>
            <pc:sldMasterMk cId="753177025" sldId="2147483724"/>
            <pc:sldLayoutMk cId="3157097231" sldId="2147483721"/>
          </pc:sldLayoutMkLst>
        </pc:sldLayoutChg>
        <pc:sldLayoutChg chg="add del">
          <pc:chgData name="Dorotea Dragojevic" userId="16bea668928419c8" providerId="LiveId" clId="{60A27846-E855-4912-9240-EF30947DA8D2}" dt="2024-10-08T09:42:49.511" v="133" actId="26606"/>
          <pc:sldLayoutMkLst>
            <pc:docMk/>
            <pc:sldMasterMk cId="753177025" sldId="2147483724"/>
            <pc:sldLayoutMk cId="476959690" sldId="2147483722"/>
          </pc:sldLayoutMkLst>
        </pc:sldLayoutChg>
        <pc:sldLayoutChg chg="add del">
          <pc:chgData name="Dorotea Dragojevic" userId="16bea668928419c8" providerId="LiveId" clId="{60A27846-E855-4912-9240-EF30947DA8D2}" dt="2024-10-08T09:42:49.511" v="133" actId="26606"/>
          <pc:sldLayoutMkLst>
            <pc:docMk/>
            <pc:sldMasterMk cId="753177025" sldId="2147483724"/>
            <pc:sldLayoutMk cId="1277201269" sldId="2147483723"/>
          </pc:sldLayoutMkLst>
        </pc:sldLayoutChg>
      </pc:sldMasterChg>
      <pc:sldMasterChg chg="add del addSldLayout delSldLayout">
        <pc:chgData name="Dorotea Dragojevic" userId="16bea668928419c8" providerId="LiveId" clId="{60A27846-E855-4912-9240-EF30947DA8D2}" dt="2024-10-08T09:44:47.976" v="151" actId="26606"/>
        <pc:sldMasterMkLst>
          <pc:docMk/>
          <pc:sldMasterMk cId="452101156" sldId="2147483737"/>
        </pc:sldMasterMkLst>
        <pc:sldLayoutChg chg="add del">
          <pc:chgData name="Dorotea Dragojevic" userId="16bea668928419c8" providerId="LiveId" clId="{60A27846-E855-4912-9240-EF30947DA8D2}" dt="2024-10-08T09:44:47.976" v="151" actId="26606"/>
          <pc:sldLayoutMkLst>
            <pc:docMk/>
            <pc:sldMasterMk cId="452101156" sldId="2147483737"/>
            <pc:sldLayoutMk cId="557055583" sldId="2147483726"/>
          </pc:sldLayoutMkLst>
        </pc:sldLayoutChg>
        <pc:sldLayoutChg chg="add del">
          <pc:chgData name="Dorotea Dragojevic" userId="16bea668928419c8" providerId="LiveId" clId="{60A27846-E855-4912-9240-EF30947DA8D2}" dt="2024-10-08T09:44:47.976" v="151" actId="26606"/>
          <pc:sldLayoutMkLst>
            <pc:docMk/>
            <pc:sldMasterMk cId="452101156" sldId="2147483737"/>
            <pc:sldLayoutMk cId="185773858" sldId="2147483727"/>
          </pc:sldLayoutMkLst>
        </pc:sldLayoutChg>
        <pc:sldLayoutChg chg="add del">
          <pc:chgData name="Dorotea Dragojevic" userId="16bea668928419c8" providerId="LiveId" clId="{60A27846-E855-4912-9240-EF30947DA8D2}" dt="2024-10-08T09:44:47.976" v="151" actId="26606"/>
          <pc:sldLayoutMkLst>
            <pc:docMk/>
            <pc:sldMasterMk cId="452101156" sldId="2147483737"/>
            <pc:sldLayoutMk cId="1665993898" sldId="2147483728"/>
          </pc:sldLayoutMkLst>
        </pc:sldLayoutChg>
        <pc:sldLayoutChg chg="add del">
          <pc:chgData name="Dorotea Dragojevic" userId="16bea668928419c8" providerId="LiveId" clId="{60A27846-E855-4912-9240-EF30947DA8D2}" dt="2024-10-08T09:44:47.976" v="151" actId="26606"/>
          <pc:sldLayoutMkLst>
            <pc:docMk/>
            <pc:sldMasterMk cId="452101156" sldId="2147483737"/>
            <pc:sldLayoutMk cId="2207246668" sldId="2147483729"/>
          </pc:sldLayoutMkLst>
        </pc:sldLayoutChg>
        <pc:sldLayoutChg chg="add del">
          <pc:chgData name="Dorotea Dragojevic" userId="16bea668928419c8" providerId="LiveId" clId="{60A27846-E855-4912-9240-EF30947DA8D2}" dt="2024-10-08T09:44:47.976" v="151" actId="26606"/>
          <pc:sldLayoutMkLst>
            <pc:docMk/>
            <pc:sldMasterMk cId="452101156" sldId="2147483737"/>
            <pc:sldLayoutMk cId="1997763572" sldId="2147483730"/>
          </pc:sldLayoutMkLst>
        </pc:sldLayoutChg>
        <pc:sldLayoutChg chg="add del">
          <pc:chgData name="Dorotea Dragojevic" userId="16bea668928419c8" providerId="LiveId" clId="{60A27846-E855-4912-9240-EF30947DA8D2}" dt="2024-10-08T09:44:47.976" v="151" actId="26606"/>
          <pc:sldLayoutMkLst>
            <pc:docMk/>
            <pc:sldMasterMk cId="452101156" sldId="2147483737"/>
            <pc:sldLayoutMk cId="470500055" sldId="2147483731"/>
          </pc:sldLayoutMkLst>
        </pc:sldLayoutChg>
        <pc:sldLayoutChg chg="add del">
          <pc:chgData name="Dorotea Dragojevic" userId="16bea668928419c8" providerId="LiveId" clId="{60A27846-E855-4912-9240-EF30947DA8D2}" dt="2024-10-08T09:44:47.976" v="151" actId="26606"/>
          <pc:sldLayoutMkLst>
            <pc:docMk/>
            <pc:sldMasterMk cId="452101156" sldId="2147483737"/>
            <pc:sldLayoutMk cId="648281875" sldId="2147483732"/>
          </pc:sldLayoutMkLst>
        </pc:sldLayoutChg>
        <pc:sldLayoutChg chg="add del">
          <pc:chgData name="Dorotea Dragojevic" userId="16bea668928419c8" providerId="LiveId" clId="{60A27846-E855-4912-9240-EF30947DA8D2}" dt="2024-10-08T09:44:47.976" v="151" actId="26606"/>
          <pc:sldLayoutMkLst>
            <pc:docMk/>
            <pc:sldMasterMk cId="452101156" sldId="2147483737"/>
            <pc:sldLayoutMk cId="2685725292" sldId="2147483733"/>
          </pc:sldLayoutMkLst>
        </pc:sldLayoutChg>
        <pc:sldLayoutChg chg="add del">
          <pc:chgData name="Dorotea Dragojevic" userId="16bea668928419c8" providerId="LiveId" clId="{60A27846-E855-4912-9240-EF30947DA8D2}" dt="2024-10-08T09:44:47.976" v="151" actId="26606"/>
          <pc:sldLayoutMkLst>
            <pc:docMk/>
            <pc:sldMasterMk cId="452101156" sldId="2147483737"/>
            <pc:sldLayoutMk cId="10109573" sldId="2147483734"/>
          </pc:sldLayoutMkLst>
        </pc:sldLayoutChg>
        <pc:sldLayoutChg chg="add del">
          <pc:chgData name="Dorotea Dragojevic" userId="16bea668928419c8" providerId="LiveId" clId="{60A27846-E855-4912-9240-EF30947DA8D2}" dt="2024-10-08T09:44:47.976" v="151" actId="26606"/>
          <pc:sldLayoutMkLst>
            <pc:docMk/>
            <pc:sldMasterMk cId="452101156" sldId="2147483737"/>
            <pc:sldLayoutMk cId="4263520495" sldId="2147483735"/>
          </pc:sldLayoutMkLst>
        </pc:sldLayoutChg>
        <pc:sldLayoutChg chg="add del">
          <pc:chgData name="Dorotea Dragojevic" userId="16bea668928419c8" providerId="LiveId" clId="{60A27846-E855-4912-9240-EF30947DA8D2}" dt="2024-10-08T09:44:47.976" v="151" actId="26606"/>
          <pc:sldLayoutMkLst>
            <pc:docMk/>
            <pc:sldMasterMk cId="452101156" sldId="2147483737"/>
            <pc:sldLayoutMk cId="2239964281" sldId="2147483736"/>
          </pc:sldLayoutMkLst>
        </pc:sldLayoutChg>
      </pc:sldMasterChg>
      <pc:sldMasterChg chg="add del addSldLayout delSldLayout">
        <pc:chgData name="Dorotea Dragojevic" userId="16bea668928419c8" providerId="LiveId" clId="{60A27846-E855-4912-9240-EF30947DA8D2}" dt="2024-10-08T09:42:51.645" v="135" actId="26606"/>
        <pc:sldMasterMkLst>
          <pc:docMk/>
          <pc:sldMasterMk cId="2630599538" sldId="2147483737"/>
        </pc:sldMasterMkLst>
        <pc:sldLayoutChg chg="add del">
          <pc:chgData name="Dorotea Dragojevic" userId="16bea668928419c8" providerId="LiveId" clId="{60A27846-E855-4912-9240-EF30947DA8D2}" dt="2024-10-08T09:42:51.645" v="135" actId="26606"/>
          <pc:sldLayoutMkLst>
            <pc:docMk/>
            <pc:sldMasterMk cId="2630599538" sldId="2147483737"/>
            <pc:sldLayoutMk cId="779302165" sldId="2147483726"/>
          </pc:sldLayoutMkLst>
        </pc:sldLayoutChg>
        <pc:sldLayoutChg chg="add del">
          <pc:chgData name="Dorotea Dragojevic" userId="16bea668928419c8" providerId="LiveId" clId="{60A27846-E855-4912-9240-EF30947DA8D2}" dt="2024-10-08T09:42:51.645" v="135" actId="26606"/>
          <pc:sldLayoutMkLst>
            <pc:docMk/>
            <pc:sldMasterMk cId="2630599538" sldId="2147483737"/>
            <pc:sldLayoutMk cId="740884011" sldId="2147483727"/>
          </pc:sldLayoutMkLst>
        </pc:sldLayoutChg>
        <pc:sldLayoutChg chg="add del">
          <pc:chgData name="Dorotea Dragojevic" userId="16bea668928419c8" providerId="LiveId" clId="{60A27846-E855-4912-9240-EF30947DA8D2}" dt="2024-10-08T09:42:51.645" v="135" actId="26606"/>
          <pc:sldLayoutMkLst>
            <pc:docMk/>
            <pc:sldMasterMk cId="2630599538" sldId="2147483737"/>
            <pc:sldLayoutMk cId="3434039685" sldId="2147483728"/>
          </pc:sldLayoutMkLst>
        </pc:sldLayoutChg>
        <pc:sldLayoutChg chg="add del">
          <pc:chgData name="Dorotea Dragojevic" userId="16bea668928419c8" providerId="LiveId" clId="{60A27846-E855-4912-9240-EF30947DA8D2}" dt="2024-10-08T09:42:51.645" v="135" actId="26606"/>
          <pc:sldLayoutMkLst>
            <pc:docMk/>
            <pc:sldMasterMk cId="2630599538" sldId="2147483737"/>
            <pc:sldLayoutMk cId="2185221619" sldId="2147483729"/>
          </pc:sldLayoutMkLst>
        </pc:sldLayoutChg>
        <pc:sldLayoutChg chg="add del">
          <pc:chgData name="Dorotea Dragojevic" userId="16bea668928419c8" providerId="LiveId" clId="{60A27846-E855-4912-9240-EF30947DA8D2}" dt="2024-10-08T09:42:51.645" v="135" actId="26606"/>
          <pc:sldLayoutMkLst>
            <pc:docMk/>
            <pc:sldMasterMk cId="2630599538" sldId="2147483737"/>
            <pc:sldLayoutMk cId="79338987" sldId="2147483730"/>
          </pc:sldLayoutMkLst>
        </pc:sldLayoutChg>
        <pc:sldLayoutChg chg="add del">
          <pc:chgData name="Dorotea Dragojevic" userId="16bea668928419c8" providerId="LiveId" clId="{60A27846-E855-4912-9240-EF30947DA8D2}" dt="2024-10-08T09:42:51.645" v="135" actId="26606"/>
          <pc:sldLayoutMkLst>
            <pc:docMk/>
            <pc:sldMasterMk cId="2630599538" sldId="2147483737"/>
            <pc:sldLayoutMk cId="2124464023" sldId="2147483731"/>
          </pc:sldLayoutMkLst>
        </pc:sldLayoutChg>
        <pc:sldLayoutChg chg="add del">
          <pc:chgData name="Dorotea Dragojevic" userId="16bea668928419c8" providerId="LiveId" clId="{60A27846-E855-4912-9240-EF30947DA8D2}" dt="2024-10-08T09:42:51.645" v="135" actId="26606"/>
          <pc:sldLayoutMkLst>
            <pc:docMk/>
            <pc:sldMasterMk cId="2630599538" sldId="2147483737"/>
            <pc:sldLayoutMk cId="2260592561" sldId="2147483732"/>
          </pc:sldLayoutMkLst>
        </pc:sldLayoutChg>
        <pc:sldLayoutChg chg="add del">
          <pc:chgData name="Dorotea Dragojevic" userId="16bea668928419c8" providerId="LiveId" clId="{60A27846-E855-4912-9240-EF30947DA8D2}" dt="2024-10-08T09:42:51.645" v="135" actId="26606"/>
          <pc:sldLayoutMkLst>
            <pc:docMk/>
            <pc:sldMasterMk cId="2630599538" sldId="2147483737"/>
            <pc:sldLayoutMk cId="2767093498" sldId="2147483733"/>
          </pc:sldLayoutMkLst>
        </pc:sldLayoutChg>
        <pc:sldLayoutChg chg="add del">
          <pc:chgData name="Dorotea Dragojevic" userId="16bea668928419c8" providerId="LiveId" clId="{60A27846-E855-4912-9240-EF30947DA8D2}" dt="2024-10-08T09:42:51.645" v="135" actId="26606"/>
          <pc:sldLayoutMkLst>
            <pc:docMk/>
            <pc:sldMasterMk cId="2630599538" sldId="2147483737"/>
            <pc:sldLayoutMk cId="3188522910" sldId="2147483734"/>
          </pc:sldLayoutMkLst>
        </pc:sldLayoutChg>
        <pc:sldLayoutChg chg="add del">
          <pc:chgData name="Dorotea Dragojevic" userId="16bea668928419c8" providerId="LiveId" clId="{60A27846-E855-4912-9240-EF30947DA8D2}" dt="2024-10-08T09:42:51.645" v="135" actId="26606"/>
          <pc:sldLayoutMkLst>
            <pc:docMk/>
            <pc:sldMasterMk cId="2630599538" sldId="2147483737"/>
            <pc:sldLayoutMk cId="2260342891" sldId="2147483735"/>
          </pc:sldLayoutMkLst>
        </pc:sldLayoutChg>
        <pc:sldLayoutChg chg="add del">
          <pc:chgData name="Dorotea Dragojevic" userId="16bea668928419c8" providerId="LiveId" clId="{60A27846-E855-4912-9240-EF30947DA8D2}" dt="2024-10-08T09:42:51.645" v="135" actId="26606"/>
          <pc:sldLayoutMkLst>
            <pc:docMk/>
            <pc:sldMasterMk cId="2630599538" sldId="2147483737"/>
            <pc:sldLayoutMk cId="2535803785" sldId="2147483736"/>
          </pc:sldLayoutMkLst>
        </pc:sldLayoutChg>
      </pc:sldMasterChg>
      <pc:sldMasterChg chg="add addSldLayout">
        <pc:chgData name="Dorotea Dragojevic" userId="16bea668928419c8" providerId="LiveId" clId="{60A27846-E855-4912-9240-EF30947DA8D2}" dt="2024-10-08T09:44:58.831" v="158" actId="26606"/>
        <pc:sldMasterMkLst>
          <pc:docMk/>
          <pc:sldMasterMk cId="3949015661" sldId="2147483737"/>
        </pc:sldMasterMkLst>
        <pc:sldLayoutChg chg="add">
          <pc:chgData name="Dorotea Dragojevic" userId="16bea668928419c8" providerId="LiveId" clId="{60A27846-E855-4912-9240-EF30947DA8D2}" dt="2024-10-08T09:44:58.831" v="158" actId="26606"/>
          <pc:sldLayoutMkLst>
            <pc:docMk/>
            <pc:sldMasterMk cId="3949015661" sldId="2147483737"/>
            <pc:sldLayoutMk cId="2326298369" sldId="2147483726"/>
          </pc:sldLayoutMkLst>
        </pc:sldLayoutChg>
        <pc:sldLayoutChg chg="add">
          <pc:chgData name="Dorotea Dragojevic" userId="16bea668928419c8" providerId="LiveId" clId="{60A27846-E855-4912-9240-EF30947DA8D2}" dt="2024-10-08T09:44:58.831" v="158" actId="26606"/>
          <pc:sldLayoutMkLst>
            <pc:docMk/>
            <pc:sldMasterMk cId="3949015661" sldId="2147483737"/>
            <pc:sldLayoutMk cId="1860832741" sldId="2147483727"/>
          </pc:sldLayoutMkLst>
        </pc:sldLayoutChg>
        <pc:sldLayoutChg chg="add">
          <pc:chgData name="Dorotea Dragojevic" userId="16bea668928419c8" providerId="LiveId" clId="{60A27846-E855-4912-9240-EF30947DA8D2}" dt="2024-10-08T09:44:58.831" v="158" actId="26606"/>
          <pc:sldLayoutMkLst>
            <pc:docMk/>
            <pc:sldMasterMk cId="3949015661" sldId="2147483737"/>
            <pc:sldLayoutMk cId="1926549951" sldId="2147483728"/>
          </pc:sldLayoutMkLst>
        </pc:sldLayoutChg>
        <pc:sldLayoutChg chg="add">
          <pc:chgData name="Dorotea Dragojevic" userId="16bea668928419c8" providerId="LiveId" clId="{60A27846-E855-4912-9240-EF30947DA8D2}" dt="2024-10-08T09:44:58.831" v="158" actId="26606"/>
          <pc:sldLayoutMkLst>
            <pc:docMk/>
            <pc:sldMasterMk cId="3949015661" sldId="2147483737"/>
            <pc:sldLayoutMk cId="3653151278" sldId="2147483729"/>
          </pc:sldLayoutMkLst>
        </pc:sldLayoutChg>
        <pc:sldLayoutChg chg="add">
          <pc:chgData name="Dorotea Dragojevic" userId="16bea668928419c8" providerId="LiveId" clId="{60A27846-E855-4912-9240-EF30947DA8D2}" dt="2024-10-08T09:44:58.831" v="158" actId="26606"/>
          <pc:sldLayoutMkLst>
            <pc:docMk/>
            <pc:sldMasterMk cId="3949015661" sldId="2147483737"/>
            <pc:sldLayoutMk cId="3651085755" sldId="2147483730"/>
          </pc:sldLayoutMkLst>
        </pc:sldLayoutChg>
        <pc:sldLayoutChg chg="add">
          <pc:chgData name="Dorotea Dragojevic" userId="16bea668928419c8" providerId="LiveId" clId="{60A27846-E855-4912-9240-EF30947DA8D2}" dt="2024-10-08T09:44:58.831" v="158" actId="26606"/>
          <pc:sldLayoutMkLst>
            <pc:docMk/>
            <pc:sldMasterMk cId="3949015661" sldId="2147483737"/>
            <pc:sldLayoutMk cId="2945240814" sldId="2147483731"/>
          </pc:sldLayoutMkLst>
        </pc:sldLayoutChg>
        <pc:sldLayoutChg chg="add">
          <pc:chgData name="Dorotea Dragojevic" userId="16bea668928419c8" providerId="LiveId" clId="{60A27846-E855-4912-9240-EF30947DA8D2}" dt="2024-10-08T09:44:58.831" v="158" actId="26606"/>
          <pc:sldLayoutMkLst>
            <pc:docMk/>
            <pc:sldMasterMk cId="3949015661" sldId="2147483737"/>
            <pc:sldLayoutMk cId="3313108331" sldId="2147483732"/>
          </pc:sldLayoutMkLst>
        </pc:sldLayoutChg>
        <pc:sldLayoutChg chg="add">
          <pc:chgData name="Dorotea Dragojevic" userId="16bea668928419c8" providerId="LiveId" clId="{60A27846-E855-4912-9240-EF30947DA8D2}" dt="2024-10-08T09:44:58.831" v="158" actId="26606"/>
          <pc:sldLayoutMkLst>
            <pc:docMk/>
            <pc:sldMasterMk cId="3949015661" sldId="2147483737"/>
            <pc:sldLayoutMk cId="16676298" sldId="2147483733"/>
          </pc:sldLayoutMkLst>
        </pc:sldLayoutChg>
        <pc:sldLayoutChg chg="add">
          <pc:chgData name="Dorotea Dragojevic" userId="16bea668928419c8" providerId="LiveId" clId="{60A27846-E855-4912-9240-EF30947DA8D2}" dt="2024-10-08T09:44:58.831" v="158" actId="26606"/>
          <pc:sldLayoutMkLst>
            <pc:docMk/>
            <pc:sldMasterMk cId="3949015661" sldId="2147483737"/>
            <pc:sldLayoutMk cId="1688617964" sldId="2147483734"/>
          </pc:sldLayoutMkLst>
        </pc:sldLayoutChg>
        <pc:sldLayoutChg chg="add">
          <pc:chgData name="Dorotea Dragojevic" userId="16bea668928419c8" providerId="LiveId" clId="{60A27846-E855-4912-9240-EF30947DA8D2}" dt="2024-10-08T09:44:58.831" v="158" actId="26606"/>
          <pc:sldLayoutMkLst>
            <pc:docMk/>
            <pc:sldMasterMk cId="3949015661" sldId="2147483737"/>
            <pc:sldLayoutMk cId="113891160" sldId="2147483735"/>
          </pc:sldLayoutMkLst>
        </pc:sldLayoutChg>
        <pc:sldLayoutChg chg="add">
          <pc:chgData name="Dorotea Dragojevic" userId="16bea668928419c8" providerId="LiveId" clId="{60A27846-E855-4912-9240-EF30947DA8D2}" dt="2024-10-08T09:44:58.831" v="158" actId="26606"/>
          <pc:sldLayoutMkLst>
            <pc:docMk/>
            <pc:sldMasterMk cId="3949015661" sldId="2147483737"/>
            <pc:sldLayoutMk cId="2113998389" sldId="2147483736"/>
          </pc:sldLayoutMkLst>
        </pc:sldLayoutChg>
      </pc:sldMasterChg>
      <pc:sldMasterChg chg="add del addSldLayout delSldLayout">
        <pc:chgData name="Dorotea Dragojevic" userId="16bea668928419c8" providerId="LiveId" clId="{60A27846-E855-4912-9240-EF30947DA8D2}" dt="2024-10-08T09:42:52.790" v="137" actId="26606"/>
        <pc:sldMasterMkLst>
          <pc:docMk/>
          <pc:sldMasterMk cId="1435578359" sldId="2147483750"/>
        </pc:sldMasterMkLst>
        <pc:sldLayoutChg chg="add del">
          <pc:chgData name="Dorotea Dragojevic" userId="16bea668928419c8" providerId="LiveId" clId="{60A27846-E855-4912-9240-EF30947DA8D2}" dt="2024-10-08T09:42:52.790" v="137" actId="26606"/>
          <pc:sldLayoutMkLst>
            <pc:docMk/>
            <pc:sldMasterMk cId="1435578359" sldId="2147483750"/>
            <pc:sldLayoutMk cId="3172508720" sldId="2147483739"/>
          </pc:sldLayoutMkLst>
        </pc:sldLayoutChg>
        <pc:sldLayoutChg chg="add del">
          <pc:chgData name="Dorotea Dragojevic" userId="16bea668928419c8" providerId="LiveId" clId="{60A27846-E855-4912-9240-EF30947DA8D2}" dt="2024-10-08T09:42:52.790" v="137" actId="26606"/>
          <pc:sldLayoutMkLst>
            <pc:docMk/>
            <pc:sldMasterMk cId="1435578359" sldId="2147483750"/>
            <pc:sldLayoutMk cId="1104203853" sldId="2147483740"/>
          </pc:sldLayoutMkLst>
        </pc:sldLayoutChg>
        <pc:sldLayoutChg chg="add del">
          <pc:chgData name="Dorotea Dragojevic" userId="16bea668928419c8" providerId="LiveId" clId="{60A27846-E855-4912-9240-EF30947DA8D2}" dt="2024-10-08T09:42:52.790" v="137" actId="26606"/>
          <pc:sldLayoutMkLst>
            <pc:docMk/>
            <pc:sldMasterMk cId="1435578359" sldId="2147483750"/>
            <pc:sldLayoutMk cId="1343392161" sldId="2147483741"/>
          </pc:sldLayoutMkLst>
        </pc:sldLayoutChg>
        <pc:sldLayoutChg chg="add del">
          <pc:chgData name="Dorotea Dragojevic" userId="16bea668928419c8" providerId="LiveId" clId="{60A27846-E855-4912-9240-EF30947DA8D2}" dt="2024-10-08T09:42:52.790" v="137" actId="26606"/>
          <pc:sldLayoutMkLst>
            <pc:docMk/>
            <pc:sldMasterMk cId="1435578359" sldId="2147483750"/>
            <pc:sldLayoutMk cId="3825213303" sldId="2147483742"/>
          </pc:sldLayoutMkLst>
        </pc:sldLayoutChg>
        <pc:sldLayoutChg chg="add del">
          <pc:chgData name="Dorotea Dragojevic" userId="16bea668928419c8" providerId="LiveId" clId="{60A27846-E855-4912-9240-EF30947DA8D2}" dt="2024-10-08T09:42:52.790" v="137" actId="26606"/>
          <pc:sldLayoutMkLst>
            <pc:docMk/>
            <pc:sldMasterMk cId="1435578359" sldId="2147483750"/>
            <pc:sldLayoutMk cId="1309266757" sldId="2147483743"/>
          </pc:sldLayoutMkLst>
        </pc:sldLayoutChg>
        <pc:sldLayoutChg chg="add del">
          <pc:chgData name="Dorotea Dragojevic" userId="16bea668928419c8" providerId="LiveId" clId="{60A27846-E855-4912-9240-EF30947DA8D2}" dt="2024-10-08T09:42:52.790" v="137" actId="26606"/>
          <pc:sldLayoutMkLst>
            <pc:docMk/>
            <pc:sldMasterMk cId="1435578359" sldId="2147483750"/>
            <pc:sldLayoutMk cId="1570734514" sldId="2147483744"/>
          </pc:sldLayoutMkLst>
        </pc:sldLayoutChg>
        <pc:sldLayoutChg chg="add del">
          <pc:chgData name="Dorotea Dragojevic" userId="16bea668928419c8" providerId="LiveId" clId="{60A27846-E855-4912-9240-EF30947DA8D2}" dt="2024-10-08T09:42:52.790" v="137" actId="26606"/>
          <pc:sldLayoutMkLst>
            <pc:docMk/>
            <pc:sldMasterMk cId="1435578359" sldId="2147483750"/>
            <pc:sldLayoutMk cId="4100969873" sldId="2147483745"/>
          </pc:sldLayoutMkLst>
        </pc:sldLayoutChg>
        <pc:sldLayoutChg chg="add del">
          <pc:chgData name="Dorotea Dragojevic" userId="16bea668928419c8" providerId="LiveId" clId="{60A27846-E855-4912-9240-EF30947DA8D2}" dt="2024-10-08T09:42:52.790" v="137" actId="26606"/>
          <pc:sldLayoutMkLst>
            <pc:docMk/>
            <pc:sldMasterMk cId="1435578359" sldId="2147483750"/>
            <pc:sldLayoutMk cId="352674771" sldId="2147483746"/>
          </pc:sldLayoutMkLst>
        </pc:sldLayoutChg>
        <pc:sldLayoutChg chg="add del">
          <pc:chgData name="Dorotea Dragojevic" userId="16bea668928419c8" providerId="LiveId" clId="{60A27846-E855-4912-9240-EF30947DA8D2}" dt="2024-10-08T09:42:52.790" v="137" actId="26606"/>
          <pc:sldLayoutMkLst>
            <pc:docMk/>
            <pc:sldMasterMk cId="1435578359" sldId="2147483750"/>
            <pc:sldLayoutMk cId="4279334158" sldId="2147483747"/>
          </pc:sldLayoutMkLst>
        </pc:sldLayoutChg>
        <pc:sldLayoutChg chg="add del">
          <pc:chgData name="Dorotea Dragojevic" userId="16bea668928419c8" providerId="LiveId" clId="{60A27846-E855-4912-9240-EF30947DA8D2}" dt="2024-10-08T09:42:52.790" v="137" actId="26606"/>
          <pc:sldLayoutMkLst>
            <pc:docMk/>
            <pc:sldMasterMk cId="1435578359" sldId="2147483750"/>
            <pc:sldLayoutMk cId="2432640354" sldId="2147483748"/>
          </pc:sldLayoutMkLst>
        </pc:sldLayoutChg>
        <pc:sldLayoutChg chg="add del">
          <pc:chgData name="Dorotea Dragojevic" userId="16bea668928419c8" providerId="LiveId" clId="{60A27846-E855-4912-9240-EF30947DA8D2}" dt="2024-10-08T09:42:52.790" v="137" actId="26606"/>
          <pc:sldLayoutMkLst>
            <pc:docMk/>
            <pc:sldMasterMk cId="1435578359" sldId="2147483750"/>
            <pc:sldLayoutMk cId="935785948" sldId="2147483749"/>
          </pc:sldLayoutMkLst>
        </pc:sldLayoutChg>
      </pc:sldMasterChg>
      <pc:sldMasterChg chg="add del addSldLayout delSldLayout">
        <pc:chgData name="Dorotea Dragojevic" userId="16bea668928419c8" providerId="LiveId" clId="{60A27846-E855-4912-9240-EF30947DA8D2}" dt="2024-10-08T09:42:56.538" v="139" actId="26606"/>
        <pc:sldMasterMkLst>
          <pc:docMk/>
          <pc:sldMasterMk cId="2737365757" sldId="2147483763"/>
        </pc:sldMasterMkLst>
        <pc:sldLayoutChg chg="add del">
          <pc:chgData name="Dorotea Dragojevic" userId="16bea668928419c8" providerId="LiveId" clId="{60A27846-E855-4912-9240-EF30947DA8D2}" dt="2024-10-08T09:42:56.538" v="139" actId="26606"/>
          <pc:sldLayoutMkLst>
            <pc:docMk/>
            <pc:sldMasterMk cId="2737365757" sldId="2147483763"/>
            <pc:sldLayoutMk cId="3663819288" sldId="2147483752"/>
          </pc:sldLayoutMkLst>
        </pc:sldLayoutChg>
        <pc:sldLayoutChg chg="add del">
          <pc:chgData name="Dorotea Dragojevic" userId="16bea668928419c8" providerId="LiveId" clId="{60A27846-E855-4912-9240-EF30947DA8D2}" dt="2024-10-08T09:42:56.538" v="139" actId="26606"/>
          <pc:sldLayoutMkLst>
            <pc:docMk/>
            <pc:sldMasterMk cId="2737365757" sldId="2147483763"/>
            <pc:sldLayoutMk cId="3642824716" sldId="2147483753"/>
          </pc:sldLayoutMkLst>
        </pc:sldLayoutChg>
        <pc:sldLayoutChg chg="add del">
          <pc:chgData name="Dorotea Dragojevic" userId="16bea668928419c8" providerId="LiveId" clId="{60A27846-E855-4912-9240-EF30947DA8D2}" dt="2024-10-08T09:42:56.538" v="139" actId="26606"/>
          <pc:sldLayoutMkLst>
            <pc:docMk/>
            <pc:sldMasterMk cId="2737365757" sldId="2147483763"/>
            <pc:sldLayoutMk cId="272916315" sldId="2147483754"/>
          </pc:sldLayoutMkLst>
        </pc:sldLayoutChg>
        <pc:sldLayoutChg chg="add del">
          <pc:chgData name="Dorotea Dragojevic" userId="16bea668928419c8" providerId="LiveId" clId="{60A27846-E855-4912-9240-EF30947DA8D2}" dt="2024-10-08T09:42:56.538" v="139" actId="26606"/>
          <pc:sldLayoutMkLst>
            <pc:docMk/>
            <pc:sldMasterMk cId="2737365757" sldId="2147483763"/>
            <pc:sldLayoutMk cId="1263556626" sldId="2147483755"/>
          </pc:sldLayoutMkLst>
        </pc:sldLayoutChg>
        <pc:sldLayoutChg chg="add del">
          <pc:chgData name="Dorotea Dragojevic" userId="16bea668928419c8" providerId="LiveId" clId="{60A27846-E855-4912-9240-EF30947DA8D2}" dt="2024-10-08T09:42:56.538" v="139" actId="26606"/>
          <pc:sldLayoutMkLst>
            <pc:docMk/>
            <pc:sldMasterMk cId="2737365757" sldId="2147483763"/>
            <pc:sldLayoutMk cId="3475237084" sldId="2147483756"/>
          </pc:sldLayoutMkLst>
        </pc:sldLayoutChg>
        <pc:sldLayoutChg chg="add del">
          <pc:chgData name="Dorotea Dragojevic" userId="16bea668928419c8" providerId="LiveId" clId="{60A27846-E855-4912-9240-EF30947DA8D2}" dt="2024-10-08T09:42:56.538" v="139" actId="26606"/>
          <pc:sldLayoutMkLst>
            <pc:docMk/>
            <pc:sldMasterMk cId="2737365757" sldId="2147483763"/>
            <pc:sldLayoutMk cId="4120110378" sldId="2147483757"/>
          </pc:sldLayoutMkLst>
        </pc:sldLayoutChg>
        <pc:sldLayoutChg chg="add del">
          <pc:chgData name="Dorotea Dragojevic" userId="16bea668928419c8" providerId="LiveId" clId="{60A27846-E855-4912-9240-EF30947DA8D2}" dt="2024-10-08T09:42:56.538" v="139" actId="26606"/>
          <pc:sldLayoutMkLst>
            <pc:docMk/>
            <pc:sldMasterMk cId="2737365757" sldId="2147483763"/>
            <pc:sldLayoutMk cId="242267822" sldId="2147483758"/>
          </pc:sldLayoutMkLst>
        </pc:sldLayoutChg>
        <pc:sldLayoutChg chg="add del">
          <pc:chgData name="Dorotea Dragojevic" userId="16bea668928419c8" providerId="LiveId" clId="{60A27846-E855-4912-9240-EF30947DA8D2}" dt="2024-10-08T09:42:56.538" v="139" actId="26606"/>
          <pc:sldLayoutMkLst>
            <pc:docMk/>
            <pc:sldMasterMk cId="2737365757" sldId="2147483763"/>
            <pc:sldLayoutMk cId="3012989669" sldId="2147483759"/>
          </pc:sldLayoutMkLst>
        </pc:sldLayoutChg>
        <pc:sldLayoutChg chg="add del">
          <pc:chgData name="Dorotea Dragojevic" userId="16bea668928419c8" providerId="LiveId" clId="{60A27846-E855-4912-9240-EF30947DA8D2}" dt="2024-10-08T09:42:56.538" v="139" actId="26606"/>
          <pc:sldLayoutMkLst>
            <pc:docMk/>
            <pc:sldMasterMk cId="2737365757" sldId="2147483763"/>
            <pc:sldLayoutMk cId="171715908" sldId="2147483760"/>
          </pc:sldLayoutMkLst>
        </pc:sldLayoutChg>
        <pc:sldLayoutChg chg="add del">
          <pc:chgData name="Dorotea Dragojevic" userId="16bea668928419c8" providerId="LiveId" clId="{60A27846-E855-4912-9240-EF30947DA8D2}" dt="2024-10-08T09:42:56.538" v="139" actId="26606"/>
          <pc:sldLayoutMkLst>
            <pc:docMk/>
            <pc:sldMasterMk cId="2737365757" sldId="2147483763"/>
            <pc:sldLayoutMk cId="3754486522" sldId="2147483761"/>
          </pc:sldLayoutMkLst>
        </pc:sldLayoutChg>
        <pc:sldLayoutChg chg="add del">
          <pc:chgData name="Dorotea Dragojevic" userId="16bea668928419c8" providerId="LiveId" clId="{60A27846-E855-4912-9240-EF30947DA8D2}" dt="2024-10-08T09:42:56.538" v="139" actId="26606"/>
          <pc:sldLayoutMkLst>
            <pc:docMk/>
            <pc:sldMasterMk cId="2737365757" sldId="2147483763"/>
            <pc:sldLayoutMk cId="1350424106" sldId="21474837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41D16-BBC0-47FC-AC79-335C1639F7FB}" type="datetimeFigureOut">
              <a:rPr lang="hr-HR" smtClean="0"/>
              <a:t>21.10.2024.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A89B5-7B44-4AA7-BEC6-7B437E75074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76548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b="0" dirty="0"/>
              <a:t>1. Upit korisnika se šalje sustavu.</a:t>
            </a:r>
          </a:p>
          <a:p>
            <a:r>
              <a:rPr lang="hr-HR" b="0" dirty="0"/>
              <a:t>2. Pretraživač pronalazi relevantne dokumente ili podatke na temelju tog upita.</a:t>
            </a:r>
          </a:p>
          <a:p>
            <a:r>
              <a:rPr lang="hr-HR" b="0" dirty="0"/>
              <a:t>3. Generativni model koristi te podatke kao kontekst za generiranje odgovora.</a:t>
            </a:r>
          </a:p>
          <a:p>
            <a:r>
              <a:rPr lang="hr-HR" b="0" dirty="0"/>
              <a:t>4. Konačni odgovor korisniku uključuje podatke iz pretrage, čime se povećava točnost i relevantnost odgovora.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A89B5-7B44-4AA7-BEC6-7B437E750749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89577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Zašto RAG?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A89B5-7B44-4AA7-BEC6-7B437E750749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62510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err="1"/>
              <a:t>Koristeno</a:t>
            </a:r>
            <a:r>
              <a:rPr lang="hr-HR" dirty="0"/>
              <a:t> u programu: </a:t>
            </a:r>
            <a:r>
              <a:rPr lang="hr-HR" dirty="0" err="1"/>
              <a:t>LangChain</a:t>
            </a:r>
            <a:r>
              <a:rPr lang="hr-HR" dirty="0"/>
              <a:t>, </a:t>
            </a:r>
            <a:r>
              <a:rPr lang="hr-HR" dirty="0" err="1"/>
              <a:t>Hugging</a:t>
            </a:r>
            <a:r>
              <a:rPr lang="hr-HR" dirty="0"/>
              <a:t> Face, </a:t>
            </a:r>
            <a:r>
              <a:rPr lang="hr-HR" dirty="0" err="1"/>
              <a:t>PineCone</a:t>
            </a:r>
            <a:r>
              <a:rPr lang="hr-HR" dirty="0"/>
              <a:t> 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A89B5-7B44-4AA7-BEC6-7B437E750749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79840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Kod </a:t>
            </a:r>
            <a:r>
              <a:rPr lang="hr-HR" dirty="0" err="1"/>
              <a:t>top_k</a:t>
            </a:r>
            <a:r>
              <a:rPr lang="hr-HR" dirty="0"/>
              <a:t> parametra, što je k manji, točnost odgovora je „veća”, ali je kreativnost manja. 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A89B5-7B44-4AA7-BEC6-7B437E750749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9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8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0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1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9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4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9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3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4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315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1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1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the-limitations-and-advantages-of-retrieval-augmented-generation-rag-9ec9b4ae3729" TargetMode="External"/><Relationship Id="rId3" Type="http://schemas.openxmlformats.org/officeDocument/2006/relationships/hyperlink" Target="https://cgorale111.medium.com/difference-between-llm-rag-d960ec942b88" TargetMode="External"/><Relationship Id="rId7" Type="http://schemas.openxmlformats.org/officeDocument/2006/relationships/hyperlink" Target="https://www.valprovia.com/en/blog/top-7-challenges-with-retrieval-augmented-generation" TargetMode="External"/><Relationship Id="rId2" Type="http://schemas.openxmlformats.org/officeDocument/2006/relationships/hyperlink" Target="https://aws.amazon.com/what-is/retrieval-augmented-gener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erplexity.ai/page/exploring-ai-in-search-an-intr-jBULt6_mSB2yAV8b17WLDA" TargetMode="External"/><Relationship Id="rId5" Type="http://schemas.openxmlformats.org/officeDocument/2006/relationships/hyperlink" Target="https://openai.com/index/chatgpt-plugins/" TargetMode="External"/><Relationship Id="rId4" Type="http://schemas.openxmlformats.org/officeDocument/2006/relationships/hyperlink" Target="https://www.aporia.com/learn/introduction-to-rags-examples-from-the-real-world/" TargetMode="External"/><Relationship Id="rId9" Type="http://schemas.openxmlformats.org/officeDocument/2006/relationships/hyperlink" Target="https://medium.com/credera-engineering/build-a-simple-rag-chatbot-with-langchain-b96b233e1b2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3">
            <a:extLst>
              <a:ext uri="{FF2B5EF4-FFF2-40B4-BE49-F238E27FC236}">
                <a16:creationId xmlns:a16="http://schemas.microsoft.com/office/drawing/2014/main" id="{50AAA5BE-4863-1438-17E0-C5E87C902E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</a:blip>
          <a:srcRect t="29688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59" name="Rectangle 8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hr-HR"/>
          </a:p>
        </p:txBody>
      </p:sp>
      <p:sp>
        <p:nvSpPr>
          <p:cNvPr id="60" name="Rectangle 10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78371953-4660-6A63-7BDA-78D65C558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hr-HR" sz="5800" dirty="0"/>
              <a:t>Uloga RAG-a u </a:t>
            </a:r>
            <a:r>
              <a:rPr lang="hr-HR" sz="5800" dirty="0" err="1"/>
              <a:t>chatbotovima</a:t>
            </a:r>
            <a:endParaRPr lang="hr-HR" sz="5800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EA046D43-E4D6-EC4D-A803-904AE5B9B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hr-HR" sz="1600" dirty="0"/>
              <a:t>Dorotea Dragojević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hr-HR" sz="1600" dirty="0"/>
              <a:t>FER</a:t>
            </a:r>
          </a:p>
        </p:txBody>
      </p:sp>
      <p:sp>
        <p:nvSpPr>
          <p:cNvPr id="61" name="Rectangle 12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cxnSp>
        <p:nvCxnSpPr>
          <p:cNvPr id="62" name="Straight Connector 14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16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18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585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77931C2-3A09-623A-A261-2986DB35C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Izrada RAG </a:t>
            </a:r>
            <a:r>
              <a:rPr lang="hr-HR" dirty="0" err="1"/>
              <a:t>chatbota</a:t>
            </a:r>
            <a:r>
              <a:rPr lang="hr-HR" dirty="0"/>
              <a:t> uz </a:t>
            </a:r>
            <a:r>
              <a:rPr lang="hr-HR" dirty="0" err="1"/>
              <a:t>LangChain</a:t>
            </a:r>
            <a:r>
              <a:rPr lang="hr-HR" dirty="0"/>
              <a:t>, </a:t>
            </a:r>
            <a:r>
              <a:rPr lang="hr-HR" dirty="0" err="1"/>
              <a:t>Hugging</a:t>
            </a:r>
            <a:r>
              <a:rPr lang="hr-HR" dirty="0"/>
              <a:t> Face, </a:t>
            </a:r>
            <a:r>
              <a:rPr lang="hr-HR" dirty="0" err="1"/>
              <a:t>PineCore</a:t>
            </a:r>
            <a:r>
              <a:rPr lang="hr-HR" dirty="0"/>
              <a:t> </a:t>
            </a:r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CE369CBC-C3CE-BB52-CE60-7F20A177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78799"/>
            <a:ext cx="9497750" cy="2143424"/>
          </a:xfrm>
          <a:prstGeom prst="rect">
            <a:avLst/>
          </a:prstGeom>
        </p:spPr>
      </p:pic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C049BAC-CFD5-CF4B-1DE9-5095CE248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5580" y="3151380"/>
            <a:ext cx="1497291" cy="347849"/>
          </a:xfrm>
        </p:spPr>
        <p:txBody>
          <a:bodyPr>
            <a:normAutofit fontScale="92500" lnSpcReduction="20000"/>
          </a:bodyPr>
          <a:lstStyle/>
          <a:p>
            <a:r>
              <a:rPr lang="hr-HR" b="1" dirty="0">
                <a:solidFill>
                  <a:schemeClr val="bg1"/>
                </a:solidFill>
              </a:rPr>
              <a:t>RETRIEVAL</a:t>
            </a:r>
          </a:p>
        </p:txBody>
      </p:sp>
      <p:sp>
        <p:nvSpPr>
          <p:cNvPr id="10" name="Elipsa 9">
            <a:extLst>
              <a:ext uri="{FF2B5EF4-FFF2-40B4-BE49-F238E27FC236}">
                <a16:creationId xmlns:a16="http://schemas.microsoft.com/office/drawing/2014/main" id="{7B14FC31-BFD9-7D65-CCAF-30FCECBD8ECA}"/>
              </a:ext>
            </a:extLst>
          </p:cNvPr>
          <p:cNvSpPr/>
          <p:nvPr/>
        </p:nvSpPr>
        <p:spPr>
          <a:xfrm>
            <a:off x="3157979" y="3429000"/>
            <a:ext cx="3303781" cy="5212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Elipsa 10">
            <a:extLst>
              <a:ext uri="{FF2B5EF4-FFF2-40B4-BE49-F238E27FC236}">
                <a16:creationId xmlns:a16="http://schemas.microsoft.com/office/drawing/2014/main" id="{ECAA42F4-BC60-6207-C47E-775924EF0984}"/>
              </a:ext>
            </a:extLst>
          </p:cNvPr>
          <p:cNvSpPr/>
          <p:nvPr/>
        </p:nvSpPr>
        <p:spPr>
          <a:xfrm>
            <a:off x="1875717" y="4020206"/>
            <a:ext cx="1282262" cy="3258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3269EAE5-EDEF-8EAB-450F-2E2510565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19773" y="4061382"/>
            <a:ext cx="3008061" cy="353883"/>
          </a:xfrm>
        </p:spPr>
        <p:txBody>
          <a:bodyPr>
            <a:normAutofit fontScale="92500" lnSpcReduction="20000"/>
          </a:bodyPr>
          <a:lstStyle/>
          <a:p>
            <a:r>
              <a:rPr lang="hr-HR" b="1" dirty="0">
                <a:solidFill>
                  <a:schemeClr val="bg1"/>
                </a:solidFill>
              </a:rPr>
              <a:t>AUGMENTED-GENERATION</a:t>
            </a:r>
          </a:p>
        </p:txBody>
      </p:sp>
    </p:spTree>
    <p:extLst>
      <p:ext uri="{BB962C8B-B14F-4D97-AF65-F5344CB8AC3E}">
        <p14:creationId xmlns:p14="http://schemas.microsoft.com/office/powerpoint/2010/main" val="234548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39AA330-A90D-CEEC-751C-AF1277FA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Izrada RAG </a:t>
            </a:r>
            <a:r>
              <a:rPr lang="hr-HR" dirty="0" err="1"/>
              <a:t>chatbota</a:t>
            </a:r>
            <a:r>
              <a:rPr lang="hr-HR" dirty="0"/>
              <a:t> uz </a:t>
            </a:r>
            <a:r>
              <a:rPr lang="hr-HR" dirty="0" err="1"/>
              <a:t>LangChain</a:t>
            </a:r>
            <a:r>
              <a:rPr lang="hr-HR" dirty="0"/>
              <a:t>, </a:t>
            </a:r>
            <a:r>
              <a:rPr lang="hr-HR" dirty="0" err="1"/>
              <a:t>Hugging</a:t>
            </a:r>
            <a:r>
              <a:rPr lang="hr-HR" dirty="0"/>
              <a:t> Face, </a:t>
            </a:r>
            <a:r>
              <a:rPr lang="hr-HR" dirty="0" err="1"/>
              <a:t>PineCore</a:t>
            </a:r>
            <a:r>
              <a:rPr lang="hr-HR" dirty="0"/>
              <a:t> - DEMO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32D8E1FB-E093-6A28-7222-94D9A2406F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10" name="Rezervirano mjesto sadržaja 9">
            <a:extLst>
              <a:ext uri="{FF2B5EF4-FFF2-40B4-BE49-F238E27FC236}">
                <a16:creationId xmlns:a16="http://schemas.microsoft.com/office/drawing/2014/main" id="{C8B17A18-D884-FB6B-9B11-8590FC9E8D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84251" y="2014194"/>
            <a:ext cx="6423498" cy="4420733"/>
          </a:xfrm>
        </p:spPr>
      </p:pic>
    </p:spTree>
    <p:extLst>
      <p:ext uri="{BB962C8B-B14F-4D97-AF65-F5344CB8AC3E}">
        <p14:creationId xmlns:p14="http://schemas.microsoft.com/office/powerpoint/2010/main" val="1509955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hr-H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EB4BFD6-A85D-4A13-A54A-9A5C9E31C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hr-HR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AB4B446-1618-9D6D-86BE-80594476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en-US" sz="6800" b="0" cap="all" spc="-100">
                <a:solidFill>
                  <a:schemeClr val="tx1"/>
                </a:solidFill>
              </a:rPr>
              <a:t>HVALA!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75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7203729A-66E4-4139-B3DB-CECEF6DA5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448B0185-BF60-40FC-A3B6-BF883AD4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F99E5-A26E-4AC8-AA09-A9F829E3A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FD6F029A-5F7A-67ED-704F-9D12BE0C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19" y="891241"/>
            <a:ext cx="3939084" cy="5075519"/>
          </a:xfrm>
        </p:spPr>
        <p:txBody>
          <a:bodyPr>
            <a:normAutofit/>
          </a:bodyPr>
          <a:lstStyle/>
          <a:p>
            <a:pPr algn="r"/>
            <a:r>
              <a:rPr lang="hr-HR" dirty="0"/>
              <a:t>Reference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5AEE14-4971-4A17-9134-2678A90F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907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D11979-7500-2AAF-5B49-C646E7311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2" y="891241"/>
            <a:ext cx="5978834" cy="5075519"/>
          </a:xfrm>
        </p:spPr>
        <p:txBody>
          <a:bodyPr anchor="ctr">
            <a:normAutofit/>
          </a:bodyPr>
          <a:lstStyle/>
          <a:p>
            <a:r>
              <a:rPr lang="hr-HR" dirty="0">
                <a:hlinkClick r:id="rId2"/>
              </a:rPr>
              <a:t>https://aws.amazon.com/what-is/retrieval-augmented-generation/</a:t>
            </a:r>
            <a:endParaRPr lang="hr-HR" dirty="0"/>
          </a:p>
          <a:p>
            <a:r>
              <a:rPr lang="hr-HR" dirty="0">
                <a:hlinkClick r:id="rId3"/>
              </a:rPr>
              <a:t>https://cgorale111.medium.com/difference-between-llm-rag-d960ec942b88</a:t>
            </a:r>
            <a:endParaRPr lang="hr-HR" dirty="0"/>
          </a:p>
          <a:p>
            <a:r>
              <a:rPr lang="hr-HR" dirty="0">
                <a:hlinkClick r:id="rId4"/>
              </a:rPr>
              <a:t>https://www.aporia.com/learn/introduction-to-rags-examples-from-the-real-world/</a:t>
            </a:r>
            <a:endParaRPr lang="hr-HR" dirty="0"/>
          </a:p>
          <a:p>
            <a:r>
              <a:rPr lang="hr-HR" dirty="0">
                <a:hlinkClick r:id="rId5"/>
              </a:rPr>
              <a:t>https://openai.com/index/chatgpt-plugins/</a:t>
            </a:r>
            <a:endParaRPr lang="hr-HR" dirty="0"/>
          </a:p>
          <a:p>
            <a:r>
              <a:rPr lang="hr-HR" dirty="0">
                <a:hlinkClick r:id="rId6"/>
              </a:rPr>
              <a:t>https://www.perplexity.ai/page/exploring-ai-in-search-an-intr-jBULt6_mSB2yAV8b17WLDA</a:t>
            </a:r>
            <a:endParaRPr lang="hr-HR" dirty="0"/>
          </a:p>
          <a:p>
            <a:r>
              <a:rPr lang="hr-HR" dirty="0">
                <a:hlinkClick r:id="rId7"/>
              </a:rPr>
              <a:t>https://www.valprovia.com/en/blog/top-7-challenges-with-retrieval-augmented-generation</a:t>
            </a:r>
            <a:endParaRPr lang="hr-HR" dirty="0"/>
          </a:p>
          <a:p>
            <a:r>
              <a:rPr lang="hr-HR" dirty="0">
                <a:hlinkClick r:id="rId8"/>
              </a:rPr>
              <a:t>https://towardsdatascience.com/the-limitations-and-advantages-of-retrieval-augmented-generation-rag-9ec9b4ae3729</a:t>
            </a:r>
            <a:endParaRPr lang="hr-HR" dirty="0"/>
          </a:p>
          <a:p>
            <a:r>
              <a:rPr lang="hr-HR" dirty="0">
                <a:hlinkClick r:id="rId9"/>
              </a:rPr>
              <a:t>https://medium.com/credera-engineering/build-a-simple-rag-chatbot-with-langchain-b96b233e1b2a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0232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FEC7A20-9DFA-78C0-C8AE-4FD7F9E9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RAG (</a:t>
            </a:r>
            <a:r>
              <a:rPr lang="hr-HR" dirty="0" err="1"/>
              <a:t>Retrieval</a:t>
            </a:r>
            <a:r>
              <a:rPr lang="hr-HR" dirty="0"/>
              <a:t> – </a:t>
            </a:r>
            <a:r>
              <a:rPr lang="hr-HR" dirty="0" err="1"/>
              <a:t>Augmented</a:t>
            </a:r>
            <a:r>
              <a:rPr lang="hr-HR" dirty="0"/>
              <a:t> </a:t>
            </a:r>
            <a:r>
              <a:rPr lang="hr-HR" dirty="0" err="1"/>
              <a:t>Generation</a:t>
            </a:r>
            <a:r>
              <a:rPr lang="hr-HR" dirty="0"/>
              <a:t>)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458C99E-924D-5368-9616-3F3726141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1600" dirty="0"/>
              <a:t>Tehnika optimizacije LLM-a. Proširuje mogućnosti LLM-a na određene domene ili unutarnju bazu znanja organizacije, bez potrebe za ponovnim usavršavanjem modela. </a:t>
            </a:r>
          </a:p>
          <a:p>
            <a:r>
              <a:rPr lang="hr-HR" sz="1600" dirty="0"/>
              <a:t>Glavne komponente: </a:t>
            </a:r>
            <a:r>
              <a:rPr lang="hr-HR" sz="1600" b="1" dirty="0"/>
              <a:t>Pretraživanje (</a:t>
            </a:r>
            <a:r>
              <a:rPr lang="hr-HR" sz="1600" b="1" dirty="0" err="1"/>
              <a:t>Retrieval</a:t>
            </a:r>
            <a:r>
              <a:rPr lang="hr-HR" sz="1600" b="1" dirty="0"/>
              <a:t>) </a:t>
            </a:r>
            <a:r>
              <a:rPr lang="hr-HR" sz="1600" dirty="0"/>
              <a:t>– traženje podataka iz velikih baza podataka, dokumenata ili drugih 		   vanjskih 	izvora. Često se implementira putem vektora (upit i dokumenti), te se koriste </a:t>
            </a:r>
            <a:r>
              <a:rPr lang="hr-HR" sz="1600" dirty="0" err="1"/>
              <a:t>Faiss</a:t>
            </a:r>
            <a:r>
              <a:rPr lang="hr-HR" sz="1600" dirty="0"/>
              <a:t>, 		   </a:t>
            </a:r>
            <a:r>
              <a:rPr lang="hr-HR" sz="1600" dirty="0" err="1"/>
              <a:t>Pinecone</a:t>
            </a:r>
            <a:r>
              <a:rPr lang="hr-HR" sz="1600" dirty="0"/>
              <a:t> ili </a:t>
            </a:r>
            <a:r>
              <a:rPr lang="hr-HR" sz="1600" dirty="0" err="1"/>
              <a:t>Elasticsearch</a:t>
            </a:r>
            <a:r>
              <a:rPr lang="hr-HR" sz="1600" dirty="0"/>
              <a:t>. </a:t>
            </a:r>
          </a:p>
          <a:p>
            <a:pPr marL="0" indent="0">
              <a:buNone/>
            </a:pPr>
            <a:r>
              <a:rPr lang="hr-HR" sz="1600" dirty="0"/>
              <a:t>		  </a:t>
            </a:r>
            <a:r>
              <a:rPr lang="hr-HR" sz="1600" b="1" dirty="0"/>
              <a:t>Poboljšano generiranje (</a:t>
            </a:r>
            <a:r>
              <a:rPr lang="hr-HR" sz="1600" b="1" dirty="0" err="1"/>
              <a:t>Augmented</a:t>
            </a:r>
            <a:r>
              <a:rPr lang="hr-HR" sz="1600" b="1" dirty="0"/>
              <a:t> </a:t>
            </a:r>
            <a:r>
              <a:rPr lang="hr-HR" sz="1600" b="1" dirty="0" err="1"/>
              <a:t>Generation</a:t>
            </a:r>
            <a:r>
              <a:rPr lang="hr-HR" sz="1600" b="1" dirty="0"/>
              <a:t>) </a:t>
            </a:r>
            <a:r>
              <a:rPr lang="hr-HR" sz="1600" dirty="0"/>
              <a:t>– Nakon što su dokumenti dohvaćeni, 		  prosljeđuju se nekom od modela za generiranje teksta. Model koristi ove podatke kako bi 		  pružio točniji odgovor.</a:t>
            </a:r>
          </a:p>
          <a:p>
            <a:r>
              <a:rPr lang="hr-HR" sz="1600" dirty="0"/>
              <a:t>Primjena u </a:t>
            </a:r>
            <a:r>
              <a:rPr lang="hr-HR" sz="1600" dirty="0" err="1"/>
              <a:t>chatbotovima</a:t>
            </a:r>
            <a:r>
              <a:rPr lang="hr-HR" sz="1600" dirty="0"/>
              <a:t>: korisnička podrška, zdravstvo, pravni sektor, obrazovanje…</a:t>
            </a:r>
          </a:p>
        </p:txBody>
      </p:sp>
    </p:spTree>
    <p:extLst>
      <p:ext uri="{BB962C8B-B14F-4D97-AF65-F5344CB8AC3E}">
        <p14:creationId xmlns:p14="http://schemas.microsoft.com/office/powerpoint/2010/main" val="45648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hr-H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3AE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zervirano mjesto sadržaja 4" descr="Slika na kojoj se prikazuje tekst, dijagram, snimka zaslona, Plan&#10;&#10;Opis je automatski generiran">
            <a:extLst>
              <a:ext uri="{FF2B5EF4-FFF2-40B4-BE49-F238E27FC236}">
                <a16:creationId xmlns:a16="http://schemas.microsoft.com/office/drawing/2014/main" id="{74B68C74-7887-34EF-5483-DBDFB318F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4780" y="803063"/>
            <a:ext cx="8142440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5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hr-HR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6B57F45B-5417-4073-A67A-343F2C881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902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091B6077-4778-41B2-9147-335CF2F2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hr-H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27D497-40EC-49CA-9C48-FE412708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/>
          <a:lstStyle/>
          <a:p>
            <a:endParaRPr lang="hr-HR"/>
          </a:p>
        </p:txBody>
      </p:sp>
      <p:graphicFrame>
        <p:nvGraphicFramePr>
          <p:cNvPr id="4" name="Rezervirano mjesto sadržaja 3">
            <a:extLst>
              <a:ext uri="{FF2B5EF4-FFF2-40B4-BE49-F238E27FC236}">
                <a16:creationId xmlns:a16="http://schemas.microsoft.com/office/drawing/2014/main" id="{AAA21C15-965E-8543-BD20-75C9BC13BB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757982"/>
              </p:ext>
            </p:extLst>
          </p:nvPr>
        </p:nvGraphicFramePr>
        <p:xfrm>
          <a:off x="643467" y="1045274"/>
          <a:ext cx="10905067" cy="476745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24790">
                  <a:extLst>
                    <a:ext uri="{9D8B030D-6E8A-4147-A177-3AD203B41FA5}">
                      <a16:colId xmlns:a16="http://schemas.microsoft.com/office/drawing/2014/main" val="1131121254"/>
                    </a:ext>
                  </a:extLst>
                </a:gridCol>
                <a:gridCol w="5480277">
                  <a:extLst>
                    <a:ext uri="{9D8B030D-6E8A-4147-A177-3AD203B41FA5}">
                      <a16:colId xmlns:a16="http://schemas.microsoft.com/office/drawing/2014/main" val="1067195868"/>
                    </a:ext>
                  </a:extLst>
                </a:gridCol>
              </a:tblGrid>
              <a:tr h="585944">
                <a:tc>
                  <a:txBody>
                    <a:bodyPr/>
                    <a:lstStyle/>
                    <a:p>
                      <a:r>
                        <a:rPr lang="hr-HR" sz="2600"/>
                        <a:t>RAG</a:t>
                      </a:r>
                    </a:p>
                  </a:txBody>
                  <a:tcPr marL="133169" marR="133169" marT="66585" marB="66585"/>
                </a:tc>
                <a:tc>
                  <a:txBody>
                    <a:bodyPr/>
                    <a:lstStyle/>
                    <a:p>
                      <a:r>
                        <a:rPr lang="hr-HR" sz="2600" dirty="0"/>
                        <a:t>Klasični LLM</a:t>
                      </a:r>
                    </a:p>
                  </a:txBody>
                  <a:tcPr marL="133169" marR="133169" marT="66585" marB="66585"/>
                </a:tc>
                <a:extLst>
                  <a:ext uri="{0D108BD9-81ED-4DB2-BD59-A6C34878D82A}">
                    <a16:rowId xmlns:a16="http://schemas.microsoft.com/office/drawing/2014/main" val="126226899"/>
                  </a:ext>
                </a:extLst>
              </a:tr>
              <a:tr h="4181509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hr-HR" sz="2600" dirty="0"/>
                        <a:t>Smanjuje mogućnost halucinacija jer temelji odgovor na stvarnim podatcima (činjenicama)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hr-HR" sz="2600" dirty="0"/>
                        <a:t>„</a:t>
                      </a:r>
                      <a:r>
                        <a:rPr lang="hr-HR" sz="2600" dirty="0" err="1"/>
                        <a:t>up</a:t>
                      </a:r>
                      <a:r>
                        <a:rPr lang="hr-HR" sz="2600" dirty="0"/>
                        <a:t> to date” – ima pristup novijim podatcima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hr-HR" sz="26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hr-HR" sz="2600" dirty="0"/>
                        <a:t>Vrlo dobra izvedba s manje podataka i resursa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hr-HR" sz="2600" dirty="0"/>
                        <a:t>Vanjski izvori podataka</a:t>
                      </a:r>
                    </a:p>
                  </a:txBody>
                  <a:tcPr marL="133169" marR="133169" marT="66585" marB="66585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hr-HR" sz="2600" dirty="0"/>
                        <a:t>„halucinacije”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hr-HR" sz="2600" dirty="0"/>
                    </a:p>
                    <a:p>
                      <a:pPr marL="0" indent="0">
                        <a:buFontTx/>
                        <a:buNone/>
                      </a:pPr>
                      <a:endParaRPr lang="hr-HR" sz="26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hr-HR" sz="2600" dirty="0"/>
                        <a:t>„</a:t>
                      </a:r>
                      <a:r>
                        <a:rPr lang="hr-HR" sz="2600" dirty="0" err="1"/>
                        <a:t>out</a:t>
                      </a:r>
                      <a:r>
                        <a:rPr lang="hr-HR" sz="2600" dirty="0"/>
                        <a:t> </a:t>
                      </a:r>
                      <a:r>
                        <a:rPr lang="hr-HR" sz="2600" dirty="0" err="1"/>
                        <a:t>of</a:t>
                      </a:r>
                      <a:r>
                        <a:rPr lang="hr-HR" sz="2600" dirty="0"/>
                        <a:t> date” – znanje limitirano posljednjim treniranjem modela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hr-HR" sz="26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hr-HR" sz="2600" dirty="0"/>
                        <a:t>Zahtijeva velike količine podataka za treniranje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hr-HR" sz="2600" dirty="0"/>
                        <a:t>Oslanja se isključivo na podatke na kojima je treniran</a:t>
                      </a:r>
                    </a:p>
                  </a:txBody>
                  <a:tcPr marL="133169" marR="133169" marT="66585" marB="66585"/>
                </a:tc>
                <a:extLst>
                  <a:ext uri="{0D108BD9-81ED-4DB2-BD59-A6C34878D82A}">
                    <a16:rowId xmlns:a16="http://schemas.microsoft.com/office/drawing/2014/main" val="673147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90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86D51B5-22A1-B72E-866C-6AC1EB3A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	Primjeri </a:t>
            </a:r>
            <a:r>
              <a:rPr lang="hr-HR" dirty="0" err="1"/>
              <a:t>chatbotova</a:t>
            </a:r>
            <a:r>
              <a:rPr lang="hr-HR" dirty="0"/>
              <a:t> koji koriste RAG 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9777846-8246-F966-C1E8-E255FAB665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b="1" dirty="0"/>
              <a:t>Google </a:t>
            </a:r>
            <a:r>
              <a:rPr lang="hr-HR" b="1" dirty="0" err="1"/>
              <a:t>LaMDA</a:t>
            </a:r>
            <a:endParaRPr lang="hr-HR" b="1" dirty="0"/>
          </a:p>
          <a:p>
            <a:r>
              <a:rPr lang="hr-HR" dirty="0" err="1"/>
              <a:t>Language</a:t>
            </a:r>
            <a:r>
              <a:rPr lang="hr-HR" dirty="0"/>
              <a:t> model for </a:t>
            </a:r>
            <a:r>
              <a:rPr lang="hr-HR" dirty="0" err="1"/>
              <a:t>dialogue</a:t>
            </a:r>
            <a:r>
              <a:rPr lang="hr-HR" dirty="0"/>
              <a:t> </a:t>
            </a:r>
            <a:r>
              <a:rPr lang="hr-HR" dirty="0" err="1"/>
              <a:t>applications</a:t>
            </a:r>
            <a:endParaRPr lang="hr-HR" dirty="0"/>
          </a:p>
          <a:p>
            <a:r>
              <a:rPr lang="hr-HR" dirty="0"/>
              <a:t>Za razliku od drugih modela, treniran je na dijalozima</a:t>
            </a:r>
          </a:p>
          <a:p>
            <a:endParaRPr lang="hr-HR" dirty="0"/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451BBFD8-EA28-023C-D784-4DA9D34D2B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b="1" dirty="0" err="1"/>
              <a:t>ChatGPT</a:t>
            </a:r>
            <a:r>
              <a:rPr lang="hr-HR" b="1" dirty="0"/>
              <a:t> </a:t>
            </a:r>
            <a:r>
              <a:rPr lang="hr-HR" b="1" dirty="0" err="1"/>
              <a:t>Browsing</a:t>
            </a:r>
            <a:r>
              <a:rPr lang="hr-HR" b="1" dirty="0"/>
              <a:t> </a:t>
            </a:r>
            <a:r>
              <a:rPr lang="hr-HR" b="1" dirty="0" err="1"/>
              <a:t>Plugin</a:t>
            </a:r>
            <a:endParaRPr lang="hr-HR" b="1" dirty="0"/>
          </a:p>
          <a:p>
            <a:r>
              <a:rPr lang="hr-HR" dirty="0"/>
              <a:t>Premium</a:t>
            </a:r>
          </a:p>
          <a:p>
            <a:r>
              <a:rPr lang="hr-HR" dirty="0"/>
              <a:t>Pretraživanje podataka kada nema dovoljno informacija kako bi se pitanje odgovorilo</a:t>
            </a: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5A55B1C7-F2CF-D6AA-EEB0-D957C28AF5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878" r="2729"/>
          <a:stretch/>
        </p:blipFill>
        <p:spPr>
          <a:xfrm>
            <a:off x="968520" y="3685497"/>
            <a:ext cx="4860000" cy="2636589"/>
          </a:xfrm>
          <a:prstGeom prst="rect">
            <a:avLst/>
          </a:prstGeom>
        </p:spPr>
      </p:pic>
      <p:pic>
        <p:nvPicPr>
          <p:cNvPr id="10" name="Slika 9">
            <a:extLst>
              <a:ext uri="{FF2B5EF4-FFF2-40B4-BE49-F238E27FC236}">
                <a16:creationId xmlns:a16="http://schemas.microsoft.com/office/drawing/2014/main" id="{1FB65295-066B-8856-48E6-4CD514254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760" y="3603648"/>
            <a:ext cx="4860001" cy="280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11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7489C11-125C-E091-DEA5-5FCFB2EA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Primjeri </a:t>
            </a:r>
            <a:r>
              <a:rPr lang="hr-HR" dirty="0" err="1"/>
              <a:t>chatbotova</a:t>
            </a:r>
            <a:r>
              <a:rPr lang="hr-HR" dirty="0"/>
              <a:t> koji koriste RAG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B853B90-A4E6-2B15-9E6A-39BC7A5C5A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b="1" dirty="0" err="1"/>
              <a:t>Perplexity</a:t>
            </a:r>
            <a:r>
              <a:rPr lang="hr-HR" b="1" dirty="0"/>
              <a:t> AI</a:t>
            </a:r>
          </a:p>
          <a:p>
            <a:pPr marL="0" indent="0">
              <a:buNone/>
            </a:pPr>
            <a:r>
              <a:rPr lang="hr-HR" dirty="0"/>
              <a:t> 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0FD93FBC-BACF-2646-102C-D1F09CB0B2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hr-HR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0230D71C-00B3-8D71-94A1-AE4281548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910" y="2103120"/>
            <a:ext cx="4726181" cy="386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3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7">
            <a:extLst>
              <a:ext uri="{FF2B5EF4-FFF2-40B4-BE49-F238E27FC236}">
                <a16:creationId xmlns:a16="http://schemas.microsoft.com/office/drawing/2014/main" id="{7203729A-66E4-4139-B3DB-CECEF6DA5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9">
            <a:extLst>
              <a:ext uri="{FF2B5EF4-FFF2-40B4-BE49-F238E27FC236}">
                <a16:creationId xmlns:a16="http://schemas.microsoft.com/office/drawing/2014/main" id="{448B0185-BF60-40FC-A3B6-BF883AD4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54" name="Rectangle 11">
            <a:extLst>
              <a:ext uri="{FF2B5EF4-FFF2-40B4-BE49-F238E27FC236}">
                <a16:creationId xmlns:a16="http://schemas.microsoft.com/office/drawing/2014/main" id="{75FF99E5-A26E-4AC8-AA09-A9F829E3A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85D6B9D0-AA57-8F46-46F2-D4D0D17A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19" y="891241"/>
            <a:ext cx="3939084" cy="5075519"/>
          </a:xfrm>
        </p:spPr>
        <p:txBody>
          <a:bodyPr>
            <a:normAutofit/>
          </a:bodyPr>
          <a:lstStyle/>
          <a:p>
            <a:pPr algn="r"/>
            <a:r>
              <a:rPr lang="hr-HR" dirty="0"/>
              <a:t>Izazovi </a:t>
            </a:r>
          </a:p>
        </p:txBody>
      </p:sp>
      <p:cxnSp>
        <p:nvCxnSpPr>
          <p:cNvPr id="55" name="Straight Connector 13">
            <a:extLst>
              <a:ext uri="{FF2B5EF4-FFF2-40B4-BE49-F238E27FC236}">
                <a16:creationId xmlns:a16="http://schemas.microsoft.com/office/drawing/2014/main" id="{8A5AEE14-4971-4A17-9134-2678A90F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907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zervirano mjesto sadržaja 2">
            <a:extLst>
              <a:ext uri="{FF2B5EF4-FFF2-40B4-BE49-F238E27FC236}">
                <a16:creationId xmlns:a16="http://schemas.microsoft.com/office/drawing/2014/main" id="{CBA46C91-7148-9979-467C-8CCBCE2DA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2" y="891241"/>
            <a:ext cx="5978834" cy="5075519"/>
          </a:xfrm>
        </p:spPr>
        <p:txBody>
          <a:bodyPr anchor="ctr">
            <a:normAutofit/>
          </a:bodyPr>
          <a:lstStyle/>
          <a:p>
            <a:r>
              <a:rPr lang="hr-HR" sz="1600" dirty="0"/>
              <a:t>Nedostatak potrebnih informacija u bazi znanja – LLM generira krivi odgovor</a:t>
            </a:r>
          </a:p>
          <a:p>
            <a:r>
              <a:rPr lang="hr-HR" sz="1600" dirty="0"/>
              <a:t>Konfliktne informacije u dokumentima – nemogućnost generiranja odgovora </a:t>
            </a:r>
          </a:p>
          <a:p>
            <a:r>
              <a:rPr lang="hr-HR" sz="1600" dirty="0"/>
              <a:t>Izdvajanje podataka iz složenih PDF-ova s ugrađenim tablicama i grafovima</a:t>
            </a:r>
          </a:p>
          <a:p>
            <a:r>
              <a:rPr lang="hr-HR" sz="1600" dirty="0"/>
              <a:t>Nedostatak iterativne sposobnosti zaključivanja – pitanje „Koji propisi o zaštiti okoliša se mogu primijeniti u mom istraživanju”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0775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1CED6EA-1306-F7DE-828C-E2556C813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Izrada RAG </a:t>
            </a:r>
            <a:r>
              <a:rPr lang="hr-HR" dirty="0" err="1"/>
              <a:t>chatbota</a:t>
            </a:r>
            <a:r>
              <a:rPr lang="hr-HR" dirty="0"/>
              <a:t> uz </a:t>
            </a:r>
            <a:r>
              <a:rPr lang="hr-HR" dirty="0" err="1"/>
              <a:t>LangChain</a:t>
            </a:r>
            <a:r>
              <a:rPr lang="hr-HR" dirty="0"/>
              <a:t>, </a:t>
            </a:r>
            <a:r>
              <a:rPr lang="hr-HR" dirty="0" err="1"/>
              <a:t>Hugging</a:t>
            </a:r>
            <a:r>
              <a:rPr lang="hr-HR" dirty="0"/>
              <a:t> Face, </a:t>
            </a:r>
            <a:r>
              <a:rPr lang="hr-HR" dirty="0" err="1"/>
              <a:t>PineCore</a:t>
            </a:r>
            <a:r>
              <a:rPr lang="hr-HR" dirty="0"/>
              <a:t> - </a:t>
            </a:r>
            <a:r>
              <a:rPr lang="hr-HR" dirty="0" err="1"/>
              <a:t>Retrieval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6DFA6F0-F52B-26C7-BE79-CE91B288D6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/>
              <a:t>Pomoću </a:t>
            </a:r>
            <a:r>
              <a:rPr lang="hr-HR" dirty="0" err="1"/>
              <a:t>Hugging</a:t>
            </a:r>
            <a:r>
              <a:rPr lang="hr-HR" dirty="0"/>
              <a:t> Face pretvaramo tekst u numeričke vektorske prikaze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r>
              <a:rPr lang="hr-HR" dirty="0" err="1"/>
              <a:t>PineCone</a:t>
            </a:r>
            <a:r>
              <a:rPr lang="hr-HR" dirty="0"/>
              <a:t> – vektorska baza podataka, pohrana fragmenata teksta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52B90CB6-A730-C139-2D58-2F51E02273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pPr marL="0" indent="0">
              <a:buNone/>
            </a:pPr>
            <a:endParaRPr lang="hr-HR" dirty="0"/>
          </a:p>
          <a:p>
            <a:endParaRPr lang="hr-HR" dirty="0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B0A8DDF5-17A4-47AF-19B2-B599F3FB1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23" y="2744498"/>
            <a:ext cx="5706358" cy="1618507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C53BEA1D-263C-1484-A672-71A54A3B8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612" y="5004383"/>
            <a:ext cx="661761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05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A08CE68-C46D-AC65-B0AE-91ADC911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Izrada RAG </a:t>
            </a:r>
            <a:r>
              <a:rPr lang="hr-HR" dirty="0" err="1"/>
              <a:t>chatbota</a:t>
            </a:r>
            <a:r>
              <a:rPr lang="hr-HR" dirty="0"/>
              <a:t> uz </a:t>
            </a:r>
            <a:r>
              <a:rPr lang="hr-HR" dirty="0" err="1"/>
              <a:t>LangChain</a:t>
            </a:r>
            <a:r>
              <a:rPr lang="hr-HR" dirty="0"/>
              <a:t>, </a:t>
            </a:r>
            <a:r>
              <a:rPr lang="hr-HR" dirty="0" err="1"/>
              <a:t>Hugging</a:t>
            </a:r>
            <a:r>
              <a:rPr lang="hr-HR" dirty="0"/>
              <a:t> Face, </a:t>
            </a:r>
            <a:r>
              <a:rPr lang="hr-HR" dirty="0" err="1"/>
              <a:t>PineCore</a:t>
            </a:r>
            <a:r>
              <a:rPr lang="hr-HR" dirty="0"/>
              <a:t> – </a:t>
            </a:r>
            <a:r>
              <a:rPr lang="hr-HR" dirty="0" err="1"/>
              <a:t>Augmented</a:t>
            </a:r>
            <a:r>
              <a:rPr lang="hr-HR" dirty="0"/>
              <a:t> </a:t>
            </a:r>
            <a:r>
              <a:rPr lang="hr-HR" dirty="0" err="1"/>
              <a:t>Generation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B2B7964-A650-E48C-0D9E-5ACF5E24A9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/>
              <a:t>Postavljanje LLM-a</a:t>
            </a:r>
          </a:p>
          <a:p>
            <a:r>
              <a:rPr lang="hr-HR" dirty="0"/>
              <a:t>Temperature – „</a:t>
            </a:r>
            <a:r>
              <a:rPr lang="hr-HR" dirty="0" err="1"/>
              <a:t>randomness</a:t>
            </a:r>
            <a:r>
              <a:rPr lang="hr-HR" dirty="0"/>
              <a:t>”, koliko će odgovor biti konzervativan ili kreativan</a:t>
            </a:r>
          </a:p>
          <a:p>
            <a:r>
              <a:rPr lang="hr-HR" dirty="0" err="1"/>
              <a:t>Top_k</a:t>
            </a:r>
            <a:r>
              <a:rPr lang="hr-HR" dirty="0"/>
              <a:t> – određuje iz koliko mogućih izbora model bira sljedeći token u generiranju teksta</a:t>
            </a:r>
          </a:p>
          <a:p>
            <a:endParaRPr lang="hr-HR" dirty="0"/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101A09B0-8EE4-66DC-2528-B14ABFE64D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dirty="0" err="1"/>
              <a:t>Prompt</a:t>
            </a:r>
            <a:r>
              <a:rPr lang="hr-HR" dirty="0"/>
              <a:t> koji predstavlja ulaz za LLM</a:t>
            </a:r>
          </a:p>
          <a:p>
            <a:endParaRPr lang="hr-HR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01F06B33-1D45-16AB-94F4-7CF5BE025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57" y="4343730"/>
            <a:ext cx="5671346" cy="1597356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3B73CA63-5EDE-918A-3FC6-B5FCD6A06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598" y="2658359"/>
            <a:ext cx="5574645" cy="286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5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LeftStep">
      <a:dk1>
        <a:srgbClr val="000000"/>
      </a:dk1>
      <a:lt1>
        <a:srgbClr val="FFFFFF"/>
      </a:lt1>
      <a:dk2>
        <a:srgbClr val="1B302A"/>
      </a:dk2>
      <a:lt2>
        <a:srgbClr val="F3F1F0"/>
      </a:lt2>
      <a:accent1>
        <a:srgbClr val="43AEBF"/>
      </a:accent1>
      <a:accent2>
        <a:srgbClr val="33B490"/>
      </a:accent2>
      <a:accent3>
        <a:srgbClr val="3FB563"/>
      </a:accent3>
      <a:accent4>
        <a:srgbClr val="44B834"/>
      </a:accent4>
      <a:accent5>
        <a:srgbClr val="79AF3D"/>
      </a:accent5>
      <a:accent6>
        <a:srgbClr val="A1A830"/>
      </a:accent6>
      <a:hlink>
        <a:srgbClr val="BF5241"/>
      </a:hlink>
      <a:folHlink>
        <a:srgbClr val="7F7F7F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Škriljevac</Template>
  <TotalTime>2141</TotalTime>
  <Words>581</Words>
  <Application>Microsoft Office PowerPoint</Application>
  <PresentationFormat>Široki zaslon</PresentationFormat>
  <Paragraphs>83</Paragraphs>
  <Slides>13</Slides>
  <Notes>4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13</vt:i4>
      </vt:variant>
    </vt:vector>
  </HeadingPairs>
  <TitlesOfParts>
    <vt:vector size="18" baseType="lpstr">
      <vt:lpstr>Aptos</vt:lpstr>
      <vt:lpstr>Garamond</vt:lpstr>
      <vt:lpstr>Selawik Light</vt:lpstr>
      <vt:lpstr>Speak Pro</vt:lpstr>
      <vt:lpstr>SavonVTI</vt:lpstr>
      <vt:lpstr>Uloga RAG-a u chatbotovima</vt:lpstr>
      <vt:lpstr>RAG (Retrieval – Augmented Generation)</vt:lpstr>
      <vt:lpstr>PowerPoint prezentacija</vt:lpstr>
      <vt:lpstr>PowerPoint prezentacija</vt:lpstr>
      <vt:lpstr> Primjeri chatbotova koji koriste RAG </vt:lpstr>
      <vt:lpstr>Primjeri chatbotova koji koriste RAG</vt:lpstr>
      <vt:lpstr>Izazovi </vt:lpstr>
      <vt:lpstr>Izrada RAG chatbota uz LangChain, Hugging Face, PineCore - Retrieval</vt:lpstr>
      <vt:lpstr>Izrada RAG chatbota uz LangChain, Hugging Face, PineCore – Augmented Generation</vt:lpstr>
      <vt:lpstr>Izrada RAG chatbota uz LangChain, Hugging Face, PineCore </vt:lpstr>
      <vt:lpstr>Izrada RAG chatbota uz LangChain, Hugging Face, PineCore - DEMO</vt:lpstr>
      <vt:lpstr>HVALA!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Dorotea Dragojevic</dc:creator>
  <cp:lastModifiedBy>Dorotea Dragojevic</cp:lastModifiedBy>
  <cp:revision>1</cp:revision>
  <dcterms:created xsi:type="dcterms:W3CDTF">2024-10-08T09:19:41Z</dcterms:created>
  <dcterms:modified xsi:type="dcterms:W3CDTF">2024-10-21T11:45:21Z</dcterms:modified>
</cp:coreProperties>
</file>