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7AC97C-9302-4C45-96A9-40AC9085F13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BDBB80-EF4C-4A2E-87DB-B7CE66681620}">
      <dgm:prSet custT="1"/>
      <dgm:spPr/>
      <dgm:t>
        <a:bodyPr/>
        <a:lstStyle/>
        <a:p>
          <a:r>
            <a:rPr lang="en-CA" sz="3600" dirty="0"/>
            <a:t>Analyze the Growth of the World Population</a:t>
          </a:r>
          <a:endParaRPr lang="en-US" sz="3600" dirty="0"/>
        </a:p>
      </dgm:t>
    </dgm:pt>
    <dgm:pt modelId="{E6C04DD3-2F94-4569-9DDD-88CC5CF5102A}" type="parTrans" cxnId="{B1127EEF-9CA0-4D4C-AFC0-B52F67A38A58}">
      <dgm:prSet/>
      <dgm:spPr/>
      <dgm:t>
        <a:bodyPr/>
        <a:lstStyle/>
        <a:p>
          <a:endParaRPr lang="en-US"/>
        </a:p>
      </dgm:t>
    </dgm:pt>
    <dgm:pt modelId="{BF1A47A0-4E4C-4401-87FB-A2DEE0EDFFFE}" type="sibTrans" cxnId="{B1127EEF-9CA0-4D4C-AFC0-B52F67A38A58}">
      <dgm:prSet/>
      <dgm:spPr/>
      <dgm:t>
        <a:bodyPr/>
        <a:lstStyle/>
        <a:p>
          <a:endParaRPr lang="en-US"/>
        </a:p>
      </dgm:t>
    </dgm:pt>
    <dgm:pt modelId="{20D461EC-A73B-4B11-A76E-689B0737C358}">
      <dgm:prSet custT="1"/>
      <dgm:spPr>
        <a:solidFill>
          <a:srgbClr val="BD582C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n-CA" sz="3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Predict</a:t>
          </a:r>
          <a:r>
            <a:rPr lang="en-CA" sz="3600" kern="1200" dirty="0"/>
            <a:t> Future Population</a:t>
          </a:r>
          <a:endParaRPr lang="en-US" sz="3600" kern="1200" dirty="0"/>
        </a:p>
      </dgm:t>
    </dgm:pt>
    <dgm:pt modelId="{B4DAA482-57A0-4863-8350-DA0C9552B4B7}" type="parTrans" cxnId="{02EAE8C1-EB8F-4CF8-BA22-3B1E9F5E1408}">
      <dgm:prSet/>
      <dgm:spPr/>
      <dgm:t>
        <a:bodyPr/>
        <a:lstStyle/>
        <a:p>
          <a:endParaRPr lang="en-US"/>
        </a:p>
      </dgm:t>
    </dgm:pt>
    <dgm:pt modelId="{590DFE16-A273-4999-A52F-7FFF83AABC7A}" type="sibTrans" cxnId="{02EAE8C1-EB8F-4CF8-BA22-3B1E9F5E1408}">
      <dgm:prSet/>
      <dgm:spPr/>
      <dgm:t>
        <a:bodyPr/>
        <a:lstStyle/>
        <a:p>
          <a:endParaRPr lang="en-US"/>
        </a:p>
      </dgm:t>
    </dgm:pt>
    <dgm:pt modelId="{90AD0794-528E-42A0-BE9C-6B79051B9490}">
      <dgm:prSet custT="1"/>
      <dgm:spPr/>
      <dgm:t>
        <a:bodyPr/>
        <a:lstStyle/>
        <a:p>
          <a:r>
            <a:rPr lang="en-CA" sz="3600" b="0" i="0" u="none" dirty="0"/>
            <a:t>Descriptive + Diagnostic</a:t>
          </a:r>
          <a:endParaRPr lang="en-US" sz="3600" dirty="0"/>
        </a:p>
      </dgm:t>
    </dgm:pt>
    <dgm:pt modelId="{B89E3716-BF5C-46D6-8727-987EF5C172C8}" type="parTrans" cxnId="{DDD6BD12-FF27-4315-8E7F-84850D021EE1}">
      <dgm:prSet/>
      <dgm:spPr/>
      <dgm:t>
        <a:bodyPr/>
        <a:lstStyle/>
        <a:p>
          <a:endParaRPr lang="en-CA"/>
        </a:p>
      </dgm:t>
    </dgm:pt>
    <dgm:pt modelId="{DE7207E0-07F7-42FD-8A91-4DD617566927}" type="sibTrans" cxnId="{DDD6BD12-FF27-4315-8E7F-84850D021EE1}">
      <dgm:prSet/>
      <dgm:spPr/>
      <dgm:t>
        <a:bodyPr/>
        <a:lstStyle/>
        <a:p>
          <a:endParaRPr lang="en-CA"/>
        </a:p>
      </dgm:t>
    </dgm:pt>
    <dgm:pt modelId="{BAFE66D6-95E3-4F25-8205-D048BFAA7F42}">
      <dgm:prSet custT="1"/>
      <dgm:spPr>
        <a:solidFill>
          <a:srgbClr val="BD582C">
            <a:hueOff val="26025"/>
            <a:satOff val="-17917"/>
            <a:lumOff val="-4575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i="0" u="none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Predictive</a:t>
          </a:r>
          <a:endParaRPr lang="en-US" sz="3600" b="0" i="0" u="none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9A8624C9-F83D-4988-A63A-550B61EDFCBB}" type="parTrans" cxnId="{716CE3B7-7381-4834-9FA6-26424A338A49}">
      <dgm:prSet/>
      <dgm:spPr/>
      <dgm:t>
        <a:bodyPr/>
        <a:lstStyle/>
        <a:p>
          <a:endParaRPr lang="en-CA"/>
        </a:p>
      </dgm:t>
    </dgm:pt>
    <dgm:pt modelId="{608605B0-3220-40BF-A9C5-3F740BE64D5D}" type="sibTrans" cxnId="{716CE3B7-7381-4834-9FA6-26424A338A49}">
      <dgm:prSet/>
      <dgm:spPr/>
      <dgm:t>
        <a:bodyPr/>
        <a:lstStyle/>
        <a:p>
          <a:endParaRPr lang="en-CA"/>
        </a:p>
      </dgm:t>
    </dgm:pt>
    <dgm:pt modelId="{8892B7BB-B0A1-4B8E-9F15-60E50CA15D23}" type="pres">
      <dgm:prSet presAssocID="{E37AC97C-9302-4C45-96A9-40AC9085F13C}" presName="diagram" presStyleCnt="0">
        <dgm:presLayoutVars>
          <dgm:dir/>
          <dgm:resizeHandles val="exact"/>
        </dgm:presLayoutVars>
      </dgm:prSet>
      <dgm:spPr/>
    </dgm:pt>
    <dgm:pt modelId="{4FEB21DD-DEE3-4735-830E-427CE5B486EE}" type="pres">
      <dgm:prSet presAssocID="{1FBDBB80-EF4C-4A2E-87DB-B7CE66681620}" presName="node" presStyleLbl="node1" presStyleIdx="0" presStyleCnt="4" custScaleX="154022" custLinFactNeighborX="9667" custLinFactNeighborY="193">
        <dgm:presLayoutVars>
          <dgm:bulletEnabled val="1"/>
        </dgm:presLayoutVars>
      </dgm:prSet>
      <dgm:spPr/>
    </dgm:pt>
    <dgm:pt modelId="{36C313B9-DF06-4A1E-9C75-BC28D33D1DB2}" type="pres">
      <dgm:prSet presAssocID="{BF1A47A0-4E4C-4401-87FB-A2DEE0EDFFFE}" presName="sibTrans" presStyleCnt="0"/>
      <dgm:spPr/>
    </dgm:pt>
    <dgm:pt modelId="{99F35F5E-5FC5-431A-AD50-C4E2DCE95676}" type="pres">
      <dgm:prSet presAssocID="{20D461EC-A73B-4B11-A76E-689B0737C358}" presName="node" presStyleLbl="node1" presStyleIdx="1" presStyleCnt="4" custScaleX="138410" custLinFactNeighborX="84752" custLinFactNeighborY="193">
        <dgm:presLayoutVars>
          <dgm:bulletEnabled val="1"/>
        </dgm:presLayoutVars>
      </dgm:prSet>
      <dgm:spPr>
        <a:xfrm>
          <a:off x="5659683" y="3967"/>
          <a:ext cx="4459678" cy="1737288"/>
        </a:xfrm>
        <a:prstGeom prst="rect">
          <a:avLst/>
        </a:prstGeom>
      </dgm:spPr>
    </dgm:pt>
    <dgm:pt modelId="{DDCB7B1D-8778-4957-BA3C-391B4010F6E8}" type="pres">
      <dgm:prSet presAssocID="{590DFE16-A273-4999-A52F-7FFF83AABC7A}" presName="sibTrans" presStyleCnt="0"/>
      <dgm:spPr/>
    </dgm:pt>
    <dgm:pt modelId="{F0B06FBC-D002-45AB-B02F-E44D1DE5E332}" type="pres">
      <dgm:prSet presAssocID="{90AD0794-528E-42A0-BE9C-6B79051B9490}" presName="node" presStyleLbl="node1" presStyleIdx="2" presStyleCnt="4" custScaleX="154022" custScaleY="71369" custLinFactNeighborX="9752" custLinFactNeighborY="-16902">
        <dgm:presLayoutVars>
          <dgm:bulletEnabled val="1"/>
        </dgm:presLayoutVars>
      </dgm:prSet>
      <dgm:spPr/>
    </dgm:pt>
    <dgm:pt modelId="{E5D1DBD1-002A-4F66-9C3D-C841F8EB40DE}" type="pres">
      <dgm:prSet presAssocID="{DE7207E0-07F7-42FD-8A91-4DD617566927}" presName="sibTrans" presStyleCnt="0"/>
      <dgm:spPr/>
    </dgm:pt>
    <dgm:pt modelId="{5E32B304-98EA-4F64-9A03-0895DEF90810}" type="pres">
      <dgm:prSet presAssocID="{BAFE66D6-95E3-4F25-8205-D048BFAA7F42}" presName="node" presStyleLbl="node1" presStyleIdx="3" presStyleCnt="4" custScaleX="138410" custScaleY="71369" custLinFactNeighborX="15722" custLinFactNeighborY="-16694">
        <dgm:presLayoutVars>
          <dgm:bulletEnabled val="1"/>
        </dgm:presLayoutVars>
      </dgm:prSet>
      <dgm:spPr>
        <a:xfrm>
          <a:off x="5659682" y="1737428"/>
          <a:ext cx="4459678" cy="1737288"/>
        </a:xfrm>
        <a:prstGeom prst="rect">
          <a:avLst/>
        </a:prstGeom>
      </dgm:spPr>
    </dgm:pt>
  </dgm:ptLst>
  <dgm:cxnLst>
    <dgm:cxn modelId="{3CFB570C-69B8-4075-BCAF-12082FCD8027}" type="presOf" srcId="{BAFE66D6-95E3-4F25-8205-D048BFAA7F42}" destId="{5E32B304-98EA-4F64-9A03-0895DEF90810}" srcOrd="0" destOrd="0" presId="urn:microsoft.com/office/officeart/2005/8/layout/default"/>
    <dgm:cxn modelId="{DDD6BD12-FF27-4315-8E7F-84850D021EE1}" srcId="{E37AC97C-9302-4C45-96A9-40AC9085F13C}" destId="{90AD0794-528E-42A0-BE9C-6B79051B9490}" srcOrd="2" destOrd="0" parTransId="{B89E3716-BF5C-46D6-8727-987EF5C172C8}" sibTransId="{DE7207E0-07F7-42FD-8A91-4DD617566927}"/>
    <dgm:cxn modelId="{2AC80F38-746C-432A-8E43-D6524019340D}" type="presOf" srcId="{E37AC97C-9302-4C45-96A9-40AC9085F13C}" destId="{8892B7BB-B0A1-4B8E-9F15-60E50CA15D23}" srcOrd="0" destOrd="0" presId="urn:microsoft.com/office/officeart/2005/8/layout/default"/>
    <dgm:cxn modelId="{1E85523D-DD66-402B-B947-C4FCA910646E}" type="presOf" srcId="{1FBDBB80-EF4C-4A2E-87DB-B7CE66681620}" destId="{4FEB21DD-DEE3-4735-830E-427CE5B486EE}" srcOrd="0" destOrd="0" presId="urn:microsoft.com/office/officeart/2005/8/layout/default"/>
    <dgm:cxn modelId="{36047A6D-6906-401E-B46A-5DAC1FE3F99B}" type="presOf" srcId="{90AD0794-528E-42A0-BE9C-6B79051B9490}" destId="{F0B06FBC-D002-45AB-B02F-E44D1DE5E332}" srcOrd="0" destOrd="0" presId="urn:microsoft.com/office/officeart/2005/8/layout/default"/>
    <dgm:cxn modelId="{FDBACD95-6A17-47BC-8918-258AB1EA1EB0}" type="presOf" srcId="{20D461EC-A73B-4B11-A76E-689B0737C358}" destId="{99F35F5E-5FC5-431A-AD50-C4E2DCE95676}" srcOrd="0" destOrd="0" presId="urn:microsoft.com/office/officeart/2005/8/layout/default"/>
    <dgm:cxn modelId="{716CE3B7-7381-4834-9FA6-26424A338A49}" srcId="{E37AC97C-9302-4C45-96A9-40AC9085F13C}" destId="{BAFE66D6-95E3-4F25-8205-D048BFAA7F42}" srcOrd="3" destOrd="0" parTransId="{9A8624C9-F83D-4988-A63A-550B61EDFCBB}" sibTransId="{608605B0-3220-40BF-A9C5-3F740BE64D5D}"/>
    <dgm:cxn modelId="{02EAE8C1-EB8F-4CF8-BA22-3B1E9F5E1408}" srcId="{E37AC97C-9302-4C45-96A9-40AC9085F13C}" destId="{20D461EC-A73B-4B11-A76E-689B0737C358}" srcOrd="1" destOrd="0" parTransId="{B4DAA482-57A0-4863-8350-DA0C9552B4B7}" sibTransId="{590DFE16-A273-4999-A52F-7FFF83AABC7A}"/>
    <dgm:cxn modelId="{B1127EEF-9CA0-4D4C-AFC0-B52F67A38A58}" srcId="{E37AC97C-9302-4C45-96A9-40AC9085F13C}" destId="{1FBDBB80-EF4C-4A2E-87DB-B7CE66681620}" srcOrd="0" destOrd="0" parTransId="{E6C04DD3-2F94-4569-9DDD-88CC5CF5102A}" sibTransId="{BF1A47A0-4E4C-4401-87FB-A2DEE0EDFFFE}"/>
    <dgm:cxn modelId="{9B9E9BFB-B48A-4CF2-9630-D8B0A2DEAAB4}" type="presParOf" srcId="{8892B7BB-B0A1-4B8E-9F15-60E50CA15D23}" destId="{4FEB21DD-DEE3-4735-830E-427CE5B486EE}" srcOrd="0" destOrd="0" presId="urn:microsoft.com/office/officeart/2005/8/layout/default"/>
    <dgm:cxn modelId="{8BB3CAF2-62DA-48B5-BCEE-E733BBB51437}" type="presParOf" srcId="{8892B7BB-B0A1-4B8E-9F15-60E50CA15D23}" destId="{36C313B9-DF06-4A1E-9C75-BC28D33D1DB2}" srcOrd="1" destOrd="0" presId="urn:microsoft.com/office/officeart/2005/8/layout/default"/>
    <dgm:cxn modelId="{F60FEB8F-6649-4F6E-AEBA-856A8F172495}" type="presParOf" srcId="{8892B7BB-B0A1-4B8E-9F15-60E50CA15D23}" destId="{99F35F5E-5FC5-431A-AD50-C4E2DCE95676}" srcOrd="2" destOrd="0" presId="urn:microsoft.com/office/officeart/2005/8/layout/default"/>
    <dgm:cxn modelId="{613EEF64-A724-4F6C-BABF-D0517A7B6D8D}" type="presParOf" srcId="{8892B7BB-B0A1-4B8E-9F15-60E50CA15D23}" destId="{DDCB7B1D-8778-4957-BA3C-391B4010F6E8}" srcOrd="3" destOrd="0" presId="urn:microsoft.com/office/officeart/2005/8/layout/default"/>
    <dgm:cxn modelId="{72C4E261-F4DE-4607-A05F-6B07E6464615}" type="presParOf" srcId="{8892B7BB-B0A1-4B8E-9F15-60E50CA15D23}" destId="{F0B06FBC-D002-45AB-B02F-E44D1DE5E332}" srcOrd="4" destOrd="0" presId="urn:microsoft.com/office/officeart/2005/8/layout/default"/>
    <dgm:cxn modelId="{A1AE52D5-FF3F-4A69-8B5A-0713E4662B87}" type="presParOf" srcId="{8892B7BB-B0A1-4B8E-9F15-60E50CA15D23}" destId="{E5D1DBD1-002A-4F66-9C3D-C841F8EB40DE}" srcOrd="5" destOrd="0" presId="urn:microsoft.com/office/officeart/2005/8/layout/default"/>
    <dgm:cxn modelId="{79321CAA-9E04-4040-8BE1-E83E9A47ECC1}" type="presParOf" srcId="{8892B7BB-B0A1-4B8E-9F15-60E50CA15D23}" destId="{5E32B304-98EA-4F64-9A03-0895DEF9081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F087A0-251B-4C25-A0BB-4130B8710F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4A70F0-4C71-45EF-8779-D3B7FEE89CCA}">
      <dgm:prSet/>
      <dgm:spPr/>
      <dgm:t>
        <a:bodyPr/>
        <a:lstStyle/>
        <a:p>
          <a:r>
            <a:rPr lang="en-CA" dirty="0"/>
            <a:t>From UN website</a:t>
          </a:r>
          <a:endParaRPr lang="en-US" dirty="0"/>
        </a:p>
      </dgm:t>
    </dgm:pt>
    <dgm:pt modelId="{C39F3694-0B66-4CC6-9F71-C56E77908E9B}" type="parTrans" cxnId="{129C6091-4E25-4A26-9622-CE6765E66179}">
      <dgm:prSet/>
      <dgm:spPr/>
      <dgm:t>
        <a:bodyPr/>
        <a:lstStyle/>
        <a:p>
          <a:endParaRPr lang="en-US"/>
        </a:p>
      </dgm:t>
    </dgm:pt>
    <dgm:pt modelId="{284D7243-9A94-46A8-9BCD-19295C7F8C52}" type="sibTrans" cxnId="{129C6091-4E25-4A26-9622-CE6765E66179}">
      <dgm:prSet/>
      <dgm:spPr/>
      <dgm:t>
        <a:bodyPr/>
        <a:lstStyle/>
        <a:p>
          <a:endParaRPr lang="en-US"/>
        </a:p>
      </dgm:t>
    </dgm:pt>
    <dgm:pt modelId="{D0B5EB0C-92B6-4737-91BB-A9C8A7D7A8DC}">
      <dgm:prSet/>
      <dgm:spPr/>
      <dgm:t>
        <a:bodyPr/>
        <a:lstStyle/>
        <a:p>
          <a:r>
            <a:rPr lang="en-CA" dirty="0"/>
            <a:t>Population data on different years and regions</a:t>
          </a:r>
          <a:endParaRPr lang="en-US" dirty="0"/>
        </a:p>
      </dgm:t>
    </dgm:pt>
    <dgm:pt modelId="{3FE9A372-5E07-4221-8F9A-0399B20CAC74}" type="parTrans" cxnId="{3252D6DC-C246-4238-B37B-7AE63A7B1CAC}">
      <dgm:prSet/>
      <dgm:spPr/>
      <dgm:t>
        <a:bodyPr/>
        <a:lstStyle/>
        <a:p>
          <a:endParaRPr lang="en-US"/>
        </a:p>
      </dgm:t>
    </dgm:pt>
    <dgm:pt modelId="{1A814A9C-0430-4AA1-B41F-2291E017EDD9}" type="sibTrans" cxnId="{3252D6DC-C246-4238-B37B-7AE63A7B1CAC}">
      <dgm:prSet/>
      <dgm:spPr/>
      <dgm:t>
        <a:bodyPr/>
        <a:lstStyle/>
        <a:p>
          <a:endParaRPr lang="en-US"/>
        </a:p>
      </dgm:t>
    </dgm:pt>
    <dgm:pt modelId="{7AA9C120-ACF2-45E7-9495-08BD2FF9F920}">
      <dgm:prSet/>
      <dgm:spPr/>
      <dgm:t>
        <a:bodyPr/>
        <a:lstStyle/>
        <a:p>
          <a:r>
            <a:rPr lang="en-CA" dirty="0"/>
            <a:t>More than 100 columns</a:t>
          </a:r>
          <a:endParaRPr lang="en-US" dirty="0"/>
        </a:p>
      </dgm:t>
    </dgm:pt>
    <dgm:pt modelId="{DFD8ACE9-E210-4B8A-9F06-97EEDE29B52F}" type="parTrans" cxnId="{CAFE3E2E-3B43-4040-B2BC-5686BDB43067}">
      <dgm:prSet/>
      <dgm:spPr/>
      <dgm:t>
        <a:bodyPr/>
        <a:lstStyle/>
        <a:p>
          <a:endParaRPr lang="en-US"/>
        </a:p>
      </dgm:t>
    </dgm:pt>
    <dgm:pt modelId="{BD25190D-9D96-4089-9A34-777F67A94025}" type="sibTrans" cxnId="{CAFE3E2E-3B43-4040-B2BC-5686BDB43067}">
      <dgm:prSet/>
      <dgm:spPr/>
      <dgm:t>
        <a:bodyPr/>
        <a:lstStyle/>
        <a:p>
          <a:endParaRPr lang="en-US"/>
        </a:p>
      </dgm:t>
    </dgm:pt>
    <dgm:pt modelId="{C8F36A58-DCC1-46F5-8BF8-14AC99303F05}">
      <dgm:prSet/>
      <dgm:spPr/>
      <dgm:t>
        <a:bodyPr/>
        <a:lstStyle/>
        <a:p>
          <a:r>
            <a:rPr lang="en-CA" dirty="0"/>
            <a:t>Around 20.5 thousand rows</a:t>
          </a:r>
          <a:endParaRPr lang="en-US" dirty="0"/>
        </a:p>
      </dgm:t>
    </dgm:pt>
    <dgm:pt modelId="{2C9434C2-AE09-40FF-ACE7-B826443B4884}" type="parTrans" cxnId="{94637E25-60FB-409C-AF4F-9775C328AB4B}">
      <dgm:prSet/>
      <dgm:spPr/>
      <dgm:t>
        <a:bodyPr/>
        <a:lstStyle/>
        <a:p>
          <a:endParaRPr lang="en-US"/>
        </a:p>
      </dgm:t>
    </dgm:pt>
    <dgm:pt modelId="{9217A541-5713-4180-8CFF-DA43C9A817A1}" type="sibTrans" cxnId="{94637E25-60FB-409C-AF4F-9775C328AB4B}">
      <dgm:prSet/>
      <dgm:spPr/>
      <dgm:t>
        <a:bodyPr/>
        <a:lstStyle/>
        <a:p>
          <a:endParaRPr lang="en-US"/>
        </a:p>
      </dgm:t>
    </dgm:pt>
    <dgm:pt modelId="{753C23B5-610D-475B-8BAC-2D4C13588FEC}" type="pres">
      <dgm:prSet presAssocID="{7FF087A0-251B-4C25-A0BB-4130B8710FF7}" presName="vert0" presStyleCnt="0">
        <dgm:presLayoutVars>
          <dgm:dir/>
          <dgm:animOne val="branch"/>
          <dgm:animLvl val="lvl"/>
        </dgm:presLayoutVars>
      </dgm:prSet>
      <dgm:spPr/>
    </dgm:pt>
    <dgm:pt modelId="{8E00F8B3-725F-4A77-8692-C505381B3EF9}" type="pres">
      <dgm:prSet presAssocID="{F84A70F0-4C71-45EF-8779-D3B7FEE89CCA}" presName="thickLine" presStyleLbl="alignNode1" presStyleIdx="0" presStyleCnt="4"/>
      <dgm:spPr/>
    </dgm:pt>
    <dgm:pt modelId="{C3153B57-FC70-4994-B282-C4DBEF6CD286}" type="pres">
      <dgm:prSet presAssocID="{F84A70F0-4C71-45EF-8779-D3B7FEE89CCA}" presName="horz1" presStyleCnt="0"/>
      <dgm:spPr/>
    </dgm:pt>
    <dgm:pt modelId="{380645CE-6110-4B6E-9A33-DCE22661845E}" type="pres">
      <dgm:prSet presAssocID="{F84A70F0-4C71-45EF-8779-D3B7FEE89CCA}" presName="tx1" presStyleLbl="revTx" presStyleIdx="0" presStyleCnt="4"/>
      <dgm:spPr/>
    </dgm:pt>
    <dgm:pt modelId="{01ADA6A8-700C-44EF-A639-D3646B67ABAF}" type="pres">
      <dgm:prSet presAssocID="{F84A70F0-4C71-45EF-8779-D3B7FEE89CCA}" presName="vert1" presStyleCnt="0"/>
      <dgm:spPr/>
    </dgm:pt>
    <dgm:pt modelId="{3E16ACB5-A8C5-4AF6-A39F-5E29BAF02573}" type="pres">
      <dgm:prSet presAssocID="{D0B5EB0C-92B6-4737-91BB-A9C8A7D7A8DC}" presName="thickLine" presStyleLbl="alignNode1" presStyleIdx="1" presStyleCnt="4"/>
      <dgm:spPr/>
    </dgm:pt>
    <dgm:pt modelId="{196054E1-6090-454F-AB75-00E89F00311E}" type="pres">
      <dgm:prSet presAssocID="{D0B5EB0C-92B6-4737-91BB-A9C8A7D7A8DC}" presName="horz1" presStyleCnt="0"/>
      <dgm:spPr/>
    </dgm:pt>
    <dgm:pt modelId="{26C1E27C-1BC0-4712-868E-9557E850AF96}" type="pres">
      <dgm:prSet presAssocID="{D0B5EB0C-92B6-4737-91BB-A9C8A7D7A8DC}" presName="tx1" presStyleLbl="revTx" presStyleIdx="1" presStyleCnt="4"/>
      <dgm:spPr/>
    </dgm:pt>
    <dgm:pt modelId="{05315CD2-1629-4FB4-B47F-AAD1E127495B}" type="pres">
      <dgm:prSet presAssocID="{D0B5EB0C-92B6-4737-91BB-A9C8A7D7A8DC}" presName="vert1" presStyleCnt="0"/>
      <dgm:spPr/>
    </dgm:pt>
    <dgm:pt modelId="{A42FCBFD-C8A3-4876-8562-0ECEC9A60914}" type="pres">
      <dgm:prSet presAssocID="{7AA9C120-ACF2-45E7-9495-08BD2FF9F920}" presName="thickLine" presStyleLbl="alignNode1" presStyleIdx="2" presStyleCnt="4"/>
      <dgm:spPr/>
    </dgm:pt>
    <dgm:pt modelId="{F75AD29F-DA3C-4173-BE27-CF0A1D5BD8C6}" type="pres">
      <dgm:prSet presAssocID="{7AA9C120-ACF2-45E7-9495-08BD2FF9F920}" presName="horz1" presStyleCnt="0"/>
      <dgm:spPr/>
    </dgm:pt>
    <dgm:pt modelId="{5FB3EAF4-8E22-4D06-9937-6D7E75D430CF}" type="pres">
      <dgm:prSet presAssocID="{7AA9C120-ACF2-45E7-9495-08BD2FF9F920}" presName="tx1" presStyleLbl="revTx" presStyleIdx="2" presStyleCnt="4"/>
      <dgm:spPr/>
    </dgm:pt>
    <dgm:pt modelId="{A899632C-94F3-48D9-B5DE-526FE14688FC}" type="pres">
      <dgm:prSet presAssocID="{7AA9C120-ACF2-45E7-9495-08BD2FF9F920}" presName="vert1" presStyleCnt="0"/>
      <dgm:spPr/>
    </dgm:pt>
    <dgm:pt modelId="{AA9FB012-BC93-4A4D-90FC-C270C1A947D9}" type="pres">
      <dgm:prSet presAssocID="{C8F36A58-DCC1-46F5-8BF8-14AC99303F05}" presName="thickLine" presStyleLbl="alignNode1" presStyleIdx="3" presStyleCnt="4"/>
      <dgm:spPr/>
    </dgm:pt>
    <dgm:pt modelId="{47964A54-6D34-4B1A-97B4-C3563BCEEB98}" type="pres">
      <dgm:prSet presAssocID="{C8F36A58-DCC1-46F5-8BF8-14AC99303F05}" presName="horz1" presStyleCnt="0"/>
      <dgm:spPr/>
    </dgm:pt>
    <dgm:pt modelId="{58F41411-19B1-4A1D-B8B9-1321CEC01E4F}" type="pres">
      <dgm:prSet presAssocID="{C8F36A58-DCC1-46F5-8BF8-14AC99303F05}" presName="tx1" presStyleLbl="revTx" presStyleIdx="3" presStyleCnt="4"/>
      <dgm:spPr/>
    </dgm:pt>
    <dgm:pt modelId="{7A005E27-3BA6-4917-A5BB-6096E939B91A}" type="pres">
      <dgm:prSet presAssocID="{C8F36A58-DCC1-46F5-8BF8-14AC99303F05}" presName="vert1" presStyleCnt="0"/>
      <dgm:spPr/>
    </dgm:pt>
  </dgm:ptLst>
  <dgm:cxnLst>
    <dgm:cxn modelId="{94637E25-60FB-409C-AF4F-9775C328AB4B}" srcId="{7FF087A0-251B-4C25-A0BB-4130B8710FF7}" destId="{C8F36A58-DCC1-46F5-8BF8-14AC99303F05}" srcOrd="3" destOrd="0" parTransId="{2C9434C2-AE09-40FF-ACE7-B826443B4884}" sibTransId="{9217A541-5713-4180-8CFF-DA43C9A817A1}"/>
    <dgm:cxn modelId="{CAFE3E2E-3B43-4040-B2BC-5686BDB43067}" srcId="{7FF087A0-251B-4C25-A0BB-4130B8710FF7}" destId="{7AA9C120-ACF2-45E7-9495-08BD2FF9F920}" srcOrd="2" destOrd="0" parTransId="{DFD8ACE9-E210-4B8A-9F06-97EEDE29B52F}" sibTransId="{BD25190D-9D96-4089-9A34-777F67A94025}"/>
    <dgm:cxn modelId="{42943E71-CD99-458B-AE9F-A1013E7FDD6A}" type="presOf" srcId="{7FF087A0-251B-4C25-A0BB-4130B8710FF7}" destId="{753C23B5-610D-475B-8BAC-2D4C13588FEC}" srcOrd="0" destOrd="0" presId="urn:microsoft.com/office/officeart/2008/layout/LinedList"/>
    <dgm:cxn modelId="{B5135C76-B8B9-4F9C-813D-B2E7B8E3926A}" type="presOf" srcId="{7AA9C120-ACF2-45E7-9495-08BD2FF9F920}" destId="{5FB3EAF4-8E22-4D06-9937-6D7E75D430CF}" srcOrd="0" destOrd="0" presId="urn:microsoft.com/office/officeart/2008/layout/LinedList"/>
    <dgm:cxn modelId="{129C6091-4E25-4A26-9622-CE6765E66179}" srcId="{7FF087A0-251B-4C25-A0BB-4130B8710FF7}" destId="{F84A70F0-4C71-45EF-8779-D3B7FEE89CCA}" srcOrd="0" destOrd="0" parTransId="{C39F3694-0B66-4CC6-9F71-C56E77908E9B}" sibTransId="{284D7243-9A94-46A8-9BCD-19295C7F8C52}"/>
    <dgm:cxn modelId="{C5E6F6CA-E8C3-4DD4-9CA9-1D9E0EFC3320}" type="presOf" srcId="{F84A70F0-4C71-45EF-8779-D3B7FEE89CCA}" destId="{380645CE-6110-4B6E-9A33-DCE22661845E}" srcOrd="0" destOrd="0" presId="urn:microsoft.com/office/officeart/2008/layout/LinedList"/>
    <dgm:cxn modelId="{3252D6DC-C246-4238-B37B-7AE63A7B1CAC}" srcId="{7FF087A0-251B-4C25-A0BB-4130B8710FF7}" destId="{D0B5EB0C-92B6-4737-91BB-A9C8A7D7A8DC}" srcOrd="1" destOrd="0" parTransId="{3FE9A372-5E07-4221-8F9A-0399B20CAC74}" sibTransId="{1A814A9C-0430-4AA1-B41F-2291E017EDD9}"/>
    <dgm:cxn modelId="{AC5C16EC-BC69-44BB-A103-D2DF97F68E32}" type="presOf" srcId="{D0B5EB0C-92B6-4737-91BB-A9C8A7D7A8DC}" destId="{26C1E27C-1BC0-4712-868E-9557E850AF96}" srcOrd="0" destOrd="0" presId="urn:microsoft.com/office/officeart/2008/layout/LinedList"/>
    <dgm:cxn modelId="{AB6FB1EC-6174-4983-A619-1BD67D139847}" type="presOf" srcId="{C8F36A58-DCC1-46F5-8BF8-14AC99303F05}" destId="{58F41411-19B1-4A1D-B8B9-1321CEC01E4F}" srcOrd="0" destOrd="0" presId="urn:microsoft.com/office/officeart/2008/layout/LinedList"/>
    <dgm:cxn modelId="{23585E2B-7211-4316-8228-1ED7963FDB50}" type="presParOf" srcId="{753C23B5-610D-475B-8BAC-2D4C13588FEC}" destId="{8E00F8B3-725F-4A77-8692-C505381B3EF9}" srcOrd="0" destOrd="0" presId="urn:microsoft.com/office/officeart/2008/layout/LinedList"/>
    <dgm:cxn modelId="{71F1CF8A-F055-4136-8BA9-39F99066683F}" type="presParOf" srcId="{753C23B5-610D-475B-8BAC-2D4C13588FEC}" destId="{C3153B57-FC70-4994-B282-C4DBEF6CD286}" srcOrd="1" destOrd="0" presId="urn:microsoft.com/office/officeart/2008/layout/LinedList"/>
    <dgm:cxn modelId="{5753174D-C522-48FB-B1C3-5BC996E66CD2}" type="presParOf" srcId="{C3153B57-FC70-4994-B282-C4DBEF6CD286}" destId="{380645CE-6110-4B6E-9A33-DCE22661845E}" srcOrd="0" destOrd="0" presId="urn:microsoft.com/office/officeart/2008/layout/LinedList"/>
    <dgm:cxn modelId="{489FF3AD-0016-4AEB-AA7C-A394F4AE71EA}" type="presParOf" srcId="{C3153B57-FC70-4994-B282-C4DBEF6CD286}" destId="{01ADA6A8-700C-44EF-A639-D3646B67ABAF}" srcOrd="1" destOrd="0" presId="urn:microsoft.com/office/officeart/2008/layout/LinedList"/>
    <dgm:cxn modelId="{7F5BDED1-0542-401E-836C-FC88AA2B1809}" type="presParOf" srcId="{753C23B5-610D-475B-8BAC-2D4C13588FEC}" destId="{3E16ACB5-A8C5-4AF6-A39F-5E29BAF02573}" srcOrd="2" destOrd="0" presId="urn:microsoft.com/office/officeart/2008/layout/LinedList"/>
    <dgm:cxn modelId="{6F7DD596-CA8F-4D3B-A5CF-0F3CDF5B2FB4}" type="presParOf" srcId="{753C23B5-610D-475B-8BAC-2D4C13588FEC}" destId="{196054E1-6090-454F-AB75-00E89F00311E}" srcOrd="3" destOrd="0" presId="urn:microsoft.com/office/officeart/2008/layout/LinedList"/>
    <dgm:cxn modelId="{6A99C326-141D-492F-A870-F173E35978A3}" type="presParOf" srcId="{196054E1-6090-454F-AB75-00E89F00311E}" destId="{26C1E27C-1BC0-4712-868E-9557E850AF96}" srcOrd="0" destOrd="0" presId="urn:microsoft.com/office/officeart/2008/layout/LinedList"/>
    <dgm:cxn modelId="{52820E07-B336-41A1-9DFE-A15A682E927E}" type="presParOf" srcId="{196054E1-6090-454F-AB75-00E89F00311E}" destId="{05315CD2-1629-4FB4-B47F-AAD1E127495B}" srcOrd="1" destOrd="0" presId="urn:microsoft.com/office/officeart/2008/layout/LinedList"/>
    <dgm:cxn modelId="{C43DF7E4-B1FC-499F-A653-0C2B4E8A9781}" type="presParOf" srcId="{753C23B5-610D-475B-8BAC-2D4C13588FEC}" destId="{A42FCBFD-C8A3-4876-8562-0ECEC9A60914}" srcOrd="4" destOrd="0" presId="urn:microsoft.com/office/officeart/2008/layout/LinedList"/>
    <dgm:cxn modelId="{735F1DC8-E51B-44BF-ABAF-ABBD93933AEF}" type="presParOf" srcId="{753C23B5-610D-475B-8BAC-2D4C13588FEC}" destId="{F75AD29F-DA3C-4173-BE27-CF0A1D5BD8C6}" srcOrd="5" destOrd="0" presId="urn:microsoft.com/office/officeart/2008/layout/LinedList"/>
    <dgm:cxn modelId="{9E59B0C6-41A0-49FC-B843-9D76B5EBB628}" type="presParOf" srcId="{F75AD29F-DA3C-4173-BE27-CF0A1D5BD8C6}" destId="{5FB3EAF4-8E22-4D06-9937-6D7E75D430CF}" srcOrd="0" destOrd="0" presId="urn:microsoft.com/office/officeart/2008/layout/LinedList"/>
    <dgm:cxn modelId="{D722FB18-0E87-4A3D-ACF2-6215D32BBC10}" type="presParOf" srcId="{F75AD29F-DA3C-4173-BE27-CF0A1D5BD8C6}" destId="{A899632C-94F3-48D9-B5DE-526FE14688FC}" srcOrd="1" destOrd="0" presId="urn:microsoft.com/office/officeart/2008/layout/LinedList"/>
    <dgm:cxn modelId="{F2653219-BBF6-4CA7-98B3-B0C6601F6D1C}" type="presParOf" srcId="{753C23B5-610D-475B-8BAC-2D4C13588FEC}" destId="{AA9FB012-BC93-4A4D-90FC-C270C1A947D9}" srcOrd="6" destOrd="0" presId="urn:microsoft.com/office/officeart/2008/layout/LinedList"/>
    <dgm:cxn modelId="{71FF91D7-BBC9-43D6-8563-5788A3C85876}" type="presParOf" srcId="{753C23B5-610D-475B-8BAC-2D4C13588FEC}" destId="{47964A54-6D34-4B1A-97B4-C3563BCEEB98}" srcOrd="7" destOrd="0" presId="urn:microsoft.com/office/officeart/2008/layout/LinedList"/>
    <dgm:cxn modelId="{E1E57696-88C4-4CD1-AE44-45FD61992238}" type="presParOf" srcId="{47964A54-6D34-4B1A-97B4-C3563BCEEB98}" destId="{58F41411-19B1-4A1D-B8B9-1321CEC01E4F}" srcOrd="0" destOrd="0" presId="urn:microsoft.com/office/officeart/2008/layout/LinedList"/>
    <dgm:cxn modelId="{D642D53B-0029-4992-B7FD-60B31C3EC9D4}" type="presParOf" srcId="{47964A54-6D34-4B1A-97B4-C3563BCEEB98}" destId="{7A005E27-3BA6-4917-A5BB-6096E939B9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B21DD-DEE3-4735-830E-427CE5B486EE}">
      <dsp:nvSpPr>
        <dsp:cNvPr id="0" name=""/>
        <dsp:cNvSpPr/>
      </dsp:nvSpPr>
      <dsp:spPr>
        <a:xfrm>
          <a:off x="683294" y="4118"/>
          <a:ext cx="5139709" cy="20021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/>
            <a:t>Analyze the Growth of the World Population</a:t>
          </a:r>
          <a:endParaRPr lang="en-US" sz="3600" kern="1200" dirty="0"/>
        </a:p>
      </dsp:txBody>
      <dsp:txXfrm>
        <a:off x="683294" y="4118"/>
        <a:ext cx="5139709" cy="2002198"/>
      </dsp:txXfrm>
    </dsp:sp>
    <dsp:sp modelId="{99F35F5E-5FC5-431A-AD50-C4E2DCE95676}">
      <dsp:nvSpPr>
        <dsp:cNvPr id="0" name=""/>
        <dsp:cNvSpPr/>
      </dsp:nvSpPr>
      <dsp:spPr>
        <a:xfrm>
          <a:off x="6194821" y="4118"/>
          <a:ext cx="4618737" cy="2002198"/>
        </a:xfrm>
        <a:prstGeom prst="rect">
          <a:avLst/>
        </a:prstGeom>
        <a:solidFill>
          <a:srgbClr val="BD582C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Predict</a:t>
          </a:r>
          <a:r>
            <a:rPr lang="en-CA" sz="3600" kern="1200" dirty="0"/>
            <a:t> Future Population</a:t>
          </a:r>
          <a:endParaRPr lang="en-US" sz="3600" kern="1200" dirty="0"/>
        </a:p>
      </dsp:txBody>
      <dsp:txXfrm>
        <a:off x="6194821" y="4118"/>
        <a:ext cx="4618737" cy="2002198"/>
      </dsp:txXfrm>
    </dsp:sp>
    <dsp:sp modelId="{F0B06FBC-D002-45AB-B02F-E44D1DE5E332}">
      <dsp:nvSpPr>
        <dsp:cNvPr id="0" name=""/>
        <dsp:cNvSpPr/>
      </dsp:nvSpPr>
      <dsp:spPr>
        <a:xfrm>
          <a:off x="686130" y="1997740"/>
          <a:ext cx="5139709" cy="1428948"/>
        </a:xfrm>
        <a:prstGeom prst="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i="0" u="none" kern="1200" dirty="0"/>
            <a:t>Descriptive + Diagnostic</a:t>
          </a:r>
          <a:endParaRPr lang="en-US" sz="3600" kern="1200" dirty="0"/>
        </a:p>
      </dsp:txBody>
      <dsp:txXfrm>
        <a:off x="686130" y="1997740"/>
        <a:ext cx="5139709" cy="1428948"/>
      </dsp:txXfrm>
    </dsp:sp>
    <dsp:sp modelId="{5E32B304-98EA-4F64-9A03-0895DEF90810}">
      <dsp:nvSpPr>
        <dsp:cNvPr id="0" name=""/>
        <dsp:cNvSpPr/>
      </dsp:nvSpPr>
      <dsp:spPr>
        <a:xfrm>
          <a:off x="6194821" y="2001905"/>
          <a:ext cx="4618737" cy="1428948"/>
        </a:xfrm>
        <a:prstGeom prst="rect">
          <a:avLst/>
        </a:prstGeom>
        <a:solidFill>
          <a:srgbClr val="BD582C">
            <a:hueOff val="26025"/>
            <a:satOff val="-17917"/>
            <a:lumOff val="-4575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i="0" u="none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Predictive</a:t>
          </a:r>
          <a:endParaRPr lang="en-US" sz="3600" b="0" i="0" u="none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6194821" y="2001905"/>
        <a:ext cx="4618737" cy="1428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0F8B3-725F-4A77-8692-C505381B3EF9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645CE-6110-4B6E-9A33-DCE22661845E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 dirty="0"/>
            <a:t>From UN website</a:t>
          </a:r>
          <a:endParaRPr lang="en-US" sz="3900" kern="1200" dirty="0"/>
        </a:p>
      </dsp:txBody>
      <dsp:txXfrm>
        <a:off x="0" y="0"/>
        <a:ext cx="6797675" cy="1412477"/>
      </dsp:txXfrm>
    </dsp:sp>
    <dsp:sp modelId="{3E16ACB5-A8C5-4AF6-A39F-5E29BAF02573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1E27C-1BC0-4712-868E-9557E850AF96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 dirty="0"/>
            <a:t>Population data on different years and regions</a:t>
          </a:r>
          <a:endParaRPr lang="en-US" sz="3900" kern="1200" dirty="0"/>
        </a:p>
      </dsp:txBody>
      <dsp:txXfrm>
        <a:off x="0" y="1412477"/>
        <a:ext cx="6797675" cy="1412477"/>
      </dsp:txXfrm>
    </dsp:sp>
    <dsp:sp modelId="{A42FCBFD-C8A3-4876-8562-0ECEC9A60914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3EAF4-8E22-4D06-9937-6D7E75D430CF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 dirty="0"/>
            <a:t>More than 100 columns</a:t>
          </a:r>
          <a:endParaRPr lang="en-US" sz="3900" kern="1200" dirty="0"/>
        </a:p>
      </dsp:txBody>
      <dsp:txXfrm>
        <a:off x="0" y="2824955"/>
        <a:ext cx="6797675" cy="1412477"/>
      </dsp:txXfrm>
    </dsp:sp>
    <dsp:sp modelId="{AA9FB012-BC93-4A4D-90FC-C270C1A947D9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41411-19B1-4A1D-B8B9-1321CEC01E4F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 dirty="0"/>
            <a:t>Around 20.5 thousand rows</a:t>
          </a:r>
          <a:endParaRPr lang="en-US" sz="3900" kern="1200" dirty="0"/>
        </a:p>
      </dsp:txBody>
      <dsp:txXfrm>
        <a:off x="0" y="4237433"/>
        <a:ext cx="6797675" cy="141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2F92-C6F3-4CB8-B86A-3DB2A1BA5A27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22B-517A-4E43-9363-916621C5658A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09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2F92-C6F3-4CB8-B86A-3DB2A1BA5A27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22B-517A-4E43-9363-916621C56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788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2F92-C6F3-4CB8-B86A-3DB2A1BA5A27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22B-517A-4E43-9363-916621C56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544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2F92-C6F3-4CB8-B86A-3DB2A1BA5A27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22B-517A-4E43-9363-916621C56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33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2F92-C6F3-4CB8-B86A-3DB2A1BA5A27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22B-517A-4E43-9363-916621C5658A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68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2F92-C6F3-4CB8-B86A-3DB2A1BA5A27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22B-517A-4E43-9363-916621C56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83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2F92-C6F3-4CB8-B86A-3DB2A1BA5A27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22B-517A-4E43-9363-916621C56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27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2F92-C6F3-4CB8-B86A-3DB2A1BA5A27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22B-517A-4E43-9363-916621C56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34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2F92-C6F3-4CB8-B86A-3DB2A1BA5A27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22B-517A-4E43-9363-916621C56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03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F32F92-C6F3-4CB8-B86A-3DB2A1BA5A27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32D22B-517A-4E43-9363-916621C56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25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2F92-C6F3-4CB8-B86A-3DB2A1BA5A27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22B-517A-4E43-9363-916621C56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2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F32F92-C6F3-4CB8-B86A-3DB2A1BA5A27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32D22B-517A-4E43-9363-916621C5658A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6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2929-17B3-13B1-DB7F-923779C36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700" b="0" i="0" u="none" strike="noStrike">
                <a:effectLst/>
                <a:latin typeface="Cabin"/>
              </a:rPr>
              <a:t>Power BI </a:t>
            </a:r>
            <a:br>
              <a:rPr lang="en-US" sz="6700" b="0" i="0" u="none" strike="noStrike">
                <a:effectLst/>
                <a:latin typeface="Cabin"/>
              </a:rPr>
            </a:br>
            <a:r>
              <a:rPr lang="en-US" sz="6700" b="0" i="0" u="none" strike="noStrike">
                <a:effectLst/>
                <a:latin typeface="Cabin"/>
              </a:rPr>
              <a:t>Data Visualization Project</a:t>
            </a:r>
            <a:endParaRPr lang="en-CA" sz="6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BCBA5-D6C3-3B1C-2E74-13E52D227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CA" sz="2800" dirty="0"/>
              <a:t>Population Growth</a:t>
            </a:r>
          </a:p>
        </p:txBody>
      </p:sp>
    </p:spTree>
    <p:extLst>
      <p:ext uri="{BB962C8B-B14F-4D97-AF65-F5344CB8AC3E}">
        <p14:creationId xmlns:p14="http://schemas.microsoft.com/office/powerpoint/2010/main" val="326102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3E00694-E403-4987-8634-15F6D8E4C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0ECA3-B4F4-AEDE-A021-A6BF0865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4374"/>
            <a:ext cx="10058400" cy="1188995"/>
          </a:xfrm>
        </p:spPr>
        <p:txBody>
          <a:bodyPr anchor="ctr">
            <a:normAutofit/>
          </a:bodyPr>
          <a:lstStyle/>
          <a:p>
            <a:pPr algn="ctr"/>
            <a:r>
              <a:rPr lang="en-CA" dirty="0"/>
              <a:t>Goals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85AF6A14-1979-BABD-CB6D-A0B0803AC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076717"/>
              </p:ext>
            </p:extLst>
          </p:nvPr>
        </p:nvGraphicFramePr>
        <p:xfrm>
          <a:off x="60959" y="1284480"/>
          <a:ext cx="10813559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48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8000B-2E91-05F0-6953-C3363006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CA" sz="3600">
                <a:solidFill>
                  <a:srgbClr val="FFFFFF"/>
                </a:solidFill>
              </a:rPr>
              <a:t>Step 1: </a:t>
            </a:r>
            <a:br>
              <a:rPr lang="en-CA" sz="3600">
                <a:solidFill>
                  <a:srgbClr val="FFFFFF"/>
                </a:solidFill>
              </a:rPr>
            </a:br>
            <a:r>
              <a:rPr lang="en-CA" sz="3600">
                <a:solidFill>
                  <a:srgbClr val="FFFFFF"/>
                </a:solidFill>
              </a:rPr>
              <a:t>Data Collection</a:t>
            </a:r>
            <a:endParaRPr lang="en-CA" sz="36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4D7AF4-4A3E-1F37-A737-51D020E5B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54906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15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5BF4-CE19-063A-4BB2-898071EC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Step 2: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AD9E-E1EA-E0DD-2CDB-A7D665F06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r>
              <a:rPr lang="en-CA" sz="3200" dirty="0"/>
              <a:t>Excel</a:t>
            </a:r>
          </a:p>
          <a:p>
            <a:pPr lvl="1"/>
            <a:r>
              <a:rPr lang="en-CA" sz="2800" dirty="0"/>
              <a:t>Removed unnecessary columns</a:t>
            </a:r>
          </a:p>
          <a:p>
            <a:pPr marL="201168" lvl="1" indent="0">
              <a:buNone/>
            </a:pPr>
            <a:endParaRPr lang="en-CA" sz="2800" dirty="0"/>
          </a:p>
          <a:p>
            <a:pPr marL="201168" lvl="1" indent="0">
              <a:buNone/>
            </a:pPr>
            <a:r>
              <a:rPr lang="en-CA" sz="2800" dirty="0"/>
              <a:t>Power BI</a:t>
            </a:r>
          </a:p>
          <a:p>
            <a:pPr lvl="1"/>
            <a:r>
              <a:rPr lang="en-CA" sz="2800" dirty="0"/>
              <a:t>Changed data type</a:t>
            </a:r>
          </a:p>
          <a:p>
            <a:pPr lvl="1"/>
            <a:r>
              <a:rPr lang="en-CA" sz="2800" dirty="0"/>
              <a:t>Created additional columns by DAX	</a:t>
            </a:r>
          </a:p>
          <a:p>
            <a:pPr lvl="1"/>
            <a:r>
              <a:rPr lang="en-CA" sz="2800" dirty="0"/>
              <a:t>Grouped the data</a:t>
            </a:r>
          </a:p>
          <a:p>
            <a:pPr marL="201168" lvl="1" indent="0">
              <a:buNone/>
            </a:pPr>
            <a:endParaRPr lang="en-CA" dirty="0"/>
          </a:p>
          <a:p>
            <a:pPr lvl="1">
              <a:buFontTx/>
              <a:buChar char="-"/>
            </a:pPr>
            <a:endParaRPr lang="en-CA" dirty="0"/>
          </a:p>
          <a:p>
            <a:pPr lvl="1">
              <a:buFontTx/>
              <a:buChar char="-"/>
            </a:pPr>
            <a:endParaRPr lang="en-CA" dirty="0"/>
          </a:p>
          <a:p>
            <a:pPr lvl="1">
              <a:buFontTx/>
              <a:buChar char="-"/>
            </a:pPr>
            <a:endParaRPr lang="en-CA" dirty="0"/>
          </a:p>
          <a:p>
            <a:pPr lvl="1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332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604B7-E42A-BD4E-C4C0-9A6E5DA1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Step 3: Data Visualization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7532-BDCE-B54A-A847-27CA1C2EB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rgbClr val="FFFFFF"/>
                </a:solidFill>
                <a:latin typeface="+mj-lt"/>
              </a:rPr>
              <a:t>- Refer to Power BI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327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667C-643A-DF2E-1007-286E0A0A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4C349-BA22-03A0-4BAB-14BC6062F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bin"/>
              </a:rPr>
              <a:t>1. C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bin"/>
              </a:rPr>
              <a:t>leaning and processing the data</a:t>
            </a:r>
            <a:endParaRPr lang="en-US" sz="6600" b="0" i="0" u="none" strike="noStrike" spc="-50" dirty="0">
              <a:solidFill>
                <a:schemeClr val="accent2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2800" dirty="0">
                <a:solidFill>
                  <a:srgbClr val="000000"/>
                </a:solidFill>
                <a:latin typeface="Cabin"/>
              </a:rPr>
              <a:t>2. 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bin"/>
              </a:rPr>
              <a:t>urning data into precise and suitable insights</a:t>
            </a:r>
            <a:endParaRPr lang="en-CA" sz="6600" spc="-5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93673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98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Cabin</vt:lpstr>
      <vt:lpstr>Calibri</vt:lpstr>
      <vt:lpstr>Calibri Light</vt:lpstr>
      <vt:lpstr>Retrospect</vt:lpstr>
      <vt:lpstr>Power BI  Data Visualization Project</vt:lpstr>
      <vt:lpstr>Goals</vt:lpstr>
      <vt:lpstr>Step 1:  Data Collection</vt:lpstr>
      <vt:lpstr>Step 2: Data Processing</vt:lpstr>
      <vt:lpstr>Step 3: Data Visualization</vt:lpstr>
      <vt:lpstr>Difficulties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 Data Visualization Project</dc:title>
  <dc:creator>Chingyue Ip</dc:creator>
  <cp:lastModifiedBy>Chingyue Ip</cp:lastModifiedBy>
  <cp:revision>1</cp:revision>
  <dcterms:created xsi:type="dcterms:W3CDTF">2023-01-26T01:43:41Z</dcterms:created>
  <dcterms:modified xsi:type="dcterms:W3CDTF">2023-01-26T02:48:47Z</dcterms:modified>
</cp:coreProperties>
</file>