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496f5d54a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496f5d54a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496f5d54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496f5d54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496f5d54a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496f5d54a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496f5d54a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496f5d54a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496f5d54a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496f5d54a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9cd3d88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9cd3d88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496f5d54a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496f5d54a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187250" y="-169350"/>
            <a:ext cx="9419100" cy="5482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32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333625" y="762000"/>
            <a:ext cx="645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497325" y="538750"/>
            <a:ext cx="6454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sp>
        <p:nvSpPr>
          <p:cNvPr id="57" name="Google Shape;57;p13"/>
          <p:cNvSpPr txBox="1"/>
          <p:nvPr/>
        </p:nvSpPr>
        <p:spPr>
          <a:xfrm>
            <a:off x="6438450" y="1081475"/>
            <a:ext cx="2880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>
                <a:solidFill>
                  <a:schemeClr val="lt1"/>
                </a:solidFill>
              </a:rPr>
              <a:t>П</a:t>
            </a:r>
            <a:r>
              <a:rPr b="1" lang="ru" sz="3200">
                <a:solidFill>
                  <a:schemeClr val="lt1"/>
                </a:solidFill>
              </a:rPr>
              <a:t>рофи Калькулятор</a:t>
            </a:r>
            <a:endParaRPr b="1" sz="3200"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68950" y="3285225"/>
            <a:ext cx="1309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>
                <a:solidFill>
                  <a:schemeClr val="lt1"/>
                </a:solidFill>
              </a:rPr>
              <a:t>Тема</a:t>
            </a:r>
            <a:endParaRPr sz="2900">
              <a:solidFill>
                <a:schemeClr val="lt1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68938" y="1432800"/>
            <a:ext cx="2733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lt1"/>
                </a:solidFill>
              </a:rPr>
              <a:t>Направление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7223550" y="2256138"/>
            <a:ext cx="1309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>
                <a:solidFill>
                  <a:schemeClr val="lt1"/>
                </a:solidFill>
              </a:rPr>
              <a:t>Автор</a:t>
            </a:r>
            <a:endParaRPr sz="2900">
              <a:solidFill>
                <a:schemeClr val="lt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881100" y="2892325"/>
            <a:ext cx="1994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</a:rPr>
              <a:t>Дорожко Денис Васильевич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-146712" y="2149825"/>
            <a:ext cx="288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</a:rPr>
              <a:t>К</a:t>
            </a:r>
            <a:r>
              <a:rPr lang="ru" sz="1100">
                <a:solidFill>
                  <a:schemeClr val="lt1"/>
                </a:solidFill>
              </a:rPr>
              <a:t>алькулятор для вычисления сложных математических функций</a:t>
            </a:r>
            <a:endParaRPr sz="400">
              <a:solidFill>
                <a:schemeClr val="lt1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-672275" y="3940850"/>
            <a:ext cx="280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</a:rPr>
              <a:t>Консольное приложение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 rot="-3197783">
            <a:off x="4366777" y="1099443"/>
            <a:ext cx="3948797" cy="669242"/>
          </a:xfrm>
          <a:prstGeom prst="rect">
            <a:avLst/>
          </a:prstGeom>
          <a:solidFill>
            <a:srgbClr val="2BCF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 rot="3196226">
            <a:off x="4343467" y="3734406"/>
            <a:ext cx="3405130" cy="59484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 rot="3195481">
            <a:off x="3639873" y="4120807"/>
            <a:ext cx="2714587" cy="579483"/>
          </a:xfrm>
          <a:prstGeom prst="rect">
            <a:avLst/>
          </a:prstGeom>
          <a:solidFill>
            <a:srgbClr val="2BCF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 rot="-3197226">
            <a:off x="1904894" y="4030544"/>
            <a:ext cx="3065712" cy="559502"/>
          </a:xfrm>
          <a:prstGeom prst="rect">
            <a:avLst/>
          </a:prstGeom>
          <a:gradFill>
            <a:gsLst>
              <a:gs pos="0">
                <a:srgbClr val="B0EB39"/>
              </a:gs>
              <a:gs pos="100000">
                <a:srgbClr val="658C1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 rot="-7604612">
            <a:off x="1529494" y="621848"/>
            <a:ext cx="3455168" cy="655803"/>
          </a:xfrm>
          <a:prstGeom prst="rect">
            <a:avLst/>
          </a:prstGeom>
          <a:solidFill>
            <a:srgbClr val="2BCF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 rot="7602128">
            <a:off x="827348" y="3824384"/>
            <a:ext cx="3135253" cy="610922"/>
          </a:xfrm>
          <a:prstGeom prst="rect">
            <a:avLst/>
          </a:prstGeom>
          <a:solidFill>
            <a:srgbClr val="2BCF09"/>
          </a:solidFill>
          <a:ln cap="flat" cmpd="sng" w="9525">
            <a:solidFill>
              <a:srgbClr val="22500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 rot="-7603688">
            <a:off x="256664" y="1220412"/>
            <a:ext cx="4073952" cy="540422"/>
          </a:xfrm>
          <a:prstGeom prst="rect">
            <a:avLst/>
          </a:prstGeom>
          <a:gradFill>
            <a:gsLst>
              <a:gs pos="0">
                <a:srgbClr val="B0EB39"/>
              </a:gs>
              <a:gs pos="100000">
                <a:srgbClr val="658C1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 rot="3195666">
            <a:off x="3454222" y="4644982"/>
            <a:ext cx="1522144" cy="579483"/>
          </a:xfrm>
          <a:prstGeom prst="rect">
            <a:avLst/>
          </a:prstGeom>
          <a:solidFill>
            <a:srgbClr val="2BCF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 rot="-7605034">
            <a:off x="3377751" y="-30127"/>
            <a:ext cx="2016604" cy="655803"/>
          </a:xfrm>
          <a:prstGeom prst="rect">
            <a:avLst/>
          </a:prstGeom>
          <a:solidFill>
            <a:srgbClr val="2BCF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 rot="7602983">
            <a:off x="3327521" y="740579"/>
            <a:ext cx="3761954" cy="676322"/>
          </a:xfrm>
          <a:prstGeom prst="rect">
            <a:avLst/>
          </a:prstGeom>
          <a:gradFill>
            <a:gsLst>
              <a:gs pos="0">
                <a:srgbClr val="B0EB39"/>
              </a:gs>
              <a:gs pos="100000">
                <a:srgbClr val="658C1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3" title="удивление.jpg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7402513" y="3775325"/>
            <a:ext cx="1309798" cy="127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-67125" y="0"/>
            <a:ext cx="9694500" cy="5742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1545400" y="1712575"/>
            <a:ext cx="5886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90CC15"/>
                </a:solidFill>
              </a:rPr>
              <a:t>Цель моего проекта - дать возможность людям </a:t>
            </a:r>
            <a:r>
              <a:rPr lang="ru" sz="2400">
                <a:solidFill>
                  <a:srgbClr val="90CC15"/>
                </a:solidFill>
              </a:rPr>
              <a:t>легко </a:t>
            </a:r>
            <a:r>
              <a:rPr lang="ru" sz="2400">
                <a:solidFill>
                  <a:srgbClr val="90CC15"/>
                </a:solidFill>
              </a:rPr>
              <a:t>решать  сложные математические примеры , так как в обычном калькуляторе некоторых сложных функций просто нет.</a:t>
            </a:r>
            <a:endParaRPr sz="2400">
              <a:solidFill>
                <a:srgbClr val="90CC15"/>
              </a:solidFill>
            </a:endParaRPr>
          </a:p>
        </p:txBody>
      </p:sp>
      <p:sp>
        <p:nvSpPr>
          <p:cNvPr id="81" name="Google Shape;81;p14"/>
          <p:cNvSpPr/>
          <p:nvPr/>
        </p:nvSpPr>
        <p:spPr>
          <a:xfrm rot="-5942053">
            <a:off x="5988728" y="803581"/>
            <a:ext cx="2930757" cy="421000"/>
          </a:xfrm>
          <a:prstGeom prst="rect">
            <a:avLst/>
          </a:prstGeom>
          <a:solidFill>
            <a:srgbClr val="2BCF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 rot="417888">
            <a:off x="7458003" y="2267103"/>
            <a:ext cx="2142510" cy="4416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 rot="4867194">
            <a:off x="452911" y="4310123"/>
            <a:ext cx="2819901" cy="398449"/>
          </a:xfrm>
          <a:prstGeom prst="rect">
            <a:avLst/>
          </a:prstGeom>
          <a:solidFill>
            <a:srgbClr val="2BCF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 rot="-10374707">
            <a:off x="-168152" y="2878053"/>
            <a:ext cx="2027596" cy="42506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23825" y="-23825"/>
            <a:ext cx="9381000" cy="5365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3143275" y="303600"/>
            <a:ext cx="257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Описание</a:t>
            </a:r>
            <a:endParaRPr sz="3600"/>
          </a:p>
        </p:txBody>
      </p:sp>
      <p:sp>
        <p:nvSpPr>
          <p:cNvPr id="91" name="Google Shape;91;p15"/>
          <p:cNvSpPr txBox="1"/>
          <p:nvPr/>
        </p:nvSpPr>
        <p:spPr>
          <a:xfrm>
            <a:off x="0" y="1110900"/>
            <a:ext cx="9000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90CC15"/>
                </a:solidFill>
              </a:rPr>
              <a:t>Профи Калькулятор задумывается как консольное приложение, написанное на языке Python.В нём пользователь выбирает какое математическое вычисление он хочет использовать. Потом он вводит нужные ему числа и получает ответ. В Профи Калькуляторе используются только сложные математическиe функции(НОД, Гипотенуза,факториал и т.д). </a:t>
            </a:r>
            <a:endParaRPr sz="1800">
              <a:solidFill>
                <a:srgbClr val="90CC15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1344750" y="3468650"/>
            <a:ext cx="645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Для реализации проекта в я использовал библиотеку math.Сначала программа спрашивает у пользователя мат. функцию,далее запускает цикл while.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93" name="Google Shape;93;p15"/>
          <p:cNvCxnSpPr/>
          <p:nvPr/>
        </p:nvCxnSpPr>
        <p:spPr>
          <a:xfrm flipH="1" rot="10800000">
            <a:off x="-31375" y="2910825"/>
            <a:ext cx="9380100" cy="4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5"/>
          <p:cNvSpPr txBox="1"/>
          <p:nvPr/>
        </p:nvSpPr>
        <p:spPr>
          <a:xfrm>
            <a:off x="3378275" y="143100"/>
            <a:ext cx="1980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rgbClr val="90CC15"/>
                </a:solidFill>
              </a:rPr>
              <a:t>Описание</a:t>
            </a:r>
            <a:endParaRPr sz="2600">
              <a:solidFill>
                <a:srgbClr val="90CC15"/>
              </a:solidFill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7928425" y="-451950"/>
            <a:ext cx="2113800" cy="1775100"/>
          </a:xfrm>
          <a:prstGeom prst="ellipse">
            <a:avLst/>
          </a:prstGeom>
          <a:solidFill>
            <a:srgbClr val="90CC1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8263950" y="-664200"/>
            <a:ext cx="2462700" cy="1775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 rot="10800000">
            <a:off x="-452050" y="3711500"/>
            <a:ext cx="2113800" cy="1775100"/>
          </a:xfrm>
          <a:prstGeom prst="ellipse">
            <a:avLst/>
          </a:prstGeom>
          <a:solidFill>
            <a:srgbClr val="2BCF0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 rot="10800000">
            <a:off x="-1136475" y="3923750"/>
            <a:ext cx="2462700" cy="1775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/>
        </p:nvSpPr>
        <p:spPr>
          <a:xfrm>
            <a:off x="0" y="0"/>
            <a:ext cx="9455100" cy="5557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1279800" y="1398800"/>
            <a:ext cx="64545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80B36B"/>
                </a:solidFill>
              </a:rPr>
              <a:t> По завершению проекта планировалось рабочее консольное приложение для вычисления сложных математических функций такие как: НОД,корень,факториал.</a:t>
            </a:r>
            <a:endParaRPr sz="3000">
              <a:solidFill>
                <a:srgbClr val="80B36B"/>
              </a:solidFill>
            </a:endParaRPr>
          </a:p>
        </p:txBody>
      </p:sp>
      <p:sp>
        <p:nvSpPr>
          <p:cNvPr id="105" name="Google Shape;105;p16"/>
          <p:cNvSpPr/>
          <p:nvPr/>
        </p:nvSpPr>
        <p:spPr>
          <a:xfrm rot="-3005930">
            <a:off x="-902116" y="1292690"/>
            <a:ext cx="4351288" cy="421029"/>
          </a:xfrm>
          <a:prstGeom prst="rect">
            <a:avLst/>
          </a:prstGeom>
          <a:solidFill>
            <a:srgbClr val="2BCF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 rot="-3529578">
            <a:off x="6613065" y="3712781"/>
            <a:ext cx="4015769" cy="44153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-132650" y="0"/>
            <a:ext cx="9605700" cy="5575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2208850" y="125375"/>
            <a:ext cx="446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</a:rPr>
              <a:t>Фактический результат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-805400" y="547375"/>
            <a:ext cx="645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-877750" y="2293225"/>
            <a:ext cx="645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3908800" y="863400"/>
            <a:ext cx="1061100" cy="1338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127900" y="2480700"/>
            <a:ext cx="86229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chemeClr val="dk1"/>
                </a:solidFill>
              </a:rPr>
              <a:t>В результате разработки проекта я сделал консольное приложение , которое может вычислять следующие 9 функций: НОД,НОК,синус,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300">
                <a:solidFill>
                  <a:schemeClr val="dk1"/>
                </a:solidFill>
              </a:rPr>
              <a:t>   косинус</a:t>
            </a:r>
            <a:r>
              <a:rPr lang="ru" sz="2300">
                <a:solidFill>
                  <a:schemeClr val="dk1"/>
                </a:solidFill>
              </a:rPr>
              <a:t>,</a:t>
            </a:r>
            <a:r>
              <a:rPr lang="ru" sz="2300">
                <a:solidFill>
                  <a:schemeClr val="dk1"/>
                </a:solidFill>
              </a:rPr>
              <a:t>факториал, тангенс ,логарифм числа, гипотенуза,</a:t>
            </a:r>
            <a:r>
              <a:rPr lang="ru" sz="2300">
                <a:solidFill>
                  <a:schemeClr val="dk1"/>
                </a:solidFill>
              </a:rPr>
              <a:t>корень.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>
                <a:solidFill>
                  <a:schemeClr val="dk1"/>
                </a:solidFill>
              </a:rPr>
              <a:t> 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/>
          <p:nvPr/>
        </p:nvSpPr>
        <p:spPr>
          <a:xfrm>
            <a:off x="-120625" y="-63900"/>
            <a:ext cx="9414000" cy="5441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2088275" y="667950"/>
            <a:ext cx="645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1863200" y="109375"/>
            <a:ext cx="498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</a:rPr>
              <a:t>Блок-схема моего проекта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124" name="Google Shape;124;p18" title="блок схема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338" y="892225"/>
            <a:ext cx="3384375" cy="431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/>
          <p:nvPr/>
        </p:nvSpPr>
        <p:spPr>
          <a:xfrm rot="-5942053">
            <a:off x="5977903" y="846856"/>
            <a:ext cx="2930757" cy="421000"/>
          </a:xfrm>
          <a:prstGeom prst="rect">
            <a:avLst/>
          </a:prstGeom>
          <a:solidFill>
            <a:srgbClr val="2BCF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 rot="417888">
            <a:off x="7447178" y="2310378"/>
            <a:ext cx="2142510" cy="4416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 rot="4867194">
            <a:off x="452911" y="4310123"/>
            <a:ext cx="2819901" cy="398449"/>
          </a:xfrm>
          <a:prstGeom prst="rect">
            <a:avLst/>
          </a:prstGeom>
          <a:solidFill>
            <a:srgbClr val="2BCF0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 rot="-10374707">
            <a:off x="-168152" y="2878053"/>
            <a:ext cx="2027596" cy="42506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-215275" y="-92600"/>
            <a:ext cx="9860400" cy="5898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3096825" y="1889375"/>
            <a:ext cx="2976600" cy="299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3454325" y="303775"/>
            <a:ext cx="571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1235600" y="138150"/>
            <a:ext cx="6623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</a:rPr>
              <a:t>Через этот QR код вы получите ссылку  на мой проект в Github.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137" name="Google Shape;137;p19" title="a65ec3d81ad785c6823c99815e573c7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6512" y="1826225"/>
            <a:ext cx="3130974" cy="313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/>
          <p:nvPr/>
        </p:nvSpPr>
        <p:spPr>
          <a:xfrm rot="8927646">
            <a:off x="6043292" y="1593715"/>
            <a:ext cx="1887033" cy="1956079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 flipH="1" rot="-8927646">
            <a:off x="1132742" y="1593702"/>
            <a:ext cx="1887033" cy="1956079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>
            <a:off x="-120625" y="-63900"/>
            <a:ext cx="9486000" cy="535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1260275" y="921150"/>
            <a:ext cx="6454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>
                <a:solidFill>
                  <a:srgbClr val="2BCF09"/>
                </a:solidFill>
              </a:rPr>
              <a:t>Спасибо за внимание</a:t>
            </a:r>
            <a:endParaRPr sz="5000">
              <a:solidFill>
                <a:srgbClr val="2BCF09"/>
              </a:solidFill>
            </a:endParaRPr>
          </a:p>
        </p:txBody>
      </p:sp>
      <p:pic>
        <p:nvPicPr>
          <p:cNvPr id="146" name="Google Shape;146;p20" title="free-icon-heart-210784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9350" y="2488550"/>
            <a:ext cx="2256349" cy="2256349"/>
          </a:xfrm>
          <a:prstGeom prst="rect">
            <a:avLst/>
          </a:prstGeom>
          <a:noFill/>
          <a:ln>
            <a:noFill/>
          </a:ln>
          <a:effectLst>
            <a:outerShdw blurRad="1428750" rotWithShape="0" algn="bl" dir="19740000" dist="952500">
              <a:srgbClr val="000000"/>
            </a:outerShdw>
          </a:effectLst>
        </p:spPr>
      </p:pic>
      <p:pic>
        <p:nvPicPr>
          <p:cNvPr id="147" name="Google Shape;147;p20" title="шлёпка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9000" y="2827129"/>
            <a:ext cx="2515920" cy="172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 title="шлёпка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425" y="2924529"/>
            <a:ext cx="2515920" cy="172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90CC15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