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4d138b901_2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4d138b901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4d138b901_2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54d138b901_2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54d138b901_2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54d138b901_2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54d138b901_2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" name="Google Shape;133;g354d138b901_2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54d138b901_2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54d138b901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54d138b901_2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354d138b901_2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4d138b901_2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54d138b901_2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/>
          <p:nvPr/>
        </p:nvSpPr>
        <p:spPr>
          <a:xfrm>
            <a:off x="-35725" y="-14875"/>
            <a:ext cx="9144000" cy="51435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012" scaled="0"/>
          </a:gra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ru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5"/>
          <p:cNvSpPr txBox="1"/>
          <p:nvPr/>
        </p:nvSpPr>
        <p:spPr>
          <a:xfrm>
            <a:off x="2333625" y="76200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2497325" y="538750"/>
            <a:ext cx="64545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25"/>
          <p:cNvSpPr txBox="1"/>
          <p:nvPr/>
        </p:nvSpPr>
        <p:spPr>
          <a:xfrm>
            <a:off x="1401950" y="400150"/>
            <a:ext cx="6593100" cy="9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900"/>
              <a:buFont typeface="Arial"/>
              <a:buNone/>
            </a:pPr>
            <a:r>
              <a:rPr b="1" i="0" lang="ru" sz="4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Профи Калькулятор</a:t>
            </a:r>
            <a:endParaRPr b="1" i="0" sz="4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25"/>
          <p:cNvSpPr/>
          <p:nvPr/>
        </p:nvSpPr>
        <p:spPr>
          <a:xfrm>
            <a:off x="300600" y="2431850"/>
            <a:ext cx="2515200" cy="1309500"/>
          </a:xfrm>
          <a:prstGeom prst="flowChartAlternateProcess">
            <a:avLst/>
          </a:prstGeom>
          <a:gradFill>
            <a:gsLst>
              <a:gs pos="0">
                <a:srgbClr val="38761D"/>
              </a:gs>
              <a:gs pos="100000">
                <a:srgbClr val="92BC81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25"/>
          <p:cNvSpPr txBox="1"/>
          <p:nvPr/>
        </p:nvSpPr>
        <p:spPr>
          <a:xfrm>
            <a:off x="1238250" y="2000250"/>
            <a:ext cx="6454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25"/>
          <p:cNvSpPr txBox="1"/>
          <p:nvPr/>
        </p:nvSpPr>
        <p:spPr>
          <a:xfrm>
            <a:off x="1023825" y="1702600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ru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Тема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25"/>
          <p:cNvSpPr/>
          <p:nvPr/>
        </p:nvSpPr>
        <p:spPr>
          <a:xfrm>
            <a:off x="3104125" y="2431850"/>
            <a:ext cx="2515200" cy="13095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5"/>
          <p:cNvSpPr/>
          <p:nvPr/>
        </p:nvSpPr>
        <p:spPr>
          <a:xfrm>
            <a:off x="300600" y="2431850"/>
            <a:ext cx="2515200" cy="1309500"/>
          </a:xfrm>
          <a:prstGeom prst="flowChartAlternateProcess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25"/>
          <p:cNvSpPr txBox="1"/>
          <p:nvPr/>
        </p:nvSpPr>
        <p:spPr>
          <a:xfrm>
            <a:off x="3158188" y="1702600"/>
            <a:ext cx="27333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ru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Направление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5"/>
          <p:cNvSpPr txBox="1"/>
          <p:nvPr/>
        </p:nvSpPr>
        <p:spPr>
          <a:xfrm>
            <a:off x="6568675" y="1702600"/>
            <a:ext cx="1309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rPr b="0" i="0" lang="ru" sz="2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Автор</a:t>
            </a:r>
            <a:endParaRPr b="0" i="0" sz="2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5"/>
          <p:cNvSpPr/>
          <p:nvPr/>
        </p:nvSpPr>
        <p:spPr>
          <a:xfrm>
            <a:off x="5814125" y="2431850"/>
            <a:ext cx="2515200" cy="13095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25"/>
          <p:cNvSpPr txBox="1"/>
          <p:nvPr/>
        </p:nvSpPr>
        <p:spPr>
          <a:xfrm>
            <a:off x="6074375" y="2697250"/>
            <a:ext cx="19947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Дорожко Денис Васильевич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2874963" y="2420200"/>
            <a:ext cx="28800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Калькулятор для вычисления сложных математических функций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157500" y="2697250"/>
            <a:ext cx="2801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Консольное приложение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6"/>
          <p:cNvSpPr/>
          <p:nvPr/>
        </p:nvSpPr>
        <p:spPr>
          <a:xfrm>
            <a:off x="-23825" y="-23825"/>
            <a:ext cx="9144000" cy="51435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6"/>
          <p:cNvSpPr txBox="1"/>
          <p:nvPr/>
        </p:nvSpPr>
        <p:spPr>
          <a:xfrm>
            <a:off x="3873025" y="342425"/>
            <a:ext cx="1350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ru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Цель</a:t>
            </a:r>
            <a:endParaRPr b="1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6"/>
          <p:cNvSpPr/>
          <p:nvPr/>
        </p:nvSpPr>
        <p:spPr>
          <a:xfrm>
            <a:off x="4234425" y="957325"/>
            <a:ext cx="470100" cy="9285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6"/>
          <p:cNvSpPr txBox="1"/>
          <p:nvPr/>
        </p:nvSpPr>
        <p:spPr>
          <a:xfrm>
            <a:off x="1242225" y="2150975"/>
            <a:ext cx="6454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ru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Цель моего проекта - дать возможность людям легко решать  сложные математические примеры , так как в обычном калькуляторе некоторых сложных функций просто нет.</a:t>
            </a:r>
            <a:endParaRPr b="0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/>
          <p:nvPr/>
        </p:nvSpPr>
        <p:spPr>
          <a:xfrm>
            <a:off x="-23825" y="-23825"/>
            <a:ext cx="9144000" cy="51435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3143275" y="303600"/>
            <a:ext cx="2574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ru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Описание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7"/>
          <p:cNvSpPr txBox="1"/>
          <p:nvPr/>
        </p:nvSpPr>
        <p:spPr>
          <a:xfrm>
            <a:off x="0" y="1110900"/>
            <a:ext cx="90006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ru" sz="1800"/>
              <a:t>Профи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Калькулятор задумывается как консольное приложение, написанное на языке Python.В нём пользователь выбирает какое математическое вычисление он хочет использовать. Потом он вводит нужные ему числа и получает ответ. В </a:t>
            </a:r>
            <a:r>
              <a:rPr lang="ru" sz="1800"/>
              <a:t>Профи </a:t>
            </a:r>
            <a:r>
              <a:rPr b="0" i="0" lang="ru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Калькуляторе используются только сложные математическиe функции(НОД, Гипотенуза,факториал и т.д). 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7"/>
          <p:cNvSpPr txBox="1"/>
          <p:nvPr/>
        </p:nvSpPr>
        <p:spPr>
          <a:xfrm>
            <a:off x="1203325" y="3468650"/>
            <a:ext cx="64545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ru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Для реализации проекта в я использовал библиотеку math.Сначала программа спрашивает у пользователя мат. функцию,далее запускает цикл while.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0" name="Google Shape;130;p27"/>
          <p:cNvCxnSpPr/>
          <p:nvPr/>
        </p:nvCxnSpPr>
        <p:spPr>
          <a:xfrm flipH="1" rot="10800000">
            <a:off x="-31375" y="2907225"/>
            <a:ext cx="9150300" cy="4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8"/>
          <p:cNvSpPr txBox="1"/>
          <p:nvPr/>
        </p:nvSpPr>
        <p:spPr>
          <a:xfrm>
            <a:off x="493050" y="108500"/>
            <a:ext cx="8157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Что планировалось по завершению проекта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28"/>
          <p:cNvSpPr/>
          <p:nvPr/>
        </p:nvSpPr>
        <p:spPr>
          <a:xfrm>
            <a:off x="4113900" y="1006888"/>
            <a:ext cx="916200" cy="11454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8"/>
          <p:cNvSpPr txBox="1"/>
          <p:nvPr/>
        </p:nvSpPr>
        <p:spPr>
          <a:xfrm>
            <a:off x="954900" y="2305275"/>
            <a:ext cx="6454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Рабочее консольное приложение для вычисления сложных математических функций такие как: НОД,корень,факториал.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9"/>
          <p:cNvSpPr/>
          <p:nvPr/>
        </p:nvSpPr>
        <p:spPr>
          <a:xfrm>
            <a:off x="-132650" y="0"/>
            <a:ext cx="9144000" cy="51435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2208850" y="125375"/>
            <a:ext cx="4461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Фактический результат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9"/>
          <p:cNvSpPr txBox="1"/>
          <p:nvPr/>
        </p:nvSpPr>
        <p:spPr>
          <a:xfrm>
            <a:off x="-805400" y="54737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9"/>
          <p:cNvSpPr txBox="1"/>
          <p:nvPr/>
        </p:nvSpPr>
        <p:spPr>
          <a:xfrm>
            <a:off x="-877750" y="2293225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9"/>
          <p:cNvSpPr/>
          <p:nvPr/>
        </p:nvSpPr>
        <p:spPr>
          <a:xfrm>
            <a:off x="3908800" y="863400"/>
            <a:ext cx="1061100" cy="13383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9"/>
          <p:cNvSpPr txBox="1"/>
          <p:nvPr/>
        </p:nvSpPr>
        <p:spPr>
          <a:xfrm>
            <a:off x="127900" y="2480700"/>
            <a:ext cx="8622900" cy="26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результате разработки проекта я смог сдела</a:t>
            </a:r>
            <a:r>
              <a:rPr lang="ru" sz="2300">
                <a:solidFill>
                  <a:schemeClr val="dk1"/>
                </a:solidFill>
              </a:rPr>
              <a:t>ть</a:t>
            </a:r>
            <a:r>
              <a:rPr b="0" i="0" lang="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консольное приложение , которое может вычислять следующие 9 функций: НОД,НОК,синус,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косинус,факториал, тангенс ,логарифм числа, гипатенуза,корень.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ru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0"/>
          <p:cNvSpPr/>
          <p:nvPr/>
        </p:nvSpPr>
        <p:spPr>
          <a:xfrm>
            <a:off x="-120625" y="-63900"/>
            <a:ext cx="9216300" cy="52713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30"/>
          <p:cNvSpPr txBox="1"/>
          <p:nvPr/>
        </p:nvSpPr>
        <p:spPr>
          <a:xfrm>
            <a:off x="2088275" y="667950"/>
            <a:ext cx="6454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30"/>
          <p:cNvSpPr txBox="1"/>
          <p:nvPr/>
        </p:nvSpPr>
        <p:spPr>
          <a:xfrm>
            <a:off x="1863200" y="109375"/>
            <a:ext cx="4987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ru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Блок-схема моего проекта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30" title="блок схема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5338" y="892225"/>
            <a:ext cx="3384375" cy="4316375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30"/>
          <p:cNvSpPr/>
          <p:nvPr/>
        </p:nvSpPr>
        <p:spPr>
          <a:xfrm rot="9908917">
            <a:off x="6356440" y="844085"/>
            <a:ext cx="843891" cy="119368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30"/>
          <p:cNvSpPr/>
          <p:nvPr/>
        </p:nvSpPr>
        <p:spPr>
          <a:xfrm flipH="1" rot="-9908917">
            <a:off x="1422990" y="980435"/>
            <a:ext cx="843891" cy="1193688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/>
          <p:nvPr/>
        </p:nvSpPr>
        <p:spPr>
          <a:xfrm>
            <a:off x="-120625" y="-63900"/>
            <a:ext cx="9216300" cy="5271300"/>
          </a:xfrm>
          <a:prstGeom prst="rect">
            <a:avLst/>
          </a:prstGeom>
          <a:gradFill>
            <a:gsLst>
              <a:gs pos="0">
                <a:srgbClr val="6AA84F"/>
              </a:gs>
              <a:gs pos="100000">
                <a:srgbClr val="92BC81"/>
              </a:gs>
            </a:gsLst>
            <a:lin ang="5400700" scaled="0"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31"/>
          <p:cNvSpPr txBox="1"/>
          <p:nvPr/>
        </p:nvSpPr>
        <p:spPr>
          <a:xfrm>
            <a:off x="1260275" y="921150"/>
            <a:ext cx="64545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b="0" i="0" lang="ru" sz="5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Спасибо за внимание</a:t>
            </a:r>
            <a:endParaRPr b="0" i="0" sz="5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31" title="free-icon-heart-2107845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59350" y="2488550"/>
            <a:ext cx="2256349" cy="2256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