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17801" y="611746"/>
            <a:ext cx="11074199" cy="811369"/>
          </a:xfrm>
        </p:spPr>
        <p:txBody>
          <a:bodyPr>
            <a:normAutofit fontScale="90000"/>
          </a:bodyPr>
          <a:lstStyle/>
          <a:p>
            <a:r>
              <a:rPr lang="fr-FR" sz="3600" dirty="0" smtClean="0"/>
              <a:t>Diagramme de cas d utilisation globale 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4212" y="1017431"/>
            <a:ext cx="11074198" cy="4773769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734096"/>
            <a:ext cx="11074198" cy="585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32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1339" y="0"/>
            <a:ext cx="8534400" cy="58527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000" dirty="0"/>
              <a:t>Diagramme des  classes détaille</a:t>
            </a:r>
            <a:br>
              <a:rPr lang="fr-FR" sz="2000" dirty="0"/>
            </a:br>
            <a:r>
              <a:rPr lang="fr-FR" sz="2000" dirty="0"/>
              <a:t>(gestion des </a:t>
            </a:r>
            <a:r>
              <a:rPr lang="fr-FR" sz="2000" dirty="0" smtClean="0"/>
              <a:t>patients) 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27401" y="1767625"/>
            <a:ext cx="8534400" cy="3615267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2386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34217" y="0"/>
            <a:ext cx="8534400" cy="662545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000" dirty="0"/>
              <a:t>Diagramme de cas d utilisation détaille </a:t>
            </a:r>
            <a:br>
              <a:rPr lang="fr-FR" sz="2000" dirty="0"/>
            </a:br>
            <a:r>
              <a:rPr lang="fr-FR" sz="2000" dirty="0"/>
              <a:t>(gestion des </a:t>
            </a:r>
            <a:r>
              <a:rPr lang="fr-FR" sz="2000" dirty="0" smtClean="0"/>
              <a:t>salles opérations) </a:t>
            </a:r>
            <a:endParaRPr lang="fr-FR" sz="20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25" y="2266681"/>
            <a:ext cx="3055224" cy="2536133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440" y="662545"/>
            <a:ext cx="6343360" cy="315565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009" y="3965896"/>
            <a:ext cx="8416160" cy="274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70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2854" y="0"/>
            <a:ext cx="8534400" cy="57239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000" dirty="0"/>
              <a:t>Diagramme des  classes détaille</a:t>
            </a:r>
            <a:br>
              <a:rPr lang="fr-FR" sz="2000" dirty="0"/>
            </a:br>
            <a:r>
              <a:rPr lang="fr-FR" sz="2000" dirty="0"/>
              <a:t>(gestion </a:t>
            </a:r>
            <a:r>
              <a:rPr lang="fr-FR" sz="2000" dirty="0" smtClean="0"/>
              <a:t>des salles opérations ) </a:t>
            </a:r>
            <a:endParaRPr lang="fr-FR" sz="20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983" y="775951"/>
            <a:ext cx="9500659" cy="5341513"/>
          </a:xfrm>
        </p:spPr>
      </p:pic>
    </p:spTree>
    <p:extLst>
      <p:ext uri="{BB962C8B-B14F-4D97-AF65-F5344CB8AC3E}">
        <p14:creationId xmlns:p14="http://schemas.microsoft.com/office/powerpoint/2010/main" val="2573462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34217" y="0"/>
            <a:ext cx="8534400" cy="55951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000" dirty="0"/>
              <a:t>Diagramme de cas d utilisation détaille </a:t>
            </a:r>
            <a:br>
              <a:rPr lang="fr-FR" sz="2000" dirty="0"/>
            </a:br>
            <a:r>
              <a:rPr lang="fr-FR" sz="2000" dirty="0"/>
              <a:t>(gestion des )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4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95581" y="74770"/>
            <a:ext cx="8534400" cy="61103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000" dirty="0"/>
              <a:t>Diagramme des  classes détaille</a:t>
            </a:r>
            <a:br>
              <a:rPr lang="fr-FR" sz="2000" dirty="0"/>
            </a:br>
            <a:r>
              <a:rPr lang="fr-FR" sz="2000" dirty="0"/>
              <a:t>(gestion des )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011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9671" y="118531"/>
            <a:ext cx="8534400" cy="1507067"/>
          </a:xfrm>
        </p:spPr>
        <p:txBody>
          <a:bodyPr/>
          <a:lstStyle/>
          <a:p>
            <a:pPr algn="ctr"/>
            <a:r>
              <a:rPr lang="fr-FR" dirty="0" smtClean="0"/>
              <a:t>Scenario arduino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9671" y="1390918"/>
            <a:ext cx="8534400" cy="4829577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202124"/>
                </a:solidFill>
                <a:latin typeface="Roboto"/>
              </a:rPr>
              <a:t>    1)En </a:t>
            </a:r>
            <a:r>
              <a:rPr lang="fr-FR" dirty="0">
                <a:solidFill>
                  <a:srgbClr val="202124"/>
                </a:solidFill>
                <a:latin typeface="Roboto"/>
              </a:rPr>
              <a:t>appuyant sur le bouton d’appel, les patients pourront envoyer une </a:t>
            </a:r>
            <a:r>
              <a:rPr lang="fr-FR" dirty="0" smtClean="0">
                <a:solidFill>
                  <a:srgbClr val="202124"/>
                </a:solidFill>
                <a:latin typeface="Roboto"/>
              </a:rPr>
              <a:t>  alerte </a:t>
            </a:r>
            <a:r>
              <a:rPr lang="fr-FR" dirty="0">
                <a:solidFill>
                  <a:srgbClr val="202124"/>
                </a:solidFill>
                <a:latin typeface="Roboto"/>
              </a:rPr>
              <a:t>de manière rapide et directe au personnel de soin a travers l’application</a:t>
            </a:r>
            <a:r>
              <a:rPr lang="fr-FR" dirty="0" smtClean="0">
                <a:solidFill>
                  <a:srgbClr val="202124"/>
                </a:solidFill>
                <a:latin typeface="Roboto"/>
              </a:rPr>
              <a:t>.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indent="0">
              <a:buNone/>
            </a:pPr>
            <a:r>
              <a:rPr lang="fr-FR" dirty="0" smtClean="0"/>
              <a:t>    2) un capteur de chaleur dans les chambres lorsque la        température deviendra supérieur au seuil normal(37) l application on voit une alerte au infermière .</a:t>
            </a:r>
            <a:endParaRPr lang="fr-FR" dirty="0" smtClean="0">
              <a:solidFill>
                <a:srgbClr val="202124"/>
              </a:solidFill>
              <a:latin typeface="Roboto"/>
            </a:endParaRPr>
          </a:p>
          <a:p>
            <a:r>
              <a:rPr lang="fr-FR" dirty="0" smtClean="0">
                <a:solidFill>
                  <a:srgbClr val="202124"/>
                </a:solidFill>
                <a:latin typeface="Roboto"/>
              </a:rPr>
              <a:t>3</a:t>
            </a:r>
            <a:r>
              <a:rPr lang="fr-FR" dirty="0">
                <a:solidFill>
                  <a:srgbClr val="202124"/>
                </a:solidFill>
                <a:latin typeface="Roboto"/>
              </a:rPr>
              <a:t>)  En appuyant sur un bouton installe dans </a:t>
            </a:r>
            <a:r>
              <a:rPr lang="fr-FR" dirty="0" smtClean="0">
                <a:solidFill>
                  <a:srgbClr val="202124"/>
                </a:solidFill>
                <a:latin typeface="Roboto"/>
              </a:rPr>
              <a:t>l’</a:t>
            </a:r>
            <a:r>
              <a:rPr lang="fr-FR" dirty="0" err="1" smtClean="0">
                <a:solidFill>
                  <a:srgbClr val="202124"/>
                </a:solidFill>
                <a:latin typeface="Roboto"/>
              </a:rPr>
              <a:t>ambilance</a:t>
            </a:r>
            <a:r>
              <a:rPr lang="fr-FR" dirty="0" smtClean="0">
                <a:solidFill>
                  <a:srgbClr val="202124"/>
                </a:solidFill>
                <a:latin typeface="Roboto"/>
              </a:rPr>
              <a:t> </a:t>
            </a:r>
            <a:r>
              <a:rPr lang="fr-FR" dirty="0">
                <a:solidFill>
                  <a:srgbClr val="202124"/>
                </a:solidFill>
                <a:latin typeface="Roboto"/>
              </a:rPr>
              <a:t>le portier </a:t>
            </a:r>
            <a:r>
              <a:rPr lang="fr-FR" dirty="0" smtClean="0">
                <a:solidFill>
                  <a:srgbClr val="202124"/>
                </a:solidFill>
                <a:latin typeface="Roboto"/>
              </a:rPr>
              <a:t>reçoit </a:t>
            </a:r>
            <a:r>
              <a:rPr lang="fr-FR" dirty="0">
                <a:solidFill>
                  <a:srgbClr val="202124"/>
                </a:solidFill>
                <a:latin typeface="Roboto"/>
              </a:rPr>
              <a:t>une alerte pour ouvrir la </a:t>
            </a:r>
            <a:r>
              <a:rPr lang="fr-FR" dirty="0" smtClean="0">
                <a:solidFill>
                  <a:srgbClr val="202124"/>
                </a:solidFill>
                <a:latin typeface="Roboto"/>
              </a:rPr>
              <a:t>porte .</a:t>
            </a:r>
            <a:endParaRPr lang="fr-FR" dirty="0">
              <a:solidFill>
                <a:srgbClr val="202124"/>
              </a:solidFill>
              <a:latin typeface="Roboto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918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46917" y="0"/>
            <a:ext cx="8534400" cy="515394"/>
          </a:xfrm>
        </p:spPr>
        <p:txBody>
          <a:bodyPr>
            <a:normAutofit fontScale="90000"/>
          </a:bodyPr>
          <a:lstStyle/>
          <a:p>
            <a:r>
              <a:rPr lang="fr-FR" sz="3200" dirty="0" smtClean="0"/>
              <a:t>DIAGRAMME DE CLASSE GLOBALE</a:t>
            </a:r>
            <a:endParaRPr lang="fr-FR" sz="3200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5" y="515393"/>
            <a:ext cx="12175845" cy="6233987"/>
          </a:xfrm>
        </p:spPr>
      </p:pic>
    </p:spTree>
    <p:extLst>
      <p:ext uri="{BB962C8B-B14F-4D97-AF65-F5344CB8AC3E}">
        <p14:creationId xmlns:p14="http://schemas.microsoft.com/office/powerpoint/2010/main" val="236319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70590" y="0"/>
            <a:ext cx="8534400" cy="553792"/>
          </a:xfrm>
        </p:spPr>
        <p:txBody>
          <a:bodyPr>
            <a:normAutofit fontScale="90000"/>
          </a:bodyPr>
          <a:lstStyle/>
          <a:p>
            <a:r>
              <a:rPr lang="fr-FR" sz="3200" dirty="0" smtClean="0"/>
              <a:t>Modèle </a:t>
            </a:r>
            <a:r>
              <a:rPr lang="fr-FR" sz="3200" dirty="0" smtClean="0"/>
              <a:t>ENTITE ASSOCIATION</a:t>
            </a:r>
            <a:endParaRPr lang="fr-FR" sz="3200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90" y="553792"/>
            <a:ext cx="10506500" cy="6117464"/>
          </a:xfrm>
        </p:spPr>
      </p:pic>
    </p:spTree>
    <p:extLst>
      <p:ext uri="{BB962C8B-B14F-4D97-AF65-F5344CB8AC3E}">
        <p14:creationId xmlns:p14="http://schemas.microsoft.com/office/powerpoint/2010/main" val="116037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11502" y="0"/>
            <a:ext cx="8534400" cy="52087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Modèle relationnel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629619"/>
            <a:ext cx="11023279" cy="6106032"/>
          </a:xfrm>
        </p:spPr>
      </p:pic>
    </p:spTree>
    <p:extLst>
      <p:ext uri="{BB962C8B-B14F-4D97-AF65-F5344CB8AC3E}">
        <p14:creationId xmlns:p14="http://schemas.microsoft.com/office/powerpoint/2010/main" val="3951016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17553" y="0"/>
            <a:ext cx="8534400" cy="714061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dirty="0" smtClean="0"/>
              <a:t>Diagramme de cas d utilisation détaille </a:t>
            </a:r>
            <a:br>
              <a:rPr lang="fr-FR" sz="2800" dirty="0" smtClean="0"/>
            </a:br>
            <a:r>
              <a:rPr lang="fr-FR" sz="2800" dirty="0" smtClean="0"/>
              <a:t>(gestion des commandes et fournisseurs)          </a:t>
            </a:r>
            <a:endParaRPr lang="fr-FR" sz="28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1" y="714062"/>
            <a:ext cx="10895527" cy="5944316"/>
          </a:xfrm>
        </p:spPr>
      </p:pic>
    </p:spTree>
    <p:extLst>
      <p:ext uri="{BB962C8B-B14F-4D97-AF65-F5344CB8AC3E}">
        <p14:creationId xmlns:p14="http://schemas.microsoft.com/office/powerpoint/2010/main" val="334141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6945" y="0"/>
            <a:ext cx="8534400" cy="669701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000" dirty="0"/>
              <a:t>Diagramme </a:t>
            </a:r>
            <a:r>
              <a:rPr lang="fr-FR" sz="2000" dirty="0" smtClean="0"/>
              <a:t>des  classes détaille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/>
              <a:t>(gestion des commandes et fournisseurs) 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37" y="811369"/>
            <a:ext cx="9569002" cy="5023671"/>
          </a:xfrm>
        </p:spPr>
      </p:pic>
    </p:spTree>
    <p:extLst>
      <p:ext uri="{BB962C8B-B14F-4D97-AF65-F5344CB8AC3E}">
        <p14:creationId xmlns:p14="http://schemas.microsoft.com/office/powerpoint/2010/main" val="1332664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15921" y="0"/>
            <a:ext cx="8574669" cy="721217"/>
          </a:xfrm>
        </p:spPr>
        <p:txBody>
          <a:bodyPr>
            <a:normAutofit/>
          </a:bodyPr>
          <a:lstStyle/>
          <a:p>
            <a:pPr algn="ctr"/>
            <a:r>
              <a:rPr lang="fr-FR" sz="2000" dirty="0"/>
              <a:t>Diagramme de cas d utilisation détaille </a:t>
            </a:r>
            <a:br>
              <a:rPr lang="fr-FR" sz="2000" dirty="0"/>
            </a:br>
            <a:r>
              <a:rPr lang="fr-FR" sz="2000" dirty="0"/>
              <a:t>(gestion des </a:t>
            </a:r>
            <a:r>
              <a:rPr lang="fr-FR" sz="2000" dirty="0" smtClean="0"/>
              <a:t>consultations) </a:t>
            </a:r>
            <a:endParaRPr lang="fr-FR" sz="2000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7" y="721217"/>
            <a:ext cx="11024316" cy="6040191"/>
          </a:xfrm>
        </p:spPr>
      </p:pic>
    </p:spTree>
    <p:extLst>
      <p:ext uri="{BB962C8B-B14F-4D97-AF65-F5344CB8AC3E}">
        <p14:creationId xmlns:p14="http://schemas.microsoft.com/office/powerpoint/2010/main" val="80938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40279" y="74770"/>
            <a:ext cx="8534400" cy="61103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000" dirty="0"/>
              <a:t>Diagramme des  classes détaille</a:t>
            </a:r>
            <a:br>
              <a:rPr lang="fr-FR" sz="2000" dirty="0"/>
            </a:br>
            <a:r>
              <a:rPr lang="fr-FR" sz="2000" dirty="0"/>
              <a:t>(gestion des </a:t>
            </a:r>
            <a:r>
              <a:rPr lang="fr-FR" sz="2000" dirty="0" smtClean="0"/>
              <a:t>consultation) </a:t>
            </a:r>
            <a:endParaRPr lang="fr-FR" sz="20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679" y="685799"/>
            <a:ext cx="8242479" cy="5586211"/>
          </a:xfrm>
        </p:spPr>
      </p:pic>
    </p:spTree>
    <p:extLst>
      <p:ext uri="{BB962C8B-B14F-4D97-AF65-F5344CB8AC3E}">
        <p14:creationId xmlns:p14="http://schemas.microsoft.com/office/powerpoint/2010/main" val="3161351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5885" y="0"/>
            <a:ext cx="8534400" cy="55951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000" dirty="0"/>
              <a:t>Diagramme de cas d utilisation détaille </a:t>
            </a:r>
            <a:br>
              <a:rPr lang="fr-FR" sz="2000" dirty="0"/>
            </a:br>
            <a:r>
              <a:rPr lang="fr-FR" sz="2000" dirty="0"/>
              <a:t>(gestion des </a:t>
            </a:r>
            <a:r>
              <a:rPr lang="fr-FR" sz="2000" dirty="0" smtClean="0"/>
              <a:t>patients) 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94826" y="1664594"/>
            <a:ext cx="8534400" cy="3615267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8382367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112</TotalTime>
  <Words>142</Words>
  <Application>Microsoft Office PowerPoint</Application>
  <PresentationFormat>Grand écran</PresentationFormat>
  <Paragraphs>18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Century Gothic</vt:lpstr>
      <vt:lpstr>HY중고딕</vt:lpstr>
      <vt:lpstr>Roboto</vt:lpstr>
      <vt:lpstr>Wingdings 3</vt:lpstr>
      <vt:lpstr>Secteur</vt:lpstr>
      <vt:lpstr>Diagramme de cas d utilisation globale  </vt:lpstr>
      <vt:lpstr>DIAGRAMME DE CLASSE GLOBALE</vt:lpstr>
      <vt:lpstr>Modèle ENTITE ASSOCIATION</vt:lpstr>
      <vt:lpstr>Modèle relationnel</vt:lpstr>
      <vt:lpstr>Diagramme de cas d utilisation détaille  (gestion des commandes et fournisseurs)          </vt:lpstr>
      <vt:lpstr>Diagramme des  classes détaille (gestion des commandes et fournisseurs) </vt:lpstr>
      <vt:lpstr>Diagramme de cas d utilisation détaille  (gestion des consultations) </vt:lpstr>
      <vt:lpstr>Diagramme des  classes détaille (gestion des consultation) </vt:lpstr>
      <vt:lpstr>Diagramme de cas d utilisation détaille  (gestion des patients) </vt:lpstr>
      <vt:lpstr>Diagramme des  classes détaille (gestion des patients) </vt:lpstr>
      <vt:lpstr>Diagramme de cas d utilisation détaille  (gestion des salles opérations) </vt:lpstr>
      <vt:lpstr>Diagramme des  classes détaille (gestion des salles opérations ) </vt:lpstr>
      <vt:lpstr>Diagramme de cas d utilisation détaille  (gestion des ) </vt:lpstr>
      <vt:lpstr>Diagramme des  classes détaille (gestion des ) </vt:lpstr>
      <vt:lpstr>Scenario arduino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Diagramme de cas d utilisation globale</dc:title>
  <dc:creator>ASUS</dc:creator>
  <cp:lastModifiedBy>Pavillion</cp:lastModifiedBy>
  <cp:revision>11</cp:revision>
  <dcterms:created xsi:type="dcterms:W3CDTF">2020-12-01T05:57:58Z</dcterms:created>
  <dcterms:modified xsi:type="dcterms:W3CDTF">2020-12-15T12:38:40Z</dcterms:modified>
</cp:coreProperties>
</file>