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02EF-FBC5-860B-3E6B-37E25AEFE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4BE30-4D6E-C9C0-121B-C98EEAB20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86356-906F-0D0D-D924-36B306A8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715F-6E21-421E-816E-1902F0C1B82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445C7-D32F-1EA9-81AB-02C4EB4E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F5131-6708-DDB1-DF82-25C076A82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24F3-E636-47B9-8F2D-D9A05F77A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5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EB80B-6F72-10FE-E0D0-34E9ED4D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37820-1F84-50E9-8FAD-186568602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BAFB1-C2E0-8E01-A285-D033ECA1B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715F-6E21-421E-816E-1902F0C1B82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DCD7E-D054-2F1B-3F84-FEDD52840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FCFE0-5CB0-8FC4-849B-D45664F8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24F3-E636-47B9-8F2D-D9A05F77A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8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495477-9140-74E2-1D4D-E0A3B1C51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FF1CD-C25C-B025-3F91-BAA0009D2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42CB0-EA0C-5944-E5D0-2DD9F74D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715F-6E21-421E-816E-1902F0C1B82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F201F-3817-2B57-C126-A7265E5A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446D8-BBD2-C5C2-08AE-B786F0E4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24F3-E636-47B9-8F2D-D9A05F77A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7B804-BA86-FD13-A611-AF1C45E5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0773B-5508-7955-AFB1-DC8E2413D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36AC0-B198-3713-28BC-DA24501D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715F-6E21-421E-816E-1902F0C1B82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CEB5E-EAF6-D2B7-D32D-EC9D19D8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1068F-9A53-912B-601D-403BAACC8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24F3-E636-47B9-8F2D-D9A05F77A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6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E113-4615-6144-D9BA-D85F6C7F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0C0EE-15F7-6120-7E6A-272C50F59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5571D-EB60-8F77-46BF-439F3B6A1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715F-6E21-421E-816E-1902F0C1B82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45002-06EE-3B02-E1F7-616A645C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14EA6-85F4-ABBD-7D60-534671165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24F3-E636-47B9-8F2D-D9A05F77A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CE345-73E9-2306-4584-A4D74D52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8753B-6459-F114-0881-47B5D2478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F6AC0-BA3D-4032-252B-6ABDDBE1C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D0067-469A-8B8C-3211-0AC97DA9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715F-6E21-421E-816E-1902F0C1B82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DD92A-1B6E-30F2-9FDB-4C6541AB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395BB-0ED7-02CA-CEC0-DC5A31BD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24F3-E636-47B9-8F2D-D9A05F77A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3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DC050-28C6-B522-292D-D35348D4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D124B-6E4F-EA63-C98B-977689169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D689B-9F57-6582-AB9D-DC45EAD9F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DFB91-EC1B-99CE-2DF5-CCA4D616C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CED67-D09B-7CC3-BB7F-5A2088C54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002894-8B3A-18E4-F927-3DA929AC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715F-6E21-421E-816E-1902F0C1B82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660293-786B-3488-AD92-C6CD3AB9D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963ED-E2F3-094D-7E8E-25500FED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24F3-E636-47B9-8F2D-D9A05F77A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AC5E4-A393-5A06-ED07-FE233F4FE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B67D36-5B7B-6B56-076B-A4D37E051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715F-6E21-421E-816E-1902F0C1B82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C646C-4EC6-4F3F-54B4-FC34A0C07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9DC44-677E-AC83-E448-CC3DD03D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24F3-E636-47B9-8F2D-D9A05F77A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9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2611F-129B-3DD1-DC56-62862F556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715F-6E21-421E-816E-1902F0C1B82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2FF67-5261-4E88-8428-98B721E4A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55DD6-D2BE-236B-558C-C31895E9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24F3-E636-47B9-8F2D-D9A05F77A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5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E8A0-DF10-C4C7-01D1-86113BC51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79176-D7AD-D55D-1D43-2EFCE6C10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F71D9-1350-58F7-3C30-CD21E5FB3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D3959-8908-605B-1F7F-E1E4EE6C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715F-6E21-421E-816E-1902F0C1B82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DD097-7C62-7058-1100-607F15689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111A6-7FE2-CF92-82C9-1332963D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24F3-E636-47B9-8F2D-D9A05F77A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1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0A505-A52E-6445-07AC-A5FBA1C0C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59CE3B-D6A3-6774-2BB5-7AFE01D45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8BF8A-9A8F-CD75-5304-F5EBA4F32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2C95F-70FF-1E28-817C-651A5005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715F-6E21-421E-816E-1902F0C1B82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632A8-3FF5-1308-34E6-C80F070D3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12CA4-5AB8-9CD1-097F-2F1DE8A2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24F3-E636-47B9-8F2D-D9A05F77A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5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6E094D-622A-1AF8-F0D8-13921FD60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CCB86-FDBE-7E5A-B19D-2FAEE436F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F16B6-CD11-4594-8A16-1B0D3292F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D715F-6E21-421E-816E-1902F0C1B82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1DAC9-7A92-CD95-13C3-DE6F16D66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4746F-09A5-1090-F4FB-BFE172483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024F3-E636-47B9-8F2D-D9A05F77A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7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CE301-73BC-7332-86AA-C10A860FF1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Dog’s Life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29E7E-8530-5260-84B8-B9AA28678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Proposal for Website</a:t>
            </a:r>
          </a:p>
        </p:txBody>
      </p:sp>
    </p:spTree>
    <p:extLst>
      <p:ext uri="{BB962C8B-B14F-4D97-AF65-F5344CB8AC3E}">
        <p14:creationId xmlns:p14="http://schemas.microsoft.com/office/powerpoint/2010/main" val="203806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E15806-5F1A-6286-DB90-E20C3BDBAA08}"/>
              </a:ext>
            </a:extLst>
          </p:cNvPr>
          <p:cNvSpPr txBox="1"/>
          <p:nvPr/>
        </p:nvSpPr>
        <p:spPr>
          <a:xfrm>
            <a:off x="835742" y="875071"/>
            <a:ext cx="101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Map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6F6D33-11C7-D45D-EA81-93109BC25FEF}"/>
              </a:ext>
            </a:extLst>
          </p:cNvPr>
          <p:cNvSpPr/>
          <p:nvPr/>
        </p:nvSpPr>
        <p:spPr>
          <a:xfrm>
            <a:off x="4468761" y="540774"/>
            <a:ext cx="3254478" cy="1946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Page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DE2FF4-5C62-D2AE-2DB2-6D463C2FF446}"/>
              </a:ext>
            </a:extLst>
          </p:cNvPr>
          <p:cNvSpPr/>
          <p:nvPr/>
        </p:nvSpPr>
        <p:spPr>
          <a:xfrm>
            <a:off x="4724399" y="3428999"/>
            <a:ext cx="2743201" cy="15995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Grooming Services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84F4AE-EEE1-A035-D45B-C8B59DFF10E1}"/>
              </a:ext>
            </a:extLst>
          </p:cNvPr>
          <p:cNvSpPr/>
          <p:nvPr/>
        </p:nvSpPr>
        <p:spPr>
          <a:xfrm>
            <a:off x="8180439" y="3409334"/>
            <a:ext cx="2743201" cy="16389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to Store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0F0BF2-8DB8-97CD-E21A-F9661A1EE9A0}"/>
              </a:ext>
            </a:extLst>
          </p:cNvPr>
          <p:cNvSpPr/>
          <p:nvPr/>
        </p:nvSpPr>
        <p:spPr>
          <a:xfrm>
            <a:off x="1268360" y="3428999"/>
            <a:ext cx="2743201" cy="15995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Information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D49675-9F65-F970-C68F-0A3A38AD773A}"/>
              </a:ext>
            </a:extLst>
          </p:cNvPr>
          <p:cNvSpPr/>
          <p:nvPr/>
        </p:nvSpPr>
        <p:spPr>
          <a:xfrm>
            <a:off x="4724398" y="5170226"/>
            <a:ext cx="2743201" cy="15995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Select a Good Pet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3BDC45-CE3A-CFA8-A29B-1B9E6D23E5EA}"/>
              </a:ext>
            </a:extLst>
          </p:cNvPr>
          <p:cNvCxnSpPr/>
          <p:nvPr/>
        </p:nvCxnSpPr>
        <p:spPr>
          <a:xfrm flipH="1">
            <a:off x="3254477" y="2487561"/>
            <a:ext cx="2349910" cy="921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7CC6C69-FC82-9862-9197-14BE3C406BB6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975986" y="2487561"/>
            <a:ext cx="2576054" cy="921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306EF3-201C-D7BD-CAF5-285392B19B1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7467600" y="4228788"/>
            <a:ext cx="71283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B02351-AB80-63F5-50EE-0182C9F0A537}"/>
              </a:ext>
            </a:extLst>
          </p:cNvPr>
          <p:cNvCxnSpPr/>
          <p:nvPr/>
        </p:nvCxnSpPr>
        <p:spPr>
          <a:xfrm>
            <a:off x="4011561" y="4278865"/>
            <a:ext cx="71283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72FCD08-298B-4EB4-FF57-F04B6204EF60}"/>
              </a:ext>
            </a:extLst>
          </p:cNvPr>
          <p:cNvCxnSpPr>
            <a:cxnSpLocks/>
          </p:cNvCxnSpPr>
          <p:nvPr/>
        </p:nvCxnSpPr>
        <p:spPr>
          <a:xfrm>
            <a:off x="2981634" y="5027034"/>
            <a:ext cx="1742764" cy="9964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76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D969A74-97A0-E714-7F2F-BBFF7EDD30C8}"/>
              </a:ext>
            </a:extLst>
          </p:cNvPr>
          <p:cNvSpPr/>
          <p:nvPr/>
        </p:nvSpPr>
        <p:spPr>
          <a:xfrm>
            <a:off x="471948" y="924232"/>
            <a:ext cx="7364362" cy="52012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8683F4D-6A19-3199-B3A6-370FE9AC5B1E}"/>
              </a:ext>
            </a:extLst>
          </p:cNvPr>
          <p:cNvSpPr/>
          <p:nvPr/>
        </p:nvSpPr>
        <p:spPr>
          <a:xfrm>
            <a:off x="8937522" y="924232"/>
            <a:ext cx="2477729" cy="5105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BA7EC4-01F4-17E9-5364-92037A267D54}"/>
              </a:ext>
            </a:extLst>
          </p:cNvPr>
          <p:cNvSpPr txBox="1"/>
          <p:nvPr/>
        </p:nvSpPr>
        <p:spPr>
          <a:xfrm>
            <a:off x="471948" y="481781"/>
            <a:ext cx="12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100191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D969A74-97A0-E714-7F2F-BBFF7EDD30C8}"/>
              </a:ext>
            </a:extLst>
          </p:cNvPr>
          <p:cNvSpPr/>
          <p:nvPr/>
        </p:nvSpPr>
        <p:spPr>
          <a:xfrm>
            <a:off x="471948" y="924232"/>
            <a:ext cx="7364362" cy="52012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8683F4D-6A19-3199-B3A6-370FE9AC5B1E}"/>
              </a:ext>
            </a:extLst>
          </p:cNvPr>
          <p:cNvSpPr/>
          <p:nvPr/>
        </p:nvSpPr>
        <p:spPr>
          <a:xfrm>
            <a:off x="8937522" y="924232"/>
            <a:ext cx="2477729" cy="5105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2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D969A74-97A0-E714-7F2F-BBFF7EDD30C8}"/>
              </a:ext>
            </a:extLst>
          </p:cNvPr>
          <p:cNvSpPr/>
          <p:nvPr/>
        </p:nvSpPr>
        <p:spPr>
          <a:xfrm>
            <a:off x="471948" y="924232"/>
            <a:ext cx="7364362" cy="52012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8683F4D-6A19-3199-B3A6-370FE9AC5B1E}"/>
              </a:ext>
            </a:extLst>
          </p:cNvPr>
          <p:cNvSpPr/>
          <p:nvPr/>
        </p:nvSpPr>
        <p:spPr>
          <a:xfrm>
            <a:off x="8937522" y="924232"/>
            <a:ext cx="2477729" cy="5105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24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 Dog’s Life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Dog’s Life</dc:title>
  <dc:creator>Rillos,Dorien Presly</dc:creator>
  <cp:lastModifiedBy>Rillos,Dorien Presly</cp:lastModifiedBy>
  <cp:revision>2</cp:revision>
  <dcterms:created xsi:type="dcterms:W3CDTF">2023-10-10T20:01:42Z</dcterms:created>
  <dcterms:modified xsi:type="dcterms:W3CDTF">2023-10-10T20:24:01Z</dcterms:modified>
</cp:coreProperties>
</file>