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43B86-FCE1-BB41-94EF-5B5F3BCDC75F}" type="datetimeFigureOut">
              <a:t>12/3/16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36C7-1C6D-3F48-9DF0-28344F2639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(6/30/15 12:12) -----</a:t>
            </a:r>
          </a:p>
          <a:p>
            <a:r>
              <a:rPr lang="en-US"/>
              <a:t>Not a good title for this slide.</a:t>
            </a:r>
          </a:p>
          <a:p>
            <a:r>
              <a:rPr lang="en-US"/>
              <a:t>Color equation with different colors and explain different details.</a:t>
            </a:r>
          </a:p>
          <a:p>
            <a:r>
              <a:rPr lang="en-US"/>
              <a:t>1 slide of background.</a:t>
            </a:r>
          </a:p>
          <a:p>
            <a:endParaRPr lang="en-US"/>
          </a:p>
          <a:p>
            <a:r>
              <a:rPr lang="en-US"/>
              <a:t>Talk that</a:t>
            </a:r>
            <a:r>
              <a:rPr lang="en-US" baseline="0"/>
              <a:t> this is using no recombination and I will be talking about recombination later in the talk.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10313-0B54-5F41-AFF1-E25693ED874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3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93E4-35A8-7145-82D1-B15BB408A48F}" type="datetimeFigureOut"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9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96900" y="3076156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95836" y="217310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70836" y="217310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3600" y="217310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9341" y="217310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6223" y="217310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7021" y="2088014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>
                <a:latin typeface="Helvetica"/>
                <a:cs typeface="Helvetica"/>
              </a:rPr>
              <a:t>w</a:t>
            </a:r>
            <a:r>
              <a:rPr lang="en-US" sz="4000" i="1" baseline="-25000">
                <a:latin typeface="Helvetica"/>
                <a:cs typeface="Helvetica"/>
              </a:rPr>
              <a:t>1</a:t>
            </a:r>
            <a:r>
              <a:rPr lang="en-US" sz="4000" i="1">
                <a:latin typeface="Helvetica"/>
                <a:cs typeface="Helvetica"/>
              </a:rPr>
              <a:t>		w</a:t>
            </a:r>
            <a:r>
              <a:rPr lang="en-US" sz="4000" i="1" baseline="-25000">
                <a:latin typeface="Helvetica"/>
                <a:cs typeface="Helvetica"/>
              </a:rPr>
              <a:t>2</a:t>
            </a:r>
            <a:r>
              <a:rPr lang="en-US" sz="4000" i="1">
                <a:latin typeface="Helvetica"/>
                <a:cs typeface="Helvetica"/>
              </a:rPr>
              <a:t>		w</a:t>
            </a:r>
            <a:r>
              <a:rPr lang="en-US" sz="4000" i="1" baseline="-25000">
                <a:latin typeface="Helvetica"/>
                <a:cs typeface="Helvetica"/>
              </a:rPr>
              <a:t>3</a:t>
            </a:r>
            <a:r>
              <a:rPr lang="en-US" sz="4000" i="1">
                <a:latin typeface="Helvetica"/>
                <a:cs typeface="Helvetica"/>
              </a:rPr>
              <a:t>		w</a:t>
            </a:r>
            <a:r>
              <a:rPr lang="en-US" sz="4000" i="1" baseline="-25000">
                <a:latin typeface="Helvetica"/>
                <a:cs typeface="Helvetica"/>
              </a:rPr>
              <a:t>4</a:t>
            </a:r>
            <a:r>
              <a:rPr lang="en-US" sz="4000" i="1">
                <a:latin typeface="Helvetica"/>
                <a:cs typeface="Helvetica"/>
              </a:rPr>
              <a:t>		w</a:t>
            </a:r>
            <a:r>
              <a:rPr lang="en-US" sz="4000" i="1" baseline="-25000">
                <a:latin typeface="Helvetica"/>
                <a:cs typeface="Helvetica"/>
              </a:rPr>
              <a:t>5</a:t>
            </a:r>
            <a:r>
              <a:rPr lang="en-US" sz="4000" i="1">
                <a:latin typeface="Helvetica"/>
                <a:cs typeface="Helvetica"/>
              </a:rPr>
              <a:t>		w</a:t>
            </a:r>
            <a:r>
              <a:rPr lang="en-US" sz="4000" i="1" baseline="-25000">
                <a:latin typeface="Helvetica"/>
                <a:cs typeface="Helvetica"/>
              </a:rPr>
              <a:t>6</a:t>
            </a:r>
            <a:r>
              <a:rPr lang="en-US" sz="4000">
                <a:latin typeface="Helvetica"/>
                <a:cs typeface="Helvetica"/>
              </a:rPr>
              <a:t>		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84200" y="3533356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200" y="2949156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7200" y="3387306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4992101" y="2803887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81050" y="3856646"/>
            <a:ext cx="527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>
                <a:latin typeface="Helvetica"/>
                <a:cs typeface="Helvetica"/>
              </a:rPr>
              <a:t>L </a:t>
            </a:r>
            <a:r>
              <a:rPr lang="en-US" sz="4000" i="1"/>
              <a:t>∈</a:t>
            </a:r>
            <a:r>
              <a:rPr lang="en-US" sz="4000" i="1">
                <a:latin typeface="Helvetica"/>
                <a:cs typeface="Helvetica"/>
              </a:rPr>
              <a:t> w</a:t>
            </a:r>
            <a:r>
              <a:rPr lang="en-US" sz="4000" i="1" baseline="-25000">
                <a:latin typeface="Helvetica"/>
                <a:cs typeface="Helvetica"/>
              </a:rPr>
              <a:t>4</a:t>
            </a:r>
            <a:r>
              <a:rPr lang="en-US" sz="4000" i="1">
                <a:latin typeface="Helvetica"/>
                <a:cs typeface="Helvetica"/>
              </a:rPr>
              <a:t> </a:t>
            </a:r>
            <a:r>
              <a:rPr lang="en-US" sz="4000">
                <a:latin typeface="Helvetica"/>
                <a:cs typeface="Helvetica"/>
              </a:rPr>
              <a:t>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200" y="294105"/>
            <a:ext cx="8073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Helvetica"/>
                <a:cs typeface="Helvetica"/>
              </a:rPr>
              <a:t>Windows of pairwise haplotypic identity by state lengths (L)</a:t>
            </a:r>
          </a:p>
        </p:txBody>
      </p:sp>
    </p:spTree>
    <p:extLst>
      <p:ext uri="{BB962C8B-B14F-4D97-AF65-F5344CB8AC3E}">
        <p14:creationId xmlns:p14="http://schemas.microsoft.com/office/powerpoint/2010/main" val="40945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81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Diego Ortega Del Vecchyo</dc:creator>
  <cp:lastModifiedBy>Vicente Diego Ortega Del Vecchyo</cp:lastModifiedBy>
  <cp:revision>28</cp:revision>
  <dcterms:created xsi:type="dcterms:W3CDTF">2016-03-13T01:14:47Z</dcterms:created>
  <dcterms:modified xsi:type="dcterms:W3CDTF">2016-12-03T20:54:48Z</dcterms:modified>
</cp:coreProperties>
</file>