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6858000" cy="9144000" type="screen4x3"/>
  <p:notesSz cx="6858000" cy="9144000"/>
  <p:defaultTextStyle>
    <a:defPPr>
      <a:defRPr lang="en-US"/>
    </a:defPPr>
    <a:lvl1pPr marL="0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4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9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63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7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71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34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632" y="-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9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08D4-7C59-7242-9DBD-1BEFF16B1B8E}" type="datetimeFigureOut"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6392-8EA7-6D46-A2DC-236D3B4B46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7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08D4-7C59-7242-9DBD-1BEFF16B1B8E}" type="datetimeFigureOut"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6392-8EA7-6D46-A2DC-236D3B4B46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72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6"/>
            <a:ext cx="1543050" cy="78020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6"/>
            <a:ext cx="4514850" cy="78020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08D4-7C59-7242-9DBD-1BEFF16B1B8E}" type="datetimeFigureOut"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6392-8EA7-6D46-A2DC-236D3B4B46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2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08D4-7C59-7242-9DBD-1BEFF16B1B8E}" type="datetimeFigureOut"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6392-8EA7-6D46-A2DC-236D3B4B46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24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9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08D4-7C59-7242-9DBD-1BEFF16B1B8E}" type="datetimeFigureOut"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6392-8EA7-6D46-A2DC-236D3B4B46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65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08D4-7C59-7242-9DBD-1BEFF16B1B8E}" type="datetimeFigureOut"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6392-8EA7-6D46-A2DC-236D3B4B46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0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08D4-7C59-7242-9DBD-1BEFF16B1B8E}" type="datetimeFigureOut">
              <a:t>7/13/18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6392-8EA7-6D46-A2DC-236D3B4B46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46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08D4-7C59-7242-9DBD-1BEFF16B1B8E}" type="datetimeFigureOut">
              <a:t>7/13/18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6392-8EA7-6D46-A2DC-236D3B4B46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5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08D4-7C59-7242-9DBD-1BEFF16B1B8E}" type="datetimeFigureOut">
              <a:t>7/13/18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6392-8EA7-6D46-A2DC-236D3B4B46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14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9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913469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08D4-7C59-7242-9DBD-1BEFF16B1B8E}" type="datetimeFigureOut"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6392-8EA7-6D46-A2DC-236D3B4B46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5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154" indent="0">
              <a:buNone/>
              <a:defRPr sz="2800"/>
            </a:lvl2pPr>
            <a:lvl3pPr marL="914309" indent="0">
              <a:buNone/>
              <a:defRPr sz="2400"/>
            </a:lvl3pPr>
            <a:lvl4pPr marL="1371463" indent="0">
              <a:buNone/>
              <a:defRPr sz="2000"/>
            </a:lvl4pPr>
            <a:lvl5pPr marL="1828617" indent="0">
              <a:buNone/>
              <a:defRPr sz="2000"/>
            </a:lvl5pPr>
            <a:lvl6pPr marL="2285771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08D4-7C59-7242-9DBD-1BEFF16B1B8E}" type="datetimeFigureOut"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6392-8EA7-6D46-A2DC-236D3B4B46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3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31" tIns="45715" rIns="91431" bIns="45715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2"/>
            <a:ext cx="6172200" cy="6034617"/>
          </a:xfrm>
          <a:prstGeom prst="rect">
            <a:avLst/>
          </a:prstGeom>
        </p:spPr>
        <p:txBody>
          <a:bodyPr vert="horz" lIns="91431" tIns="45715" rIns="91431" bIns="4571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 vert="horz" lIns="91431" tIns="45715" rIns="91431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C08D4-7C59-7242-9DBD-1BEFF16B1B8E}" type="datetimeFigureOut"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</p:spPr>
        <p:txBody>
          <a:bodyPr vert="horz" lIns="91431" tIns="45715" rIns="91431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</p:spPr>
        <p:txBody>
          <a:bodyPr vert="horz" lIns="91431" tIns="45715" rIns="91431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C6392-8EA7-6D46-A2DC-236D3B4B46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8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5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6" indent="-342866" algn="l" defTabSz="457154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76" indent="-285721" algn="l" defTabSz="457154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7" algn="l" defTabSz="457154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7" algn="l" defTabSz="457154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4" indent="-228577" algn="l" defTabSz="457154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7" algn="l" defTabSz="45715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45715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45715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45715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7186" y="3355975"/>
            <a:ext cx="1209675" cy="4906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43705" y="3846603"/>
            <a:ext cx="1762125" cy="6173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62641" y="4463912"/>
            <a:ext cx="666750" cy="616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98574" y="5080234"/>
            <a:ext cx="1524000" cy="6152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12636" y="5695479"/>
            <a:ext cx="2314575" cy="6152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52987" y="3355975"/>
            <a:ext cx="1209675" cy="5752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24450" y="3902554"/>
            <a:ext cx="666750" cy="6110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52987" y="4475821"/>
            <a:ext cx="1209675" cy="6043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81524" y="5044691"/>
            <a:ext cx="1933575" cy="6195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019675" y="3443802"/>
            <a:ext cx="885825" cy="36932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US"/>
              <a:t>12000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76837" y="3979818"/>
            <a:ext cx="885825" cy="36932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US"/>
              <a:t>N</a:t>
            </a:r>
            <a:r>
              <a:rPr lang="en-US" baseline="-25000"/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76837" y="4511746"/>
            <a:ext cx="885825" cy="36932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US"/>
              <a:t>N</a:t>
            </a:r>
            <a:r>
              <a:rPr lang="en-US" baseline="-2500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76837" y="5151592"/>
            <a:ext cx="885825" cy="36932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US"/>
              <a:t>N</a:t>
            </a:r>
            <a:r>
              <a:rPr lang="en-US" baseline="-2500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62641" y="3477281"/>
            <a:ext cx="885825" cy="36932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nb-NO"/>
              <a:t>11485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962641" y="3967909"/>
            <a:ext cx="885825" cy="36932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is-IS"/>
              <a:t>22772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962641" y="4567871"/>
            <a:ext cx="885825" cy="36932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is-IS"/>
              <a:t>2928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107280" y="5216091"/>
            <a:ext cx="885825" cy="36932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US"/>
              <a:t>N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107280" y="5798154"/>
            <a:ext cx="885825" cy="36932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US"/>
              <a:t>N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91644" y="5510818"/>
            <a:ext cx="523875" cy="36932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1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974511" y="5681737"/>
            <a:ext cx="23812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115519" y="5095357"/>
            <a:ext cx="49716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145190" y="4447990"/>
            <a:ext cx="34296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115519" y="3846603"/>
            <a:ext cx="37263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1778" y="4895505"/>
            <a:ext cx="876300" cy="36932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US"/>
              <a:t>1450</a:t>
            </a:r>
            <a:endParaRPr lang="en-US" baseline="-25000"/>
          </a:p>
        </p:txBody>
      </p:sp>
      <p:sp>
        <p:nvSpPr>
          <p:cNvPr id="31" name="TextBox 30"/>
          <p:cNvSpPr txBox="1"/>
          <p:nvPr/>
        </p:nvSpPr>
        <p:spPr>
          <a:xfrm>
            <a:off x="535552" y="4234025"/>
            <a:ext cx="677084" cy="36932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US"/>
              <a:t>3210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5552" y="3616554"/>
            <a:ext cx="677084" cy="36932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US"/>
              <a:t>9314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4398786" y="5061626"/>
            <a:ext cx="182738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343400" y="4475821"/>
            <a:ext cx="50958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604789" y="3628463"/>
            <a:ext cx="859719" cy="36932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US"/>
              <a:t>20000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05262" y="4291160"/>
            <a:ext cx="676275" cy="36932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005262" y="4846288"/>
            <a:ext cx="412292" cy="36932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1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02253" y="3355975"/>
            <a:ext cx="9525" cy="32198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6200000">
            <a:off x="-1404975" y="2892689"/>
            <a:ext cx="3352800" cy="461655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US" sz="2400"/>
              <a:t>Time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4343400" y="3846239"/>
            <a:ext cx="50958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69270" y="2667000"/>
            <a:ext cx="245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1% frequency variants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008790" y="2667000"/>
            <a:ext cx="2506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0.2 % frequency variants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44" y="6381265"/>
            <a:ext cx="3015285" cy="175256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203" y="6381264"/>
            <a:ext cx="3085797" cy="276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0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05576" y="2513496"/>
            <a:ext cx="1209675" cy="4906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92095" y="3004124"/>
            <a:ext cx="1762125" cy="6173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11031" y="3621433"/>
            <a:ext cx="666750" cy="616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6964" y="4237755"/>
            <a:ext cx="1524000" cy="6152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61026" y="4853000"/>
            <a:ext cx="2314575" cy="6152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211031" y="2634802"/>
            <a:ext cx="885825" cy="36932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nb-NO"/>
              <a:t>11485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211031" y="3125430"/>
            <a:ext cx="885825" cy="36932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is-IS"/>
              <a:t>22772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211031" y="3725392"/>
            <a:ext cx="885825" cy="36932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is-IS"/>
              <a:t>2928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355670" y="4373612"/>
            <a:ext cx="885825" cy="36932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US"/>
              <a:t>N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355670" y="4955675"/>
            <a:ext cx="885825" cy="36932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US"/>
              <a:t>N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840034" y="4668339"/>
            <a:ext cx="523875" cy="36932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1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2222901" y="4839258"/>
            <a:ext cx="23812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363909" y="4252878"/>
            <a:ext cx="49716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393580" y="3605511"/>
            <a:ext cx="34296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363909" y="3004124"/>
            <a:ext cx="37263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60168" y="4053026"/>
            <a:ext cx="876300" cy="36932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US"/>
              <a:t>1450</a:t>
            </a:r>
            <a:endParaRPr lang="en-US" baseline="-25000"/>
          </a:p>
        </p:txBody>
      </p:sp>
      <p:sp>
        <p:nvSpPr>
          <p:cNvPr id="31" name="TextBox 30"/>
          <p:cNvSpPr txBox="1"/>
          <p:nvPr/>
        </p:nvSpPr>
        <p:spPr>
          <a:xfrm>
            <a:off x="1783942" y="3391546"/>
            <a:ext cx="677084" cy="36932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US"/>
              <a:t>3210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83942" y="2774075"/>
            <a:ext cx="677084" cy="36932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US"/>
              <a:t>9314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750643" y="2513496"/>
            <a:ext cx="9525" cy="32198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6200000">
            <a:off x="638024" y="2844816"/>
            <a:ext cx="1763585" cy="461657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US" sz="2400"/>
              <a:t>Time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360" y="5733299"/>
            <a:ext cx="4114619" cy="249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552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35</Words>
  <Application>Microsoft Macintosh PowerPoint</Application>
  <PresentationFormat>On-screen Show (4:3)</PresentationFormat>
  <Paragraphs>29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Vicente Diego Ortega Del Vecchyo</dc:creator>
  <cp:lastModifiedBy>Vicente Diego Ortega Del Vecchyo</cp:lastModifiedBy>
  <cp:revision>129</cp:revision>
  <dcterms:created xsi:type="dcterms:W3CDTF">2017-03-05T06:50:05Z</dcterms:created>
  <dcterms:modified xsi:type="dcterms:W3CDTF">2018-07-13T07:24:13Z</dcterms:modified>
</cp:coreProperties>
</file>