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9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08D4-7C59-7242-9DBD-1BEFF16B1B8E}" type="datetimeFigureOut"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7186" y="3355975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3705" y="3846603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2641" y="4463912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8574" y="5080234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2636" y="5695479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2987" y="3355975"/>
            <a:ext cx="1209675" cy="575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4450" y="3902554"/>
            <a:ext cx="666750" cy="6110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52987" y="4475821"/>
            <a:ext cx="1209675" cy="604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1524" y="5044691"/>
            <a:ext cx="1933575" cy="619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19675" y="3443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12000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837" y="3979818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6837" y="4511746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837" y="51515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2641" y="347728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2641" y="3967909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62641" y="456787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7280" y="521609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7280" y="5798154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1644" y="5510818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74511" y="5681737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15519" y="5095357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5190" y="4447990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5519" y="3846603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778" y="4895505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535552" y="423402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552" y="3616554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398786" y="5061626"/>
            <a:ext cx="18273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4475821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4789" y="3628463"/>
            <a:ext cx="859719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20000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5262" y="4291160"/>
            <a:ext cx="6762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5262" y="4846288"/>
            <a:ext cx="412292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2253" y="3355975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404975" y="2892689"/>
            <a:ext cx="3352800" cy="46165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343400" y="3846239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9270" y="2667000"/>
            <a:ext cx="245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1% frequency variants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08790" y="2667000"/>
            <a:ext cx="2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0.2 % frequency variants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4" y="6381265"/>
            <a:ext cx="3015285" cy="17525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03" y="6381264"/>
            <a:ext cx="3085797" cy="27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576" y="2513496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2095" y="3004124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1031" y="3621433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6964" y="4237755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61026" y="4853000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11031" y="2634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1031" y="3125430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11031" y="37253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5670" y="437361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5670" y="4955675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40034" y="4668339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222901" y="4839258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3909" y="4252878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93580" y="3605511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3909" y="3004124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0168" y="4053026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1783942" y="3391546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942" y="277407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0643" y="2513496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638024" y="2844816"/>
            <a:ext cx="1763585" cy="46165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00" y="5854605"/>
            <a:ext cx="4746535" cy="27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127</cp:revision>
  <dcterms:created xsi:type="dcterms:W3CDTF">2017-03-05T06:50:05Z</dcterms:created>
  <dcterms:modified xsi:type="dcterms:W3CDTF">2017-03-23T22:01:07Z</dcterms:modified>
</cp:coreProperties>
</file>