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80" d="100"/>
          <a:sy n="80" d="100"/>
        </p:scale>
        <p:origin x="312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02/08/21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7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02/08/21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02/08/21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02/08/21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9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02/08/21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02/08/21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0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02/08/21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02/08/21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02/08/21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02/08/21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5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02/08/21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1" tIns="45715" rIns="91431" bIns="4571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08D4-7C59-7242-9DBD-1BEFF16B1B8E}" type="datetimeFigureOut">
              <a:t>02/08/21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45715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7186" y="3355975"/>
            <a:ext cx="1209675" cy="490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3705" y="3846603"/>
            <a:ext cx="1762125" cy="617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62641" y="4463912"/>
            <a:ext cx="666750" cy="616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98574" y="5080234"/>
            <a:ext cx="1524000" cy="6152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2636" y="5695479"/>
            <a:ext cx="2314575" cy="6152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52987" y="3355975"/>
            <a:ext cx="1209675" cy="5752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24450" y="3902554"/>
            <a:ext cx="666750" cy="6110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52987" y="4475821"/>
            <a:ext cx="1209675" cy="6043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81524" y="5044691"/>
            <a:ext cx="1933575" cy="619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19675" y="344380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12000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6837" y="3979818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6837" y="4511746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76837" y="515159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62641" y="3477281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nb-NO"/>
              <a:t>11485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62641" y="3967909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is-IS"/>
              <a:t>22772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62641" y="4567871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is-IS"/>
              <a:t>2928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07280" y="5216091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07280" y="5798154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1644" y="5510818"/>
            <a:ext cx="52387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74511" y="5681737"/>
            <a:ext cx="2381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15519" y="5095357"/>
            <a:ext cx="49716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45190" y="4447990"/>
            <a:ext cx="34296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15519" y="3846603"/>
            <a:ext cx="37263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778" y="4895505"/>
            <a:ext cx="876300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1450</a:t>
            </a:r>
            <a:endParaRPr lang="en-US" baseline="-25000"/>
          </a:p>
        </p:txBody>
      </p:sp>
      <p:sp>
        <p:nvSpPr>
          <p:cNvPr id="31" name="TextBox 30"/>
          <p:cNvSpPr txBox="1"/>
          <p:nvPr/>
        </p:nvSpPr>
        <p:spPr>
          <a:xfrm>
            <a:off x="535552" y="4234025"/>
            <a:ext cx="677084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3210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552" y="3616554"/>
            <a:ext cx="677084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9314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398786" y="5061626"/>
            <a:ext cx="18273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43400" y="4475821"/>
            <a:ext cx="50958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04789" y="3628463"/>
            <a:ext cx="859719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20000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5262" y="4291160"/>
            <a:ext cx="67627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05262" y="4846288"/>
            <a:ext cx="412292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02253" y="3355975"/>
            <a:ext cx="9525" cy="32198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-1404975" y="2892689"/>
            <a:ext cx="3352800" cy="46165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sz="2400"/>
              <a:t>Time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343400" y="3846239"/>
            <a:ext cx="50958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9270" y="2667000"/>
            <a:ext cx="245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1% frequency variants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08790" y="2667000"/>
            <a:ext cx="25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0.2 % frequency variants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4" y="6381265"/>
            <a:ext cx="3015285" cy="17525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203" y="6381264"/>
            <a:ext cx="3085797" cy="27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5576" y="2513496"/>
            <a:ext cx="1209675" cy="490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92095" y="3004124"/>
            <a:ext cx="1762125" cy="617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11031" y="3621433"/>
            <a:ext cx="666750" cy="616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6964" y="4237755"/>
            <a:ext cx="1524000" cy="6152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61026" y="4853000"/>
            <a:ext cx="2314575" cy="6152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11031" y="263480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nb-NO"/>
              <a:t>11485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11031" y="3125430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is-IS"/>
              <a:t>22772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11031" y="372539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is-IS"/>
              <a:t>2928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5670" y="437361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55670" y="4955675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40034" y="4668339"/>
            <a:ext cx="52387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222901" y="4839258"/>
            <a:ext cx="2381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63909" y="4252878"/>
            <a:ext cx="49716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93580" y="3605511"/>
            <a:ext cx="34296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63909" y="3004124"/>
            <a:ext cx="37263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60168" y="4053026"/>
            <a:ext cx="876300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1450</a:t>
            </a:r>
            <a:endParaRPr lang="en-US" baseline="-25000"/>
          </a:p>
        </p:txBody>
      </p:sp>
      <p:sp>
        <p:nvSpPr>
          <p:cNvPr id="31" name="TextBox 30"/>
          <p:cNvSpPr txBox="1"/>
          <p:nvPr/>
        </p:nvSpPr>
        <p:spPr>
          <a:xfrm>
            <a:off x="1783942" y="3391546"/>
            <a:ext cx="677084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3210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83942" y="2774075"/>
            <a:ext cx="677084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9314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0643" y="2513496"/>
            <a:ext cx="9525" cy="32198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638024" y="2844816"/>
            <a:ext cx="1763585" cy="46165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sz="2400"/>
              <a:t>Time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A22A95-7B27-8B43-8CD9-67D8B1477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20" y="5771139"/>
            <a:ext cx="3517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5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35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Diego Ortega Del Vecchyo</dc:creator>
  <cp:lastModifiedBy>VICENTE DIEGO ORTEGA DEL VECCHYO</cp:lastModifiedBy>
  <cp:revision>132</cp:revision>
  <dcterms:created xsi:type="dcterms:W3CDTF">2017-03-05T06:50:05Z</dcterms:created>
  <dcterms:modified xsi:type="dcterms:W3CDTF">2021-08-02T18:20:05Z</dcterms:modified>
</cp:coreProperties>
</file>