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927975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5F54"/>
    <a:srgbClr val="DD8400"/>
    <a:srgbClr val="8DDE00"/>
    <a:srgbClr val="15CD98"/>
    <a:srgbClr val="1587FC"/>
    <a:srgbClr val="158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405"/>
  </p:normalViewPr>
  <p:slideViewPr>
    <p:cSldViewPr snapToGrid="0" snapToObjects="1">
      <p:cViewPr varScale="1">
        <p:scale>
          <a:sx n="194" d="100"/>
          <a:sy n="194" d="100"/>
        </p:scale>
        <p:origin x="200" y="3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97" y="486357"/>
            <a:ext cx="5945981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97" y="1560883"/>
            <a:ext cx="5945981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73457" y="158221"/>
            <a:ext cx="1709470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5048" y="158221"/>
            <a:ext cx="5029309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9" y="740887"/>
            <a:ext cx="6837878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919" y="1988768"/>
            <a:ext cx="6837878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5048" y="791104"/>
            <a:ext cx="3369389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3538" y="791104"/>
            <a:ext cx="3369389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81" y="158221"/>
            <a:ext cx="6837878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081" y="728504"/>
            <a:ext cx="3353905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081" y="1085532"/>
            <a:ext cx="3353905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3537" y="728504"/>
            <a:ext cx="3370422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3537" y="1085532"/>
            <a:ext cx="3370422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81" y="198120"/>
            <a:ext cx="2556978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422" y="427884"/>
            <a:ext cx="4013537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081" y="891540"/>
            <a:ext cx="2556978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81" y="198120"/>
            <a:ext cx="2556978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0422" y="427884"/>
            <a:ext cx="4013537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081" y="891540"/>
            <a:ext cx="2556978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049" y="158221"/>
            <a:ext cx="6837878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049" y="791104"/>
            <a:ext cx="6837878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048" y="2754418"/>
            <a:ext cx="1783794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DE23-50AE-9A4B-A98B-8C21E125CC1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6142" y="2754418"/>
            <a:ext cx="2675692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9133" y="2754418"/>
            <a:ext cx="1783794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FED8-0922-624F-9808-9CA0B74C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78C11AF-DCBD-7841-9C6E-0DE28D0672FF}"/>
              </a:ext>
            </a:extLst>
          </p:cNvPr>
          <p:cNvGrpSpPr/>
          <p:nvPr/>
        </p:nvGrpSpPr>
        <p:grpSpPr>
          <a:xfrm>
            <a:off x="269579" y="231607"/>
            <a:ext cx="7388855" cy="2711423"/>
            <a:chOff x="2337581" y="1810562"/>
            <a:chExt cx="7388855" cy="2711424"/>
          </a:xfrm>
        </p:grpSpPr>
        <p:sp>
          <p:nvSpPr>
            <p:cNvPr id="42" name="Connection Line">
              <a:extLst>
                <a:ext uri="{FF2B5EF4-FFF2-40B4-BE49-F238E27FC236}">
                  <a16:creationId xmlns:a16="http://schemas.microsoft.com/office/drawing/2014/main" id="{EEE222F3-E600-B34A-A150-C58CEE9ABCB5}"/>
                </a:ext>
              </a:extLst>
            </p:cNvPr>
            <p:cNvSpPr/>
            <p:nvPr/>
          </p:nvSpPr>
          <p:spPr>
            <a:xfrm>
              <a:off x="2365605" y="2296367"/>
              <a:ext cx="450997" cy="26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95" y="11954"/>
                    <a:pt x="13395" y="4754"/>
                    <a:pt x="21600" y="0"/>
                  </a:cubicBezTo>
                </a:path>
              </a:pathLst>
            </a:custGeom>
            <a:ln w="76200">
              <a:solidFill>
                <a:srgbClr val="000000"/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43" name="Connection Line">
              <a:extLst>
                <a:ext uri="{FF2B5EF4-FFF2-40B4-BE49-F238E27FC236}">
                  <a16:creationId xmlns:a16="http://schemas.microsoft.com/office/drawing/2014/main" id="{09377BFF-CF31-BC4C-BF16-9FACDBFF41E1}"/>
                </a:ext>
              </a:extLst>
            </p:cNvPr>
            <p:cNvSpPr/>
            <p:nvPr/>
          </p:nvSpPr>
          <p:spPr>
            <a:xfrm>
              <a:off x="2337581" y="2561000"/>
              <a:ext cx="1046139" cy="10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76200">
              <a:solidFill>
                <a:srgbClr val="000000"/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44" name="Connection Line">
              <a:extLst>
                <a:ext uri="{FF2B5EF4-FFF2-40B4-BE49-F238E27FC236}">
                  <a16:creationId xmlns:a16="http://schemas.microsoft.com/office/drawing/2014/main" id="{1DE1992F-3937-E247-993E-B72C57B6924F}"/>
                </a:ext>
              </a:extLst>
            </p:cNvPr>
            <p:cNvSpPr/>
            <p:nvPr/>
          </p:nvSpPr>
          <p:spPr>
            <a:xfrm>
              <a:off x="3550434" y="1811070"/>
              <a:ext cx="1094609" cy="46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3" extrusionOk="0">
                  <a:moveTo>
                    <a:pt x="0" y="16893"/>
                  </a:moveTo>
                  <a:cubicBezTo>
                    <a:pt x="2852" y="-1069"/>
                    <a:pt x="10052" y="-4707"/>
                    <a:pt x="21600" y="5979"/>
                  </a:cubicBezTo>
                </a:path>
              </a:pathLst>
            </a:custGeom>
            <a:ln w="76200">
              <a:solidFill>
                <a:srgbClr val="000000"/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45" name="Connection Line">
              <a:extLst>
                <a:ext uri="{FF2B5EF4-FFF2-40B4-BE49-F238E27FC236}">
                  <a16:creationId xmlns:a16="http://schemas.microsoft.com/office/drawing/2014/main" id="{8D502D66-AC1C-BC4F-AE11-72EF02DBA438}"/>
                </a:ext>
              </a:extLst>
            </p:cNvPr>
            <p:cNvSpPr/>
            <p:nvPr/>
          </p:nvSpPr>
          <p:spPr>
            <a:xfrm>
              <a:off x="3355120" y="2657086"/>
              <a:ext cx="415566" cy="9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600" extrusionOk="0">
                  <a:moveTo>
                    <a:pt x="0" y="0"/>
                  </a:moveTo>
                  <a:cubicBezTo>
                    <a:pt x="14787" y="7590"/>
                    <a:pt x="21600" y="14790"/>
                    <a:pt x="20438" y="21600"/>
                  </a:cubicBezTo>
                </a:path>
              </a:pathLst>
            </a:custGeom>
            <a:ln w="76200">
              <a:solidFill>
                <a:srgbClr val="000000"/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46" name="Connection Line">
              <a:extLst>
                <a:ext uri="{FF2B5EF4-FFF2-40B4-BE49-F238E27FC236}">
                  <a16:creationId xmlns:a16="http://schemas.microsoft.com/office/drawing/2014/main" id="{46A8503B-A3E3-204D-8A69-3F225CB8CABF}"/>
                </a:ext>
              </a:extLst>
            </p:cNvPr>
            <p:cNvSpPr/>
            <p:nvPr/>
          </p:nvSpPr>
          <p:spPr>
            <a:xfrm>
              <a:off x="4551489" y="1931915"/>
              <a:ext cx="456771" cy="497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540" y="4586"/>
                    <a:pt x="17740" y="11786"/>
                    <a:pt x="21600" y="21600"/>
                  </a:cubicBezTo>
                </a:path>
              </a:pathLst>
            </a:custGeom>
            <a:ln w="76200">
              <a:solidFill>
                <a:srgbClr val="000000"/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47" name="Connection Line">
              <a:extLst>
                <a:ext uri="{FF2B5EF4-FFF2-40B4-BE49-F238E27FC236}">
                  <a16:creationId xmlns:a16="http://schemas.microsoft.com/office/drawing/2014/main" id="{EA5B400C-D822-9C4A-84BF-C04B774E1918}"/>
                </a:ext>
              </a:extLst>
            </p:cNvPr>
            <p:cNvSpPr/>
            <p:nvPr/>
          </p:nvSpPr>
          <p:spPr>
            <a:xfrm>
              <a:off x="2801150" y="2233549"/>
              <a:ext cx="781238" cy="6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31" extrusionOk="0">
                  <a:moveTo>
                    <a:pt x="0" y="17431"/>
                  </a:moveTo>
                  <a:cubicBezTo>
                    <a:pt x="6866" y="366"/>
                    <a:pt x="14066" y="-4169"/>
                    <a:pt x="21600" y="3825"/>
                  </a:cubicBezTo>
                </a:path>
              </a:pathLst>
            </a:custGeom>
            <a:ln w="76200">
              <a:solidFill>
                <a:srgbClr val="000000"/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48" name="Connection Line">
              <a:extLst>
                <a:ext uri="{FF2B5EF4-FFF2-40B4-BE49-F238E27FC236}">
                  <a16:creationId xmlns:a16="http://schemas.microsoft.com/office/drawing/2014/main" id="{1162CB06-4815-4D40-9A62-C73E4770EE98}"/>
                </a:ext>
              </a:extLst>
            </p:cNvPr>
            <p:cNvSpPr/>
            <p:nvPr/>
          </p:nvSpPr>
          <p:spPr>
            <a:xfrm>
              <a:off x="3305405" y="2295858"/>
              <a:ext cx="450997" cy="26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95" y="11954"/>
                    <a:pt x="13395" y="4754"/>
                    <a:pt x="21600" y="0"/>
                  </a:cubicBezTo>
                </a:path>
              </a:pathLst>
            </a:custGeom>
            <a:ln w="76200">
              <a:solidFill>
                <a:srgbClr val="1583C0">
                  <a:alpha val="92157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49" name="Connection Line">
              <a:extLst>
                <a:ext uri="{FF2B5EF4-FFF2-40B4-BE49-F238E27FC236}">
                  <a16:creationId xmlns:a16="http://schemas.microsoft.com/office/drawing/2014/main" id="{B77100CA-B675-594A-9654-A72397593229}"/>
                </a:ext>
              </a:extLst>
            </p:cNvPr>
            <p:cNvSpPr/>
            <p:nvPr/>
          </p:nvSpPr>
          <p:spPr>
            <a:xfrm>
              <a:off x="3277381" y="2560490"/>
              <a:ext cx="1046139" cy="10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76200">
              <a:solidFill>
                <a:srgbClr val="1583C0">
                  <a:alpha val="92157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0" name="Connection Line">
              <a:extLst>
                <a:ext uri="{FF2B5EF4-FFF2-40B4-BE49-F238E27FC236}">
                  <a16:creationId xmlns:a16="http://schemas.microsoft.com/office/drawing/2014/main" id="{55B27584-A626-5B43-9EFB-128394BDF6EE}"/>
                </a:ext>
              </a:extLst>
            </p:cNvPr>
            <p:cNvSpPr/>
            <p:nvPr/>
          </p:nvSpPr>
          <p:spPr>
            <a:xfrm>
              <a:off x="4490234" y="1810563"/>
              <a:ext cx="1094609" cy="46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3" extrusionOk="0">
                  <a:moveTo>
                    <a:pt x="0" y="16893"/>
                  </a:moveTo>
                  <a:cubicBezTo>
                    <a:pt x="2852" y="-1069"/>
                    <a:pt x="10052" y="-4707"/>
                    <a:pt x="21600" y="5979"/>
                  </a:cubicBezTo>
                </a:path>
              </a:pathLst>
            </a:custGeom>
            <a:ln w="76200">
              <a:solidFill>
                <a:srgbClr val="1583C0">
                  <a:alpha val="92157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1" name="Connection Line">
              <a:extLst>
                <a:ext uri="{FF2B5EF4-FFF2-40B4-BE49-F238E27FC236}">
                  <a16:creationId xmlns:a16="http://schemas.microsoft.com/office/drawing/2014/main" id="{C74FFCC5-2C41-A94D-B4BD-0E972CFF29B3}"/>
                </a:ext>
              </a:extLst>
            </p:cNvPr>
            <p:cNvSpPr/>
            <p:nvPr/>
          </p:nvSpPr>
          <p:spPr>
            <a:xfrm>
              <a:off x="4294920" y="2656578"/>
              <a:ext cx="415566" cy="9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600" extrusionOk="0">
                  <a:moveTo>
                    <a:pt x="0" y="0"/>
                  </a:moveTo>
                  <a:cubicBezTo>
                    <a:pt x="14787" y="7590"/>
                    <a:pt x="21600" y="14790"/>
                    <a:pt x="20438" y="21600"/>
                  </a:cubicBezTo>
                </a:path>
              </a:pathLst>
            </a:custGeom>
            <a:ln w="76200">
              <a:solidFill>
                <a:srgbClr val="1583C0">
                  <a:alpha val="92157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2" name="Connection Line">
              <a:extLst>
                <a:ext uri="{FF2B5EF4-FFF2-40B4-BE49-F238E27FC236}">
                  <a16:creationId xmlns:a16="http://schemas.microsoft.com/office/drawing/2014/main" id="{9F83A7E0-9839-5642-A5A4-CD39C37575C2}"/>
                </a:ext>
              </a:extLst>
            </p:cNvPr>
            <p:cNvSpPr/>
            <p:nvPr/>
          </p:nvSpPr>
          <p:spPr>
            <a:xfrm>
              <a:off x="5491289" y="1931407"/>
              <a:ext cx="456771" cy="497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540" y="4586"/>
                    <a:pt x="17740" y="11786"/>
                    <a:pt x="21600" y="21600"/>
                  </a:cubicBezTo>
                </a:path>
              </a:pathLst>
            </a:custGeom>
            <a:ln w="76200">
              <a:solidFill>
                <a:srgbClr val="1583C0">
                  <a:alpha val="92157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3" name="Connection Line">
              <a:extLst>
                <a:ext uri="{FF2B5EF4-FFF2-40B4-BE49-F238E27FC236}">
                  <a16:creationId xmlns:a16="http://schemas.microsoft.com/office/drawing/2014/main" id="{EBDAC5D8-D7B3-3146-BB47-C2ADADAAA58E}"/>
                </a:ext>
              </a:extLst>
            </p:cNvPr>
            <p:cNvSpPr/>
            <p:nvPr/>
          </p:nvSpPr>
          <p:spPr>
            <a:xfrm>
              <a:off x="3740950" y="2233042"/>
              <a:ext cx="781238" cy="6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31" extrusionOk="0">
                  <a:moveTo>
                    <a:pt x="0" y="17431"/>
                  </a:moveTo>
                  <a:cubicBezTo>
                    <a:pt x="6866" y="366"/>
                    <a:pt x="14066" y="-4169"/>
                    <a:pt x="21600" y="3825"/>
                  </a:cubicBezTo>
                </a:path>
              </a:pathLst>
            </a:custGeom>
            <a:ln w="76200">
              <a:solidFill>
                <a:srgbClr val="1583C0">
                  <a:alpha val="92157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4" name="Connection Line">
              <a:extLst>
                <a:ext uri="{FF2B5EF4-FFF2-40B4-BE49-F238E27FC236}">
                  <a16:creationId xmlns:a16="http://schemas.microsoft.com/office/drawing/2014/main" id="{5FFB3182-4865-514A-AD7D-1314B40AB949}"/>
                </a:ext>
              </a:extLst>
            </p:cNvPr>
            <p:cNvSpPr/>
            <p:nvPr/>
          </p:nvSpPr>
          <p:spPr>
            <a:xfrm>
              <a:off x="4245205" y="2295858"/>
              <a:ext cx="450997" cy="26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95" y="11954"/>
                    <a:pt x="13395" y="4754"/>
                    <a:pt x="21600" y="0"/>
                  </a:cubicBezTo>
                </a:path>
              </a:pathLst>
            </a:custGeom>
            <a:ln w="76200">
              <a:solidFill>
                <a:srgbClr val="15CD98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5" name="Connection Line">
              <a:extLst>
                <a:ext uri="{FF2B5EF4-FFF2-40B4-BE49-F238E27FC236}">
                  <a16:creationId xmlns:a16="http://schemas.microsoft.com/office/drawing/2014/main" id="{9186DACF-B486-AE43-BE06-EB903E807E07}"/>
                </a:ext>
              </a:extLst>
            </p:cNvPr>
            <p:cNvSpPr/>
            <p:nvPr/>
          </p:nvSpPr>
          <p:spPr>
            <a:xfrm>
              <a:off x="4217181" y="2560490"/>
              <a:ext cx="1046139" cy="10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76200">
              <a:solidFill>
                <a:srgbClr val="15CD98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6" name="Connection Line">
              <a:extLst>
                <a:ext uri="{FF2B5EF4-FFF2-40B4-BE49-F238E27FC236}">
                  <a16:creationId xmlns:a16="http://schemas.microsoft.com/office/drawing/2014/main" id="{2C604373-A8A6-AA40-9BF7-13D297BFA901}"/>
                </a:ext>
              </a:extLst>
            </p:cNvPr>
            <p:cNvSpPr/>
            <p:nvPr/>
          </p:nvSpPr>
          <p:spPr>
            <a:xfrm>
              <a:off x="5430035" y="1810563"/>
              <a:ext cx="1094609" cy="46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3" extrusionOk="0">
                  <a:moveTo>
                    <a:pt x="0" y="16893"/>
                  </a:moveTo>
                  <a:cubicBezTo>
                    <a:pt x="2852" y="-1069"/>
                    <a:pt x="10052" y="-4707"/>
                    <a:pt x="21600" y="5979"/>
                  </a:cubicBezTo>
                </a:path>
              </a:pathLst>
            </a:custGeom>
            <a:ln w="76200">
              <a:solidFill>
                <a:srgbClr val="15CD98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7" name="Connection Line">
              <a:extLst>
                <a:ext uri="{FF2B5EF4-FFF2-40B4-BE49-F238E27FC236}">
                  <a16:creationId xmlns:a16="http://schemas.microsoft.com/office/drawing/2014/main" id="{D46607FE-8B33-6C42-ACC3-98E60D077A3C}"/>
                </a:ext>
              </a:extLst>
            </p:cNvPr>
            <p:cNvSpPr/>
            <p:nvPr/>
          </p:nvSpPr>
          <p:spPr>
            <a:xfrm>
              <a:off x="5234723" y="2656578"/>
              <a:ext cx="415566" cy="9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600" extrusionOk="0">
                  <a:moveTo>
                    <a:pt x="0" y="0"/>
                  </a:moveTo>
                  <a:cubicBezTo>
                    <a:pt x="14787" y="7590"/>
                    <a:pt x="21600" y="14790"/>
                    <a:pt x="20438" y="21600"/>
                  </a:cubicBezTo>
                </a:path>
              </a:pathLst>
            </a:custGeom>
            <a:ln w="76200">
              <a:solidFill>
                <a:srgbClr val="15CD98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8" name="Connection Line">
              <a:extLst>
                <a:ext uri="{FF2B5EF4-FFF2-40B4-BE49-F238E27FC236}">
                  <a16:creationId xmlns:a16="http://schemas.microsoft.com/office/drawing/2014/main" id="{792FB01B-B5B7-BD4F-AF44-4C8421D8C472}"/>
                </a:ext>
              </a:extLst>
            </p:cNvPr>
            <p:cNvSpPr/>
            <p:nvPr/>
          </p:nvSpPr>
          <p:spPr>
            <a:xfrm>
              <a:off x="6431089" y="1931407"/>
              <a:ext cx="456771" cy="497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540" y="4586"/>
                    <a:pt x="17740" y="11786"/>
                    <a:pt x="21600" y="21600"/>
                  </a:cubicBezTo>
                </a:path>
              </a:pathLst>
            </a:custGeom>
            <a:ln w="76200">
              <a:solidFill>
                <a:srgbClr val="15CD98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59" name="Connection Line">
              <a:extLst>
                <a:ext uri="{FF2B5EF4-FFF2-40B4-BE49-F238E27FC236}">
                  <a16:creationId xmlns:a16="http://schemas.microsoft.com/office/drawing/2014/main" id="{1000B1F8-32B5-C041-B76C-C899FEEBDCB9}"/>
                </a:ext>
              </a:extLst>
            </p:cNvPr>
            <p:cNvSpPr/>
            <p:nvPr/>
          </p:nvSpPr>
          <p:spPr>
            <a:xfrm>
              <a:off x="4680752" y="2233042"/>
              <a:ext cx="781238" cy="6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31" extrusionOk="0">
                  <a:moveTo>
                    <a:pt x="0" y="17431"/>
                  </a:moveTo>
                  <a:cubicBezTo>
                    <a:pt x="6866" y="366"/>
                    <a:pt x="14066" y="-4169"/>
                    <a:pt x="21600" y="3825"/>
                  </a:cubicBezTo>
                </a:path>
              </a:pathLst>
            </a:custGeom>
            <a:ln w="76200">
              <a:solidFill>
                <a:srgbClr val="15CD98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0" name="Connection Line">
              <a:extLst>
                <a:ext uri="{FF2B5EF4-FFF2-40B4-BE49-F238E27FC236}">
                  <a16:creationId xmlns:a16="http://schemas.microsoft.com/office/drawing/2014/main" id="{219472EE-B326-B44A-8912-13414F5D564F}"/>
                </a:ext>
              </a:extLst>
            </p:cNvPr>
            <p:cNvSpPr/>
            <p:nvPr/>
          </p:nvSpPr>
          <p:spPr>
            <a:xfrm>
              <a:off x="5189677" y="2295858"/>
              <a:ext cx="450997" cy="26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95" y="11954"/>
                    <a:pt x="13395" y="4754"/>
                    <a:pt x="21600" y="0"/>
                  </a:cubicBezTo>
                </a:path>
              </a:pathLst>
            </a:custGeom>
            <a:ln w="76200">
              <a:solidFill>
                <a:srgbClr val="8DDE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1" name="Connection Line">
              <a:extLst>
                <a:ext uri="{FF2B5EF4-FFF2-40B4-BE49-F238E27FC236}">
                  <a16:creationId xmlns:a16="http://schemas.microsoft.com/office/drawing/2014/main" id="{20BB533E-87E8-9843-9D78-60D0835F9D9E}"/>
                </a:ext>
              </a:extLst>
            </p:cNvPr>
            <p:cNvSpPr/>
            <p:nvPr/>
          </p:nvSpPr>
          <p:spPr>
            <a:xfrm>
              <a:off x="5161652" y="2560490"/>
              <a:ext cx="1046139" cy="10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76200">
              <a:solidFill>
                <a:srgbClr val="8DDE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2" name="Connection Line">
              <a:extLst>
                <a:ext uri="{FF2B5EF4-FFF2-40B4-BE49-F238E27FC236}">
                  <a16:creationId xmlns:a16="http://schemas.microsoft.com/office/drawing/2014/main" id="{BED8223D-747D-8A43-B7CF-69C08D8CC834}"/>
                </a:ext>
              </a:extLst>
            </p:cNvPr>
            <p:cNvSpPr/>
            <p:nvPr/>
          </p:nvSpPr>
          <p:spPr>
            <a:xfrm>
              <a:off x="6374506" y="1810563"/>
              <a:ext cx="1094609" cy="46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3" extrusionOk="0">
                  <a:moveTo>
                    <a:pt x="0" y="16893"/>
                  </a:moveTo>
                  <a:cubicBezTo>
                    <a:pt x="2852" y="-1069"/>
                    <a:pt x="10052" y="-4707"/>
                    <a:pt x="21600" y="5979"/>
                  </a:cubicBezTo>
                </a:path>
              </a:pathLst>
            </a:custGeom>
            <a:ln w="76200">
              <a:solidFill>
                <a:srgbClr val="8DDE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3" name="Connection Line">
              <a:extLst>
                <a:ext uri="{FF2B5EF4-FFF2-40B4-BE49-F238E27FC236}">
                  <a16:creationId xmlns:a16="http://schemas.microsoft.com/office/drawing/2014/main" id="{7E7605BF-721A-F742-B677-208E8CD8813C}"/>
                </a:ext>
              </a:extLst>
            </p:cNvPr>
            <p:cNvSpPr/>
            <p:nvPr/>
          </p:nvSpPr>
          <p:spPr>
            <a:xfrm>
              <a:off x="6179193" y="2656578"/>
              <a:ext cx="415566" cy="9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600" extrusionOk="0">
                  <a:moveTo>
                    <a:pt x="0" y="0"/>
                  </a:moveTo>
                  <a:cubicBezTo>
                    <a:pt x="14787" y="7590"/>
                    <a:pt x="21600" y="14790"/>
                    <a:pt x="20438" y="21600"/>
                  </a:cubicBezTo>
                </a:path>
              </a:pathLst>
            </a:custGeom>
            <a:ln w="76200">
              <a:solidFill>
                <a:srgbClr val="8DDE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4" name="Connection Line">
              <a:extLst>
                <a:ext uri="{FF2B5EF4-FFF2-40B4-BE49-F238E27FC236}">
                  <a16:creationId xmlns:a16="http://schemas.microsoft.com/office/drawing/2014/main" id="{53A365B6-1821-D949-AC29-38981A17D16A}"/>
                </a:ext>
              </a:extLst>
            </p:cNvPr>
            <p:cNvSpPr/>
            <p:nvPr/>
          </p:nvSpPr>
          <p:spPr>
            <a:xfrm>
              <a:off x="7375560" y="1931405"/>
              <a:ext cx="456771" cy="49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540" y="4586"/>
                    <a:pt x="17740" y="11786"/>
                    <a:pt x="21600" y="21600"/>
                  </a:cubicBezTo>
                </a:path>
              </a:pathLst>
            </a:custGeom>
            <a:ln w="76200">
              <a:solidFill>
                <a:srgbClr val="8DDE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5" name="Connection Line">
              <a:extLst>
                <a:ext uri="{FF2B5EF4-FFF2-40B4-BE49-F238E27FC236}">
                  <a16:creationId xmlns:a16="http://schemas.microsoft.com/office/drawing/2014/main" id="{8F6E5613-F7EE-384A-9082-059E034AD2F0}"/>
                </a:ext>
              </a:extLst>
            </p:cNvPr>
            <p:cNvSpPr/>
            <p:nvPr/>
          </p:nvSpPr>
          <p:spPr>
            <a:xfrm>
              <a:off x="5625222" y="2233038"/>
              <a:ext cx="781238" cy="6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31" extrusionOk="0">
                  <a:moveTo>
                    <a:pt x="0" y="17431"/>
                  </a:moveTo>
                  <a:cubicBezTo>
                    <a:pt x="6866" y="366"/>
                    <a:pt x="14066" y="-4169"/>
                    <a:pt x="21600" y="3825"/>
                  </a:cubicBezTo>
                </a:path>
              </a:pathLst>
            </a:custGeom>
            <a:ln w="76200">
              <a:solidFill>
                <a:srgbClr val="8DDE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6" name="Connection Line">
              <a:extLst>
                <a:ext uri="{FF2B5EF4-FFF2-40B4-BE49-F238E27FC236}">
                  <a16:creationId xmlns:a16="http://schemas.microsoft.com/office/drawing/2014/main" id="{ECC16AE3-C413-8C4A-9C1F-5B5AEA787BA5}"/>
                </a:ext>
              </a:extLst>
            </p:cNvPr>
            <p:cNvSpPr/>
            <p:nvPr/>
          </p:nvSpPr>
          <p:spPr>
            <a:xfrm>
              <a:off x="6139310" y="2295858"/>
              <a:ext cx="450997" cy="26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95" y="11954"/>
                    <a:pt x="13395" y="4754"/>
                    <a:pt x="21600" y="0"/>
                  </a:cubicBezTo>
                </a:path>
              </a:pathLst>
            </a:custGeom>
            <a:ln w="76200">
              <a:solidFill>
                <a:srgbClr val="DD84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7" name="Connection Line">
              <a:extLst>
                <a:ext uri="{FF2B5EF4-FFF2-40B4-BE49-F238E27FC236}">
                  <a16:creationId xmlns:a16="http://schemas.microsoft.com/office/drawing/2014/main" id="{492946D5-4776-2444-A46E-E89ACB318101}"/>
                </a:ext>
              </a:extLst>
            </p:cNvPr>
            <p:cNvSpPr/>
            <p:nvPr/>
          </p:nvSpPr>
          <p:spPr>
            <a:xfrm>
              <a:off x="6111282" y="2560490"/>
              <a:ext cx="1046139" cy="10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76200">
              <a:solidFill>
                <a:srgbClr val="DD84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8" name="Connection Line">
              <a:extLst>
                <a:ext uri="{FF2B5EF4-FFF2-40B4-BE49-F238E27FC236}">
                  <a16:creationId xmlns:a16="http://schemas.microsoft.com/office/drawing/2014/main" id="{AAA67156-991E-D746-BCCA-3949F25DCBE6}"/>
                </a:ext>
              </a:extLst>
            </p:cNvPr>
            <p:cNvSpPr/>
            <p:nvPr/>
          </p:nvSpPr>
          <p:spPr>
            <a:xfrm>
              <a:off x="7324139" y="1810563"/>
              <a:ext cx="1094609" cy="46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3" extrusionOk="0">
                  <a:moveTo>
                    <a:pt x="0" y="16893"/>
                  </a:moveTo>
                  <a:cubicBezTo>
                    <a:pt x="2852" y="-1069"/>
                    <a:pt x="10052" y="-4707"/>
                    <a:pt x="21600" y="5979"/>
                  </a:cubicBezTo>
                </a:path>
              </a:pathLst>
            </a:custGeom>
            <a:ln w="76200">
              <a:solidFill>
                <a:srgbClr val="DD84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69" name="Connection Line">
              <a:extLst>
                <a:ext uri="{FF2B5EF4-FFF2-40B4-BE49-F238E27FC236}">
                  <a16:creationId xmlns:a16="http://schemas.microsoft.com/office/drawing/2014/main" id="{FC517786-9639-684C-B428-427E99B76793}"/>
                </a:ext>
              </a:extLst>
            </p:cNvPr>
            <p:cNvSpPr/>
            <p:nvPr/>
          </p:nvSpPr>
          <p:spPr>
            <a:xfrm>
              <a:off x="7128828" y="2656576"/>
              <a:ext cx="415567" cy="9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600" extrusionOk="0">
                  <a:moveTo>
                    <a:pt x="0" y="0"/>
                  </a:moveTo>
                  <a:cubicBezTo>
                    <a:pt x="14787" y="7590"/>
                    <a:pt x="21600" y="14790"/>
                    <a:pt x="20438" y="21600"/>
                  </a:cubicBezTo>
                </a:path>
              </a:pathLst>
            </a:custGeom>
            <a:ln w="76200">
              <a:solidFill>
                <a:srgbClr val="DD84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0" name="Connection Line">
              <a:extLst>
                <a:ext uri="{FF2B5EF4-FFF2-40B4-BE49-F238E27FC236}">
                  <a16:creationId xmlns:a16="http://schemas.microsoft.com/office/drawing/2014/main" id="{570B9C75-9D14-DF43-BB8F-A83E31F837CC}"/>
                </a:ext>
              </a:extLst>
            </p:cNvPr>
            <p:cNvSpPr/>
            <p:nvPr/>
          </p:nvSpPr>
          <p:spPr>
            <a:xfrm>
              <a:off x="8325193" y="1931405"/>
              <a:ext cx="456771" cy="49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540" y="4586"/>
                    <a:pt x="17740" y="11786"/>
                    <a:pt x="21600" y="21600"/>
                  </a:cubicBezTo>
                </a:path>
              </a:pathLst>
            </a:custGeom>
            <a:ln w="76200">
              <a:solidFill>
                <a:srgbClr val="DD84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1" name="Connection Line">
              <a:extLst>
                <a:ext uri="{FF2B5EF4-FFF2-40B4-BE49-F238E27FC236}">
                  <a16:creationId xmlns:a16="http://schemas.microsoft.com/office/drawing/2014/main" id="{0D4C0CE5-09FE-B340-AC0C-E748B84C3461}"/>
                </a:ext>
              </a:extLst>
            </p:cNvPr>
            <p:cNvSpPr/>
            <p:nvPr/>
          </p:nvSpPr>
          <p:spPr>
            <a:xfrm>
              <a:off x="6574852" y="2233038"/>
              <a:ext cx="781238" cy="6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31" extrusionOk="0">
                  <a:moveTo>
                    <a:pt x="0" y="17431"/>
                  </a:moveTo>
                  <a:cubicBezTo>
                    <a:pt x="6866" y="366"/>
                    <a:pt x="14066" y="-4169"/>
                    <a:pt x="21600" y="3825"/>
                  </a:cubicBezTo>
                </a:path>
              </a:pathLst>
            </a:custGeom>
            <a:ln w="76200">
              <a:solidFill>
                <a:srgbClr val="DD8400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2" name="Connection Line">
              <a:extLst>
                <a:ext uri="{FF2B5EF4-FFF2-40B4-BE49-F238E27FC236}">
                  <a16:creationId xmlns:a16="http://schemas.microsoft.com/office/drawing/2014/main" id="{3775A993-462A-3245-8C50-B210801C5B69}"/>
                </a:ext>
              </a:extLst>
            </p:cNvPr>
            <p:cNvSpPr/>
            <p:nvPr/>
          </p:nvSpPr>
          <p:spPr>
            <a:xfrm>
              <a:off x="7083780" y="2295857"/>
              <a:ext cx="450997" cy="26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95" y="11954"/>
                    <a:pt x="13395" y="4754"/>
                    <a:pt x="21600" y="0"/>
                  </a:cubicBezTo>
                </a:path>
              </a:pathLst>
            </a:custGeom>
            <a:ln w="76200">
              <a:solidFill>
                <a:srgbClr val="DD5F54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3" name="Connection Line">
              <a:extLst>
                <a:ext uri="{FF2B5EF4-FFF2-40B4-BE49-F238E27FC236}">
                  <a16:creationId xmlns:a16="http://schemas.microsoft.com/office/drawing/2014/main" id="{F5F91404-7E15-6B46-B2D8-A1E770B358C4}"/>
                </a:ext>
              </a:extLst>
            </p:cNvPr>
            <p:cNvSpPr/>
            <p:nvPr/>
          </p:nvSpPr>
          <p:spPr>
            <a:xfrm>
              <a:off x="7055754" y="2560490"/>
              <a:ext cx="1046139" cy="10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76200">
              <a:solidFill>
                <a:srgbClr val="DD5F54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4" name="Connection Line">
              <a:extLst>
                <a:ext uri="{FF2B5EF4-FFF2-40B4-BE49-F238E27FC236}">
                  <a16:creationId xmlns:a16="http://schemas.microsoft.com/office/drawing/2014/main" id="{E6015692-5A1E-4644-BB35-A14086279590}"/>
                </a:ext>
              </a:extLst>
            </p:cNvPr>
            <p:cNvSpPr/>
            <p:nvPr/>
          </p:nvSpPr>
          <p:spPr>
            <a:xfrm>
              <a:off x="8268608" y="1810562"/>
              <a:ext cx="1094609" cy="46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3" extrusionOk="0">
                  <a:moveTo>
                    <a:pt x="0" y="16893"/>
                  </a:moveTo>
                  <a:cubicBezTo>
                    <a:pt x="2852" y="-1069"/>
                    <a:pt x="10052" y="-4707"/>
                    <a:pt x="21600" y="5979"/>
                  </a:cubicBezTo>
                </a:path>
              </a:pathLst>
            </a:custGeom>
            <a:ln w="76200">
              <a:solidFill>
                <a:srgbClr val="DD5F54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5" name="Connection Line">
              <a:extLst>
                <a:ext uri="{FF2B5EF4-FFF2-40B4-BE49-F238E27FC236}">
                  <a16:creationId xmlns:a16="http://schemas.microsoft.com/office/drawing/2014/main" id="{E1ADF86A-5577-0041-9118-0210B5F75A3B}"/>
                </a:ext>
              </a:extLst>
            </p:cNvPr>
            <p:cNvSpPr/>
            <p:nvPr/>
          </p:nvSpPr>
          <p:spPr>
            <a:xfrm>
              <a:off x="8073296" y="2656575"/>
              <a:ext cx="415566" cy="9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600" extrusionOk="0">
                  <a:moveTo>
                    <a:pt x="0" y="0"/>
                  </a:moveTo>
                  <a:cubicBezTo>
                    <a:pt x="14787" y="7590"/>
                    <a:pt x="21600" y="14790"/>
                    <a:pt x="20438" y="21600"/>
                  </a:cubicBezTo>
                </a:path>
              </a:pathLst>
            </a:custGeom>
            <a:ln w="76200">
              <a:solidFill>
                <a:srgbClr val="DD5F54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6" name="Connection Line">
              <a:extLst>
                <a:ext uri="{FF2B5EF4-FFF2-40B4-BE49-F238E27FC236}">
                  <a16:creationId xmlns:a16="http://schemas.microsoft.com/office/drawing/2014/main" id="{61F14E1E-E7A2-4143-944D-0458D1D2448E}"/>
                </a:ext>
              </a:extLst>
            </p:cNvPr>
            <p:cNvSpPr/>
            <p:nvPr/>
          </p:nvSpPr>
          <p:spPr>
            <a:xfrm>
              <a:off x="9269665" y="1931405"/>
              <a:ext cx="456771" cy="49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540" y="4586"/>
                    <a:pt x="17740" y="11786"/>
                    <a:pt x="21600" y="21600"/>
                  </a:cubicBezTo>
                </a:path>
              </a:pathLst>
            </a:custGeom>
            <a:ln w="76200">
              <a:solidFill>
                <a:srgbClr val="DD5F54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7" name="Connection Line">
              <a:extLst>
                <a:ext uri="{FF2B5EF4-FFF2-40B4-BE49-F238E27FC236}">
                  <a16:creationId xmlns:a16="http://schemas.microsoft.com/office/drawing/2014/main" id="{7898F1F4-B932-F845-8D5E-ED5215D0CEE2}"/>
                </a:ext>
              </a:extLst>
            </p:cNvPr>
            <p:cNvSpPr/>
            <p:nvPr/>
          </p:nvSpPr>
          <p:spPr>
            <a:xfrm>
              <a:off x="7519323" y="2233038"/>
              <a:ext cx="781238" cy="6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431" extrusionOk="0">
                  <a:moveTo>
                    <a:pt x="0" y="17431"/>
                  </a:moveTo>
                  <a:cubicBezTo>
                    <a:pt x="6866" y="366"/>
                    <a:pt x="14066" y="-4169"/>
                    <a:pt x="21600" y="3825"/>
                  </a:cubicBezTo>
                </a:path>
              </a:pathLst>
            </a:custGeom>
            <a:ln w="76200">
              <a:solidFill>
                <a:srgbClr val="DD5F54">
                  <a:alpha val="91765"/>
                </a:srgbClr>
              </a:solidFill>
              <a:miter lim="400000"/>
            </a:ln>
          </p:spPr>
          <p:txBody>
            <a:bodyPr/>
            <a:lstStyle/>
            <a:p>
              <a:endParaRPr sz="1261"/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17CACBE9-5324-7444-9BE1-8986CC78E7EF}"/>
                </a:ext>
              </a:extLst>
            </p:cNvPr>
            <p:cNvSpPr/>
            <p:nvPr/>
          </p:nvSpPr>
          <p:spPr>
            <a:xfrm>
              <a:off x="2337581" y="3725372"/>
              <a:ext cx="7388855" cy="8225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36286" tIns="36286" rIns="36286" bIns="36286" anchor="ctr"/>
            <a:lstStyle/>
            <a:p>
              <a:endParaRPr sz="1261"/>
            </a:p>
          </p:txBody>
        </p:sp>
        <p:sp>
          <p:nvSpPr>
            <p:cNvPr id="79" name="RAYVENS">
              <a:extLst>
                <a:ext uri="{FF2B5EF4-FFF2-40B4-BE49-F238E27FC236}">
                  <a16:creationId xmlns:a16="http://schemas.microsoft.com/office/drawing/2014/main" id="{DBD6B669-4516-2440-992C-F30983655E3A}"/>
                </a:ext>
              </a:extLst>
            </p:cNvPr>
            <p:cNvSpPr txBox="1"/>
            <p:nvPr/>
          </p:nvSpPr>
          <p:spPr>
            <a:xfrm>
              <a:off x="4971696" y="3781088"/>
              <a:ext cx="2694745" cy="7408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6286" tIns="36286" rIns="36286" bIns="36286" anchor="ctr">
              <a:spAutoFit/>
            </a:bodyPr>
            <a:lstStyle/>
            <a:p>
              <a:r>
                <a:rPr sz="4286" dirty="0">
                  <a:latin typeface="Arial" panose="020B0604020202020204" pitchFamily="34" charset="0"/>
                  <a:cs typeface="Arial" panose="020B0604020202020204" pitchFamily="34" charset="0"/>
                </a:rPr>
                <a:t>RAYVENS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87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2021-03-18T15:19:57Z</cp:lastPrinted>
  <dcterms:created xsi:type="dcterms:W3CDTF">2021-03-18T14:56:20Z</dcterms:created>
  <dcterms:modified xsi:type="dcterms:W3CDTF">2021-03-18T15:30:37Z</dcterms:modified>
</cp:coreProperties>
</file>