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4"/>
  </p:sldMasterIdLst>
  <p:sldIdLst>
    <p:sldId id="256" r:id="rId5"/>
    <p:sldId id="258" r:id="rId6"/>
    <p:sldId id="262" r:id="rId7"/>
    <p:sldId id="264" r:id="rId8"/>
    <p:sldId id="265" r:id="rId9"/>
    <p:sldId id="267" r:id="rId10"/>
    <p:sldId id="268" r:id="rId11"/>
    <p:sldId id="271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5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7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19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1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26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5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1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67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2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4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0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7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8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8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6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5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2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vieraviles/spaceappschallenge" TargetMode="External"/><Relationship Id="rId2" Type="http://schemas.openxmlformats.org/officeDocument/2006/relationships/hyperlink" Target="https://2019.spaceappschallenge.org/challenges/living-our-world/curious-minds-come-helping-hands/teams/aut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Safety Network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Red de emergencia colaborativa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48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Safety Network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8963" y="2478024"/>
            <a:ext cx="8761412" cy="4288536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Reto</a:t>
            </a:r>
            <a:r>
              <a:rPr lang="en-US" sz="2200" dirty="0" smtClean="0"/>
              <a:t> </a:t>
            </a:r>
            <a:r>
              <a:rPr lang="en-US" sz="2200" dirty="0" err="1" smtClean="0"/>
              <a:t>seleccionado</a:t>
            </a:r>
            <a:r>
              <a:rPr lang="en-US" sz="2200" dirty="0" smtClean="0"/>
              <a:t>:</a:t>
            </a:r>
            <a:endParaRPr lang="en-US" sz="2200" dirty="0" smtClean="0"/>
          </a:p>
          <a:p>
            <a:pPr lvl="1"/>
            <a:r>
              <a:rPr lang="en-US" sz="2200" dirty="0" smtClean="0"/>
              <a:t>From Curious Minds Come Helping </a:t>
            </a:r>
            <a:r>
              <a:rPr lang="en-US" sz="2200" dirty="0" smtClean="0"/>
              <a:t>Hands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>El </a:t>
            </a:r>
            <a:r>
              <a:rPr lang="en-US" sz="2200" dirty="0" err="1" smtClean="0"/>
              <a:t>problema</a:t>
            </a:r>
            <a:r>
              <a:rPr lang="en-US" sz="2200" dirty="0" smtClean="0"/>
              <a:t> al que </a:t>
            </a:r>
            <a:r>
              <a:rPr lang="en-US" sz="2200" dirty="0" err="1" smtClean="0"/>
              <a:t>nos</a:t>
            </a:r>
            <a:r>
              <a:rPr lang="en-US" sz="2200" dirty="0" smtClean="0"/>
              <a:t> </a:t>
            </a:r>
            <a:r>
              <a:rPr lang="en-US" sz="2200" dirty="0" err="1" smtClean="0"/>
              <a:t>enfrentamos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 err="1" smtClean="0"/>
              <a:t>Necesidad</a:t>
            </a:r>
            <a:r>
              <a:rPr lang="en-US" sz="2200" dirty="0" smtClean="0"/>
              <a:t> de </a:t>
            </a:r>
            <a:r>
              <a:rPr lang="en-US" sz="2200" dirty="0" err="1" smtClean="0"/>
              <a:t>una</a:t>
            </a:r>
            <a:r>
              <a:rPr lang="en-US" sz="2200" dirty="0" smtClean="0"/>
              <a:t> </a:t>
            </a:r>
            <a:r>
              <a:rPr lang="en-US" sz="2200" dirty="0" err="1" smtClean="0"/>
              <a:t>respuesta</a:t>
            </a:r>
            <a:r>
              <a:rPr lang="en-US" sz="2200" dirty="0" smtClean="0"/>
              <a:t> </a:t>
            </a:r>
            <a:r>
              <a:rPr lang="en-US" sz="2200" dirty="0" err="1" smtClean="0"/>
              <a:t>más</a:t>
            </a:r>
            <a:r>
              <a:rPr lang="en-US" sz="2200" dirty="0" smtClean="0"/>
              <a:t> </a:t>
            </a:r>
            <a:r>
              <a:rPr lang="en-US" sz="2200" dirty="0" err="1" smtClean="0"/>
              <a:t>inmediata</a:t>
            </a:r>
            <a:r>
              <a:rPr lang="en-US" sz="2200" dirty="0" smtClean="0"/>
              <a:t> ante </a:t>
            </a:r>
            <a:r>
              <a:rPr lang="en-US" sz="2200" dirty="0" err="1" smtClean="0"/>
              <a:t>emergencias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err="1"/>
              <a:t>Nuestra</a:t>
            </a:r>
            <a:r>
              <a:rPr lang="en-US" sz="2200" dirty="0"/>
              <a:t> </a:t>
            </a:r>
            <a:r>
              <a:rPr lang="en-US" sz="2200" dirty="0" err="1"/>
              <a:t>propuesta</a:t>
            </a:r>
            <a:r>
              <a:rPr lang="en-US" sz="2200" dirty="0"/>
              <a:t>:</a:t>
            </a:r>
          </a:p>
          <a:p>
            <a:pPr lvl="1"/>
            <a:r>
              <a:rPr lang="en-US" sz="2200" dirty="0" err="1" smtClean="0"/>
              <a:t>Desarrollo</a:t>
            </a:r>
            <a:r>
              <a:rPr lang="en-US" sz="2200" dirty="0" smtClean="0"/>
              <a:t> de </a:t>
            </a:r>
            <a:r>
              <a:rPr lang="en-US" sz="2200" dirty="0" err="1" smtClean="0"/>
              <a:t>una</a:t>
            </a:r>
            <a:r>
              <a:rPr lang="en-US" sz="2200" dirty="0" smtClean="0"/>
              <a:t> </a:t>
            </a:r>
            <a:r>
              <a:rPr lang="en-US" sz="2200" dirty="0" err="1" smtClean="0"/>
              <a:t>aplicación</a:t>
            </a:r>
            <a:r>
              <a:rPr lang="en-US" sz="2200" dirty="0" smtClean="0"/>
              <a:t> que </a:t>
            </a:r>
            <a:r>
              <a:rPr lang="en-US" sz="2200" dirty="0" err="1" smtClean="0"/>
              <a:t>ubica</a:t>
            </a:r>
            <a:r>
              <a:rPr lang="en-US" sz="2200" dirty="0" smtClean="0"/>
              <a:t> </a:t>
            </a:r>
            <a:r>
              <a:rPr lang="en-US" sz="2200" dirty="0" err="1" smtClean="0"/>
              <a:t>en</a:t>
            </a:r>
            <a:r>
              <a:rPr lang="en-US" sz="2200" dirty="0" smtClean="0"/>
              <a:t> </a:t>
            </a:r>
            <a:r>
              <a:rPr lang="en-US" sz="2200" dirty="0" err="1" smtClean="0"/>
              <a:t>tiempo</a:t>
            </a:r>
            <a:r>
              <a:rPr lang="en-US" sz="2200" dirty="0"/>
              <a:t> </a:t>
            </a:r>
            <a:r>
              <a:rPr lang="en-US" sz="2200" dirty="0" smtClean="0"/>
              <a:t>real a personas y zonas </a:t>
            </a:r>
            <a:r>
              <a:rPr lang="en-US" sz="2200" dirty="0" err="1" smtClean="0"/>
              <a:t>en</a:t>
            </a:r>
            <a:r>
              <a:rPr lang="en-US" sz="2200" dirty="0" smtClean="0"/>
              <a:t> </a:t>
            </a:r>
            <a:r>
              <a:rPr lang="en-US" sz="2200" dirty="0" err="1" smtClean="0"/>
              <a:t>peligro</a:t>
            </a:r>
            <a:r>
              <a:rPr lang="en-US" sz="22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7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echa abajo 18"/>
          <p:cNvSpPr/>
          <p:nvPr/>
        </p:nvSpPr>
        <p:spPr>
          <a:xfrm>
            <a:off x="4775446" y="2877210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 abajo 19"/>
          <p:cNvSpPr/>
          <p:nvPr/>
        </p:nvSpPr>
        <p:spPr>
          <a:xfrm>
            <a:off x="5945219" y="2877210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 abajo 20"/>
          <p:cNvSpPr/>
          <p:nvPr/>
        </p:nvSpPr>
        <p:spPr>
          <a:xfrm>
            <a:off x="3846191" y="2893685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3813048" y="5773955"/>
            <a:ext cx="3014788" cy="57351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Área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peligro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31" y="5120118"/>
            <a:ext cx="449842" cy="899682"/>
          </a:xfr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23" y="5120118"/>
            <a:ext cx="449842" cy="899682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04" y="5120118"/>
            <a:ext cx="449842" cy="899682"/>
          </a:xfrm>
          <a:prstGeom prst="rect">
            <a:avLst/>
          </a:prstGeom>
        </p:spPr>
      </p:pic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3" y="5120118"/>
            <a:ext cx="449842" cy="899682"/>
          </a:xfrm>
          <a:prstGeom prst="rect">
            <a:avLst/>
          </a:prstGeom>
        </p:spPr>
      </p:pic>
      <p:pic>
        <p:nvPicPr>
          <p:cNvPr id="8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612" y="4975653"/>
            <a:ext cx="363495" cy="726989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91" y="5120118"/>
            <a:ext cx="449842" cy="899682"/>
          </a:xfrm>
          <a:prstGeom prst="rect">
            <a:avLst/>
          </a:prstGeom>
        </p:spPr>
      </p:pic>
      <p:pic>
        <p:nvPicPr>
          <p:cNvPr id="10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96" y="4541410"/>
            <a:ext cx="289355" cy="578708"/>
          </a:xfrm>
          <a:prstGeom prst="rect">
            <a:avLst/>
          </a:prstGeom>
        </p:spPr>
      </p:pic>
      <p:pic>
        <p:nvPicPr>
          <p:cNvPr id="11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74" y="5120118"/>
            <a:ext cx="449842" cy="899682"/>
          </a:xfrm>
          <a:prstGeom prst="rect">
            <a:avLst/>
          </a:prstGeom>
        </p:spPr>
      </p:pic>
      <p:pic>
        <p:nvPicPr>
          <p:cNvPr id="12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47" y="5105701"/>
            <a:ext cx="449842" cy="899682"/>
          </a:xfrm>
          <a:prstGeom prst="rect">
            <a:avLst/>
          </a:prstGeom>
        </p:spPr>
      </p:pic>
      <p:sp>
        <p:nvSpPr>
          <p:cNvPr id="13" name="Flecha arriba 12"/>
          <p:cNvSpPr/>
          <p:nvPr/>
        </p:nvSpPr>
        <p:spPr>
          <a:xfrm>
            <a:off x="5319954" y="4481384"/>
            <a:ext cx="303180" cy="4942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437" y="2240182"/>
            <a:ext cx="5695033" cy="1745090"/>
          </a:xfrm>
          <a:prstGeom prst="rect">
            <a:avLst/>
          </a:prstGeom>
        </p:spPr>
      </p:pic>
      <p:sp>
        <p:nvSpPr>
          <p:cNvPr id="23" name="Rectángulo redondeado 22"/>
          <p:cNvSpPr/>
          <p:nvPr/>
        </p:nvSpPr>
        <p:spPr>
          <a:xfrm>
            <a:off x="3633580" y="4830764"/>
            <a:ext cx="656384" cy="256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OK</a:t>
            </a:r>
            <a:endParaRPr lang="es-ES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4587848" y="4830763"/>
            <a:ext cx="656384" cy="256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OK</a:t>
            </a:r>
            <a:endParaRPr lang="es-ES" dirty="0"/>
          </a:p>
        </p:txBody>
      </p:sp>
      <p:sp>
        <p:nvSpPr>
          <p:cNvPr id="25" name="Explosión 1 24"/>
          <p:cNvSpPr/>
          <p:nvPr/>
        </p:nvSpPr>
        <p:spPr>
          <a:xfrm>
            <a:off x="5569856" y="4689733"/>
            <a:ext cx="1001154" cy="456771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DANGER</a:t>
            </a:r>
            <a:endParaRPr lang="es-ES" sz="1050" dirty="0"/>
          </a:p>
        </p:txBody>
      </p:sp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941833" y="973668"/>
            <a:ext cx="9226296" cy="706964"/>
          </a:xfrm>
        </p:spPr>
        <p:txBody>
          <a:bodyPr/>
          <a:lstStyle/>
          <a:p>
            <a:r>
              <a:rPr lang="es-ES" dirty="0" smtClean="0"/>
              <a:t>Safety </a:t>
            </a:r>
            <a:r>
              <a:rPr lang="es-ES" dirty="0" smtClean="0"/>
              <a:t>Network: información de usuarios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608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25 L 2.08333E-6 3.33333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13 L -0.00026 0.228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55 -0.00903 L 0.00755 0.2409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13 L -0.00026 0.228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15" grpId="0" animBg="1"/>
      <p:bldP spid="13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ipse 14"/>
          <p:cNvSpPr/>
          <p:nvPr/>
        </p:nvSpPr>
        <p:spPr>
          <a:xfrm>
            <a:off x="3813048" y="5773955"/>
            <a:ext cx="3014788" cy="57351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Área en peligro</a:t>
            </a:r>
            <a:endParaRPr lang="en-US" dirty="0"/>
          </a:p>
        </p:txBody>
      </p:sp>
      <p:sp>
        <p:nvSpPr>
          <p:cNvPr id="24" name="Flecha arriba 12"/>
          <p:cNvSpPr/>
          <p:nvPr/>
        </p:nvSpPr>
        <p:spPr>
          <a:xfrm>
            <a:off x="5923458" y="4481384"/>
            <a:ext cx="294462" cy="4942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Down Arrow 16"/>
          <p:cNvSpPr/>
          <p:nvPr/>
        </p:nvSpPr>
        <p:spPr>
          <a:xfrm>
            <a:off x="6382512" y="2842272"/>
            <a:ext cx="271587" cy="55613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Down Arrow 22"/>
          <p:cNvSpPr/>
          <p:nvPr/>
        </p:nvSpPr>
        <p:spPr>
          <a:xfrm>
            <a:off x="7040076" y="3040781"/>
            <a:ext cx="271587" cy="55613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ipse 21"/>
          <p:cNvSpPr/>
          <p:nvPr/>
        </p:nvSpPr>
        <p:spPr>
          <a:xfrm>
            <a:off x="4822588" y="5611793"/>
            <a:ext cx="2723239" cy="7102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Área en peligro</a:t>
            </a:r>
            <a:endParaRPr lang="en-US" dirty="0"/>
          </a:p>
        </p:txBody>
      </p:sp>
      <p:sp>
        <p:nvSpPr>
          <p:cNvPr id="19" name="Flecha abajo 18"/>
          <p:cNvSpPr/>
          <p:nvPr/>
        </p:nvSpPr>
        <p:spPr>
          <a:xfrm>
            <a:off x="4775446" y="2877210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 abajo 19"/>
          <p:cNvSpPr/>
          <p:nvPr/>
        </p:nvSpPr>
        <p:spPr>
          <a:xfrm>
            <a:off x="5945219" y="2877210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 abajo 20"/>
          <p:cNvSpPr/>
          <p:nvPr/>
        </p:nvSpPr>
        <p:spPr>
          <a:xfrm>
            <a:off x="3846191" y="2893685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1833" y="973668"/>
            <a:ext cx="9226296" cy="706964"/>
          </a:xfrm>
        </p:spPr>
        <p:txBody>
          <a:bodyPr/>
          <a:lstStyle/>
          <a:p>
            <a:r>
              <a:rPr lang="es-ES" dirty="0" smtClean="0"/>
              <a:t>Safety </a:t>
            </a:r>
            <a:r>
              <a:rPr lang="es-ES" dirty="0" smtClean="0"/>
              <a:t>Network: información de usuarios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31" y="5120118"/>
            <a:ext cx="449842" cy="899682"/>
          </a:xfr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23" y="5120118"/>
            <a:ext cx="449842" cy="899682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04" y="5120118"/>
            <a:ext cx="449842" cy="899682"/>
          </a:xfrm>
          <a:prstGeom prst="rect">
            <a:avLst/>
          </a:prstGeom>
        </p:spPr>
      </p:pic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3" y="5120118"/>
            <a:ext cx="449842" cy="899682"/>
          </a:xfrm>
          <a:prstGeom prst="rect">
            <a:avLst/>
          </a:prstGeom>
        </p:spPr>
      </p:pic>
      <p:pic>
        <p:nvPicPr>
          <p:cNvPr id="8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612" y="4975653"/>
            <a:ext cx="363495" cy="726989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91" y="5120118"/>
            <a:ext cx="449842" cy="899682"/>
          </a:xfrm>
          <a:prstGeom prst="rect">
            <a:avLst/>
          </a:prstGeom>
        </p:spPr>
      </p:pic>
      <p:pic>
        <p:nvPicPr>
          <p:cNvPr id="10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96" y="4541410"/>
            <a:ext cx="289355" cy="578708"/>
          </a:xfrm>
          <a:prstGeom prst="rect">
            <a:avLst/>
          </a:prstGeom>
        </p:spPr>
      </p:pic>
      <p:pic>
        <p:nvPicPr>
          <p:cNvPr id="11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74" y="5120118"/>
            <a:ext cx="449842" cy="899682"/>
          </a:xfrm>
          <a:prstGeom prst="rect">
            <a:avLst/>
          </a:prstGeom>
        </p:spPr>
      </p:pic>
      <p:pic>
        <p:nvPicPr>
          <p:cNvPr id="12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47" y="5105701"/>
            <a:ext cx="449842" cy="89968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437" y="2240182"/>
            <a:ext cx="5695033" cy="1745090"/>
          </a:xfrm>
          <a:prstGeom prst="rect">
            <a:avLst/>
          </a:prstGeom>
        </p:spPr>
      </p:pic>
      <p:sp>
        <p:nvSpPr>
          <p:cNvPr id="25" name="Rectángulo redondeado 22"/>
          <p:cNvSpPr/>
          <p:nvPr/>
        </p:nvSpPr>
        <p:spPr>
          <a:xfrm>
            <a:off x="6889443" y="5210967"/>
            <a:ext cx="656384" cy="256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OK</a:t>
            </a:r>
            <a:endParaRPr lang="es-ES" dirty="0"/>
          </a:p>
        </p:txBody>
      </p:sp>
      <p:sp>
        <p:nvSpPr>
          <p:cNvPr id="26" name="Rectángulo redondeado 22"/>
          <p:cNvSpPr/>
          <p:nvPr/>
        </p:nvSpPr>
        <p:spPr>
          <a:xfrm>
            <a:off x="6208830" y="4896751"/>
            <a:ext cx="656384" cy="256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086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11111E-6 L 4.58333E-6 0.2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-1.66667E-6 0.2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4" grpId="0" animBg="1"/>
      <p:bldP spid="24" grpId="1" animBg="1"/>
      <p:bldP spid="17" grpId="0" animBg="1"/>
      <p:bldP spid="23" grpId="0" animBg="1"/>
      <p:bldP spid="22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96" y="2604706"/>
            <a:ext cx="10287000" cy="3952875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7573451" y="3631791"/>
            <a:ext cx="970663" cy="798189"/>
          </a:xfrm>
          <a:prstGeom prst="ellipse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/>
          <p:cNvSpPr/>
          <p:nvPr/>
        </p:nvSpPr>
        <p:spPr>
          <a:xfrm>
            <a:off x="7194689" y="3767174"/>
            <a:ext cx="970663" cy="798189"/>
          </a:xfrm>
          <a:prstGeom prst="ellipse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/>
          <p:cNvSpPr/>
          <p:nvPr/>
        </p:nvSpPr>
        <p:spPr>
          <a:xfrm>
            <a:off x="6739412" y="3928900"/>
            <a:ext cx="970663" cy="798189"/>
          </a:xfrm>
          <a:prstGeom prst="ellipse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6528179" y="3571174"/>
            <a:ext cx="970663" cy="798189"/>
          </a:xfrm>
          <a:prstGeom prst="ellipse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/>
          <p:cNvSpPr/>
          <p:nvPr/>
        </p:nvSpPr>
        <p:spPr>
          <a:xfrm>
            <a:off x="4754880" y="3712464"/>
            <a:ext cx="2660904" cy="1847088"/>
          </a:xfrm>
          <a:prstGeom prst="ellipse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973668"/>
            <a:ext cx="9692639" cy="706964"/>
          </a:xfrm>
        </p:spPr>
        <p:txBody>
          <a:bodyPr/>
          <a:lstStyle/>
          <a:p>
            <a:r>
              <a:rPr lang="es-ES" dirty="0" smtClean="0"/>
              <a:t>Safety Network: </a:t>
            </a:r>
            <a:r>
              <a:rPr lang="es-ES" dirty="0" smtClean="0"/>
              <a:t>ejemplo de propagación</a:t>
            </a:r>
            <a:endParaRPr lang="es-E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239" y="3828942"/>
            <a:ext cx="246761" cy="3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750" y="4228075"/>
            <a:ext cx="246761" cy="3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540" y="3770703"/>
            <a:ext cx="246761" cy="3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965" y="4025305"/>
            <a:ext cx="246761" cy="3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180" y="3928900"/>
            <a:ext cx="246761" cy="3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00" y="3783329"/>
            <a:ext cx="246761" cy="3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37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26" grpId="0" animBg="1"/>
      <p:bldP spid="23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echa arriba 12"/>
          <p:cNvSpPr/>
          <p:nvPr/>
        </p:nvSpPr>
        <p:spPr>
          <a:xfrm rot="5400000">
            <a:off x="1250497" y="2808530"/>
            <a:ext cx="303180" cy="4942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 abajo 18"/>
          <p:cNvSpPr/>
          <p:nvPr/>
        </p:nvSpPr>
        <p:spPr>
          <a:xfrm>
            <a:off x="4775446" y="2877210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 abajo 19"/>
          <p:cNvSpPr/>
          <p:nvPr/>
        </p:nvSpPr>
        <p:spPr>
          <a:xfrm>
            <a:off x="5945219" y="2877210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 abajo 20"/>
          <p:cNvSpPr/>
          <p:nvPr/>
        </p:nvSpPr>
        <p:spPr>
          <a:xfrm>
            <a:off x="3846191" y="2893685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3427277" y="5847107"/>
            <a:ext cx="3548412" cy="57351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Hazard</a:t>
            </a:r>
            <a:r>
              <a:rPr lang="es-ES" dirty="0" smtClean="0"/>
              <a:t> </a:t>
            </a:r>
            <a:r>
              <a:rPr lang="en-US" dirty="0" smtClean="0"/>
              <a:t>area 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Safety Network: </a:t>
            </a:r>
            <a:r>
              <a:rPr lang="es-ES" dirty="0" smtClean="0"/>
              <a:t>información desde servicios de emergencia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31" y="5120118"/>
            <a:ext cx="449842" cy="899682"/>
          </a:xfr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23" y="5120118"/>
            <a:ext cx="449842" cy="899682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04" y="5120118"/>
            <a:ext cx="449842" cy="899682"/>
          </a:xfrm>
          <a:prstGeom prst="rect">
            <a:avLst/>
          </a:prstGeom>
        </p:spPr>
      </p:pic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3" y="5120118"/>
            <a:ext cx="449842" cy="899682"/>
          </a:xfrm>
          <a:prstGeom prst="rect">
            <a:avLst/>
          </a:prstGeom>
        </p:spPr>
      </p:pic>
      <p:pic>
        <p:nvPicPr>
          <p:cNvPr id="8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612" y="4975653"/>
            <a:ext cx="363495" cy="726989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91" y="5120118"/>
            <a:ext cx="449842" cy="899682"/>
          </a:xfrm>
          <a:prstGeom prst="rect">
            <a:avLst/>
          </a:prstGeom>
        </p:spPr>
      </p:pic>
      <p:pic>
        <p:nvPicPr>
          <p:cNvPr id="10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96" y="4541410"/>
            <a:ext cx="289355" cy="578708"/>
          </a:xfrm>
          <a:prstGeom prst="rect">
            <a:avLst/>
          </a:prstGeom>
        </p:spPr>
      </p:pic>
      <p:pic>
        <p:nvPicPr>
          <p:cNvPr id="11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74" y="5120118"/>
            <a:ext cx="449842" cy="899682"/>
          </a:xfrm>
          <a:prstGeom prst="rect">
            <a:avLst/>
          </a:prstGeom>
        </p:spPr>
      </p:pic>
      <p:pic>
        <p:nvPicPr>
          <p:cNvPr id="12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47" y="5105701"/>
            <a:ext cx="449842" cy="899682"/>
          </a:xfrm>
          <a:prstGeom prst="rect">
            <a:avLst/>
          </a:prstGeom>
        </p:spPr>
      </p:pic>
      <p:sp>
        <p:nvSpPr>
          <p:cNvPr id="13" name="Flecha arriba 12"/>
          <p:cNvSpPr/>
          <p:nvPr/>
        </p:nvSpPr>
        <p:spPr>
          <a:xfrm rot="3295147">
            <a:off x="1439932" y="4583628"/>
            <a:ext cx="303180" cy="4942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437" y="2240182"/>
            <a:ext cx="5695033" cy="174509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94" y="4498610"/>
            <a:ext cx="1531365" cy="152119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380853" y="6025804"/>
            <a:ext cx="1842608" cy="3501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/>
              <a:t>Servicios de emergencia</a:t>
            </a:r>
            <a:endParaRPr lang="es-ES" sz="1050" dirty="0"/>
          </a:p>
        </p:txBody>
      </p:sp>
      <p:pic>
        <p:nvPicPr>
          <p:cNvPr id="22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01" y="2690664"/>
            <a:ext cx="1454573" cy="64728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Rectángulo 15"/>
          <p:cNvSpPr/>
          <p:nvPr/>
        </p:nvSpPr>
        <p:spPr>
          <a:xfrm>
            <a:off x="371566" y="3447537"/>
            <a:ext cx="1842608" cy="3501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/>
              <a:t>AEMET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190539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72 -0.25764 L 1.25E-6 1.85185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93" y="1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23 L -0.00026 -0.00023 C 0.01094 -0.00069 0.02214 -0.00162 0.03347 -0.00162 L 0.128 -0.00023 L 0.17305 -0.00023 L 0.17383 -0.00162 " pathEditMode="relative" ptsTypes="AAAA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13 L -0.00026 0.228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55 -0.00903 L 0.00755 0.2409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13 L -0.00026 0.228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15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echa abajo 18"/>
          <p:cNvSpPr/>
          <p:nvPr/>
        </p:nvSpPr>
        <p:spPr>
          <a:xfrm>
            <a:off x="4775446" y="2877210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 abajo 19"/>
          <p:cNvSpPr/>
          <p:nvPr/>
        </p:nvSpPr>
        <p:spPr>
          <a:xfrm>
            <a:off x="5945219" y="2877210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 abajo 20"/>
          <p:cNvSpPr/>
          <p:nvPr/>
        </p:nvSpPr>
        <p:spPr>
          <a:xfrm>
            <a:off x="3846191" y="2893685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3427276" y="5847107"/>
            <a:ext cx="3778195" cy="57351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Posible área en peligro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Safety Network: </a:t>
            </a:r>
            <a:r>
              <a:rPr lang="es-ES" dirty="0" smtClean="0"/>
              <a:t>red neuronal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31" y="5120118"/>
            <a:ext cx="449842" cy="899682"/>
          </a:xfr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23" y="5120118"/>
            <a:ext cx="449842" cy="899682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04" y="5120118"/>
            <a:ext cx="449842" cy="899682"/>
          </a:xfrm>
          <a:prstGeom prst="rect">
            <a:avLst/>
          </a:prstGeom>
        </p:spPr>
      </p:pic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3" y="5120118"/>
            <a:ext cx="449842" cy="899682"/>
          </a:xfrm>
          <a:prstGeom prst="rect">
            <a:avLst/>
          </a:prstGeom>
        </p:spPr>
      </p:pic>
      <p:pic>
        <p:nvPicPr>
          <p:cNvPr id="8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612" y="4975653"/>
            <a:ext cx="363495" cy="726989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91" y="5120118"/>
            <a:ext cx="449842" cy="899682"/>
          </a:xfrm>
          <a:prstGeom prst="rect">
            <a:avLst/>
          </a:prstGeom>
        </p:spPr>
      </p:pic>
      <p:pic>
        <p:nvPicPr>
          <p:cNvPr id="10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96" y="4541410"/>
            <a:ext cx="289355" cy="578708"/>
          </a:xfrm>
          <a:prstGeom prst="rect">
            <a:avLst/>
          </a:prstGeom>
        </p:spPr>
      </p:pic>
      <p:pic>
        <p:nvPicPr>
          <p:cNvPr id="11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74" y="5120118"/>
            <a:ext cx="449842" cy="899682"/>
          </a:xfrm>
          <a:prstGeom prst="rect">
            <a:avLst/>
          </a:prstGeom>
        </p:spPr>
      </p:pic>
      <p:pic>
        <p:nvPicPr>
          <p:cNvPr id="12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47" y="5105701"/>
            <a:ext cx="449842" cy="899682"/>
          </a:xfrm>
          <a:prstGeom prst="rect">
            <a:avLst/>
          </a:prstGeom>
        </p:spPr>
      </p:pic>
      <p:sp>
        <p:nvSpPr>
          <p:cNvPr id="13" name="Flecha arriba 12"/>
          <p:cNvSpPr/>
          <p:nvPr/>
        </p:nvSpPr>
        <p:spPr>
          <a:xfrm rot="5400000">
            <a:off x="1181323" y="2842852"/>
            <a:ext cx="303180" cy="4942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850" y="2240182"/>
            <a:ext cx="3640244" cy="174509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52" y="2396701"/>
            <a:ext cx="1300701" cy="1391764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728020" y="3826461"/>
            <a:ext cx="1391765" cy="3501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/>
              <a:t>Red neuronal en </a:t>
            </a:r>
            <a:r>
              <a:rPr lang="es-ES" sz="1050" dirty="0" err="1" smtClean="0"/>
              <a:t>tensorflow</a:t>
            </a:r>
            <a:endParaRPr lang="es-ES" sz="1050" dirty="0"/>
          </a:p>
        </p:txBody>
      </p:sp>
      <p:sp>
        <p:nvSpPr>
          <p:cNvPr id="22" name="Rectángulo 15"/>
          <p:cNvSpPr/>
          <p:nvPr/>
        </p:nvSpPr>
        <p:spPr>
          <a:xfrm>
            <a:off x="694287" y="5610106"/>
            <a:ext cx="1391765" cy="3501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/>
              <a:t>Histórico de eventos</a:t>
            </a:r>
            <a:endParaRPr lang="es-ES" sz="1050" dirty="0"/>
          </a:p>
        </p:txBody>
      </p:sp>
      <p:sp>
        <p:nvSpPr>
          <p:cNvPr id="17" name="Up Arrow 16"/>
          <p:cNvSpPr/>
          <p:nvPr/>
        </p:nvSpPr>
        <p:spPr>
          <a:xfrm>
            <a:off x="1273825" y="4398264"/>
            <a:ext cx="235216" cy="10698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20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537 -0.00393 L -4.79167E-6 -2.96296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13 L -0.00026 0.228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55 -0.00903 L 0.00755 0.2409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13 L -0.00026 0.228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15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250919" cy="706964"/>
          </a:xfrm>
        </p:spPr>
        <p:txBody>
          <a:bodyPr/>
          <a:lstStyle/>
          <a:p>
            <a:r>
              <a:rPr lang="es-ES" dirty="0" smtClean="0"/>
              <a:t>Safety Network: </a:t>
            </a:r>
            <a:r>
              <a:rPr lang="es-ES" dirty="0" smtClean="0"/>
              <a:t>API servicios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sistema también cuenta con rutas para lectura/escritura de alertas para integrarlo con cualquier otro sistema:</a:t>
            </a:r>
            <a:endParaRPr lang="es-ES" dirty="0" smtClean="0"/>
          </a:p>
          <a:p>
            <a:pPr lvl="1"/>
            <a:r>
              <a:rPr lang="es-ES" dirty="0" smtClean="0"/>
              <a:t>http://BASE_URL/api/alerts/FireAlert?zip=30850</a:t>
            </a:r>
          </a:p>
          <a:p>
            <a:pPr lvl="1"/>
            <a:r>
              <a:rPr lang="es-ES" dirty="0" smtClean="0"/>
              <a:t>http</a:t>
            </a:r>
            <a:r>
              <a:rPr lang="es-ES" dirty="0"/>
              <a:t>://</a:t>
            </a:r>
            <a:r>
              <a:rPr lang="es-ES" dirty="0" smtClean="0"/>
              <a:t>BASE_URL/api/alerts/FloodAlert?latitude38,006480&amp;longitude=-1,145728</a:t>
            </a:r>
          </a:p>
        </p:txBody>
      </p:sp>
    </p:spTree>
    <p:extLst>
      <p:ext uri="{BB962C8B-B14F-4D97-AF65-F5344CB8AC3E}">
        <p14:creationId xmlns:p14="http://schemas.microsoft.com/office/powerpoint/2010/main" val="356887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Safety Network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Resources:</a:t>
            </a:r>
          </a:p>
          <a:p>
            <a:pPr lvl="1"/>
            <a:r>
              <a:rPr lang="en-US" dirty="0" smtClean="0"/>
              <a:t>Our page on </a:t>
            </a:r>
            <a:r>
              <a:rPr lang="en-US" dirty="0" err="1" smtClean="0"/>
              <a:t>spaceapps</a:t>
            </a:r>
            <a:r>
              <a:rPr lang="en-US" dirty="0" smtClean="0"/>
              <a:t>:</a:t>
            </a:r>
          </a:p>
          <a:p>
            <a:pPr lvl="2"/>
            <a:r>
              <a:rPr lang="es-ES" dirty="0">
                <a:hlinkClick r:id="rId2"/>
              </a:rPr>
              <a:t>https://2019.spaceappschallenge.org/challenges/living-our-world/curious-minds-come-helping-hands/teams/auto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n-US" dirty="0" smtClean="0"/>
              <a:t>Our code repository:</a:t>
            </a:r>
          </a:p>
          <a:p>
            <a:pPr lvl="2"/>
            <a:r>
              <a:rPr lang="es-ES" dirty="0" smtClean="0">
                <a:hlinkClick r:id="rId3"/>
              </a:rPr>
              <a:t>https</a:t>
            </a:r>
            <a:r>
              <a:rPr lang="es-ES" dirty="0">
                <a:hlinkClick r:id="rId3"/>
              </a:rPr>
              <a:t>://github.com/javieraviles/spaceappschallenge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3FD2FFA77482745B6FBB0D12C664289" ma:contentTypeVersion="2" ma:contentTypeDescription="Crear nuevo documento." ma:contentTypeScope="" ma:versionID="230209e1f19c8dabcbde64a66cd42759">
  <xsd:schema xmlns:xsd="http://www.w3.org/2001/XMLSchema" xmlns:xs="http://www.w3.org/2001/XMLSchema" xmlns:p="http://schemas.microsoft.com/office/2006/metadata/properties" xmlns:ns2="0e23858f-3dcf-44e3-9897-9cfaf4025768" targetNamespace="http://schemas.microsoft.com/office/2006/metadata/properties" ma:root="true" ma:fieldsID="42966af423c5044f6c0d5a97827c01c9" ns2:_="">
    <xsd:import namespace="0e23858f-3dcf-44e3-9897-9cfaf40257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23858f-3dcf-44e3-9897-9cfaf40257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A05530-0BA0-4DF2-8D28-826EE07CF1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7A51B9-7F5B-4608-9448-991B751C491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e23858f-3dcf-44e3-9897-9cfaf402576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F0583A3-A68A-45E6-9C61-04A6E758B3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23858f-3dcf-44e3-9897-9cfaf40257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0</TotalTime>
  <Words>129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Sala de reuniones Ion</vt:lpstr>
      <vt:lpstr>Safety Network</vt:lpstr>
      <vt:lpstr>Safety Network</vt:lpstr>
      <vt:lpstr>Safety Network: información de usuarios</vt:lpstr>
      <vt:lpstr>Safety Network: información de usuarios</vt:lpstr>
      <vt:lpstr>Safety Network: ejemplo de propagación</vt:lpstr>
      <vt:lpstr>Safety Network: información desde servicios de emergencia</vt:lpstr>
      <vt:lpstr>Safety Network: red neuronal</vt:lpstr>
      <vt:lpstr>Safety Network: API servicios</vt:lpstr>
      <vt:lpstr>Safety Network</vt:lpstr>
    </vt:vector>
  </TitlesOfParts>
  <Company>Everis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Network</dc:title>
  <dc:creator>Francisco Jose Romero Esteban</dc:creator>
  <cp:lastModifiedBy>Aviles, Javier</cp:lastModifiedBy>
  <cp:revision>32</cp:revision>
  <dcterms:created xsi:type="dcterms:W3CDTF">2019-10-19T09:27:39Z</dcterms:created>
  <dcterms:modified xsi:type="dcterms:W3CDTF">2019-10-20T11:35:15Z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0x010100E3FD2FFA77482745B6FBB0D12C664289</vt:lpwstr>
  </property>
  <property fmtid="{D5CDD505-2E9C-101B-9397-08002B2CF9AE}" pid="3" name="CqChecksum">
    <vt:lpwstr>9C5EB1FA429E28C5BD491AB950ECEB4C</vt:lpwstr>
  </property>
  <property fmtid="{D5CDD505-2E9C-101B-9397-08002B2CF9AE}" pid="4" name="CqInformationType">
    <vt:lpwstr>Working Standard</vt:lpwstr>
  </property>
  <property fmtid="{D5CDD505-2E9C-101B-9397-08002B2CF9AE}" pid="5" name="CqVitality">
    <vt:lpwstr/>
  </property>
  <property fmtid="{D5CDD505-2E9C-101B-9397-08002B2CF9AE}" pid="6" name="CqDisclosureRange">
    <vt:lpwstr/>
  </property>
  <property fmtid="{D5CDD505-2E9C-101B-9397-08002B2CF9AE}" pid="7" name="CqDisclosureRangeStamp">
    <vt:lpwstr/>
  </property>
  <property fmtid="{D5CDD505-2E9C-101B-9397-08002B2CF9AE}" pid="8" name="CqDisclosureRangeLimitation">
    <vt:lpwstr/>
  </property>
  <property fmtid="{D5CDD505-2E9C-101B-9397-08002B2CF9AE}" pid="9" name="CqOwner">
    <vt:lpwstr>XAVILJ</vt:lpwstr>
  </property>
  <property fmtid="{D5CDD505-2E9C-101B-9397-08002B2CF9AE}" pid="10" name="CqDepartment">
    <vt:lpwstr/>
  </property>
  <property fmtid="{D5CDD505-2E9C-101B-9397-08002B2CF9AE}" pid="11" name="CqCompanyOwner">
    <vt:lpwstr>EBS Romania SA</vt:lpwstr>
  </property>
</Properties>
</file>