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4"/>
  </p:sldMasterIdLst>
  <p:sldIdLst>
    <p:sldId id="256" r:id="rId5"/>
    <p:sldId id="258" r:id="rId6"/>
    <p:sldId id="259" r:id="rId7"/>
    <p:sldId id="272" r:id="rId8"/>
    <p:sldId id="262" r:id="rId9"/>
    <p:sldId id="264" r:id="rId10"/>
    <p:sldId id="265" r:id="rId11"/>
    <p:sldId id="267" r:id="rId12"/>
    <p:sldId id="268" r:id="rId13"/>
    <p:sldId id="266" r:id="rId14"/>
    <p:sldId id="270" r:id="rId15"/>
    <p:sldId id="271" r:id="rId16"/>
    <p:sldId id="260" r:id="rId17"/>
    <p:sldId id="269" r:id="rId18"/>
    <p:sldId id="261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5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7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119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11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26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35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18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67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2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4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0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77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8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8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6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5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2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vieraviles/spaceappschallenge" TargetMode="External"/><Relationship Id="rId2" Type="http://schemas.openxmlformats.org/officeDocument/2006/relationships/hyperlink" Target="https://2019.spaceappschallenge.org/challenges/living-our-world/curious-minds-come-helping-hands/teams/aut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Safety Network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48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Safety Network: </a:t>
            </a:r>
            <a:r>
              <a:rPr lang="es-ES" dirty="0" err="1" smtClean="0"/>
              <a:t>nearby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know a user is in an hazardous area or near to another user?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3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Safety Network: </a:t>
            </a:r>
            <a:r>
              <a:rPr lang="es-ES" dirty="0" err="1" smtClean="0"/>
              <a:t>alerts</a:t>
            </a:r>
            <a:r>
              <a:rPr lang="es-ES" dirty="0" smtClean="0"/>
              <a:t> </a:t>
            </a:r>
            <a:r>
              <a:rPr lang="es-ES" dirty="0" err="1" smtClean="0"/>
              <a:t>backend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4999373" y="3763833"/>
            <a:ext cx="1515762" cy="13573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ALERT GEN</a:t>
            </a:r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1301579" y="2685535"/>
            <a:ext cx="1491049" cy="8558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NASA</a:t>
            </a:r>
          </a:p>
          <a:p>
            <a:pPr algn="ctr"/>
            <a:r>
              <a:rPr lang="es-ES" sz="1600" dirty="0" smtClean="0"/>
              <a:t>FIRMS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1310644" y="3763833"/>
            <a:ext cx="1803259" cy="6269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OPENWEATHER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1301579" y="4613190"/>
            <a:ext cx="2051221" cy="6163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ACCUWEATHER</a:t>
            </a:r>
            <a:endParaRPr lang="es-ES" dirty="0"/>
          </a:p>
        </p:txBody>
      </p:sp>
      <p:sp>
        <p:nvSpPr>
          <p:cNvPr id="8" name="Rectángulo redondeado 7"/>
          <p:cNvSpPr/>
          <p:nvPr/>
        </p:nvSpPr>
        <p:spPr>
          <a:xfrm>
            <a:off x="1301578" y="5403450"/>
            <a:ext cx="1276865" cy="616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AEMET</a:t>
            </a:r>
            <a:endParaRPr lang="es-ES" dirty="0"/>
          </a:p>
        </p:txBody>
      </p:sp>
      <p:sp>
        <p:nvSpPr>
          <p:cNvPr id="9" name="Flecha derecha 8"/>
          <p:cNvSpPr/>
          <p:nvPr/>
        </p:nvSpPr>
        <p:spPr>
          <a:xfrm rot="1095588">
            <a:off x="2894784" y="3356473"/>
            <a:ext cx="2031655" cy="312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 derecha 9"/>
          <p:cNvSpPr/>
          <p:nvPr/>
        </p:nvSpPr>
        <p:spPr>
          <a:xfrm rot="475901">
            <a:off x="3184942" y="4012783"/>
            <a:ext cx="1672281" cy="312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derecha 10"/>
          <p:cNvSpPr/>
          <p:nvPr/>
        </p:nvSpPr>
        <p:spPr>
          <a:xfrm rot="21237679">
            <a:off x="3488186" y="4558635"/>
            <a:ext cx="1348146" cy="312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 derecha 11"/>
          <p:cNvSpPr/>
          <p:nvPr/>
        </p:nvSpPr>
        <p:spPr>
          <a:xfrm rot="20409687">
            <a:off x="2733814" y="5183866"/>
            <a:ext cx="2220992" cy="312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echa derecha 13"/>
          <p:cNvSpPr/>
          <p:nvPr/>
        </p:nvSpPr>
        <p:spPr>
          <a:xfrm>
            <a:off x="6844168" y="3741125"/>
            <a:ext cx="650789" cy="133064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dondear rectángulo de esquina del mismo lado 14"/>
          <p:cNvSpPr/>
          <p:nvPr/>
        </p:nvSpPr>
        <p:spPr>
          <a:xfrm>
            <a:off x="7990703" y="3741125"/>
            <a:ext cx="1631092" cy="1180240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Safety</a:t>
            </a:r>
          </a:p>
          <a:p>
            <a:pPr algn="ctr"/>
            <a:r>
              <a:rPr lang="es-ES" dirty="0" smtClean="0"/>
              <a:t>Network</a:t>
            </a:r>
            <a:endParaRPr lang="es-ES" dirty="0"/>
          </a:p>
        </p:txBody>
      </p:sp>
      <p:pic>
        <p:nvPicPr>
          <p:cNvPr id="23" name="Marcador de contenido 2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9" y="2388973"/>
            <a:ext cx="1206271" cy="3921211"/>
          </a:xfrm>
        </p:spPr>
      </p:pic>
    </p:spTree>
    <p:extLst>
      <p:ext uri="{BB962C8B-B14F-4D97-AF65-F5344CB8AC3E}">
        <p14:creationId xmlns:p14="http://schemas.microsoft.com/office/powerpoint/2010/main" val="27782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Safety Network: </a:t>
            </a:r>
            <a:r>
              <a:rPr lang="es-ES" dirty="0" err="1" smtClean="0"/>
              <a:t>alerts</a:t>
            </a:r>
            <a:r>
              <a:rPr lang="es-ES" dirty="0" smtClean="0"/>
              <a:t> </a:t>
            </a:r>
            <a:r>
              <a:rPr lang="es-ES" dirty="0" err="1" smtClean="0"/>
              <a:t>backend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Alse</a:t>
            </a:r>
            <a:r>
              <a:rPr lang="es-ES" dirty="0" smtClean="0"/>
              <a:t> </a:t>
            </a:r>
            <a:r>
              <a:rPr lang="es-ES" dirty="0" err="1" smtClean="0"/>
              <a:t>there</a:t>
            </a:r>
            <a:r>
              <a:rPr lang="es-ES" dirty="0" smtClean="0"/>
              <a:t> are </a:t>
            </a:r>
            <a:r>
              <a:rPr lang="es-ES" dirty="0" err="1" smtClean="0"/>
              <a:t>certain</a:t>
            </a:r>
            <a:r>
              <a:rPr lang="es-ES" dirty="0" smtClean="0"/>
              <a:t> </a:t>
            </a:r>
            <a:r>
              <a:rPr lang="es-ES" dirty="0" err="1" smtClean="0"/>
              <a:t>endpoints</a:t>
            </a:r>
            <a:r>
              <a:rPr lang="es-ES" dirty="0" smtClean="0"/>
              <a:t> open, so a </a:t>
            </a:r>
            <a:r>
              <a:rPr lang="es-ES" dirty="0" err="1" smtClean="0"/>
              <a:t>registered</a:t>
            </a:r>
            <a:r>
              <a:rPr lang="es-ES" dirty="0" smtClean="0"/>
              <a:t> </a:t>
            </a:r>
            <a:r>
              <a:rPr lang="es-ES" dirty="0" err="1" smtClean="0"/>
              <a:t>user</a:t>
            </a:r>
            <a:r>
              <a:rPr lang="es-ES" dirty="0" smtClean="0"/>
              <a:t> can set </a:t>
            </a:r>
            <a:r>
              <a:rPr lang="es-ES" dirty="0" err="1" smtClean="0"/>
              <a:t>several</a:t>
            </a:r>
            <a:r>
              <a:rPr lang="es-ES" dirty="0" smtClean="0"/>
              <a:t> </a:t>
            </a:r>
            <a:r>
              <a:rPr lang="es-ES" dirty="0" err="1" smtClean="0"/>
              <a:t>alerts</a:t>
            </a:r>
            <a:r>
              <a:rPr lang="es-ES" dirty="0" smtClean="0"/>
              <a:t>. </a:t>
            </a:r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samples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http://BASE_URL/api/alerts/FireAlert?zip=30850</a:t>
            </a:r>
          </a:p>
          <a:p>
            <a:pPr lvl="1"/>
            <a:r>
              <a:rPr lang="es-ES" dirty="0" smtClean="0"/>
              <a:t>http</a:t>
            </a:r>
            <a:r>
              <a:rPr lang="es-ES" dirty="0"/>
              <a:t>://</a:t>
            </a:r>
            <a:r>
              <a:rPr lang="es-ES" dirty="0" smtClean="0"/>
              <a:t>BASE_URL/api/alerts/FloodAlert?latitude38,006480&amp;longitude=-1,145728</a:t>
            </a:r>
          </a:p>
        </p:txBody>
      </p:sp>
    </p:spTree>
    <p:extLst>
      <p:ext uri="{BB962C8B-B14F-4D97-AF65-F5344CB8AC3E}">
        <p14:creationId xmlns:p14="http://schemas.microsoft.com/office/powerpoint/2010/main" val="356887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Safety Network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Problems we found:</a:t>
            </a:r>
          </a:p>
          <a:p>
            <a:pPr lvl="1"/>
            <a:r>
              <a:rPr lang="en-US" dirty="0" smtClean="0"/>
              <a:t>For how long will be an alert active? Does all the alerts have the same active time?</a:t>
            </a:r>
          </a:p>
          <a:p>
            <a:pPr lvl="1"/>
            <a:r>
              <a:rPr lang="en-US" dirty="0" smtClean="0"/>
              <a:t>We tried to do our app as much “intelligent” as we could</a:t>
            </a:r>
          </a:p>
          <a:p>
            <a:pPr lvl="2"/>
            <a:r>
              <a:rPr lang="en-US" dirty="0" smtClean="0"/>
              <a:t>Calling externals APIS</a:t>
            </a:r>
          </a:p>
          <a:p>
            <a:pPr lvl="3"/>
            <a:r>
              <a:rPr lang="en-US" dirty="0" err="1" smtClean="0"/>
              <a:t>Accuweather</a:t>
            </a:r>
            <a:endParaRPr lang="en-US" dirty="0" smtClean="0"/>
          </a:p>
          <a:p>
            <a:pPr lvl="3"/>
            <a:r>
              <a:rPr lang="en-US" dirty="0" smtClean="0"/>
              <a:t>Weather.com</a:t>
            </a:r>
          </a:p>
          <a:p>
            <a:pPr lvl="3"/>
            <a:r>
              <a:rPr lang="en-US" dirty="0" smtClean="0"/>
              <a:t>AEMET</a:t>
            </a:r>
          </a:p>
          <a:p>
            <a:pPr lvl="2"/>
            <a:r>
              <a:rPr lang="en-US" dirty="0" smtClean="0"/>
              <a:t>Firebase doesn’t allow external calls in the free version!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1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Safety Network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Problems we found:</a:t>
            </a:r>
          </a:p>
          <a:p>
            <a:pPr lvl="1"/>
            <a:r>
              <a:rPr lang="en-US" dirty="0" smtClean="0"/>
              <a:t>Privacy! </a:t>
            </a:r>
          </a:p>
          <a:p>
            <a:pPr lvl="2"/>
            <a:r>
              <a:rPr lang="en-US" dirty="0" smtClean="0"/>
              <a:t>Will the users allow us to store their current location?</a:t>
            </a:r>
          </a:p>
          <a:p>
            <a:pPr lvl="1"/>
            <a:r>
              <a:rPr lang="en-US" dirty="0" smtClean="0"/>
              <a:t>Scale</a:t>
            </a:r>
          </a:p>
          <a:p>
            <a:pPr lvl="2"/>
            <a:r>
              <a:rPr lang="en-US" dirty="0" smtClean="0"/>
              <a:t>The function that checks if a user belongs to an area is O(n). That’s a linear growth that will lead to a poor performance</a:t>
            </a:r>
          </a:p>
        </p:txBody>
      </p:sp>
    </p:spTree>
    <p:extLst>
      <p:ext uri="{BB962C8B-B14F-4D97-AF65-F5344CB8AC3E}">
        <p14:creationId xmlns:p14="http://schemas.microsoft.com/office/powerpoint/2010/main" val="122784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Safety Network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Resources:</a:t>
            </a:r>
          </a:p>
          <a:p>
            <a:pPr lvl="1"/>
            <a:r>
              <a:rPr lang="en-US" dirty="0" smtClean="0"/>
              <a:t>Our page on </a:t>
            </a:r>
            <a:r>
              <a:rPr lang="en-US" dirty="0" err="1" smtClean="0"/>
              <a:t>spaceapps</a:t>
            </a:r>
            <a:r>
              <a:rPr lang="en-US" dirty="0" smtClean="0"/>
              <a:t>:</a:t>
            </a:r>
          </a:p>
          <a:p>
            <a:pPr lvl="2"/>
            <a:r>
              <a:rPr lang="es-ES" dirty="0">
                <a:hlinkClick r:id="rId2"/>
              </a:rPr>
              <a:t>https://2019.spaceappschallenge.org/challenges/living-our-world/curious-minds-come-helping-hands/teams/auto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n-US" dirty="0" smtClean="0"/>
              <a:t>Our code repository:</a:t>
            </a:r>
          </a:p>
          <a:p>
            <a:pPr lvl="2"/>
            <a:r>
              <a:rPr lang="es-ES" dirty="0" smtClean="0">
                <a:hlinkClick r:id="rId3"/>
              </a:rPr>
              <a:t>https</a:t>
            </a:r>
            <a:r>
              <a:rPr lang="es-ES" dirty="0">
                <a:hlinkClick r:id="rId3"/>
              </a:rPr>
              <a:t>://github.com/javieraviles/spaceappschallenge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3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2050" name="Picture 2" descr="https://maps.disasters.nasa.gov/images/disasters-web-logo-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651" y="3307492"/>
            <a:ext cx="32766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93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Safety Network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Challenge selected:</a:t>
            </a:r>
          </a:p>
          <a:p>
            <a:pPr lvl="1"/>
            <a:r>
              <a:rPr lang="en-US" sz="2800" dirty="0" smtClean="0"/>
              <a:t>From Curious Minds Come Helping Hands</a:t>
            </a:r>
          </a:p>
          <a:p>
            <a:pPr lvl="1"/>
            <a:endParaRPr lang="en-US" dirty="0" smtClean="0"/>
          </a:p>
          <a:p>
            <a:r>
              <a:rPr lang="en-US" sz="2800" dirty="0" smtClean="0"/>
              <a:t>The problem we’re facing:</a:t>
            </a:r>
          </a:p>
          <a:p>
            <a:pPr lvl="1"/>
            <a:r>
              <a:rPr lang="en-US" sz="2600" dirty="0" smtClean="0"/>
              <a:t>We need a quick answer when a natural disaster or an emergency of any type just happened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97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Safety Network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Our proposal:</a:t>
            </a:r>
          </a:p>
          <a:p>
            <a:pPr lvl="1"/>
            <a:r>
              <a:rPr lang="en-US" sz="2000" dirty="0" smtClean="0"/>
              <a:t>Development of an application</a:t>
            </a:r>
          </a:p>
          <a:p>
            <a:pPr lvl="1"/>
            <a:r>
              <a:rPr lang="en-US" sz="2000" dirty="0" smtClean="0"/>
              <a:t>The hazardous area will be built in real time, as the users sets and confirm the disaster, and if they’re ok or not.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86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Safety Network: </a:t>
            </a:r>
            <a:r>
              <a:rPr lang="en-US" dirty="0" smtClean="0"/>
              <a:t>threats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the disasters that a user can warn about are:</a:t>
            </a:r>
          </a:p>
          <a:p>
            <a:pPr lvl="1"/>
            <a:r>
              <a:rPr lang="en-US" dirty="0" smtClean="0"/>
              <a:t>Floods</a:t>
            </a:r>
          </a:p>
          <a:p>
            <a:pPr lvl="1"/>
            <a:r>
              <a:rPr lang="en-US" dirty="0" smtClean="0"/>
              <a:t>Wild Fire</a:t>
            </a:r>
          </a:p>
          <a:p>
            <a:pPr lvl="1"/>
            <a:r>
              <a:rPr lang="en-US" dirty="0" smtClean="0"/>
              <a:t>Earthquakes</a:t>
            </a:r>
          </a:p>
          <a:p>
            <a:pPr lvl="1"/>
            <a:r>
              <a:rPr lang="en-US" dirty="0" smtClean="0"/>
              <a:t>Zombie outbreak</a:t>
            </a:r>
          </a:p>
          <a:p>
            <a:pPr lvl="1"/>
            <a:r>
              <a:rPr lang="en-US" dirty="0" smtClean="0"/>
              <a:t>Tornados</a:t>
            </a:r>
          </a:p>
          <a:p>
            <a:pPr lvl="1"/>
            <a:r>
              <a:rPr lang="en-US" dirty="0" smtClean="0"/>
              <a:t>Alien invasion</a:t>
            </a:r>
          </a:p>
          <a:p>
            <a:pPr lvl="1"/>
            <a:r>
              <a:rPr lang="en-US" dirty="0" smtClean="0"/>
              <a:t>Nuclear disaster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97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echa abajo 18"/>
          <p:cNvSpPr/>
          <p:nvPr/>
        </p:nvSpPr>
        <p:spPr>
          <a:xfrm>
            <a:off x="4775446" y="2877210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 abajo 19"/>
          <p:cNvSpPr/>
          <p:nvPr/>
        </p:nvSpPr>
        <p:spPr>
          <a:xfrm>
            <a:off x="5945219" y="2877210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 abajo 20"/>
          <p:cNvSpPr/>
          <p:nvPr/>
        </p:nvSpPr>
        <p:spPr>
          <a:xfrm>
            <a:off x="3846191" y="2893685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/>
          <p:cNvSpPr/>
          <p:nvPr/>
        </p:nvSpPr>
        <p:spPr>
          <a:xfrm>
            <a:off x="3427277" y="5847107"/>
            <a:ext cx="3548412" cy="57351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Hazard</a:t>
            </a:r>
            <a:r>
              <a:rPr lang="es-ES" dirty="0" smtClean="0"/>
              <a:t> </a:t>
            </a:r>
            <a:r>
              <a:rPr lang="en-US" dirty="0" smtClean="0"/>
              <a:t>area 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Safety Network: </a:t>
            </a:r>
            <a:r>
              <a:rPr lang="es-ES" dirty="0" err="1" smtClean="0"/>
              <a:t>Build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users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31" y="5120118"/>
            <a:ext cx="449842" cy="899682"/>
          </a:xfrm>
        </p:spPr>
      </p:pic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23" y="5120118"/>
            <a:ext cx="449842" cy="899682"/>
          </a:xfrm>
          <a:prstGeom prst="rect">
            <a:avLst/>
          </a:prstGeom>
        </p:spPr>
      </p:pic>
      <p:pic>
        <p:nvPicPr>
          <p:cNvPr id="6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04" y="5120118"/>
            <a:ext cx="449842" cy="899682"/>
          </a:xfrm>
          <a:prstGeom prst="rect">
            <a:avLst/>
          </a:prstGeom>
        </p:spPr>
      </p:pic>
      <p:pic>
        <p:nvPicPr>
          <p:cNvPr id="7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3" y="5120118"/>
            <a:ext cx="449842" cy="899682"/>
          </a:xfrm>
          <a:prstGeom prst="rect">
            <a:avLst/>
          </a:prstGeom>
        </p:spPr>
      </p:pic>
      <p:pic>
        <p:nvPicPr>
          <p:cNvPr id="8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612" y="4975653"/>
            <a:ext cx="363495" cy="726989"/>
          </a:xfrm>
          <a:prstGeom prst="rect">
            <a:avLst/>
          </a:prstGeom>
        </p:spPr>
      </p:pic>
      <p:pic>
        <p:nvPicPr>
          <p:cNvPr id="9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91" y="5120118"/>
            <a:ext cx="449842" cy="899682"/>
          </a:xfrm>
          <a:prstGeom prst="rect">
            <a:avLst/>
          </a:prstGeom>
        </p:spPr>
      </p:pic>
      <p:pic>
        <p:nvPicPr>
          <p:cNvPr id="10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896" y="4541410"/>
            <a:ext cx="289355" cy="578708"/>
          </a:xfrm>
          <a:prstGeom prst="rect">
            <a:avLst/>
          </a:prstGeom>
        </p:spPr>
      </p:pic>
      <p:pic>
        <p:nvPicPr>
          <p:cNvPr id="11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874" y="5120118"/>
            <a:ext cx="449842" cy="899682"/>
          </a:xfrm>
          <a:prstGeom prst="rect">
            <a:avLst/>
          </a:prstGeom>
        </p:spPr>
      </p:pic>
      <p:pic>
        <p:nvPicPr>
          <p:cNvPr id="12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47" y="5105701"/>
            <a:ext cx="449842" cy="899682"/>
          </a:xfrm>
          <a:prstGeom prst="rect">
            <a:avLst/>
          </a:prstGeom>
        </p:spPr>
      </p:pic>
      <p:sp>
        <p:nvSpPr>
          <p:cNvPr id="13" name="Flecha arriba 12"/>
          <p:cNvSpPr/>
          <p:nvPr/>
        </p:nvSpPr>
        <p:spPr>
          <a:xfrm>
            <a:off x="5319954" y="4481384"/>
            <a:ext cx="303180" cy="4942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437" y="2240182"/>
            <a:ext cx="5695033" cy="1745090"/>
          </a:xfrm>
          <a:prstGeom prst="rect">
            <a:avLst/>
          </a:prstGeom>
        </p:spPr>
      </p:pic>
      <p:sp>
        <p:nvSpPr>
          <p:cNvPr id="23" name="Rectángulo redondeado 22"/>
          <p:cNvSpPr/>
          <p:nvPr/>
        </p:nvSpPr>
        <p:spPr>
          <a:xfrm>
            <a:off x="3633580" y="4830764"/>
            <a:ext cx="656384" cy="256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OK</a:t>
            </a:r>
            <a:endParaRPr lang="es-ES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4587848" y="4830763"/>
            <a:ext cx="656384" cy="256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OK</a:t>
            </a:r>
            <a:endParaRPr lang="es-ES" dirty="0"/>
          </a:p>
        </p:txBody>
      </p:sp>
      <p:sp>
        <p:nvSpPr>
          <p:cNvPr id="25" name="Explosión 1 24"/>
          <p:cNvSpPr/>
          <p:nvPr/>
        </p:nvSpPr>
        <p:spPr>
          <a:xfrm>
            <a:off x="5569856" y="4689733"/>
            <a:ext cx="1001154" cy="456771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smtClean="0"/>
              <a:t>DANGER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314608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25 L 2.08333E-6 3.33333E-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213 L -0.00026 0.228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55 -0.00903 L 0.00755 0.2409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213 L -0.00026 0.228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15" grpId="0" animBg="1"/>
      <p:bldP spid="13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/>
          <p:cNvSpPr/>
          <p:nvPr/>
        </p:nvSpPr>
        <p:spPr>
          <a:xfrm>
            <a:off x="5508388" y="5419769"/>
            <a:ext cx="2659081" cy="71021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Hazard</a:t>
            </a:r>
            <a:r>
              <a:rPr lang="es-ES" dirty="0" smtClean="0"/>
              <a:t> </a:t>
            </a:r>
            <a:r>
              <a:rPr lang="en-US" dirty="0" smtClean="0"/>
              <a:t>area </a:t>
            </a:r>
            <a:endParaRPr lang="en-US" dirty="0"/>
          </a:p>
        </p:txBody>
      </p:sp>
      <p:sp>
        <p:nvSpPr>
          <p:cNvPr id="19" name="Flecha abajo 18"/>
          <p:cNvSpPr/>
          <p:nvPr/>
        </p:nvSpPr>
        <p:spPr>
          <a:xfrm>
            <a:off x="4775446" y="2877210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 abajo 19"/>
          <p:cNvSpPr/>
          <p:nvPr/>
        </p:nvSpPr>
        <p:spPr>
          <a:xfrm>
            <a:off x="5945219" y="2877210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 abajo 20"/>
          <p:cNvSpPr/>
          <p:nvPr/>
        </p:nvSpPr>
        <p:spPr>
          <a:xfrm>
            <a:off x="3846191" y="2893685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/>
          <p:cNvSpPr/>
          <p:nvPr/>
        </p:nvSpPr>
        <p:spPr>
          <a:xfrm>
            <a:off x="5132173" y="5847107"/>
            <a:ext cx="1843516" cy="71021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Hazard</a:t>
            </a:r>
            <a:r>
              <a:rPr lang="es-ES" dirty="0" smtClean="0"/>
              <a:t> </a:t>
            </a:r>
            <a:r>
              <a:rPr lang="en-US" dirty="0" smtClean="0"/>
              <a:t>area 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Safety Network: </a:t>
            </a:r>
            <a:r>
              <a:rPr lang="es-ES" dirty="0" err="1" smtClean="0"/>
              <a:t>Build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users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31" y="5120118"/>
            <a:ext cx="449842" cy="899682"/>
          </a:xfrm>
        </p:spPr>
      </p:pic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23" y="5120118"/>
            <a:ext cx="449842" cy="899682"/>
          </a:xfrm>
          <a:prstGeom prst="rect">
            <a:avLst/>
          </a:prstGeom>
        </p:spPr>
      </p:pic>
      <p:pic>
        <p:nvPicPr>
          <p:cNvPr id="6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04" y="5120118"/>
            <a:ext cx="449842" cy="899682"/>
          </a:xfrm>
          <a:prstGeom prst="rect">
            <a:avLst/>
          </a:prstGeom>
        </p:spPr>
      </p:pic>
      <p:pic>
        <p:nvPicPr>
          <p:cNvPr id="7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3" y="5120118"/>
            <a:ext cx="449842" cy="899682"/>
          </a:xfrm>
          <a:prstGeom prst="rect">
            <a:avLst/>
          </a:prstGeom>
        </p:spPr>
      </p:pic>
      <p:pic>
        <p:nvPicPr>
          <p:cNvPr id="8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612" y="4975653"/>
            <a:ext cx="363495" cy="726989"/>
          </a:xfrm>
          <a:prstGeom prst="rect">
            <a:avLst/>
          </a:prstGeom>
        </p:spPr>
      </p:pic>
      <p:pic>
        <p:nvPicPr>
          <p:cNvPr id="9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91" y="5120118"/>
            <a:ext cx="449842" cy="899682"/>
          </a:xfrm>
          <a:prstGeom prst="rect">
            <a:avLst/>
          </a:prstGeom>
        </p:spPr>
      </p:pic>
      <p:pic>
        <p:nvPicPr>
          <p:cNvPr id="10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896" y="4541410"/>
            <a:ext cx="289355" cy="578708"/>
          </a:xfrm>
          <a:prstGeom prst="rect">
            <a:avLst/>
          </a:prstGeom>
        </p:spPr>
      </p:pic>
      <p:pic>
        <p:nvPicPr>
          <p:cNvPr id="11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874" y="5120118"/>
            <a:ext cx="449842" cy="899682"/>
          </a:xfrm>
          <a:prstGeom prst="rect">
            <a:avLst/>
          </a:prstGeom>
        </p:spPr>
      </p:pic>
      <p:pic>
        <p:nvPicPr>
          <p:cNvPr id="12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47" y="5105701"/>
            <a:ext cx="449842" cy="89968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437" y="2240182"/>
            <a:ext cx="5695033" cy="174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6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Safety Network: </a:t>
            </a:r>
            <a:r>
              <a:rPr lang="es-ES" dirty="0" err="1" smtClean="0"/>
              <a:t>Example</a:t>
            </a:r>
            <a:r>
              <a:rPr lang="es-ES" dirty="0" smtClean="0"/>
              <a:t> of </a:t>
            </a:r>
            <a:r>
              <a:rPr lang="es-ES" dirty="0" err="1" smtClean="0"/>
              <a:t>spreading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5376" y="2603500"/>
            <a:ext cx="5582060" cy="3416300"/>
          </a:xfrm>
          <a:prstGeom prst="rect">
            <a:avLst/>
          </a:prstGeom>
        </p:spPr>
      </p:pic>
      <p:sp>
        <p:nvSpPr>
          <p:cNvPr id="5" name="Conector 4"/>
          <p:cNvSpPr/>
          <p:nvPr/>
        </p:nvSpPr>
        <p:spPr>
          <a:xfrm>
            <a:off x="4868562" y="4258962"/>
            <a:ext cx="222422" cy="197708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onector 5"/>
          <p:cNvSpPr/>
          <p:nvPr/>
        </p:nvSpPr>
        <p:spPr>
          <a:xfrm>
            <a:off x="4979773" y="4357816"/>
            <a:ext cx="222422" cy="197708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onector 6"/>
          <p:cNvSpPr/>
          <p:nvPr/>
        </p:nvSpPr>
        <p:spPr>
          <a:xfrm>
            <a:off x="4979773" y="4234248"/>
            <a:ext cx="222422" cy="197708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onector 7"/>
          <p:cNvSpPr/>
          <p:nvPr/>
        </p:nvSpPr>
        <p:spPr>
          <a:xfrm>
            <a:off x="5090984" y="4147751"/>
            <a:ext cx="222422" cy="197708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onector 8"/>
          <p:cNvSpPr/>
          <p:nvPr/>
        </p:nvSpPr>
        <p:spPr>
          <a:xfrm>
            <a:off x="5072450" y="4015944"/>
            <a:ext cx="222422" cy="197708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onector 9"/>
          <p:cNvSpPr/>
          <p:nvPr/>
        </p:nvSpPr>
        <p:spPr>
          <a:xfrm>
            <a:off x="4930347" y="4030360"/>
            <a:ext cx="222422" cy="197708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onector 10"/>
          <p:cNvSpPr/>
          <p:nvPr/>
        </p:nvSpPr>
        <p:spPr>
          <a:xfrm>
            <a:off x="4864446" y="4092146"/>
            <a:ext cx="222422" cy="197708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onector 11"/>
          <p:cNvSpPr/>
          <p:nvPr/>
        </p:nvSpPr>
        <p:spPr>
          <a:xfrm>
            <a:off x="4946822" y="3892376"/>
            <a:ext cx="222422" cy="197708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onector 12"/>
          <p:cNvSpPr/>
          <p:nvPr/>
        </p:nvSpPr>
        <p:spPr>
          <a:xfrm>
            <a:off x="5124969" y="3812056"/>
            <a:ext cx="222422" cy="197708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onector 13"/>
          <p:cNvSpPr/>
          <p:nvPr/>
        </p:nvSpPr>
        <p:spPr>
          <a:xfrm>
            <a:off x="5236180" y="3680247"/>
            <a:ext cx="222422" cy="197708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onector 14"/>
          <p:cNvSpPr/>
          <p:nvPr/>
        </p:nvSpPr>
        <p:spPr>
          <a:xfrm>
            <a:off x="5399909" y="3614348"/>
            <a:ext cx="222422" cy="197708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937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echa abajo 18"/>
          <p:cNvSpPr/>
          <p:nvPr/>
        </p:nvSpPr>
        <p:spPr>
          <a:xfrm>
            <a:off x="4775446" y="2877210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 abajo 19"/>
          <p:cNvSpPr/>
          <p:nvPr/>
        </p:nvSpPr>
        <p:spPr>
          <a:xfrm>
            <a:off x="5945219" y="2877210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 abajo 20"/>
          <p:cNvSpPr/>
          <p:nvPr/>
        </p:nvSpPr>
        <p:spPr>
          <a:xfrm>
            <a:off x="3846191" y="2893685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/>
          <p:cNvSpPr/>
          <p:nvPr/>
        </p:nvSpPr>
        <p:spPr>
          <a:xfrm>
            <a:off x="3427277" y="5847107"/>
            <a:ext cx="3548412" cy="57351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Hazard</a:t>
            </a:r>
            <a:r>
              <a:rPr lang="es-ES" dirty="0" smtClean="0"/>
              <a:t> </a:t>
            </a:r>
            <a:r>
              <a:rPr lang="en-US" dirty="0" smtClean="0"/>
              <a:t>area 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Safety Network: </a:t>
            </a:r>
            <a:r>
              <a:rPr lang="es-ES" dirty="0" err="1" smtClean="0"/>
              <a:t>Build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administrations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31" y="5120118"/>
            <a:ext cx="449842" cy="899682"/>
          </a:xfrm>
        </p:spPr>
      </p:pic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23" y="5120118"/>
            <a:ext cx="449842" cy="899682"/>
          </a:xfrm>
          <a:prstGeom prst="rect">
            <a:avLst/>
          </a:prstGeom>
        </p:spPr>
      </p:pic>
      <p:pic>
        <p:nvPicPr>
          <p:cNvPr id="6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04" y="5120118"/>
            <a:ext cx="449842" cy="899682"/>
          </a:xfrm>
          <a:prstGeom prst="rect">
            <a:avLst/>
          </a:prstGeom>
        </p:spPr>
      </p:pic>
      <p:pic>
        <p:nvPicPr>
          <p:cNvPr id="7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3" y="5120118"/>
            <a:ext cx="449842" cy="899682"/>
          </a:xfrm>
          <a:prstGeom prst="rect">
            <a:avLst/>
          </a:prstGeom>
        </p:spPr>
      </p:pic>
      <p:pic>
        <p:nvPicPr>
          <p:cNvPr id="8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612" y="4975653"/>
            <a:ext cx="363495" cy="726989"/>
          </a:xfrm>
          <a:prstGeom prst="rect">
            <a:avLst/>
          </a:prstGeom>
        </p:spPr>
      </p:pic>
      <p:pic>
        <p:nvPicPr>
          <p:cNvPr id="9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91" y="5120118"/>
            <a:ext cx="449842" cy="899682"/>
          </a:xfrm>
          <a:prstGeom prst="rect">
            <a:avLst/>
          </a:prstGeom>
        </p:spPr>
      </p:pic>
      <p:pic>
        <p:nvPicPr>
          <p:cNvPr id="10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896" y="4541410"/>
            <a:ext cx="289355" cy="578708"/>
          </a:xfrm>
          <a:prstGeom prst="rect">
            <a:avLst/>
          </a:prstGeom>
        </p:spPr>
      </p:pic>
      <p:pic>
        <p:nvPicPr>
          <p:cNvPr id="11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874" y="5120118"/>
            <a:ext cx="449842" cy="899682"/>
          </a:xfrm>
          <a:prstGeom prst="rect">
            <a:avLst/>
          </a:prstGeom>
        </p:spPr>
      </p:pic>
      <p:pic>
        <p:nvPicPr>
          <p:cNvPr id="12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47" y="5105701"/>
            <a:ext cx="449842" cy="899682"/>
          </a:xfrm>
          <a:prstGeom prst="rect">
            <a:avLst/>
          </a:prstGeom>
        </p:spPr>
      </p:pic>
      <p:sp>
        <p:nvSpPr>
          <p:cNvPr id="13" name="Flecha arriba 12"/>
          <p:cNvSpPr/>
          <p:nvPr/>
        </p:nvSpPr>
        <p:spPr>
          <a:xfrm rot="3295147">
            <a:off x="1439932" y="4583628"/>
            <a:ext cx="303180" cy="4942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437" y="2240182"/>
            <a:ext cx="5695033" cy="174509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45" y="4380620"/>
            <a:ext cx="2316590" cy="1917054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603271" y="6255033"/>
            <a:ext cx="1688758" cy="3501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/>
              <a:t>PUBLIC ADMINISTRATIONS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190539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372 -0.25764 L 1.25E-6 1.85185E-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93" y="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213 L -0.00026 0.228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55 -0.00903 L 0.00755 0.2409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213 L -0.00026 0.228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15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echa abajo 18"/>
          <p:cNvSpPr/>
          <p:nvPr/>
        </p:nvSpPr>
        <p:spPr>
          <a:xfrm>
            <a:off x="4775446" y="2877210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 abajo 19"/>
          <p:cNvSpPr/>
          <p:nvPr/>
        </p:nvSpPr>
        <p:spPr>
          <a:xfrm>
            <a:off x="5945219" y="2877210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 abajo 20"/>
          <p:cNvSpPr/>
          <p:nvPr/>
        </p:nvSpPr>
        <p:spPr>
          <a:xfrm>
            <a:off x="3846191" y="2893685"/>
            <a:ext cx="263611" cy="56841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/>
          <p:cNvSpPr/>
          <p:nvPr/>
        </p:nvSpPr>
        <p:spPr>
          <a:xfrm>
            <a:off x="3427277" y="5847107"/>
            <a:ext cx="3548412" cy="57351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Hazard</a:t>
            </a:r>
            <a:r>
              <a:rPr lang="es-ES" dirty="0" smtClean="0"/>
              <a:t> </a:t>
            </a:r>
            <a:r>
              <a:rPr lang="en-US" dirty="0" smtClean="0"/>
              <a:t>area 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Safety Network: </a:t>
            </a:r>
            <a:r>
              <a:rPr lang="es-ES" dirty="0" err="1" smtClean="0"/>
              <a:t>autonomous</a:t>
            </a:r>
            <a:r>
              <a:rPr lang="es-ES" dirty="0" smtClean="0"/>
              <a:t> </a:t>
            </a:r>
            <a:r>
              <a:rPr lang="es-ES" dirty="0" err="1" smtClean="0"/>
              <a:t>mode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31" y="5120118"/>
            <a:ext cx="449842" cy="899682"/>
          </a:xfrm>
        </p:spPr>
      </p:pic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23" y="5120118"/>
            <a:ext cx="449842" cy="899682"/>
          </a:xfrm>
          <a:prstGeom prst="rect">
            <a:avLst/>
          </a:prstGeom>
        </p:spPr>
      </p:pic>
      <p:pic>
        <p:nvPicPr>
          <p:cNvPr id="6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04" y="5120118"/>
            <a:ext cx="449842" cy="899682"/>
          </a:xfrm>
          <a:prstGeom prst="rect">
            <a:avLst/>
          </a:prstGeom>
        </p:spPr>
      </p:pic>
      <p:pic>
        <p:nvPicPr>
          <p:cNvPr id="7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3" y="5120118"/>
            <a:ext cx="449842" cy="899682"/>
          </a:xfrm>
          <a:prstGeom prst="rect">
            <a:avLst/>
          </a:prstGeom>
        </p:spPr>
      </p:pic>
      <p:pic>
        <p:nvPicPr>
          <p:cNvPr id="8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612" y="4975653"/>
            <a:ext cx="363495" cy="726989"/>
          </a:xfrm>
          <a:prstGeom prst="rect">
            <a:avLst/>
          </a:prstGeom>
        </p:spPr>
      </p:pic>
      <p:pic>
        <p:nvPicPr>
          <p:cNvPr id="9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91" y="5120118"/>
            <a:ext cx="449842" cy="899682"/>
          </a:xfrm>
          <a:prstGeom prst="rect">
            <a:avLst/>
          </a:prstGeom>
        </p:spPr>
      </p:pic>
      <p:pic>
        <p:nvPicPr>
          <p:cNvPr id="10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896" y="4541410"/>
            <a:ext cx="289355" cy="578708"/>
          </a:xfrm>
          <a:prstGeom prst="rect">
            <a:avLst/>
          </a:prstGeom>
        </p:spPr>
      </p:pic>
      <p:pic>
        <p:nvPicPr>
          <p:cNvPr id="11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874" y="5120118"/>
            <a:ext cx="449842" cy="899682"/>
          </a:xfrm>
          <a:prstGeom prst="rect">
            <a:avLst/>
          </a:prstGeom>
        </p:spPr>
      </p:pic>
      <p:pic>
        <p:nvPicPr>
          <p:cNvPr id="12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47" y="5105701"/>
            <a:ext cx="449842" cy="899682"/>
          </a:xfrm>
          <a:prstGeom prst="rect">
            <a:avLst/>
          </a:prstGeom>
        </p:spPr>
      </p:pic>
      <p:sp>
        <p:nvSpPr>
          <p:cNvPr id="13" name="Flecha arriba 12"/>
          <p:cNvSpPr/>
          <p:nvPr/>
        </p:nvSpPr>
        <p:spPr>
          <a:xfrm rot="5400000">
            <a:off x="1181323" y="2842852"/>
            <a:ext cx="303180" cy="4942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850" y="2240182"/>
            <a:ext cx="3640244" cy="174509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21" y="2396701"/>
            <a:ext cx="1391764" cy="1391764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728020" y="3826461"/>
            <a:ext cx="1391765" cy="3501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/>
              <a:t>EXTERNAL API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189720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537 -0.00393 L -4.79167E-6 -2.96296E-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8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213 L -0.00026 0.228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55 -0.00903 L 0.00755 0.2409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213 L -0.00026 0.228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15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3FD2FFA77482745B6FBB0D12C664289" ma:contentTypeVersion="2" ma:contentTypeDescription="Crear nuevo documento." ma:contentTypeScope="" ma:versionID="230209e1f19c8dabcbde64a66cd42759">
  <xsd:schema xmlns:xsd="http://www.w3.org/2001/XMLSchema" xmlns:xs="http://www.w3.org/2001/XMLSchema" xmlns:p="http://schemas.microsoft.com/office/2006/metadata/properties" xmlns:ns2="0e23858f-3dcf-44e3-9897-9cfaf4025768" targetNamespace="http://schemas.microsoft.com/office/2006/metadata/properties" ma:root="true" ma:fieldsID="42966af423c5044f6c0d5a97827c01c9" ns2:_="">
    <xsd:import namespace="0e23858f-3dcf-44e3-9897-9cfaf40257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23858f-3dcf-44e3-9897-9cfaf40257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A51B9-7F5B-4608-9448-991B751C4916}">
  <ds:schemaRefs>
    <ds:schemaRef ds:uri="0e23858f-3dcf-44e3-9897-9cfaf4025768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FA05530-0BA0-4DF2-8D28-826EE07CF1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0583A3-A68A-45E6-9C61-04A6E758B3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23858f-3dcf-44e3-9897-9cfaf40257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de reuniones Ion]]</Template>
  <TotalTime>463</TotalTime>
  <Words>331</Words>
  <Application>Microsoft Office PowerPoint</Application>
  <PresentationFormat>Panorámica</PresentationFormat>
  <Paragraphs>72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Sala de reuniones Ion</vt:lpstr>
      <vt:lpstr>Safety Network</vt:lpstr>
      <vt:lpstr>Safety Network</vt:lpstr>
      <vt:lpstr>Safety Network</vt:lpstr>
      <vt:lpstr>Safety Network: threats</vt:lpstr>
      <vt:lpstr>Safety Network: Build by users</vt:lpstr>
      <vt:lpstr>Safety Network: Build by users</vt:lpstr>
      <vt:lpstr>Safety Network: Example of spreading</vt:lpstr>
      <vt:lpstr>Safety Network: Build by public administrations</vt:lpstr>
      <vt:lpstr>Safety Network: autonomous mode</vt:lpstr>
      <vt:lpstr>Safety Network: nearby</vt:lpstr>
      <vt:lpstr>Safety Network: alerts backend</vt:lpstr>
      <vt:lpstr>Safety Network: alerts backend</vt:lpstr>
      <vt:lpstr>Safety Network</vt:lpstr>
      <vt:lpstr>Safety Network</vt:lpstr>
      <vt:lpstr>Safety Network</vt:lpstr>
      <vt:lpstr>Presentación de PowerPoint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 Network</dc:title>
  <dc:creator>Francisco Jose Romero Esteban</dc:creator>
  <cp:lastModifiedBy>Francisco Jose Romero Esteban</cp:lastModifiedBy>
  <cp:revision>24</cp:revision>
  <dcterms:created xsi:type="dcterms:W3CDTF">2019-10-19T09:27:39Z</dcterms:created>
  <dcterms:modified xsi:type="dcterms:W3CDTF">2019-10-19T17:44:02Z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0x010100E3FD2FFA77482745B6FBB0D12C664289</vt:lpwstr>
  </property>
</Properties>
</file>