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4"/>
  </p:sldMasterIdLst>
  <p:sldIdLst>
    <p:sldId id="256" r:id="rId5"/>
    <p:sldId id="258" r:id="rId6"/>
    <p:sldId id="262" r:id="rId7"/>
    <p:sldId id="264" r:id="rId8"/>
    <p:sldId id="265" r:id="rId9"/>
    <p:sldId id="272" r:id="rId10"/>
    <p:sldId id="267" r:id="rId11"/>
    <p:sldId id="268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5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1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2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1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2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ieraviles/spaceappschallenge" TargetMode="External"/><Relationship Id="rId2" Type="http://schemas.openxmlformats.org/officeDocument/2006/relationships/hyperlink" Target="https://2019.spaceappschallenge.org/challenges/living-our-world/curious-minds-come-helping-hands/teams/aut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Red de emergencia colaborativa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Resources:</a:t>
            </a:r>
          </a:p>
          <a:p>
            <a:pPr lvl="1"/>
            <a:r>
              <a:rPr lang="en-US" dirty="0" smtClean="0"/>
              <a:t>Our page on </a:t>
            </a:r>
            <a:r>
              <a:rPr lang="en-US" dirty="0" err="1" smtClean="0"/>
              <a:t>spaceapps</a:t>
            </a:r>
            <a:r>
              <a:rPr lang="en-US" dirty="0" smtClean="0"/>
              <a:t>:</a:t>
            </a:r>
          </a:p>
          <a:p>
            <a:pPr lvl="2"/>
            <a:r>
              <a:rPr lang="es-ES" dirty="0">
                <a:hlinkClick r:id="rId2"/>
              </a:rPr>
              <a:t>https://2019.spaceappschallenge.org/challenges/living-our-world/curious-minds-come-helping-hands/teams/auto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n-US" dirty="0" smtClean="0"/>
              <a:t>Our code repository:</a:t>
            </a:r>
          </a:p>
          <a:p>
            <a:pPr lvl="2"/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://github.com/javieraviles/spaceappschallenge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963" y="2478024"/>
            <a:ext cx="8761412" cy="4288536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Reto</a:t>
            </a:r>
            <a:r>
              <a:rPr lang="en-US" sz="2200" dirty="0" smtClean="0"/>
              <a:t> </a:t>
            </a:r>
            <a:r>
              <a:rPr lang="en-US" sz="2200" dirty="0" err="1" smtClean="0"/>
              <a:t>seleccionado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From Curious Minds Come Helping Hands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El </a:t>
            </a:r>
            <a:r>
              <a:rPr lang="en-US" sz="2200" dirty="0" err="1" smtClean="0"/>
              <a:t>problema</a:t>
            </a:r>
            <a:r>
              <a:rPr lang="en-US" sz="2200" dirty="0" smtClean="0"/>
              <a:t> al que </a:t>
            </a:r>
            <a:r>
              <a:rPr lang="en-US" sz="2200" dirty="0" err="1" smtClean="0"/>
              <a:t>nos</a:t>
            </a:r>
            <a:r>
              <a:rPr lang="en-US" sz="2200" dirty="0" smtClean="0"/>
              <a:t> </a:t>
            </a:r>
            <a:r>
              <a:rPr lang="en-US" sz="2200" dirty="0" err="1" smtClean="0"/>
              <a:t>enfrentamos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err="1" smtClean="0"/>
              <a:t>Necesidad</a:t>
            </a:r>
            <a:r>
              <a:rPr lang="en-US" sz="2200" dirty="0" smtClean="0"/>
              <a:t> de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respuesta</a:t>
            </a:r>
            <a:r>
              <a:rPr lang="en-US" sz="2200" dirty="0" smtClean="0"/>
              <a:t> </a:t>
            </a:r>
            <a:r>
              <a:rPr lang="en-US" sz="2200" dirty="0" err="1" smtClean="0"/>
              <a:t>más</a:t>
            </a:r>
            <a:r>
              <a:rPr lang="en-US" sz="2200" dirty="0" smtClean="0"/>
              <a:t> </a:t>
            </a:r>
            <a:r>
              <a:rPr lang="en-US" sz="2200" dirty="0" err="1" smtClean="0"/>
              <a:t>inmediata</a:t>
            </a:r>
            <a:r>
              <a:rPr lang="en-US" sz="2200" dirty="0" smtClean="0"/>
              <a:t> ante </a:t>
            </a:r>
            <a:r>
              <a:rPr lang="en-US" sz="2200" dirty="0" err="1" smtClean="0"/>
              <a:t>emergencias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err="1"/>
              <a:t>Nuestra</a:t>
            </a:r>
            <a:r>
              <a:rPr lang="en-US" sz="2200" dirty="0"/>
              <a:t> </a:t>
            </a:r>
            <a:r>
              <a:rPr lang="en-US" sz="2200" dirty="0" err="1"/>
              <a:t>propuesta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 smtClean="0"/>
              <a:t>Desarrollo</a:t>
            </a:r>
            <a:r>
              <a:rPr lang="en-US" sz="2200" dirty="0" smtClean="0"/>
              <a:t> de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aplicación</a:t>
            </a:r>
            <a:r>
              <a:rPr lang="en-US" sz="2200" dirty="0" smtClean="0"/>
              <a:t> que </a:t>
            </a:r>
            <a:r>
              <a:rPr lang="en-US" sz="2200" dirty="0" err="1" smtClean="0"/>
              <a:t>ubica</a:t>
            </a:r>
            <a:r>
              <a:rPr lang="en-US" sz="2200" dirty="0" smtClean="0"/>
              <a:t> </a:t>
            </a:r>
            <a:r>
              <a:rPr lang="en-US" sz="2200" dirty="0" err="1" smtClean="0"/>
              <a:t>en</a:t>
            </a:r>
            <a:r>
              <a:rPr lang="en-US" sz="2200" dirty="0" smtClean="0"/>
              <a:t> </a:t>
            </a:r>
            <a:r>
              <a:rPr lang="en-US" sz="2200" dirty="0" err="1" smtClean="0"/>
              <a:t>tiempo</a:t>
            </a:r>
            <a:r>
              <a:rPr lang="en-US" sz="2200" dirty="0"/>
              <a:t> </a:t>
            </a:r>
            <a:r>
              <a:rPr lang="en-US" sz="2200" dirty="0" smtClean="0"/>
              <a:t>real a personas y zonas </a:t>
            </a:r>
            <a:r>
              <a:rPr lang="en-US" sz="2200" dirty="0" err="1" smtClean="0"/>
              <a:t>en</a:t>
            </a:r>
            <a:r>
              <a:rPr lang="en-US" sz="2200" dirty="0" smtClean="0"/>
              <a:t> </a:t>
            </a:r>
            <a:r>
              <a:rPr lang="en-US" sz="2200" dirty="0" err="1" smtClean="0"/>
              <a:t>peligro</a:t>
            </a:r>
            <a:r>
              <a:rPr lang="en-US" sz="22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813048" y="5773955"/>
            <a:ext cx="3014788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peligro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>
            <a:off x="5319954" y="4481384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sp>
        <p:nvSpPr>
          <p:cNvPr id="23" name="Rectángulo redondeado 22"/>
          <p:cNvSpPr/>
          <p:nvPr/>
        </p:nvSpPr>
        <p:spPr>
          <a:xfrm>
            <a:off x="3633580" y="4830764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4587848" y="4830763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5" name="Explosión 1 24"/>
          <p:cNvSpPr/>
          <p:nvPr/>
        </p:nvSpPr>
        <p:spPr>
          <a:xfrm>
            <a:off x="5569856" y="4689733"/>
            <a:ext cx="1001154" cy="456771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DANGER</a:t>
            </a:r>
            <a:endParaRPr lang="es-ES" sz="1050" dirty="0"/>
          </a:p>
        </p:txBody>
      </p:sp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41833" y="973668"/>
            <a:ext cx="9226296" cy="706964"/>
          </a:xfrm>
        </p:spPr>
        <p:txBody>
          <a:bodyPr/>
          <a:lstStyle/>
          <a:p>
            <a:r>
              <a:rPr lang="es-ES" dirty="0" smtClean="0"/>
              <a:t>Safety Network: información de 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08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25 L 2.08333E-6 3.33333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0.240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3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14"/>
          <p:cNvSpPr/>
          <p:nvPr/>
        </p:nvSpPr>
        <p:spPr>
          <a:xfrm>
            <a:off x="3813048" y="5773955"/>
            <a:ext cx="3014788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Área en peligro</a:t>
            </a:r>
            <a:endParaRPr lang="en-US" dirty="0"/>
          </a:p>
        </p:txBody>
      </p:sp>
      <p:sp>
        <p:nvSpPr>
          <p:cNvPr id="24" name="Flecha arriba 12"/>
          <p:cNvSpPr/>
          <p:nvPr/>
        </p:nvSpPr>
        <p:spPr>
          <a:xfrm>
            <a:off x="5923458" y="4481384"/>
            <a:ext cx="294462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Down Arrow 16"/>
          <p:cNvSpPr/>
          <p:nvPr/>
        </p:nvSpPr>
        <p:spPr>
          <a:xfrm>
            <a:off x="6382512" y="2842272"/>
            <a:ext cx="271587" cy="5561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Down Arrow 22"/>
          <p:cNvSpPr/>
          <p:nvPr/>
        </p:nvSpPr>
        <p:spPr>
          <a:xfrm>
            <a:off x="7040076" y="3040781"/>
            <a:ext cx="271587" cy="5561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ipse 21"/>
          <p:cNvSpPr/>
          <p:nvPr/>
        </p:nvSpPr>
        <p:spPr>
          <a:xfrm>
            <a:off x="4822588" y="5611793"/>
            <a:ext cx="2723239" cy="7102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Área en peligro</a:t>
            </a:r>
            <a:endParaRPr lang="en-US" dirty="0"/>
          </a:p>
        </p:txBody>
      </p:sp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1833" y="973668"/>
            <a:ext cx="9226296" cy="706964"/>
          </a:xfrm>
        </p:spPr>
        <p:txBody>
          <a:bodyPr/>
          <a:lstStyle/>
          <a:p>
            <a:r>
              <a:rPr lang="es-ES" dirty="0" smtClean="0"/>
              <a:t>Safety Network: información de usuarios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sp>
        <p:nvSpPr>
          <p:cNvPr id="25" name="Rectángulo redondeado 22"/>
          <p:cNvSpPr/>
          <p:nvPr/>
        </p:nvSpPr>
        <p:spPr>
          <a:xfrm>
            <a:off x="6889443" y="5210967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6" name="Rectángulo redondeado 22"/>
          <p:cNvSpPr/>
          <p:nvPr/>
        </p:nvSpPr>
        <p:spPr>
          <a:xfrm>
            <a:off x="6208830" y="4896751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8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4.58333E-6 0.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1.66667E-6 0.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4" grpId="1" animBg="1"/>
      <p:bldP spid="17" grpId="0" animBg="1"/>
      <p:bldP spid="23" grpId="0" animBg="1"/>
      <p:bldP spid="22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96" y="2604706"/>
            <a:ext cx="10287000" cy="3952875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7573451" y="3631791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/>
          <p:cNvSpPr/>
          <p:nvPr/>
        </p:nvSpPr>
        <p:spPr>
          <a:xfrm>
            <a:off x="7194689" y="3767174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6739412" y="3928900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6528179" y="3571174"/>
            <a:ext cx="970663" cy="798189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4754880" y="3712464"/>
            <a:ext cx="2660904" cy="1847088"/>
          </a:xfrm>
          <a:prstGeom prst="ellipse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973668"/>
            <a:ext cx="9692639" cy="706964"/>
          </a:xfrm>
        </p:spPr>
        <p:txBody>
          <a:bodyPr/>
          <a:lstStyle/>
          <a:p>
            <a:r>
              <a:rPr lang="es-ES" dirty="0" smtClean="0"/>
              <a:t>Safety Network: ejemplo de propagación</a:t>
            </a:r>
            <a:endParaRPr lang="es-E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39" y="3828942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50" y="4228075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40" y="3770703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965" y="4025305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180" y="3928900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00" y="3783329"/>
            <a:ext cx="246761" cy="3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3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6" grpId="0" animBg="1"/>
      <p:bldP spid="2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Safety Network: </a:t>
            </a:r>
            <a:r>
              <a:rPr lang="es-ES" dirty="0" smtClean="0"/>
              <a:t>aplicación móvil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13" y="1792224"/>
            <a:ext cx="2708769" cy="49103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583" y="1792224"/>
            <a:ext cx="2716341" cy="4910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3" y="1792224"/>
            <a:ext cx="2658095" cy="4930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357" y="1792224"/>
            <a:ext cx="2664751" cy="493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echa arriba 12"/>
          <p:cNvSpPr/>
          <p:nvPr/>
        </p:nvSpPr>
        <p:spPr>
          <a:xfrm rot="5400000">
            <a:off x="1250497" y="2808530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427277" y="5847107"/>
            <a:ext cx="3548412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Hazard</a:t>
            </a:r>
            <a:r>
              <a:rPr lang="es-ES" dirty="0" smtClean="0"/>
              <a:t> </a:t>
            </a:r>
            <a:r>
              <a:rPr lang="en-US" dirty="0" smtClean="0"/>
              <a:t>area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Safety Network: información desde servicios de emergencia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 rot="3295147">
            <a:off x="1439932" y="4583628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4" y="4498610"/>
            <a:ext cx="1531365" cy="152119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80853" y="6025804"/>
            <a:ext cx="1842608" cy="350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Servicios de emergencia</a:t>
            </a:r>
            <a:endParaRPr lang="es-ES" sz="1050" dirty="0"/>
          </a:p>
        </p:txBody>
      </p:sp>
      <p:pic>
        <p:nvPicPr>
          <p:cNvPr id="22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1" y="2690664"/>
            <a:ext cx="1454573" cy="6472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Rectángulo 15"/>
          <p:cNvSpPr/>
          <p:nvPr/>
        </p:nvSpPr>
        <p:spPr>
          <a:xfrm>
            <a:off x="371566" y="3447537"/>
            <a:ext cx="1842608" cy="350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AEMET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9053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72 -0.25764 L 1.25E-6 1.85185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-0.00023 C 0.01094 -0.00069 0.02214 -0.00162 0.03347 -0.00162 L 0.128 -0.00023 L 0.17305 -0.00023 L 0.17383 -0.00162 " pathEditMode="relative" ptsTypes="A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0.240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427276" y="5847107"/>
            <a:ext cx="3778195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Posible área en peligro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red neuronal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 rot="5400000">
            <a:off x="1181323" y="2842852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50" y="2240182"/>
            <a:ext cx="3640244" cy="17450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52" y="2396701"/>
            <a:ext cx="1300701" cy="1391764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8020" y="3826461"/>
            <a:ext cx="1391765" cy="350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Red neuronal en </a:t>
            </a:r>
            <a:r>
              <a:rPr lang="es-ES" sz="1050" dirty="0" err="1" smtClean="0"/>
              <a:t>tensorflow</a:t>
            </a:r>
            <a:endParaRPr lang="es-ES" sz="1050" dirty="0"/>
          </a:p>
        </p:txBody>
      </p:sp>
      <p:sp>
        <p:nvSpPr>
          <p:cNvPr id="22" name="Rectángulo 15"/>
          <p:cNvSpPr/>
          <p:nvPr/>
        </p:nvSpPr>
        <p:spPr>
          <a:xfrm>
            <a:off x="694287" y="5610106"/>
            <a:ext cx="1391765" cy="350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Histórico de eventos</a:t>
            </a:r>
            <a:endParaRPr lang="es-ES" sz="1050" dirty="0"/>
          </a:p>
        </p:txBody>
      </p:sp>
      <p:sp>
        <p:nvSpPr>
          <p:cNvPr id="17" name="Up Arrow 16"/>
          <p:cNvSpPr/>
          <p:nvPr/>
        </p:nvSpPr>
        <p:spPr>
          <a:xfrm>
            <a:off x="1273825" y="4398264"/>
            <a:ext cx="235216" cy="10698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2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37 -0.00393 L -4.79167E-6 -2.96296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0.240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50919" cy="706964"/>
          </a:xfrm>
        </p:spPr>
        <p:txBody>
          <a:bodyPr/>
          <a:lstStyle/>
          <a:p>
            <a:r>
              <a:rPr lang="es-ES" dirty="0" smtClean="0"/>
              <a:t>Safety Network: API 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sistema también cuenta con rutas para lectura/escritura de alertas para integrarlo con cualquier otro sistema:</a:t>
            </a:r>
          </a:p>
          <a:p>
            <a:pPr lvl="1"/>
            <a:r>
              <a:rPr lang="es-ES" dirty="0" smtClean="0"/>
              <a:t>http://BASE_URL/api/alerts/FireAlert?zip=30850</a:t>
            </a:r>
          </a:p>
          <a:p>
            <a:pPr lvl="1"/>
            <a:r>
              <a:rPr lang="es-ES" dirty="0" smtClean="0"/>
              <a:t>http</a:t>
            </a:r>
            <a:r>
              <a:rPr lang="es-ES" dirty="0"/>
              <a:t>://</a:t>
            </a:r>
            <a:r>
              <a:rPr lang="es-ES" dirty="0" smtClean="0"/>
              <a:t>BASE_URL/api/alerts/FloodAlert?latitude38,006480&amp;longitude=-1,145728</a:t>
            </a:r>
          </a:p>
        </p:txBody>
      </p:sp>
    </p:spTree>
    <p:extLst>
      <p:ext uri="{BB962C8B-B14F-4D97-AF65-F5344CB8AC3E}">
        <p14:creationId xmlns:p14="http://schemas.microsoft.com/office/powerpoint/2010/main" val="35688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FD2FFA77482745B6FBB0D12C664289" ma:contentTypeVersion="2" ma:contentTypeDescription="Crear nuevo documento." ma:contentTypeScope="" ma:versionID="230209e1f19c8dabcbde64a66cd42759">
  <xsd:schema xmlns:xsd="http://www.w3.org/2001/XMLSchema" xmlns:xs="http://www.w3.org/2001/XMLSchema" xmlns:p="http://schemas.microsoft.com/office/2006/metadata/properties" xmlns:ns2="0e23858f-3dcf-44e3-9897-9cfaf4025768" targetNamespace="http://schemas.microsoft.com/office/2006/metadata/properties" ma:root="true" ma:fieldsID="42966af423c5044f6c0d5a97827c01c9" ns2:_="">
    <xsd:import namespace="0e23858f-3dcf-44e3-9897-9cfaf40257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3858f-3dcf-44e3-9897-9cfaf4025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583A3-A68A-45E6-9C61-04A6E758B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3858f-3dcf-44e3-9897-9cfaf40257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A51B9-7F5B-4608-9448-991B751C491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e23858f-3dcf-44e3-9897-9cfaf402576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A05530-0BA0-4DF2-8D28-826EE07CF1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0</TotalTime>
  <Words>134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Safety Network</vt:lpstr>
      <vt:lpstr>Safety Network</vt:lpstr>
      <vt:lpstr>Safety Network: información de usuarios</vt:lpstr>
      <vt:lpstr>Safety Network: información de usuarios</vt:lpstr>
      <vt:lpstr>Safety Network: ejemplo de propagación</vt:lpstr>
      <vt:lpstr>Safety Network: aplicación móvil</vt:lpstr>
      <vt:lpstr>Safety Network: información desde servicios de emergencia</vt:lpstr>
      <vt:lpstr>Safety Network: red neuronal</vt:lpstr>
      <vt:lpstr>Safety Network: API servicios</vt:lpstr>
      <vt:lpstr>Safety Network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Network</dc:title>
  <dc:creator>Francisco Jose Romero Esteban</dc:creator>
  <cp:lastModifiedBy>Aviles, Javier</cp:lastModifiedBy>
  <cp:revision>33</cp:revision>
  <dcterms:created xsi:type="dcterms:W3CDTF">2019-10-19T09:27:39Z</dcterms:created>
  <dcterms:modified xsi:type="dcterms:W3CDTF">2019-10-20T12:20:24Z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0x010100E3FD2FFA77482745B6FBB0D12C664289</vt:lpwstr>
  </property>
  <property fmtid="{D5CDD505-2E9C-101B-9397-08002B2CF9AE}" pid="3" name="CqChecksum">
    <vt:lpwstr>9C5EB1FA429E28C5BD491AB950ECEB4C</vt:lpwstr>
  </property>
  <property fmtid="{D5CDD505-2E9C-101B-9397-08002B2CF9AE}" pid="4" name="CqInformationType">
    <vt:lpwstr>Working Standard</vt:lpwstr>
  </property>
  <property fmtid="{D5CDD505-2E9C-101B-9397-08002B2CF9AE}" pid="5" name="CqVitality">
    <vt:lpwstr/>
  </property>
  <property fmtid="{D5CDD505-2E9C-101B-9397-08002B2CF9AE}" pid="6" name="CqDisclosureRange">
    <vt:lpwstr/>
  </property>
  <property fmtid="{D5CDD505-2E9C-101B-9397-08002B2CF9AE}" pid="7" name="CqDisclosureRangeStamp">
    <vt:lpwstr/>
  </property>
  <property fmtid="{D5CDD505-2E9C-101B-9397-08002B2CF9AE}" pid="8" name="CqDisclosureRangeLimitation">
    <vt:lpwstr/>
  </property>
  <property fmtid="{D5CDD505-2E9C-101B-9397-08002B2CF9AE}" pid="9" name="CqOwner">
    <vt:lpwstr>XAVILJ</vt:lpwstr>
  </property>
  <property fmtid="{D5CDD505-2E9C-101B-9397-08002B2CF9AE}" pid="10" name="CqDepartment">
    <vt:lpwstr/>
  </property>
  <property fmtid="{D5CDD505-2E9C-101B-9397-08002B2CF9AE}" pid="11" name="CqCompanyOwner">
    <vt:lpwstr>EBS Romania SA</vt:lpwstr>
  </property>
</Properties>
</file>