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4" r:id="rId8"/>
    <p:sldId id="262" r:id="rId9"/>
    <p:sldId id="265" r:id="rId10"/>
    <p:sldId id="269" r:id="rId11"/>
    <p:sldId id="266" r:id="rId12"/>
    <p:sldId id="270" r:id="rId13"/>
    <p:sldId id="267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4F4CE-0FF4-5FD7-E5BC-1697AFEFF2C8}" v="5" dt="2019-05-02T07:47:33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21BDA-4941-4750-A56B-8CD04E66F4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DE9F5-125C-414D-A449-61DA996C9534}">
      <dgm:prSet/>
      <dgm:spPr/>
      <dgm:t>
        <a:bodyPr/>
        <a:lstStyle/>
        <a:p>
          <a:r>
            <a:rPr lang="en-US" b="0" i="0" dirty="0"/>
            <a:t>Issue at </a:t>
          </a:r>
          <a:r>
            <a:rPr lang="en-US" b="0" i="0" dirty="0" err="1"/>
            <a:t>Zalo</a:t>
          </a:r>
          <a:r>
            <a:rPr lang="en-US" b="0" i="0" dirty="0"/>
            <a:t> Admin App</a:t>
          </a:r>
          <a:endParaRPr lang="en-US" dirty="0"/>
        </a:p>
      </dgm:t>
    </dgm:pt>
    <dgm:pt modelId="{6D2B68F4-130F-4613-8823-0CECDB2CA7F6}" type="parTrans" cxnId="{49D6BFA8-9F51-45AD-B059-6A19404EAF54}">
      <dgm:prSet/>
      <dgm:spPr/>
      <dgm:t>
        <a:bodyPr/>
        <a:lstStyle/>
        <a:p>
          <a:endParaRPr lang="en-US"/>
        </a:p>
      </dgm:t>
    </dgm:pt>
    <dgm:pt modelId="{7006F742-159E-46BA-9FBC-82E00AB82BCF}" type="sibTrans" cxnId="{49D6BFA8-9F51-45AD-B059-6A19404EAF54}">
      <dgm:prSet/>
      <dgm:spPr/>
      <dgm:t>
        <a:bodyPr/>
        <a:lstStyle/>
        <a:p>
          <a:endParaRPr lang="en-US"/>
        </a:p>
      </dgm:t>
    </dgm:pt>
    <dgm:pt modelId="{6AF47753-D9B6-4247-ABF7-8255BA0EEADF}">
      <dgm:prSet/>
      <dgm:spPr/>
      <dgm:t>
        <a:bodyPr/>
        <a:lstStyle/>
        <a:p>
          <a:r>
            <a:rPr lang="en-US" dirty="0"/>
            <a:t>Solution</a:t>
          </a:r>
        </a:p>
      </dgm:t>
    </dgm:pt>
    <dgm:pt modelId="{0FA1D83C-DBED-4E23-9D6B-4CA6E3D854FD}" type="parTrans" cxnId="{5042FBA6-A040-4C87-BCDD-1A55F7B96135}">
      <dgm:prSet/>
      <dgm:spPr/>
      <dgm:t>
        <a:bodyPr/>
        <a:lstStyle/>
        <a:p>
          <a:endParaRPr lang="en-US"/>
        </a:p>
      </dgm:t>
    </dgm:pt>
    <dgm:pt modelId="{B04E7E15-2218-46FA-A36E-B700E0853E13}" type="sibTrans" cxnId="{5042FBA6-A040-4C87-BCDD-1A55F7B96135}">
      <dgm:prSet/>
      <dgm:spPr/>
      <dgm:t>
        <a:bodyPr/>
        <a:lstStyle/>
        <a:p>
          <a:endParaRPr lang="en-US"/>
        </a:p>
      </dgm:t>
    </dgm:pt>
    <dgm:pt modelId="{3A19DBA5-0512-4224-A567-C430AE114D3A}">
      <dgm:prSet/>
      <dgm:spPr/>
      <dgm:t>
        <a:bodyPr/>
        <a:lstStyle/>
        <a:p>
          <a:r>
            <a:rPr lang="en-US" dirty="0"/>
            <a:t>Implement</a:t>
          </a:r>
        </a:p>
      </dgm:t>
    </dgm:pt>
    <dgm:pt modelId="{8EA14028-428B-4D88-A5C4-E6E083D3D597}" type="parTrans" cxnId="{21EE952A-A274-4C88-BD35-42F2B680BCD7}">
      <dgm:prSet/>
      <dgm:spPr/>
      <dgm:t>
        <a:bodyPr/>
        <a:lstStyle/>
        <a:p>
          <a:endParaRPr lang="en-US"/>
        </a:p>
      </dgm:t>
    </dgm:pt>
    <dgm:pt modelId="{7CEE7948-2AA5-4AC0-9FCF-4CE99819A19E}" type="sibTrans" cxnId="{21EE952A-A274-4C88-BD35-42F2B680BCD7}">
      <dgm:prSet/>
      <dgm:spPr/>
      <dgm:t>
        <a:bodyPr/>
        <a:lstStyle/>
        <a:p>
          <a:endParaRPr lang="en-US"/>
        </a:p>
      </dgm:t>
    </dgm:pt>
    <dgm:pt modelId="{8FAFED6C-8F6D-49D8-AD70-59ED52839359}">
      <dgm:prSet/>
      <dgm:spPr/>
      <dgm:t>
        <a:bodyPr/>
        <a:lstStyle/>
        <a:p>
          <a:r>
            <a:rPr lang="en-US" dirty="0"/>
            <a:t>Integration</a:t>
          </a:r>
        </a:p>
      </dgm:t>
    </dgm:pt>
    <dgm:pt modelId="{565471B8-F8DB-4F0B-B70D-E50AB517AFC9}" type="parTrans" cxnId="{5E953541-58DD-4900-B722-0E3B54E0638B}">
      <dgm:prSet/>
      <dgm:spPr/>
    </dgm:pt>
    <dgm:pt modelId="{E29F1782-9169-42A6-A873-DFAFE871B7FB}" type="sibTrans" cxnId="{5E953541-58DD-4900-B722-0E3B54E0638B}">
      <dgm:prSet/>
      <dgm:spPr/>
    </dgm:pt>
    <dgm:pt modelId="{A87866DC-A3DF-420A-B337-8DE303B11552}">
      <dgm:prSet/>
      <dgm:spPr/>
      <dgm:t>
        <a:bodyPr/>
        <a:lstStyle/>
        <a:p>
          <a:r>
            <a:rPr lang="en-US" dirty="0"/>
            <a:t>Investigate </a:t>
          </a:r>
          <a:r>
            <a:rPr lang="en-US" dirty="0" err="1"/>
            <a:t>Zalo</a:t>
          </a:r>
          <a:r>
            <a:rPr lang="en-US" dirty="0"/>
            <a:t> Admin App</a:t>
          </a:r>
        </a:p>
      </dgm:t>
    </dgm:pt>
    <dgm:pt modelId="{77938F52-C74D-4849-8F90-57005B7816A3}" type="parTrans" cxnId="{CA6D9E8A-9A0F-44C8-A20D-764BAD283460}">
      <dgm:prSet/>
      <dgm:spPr/>
    </dgm:pt>
    <dgm:pt modelId="{70A9B011-21B1-472A-A5F6-1F9AF9C7CA02}" type="sibTrans" cxnId="{CA6D9E8A-9A0F-44C8-A20D-764BAD283460}">
      <dgm:prSet/>
      <dgm:spPr/>
    </dgm:pt>
    <dgm:pt modelId="{7D214AAA-C42F-42E6-9FB3-F2F945D9C914}" type="pres">
      <dgm:prSet presAssocID="{FE821BDA-4941-4750-A56B-8CD04E66F4C4}" presName="vert0" presStyleCnt="0">
        <dgm:presLayoutVars>
          <dgm:dir/>
          <dgm:animOne val="branch"/>
          <dgm:animLvl val="lvl"/>
        </dgm:presLayoutVars>
      </dgm:prSet>
      <dgm:spPr/>
    </dgm:pt>
    <dgm:pt modelId="{DC20959A-E08E-4F94-8125-D3AF55ADA4A7}" type="pres">
      <dgm:prSet presAssocID="{194DE9F5-125C-414D-A449-61DA996C9534}" presName="thickLine" presStyleLbl="alignNode1" presStyleIdx="0" presStyleCnt="5"/>
      <dgm:spPr/>
    </dgm:pt>
    <dgm:pt modelId="{596305C4-FBAB-4181-868E-E9D267915490}" type="pres">
      <dgm:prSet presAssocID="{194DE9F5-125C-414D-A449-61DA996C9534}" presName="horz1" presStyleCnt="0"/>
      <dgm:spPr/>
    </dgm:pt>
    <dgm:pt modelId="{250C2DF3-9EC7-4230-99EE-4F8CE5D91403}" type="pres">
      <dgm:prSet presAssocID="{194DE9F5-125C-414D-A449-61DA996C9534}" presName="tx1" presStyleLbl="revTx" presStyleIdx="0" presStyleCnt="5"/>
      <dgm:spPr/>
    </dgm:pt>
    <dgm:pt modelId="{BA2AB0EB-38ED-4CEF-BED7-917D7FC7C20D}" type="pres">
      <dgm:prSet presAssocID="{194DE9F5-125C-414D-A449-61DA996C9534}" presName="vert1" presStyleCnt="0"/>
      <dgm:spPr/>
    </dgm:pt>
    <dgm:pt modelId="{B92FBD71-B724-42CA-A8C5-914E637B66F7}" type="pres">
      <dgm:prSet presAssocID="{A87866DC-A3DF-420A-B337-8DE303B11552}" presName="thickLine" presStyleLbl="alignNode1" presStyleIdx="1" presStyleCnt="5"/>
      <dgm:spPr/>
    </dgm:pt>
    <dgm:pt modelId="{BD8CB1EF-6684-45EE-BA3C-EDCE75EF5F76}" type="pres">
      <dgm:prSet presAssocID="{A87866DC-A3DF-420A-B337-8DE303B11552}" presName="horz1" presStyleCnt="0"/>
      <dgm:spPr/>
    </dgm:pt>
    <dgm:pt modelId="{47FD4A14-85B7-4D38-888C-9028F93216DE}" type="pres">
      <dgm:prSet presAssocID="{A87866DC-A3DF-420A-B337-8DE303B11552}" presName="tx1" presStyleLbl="revTx" presStyleIdx="1" presStyleCnt="5"/>
      <dgm:spPr/>
    </dgm:pt>
    <dgm:pt modelId="{CAFF8477-C221-439F-AC3B-93819A921FE9}" type="pres">
      <dgm:prSet presAssocID="{A87866DC-A3DF-420A-B337-8DE303B11552}" presName="vert1" presStyleCnt="0"/>
      <dgm:spPr/>
    </dgm:pt>
    <dgm:pt modelId="{1A529A85-5BEA-4B66-91FA-1187CAEC00D1}" type="pres">
      <dgm:prSet presAssocID="{6AF47753-D9B6-4247-ABF7-8255BA0EEADF}" presName="thickLine" presStyleLbl="alignNode1" presStyleIdx="2" presStyleCnt="5"/>
      <dgm:spPr/>
    </dgm:pt>
    <dgm:pt modelId="{9AD412C2-6B8C-49C9-917E-F9DB11B7E7C3}" type="pres">
      <dgm:prSet presAssocID="{6AF47753-D9B6-4247-ABF7-8255BA0EEADF}" presName="horz1" presStyleCnt="0"/>
      <dgm:spPr/>
    </dgm:pt>
    <dgm:pt modelId="{8F21EEA1-8999-41FD-89F4-AF208D9A4D00}" type="pres">
      <dgm:prSet presAssocID="{6AF47753-D9B6-4247-ABF7-8255BA0EEADF}" presName="tx1" presStyleLbl="revTx" presStyleIdx="2" presStyleCnt="5"/>
      <dgm:spPr/>
    </dgm:pt>
    <dgm:pt modelId="{2BAED85F-4848-4F74-88A9-DF0027A9FE33}" type="pres">
      <dgm:prSet presAssocID="{6AF47753-D9B6-4247-ABF7-8255BA0EEADF}" presName="vert1" presStyleCnt="0"/>
      <dgm:spPr/>
    </dgm:pt>
    <dgm:pt modelId="{37775F1D-994A-4D4E-A62C-AF40029431B9}" type="pres">
      <dgm:prSet presAssocID="{3A19DBA5-0512-4224-A567-C430AE114D3A}" presName="thickLine" presStyleLbl="alignNode1" presStyleIdx="3" presStyleCnt="5"/>
      <dgm:spPr/>
    </dgm:pt>
    <dgm:pt modelId="{686F8C22-FE93-4552-8309-84DE02EFC3F1}" type="pres">
      <dgm:prSet presAssocID="{3A19DBA5-0512-4224-A567-C430AE114D3A}" presName="horz1" presStyleCnt="0"/>
      <dgm:spPr/>
    </dgm:pt>
    <dgm:pt modelId="{6BDC2D0D-55E4-4144-A9D8-5634BFAC32CB}" type="pres">
      <dgm:prSet presAssocID="{3A19DBA5-0512-4224-A567-C430AE114D3A}" presName="tx1" presStyleLbl="revTx" presStyleIdx="3" presStyleCnt="5"/>
      <dgm:spPr/>
    </dgm:pt>
    <dgm:pt modelId="{E22BD955-7D0A-4F81-A512-16BC84B8A3D9}" type="pres">
      <dgm:prSet presAssocID="{3A19DBA5-0512-4224-A567-C430AE114D3A}" presName="vert1" presStyleCnt="0"/>
      <dgm:spPr/>
    </dgm:pt>
    <dgm:pt modelId="{C3A496B6-D2BE-45E8-A02F-709966F7A195}" type="pres">
      <dgm:prSet presAssocID="{8FAFED6C-8F6D-49D8-AD70-59ED52839359}" presName="thickLine" presStyleLbl="alignNode1" presStyleIdx="4" presStyleCnt="5"/>
      <dgm:spPr/>
    </dgm:pt>
    <dgm:pt modelId="{A2FB4D1E-3761-4867-B98B-334B3AF3F8DE}" type="pres">
      <dgm:prSet presAssocID="{8FAFED6C-8F6D-49D8-AD70-59ED52839359}" presName="horz1" presStyleCnt="0"/>
      <dgm:spPr/>
    </dgm:pt>
    <dgm:pt modelId="{FB320F51-C94B-4E89-8F79-B39C63EDAC96}" type="pres">
      <dgm:prSet presAssocID="{8FAFED6C-8F6D-49D8-AD70-59ED52839359}" presName="tx1" presStyleLbl="revTx" presStyleIdx="4" presStyleCnt="5"/>
      <dgm:spPr/>
    </dgm:pt>
    <dgm:pt modelId="{92AAEFA8-8713-42FB-AB9A-2B774C2FA513}" type="pres">
      <dgm:prSet presAssocID="{8FAFED6C-8F6D-49D8-AD70-59ED52839359}" presName="vert1" presStyleCnt="0"/>
      <dgm:spPr/>
    </dgm:pt>
  </dgm:ptLst>
  <dgm:cxnLst>
    <dgm:cxn modelId="{BF5E4917-64B4-4610-BDAD-E6BE703162E9}" type="presOf" srcId="{FE821BDA-4941-4750-A56B-8CD04E66F4C4}" destId="{7D214AAA-C42F-42E6-9FB3-F2F945D9C914}" srcOrd="0" destOrd="0" presId="urn:microsoft.com/office/officeart/2008/layout/LinedList"/>
    <dgm:cxn modelId="{21EE952A-A274-4C88-BD35-42F2B680BCD7}" srcId="{FE821BDA-4941-4750-A56B-8CD04E66F4C4}" destId="{3A19DBA5-0512-4224-A567-C430AE114D3A}" srcOrd="3" destOrd="0" parTransId="{8EA14028-428B-4D88-A5C4-E6E083D3D597}" sibTransId="{7CEE7948-2AA5-4AC0-9FCF-4CE99819A19E}"/>
    <dgm:cxn modelId="{3846DF30-A5BF-4E1E-8157-408570D51A0F}" type="presOf" srcId="{3A19DBA5-0512-4224-A567-C430AE114D3A}" destId="{6BDC2D0D-55E4-4144-A9D8-5634BFAC32CB}" srcOrd="0" destOrd="0" presId="urn:microsoft.com/office/officeart/2008/layout/LinedList"/>
    <dgm:cxn modelId="{5E953541-58DD-4900-B722-0E3B54E0638B}" srcId="{FE821BDA-4941-4750-A56B-8CD04E66F4C4}" destId="{8FAFED6C-8F6D-49D8-AD70-59ED52839359}" srcOrd="4" destOrd="0" parTransId="{565471B8-F8DB-4F0B-B70D-E50AB517AFC9}" sibTransId="{E29F1782-9169-42A6-A873-DFAFE871B7FB}"/>
    <dgm:cxn modelId="{A7048F47-8483-4604-A104-EEA18BBDCAC0}" type="presOf" srcId="{6AF47753-D9B6-4247-ABF7-8255BA0EEADF}" destId="{8F21EEA1-8999-41FD-89F4-AF208D9A4D00}" srcOrd="0" destOrd="0" presId="urn:microsoft.com/office/officeart/2008/layout/LinedList"/>
    <dgm:cxn modelId="{5F444749-2466-4CAF-9122-46DF58AFFEC7}" type="presOf" srcId="{194DE9F5-125C-414D-A449-61DA996C9534}" destId="{250C2DF3-9EC7-4230-99EE-4F8CE5D91403}" srcOrd="0" destOrd="0" presId="urn:microsoft.com/office/officeart/2008/layout/LinedList"/>
    <dgm:cxn modelId="{CA6D9E8A-9A0F-44C8-A20D-764BAD283460}" srcId="{FE821BDA-4941-4750-A56B-8CD04E66F4C4}" destId="{A87866DC-A3DF-420A-B337-8DE303B11552}" srcOrd="1" destOrd="0" parTransId="{77938F52-C74D-4849-8F90-57005B7816A3}" sibTransId="{70A9B011-21B1-472A-A5F6-1F9AF9C7CA02}"/>
    <dgm:cxn modelId="{5042FBA6-A040-4C87-BCDD-1A55F7B96135}" srcId="{FE821BDA-4941-4750-A56B-8CD04E66F4C4}" destId="{6AF47753-D9B6-4247-ABF7-8255BA0EEADF}" srcOrd="2" destOrd="0" parTransId="{0FA1D83C-DBED-4E23-9D6B-4CA6E3D854FD}" sibTransId="{B04E7E15-2218-46FA-A36E-B700E0853E13}"/>
    <dgm:cxn modelId="{49D6BFA8-9F51-45AD-B059-6A19404EAF54}" srcId="{FE821BDA-4941-4750-A56B-8CD04E66F4C4}" destId="{194DE9F5-125C-414D-A449-61DA996C9534}" srcOrd="0" destOrd="0" parTransId="{6D2B68F4-130F-4613-8823-0CECDB2CA7F6}" sibTransId="{7006F742-159E-46BA-9FBC-82E00AB82BCF}"/>
    <dgm:cxn modelId="{57D169BE-B3FF-418F-8F2D-197B0EE2C3E6}" type="presOf" srcId="{A87866DC-A3DF-420A-B337-8DE303B11552}" destId="{47FD4A14-85B7-4D38-888C-9028F93216DE}" srcOrd="0" destOrd="0" presId="urn:microsoft.com/office/officeart/2008/layout/LinedList"/>
    <dgm:cxn modelId="{260282E0-9F75-4FCA-B590-ECBB305EF4D0}" type="presOf" srcId="{8FAFED6C-8F6D-49D8-AD70-59ED52839359}" destId="{FB320F51-C94B-4E89-8F79-B39C63EDAC96}" srcOrd="0" destOrd="0" presId="urn:microsoft.com/office/officeart/2008/layout/LinedList"/>
    <dgm:cxn modelId="{954F5F57-5A90-4299-BF3E-984EAA168167}" type="presParOf" srcId="{7D214AAA-C42F-42E6-9FB3-F2F945D9C914}" destId="{DC20959A-E08E-4F94-8125-D3AF55ADA4A7}" srcOrd="0" destOrd="0" presId="urn:microsoft.com/office/officeart/2008/layout/LinedList"/>
    <dgm:cxn modelId="{AD7F76C0-9B3E-47DD-AF34-3CF5842B9B18}" type="presParOf" srcId="{7D214AAA-C42F-42E6-9FB3-F2F945D9C914}" destId="{596305C4-FBAB-4181-868E-E9D267915490}" srcOrd="1" destOrd="0" presId="urn:microsoft.com/office/officeart/2008/layout/LinedList"/>
    <dgm:cxn modelId="{7757D9CB-FA2B-475D-9B72-F75910106851}" type="presParOf" srcId="{596305C4-FBAB-4181-868E-E9D267915490}" destId="{250C2DF3-9EC7-4230-99EE-4F8CE5D91403}" srcOrd="0" destOrd="0" presId="urn:microsoft.com/office/officeart/2008/layout/LinedList"/>
    <dgm:cxn modelId="{1EE4A0E5-A2C2-4FE9-A8AE-BFACB27D3323}" type="presParOf" srcId="{596305C4-FBAB-4181-868E-E9D267915490}" destId="{BA2AB0EB-38ED-4CEF-BED7-917D7FC7C20D}" srcOrd="1" destOrd="0" presId="urn:microsoft.com/office/officeart/2008/layout/LinedList"/>
    <dgm:cxn modelId="{C3FAA30B-304D-48A3-A4C7-54138F79D89D}" type="presParOf" srcId="{7D214AAA-C42F-42E6-9FB3-F2F945D9C914}" destId="{B92FBD71-B724-42CA-A8C5-914E637B66F7}" srcOrd="2" destOrd="0" presId="urn:microsoft.com/office/officeart/2008/layout/LinedList"/>
    <dgm:cxn modelId="{53393013-3FDD-49D0-8DE0-D6F098C509ED}" type="presParOf" srcId="{7D214AAA-C42F-42E6-9FB3-F2F945D9C914}" destId="{BD8CB1EF-6684-45EE-BA3C-EDCE75EF5F76}" srcOrd="3" destOrd="0" presId="urn:microsoft.com/office/officeart/2008/layout/LinedList"/>
    <dgm:cxn modelId="{D41B59F4-7E85-4AD9-890A-37D052FAA5DE}" type="presParOf" srcId="{BD8CB1EF-6684-45EE-BA3C-EDCE75EF5F76}" destId="{47FD4A14-85B7-4D38-888C-9028F93216DE}" srcOrd="0" destOrd="0" presId="urn:microsoft.com/office/officeart/2008/layout/LinedList"/>
    <dgm:cxn modelId="{A0BCFA8F-B167-4F25-8F50-833742243547}" type="presParOf" srcId="{BD8CB1EF-6684-45EE-BA3C-EDCE75EF5F76}" destId="{CAFF8477-C221-439F-AC3B-93819A921FE9}" srcOrd="1" destOrd="0" presId="urn:microsoft.com/office/officeart/2008/layout/LinedList"/>
    <dgm:cxn modelId="{AE335640-3484-4EE6-963A-0D8480502320}" type="presParOf" srcId="{7D214AAA-C42F-42E6-9FB3-F2F945D9C914}" destId="{1A529A85-5BEA-4B66-91FA-1187CAEC00D1}" srcOrd="4" destOrd="0" presId="urn:microsoft.com/office/officeart/2008/layout/LinedList"/>
    <dgm:cxn modelId="{2E284F1B-F80C-4D08-9EF6-ED66EE9EDFE5}" type="presParOf" srcId="{7D214AAA-C42F-42E6-9FB3-F2F945D9C914}" destId="{9AD412C2-6B8C-49C9-917E-F9DB11B7E7C3}" srcOrd="5" destOrd="0" presId="urn:microsoft.com/office/officeart/2008/layout/LinedList"/>
    <dgm:cxn modelId="{B3A75EA9-94CA-4202-8019-31D5C382AEF6}" type="presParOf" srcId="{9AD412C2-6B8C-49C9-917E-F9DB11B7E7C3}" destId="{8F21EEA1-8999-41FD-89F4-AF208D9A4D00}" srcOrd="0" destOrd="0" presId="urn:microsoft.com/office/officeart/2008/layout/LinedList"/>
    <dgm:cxn modelId="{0C11B254-CFF3-4BB7-B5D5-2C85C972D3CB}" type="presParOf" srcId="{9AD412C2-6B8C-49C9-917E-F9DB11B7E7C3}" destId="{2BAED85F-4848-4F74-88A9-DF0027A9FE33}" srcOrd="1" destOrd="0" presId="urn:microsoft.com/office/officeart/2008/layout/LinedList"/>
    <dgm:cxn modelId="{A3CA6F48-8268-4E67-AD8A-4BA08D4D59F3}" type="presParOf" srcId="{7D214AAA-C42F-42E6-9FB3-F2F945D9C914}" destId="{37775F1D-994A-4D4E-A62C-AF40029431B9}" srcOrd="6" destOrd="0" presId="urn:microsoft.com/office/officeart/2008/layout/LinedList"/>
    <dgm:cxn modelId="{DBD64BE6-3E16-472B-9EA3-8C6AA67FC787}" type="presParOf" srcId="{7D214AAA-C42F-42E6-9FB3-F2F945D9C914}" destId="{686F8C22-FE93-4552-8309-84DE02EFC3F1}" srcOrd="7" destOrd="0" presId="urn:microsoft.com/office/officeart/2008/layout/LinedList"/>
    <dgm:cxn modelId="{296A1B49-2E2A-4434-B940-DEAF3ECF14AD}" type="presParOf" srcId="{686F8C22-FE93-4552-8309-84DE02EFC3F1}" destId="{6BDC2D0D-55E4-4144-A9D8-5634BFAC32CB}" srcOrd="0" destOrd="0" presId="urn:microsoft.com/office/officeart/2008/layout/LinedList"/>
    <dgm:cxn modelId="{7286357B-A2CD-40F0-8D1A-271E33FCB8CC}" type="presParOf" srcId="{686F8C22-FE93-4552-8309-84DE02EFC3F1}" destId="{E22BD955-7D0A-4F81-A512-16BC84B8A3D9}" srcOrd="1" destOrd="0" presId="urn:microsoft.com/office/officeart/2008/layout/LinedList"/>
    <dgm:cxn modelId="{8392542E-D337-44FE-9AB9-0CE954B0D8DB}" type="presParOf" srcId="{7D214AAA-C42F-42E6-9FB3-F2F945D9C914}" destId="{C3A496B6-D2BE-45E8-A02F-709966F7A195}" srcOrd="8" destOrd="0" presId="urn:microsoft.com/office/officeart/2008/layout/LinedList"/>
    <dgm:cxn modelId="{0D4ABFA5-4933-4493-90FF-359554E60543}" type="presParOf" srcId="{7D214AAA-C42F-42E6-9FB3-F2F945D9C914}" destId="{A2FB4D1E-3761-4867-B98B-334B3AF3F8DE}" srcOrd="9" destOrd="0" presId="urn:microsoft.com/office/officeart/2008/layout/LinedList"/>
    <dgm:cxn modelId="{73CA16E9-A2E6-4FA4-856F-C61E2359719A}" type="presParOf" srcId="{A2FB4D1E-3761-4867-B98B-334B3AF3F8DE}" destId="{FB320F51-C94B-4E89-8F79-B39C63EDAC96}" srcOrd="0" destOrd="0" presId="urn:microsoft.com/office/officeart/2008/layout/LinedList"/>
    <dgm:cxn modelId="{432B56C9-C975-41C1-ACD7-D7FE42E6B770}" type="presParOf" srcId="{A2FB4D1E-3761-4867-B98B-334B3AF3F8DE}" destId="{92AAEFA8-8713-42FB-AB9A-2B774C2FA5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0959A-E08E-4F94-8125-D3AF55ADA4A7}">
      <dsp:nvSpPr>
        <dsp:cNvPr id="0" name=""/>
        <dsp:cNvSpPr/>
      </dsp:nvSpPr>
      <dsp:spPr>
        <a:xfrm>
          <a:off x="0" y="512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C2DF3-9EC7-4230-99EE-4F8CE5D91403}">
      <dsp:nvSpPr>
        <dsp:cNvPr id="0" name=""/>
        <dsp:cNvSpPr/>
      </dsp:nvSpPr>
      <dsp:spPr>
        <a:xfrm>
          <a:off x="0" y="512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Issue at </a:t>
          </a:r>
          <a:r>
            <a:rPr lang="en-US" sz="3900" b="0" i="0" kern="1200" dirty="0" err="1"/>
            <a:t>Zalo</a:t>
          </a:r>
          <a:r>
            <a:rPr lang="en-US" sz="3900" b="0" i="0" kern="1200" dirty="0"/>
            <a:t> Admin App</a:t>
          </a:r>
          <a:endParaRPr lang="en-US" sz="3900" kern="1200" dirty="0"/>
        </a:p>
      </dsp:txBody>
      <dsp:txXfrm>
        <a:off x="0" y="512"/>
        <a:ext cx="8946541" cy="838891"/>
      </dsp:txXfrm>
    </dsp:sp>
    <dsp:sp modelId="{B92FBD71-B724-42CA-A8C5-914E637B66F7}">
      <dsp:nvSpPr>
        <dsp:cNvPr id="0" name=""/>
        <dsp:cNvSpPr/>
      </dsp:nvSpPr>
      <dsp:spPr>
        <a:xfrm>
          <a:off x="0" y="839403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D4A14-85B7-4D38-888C-9028F93216DE}">
      <dsp:nvSpPr>
        <dsp:cNvPr id="0" name=""/>
        <dsp:cNvSpPr/>
      </dsp:nvSpPr>
      <dsp:spPr>
        <a:xfrm>
          <a:off x="0" y="839403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Investigate </a:t>
          </a:r>
          <a:r>
            <a:rPr lang="en-US" sz="3900" kern="1200" dirty="0" err="1"/>
            <a:t>Zalo</a:t>
          </a:r>
          <a:r>
            <a:rPr lang="en-US" sz="3900" kern="1200" dirty="0"/>
            <a:t> Admin App</a:t>
          </a:r>
        </a:p>
      </dsp:txBody>
      <dsp:txXfrm>
        <a:off x="0" y="839403"/>
        <a:ext cx="8946541" cy="838891"/>
      </dsp:txXfrm>
    </dsp:sp>
    <dsp:sp modelId="{1A529A85-5BEA-4B66-91FA-1187CAEC00D1}">
      <dsp:nvSpPr>
        <dsp:cNvPr id="0" name=""/>
        <dsp:cNvSpPr/>
      </dsp:nvSpPr>
      <dsp:spPr>
        <a:xfrm>
          <a:off x="0" y="1678294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1EEA1-8999-41FD-89F4-AF208D9A4D00}">
      <dsp:nvSpPr>
        <dsp:cNvPr id="0" name=""/>
        <dsp:cNvSpPr/>
      </dsp:nvSpPr>
      <dsp:spPr>
        <a:xfrm>
          <a:off x="0" y="1678294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Solution</a:t>
          </a:r>
        </a:p>
      </dsp:txBody>
      <dsp:txXfrm>
        <a:off x="0" y="1678294"/>
        <a:ext cx="8946541" cy="838891"/>
      </dsp:txXfrm>
    </dsp:sp>
    <dsp:sp modelId="{37775F1D-994A-4D4E-A62C-AF40029431B9}">
      <dsp:nvSpPr>
        <dsp:cNvPr id="0" name=""/>
        <dsp:cNvSpPr/>
      </dsp:nvSpPr>
      <dsp:spPr>
        <a:xfrm>
          <a:off x="0" y="2517186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2D0D-55E4-4144-A9D8-5634BFAC32CB}">
      <dsp:nvSpPr>
        <dsp:cNvPr id="0" name=""/>
        <dsp:cNvSpPr/>
      </dsp:nvSpPr>
      <dsp:spPr>
        <a:xfrm>
          <a:off x="0" y="2517186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Implement</a:t>
          </a:r>
        </a:p>
      </dsp:txBody>
      <dsp:txXfrm>
        <a:off x="0" y="2517186"/>
        <a:ext cx="8946541" cy="838891"/>
      </dsp:txXfrm>
    </dsp:sp>
    <dsp:sp modelId="{C3A496B6-D2BE-45E8-A02F-709966F7A195}">
      <dsp:nvSpPr>
        <dsp:cNvPr id="0" name=""/>
        <dsp:cNvSpPr/>
      </dsp:nvSpPr>
      <dsp:spPr>
        <a:xfrm>
          <a:off x="0" y="3356077"/>
          <a:ext cx="8946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0F51-C94B-4E89-8F79-B39C63EDAC96}">
      <dsp:nvSpPr>
        <dsp:cNvPr id="0" name=""/>
        <dsp:cNvSpPr/>
      </dsp:nvSpPr>
      <dsp:spPr>
        <a:xfrm>
          <a:off x="0" y="3356077"/>
          <a:ext cx="8946541" cy="83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Integration</a:t>
          </a:r>
        </a:p>
      </dsp:txBody>
      <dsp:txXfrm>
        <a:off x="0" y="3356077"/>
        <a:ext cx="8946541" cy="83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konghq.com/hub/kong-inc/http-lo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ZaloPay</a:t>
            </a:r>
            <a:r>
              <a:rPr lang="en-US" dirty="0"/>
              <a:t> Auth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Thanh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88530-2009-4245-A411-43A33116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Solution</a:t>
            </a:r>
            <a:br>
              <a:rPr lang="en-US" sz="5100"/>
            </a:br>
            <a:r>
              <a:rPr lang="en-US" sz="5100"/>
              <a:t>Gateway</a:t>
            </a:r>
          </a:p>
        </p:txBody>
      </p:sp>
      <p:pic>
        <p:nvPicPr>
          <p:cNvPr id="9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04D383-B1F0-46DC-A62D-857011BDE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098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29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8530-2009-4245-A411-43A33116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Solution</a:t>
            </a:r>
            <a:br>
              <a:rPr lang="en-US" dirty="0"/>
            </a:br>
            <a:r>
              <a:rPr lang="en-US" sz="2400" dirty="0"/>
              <a:t>Service to track the logs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8164-C390-4E09-8EAA-4B73BBA7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Zalopay</a:t>
            </a:r>
            <a:r>
              <a:rPr lang="en-US" dirty="0"/>
              <a:t> Auth</a:t>
            </a:r>
          </a:p>
          <a:p>
            <a:pPr lvl="1"/>
            <a:r>
              <a:rPr lang="en-US"/>
              <a:t>Kong Http-log Plugin : </a:t>
            </a:r>
            <a:r>
              <a:rPr lang="en-US" dirty="0">
                <a:hlinkClick r:id="rId2"/>
              </a:rPr>
              <a:t>https://docs.konghq.com/hub/kong-inc/http-log/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88530-2009-4245-A411-43A33116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200">
                <a:solidFill>
                  <a:srgbClr val="EBEBEB"/>
                </a:solidFill>
              </a:rPr>
              <a:t>Solution</a:t>
            </a:r>
            <a:br>
              <a:rPr lang="en-US" sz="3200">
                <a:solidFill>
                  <a:srgbClr val="EBEBEB"/>
                </a:solidFill>
              </a:rPr>
            </a:br>
            <a:r>
              <a:rPr lang="en-US" sz="3200">
                <a:solidFill>
                  <a:srgbClr val="EBEBEB"/>
                </a:solidFill>
              </a:rPr>
              <a:t>System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CC4DB0-0F33-44D1-BFEF-150811C3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A6A7F11-31F3-4A27-9CC6-FC1E4801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51" y="1312166"/>
            <a:ext cx="7693275" cy="5293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1039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8530-2009-4245-A411-43A33116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br>
              <a:rPr lang="en-US" dirty="0"/>
            </a:br>
            <a:r>
              <a:rPr lang="en-US" dirty="0" err="1"/>
              <a:t>Zalopay</a:t>
            </a:r>
            <a:r>
              <a:rPr lang="en-US" dirty="0"/>
              <a:t> 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8164-C390-4E09-8EAA-4B73BBA7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Frond End</a:t>
            </a:r>
          </a:p>
          <a:p>
            <a:pPr lvl="1"/>
            <a:r>
              <a:rPr lang="en-US"/>
              <a:t>React + Redux</a:t>
            </a:r>
            <a:endParaRPr lang="en-US" dirty="0"/>
          </a:p>
          <a:p>
            <a:pPr lvl="1"/>
            <a:r>
              <a:rPr lang="en-US"/>
              <a:t>Ant Design Pro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Spring framework</a:t>
            </a:r>
          </a:p>
          <a:p>
            <a:pPr lvl="1"/>
            <a:r>
              <a:rPr lang="en-US" dirty="0" err="1"/>
              <a:t>Keycloak</a:t>
            </a:r>
          </a:p>
          <a:p>
            <a:pPr lvl="2"/>
            <a:r>
              <a:rPr lang="en-US"/>
              <a:t>Plus CAS protocal</a:t>
            </a:r>
            <a:endParaRPr lang="en-US" dirty="0"/>
          </a:p>
          <a:p>
            <a:pPr lvl="1"/>
            <a:r>
              <a:rPr lang="en-US" dirty="0"/>
              <a:t>Kong gateway</a:t>
            </a:r>
          </a:p>
          <a:p>
            <a:pPr lvl="2"/>
            <a:r>
              <a:rPr lang="en-US"/>
              <a:t>Plus OIDC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0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88530-2009-4245-A411-43A33116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Implement</a:t>
            </a:r>
            <a:br>
              <a:rPr lang="en-US" sz="3300">
                <a:solidFill>
                  <a:srgbClr val="EBEBEB"/>
                </a:solidFill>
              </a:rPr>
            </a:br>
            <a:r>
              <a:rPr lang="en-US" sz="3300">
                <a:solidFill>
                  <a:srgbClr val="EBEBEB"/>
                </a:solidFill>
              </a:rPr>
              <a:t>Zalopay Auth</a:t>
            </a:r>
          </a:p>
        </p:txBody>
      </p:sp>
      <p:sp useBgFill="1">
        <p:nvSpPr>
          <p:cNvPr id="10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8164-C390-4E09-8EAA-4B73BBA7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949138-1280-485B-AABE-E1C47A0B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02" y="2624929"/>
            <a:ext cx="7207855" cy="35812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0877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515A-BE25-4D9C-B7A5-2DD030A7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0C46-0289-4437-8ADD-08CE9DE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Read </a:t>
            </a:r>
            <a:r>
              <a:rPr lang="en-US" sz="2400" b="1" dirty="0">
                <a:solidFill>
                  <a:schemeClr val="accent3"/>
                </a:solidFill>
              </a:rPr>
              <a:t>x-access-token</a:t>
            </a:r>
            <a:r>
              <a:rPr lang="en-US" dirty="0"/>
              <a:t> from request header and get</a:t>
            </a:r>
          </a:p>
          <a:p>
            <a:pPr lvl="1"/>
            <a:r>
              <a:rPr lang="en-US" dirty="0"/>
              <a:t>User Info</a:t>
            </a:r>
          </a:p>
          <a:p>
            <a:pPr lvl="1"/>
            <a:r>
              <a:rPr lang="en-US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108482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9A5D-87F6-4641-BE28-DF03462A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44C55DC7-3B0D-408F-BB6F-DFCDD6DB9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121200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7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7A34BC-D1EB-4640-9701-0306C06F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Issue at Zalo Admin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EA75-F28F-4DAD-BB3E-A6DA1EBF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4777380"/>
            <a:ext cx="475239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User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window blind, building, outdoor&#10;&#10;Description generated with high confidence">
            <a:extLst>
              <a:ext uri="{FF2B5EF4-FFF2-40B4-BE49-F238E27FC236}">
                <a16:creationId xmlns:a16="http://schemas.microsoft.com/office/drawing/2014/main" id="{7515E129-28DD-47E0-BB4C-0883FAD66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536" y="1856509"/>
            <a:ext cx="2070943" cy="4191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366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34BC-D1EB-4640-9701-0306C06F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at </a:t>
            </a:r>
            <a:r>
              <a:rPr lang="en-US" dirty="0" err="1"/>
              <a:t>Zalo</a:t>
            </a:r>
            <a:r>
              <a:rPr lang="en-US" dirty="0"/>
              <a:t> Admin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EA75-F28F-4DAD-BB3E-A6DA1EBF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A lot of username/password</a:t>
            </a:r>
          </a:p>
          <a:p>
            <a:pPr lvl="1"/>
            <a:r>
              <a:rPr lang="en-US" dirty="0"/>
              <a:t>Need Single Sign on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Hard to control user</a:t>
            </a:r>
          </a:p>
          <a:p>
            <a:pPr lvl="2"/>
            <a:r>
              <a:rPr lang="en-US" dirty="0"/>
              <a:t>Roles</a:t>
            </a:r>
          </a:p>
          <a:p>
            <a:pPr lvl="2"/>
            <a:r>
              <a:rPr lang="en-US" dirty="0" err="1"/>
              <a:t>Deactive</a:t>
            </a:r>
            <a:r>
              <a:rPr lang="en-US" dirty="0"/>
              <a:t> user</a:t>
            </a:r>
          </a:p>
          <a:p>
            <a:pPr lvl="1"/>
            <a:r>
              <a:rPr lang="en-US" dirty="0"/>
              <a:t>Hard to audit log</a:t>
            </a:r>
          </a:p>
          <a:p>
            <a:r>
              <a:rPr lang="en-US" dirty="0" err="1"/>
              <a:t>Zalo</a:t>
            </a:r>
            <a:r>
              <a:rPr lang="en-US" dirty="0"/>
              <a:t> Admin App</a:t>
            </a:r>
          </a:p>
          <a:p>
            <a:pPr lvl="1"/>
            <a:r>
              <a:rPr lang="en-US" dirty="0"/>
              <a:t>Each Admin App has difference way to control Roles/Resource</a:t>
            </a:r>
          </a:p>
        </p:txBody>
      </p:sp>
    </p:spTree>
    <p:extLst>
      <p:ext uri="{BB962C8B-B14F-4D97-AF65-F5344CB8AC3E}">
        <p14:creationId xmlns:p14="http://schemas.microsoft.com/office/powerpoint/2010/main" val="387616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17413-87C9-442F-9CEF-45FCFB9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2600">
                <a:solidFill>
                  <a:srgbClr val="EBEBEB"/>
                </a:solidFill>
              </a:rPr>
              <a:t>Investigate Zalo Admin App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0A64D4-6A22-483B-88D5-6022361E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412539"/>
            <a:ext cx="5449889" cy="4032918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0A7B20-1890-4EFF-A571-B581ABAD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Use CAS VNG</a:t>
            </a:r>
            <a:endParaRPr lang="en-US"/>
          </a:p>
          <a:p>
            <a:r>
              <a:rPr lang="en-US">
                <a:solidFill>
                  <a:srgbClr val="EBEBEB"/>
                </a:solidFill>
              </a:rPr>
              <a:t>Each Service have their DB</a:t>
            </a:r>
          </a:p>
        </p:txBody>
      </p:sp>
    </p:spTree>
    <p:extLst>
      <p:ext uri="{BB962C8B-B14F-4D97-AF65-F5344CB8AC3E}">
        <p14:creationId xmlns:p14="http://schemas.microsoft.com/office/powerpoint/2010/main" val="428717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59E-0AC6-4BA5-A1B0-E20B6711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5C57-3FD9-4F5E-8136-3FF81BF4F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874" y="1593273"/>
            <a:ext cx="2939939" cy="2044843"/>
          </a:xfrm>
        </p:spPr>
        <p:txBody>
          <a:bodyPr/>
          <a:lstStyle/>
          <a:p>
            <a:r>
              <a:rPr lang="en-US" dirty="0"/>
              <a:t>Authentication &amp;</a:t>
            </a:r>
          </a:p>
          <a:p>
            <a:r>
              <a:rPr lang="en-US" dirty="0"/>
              <a:t>Authorization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71F16-A615-4907-832C-9367B3FA940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3858490"/>
            <a:ext cx="2927350" cy="2397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05C03-025D-4134-88D3-28E50E73F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1649989"/>
          </a:xfrm>
        </p:spPr>
        <p:txBody>
          <a:bodyPr/>
          <a:lstStyle/>
          <a:p>
            <a:r>
              <a:rPr lang="en-US" dirty="0"/>
              <a:t>Gateway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62B3A1-68FD-4F68-A2D4-4E6DFAE5C03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80033" y="3858490"/>
            <a:ext cx="2939867" cy="239784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6C19A2-8694-4D5C-8007-79246828B1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25186" cy="1587643"/>
          </a:xfrm>
        </p:spPr>
        <p:txBody>
          <a:bodyPr/>
          <a:lstStyle/>
          <a:p>
            <a:r>
              <a:rPr lang="en-US" dirty="0"/>
              <a:t>Service to Track The Log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87BFBF-06F0-40A5-B4AE-6B31DDA6628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3865417"/>
            <a:ext cx="2932113" cy="2390921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D9C4A275-13E1-40BA-81DD-E376B08A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82" y="4391483"/>
            <a:ext cx="2743200" cy="887506"/>
          </a:xfrm>
          <a:prstGeom prst="rect">
            <a:avLst/>
          </a:prstGeom>
        </p:spPr>
      </p:pic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8DE49D7-DDA7-4F05-9312-B1DFAE44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4467468"/>
            <a:ext cx="2985654" cy="860228"/>
          </a:xfrm>
          <a:prstGeom prst="rect">
            <a:avLst/>
          </a:prstGeom>
        </p:spPr>
      </p:pic>
      <p:pic>
        <p:nvPicPr>
          <p:cNvPr id="13" name="Picture 13" descr="A drawing of a person&#10;&#10;Description generated with high confidence">
            <a:extLst>
              <a:ext uri="{FF2B5EF4-FFF2-40B4-BE49-F238E27FC236}">
                <a16:creationId xmlns:a16="http://schemas.microsoft.com/office/drawing/2014/main" id="{BEB4E38C-942D-463F-8A03-3CDD89870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45" y="410787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6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0BBD168-D689-4F61-8B72-A0D96ACB9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818671"/>
            <a:ext cx="9150807" cy="2630857"/>
          </a:xfrm>
          <a:prstGeom prst="rect">
            <a:avLst/>
          </a:prstGeom>
          <a:effectLst/>
        </p:spPr>
      </p:pic>
      <p:sp>
        <p:nvSpPr>
          <p:cNvPr id="3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: Shape 27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88530-2009-4245-A411-43A33116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Solution</a:t>
            </a:r>
            <a:b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Authentication &amp; Authorization 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8164-C390-4E09-8EAA-4B73BBA7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Keycloak</a:t>
            </a:r>
          </a:p>
        </p:txBody>
      </p:sp>
    </p:spTree>
    <p:extLst>
      <p:ext uri="{BB962C8B-B14F-4D97-AF65-F5344CB8AC3E}">
        <p14:creationId xmlns:p14="http://schemas.microsoft.com/office/powerpoint/2010/main" val="189666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8530-2009-4245-A411-43A33116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Solution</a:t>
            </a:r>
            <a:br>
              <a:rPr lang="en-US" dirty="0"/>
            </a:br>
            <a:r>
              <a:rPr lang="en-US" sz="2400" dirty="0"/>
              <a:t>Authentication &amp; Authorization 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8164-C390-4E09-8EAA-4B73BBA7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Identity Brokering</a:t>
            </a:r>
          </a:p>
          <a:p>
            <a:pPr lvl="1"/>
            <a:r>
              <a:rPr lang="en-US" dirty="0"/>
              <a:t>VNG CAS</a:t>
            </a:r>
          </a:p>
        </p:txBody>
      </p:sp>
    </p:spTree>
    <p:extLst>
      <p:ext uri="{BB962C8B-B14F-4D97-AF65-F5344CB8AC3E}">
        <p14:creationId xmlns:p14="http://schemas.microsoft.com/office/powerpoint/2010/main" val="391595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88530-2009-4245-A411-43A33116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200">
                <a:solidFill>
                  <a:srgbClr val="EBEBEB"/>
                </a:solidFill>
              </a:rPr>
              <a:t>Solution</a:t>
            </a:r>
            <a:br>
              <a:rPr lang="en-US" sz="3200">
                <a:solidFill>
                  <a:srgbClr val="EBEBEB"/>
                </a:solidFill>
              </a:rPr>
            </a:br>
            <a:r>
              <a:rPr lang="en-US" sz="3200">
                <a:solidFill>
                  <a:srgbClr val="EBEBEB"/>
                </a:solidFill>
              </a:rPr>
              <a:t>Gateway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3C37EC1-32BE-4B06-A00C-6A469AEE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Kong API Gateway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784C717-8366-4232-92C5-87E74C7E7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44" b="-165"/>
          <a:stretch/>
        </p:blipFill>
        <p:spPr>
          <a:xfrm>
            <a:off x="4787194" y="1333324"/>
            <a:ext cx="6904789" cy="41982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2343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ZaloPay Auth</vt:lpstr>
      <vt:lpstr>Agenda</vt:lpstr>
      <vt:lpstr>Issue at Zalo Admin App</vt:lpstr>
      <vt:lpstr>Issue at Zalo Admin App</vt:lpstr>
      <vt:lpstr>Investigate Zalo Admin App</vt:lpstr>
      <vt:lpstr>Solution</vt:lpstr>
      <vt:lpstr>Solution Authentication &amp; Authorization Service</vt:lpstr>
      <vt:lpstr>Solution Authentication &amp; Authorization Service</vt:lpstr>
      <vt:lpstr>Solution Gateway</vt:lpstr>
      <vt:lpstr>Solution Gateway</vt:lpstr>
      <vt:lpstr>Solution Service to track the logs</vt:lpstr>
      <vt:lpstr>Solution System Design</vt:lpstr>
      <vt:lpstr>Implement Zalopay Auth</vt:lpstr>
      <vt:lpstr>Implement Zalopay Auth</vt:lpstr>
      <vt:lpstr>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367</cp:revision>
  <dcterms:created xsi:type="dcterms:W3CDTF">2014-09-12T17:24:29Z</dcterms:created>
  <dcterms:modified xsi:type="dcterms:W3CDTF">2019-05-02T07:49:49Z</dcterms:modified>
</cp:coreProperties>
</file>