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9" d="100"/>
          <a:sy n="99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34E7C7-ED1F-E134-98AD-390B32265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FA280E-4A74-C48B-75DE-016D1B337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D1E27C-8822-9D22-A32A-E88F02E9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E66554-4807-3DBB-ACF8-3C44A011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C68BEC-DB1C-50FF-D968-C8EE449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7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DF724A-CFD3-0755-655C-3B2BA93F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83EE5C-7A9E-E097-E870-1A42B246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0AE7F2-828E-AC96-4659-E3D946D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68B213-71CF-73BE-9932-BCFD958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37B12F-A48D-A122-35A5-065361E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21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20CBC0D-44D6-221F-B1B0-6B23B9188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2DDFFB-39CB-EF07-A5D3-84AD2687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AC1CF1-1D93-1028-AE13-F2EED076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3D91F7B-FBE7-D6E1-0026-01DA2E27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BE9F9F-2FF1-38E1-14B8-584C8A8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5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CBD5D-879D-F802-71EA-3915CA20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C9C0AC-42D2-DAB1-F950-155234715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30D475-9B7A-12EC-910D-5630FF82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F0923F-BE83-A638-D151-864F0854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0D0779-DA11-A4F4-FDEC-927EF98C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01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37381E-849B-54AC-1A10-A1886A08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8AE7AE-8BED-841A-593D-E98249E44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8BF55F-C5B0-D8B7-28F1-6E56CB4F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28483A-ED87-B945-CA27-BD71E3C1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FFC4F2-2739-E438-F00D-288CA587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512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B7AC3A-D31C-9E1A-D486-FE26307D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1A828-7650-77FF-96BD-D04532F99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737E4E-5037-9153-7B77-DBE50635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EFF6CC-5545-885A-7DD3-C01EB81D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C4C6686-45FA-CC20-CDAB-AB6B118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6D61AA0-2C85-3C74-5462-3F8E079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40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C8FC55-199D-4E32-C35D-E119722B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AC1D99-FC3B-4707-B5C9-EFF06884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841A30-3B2C-C32C-D18D-283C6BA9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5C3226-8AEE-62A0-9A1B-774FF8133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4FB44-3B0B-8315-E8ED-FCF9A2F27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D1ACCC-3705-0F07-CDB4-0F96EEEA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2511BEF-BAD5-E84F-6C30-52213215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539E8C-9351-9100-6146-F8704EE4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96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0BC02-D5C7-B1E1-D7A6-64949456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11145CC-BF34-A524-84BA-DFAE507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BDD5E0-ECC6-7F83-91A4-CAE39D89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8391161-01A7-E3D5-44DE-98F1D0A8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44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928DA3-D939-80A7-5818-2B75E877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5846BD7-56B5-5FCB-5F99-A04A5BA8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EFE98F-0C1D-0002-314B-B2C9B2F3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974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9096B8-8737-6372-421A-24930DA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232E3B-C713-9D15-468E-6D6643DF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73B477-2BFB-C63C-5AC1-DF6AAAAF6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C27B70-554A-E648-9791-2AB89ACC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54E903-C2FB-7A7C-E482-3B9BE5B6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213E7B-DF5B-FE6B-698F-A9FE74CF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25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FC50FB-A06B-A8A4-D333-3C73E425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E241CC5-1880-CF10-D321-4B3DB17ED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DA6AF7-0132-8C2A-87E0-791AFB1E1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F0B226-9CB0-6AED-D69D-E2966DC1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9AE5AB-406E-6667-258F-2E061488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AB3D5B-7F55-CADE-47FB-E88A6B19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55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90ADDA2-CA15-29B6-5ED3-1B0222B6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C967AA-B1E8-A529-A586-D8D2FAB6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E758B2-1D6A-F7E0-5A83-79953B768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B74CD-7E1C-5F4C-B4FF-237D00703400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BB33C1-A0F5-0C1E-6B89-0D3A63C1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0FA5CC-05E6-8F8B-17F7-930B64B51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FD8CF-6C48-BB4C-A3A0-12230549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4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F1EE8A-04AA-132E-F710-B12ADD2A49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SpoilScan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344B06-E8A7-C90C-BB97-69B02BD31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48BA126-2618-36DF-2357-1595764E26C6}"/>
              </a:ext>
            </a:extLst>
          </p:cNvPr>
          <p:cNvSpPr txBox="1"/>
          <p:nvPr/>
        </p:nvSpPr>
        <p:spPr>
          <a:xfrm>
            <a:off x="877330" y="6042454"/>
            <a:ext cx="1580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Doruk Dolaşık</a:t>
            </a:r>
          </a:p>
          <a:p>
            <a:r>
              <a:rPr lang="tr-TR" dirty="0"/>
              <a:t>211401030</a:t>
            </a:r>
          </a:p>
        </p:txBody>
      </p:sp>
    </p:spTree>
    <p:extLst>
      <p:ext uri="{BB962C8B-B14F-4D97-AF65-F5344CB8AC3E}">
        <p14:creationId xmlns:p14="http://schemas.microsoft.com/office/powerpoint/2010/main" val="35196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8FF182-92BB-4BC5-7B2C-F9E5CE11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Fruit and Vegetable Disease (Healthy vs Rotten)</a:t>
            </a:r>
            <a:b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6557EA-9690-F8E8-F815-2A1A9C22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1" y="2365285"/>
            <a:ext cx="5049687" cy="3938756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EFB3F5C-E00C-24BF-1725-7B591D01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191" y="2365285"/>
            <a:ext cx="5586888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5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40FE6C-4F24-0C2E-1EF6-7D4829BC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Fresh and Rotten Classification</a:t>
            </a:r>
            <a:b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3051AFB-02D6-F76E-B583-CBEBB65E0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25" y="2365285"/>
            <a:ext cx="5528078" cy="3938756"/>
          </a:xfrm>
          <a:prstGeom prst="rect">
            <a:avLst/>
          </a:prstGeom>
        </p:spPr>
      </p:pic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3CB7538-54AC-B46F-A7A1-1928013A2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3251" y="2365285"/>
            <a:ext cx="5606769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8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F2B6627-C263-1EC3-E0F7-F9AB6B64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5" y="321734"/>
            <a:ext cx="4009797" cy="2905170"/>
          </a:xfrm>
          <a:prstGeom prst="rect">
            <a:avLst/>
          </a:prstGeom>
        </p:spPr>
      </p:pic>
      <p:pic>
        <p:nvPicPr>
          <p:cNvPr id="5" name="İçerik Yer Tutucusu 4" descr="metin, ekran görüntüsü, yazılım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CA51204-7D89-B1D1-21B1-120BEA6B9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1687" y="3631096"/>
            <a:ext cx="3957792" cy="27605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14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176A269-4B5D-1AFE-B794-4D38635C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185" y="321734"/>
            <a:ext cx="4050461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İçerik Yer Tutucusu 4" descr="metin, ekran görüntüsü, sana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299C5B5-511E-AFD7-55CF-281618C2E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280" r="-2" b="2542"/>
          <a:stretch>
            <a:fillRect/>
          </a:stretch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7" name="Resim 6" descr="metin, ekran görüntüsü, men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6A604BA-55B9-0521-F276-B349F29D2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2" r="-1" b="4553"/>
          <a:stretch>
            <a:fillRect/>
          </a:stretch>
        </p:blipFill>
        <p:spPr>
          <a:xfrm>
            <a:off x="6195375" y="557189"/>
            <a:ext cx="5674893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5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3CCCB54-CE31-7EC3-366D-64AAA1C8D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876583"/>
            <a:ext cx="5426764" cy="17954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66C72A0-B649-BB9C-FC77-58CD6619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752" y="321734"/>
            <a:ext cx="5025159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 descr="metin, ekran görüntüsü, yazı tipi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D37E80C-9F31-2687-9460-7AA0ECEB6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71979"/>
            <a:ext cx="5426764" cy="1478793"/>
          </a:xfrm>
          <a:prstGeom prst="rect">
            <a:avLst/>
          </a:prstGeom>
        </p:spPr>
      </p:pic>
      <p:pic>
        <p:nvPicPr>
          <p:cNvPr id="9" name="Resim 8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74C691F-1615-D66A-D851-79789D21A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863791"/>
            <a:ext cx="5112595" cy="22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men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0D5E8F2-DBFD-FEA4-00F9-EBAB9DC9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554" y="321734"/>
            <a:ext cx="3810059" cy="2905170"/>
          </a:xfrm>
          <a:prstGeom prst="rect">
            <a:avLst/>
          </a:prstGeom>
        </p:spPr>
      </p:pic>
      <p:pic>
        <p:nvPicPr>
          <p:cNvPr id="9" name="Resim 8" descr="metin, ekran görüntüsü, yazı tipi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2614AB4-4272-A34C-84CF-8DA43724C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54" y="3631096"/>
            <a:ext cx="5386457" cy="27605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menü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8C8D429-DB62-DD4E-4269-5F295B15F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50" y="321734"/>
            <a:ext cx="5341531" cy="606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Geniş ekran</PresentationFormat>
  <Paragraphs>5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SpoilScan</vt:lpstr>
      <vt:lpstr>Fruit and Vegetable Disease (Healthy vs Rotten) </vt:lpstr>
      <vt:lpstr>Fresh and Rotten Classification 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Doruk Dolaşık</dc:creator>
  <cp:lastModifiedBy>Doruk Dolaşık</cp:lastModifiedBy>
  <cp:revision>2</cp:revision>
  <dcterms:created xsi:type="dcterms:W3CDTF">2025-07-28T20:21:47Z</dcterms:created>
  <dcterms:modified xsi:type="dcterms:W3CDTF">2025-08-11T02:56:31Z</dcterms:modified>
</cp:coreProperties>
</file>