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2659-1979-4134-BFF3-35F10D4E842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C9DFE-6949-4238-B655-1951B274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9DFE-6949-4238-B655-1951B2747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22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1589-983E-4E28-9D86-0672879477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8AD-40CB-C961-3749-860A768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8" y="2064901"/>
            <a:ext cx="9439607" cy="164630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</a:t>
            </a:r>
            <a:r>
              <a:rPr lang="en-US" b="1" dirty="0"/>
              <a:t>: </a:t>
            </a:r>
            <a:r>
              <a:rPr lang="ru-RU" b="1" dirty="0"/>
              <a:t>Информационная</a:t>
            </a:r>
            <a:br>
              <a:rPr lang="en-US" b="1" dirty="0"/>
            </a:br>
            <a:r>
              <a:rPr lang="ru-RU" b="1" dirty="0"/>
              <a:t>безопасность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C0FF-B34F-FA1E-495D-AC7106B6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87" y="5217782"/>
            <a:ext cx="7654350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Студент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Мерич Дорук Каймакджыоглу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Студ.номер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8CBA-B66B-1FC0-6593-E7A765D52A2F}"/>
              </a:ext>
            </a:extLst>
          </p:cNvPr>
          <p:cNvSpPr txBox="1"/>
          <p:nvPr/>
        </p:nvSpPr>
        <p:spPr>
          <a:xfrm>
            <a:off x="1641219" y="3771995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effectLst/>
                <a:latin typeface="Consolas" panose="020B0609020204030204" pitchFamily="49" charset="0"/>
              </a:rPr>
              <a:t>Презентация к лабораторной работе № 1</a:t>
            </a:r>
          </a:p>
        </p:txBody>
      </p:sp>
    </p:spTree>
    <p:extLst>
      <p:ext uri="{BB962C8B-B14F-4D97-AF65-F5344CB8AC3E}">
        <p14:creationId xmlns:p14="http://schemas.microsoft.com/office/powerpoint/2010/main" val="27392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FF8-E867-AC1F-8621-D772F3C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968F-D95B-1C0D-A536-E6579A4D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b="0" dirty="0">
                <a:effectLst/>
                <a:latin typeface="Consolas" panose="020B0609020204030204" pitchFamily="49" charset="0"/>
              </a:rPr>
              <a:t>Теоретическое введение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7705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Линии, пересекающиеся на канцелярской кнопке">
            <a:extLst>
              <a:ext uri="{FF2B5EF4-FFF2-40B4-BE49-F238E27FC236}">
                <a16:creationId xmlns:a16="http://schemas.microsoft.com/office/drawing/2014/main" id="{12751FD0-34F6-17C6-2AE0-C52CF581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EE826-E454-6071-CC02-50FBE394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br>
              <a:rPr lang="ru-RU" sz="2500" b="0" dirty="0">
                <a:effectLst/>
                <a:latin typeface="Consolas" panose="020B0609020204030204" pitchFamily="49" charset="0"/>
              </a:rPr>
            </a:br>
            <a:br>
              <a:rPr lang="ru-RU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FBB15-73DD-8AE9-E065-BB41EBAC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ru-RU" b="0">
                <a:effectLst/>
                <a:latin typeface="Consolas" panose="020B0609020204030204" pitchFamily="49" charset="0"/>
              </a:rPr>
              <a:t>Цель работы</a:t>
            </a:r>
          </a:p>
          <a:p>
            <a:pPr marL="0" indent="0">
              <a:buNone/>
            </a:pPr>
            <a:r>
              <a:rPr lang="ru-RU" b="0">
                <a:effectLst/>
                <a:latin typeface="Consolas" panose="020B0609020204030204" pitchFamily="49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r>
              <a:rPr lang="ru-RU" b="0">
                <a:effectLst/>
                <a:latin typeface="Consolas" panose="020B0609020204030204" pitchFamily="49" charset="0"/>
              </a:rPr>
              <a:t>Задание</a:t>
            </a:r>
          </a:p>
          <a:p>
            <a:pPr marL="0" indent="0">
              <a:buNone/>
            </a:pPr>
            <a:r>
              <a:rPr lang="ru-RU" b="0">
                <a:effectLst/>
                <a:latin typeface="Consolas" panose="020B0609020204030204" pitchFamily="49" charset="0"/>
              </a:rPr>
              <a:t>установить linux-машину RockyOS и используйте команды для поиска информации.</a:t>
            </a:r>
          </a:p>
          <a:p>
            <a:endParaRPr lang="ru-RU" b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2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4D2B-AA97-48A4-F6BC-58CE52AC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Теоретическое введение</a:t>
            </a:r>
            <a:br>
              <a:rPr lang="ru-RU" b="0" dirty="0"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Picture 4" descr="A green circle with a white arrow in it&#10;&#10;Description automatically generated">
            <a:extLst>
              <a:ext uri="{FF2B5EF4-FFF2-40B4-BE49-F238E27FC236}">
                <a16:creationId xmlns:a16="http://schemas.microsoft.com/office/drawing/2014/main" id="{64B08DC8-5118-0ADE-2DED-7487732A5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BAE3-AAFC-36B1-D623-AC2F042C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ru-RU"/>
              <a:t>Rocky Linux -- это свободная и открытая операционная система Linux, разработанная как альтернатива CentOS Linux после того, как CentOS Linux перестал быть стабильным и надежным клона Red Hat Enterprise Linux (RHEL). Rocky Linux разрабатывается сообществом и ориентирован на предоставление стабильной и долгосрочной поддержки для предприятий и организаций.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>
            <a:normAutofit/>
          </a:bodyPr>
          <a:lstStyle/>
          <a:p>
            <a:r>
              <a:rPr lang="ru-RU" dirty="0"/>
              <a:t>я установил операционную систему, как показано в отчете и инструкциях, также выполнил все параметры, затем продолжил следующие примеры и лабораторную работу, чтобы завершить отчет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BEF887-24C0-F2D8-83EF-517EF5E72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" b="-2"/>
          <a:stretch/>
        </p:blipFill>
        <p:spPr>
          <a:xfrm>
            <a:off x="6129405" y="609600"/>
            <a:ext cx="3144597" cy="260174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FDA1D8-E5B1-AE3F-7D4B-D8BCC1576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9"/>
          <a:stretch/>
        </p:blipFill>
        <p:spPr>
          <a:xfrm>
            <a:off x="6129405" y="3439947"/>
            <a:ext cx="3144597" cy="2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BFEE1-C934-5458-484D-5BFD542A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Выводы</a:t>
            </a:r>
            <a:b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3BBF-B8D3-8797-BDBA-3293099C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установил операционную систему, как показано в отчете, затем использовал некоторые команды, чтобы узнать больше информации о нашей машине.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C692845-7098-F23C-CE1C-17A9DFD47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451907"/>
            <a:ext cx="5143500" cy="1941671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659D9-C9D3-6B30-6D86-0D774AD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95" y="808114"/>
            <a:ext cx="7672215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489F3D-AB4A-C34B-67C9-D32675375E70}"/>
              </a:ext>
            </a:extLst>
          </p:cNvPr>
          <p:cNvSpPr txBox="1">
            <a:spLocks/>
          </p:cNvSpPr>
          <p:nvPr/>
        </p:nvSpPr>
        <p:spPr>
          <a:xfrm>
            <a:off x="714587" y="5217782"/>
            <a:ext cx="765435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/>
                </a:solidFill>
              </a:rPr>
              <a:t>Студент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Мерич Дорук Каймакджыоглу</a:t>
            </a:r>
          </a:p>
          <a:p>
            <a:r>
              <a:rPr lang="ru-RU">
                <a:solidFill>
                  <a:schemeClr val="tx1"/>
                </a:solidFill>
              </a:rPr>
              <a:t>Студ.номер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2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201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Предмет: Информационная безопасность </vt:lpstr>
      <vt:lpstr>Содержание</vt:lpstr>
      <vt:lpstr>Цель работы и Задание  </vt:lpstr>
      <vt:lpstr>Теоретическое введение </vt:lpstr>
      <vt:lpstr>Выполнение лабораторной работы </vt:lpstr>
      <vt:lpstr>Выводы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Предмет: Информационная aбезопасность </dc:title>
  <dc:creator>Каймакджыоглу Мерич Дорук</dc:creator>
  <cp:lastModifiedBy>Каймакджыоглу Мерич Дорук</cp:lastModifiedBy>
  <cp:revision>7</cp:revision>
  <dcterms:created xsi:type="dcterms:W3CDTF">2023-09-07T20:05:05Z</dcterms:created>
  <dcterms:modified xsi:type="dcterms:W3CDTF">2023-09-07T20:18:56Z</dcterms:modified>
</cp:coreProperties>
</file>