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57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42659-1979-4134-BFF3-35F10D4E842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C9DFE-6949-4238-B655-1951B2747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C9DFE-6949-4238-B655-1951B27475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5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2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4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224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26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2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8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3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8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7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4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4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4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1589-983E-4E28-9D86-06728794778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1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D1589-983E-4E28-9D86-06728794778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9E8EFE-23D0-4E01-BD23-C9872D1A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9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D8AD-40CB-C961-3749-860A76810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38" y="2064901"/>
            <a:ext cx="9439607" cy="164630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Предмет</a:t>
            </a:r>
            <a:r>
              <a:rPr lang="en-US" b="1" dirty="0"/>
              <a:t>: </a:t>
            </a:r>
            <a:r>
              <a:rPr lang="ru-RU" b="1" dirty="0"/>
              <a:t>Информационная</a:t>
            </a:r>
            <a:br>
              <a:rPr lang="en-US" b="1" dirty="0"/>
            </a:br>
            <a:r>
              <a:rPr lang="ru-RU" b="1" dirty="0"/>
              <a:t>безопасность</a:t>
            </a:r>
            <a:br>
              <a:rPr lang="ru-RU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6C0FF-B34F-FA1E-495D-AC7106B68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587" y="5217782"/>
            <a:ext cx="7654350" cy="1096899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1"/>
                </a:solidFill>
              </a:rPr>
              <a:t>Студент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ru-RU" dirty="0">
                <a:solidFill>
                  <a:schemeClr val="tx1"/>
                </a:solidFill>
              </a:rPr>
              <a:t> Мерич Дорук Каймакджыоглу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Студ.номер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ru-RU" dirty="0">
                <a:solidFill>
                  <a:schemeClr val="tx1"/>
                </a:solidFill>
              </a:rPr>
              <a:t> 1032204917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48CBA-B66B-1FC0-6593-E7A765D52A2F}"/>
              </a:ext>
            </a:extLst>
          </p:cNvPr>
          <p:cNvSpPr txBox="1"/>
          <p:nvPr/>
        </p:nvSpPr>
        <p:spPr>
          <a:xfrm>
            <a:off x="1641219" y="3771995"/>
            <a:ext cx="647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effectLst/>
                <a:latin typeface="Consolas" panose="020B0609020204030204" pitchFamily="49" charset="0"/>
              </a:rPr>
              <a:t>Презентация к лабораторной работе № </a:t>
            </a:r>
            <a:r>
              <a:rPr lang="en-US" sz="2400" b="1" dirty="0">
                <a:latin typeface="Consolas" panose="020B0609020204030204" pitchFamily="49" charset="0"/>
              </a:rPr>
              <a:t>6</a:t>
            </a:r>
            <a:endParaRPr lang="ru-RU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21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5FF8-E867-AC1F-8621-D772F3CA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7968F-D95B-1C0D-A536-E6579A4DD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0" dirty="0">
                <a:effectLst/>
                <a:latin typeface="Consolas" panose="020B0609020204030204" pitchFamily="49" charset="0"/>
              </a:rPr>
              <a:t>Цель работы и Задание</a:t>
            </a:r>
            <a:endParaRPr lang="ru-RU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ru-RU" sz="1800" b="0" dirty="0">
                <a:effectLst/>
                <a:latin typeface="Consolas" panose="020B0609020204030204" pitchFamily="49" charset="0"/>
              </a:rPr>
              <a:t>Выполнение лабораторной работы</a:t>
            </a:r>
            <a:endParaRPr lang="ru-RU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77058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Линии, пересекающиеся на канцелярской кнопке">
            <a:extLst>
              <a:ext uri="{FF2B5EF4-FFF2-40B4-BE49-F238E27FC236}">
                <a16:creationId xmlns:a16="http://schemas.microsoft.com/office/drawing/2014/main" id="{12751FD0-34F6-17C6-2AE0-C52CF581B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EE826-E454-6071-CC02-50FBE394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500" b="0" dirty="0">
                <a:effectLst/>
                <a:latin typeface="Consolas" panose="020B0609020204030204" pitchFamily="49" charset="0"/>
              </a:rPr>
              <a:t>Цель работы и Задание</a:t>
            </a:r>
            <a:br>
              <a:rPr lang="ru-RU" sz="2500" b="0" dirty="0">
                <a:effectLst/>
                <a:latin typeface="Consolas" panose="020B0609020204030204" pitchFamily="49" charset="0"/>
              </a:rPr>
            </a:br>
            <a:br>
              <a:rPr lang="ru-RU" sz="2500" b="0" dirty="0">
                <a:effectLst/>
                <a:latin typeface="Consolas" panose="020B0609020204030204" pitchFamily="49" charset="0"/>
              </a:rPr>
            </a:br>
            <a:endParaRPr lang="en-US" sz="25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FBB15-73DD-8AE9-E065-BB41EBACA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ru-RU" b="0" dirty="0">
                <a:effectLst/>
                <a:latin typeface="Consolas" panose="020B0609020204030204" pitchFamily="49" charset="0"/>
              </a:rPr>
              <a:t>Цель работы</a:t>
            </a:r>
          </a:p>
          <a:p>
            <a:pPr marL="0" indent="0">
              <a:buNone/>
            </a:pPr>
            <a:r>
              <a:rPr lang="ru-RU" b="0" dirty="0">
                <a:effectLst/>
                <a:latin typeface="Consolas" panose="020B0609020204030204" pitchFamily="49" charset="0"/>
              </a:rPr>
              <a:t>Развить навыки администрирования ОС Linux. Получить первое практическое знакомство с технологией SELinux1.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effectLst/>
                <a:latin typeface="Consolas" panose="020B0609020204030204" pitchFamily="49" charset="0"/>
              </a:rPr>
              <a:t>Проверить работу SELinx на практике совместно с веб-сервером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effectLst/>
                <a:latin typeface="Consolas" panose="020B0609020204030204" pitchFamily="49" charset="0"/>
              </a:rPr>
              <a:t>Apache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123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ECE7-8D9F-D578-4FF0-DF15A57E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222281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b="0" dirty="0">
                <a:effectLst/>
                <a:latin typeface="Consolas" panose="020B0609020204030204" pitchFamily="49" charset="0"/>
              </a:rPr>
              <a:t>Выполнение лабораторной работы</a:t>
            </a:r>
            <a:br>
              <a:rPr lang="ru-RU" sz="2800" b="0" dirty="0">
                <a:effectLst/>
                <a:latin typeface="Consolas" panose="020B0609020204030204" pitchFamily="49" charset="0"/>
              </a:rPr>
            </a:br>
            <a:endParaRPr lang="en-US" sz="2800" dirty="0"/>
          </a:p>
        </p:txBody>
      </p:sp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82FCA8AA-470A-46EF-AC08-74C610468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582A-1BD8-1202-7A23-7A5B169F8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6784"/>
            <a:ext cx="5211607" cy="3880773"/>
          </a:xfrm>
        </p:spPr>
        <p:txBody>
          <a:bodyPr>
            <a:noAutofit/>
          </a:bodyPr>
          <a:lstStyle/>
          <a:p>
            <a:r>
              <a:rPr lang="ru-RU" sz="1300" dirty="0"/>
              <a:t>1. Войдите в систему с полученными учётными данными и убедитесь, что</a:t>
            </a:r>
          </a:p>
          <a:p>
            <a:r>
              <a:rPr lang="ru-RU" sz="1300" dirty="0"/>
              <a:t>SELinux работает в режиме enforcing политики targeted с помощью команд getenforce и sestatus.</a:t>
            </a:r>
          </a:p>
          <a:p>
            <a:r>
              <a:rPr lang="ru-RU" sz="1300" dirty="0"/>
              <a:t>2. Обратитесь с помощью браузера к веб-серверу, запущенному на вашем компьютере, и убедитесь, что последний работает:</a:t>
            </a:r>
          </a:p>
          <a:p>
            <a:r>
              <a:rPr lang="ru-RU" sz="1300" dirty="0"/>
              <a:t>service httpd status или /etc/rc.d/init.d/httpd status Если не работает, запустите его так же, но с параметром start.</a:t>
            </a:r>
          </a:p>
          <a:p>
            <a:r>
              <a:rPr lang="ru-RU" sz="1300" dirty="0"/>
              <a:t>3. Найдите веб-сервер Apache в списке процессов, определите его контекст безопасности и занесите эту информацию в отчёт. Например, можно использовать команду ps auxZ | grep httpd или ps -eZ | grep httpd</a:t>
            </a:r>
          </a:p>
          <a:p>
            <a:r>
              <a:rPr lang="ru-RU" sz="1300" dirty="0"/>
              <a:t>4. Посмотрите текущее состояние переключателей SELinux для Apache с помощью команды</a:t>
            </a:r>
          </a:p>
          <a:p>
            <a:r>
              <a:rPr lang="ru-RU" sz="1300" dirty="0"/>
              <a:t>sestatus -bigrep httpd Обратите внимание, что многие из них находятся в положении «off».</a:t>
            </a:r>
          </a:p>
          <a:p>
            <a:r>
              <a:rPr lang="ru-RU" sz="1300" dirty="0"/>
              <a:t>5. Посмотрите статистику по политике с помощью команды seinfo, также определите множество пользователей, ролей, типов.</a:t>
            </a:r>
            <a:endParaRPr lang="en-US" sz="1300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8C54F45-B5FD-BBE2-303D-EA1FFE9A4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327" y="1270000"/>
            <a:ext cx="3686202" cy="167641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8E9E928-F25C-1A05-6327-5186350F0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061" y="3429000"/>
            <a:ext cx="3695727" cy="289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2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ECE7-8D9F-D578-4FF0-DF15A57E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222281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b="0" dirty="0">
                <a:effectLst/>
                <a:latin typeface="Consolas" panose="020B0609020204030204" pitchFamily="49" charset="0"/>
              </a:rPr>
              <a:t>Выполнение лабораторной работы</a:t>
            </a:r>
            <a:br>
              <a:rPr lang="ru-RU" sz="2800" b="0" dirty="0">
                <a:effectLst/>
                <a:latin typeface="Consolas" panose="020B0609020204030204" pitchFamily="49" charset="0"/>
              </a:rPr>
            </a:br>
            <a:endParaRPr lang="en-US" sz="2800" dirty="0"/>
          </a:p>
        </p:txBody>
      </p:sp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82FCA8AA-470A-46EF-AC08-74C610468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582A-1BD8-1202-7A23-7A5B169F8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6784"/>
            <a:ext cx="5211607" cy="3880773"/>
          </a:xfrm>
        </p:spPr>
        <p:txBody>
          <a:bodyPr>
            <a:noAutofit/>
          </a:bodyPr>
          <a:lstStyle/>
          <a:p>
            <a:r>
              <a:rPr lang="ru-RU" sz="1100" dirty="0"/>
              <a:t>8. Определите круг пользователей, которым разрешено создание файлов в директории /var/www/html.</a:t>
            </a:r>
          </a:p>
          <a:p>
            <a:r>
              <a:rPr lang="ru-RU" sz="1100" dirty="0"/>
              <a:t>9. Создайте от имени суперпользователя (так как в дистрибутиве после установки только ему разрешена запись в директорию) html-файл /var/www/html/test.html следующего содержания:</a:t>
            </a:r>
          </a:p>
          <a:p>
            <a:r>
              <a:rPr lang="ru-RU" sz="1100" dirty="0"/>
              <a:t>10. Проверьте контекст созданного вами файла. Занесите в отчёт контекст, присваиваемый по умолчанию вновь созданным файлам в директории /var/www/html.</a:t>
            </a:r>
          </a:p>
          <a:p>
            <a:r>
              <a:rPr lang="ru-RU" sz="1100" dirty="0"/>
              <a:t>11. Обратитесь к файлу через веб-сервер, введя в браузере адрес</a:t>
            </a:r>
          </a:p>
          <a:p>
            <a:r>
              <a:rPr lang="ru-RU" sz="1100" dirty="0"/>
              <a:t>12. Изучите справку man httpd_selinux и выясните, какие контексты файлов определены для httpd. Сопоставьте их с типом файла</a:t>
            </a:r>
          </a:p>
          <a:p>
            <a:r>
              <a:rPr lang="ru-RU" sz="1100" dirty="0"/>
              <a:t>test.html. Проверить контекст файла можно командой ls -Z.</a:t>
            </a:r>
          </a:p>
          <a:p>
            <a:r>
              <a:rPr lang="ru-RU" sz="1100" dirty="0"/>
              <a:t>ls -Z /var/www/html/test.html</a:t>
            </a:r>
          </a:p>
          <a:p>
            <a:r>
              <a:rPr lang="ru-RU" sz="1100" dirty="0"/>
              <a:t>13. Измените контекст файла /var/www/html/test.html с</a:t>
            </a:r>
          </a:p>
          <a:p>
            <a:r>
              <a:rPr lang="ru-RU" sz="1100" dirty="0"/>
              <a:t>httpd_sys_content_t на любой другой, к которому процесс httpd не</a:t>
            </a:r>
          </a:p>
          <a:p>
            <a:r>
              <a:rPr lang="ru-RU" sz="1100" dirty="0"/>
              <a:t>должен иметь доступа, например, на samba_share_t:</a:t>
            </a:r>
          </a:p>
          <a:p>
            <a:r>
              <a:rPr lang="ru-RU" sz="1100" dirty="0"/>
              <a:t>chcon -t samba_share_t /var/www/html/test.html</a:t>
            </a:r>
          </a:p>
          <a:p>
            <a:r>
              <a:rPr lang="ru-RU" sz="1100" dirty="0"/>
              <a:t>ls -Z /var/www/html/test.html</a:t>
            </a:r>
          </a:p>
          <a:p>
            <a:r>
              <a:rPr lang="ru-RU" sz="1100" dirty="0"/>
              <a:t>После этого проверьте, что контекст поменялся.</a:t>
            </a:r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799FEB9-A0F0-E29C-4BFE-13A7A7EBF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063" y="1646784"/>
            <a:ext cx="3733827" cy="1809763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65E9981-6459-2720-8140-0B1A3A968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11" y="4013201"/>
            <a:ext cx="3657627" cy="16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3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ECE7-8D9F-D578-4FF0-DF15A57E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222281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b="0" dirty="0">
                <a:effectLst/>
                <a:latin typeface="Consolas" panose="020B0609020204030204" pitchFamily="49" charset="0"/>
              </a:rPr>
              <a:t>Выполнение лабораторной работы</a:t>
            </a:r>
            <a:br>
              <a:rPr lang="ru-RU" sz="2800" b="0" dirty="0">
                <a:effectLst/>
                <a:latin typeface="Consolas" panose="020B0609020204030204" pitchFamily="49" charset="0"/>
              </a:rPr>
            </a:br>
            <a:endParaRPr lang="en-US" sz="2800" dirty="0"/>
          </a:p>
        </p:txBody>
      </p:sp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82FCA8AA-470A-46EF-AC08-74C610468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582A-1BD8-1202-7A23-7A5B169F8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6784"/>
            <a:ext cx="5211607" cy="3880773"/>
          </a:xfrm>
        </p:spPr>
        <p:txBody>
          <a:bodyPr>
            <a:noAutofit/>
          </a:bodyPr>
          <a:lstStyle/>
          <a:p>
            <a:r>
              <a:rPr lang="ru-RU" sz="1100" dirty="0"/>
              <a:t>15. Проанализируйте ситуацию. </a:t>
            </a:r>
          </a:p>
          <a:p>
            <a:r>
              <a:rPr lang="en-US" sz="1100" dirty="0"/>
              <a:t>ls -l /var/www/html/test.html</a:t>
            </a:r>
          </a:p>
          <a:p>
            <a:r>
              <a:rPr lang="ru-RU" sz="1100" dirty="0"/>
              <a:t>Просмотрите </a:t>
            </a:r>
            <a:r>
              <a:rPr lang="en-US" sz="1100" dirty="0"/>
              <a:t>log-</a:t>
            </a:r>
            <a:r>
              <a:rPr lang="ru-RU" sz="1100" dirty="0"/>
              <a:t>файлы веб-сервера </a:t>
            </a:r>
            <a:r>
              <a:rPr lang="en-US" sz="1100" dirty="0"/>
              <a:t>Apache. </a:t>
            </a:r>
            <a:r>
              <a:rPr lang="ru-RU" sz="1100" dirty="0"/>
              <a:t>Также просмотрите системный лог-файл:</a:t>
            </a:r>
          </a:p>
          <a:p>
            <a:r>
              <a:rPr lang="en-US" sz="1100" dirty="0"/>
              <a:t>tail /var/log/messages</a:t>
            </a:r>
          </a:p>
          <a:p>
            <a:r>
              <a:rPr lang="en-US" sz="1100" dirty="0"/>
              <a:t>16. </a:t>
            </a:r>
            <a:r>
              <a:rPr lang="ru-RU" sz="1100" dirty="0"/>
              <a:t>Попробуйте запустить веб-сервер </a:t>
            </a:r>
            <a:r>
              <a:rPr lang="en-US" sz="1100" dirty="0"/>
              <a:t>Apache </a:t>
            </a:r>
            <a:r>
              <a:rPr lang="ru-RU" sz="1100" dirty="0"/>
              <a:t>на прослушивание ТСР-порта 81 (а не 80, как рекомендует </a:t>
            </a:r>
            <a:r>
              <a:rPr lang="en-US" sz="1100" dirty="0"/>
              <a:t>IANA </a:t>
            </a:r>
            <a:r>
              <a:rPr lang="ru-RU" sz="1100" dirty="0"/>
              <a:t>и прописано в /</a:t>
            </a:r>
            <a:r>
              <a:rPr lang="en-US" sz="1100" dirty="0" err="1"/>
              <a:t>etc</a:t>
            </a:r>
            <a:r>
              <a:rPr lang="en-US" sz="1100" dirty="0"/>
              <a:t>/services). </a:t>
            </a:r>
            <a:r>
              <a:rPr lang="ru-RU" sz="1100" dirty="0"/>
              <a:t>Для этого в файле /</a:t>
            </a:r>
            <a:r>
              <a:rPr lang="en-US" sz="1100" dirty="0" err="1"/>
              <a:t>etc</a:t>
            </a:r>
            <a:r>
              <a:rPr lang="en-US" sz="1100" dirty="0"/>
              <a:t>/httpd/</a:t>
            </a:r>
            <a:r>
              <a:rPr lang="en-US" sz="1100" dirty="0" err="1"/>
              <a:t>httpd.conf</a:t>
            </a:r>
            <a:r>
              <a:rPr lang="en-US" sz="1100" dirty="0"/>
              <a:t> </a:t>
            </a:r>
            <a:r>
              <a:rPr lang="ru-RU" sz="1100" dirty="0"/>
              <a:t>найдите строчку </a:t>
            </a:r>
            <a:r>
              <a:rPr lang="en-US" sz="1100" dirty="0"/>
              <a:t>Listen 80 </a:t>
            </a:r>
            <a:r>
              <a:rPr lang="ru-RU" sz="1100" dirty="0"/>
              <a:t>и замените её на </a:t>
            </a:r>
            <a:r>
              <a:rPr lang="en-US" sz="1100" dirty="0"/>
              <a:t>Listen 81. - </a:t>
            </a:r>
            <a:r>
              <a:rPr lang="ru-RU" sz="1100" dirty="0"/>
              <a:t>файл пуст</a:t>
            </a:r>
          </a:p>
          <a:p>
            <a:r>
              <a:rPr lang="en-US" sz="1100" dirty="0"/>
              <a:t>17. </a:t>
            </a:r>
            <a:r>
              <a:rPr lang="ru-RU" sz="1100" dirty="0"/>
              <a:t>Выполните перезапуск веб-сервера </a:t>
            </a:r>
            <a:r>
              <a:rPr lang="en-US" sz="1100" dirty="0"/>
              <a:t>Apache. </a:t>
            </a:r>
          </a:p>
          <a:p>
            <a:r>
              <a:rPr lang="en-US" sz="1100" dirty="0"/>
              <a:t>18. </a:t>
            </a:r>
            <a:r>
              <a:rPr lang="ru-RU" sz="1100" dirty="0"/>
              <a:t>Проанализируйте лог-файлы: </a:t>
            </a:r>
            <a:r>
              <a:rPr lang="en-US" sz="1100" dirty="0"/>
              <a:t>tail -</a:t>
            </a:r>
            <a:r>
              <a:rPr lang="en-US" sz="1100" dirty="0" err="1"/>
              <a:t>nl</a:t>
            </a:r>
            <a:r>
              <a:rPr lang="en-US" sz="1100" dirty="0"/>
              <a:t> /var/log/messages</a:t>
            </a:r>
          </a:p>
          <a:p>
            <a:r>
              <a:rPr lang="ru-RU" sz="1100" dirty="0"/>
              <a:t>Просмотрите файлы /</a:t>
            </a:r>
            <a:r>
              <a:rPr lang="en-US" sz="1100" dirty="0"/>
              <a:t>var/log/http/</a:t>
            </a:r>
            <a:r>
              <a:rPr lang="en-US" sz="1100" dirty="0" err="1"/>
              <a:t>error_log</a:t>
            </a:r>
            <a:r>
              <a:rPr lang="en-US" sz="1100" dirty="0"/>
              <a:t>, /var/log/http/</a:t>
            </a:r>
            <a:r>
              <a:rPr lang="en-US" sz="1100" dirty="0" err="1"/>
              <a:t>access_log</a:t>
            </a:r>
            <a:r>
              <a:rPr lang="en-US" sz="1100" dirty="0"/>
              <a:t> </a:t>
            </a:r>
            <a:r>
              <a:rPr lang="ru-RU" sz="1100" dirty="0"/>
              <a:t>и /</a:t>
            </a:r>
            <a:r>
              <a:rPr lang="en-US" sz="1100" dirty="0"/>
              <a:t>var/log/audit/audit.log </a:t>
            </a:r>
            <a:r>
              <a:rPr lang="ru-RU" sz="1100" dirty="0"/>
              <a:t>и выясните, в каких файлах появились записи.</a:t>
            </a:r>
          </a:p>
          <a:p>
            <a:r>
              <a:rPr lang="en-US" sz="1100" dirty="0"/>
              <a:t>19. </a:t>
            </a:r>
            <a:r>
              <a:rPr lang="ru-RU" sz="1100" dirty="0"/>
              <a:t>Выполните команду</a:t>
            </a:r>
          </a:p>
          <a:p>
            <a:r>
              <a:rPr lang="en-US" sz="1100" dirty="0" err="1"/>
              <a:t>semanage</a:t>
            </a:r>
            <a:r>
              <a:rPr lang="en-US" sz="1100" dirty="0"/>
              <a:t> port -a -t </a:t>
            </a:r>
            <a:r>
              <a:rPr lang="en-US" sz="1100" dirty="0" err="1"/>
              <a:t>http_port_t</a:t>
            </a:r>
            <a:r>
              <a:rPr lang="en-US" sz="1100" dirty="0"/>
              <a:t> -</a:t>
            </a:r>
            <a:r>
              <a:rPr lang="ru-RU" sz="1100" dirty="0"/>
              <a:t>р </a:t>
            </a:r>
            <a:r>
              <a:rPr lang="en-US" sz="1100" dirty="0" err="1"/>
              <a:t>tcp</a:t>
            </a:r>
            <a:r>
              <a:rPr lang="en-US" sz="1100" dirty="0"/>
              <a:t> 81</a:t>
            </a:r>
          </a:p>
          <a:p>
            <a:r>
              <a:rPr lang="ru-RU" sz="1100" dirty="0"/>
              <a:t>После этого проверьте список портов командой</a:t>
            </a:r>
          </a:p>
          <a:p>
            <a:r>
              <a:rPr lang="en-US" sz="1100" dirty="0" err="1"/>
              <a:t>semanage</a:t>
            </a:r>
            <a:r>
              <a:rPr lang="en-US" sz="1100" dirty="0"/>
              <a:t> port -l | grep </a:t>
            </a:r>
            <a:r>
              <a:rPr lang="en-US" sz="1100" dirty="0" err="1"/>
              <a:t>http_port_t</a:t>
            </a:r>
            <a:endParaRPr lang="en-US" sz="1100" dirty="0"/>
          </a:p>
          <a:p>
            <a:r>
              <a:rPr lang="ru-RU" sz="1100" dirty="0"/>
              <a:t>Убедитесь, что порт 81 появился в списке.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1E5D9A2-094C-F472-1845-5B1840114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200" y="1275309"/>
            <a:ext cx="3724302" cy="2838471"/>
          </a:xfrm>
          <a:prstGeom prst="rect">
            <a:avLst/>
          </a:prstGeom>
        </p:spPr>
      </p:pic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22CD012-9B21-09FF-7451-76EBAC465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75" y="4797421"/>
            <a:ext cx="3657627" cy="63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1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BFEE1-C934-5458-484D-5BFD542A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ru-RU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Выводы</a:t>
            </a:r>
            <a:br>
              <a:rPr lang="ru-RU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3BBF-B8D3-8797-BDBA-3293099C2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я изучил методы работы с сервером apache в среде Linux и познакомился с основами информационной безопасности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E3B904E-1AD7-58B9-B40E-684B6DC7A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992" y="2285988"/>
            <a:ext cx="6438947" cy="228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C659D9-C9D3-6B30-6D86-0D774ADA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895" y="808114"/>
            <a:ext cx="7672215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4489F3D-AB4A-C34B-67C9-D32675375E70}"/>
              </a:ext>
            </a:extLst>
          </p:cNvPr>
          <p:cNvSpPr txBox="1">
            <a:spLocks/>
          </p:cNvSpPr>
          <p:nvPr/>
        </p:nvSpPr>
        <p:spPr>
          <a:xfrm>
            <a:off x="714587" y="5217782"/>
            <a:ext cx="765435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chemeClr val="tx1"/>
                </a:solidFill>
              </a:rPr>
              <a:t>Студент</a:t>
            </a:r>
            <a:r>
              <a:rPr lang="en-US">
                <a:solidFill>
                  <a:schemeClr val="tx1"/>
                </a:solidFill>
              </a:rPr>
              <a:t>:</a:t>
            </a:r>
            <a:r>
              <a:rPr lang="ru-RU">
                <a:solidFill>
                  <a:schemeClr val="tx1"/>
                </a:solidFill>
              </a:rPr>
              <a:t> Мерич Дорук Каймакджыоглу</a:t>
            </a:r>
          </a:p>
          <a:p>
            <a:r>
              <a:rPr lang="ru-RU">
                <a:solidFill>
                  <a:schemeClr val="tx1"/>
                </a:solidFill>
              </a:rPr>
              <a:t>Студ.номер</a:t>
            </a:r>
            <a:r>
              <a:rPr lang="en-US">
                <a:solidFill>
                  <a:schemeClr val="tx1"/>
                </a:solidFill>
              </a:rPr>
              <a:t>:</a:t>
            </a:r>
            <a:r>
              <a:rPr lang="ru-RU">
                <a:solidFill>
                  <a:schemeClr val="tx1"/>
                </a:solidFill>
              </a:rPr>
              <a:t> 1032204917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329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695</Words>
  <Application>Microsoft Office PowerPoint</Application>
  <PresentationFormat>Widescreen</PresentationFormat>
  <Paragraphs>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Trebuchet MS</vt:lpstr>
      <vt:lpstr>Wingdings 3</vt:lpstr>
      <vt:lpstr>Facet</vt:lpstr>
      <vt:lpstr>Предмет: Информационная безопасность </vt:lpstr>
      <vt:lpstr>Содержание</vt:lpstr>
      <vt:lpstr>Цель работы и Задание  </vt:lpstr>
      <vt:lpstr>Выполнение лабораторной работы </vt:lpstr>
      <vt:lpstr>Выполнение лабораторной работы </vt:lpstr>
      <vt:lpstr>Выполнение лабораторной работы </vt:lpstr>
      <vt:lpstr>Выводы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Предмет: Информационная aбезопасность </dc:title>
  <dc:creator>Каймакджыоглу Мерич Дорук</dc:creator>
  <cp:lastModifiedBy>Каймакджыоглу Мерич Дорук</cp:lastModifiedBy>
  <cp:revision>11</cp:revision>
  <dcterms:created xsi:type="dcterms:W3CDTF">2023-09-07T20:05:05Z</dcterms:created>
  <dcterms:modified xsi:type="dcterms:W3CDTF">2023-10-13T22:51:49Z</dcterms:modified>
</cp:coreProperties>
</file>