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</a:t>
            </a:r>
            <a:r>
              <a:rPr lang="en-US" sz="2400" b="1" dirty="0">
                <a:latin typeface="Consolas" panose="020B0609020204030204" pitchFamily="49" charset="0"/>
              </a:rPr>
              <a:t>8</a:t>
            </a:r>
            <a:endParaRPr lang="ru-RU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70000" lnSpcReduction="20000"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Цель работы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- Освоить на практике применение режима однократного гаммирования на примере кодирования различных исходных текстов одним ключоm.</a:t>
            </a: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Задание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- Два текста кодируются одним ключом (однократное гаммирование). Требуется не зная ключа и не стремясь его определить, прочитать оба текста. Необходимо разработать приложение, позволяющее шифровать и дешифровать тексты P1 и P2 в режиме однократного гаммирования. Приложение должно определить вид шифротекстов C1 и C2 обоих текстов P1 и P2 при известном ключе ; Необходимо определить и выразить аналитически способ, при котором злоумышленник может прочитать оба текста, не зная ключа и не стремясь его определить.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r>
              <a:rPr lang="ru-RU" dirty="0"/>
              <a:t>Этот код также выполняет однократное гаммирование, но в более краткой форме. Он создает случайный ключ, шифрует сообщение и затем расшифровывает его с использованием этого ключа. Важно помнить, что в реальной практике необходимо соблюдать высокие стандарты безопасности, чтобы гарантировать надежность использования однократного гаммирования.</a:t>
            </a:r>
            <a:endParaRPr lang="en-US" dirty="0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7EEC3FC-BEB1-BDD1-8EEA-4FC6C1F0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87" y="559736"/>
            <a:ext cx="3795734" cy="3030314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7B72278D-81A4-4D28-9131-E178E3F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94" y="4013201"/>
            <a:ext cx="4205311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Выводы</a:t>
            </a:r>
            <a:b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Освоил на практике применение режима однократного гаммирования на примере кодирования различных исходных текстов одним ключом.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3983A80-B8EB-A431-9951-C32846D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28" y="2851937"/>
            <a:ext cx="4205311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225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9</cp:revision>
  <dcterms:created xsi:type="dcterms:W3CDTF">2023-09-07T20:05:05Z</dcterms:created>
  <dcterms:modified xsi:type="dcterms:W3CDTF">2023-10-28T19:30:05Z</dcterms:modified>
</cp:coreProperties>
</file>