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2659-1979-4134-BFF3-35F10D4E842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C9DFE-6949-4238-B655-1951B274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9DFE-6949-4238-B655-1951B27475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22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1589-983E-4E28-9D86-06728794778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D8AD-40CB-C961-3749-860A7681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8" y="2064901"/>
            <a:ext cx="9439607" cy="164630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Предмет</a:t>
            </a:r>
            <a:r>
              <a:rPr lang="en-US" b="1" dirty="0"/>
              <a:t>: </a:t>
            </a:r>
            <a:r>
              <a:rPr lang="ru-RU" b="1" dirty="0"/>
              <a:t>Информационная</a:t>
            </a:r>
            <a:br>
              <a:rPr lang="en-US" b="1" dirty="0"/>
            </a:br>
            <a:r>
              <a:rPr lang="ru-RU" b="1" dirty="0"/>
              <a:t>безопасность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C0FF-B34F-FA1E-495D-AC7106B6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87" y="5217782"/>
            <a:ext cx="7654350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Студент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Мерич Дорук Каймакджыоглу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Студ.номер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8CBA-B66B-1FC0-6593-E7A765D52A2F}"/>
              </a:ext>
            </a:extLst>
          </p:cNvPr>
          <p:cNvSpPr txBox="1"/>
          <p:nvPr/>
        </p:nvSpPr>
        <p:spPr>
          <a:xfrm>
            <a:off x="1641219" y="3771995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effectLst/>
                <a:latin typeface="Consolas" panose="020B0609020204030204" pitchFamily="49" charset="0"/>
              </a:rPr>
              <a:t>Презентация к лабораторной работе № </a:t>
            </a:r>
            <a:r>
              <a:rPr lang="en-US" sz="2400" b="1" dirty="0">
                <a:latin typeface="Consolas" panose="020B0609020204030204" pitchFamily="49" charset="0"/>
              </a:rPr>
              <a:t>4</a:t>
            </a:r>
            <a:endParaRPr lang="ru-RU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1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5FF8-E867-AC1F-8621-D772F3CA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968F-D95B-1C0D-A536-E6579A4D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endParaRPr lang="ru-RU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77058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Линии, пересекающиеся на канцелярской кнопке">
            <a:extLst>
              <a:ext uri="{FF2B5EF4-FFF2-40B4-BE49-F238E27FC236}">
                <a16:creationId xmlns:a16="http://schemas.microsoft.com/office/drawing/2014/main" id="{12751FD0-34F6-17C6-2AE0-C52CF581B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EE826-E454-6071-CC02-50FBE394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br>
              <a:rPr lang="ru-RU" sz="2500" b="0" dirty="0">
                <a:effectLst/>
                <a:latin typeface="Consolas" panose="020B0609020204030204" pitchFamily="49" charset="0"/>
              </a:rPr>
            </a:br>
            <a:br>
              <a:rPr lang="ru-RU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FBB15-73DD-8AE9-E065-BB41EBAC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Получение практических навыков работы в консоли с расширенными атрибутами файлов.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effectLst/>
                <a:latin typeface="Consolas" panose="020B0609020204030204" pitchFamily="49" charset="0"/>
              </a:rPr>
              <a:t>Дискреционное разграничение прав в Linux. Расширенные атрибуты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23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214" y="609600"/>
            <a:ext cx="577178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sz="2800" b="0" dirty="0"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CD377-C91B-8D7C-1A08-EDD019E94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98953"/>
            <a:ext cx="2596281" cy="279100"/>
          </a:xfrm>
          <a:prstGeom prst="rect">
            <a:avLst/>
          </a:prstGeom>
        </p:spPr>
      </p:pic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AB1EBCA-06A0-911D-1555-92CC0AFC2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24269"/>
            <a:ext cx="2596281" cy="4024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214" y="2160589"/>
            <a:ext cx="5771787" cy="3880773"/>
          </a:xfrm>
        </p:spPr>
        <p:txBody>
          <a:bodyPr>
            <a:normAutofit/>
          </a:bodyPr>
          <a:lstStyle/>
          <a:p>
            <a:r>
              <a:rPr lang="ru-RU" dirty="0"/>
              <a:t>1. От имени пользователя </a:t>
            </a:r>
            <a:r>
              <a:rPr lang="en-US" dirty="0"/>
              <a:t>guest </a:t>
            </a:r>
            <a:r>
              <a:rPr lang="ru-RU" dirty="0"/>
              <a:t>определите расширенные атрибуты файла ```/</a:t>
            </a:r>
            <a:r>
              <a:rPr lang="en-US" dirty="0"/>
              <a:t>home/guest/dir1/file1``` </a:t>
            </a:r>
            <a:r>
              <a:rPr lang="ru-RU" dirty="0"/>
              <a:t>командой </a:t>
            </a:r>
            <a:r>
              <a:rPr lang="en-US" dirty="0" err="1"/>
              <a:t>lsattr</a:t>
            </a:r>
            <a:r>
              <a:rPr lang="en-US" dirty="0"/>
              <a:t> ```/home/guest/dir1/file1```.</a:t>
            </a:r>
          </a:p>
          <a:p>
            <a:r>
              <a:rPr lang="ru-RU" dirty="0"/>
              <a:t>2. становите командой ```chmod 600 file1``` на файл file1 права, разрешающие чтение и запись для владельца файла.</a:t>
            </a:r>
            <a:endParaRPr lang="en-US" dirty="0"/>
          </a:p>
          <a:p>
            <a:r>
              <a:rPr lang="ru-RU" dirty="0"/>
              <a:t>3. Попробуйте установить на файл /home/guest/dir1/file1 расширенный атрибут a от имени пользователя guest: ```chattr +a /home/guest/dir1/file1``` В ответ вы должны получить отказ от выполнения операции.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2C26C-DF5F-6789-DCDD-77E7C16FA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5070232"/>
            <a:ext cx="2596281" cy="2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 b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b="0">
                <a:effectLst/>
                <a:latin typeface="Consolas" panose="020B0609020204030204" pitchFamily="49" charset="0"/>
              </a:rPr>
            </a:br>
            <a:endParaRPr lang="en-US"/>
          </a:p>
        </p:txBody>
      </p:sp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2ACDE9B-17E4-8AD7-2574-ABBAA6F0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28" y="2900875"/>
            <a:ext cx="2596283" cy="337517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6566ECD-509F-C844-925A-264B12211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724052"/>
            <a:ext cx="2596281" cy="7529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4. </a:t>
            </a:r>
            <a:r>
              <a:rPr lang="ru-RU" sz="1100"/>
              <a:t>Зайдите на третью консоль с правами администратора либо повысьте свои права с помощью команды su. Попробуйте установить расширенный атрибут a на файл ```/home/guest/dir1/file1``` от имени суперпользователя: ```chattr +a /home/guest/dir1/file1```.</a:t>
            </a:r>
            <a:endParaRPr lang="en-US" sz="1100"/>
          </a:p>
          <a:p>
            <a:pPr>
              <a:lnSpc>
                <a:spcPct val="90000"/>
              </a:lnSpc>
            </a:pPr>
            <a:r>
              <a:rPr lang="ru-RU" sz="1100"/>
              <a:t>5. От пользователя guest проверьте правильность установления атрибута: ```lsattr /home/guest/dir1/file1```</a:t>
            </a:r>
            <a:endParaRPr lang="en-US" sz="1100"/>
          </a:p>
          <a:p>
            <a:pPr>
              <a:lnSpc>
                <a:spcPct val="90000"/>
              </a:lnSpc>
            </a:pPr>
            <a:r>
              <a:rPr lang="ru-RU" sz="1100"/>
              <a:t>6. Выполните дозапись в файл </a:t>
            </a:r>
            <a:r>
              <a:rPr lang="en-US" sz="1100"/>
              <a:t>file1 </a:t>
            </a:r>
            <a:r>
              <a:rPr lang="ru-RU" sz="1100"/>
              <a:t>слова «</a:t>
            </a:r>
            <a:r>
              <a:rPr lang="en-US" sz="1100"/>
              <a:t>test» </a:t>
            </a:r>
            <a:r>
              <a:rPr lang="ru-RU" sz="1100"/>
              <a:t>командой ```</a:t>
            </a:r>
            <a:r>
              <a:rPr lang="en-US" sz="1100"/>
              <a:t>echo "test" /home/guest/dir1/file1``` </a:t>
            </a:r>
            <a:r>
              <a:rPr lang="ru-RU" sz="1100"/>
              <a:t>После этого выполните чтение файла </a:t>
            </a:r>
            <a:r>
              <a:rPr lang="en-US" sz="1100"/>
              <a:t>file1 </a:t>
            </a:r>
            <a:r>
              <a:rPr lang="ru-RU" sz="1100"/>
              <a:t>командой</a:t>
            </a:r>
            <a:r>
              <a:rPr lang="en-US" sz="1100"/>
              <a:t> </a:t>
            </a:r>
            <a:r>
              <a:rPr lang="ru-RU" sz="1100"/>
              <a:t>```</a:t>
            </a:r>
            <a:r>
              <a:rPr lang="en-US" sz="1100"/>
              <a:t>cat /home/guest/dir1/file1``` </a:t>
            </a:r>
            <a:r>
              <a:rPr lang="ru-RU" sz="1100"/>
              <a:t>Убедитесь, что слово </a:t>
            </a:r>
            <a:r>
              <a:rPr lang="en-US" sz="1100"/>
              <a:t>test </a:t>
            </a:r>
            <a:r>
              <a:rPr lang="ru-RU" sz="1100"/>
              <a:t>было успешно записано в </a:t>
            </a:r>
            <a:r>
              <a:rPr lang="en-US" sz="1100"/>
              <a:t>file1.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629024-032F-26BC-706A-2729469F4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14" y="4988537"/>
            <a:ext cx="2596283" cy="2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 b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b="0">
                <a:effectLst/>
                <a:latin typeface="Consolas" panose="020B0609020204030204" pitchFamily="49" charset="0"/>
              </a:rPr>
            </a:br>
            <a:endParaRPr lang="en-US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11051FC7-D73E-BB93-FBC6-3B73C87AA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818169"/>
            <a:ext cx="3944548" cy="5029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844" y="2160589"/>
            <a:ext cx="441315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500"/>
              <a:t>7. Попробуйте удалить файл file1 либо стереть имеющуюся в нём информацию командой ```echo "abcd" &gt; /home/guest/dirl/file1```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ru-RU" sz="1500"/>
              <a:t>8. Попробуйте с помощью команды ```chmod 000 file1``` установить на файл file1 права, например, запрещающие чтение и запись для владельца файла. Удалось ли вам успешно выполнить указанные команды? </a:t>
            </a:r>
            <a:r>
              <a:rPr lang="en-US" sz="1500"/>
              <a:t>H</a:t>
            </a:r>
            <a:r>
              <a:rPr lang="ru-RU" sz="1500"/>
              <a:t>et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ru-RU" sz="1500"/>
              <a:t>9. Снимите расширенный атрибут a с файла /home/guest/dirl/file1 от имени суперпользователя командой ```chattr -a /home/guest/dir1/file1``` Повторите операции, которые вам ранее не удавалось выполнить. Ваши наблюдения занесите в отчёт.</a:t>
            </a:r>
            <a:endParaRPr lang="en-US" sz="150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C124CA9-DD91-460B-0879-2DF97DA7D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746308"/>
            <a:ext cx="1862332" cy="763556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03FA5C7D-538E-FED7-224C-02AEABE35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27" y="4964065"/>
            <a:ext cx="1868856" cy="3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3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428938-32FA-892B-2DC8-067F722F2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470689"/>
            <a:ext cx="3856774" cy="20055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10</a:t>
            </a:r>
            <a:r>
              <a:rPr lang="ru-RU" sz="1300">
                <a:solidFill>
                  <a:srgbClr val="FFFFFF"/>
                </a:solidFill>
              </a:rPr>
              <a:t>. </a:t>
            </a:r>
            <a:r>
              <a:rPr lang="ru-RU" sz="1300" dirty="0">
                <a:solidFill>
                  <a:srgbClr val="FFFFFF"/>
                </a:solidFill>
              </a:rPr>
              <a:t>Повторите ваши действия по шагам, заменив атрибут «a» атрибутом «i». Удалось ли вам дозаписать информацию в файл? Ваши наблюдения занесите в отчёт. В результате выполнения работы вы повысили свои навыки использования интерфейса командой строки (CLI), познакомились на примерах с тем, как используются основные и расширенные атрибуты при разграничении доступа. Имели возможность связать теорию дискреционного разделения доступа (дискреционная политика безопасности) с её реализацией на практике в ОС Linux. Составили наглядные таблицы, поясняющие какие операции возможны при тех или иных установленных правах. Опробовали действие на практике расширенных атрибутов «а» и «i».</a:t>
            </a:r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2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BFEE1-C934-5458-484D-5BFD542A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ru-RU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Выводы</a:t>
            </a:r>
            <a:br>
              <a:rPr lang="ru-RU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3BBF-B8D3-8797-BDBA-3293099C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конце мы протестировали наши навыки использования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интерфейса командной строки, ознакомились с примерами того, как базовые и расширенные атрибуты используются в управлении доступом.  и протестировал действие на практике расширенных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атрибутов "a" и "i".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B2E3DC-FAFD-E45A-ABE0-4FDFEBA71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633" y="2662229"/>
            <a:ext cx="3733827" cy="15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C659D9-C9D3-6B30-6D86-0D774ADA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95" y="808114"/>
            <a:ext cx="7672215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489F3D-AB4A-C34B-67C9-D32675375E70}"/>
              </a:ext>
            </a:extLst>
          </p:cNvPr>
          <p:cNvSpPr txBox="1">
            <a:spLocks/>
          </p:cNvSpPr>
          <p:nvPr/>
        </p:nvSpPr>
        <p:spPr>
          <a:xfrm>
            <a:off x="714587" y="5217782"/>
            <a:ext cx="765435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tx1"/>
                </a:solidFill>
              </a:rPr>
              <a:t>Студент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Мерич Дорук Каймакджыоглу</a:t>
            </a:r>
          </a:p>
          <a:p>
            <a:r>
              <a:rPr lang="ru-RU">
                <a:solidFill>
                  <a:schemeClr val="tx1"/>
                </a:solidFill>
              </a:rPr>
              <a:t>Студ.номер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2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578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Wingdings 3</vt:lpstr>
      <vt:lpstr>Facet</vt:lpstr>
      <vt:lpstr>Предмет: Информационная безопасность </vt:lpstr>
      <vt:lpstr>Содержание</vt:lpstr>
      <vt:lpstr>Цель работы и Задание  </vt:lpstr>
      <vt:lpstr>Выполнение лабораторной работы </vt:lpstr>
      <vt:lpstr>Выполнение лабораторной работы </vt:lpstr>
      <vt:lpstr>Выполнение лабораторной работы </vt:lpstr>
      <vt:lpstr>Выполнение лабораторной работы </vt:lpstr>
      <vt:lpstr>Выводы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Предмет: Информационная aбезопасность </dc:title>
  <dc:creator>Каймакджыоглу Мерич Дорук</dc:creator>
  <cp:lastModifiedBy>Каймакджыоглу Мерич Дорук</cp:lastModifiedBy>
  <cp:revision>14</cp:revision>
  <dcterms:created xsi:type="dcterms:W3CDTF">2023-09-07T20:05:05Z</dcterms:created>
  <dcterms:modified xsi:type="dcterms:W3CDTF">2023-09-26T17:43:19Z</dcterms:modified>
</cp:coreProperties>
</file>